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3" r:id="rId3"/>
    <p:sldId id="351" r:id="rId4"/>
    <p:sldId id="354" r:id="rId5"/>
    <p:sldId id="332" r:id="rId6"/>
    <p:sldId id="331" r:id="rId7"/>
    <p:sldId id="333" r:id="rId8"/>
    <p:sldId id="336" r:id="rId9"/>
    <p:sldId id="337" r:id="rId10"/>
    <p:sldId id="338" r:id="rId11"/>
    <p:sldId id="334" r:id="rId12"/>
    <p:sldId id="352" r:id="rId13"/>
    <p:sldId id="335" r:id="rId14"/>
    <p:sldId id="339" r:id="rId15"/>
    <p:sldId id="340" r:id="rId16"/>
    <p:sldId id="341" r:id="rId17"/>
    <p:sldId id="355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18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0465" autoAdjust="0"/>
  </p:normalViewPr>
  <p:slideViewPr>
    <p:cSldViewPr snapToGrid="0">
      <p:cViewPr varScale="1">
        <p:scale>
          <a:sx n="115" d="100"/>
          <a:sy n="115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r>
            <a:rPr lang="ru-RU" b="1" dirty="0"/>
            <a:t>Описательная</a:t>
          </a:r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r>
            <a:rPr lang="ru-RU" b="1" dirty="0"/>
            <a:t>Диагностическая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r>
            <a:rPr lang="ru-RU" b="1" dirty="0"/>
            <a:t>Предиктивная</a:t>
          </a:r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A39D4660-23D4-40C9-B79A-F7058BA86905}">
      <dgm:prSet/>
      <dgm:spPr/>
      <dgm:t>
        <a:bodyPr/>
        <a:lstStyle/>
        <a:p>
          <a:r>
            <a:rPr lang="ru-RU" dirty="0"/>
            <a:t>Что случилось?</a:t>
          </a:r>
        </a:p>
      </dgm:t>
    </dgm:pt>
    <dgm:pt modelId="{894714CC-FDF3-4F7A-864E-9FFB6C943AE9}" type="parTrans" cxnId="{BB5A2448-8F9F-4E68-9E82-A6A6024F8F0A}">
      <dgm:prSet/>
      <dgm:spPr/>
      <dgm:t>
        <a:bodyPr/>
        <a:lstStyle/>
        <a:p>
          <a:endParaRPr lang="ru-RU"/>
        </a:p>
      </dgm:t>
    </dgm:pt>
    <dgm:pt modelId="{8141B98D-8C68-4242-963D-6D5910BB7625}" type="sibTrans" cxnId="{BB5A2448-8F9F-4E68-9E82-A6A6024F8F0A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dirty="0"/>
            <a:t>Почему случилось?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dirty="0"/>
            <a:t>Что может случиться?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F69A71DF-6882-4DA8-B412-5D68E37FF000}">
      <dgm:prSet/>
      <dgm:spPr/>
      <dgm:t>
        <a:bodyPr/>
        <a:lstStyle/>
        <a:p>
          <a:r>
            <a:rPr lang="ru-RU" b="1" dirty="0"/>
            <a:t>Предписывающая</a:t>
          </a:r>
        </a:p>
      </dgm:t>
    </dgm:pt>
    <dgm:pt modelId="{873A2D3A-7602-44CE-9412-3B6086BE3075}" type="parTrans" cxnId="{33090B8A-9ED2-4872-A109-4484A6F84F77}">
      <dgm:prSet/>
      <dgm:spPr/>
      <dgm:t>
        <a:bodyPr/>
        <a:lstStyle/>
        <a:p>
          <a:endParaRPr lang="ru-RU"/>
        </a:p>
      </dgm:t>
    </dgm:pt>
    <dgm:pt modelId="{AA64C282-FCA3-40A0-A420-E936920E8830}" type="sibTrans" cxnId="{33090B8A-9ED2-4872-A109-4484A6F84F77}">
      <dgm:prSet/>
      <dgm:spPr/>
      <dgm:t>
        <a:bodyPr/>
        <a:lstStyle/>
        <a:p>
          <a:endParaRPr lang="ru-RU"/>
        </a:p>
      </dgm:t>
    </dgm:pt>
    <dgm:pt modelId="{8CD96659-1CA3-4D1B-9602-89E09E42B834}">
      <dgm:prSet/>
      <dgm:spPr/>
      <dgm:t>
        <a:bodyPr/>
        <a:lstStyle/>
        <a:p>
          <a:r>
            <a:rPr lang="ru-RU" dirty="0"/>
            <a:t>Что сделать, чтобы не случилось?</a:t>
          </a:r>
        </a:p>
      </dgm:t>
    </dgm:pt>
    <dgm:pt modelId="{3539DCD1-C942-460C-9AE9-CAB999801127}" type="parTrans" cxnId="{1DCF49DC-6551-434F-B32F-E32FA5116B0F}">
      <dgm:prSet/>
      <dgm:spPr/>
      <dgm:t>
        <a:bodyPr/>
        <a:lstStyle/>
        <a:p>
          <a:endParaRPr lang="ru-RU"/>
        </a:p>
      </dgm:t>
    </dgm:pt>
    <dgm:pt modelId="{863CBB32-BDAA-44B7-B09D-6ECE42A32301}" type="sibTrans" cxnId="{1DCF49DC-6551-434F-B32F-E32FA5116B0F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4"/>
      <dgm:spPr/>
    </dgm:pt>
    <dgm:pt modelId="{34C230D4-F3A2-4EB4-8F21-7B58F5326E63}" type="pres">
      <dgm:prSet presAssocID="{135FE938-A6AA-4A19-A6F2-B530E0CB7EB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4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4"/>
      <dgm:spPr/>
    </dgm:pt>
    <dgm:pt modelId="{034896E0-824B-4F56-B173-58FB1B58C72F}" type="pres">
      <dgm:prSet presAssocID="{100478E0-4AD8-4AAD-BB01-14339434D68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4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4"/>
      <dgm:spPr/>
    </dgm:pt>
    <dgm:pt modelId="{B2FFBE40-CEF6-48EF-91A6-F47456DBADE8}" type="pres">
      <dgm:prSet presAssocID="{F9CA273B-DE2D-4635-AA0F-9FCEA011FD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4">
        <dgm:presLayoutVars>
          <dgm:bulletEnabled val="1"/>
        </dgm:presLayoutVars>
      </dgm:prSet>
      <dgm:spPr/>
    </dgm:pt>
    <dgm:pt modelId="{8A6CD7B8-8628-44D7-92AA-074FF8289DF1}" type="pres">
      <dgm:prSet presAssocID="{7E5A4DEF-DBE3-4CDC-BCDF-F0D1363152EA}" presName="spaceBetweenRectangles" presStyleCnt="0"/>
      <dgm:spPr/>
    </dgm:pt>
    <dgm:pt modelId="{5E253BB2-12E6-4A73-BA91-38F5FA3C659D}" type="pres">
      <dgm:prSet presAssocID="{F69A71DF-6882-4DA8-B412-5D68E37FF000}" presName="parentLin" presStyleCnt="0"/>
      <dgm:spPr/>
    </dgm:pt>
    <dgm:pt modelId="{6ABCF613-7317-43DA-B788-7267C22DF850}" type="pres">
      <dgm:prSet presAssocID="{F69A71DF-6882-4DA8-B412-5D68E37FF000}" presName="parentLeftMargin" presStyleLbl="node1" presStyleIdx="2" presStyleCnt="4"/>
      <dgm:spPr/>
    </dgm:pt>
    <dgm:pt modelId="{86FA7969-C439-4503-A315-C084A19AEBAC}" type="pres">
      <dgm:prSet presAssocID="{F69A71DF-6882-4DA8-B412-5D68E37FF00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0C8D06F-3DC6-41C7-84BC-9ED40330E754}" type="pres">
      <dgm:prSet presAssocID="{F69A71DF-6882-4DA8-B412-5D68E37FF000}" presName="negativeSpace" presStyleCnt="0"/>
      <dgm:spPr/>
    </dgm:pt>
    <dgm:pt modelId="{5C0292E5-E18C-4C48-A9FC-3DB18FAE2D2C}" type="pres">
      <dgm:prSet presAssocID="{F69A71DF-6882-4DA8-B412-5D68E37FF00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F9D1453E-5B89-4CD0-9255-52951BF9CC16}" type="presOf" srcId="{F69A71DF-6882-4DA8-B412-5D68E37FF000}" destId="{6ABCF613-7317-43DA-B788-7267C22DF850}" srcOrd="0" destOrd="0" presId="urn:microsoft.com/office/officeart/2005/8/layout/list1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BB5A2448-8F9F-4E68-9E82-A6A6024F8F0A}" srcId="{135FE938-A6AA-4A19-A6F2-B530E0CB7EB3}" destId="{A39D4660-23D4-40C9-B79A-F7058BA86905}" srcOrd="0" destOrd="0" parTransId="{894714CC-FDF3-4F7A-864E-9FFB6C943AE9}" sibTransId="{8141B98D-8C68-4242-963D-6D5910BB7625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2753D171-67E3-40F3-BF00-443038E7E997}" type="presOf" srcId="{F69A71DF-6882-4DA8-B412-5D68E37FF000}" destId="{86FA7969-C439-4503-A315-C084A19AEBAC}" srcOrd="1" destOrd="0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33090B8A-9ED2-4872-A109-4484A6F84F77}" srcId="{30AE5D18-0E56-4898-BA77-A5CFBE14A42D}" destId="{F69A71DF-6882-4DA8-B412-5D68E37FF000}" srcOrd="3" destOrd="0" parTransId="{873A2D3A-7602-44CE-9412-3B6086BE3075}" sibTransId="{AA64C282-FCA3-40A0-A420-E936920E8830}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3E05BDD5-D75B-4F14-A5CE-F1B995DF6F8C}" type="presOf" srcId="{8CD96659-1CA3-4D1B-9602-89E09E42B834}" destId="{5C0292E5-E18C-4C48-A9FC-3DB18FAE2D2C}" srcOrd="0" destOrd="0" presId="urn:microsoft.com/office/officeart/2005/8/layout/list1"/>
    <dgm:cxn modelId="{1DCF49DC-6551-434F-B32F-E32FA5116B0F}" srcId="{F69A71DF-6882-4DA8-B412-5D68E37FF000}" destId="{8CD96659-1CA3-4D1B-9602-89E09E42B834}" srcOrd="0" destOrd="0" parTransId="{3539DCD1-C942-460C-9AE9-CAB999801127}" sibTransId="{863CBB32-BDAA-44B7-B09D-6ECE42A32301}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230A70FB-78AF-4A6B-89EE-EB97D67EB939}" type="presOf" srcId="{A39D4660-23D4-40C9-B79A-F7058BA86905}" destId="{611A8724-2D3B-491D-8EA7-240D11146F5C}" srcOrd="0" destOrd="0" presId="urn:microsoft.com/office/officeart/2005/8/layout/list1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  <dgm:cxn modelId="{E341C992-B9D8-4795-85AE-6A01FFD30182}" type="presParOf" srcId="{A43DD1B3-4F78-4049-BB42-19F72869E4A7}" destId="{8A6CD7B8-8628-44D7-92AA-074FF8289DF1}" srcOrd="11" destOrd="0" presId="urn:microsoft.com/office/officeart/2005/8/layout/list1"/>
    <dgm:cxn modelId="{CFFAF4A2-D767-43CA-A0AC-0F6FE270DDA7}" type="presParOf" srcId="{A43DD1B3-4F78-4049-BB42-19F72869E4A7}" destId="{5E253BB2-12E6-4A73-BA91-38F5FA3C659D}" srcOrd="12" destOrd="0" presId="urn:microsoft.com/office/officeart/2005/8/layout/list1"/>
    <dgm:cxn modelId="{71D1D690-7B44-4627-AAA9-E43D05D1115C}" type="presParOf" srcId="{5E253BB2-12E6-4A73-BA91-38F5FA3C659D}" destId="{6ABCF613-7317-43DA-B788-7267C22DF850}" srcOrd="0" destOrd="0" presId="urn:microsoft.com/office/officeart/2005/8/layout/list1"/>
    <dgm:cxn modelId="{15D52675-90B6-44C1-97B6-3C790ED8DE3C}" type="presParOf" srcId="{5E253BB2-12E6-4A73-BA91-38F5FA3C659D}" destId="{86FA7969-C439-4503-A315-C084A19AEBAC}" srcOrd="1" destOrd="0" presId="urn:microsoft.com/office/officeart/2005/8/layout/list1"/>
    <dgm:cxn modelId="{11F3021F-975F-42F1-AAAE-2D68B580EB99}" type="presParOf" srcId="{A43DD1B3-4F78-4049-BB42-19F72869E4A7}" destId="{E0C8D06F-3DC6-41C7-84BC-9ED40330E754}" srcOrd="13" destOrd="0" presId="urn:microsoft.com/office/officeart/2005/8/layout/list1"/>
    <dgm:cxn modelId="{B1C1A0DE-8355-4817-BB28-F38EB015299C}" type="presParOf" srcId="{A43DD1B3-4F78-4049-BB42-19F72869E4A7}" destId="{5C0292E5-E18C-4C48-A9FC-3DB18FAE2D2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Сбор данных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Обработка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Аналитика данных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Сохранение результатов аналитики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Реакция по результатам аналитики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Визуализация, отчеты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90512A5F-EB4B-42B7-BB29-DC417A346D83}">
      <dgm:prSet/>
      <dgm:spPr/>
      <dgm:t>
        <a:bodyPr/>
        <a:lstStyle/>
        <a:p>
          <a:r>
            <a:rPr lang="ru-RU" dirty="0"/>
            <a:t>Оповещение</a:t>
          </a:r>
        </a:p>
      </dgm:t>
    </dgm:pt>
    <dgm:pt modelId="{01C80329-5F1B-4023-A4F2-9C7693076555}" type="parTrans" cxnId="{BCCE02EF-6EB9-4F70-9316-0B80E294B7E5}">
      <dgm:prSet/>
      <dgm:spPr/>
      <dgm:t>
        <a:bodyPr/>
        <a:lstStyle/>
        <a:p>
          <a:endParaRPr lang="ru-RU"/>
        </a:p>
      </dgm:t>
    </dgm:pt>
    <dgm:pt modelId="{1FF54AD1-A096-4D23-ACBF-D3FD3ED79014}" type="sibTrans" cxnId="{BCCE02EF-6EB9-4F70-9316-0B80E294B7E5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02885983-BF31-4DC4-AA18-B58285D36778}">
      <dgm:prSet/>
      <dgm:spPr/>
      <dgm:t>
        <a:bodyPr/>
        <a:lstStyle/>
        <a:p>
          <a:r>
            <a:rPr lang="ru-RU" dirty="0"/>
            <a:t>Опрос устройств</a:t>
          </a:r>
        </a:p>
      </dgm:t>
    </dgm:pt>
    <dgm:pt modelId="{3F398172-1557-4E6A-ABE0-3DF46A469191}" type="parTrans" cxnId="{288C1733-76E6-4B98-90A8-7FC78909A634}">
      <dgm:prSet/>
      <dgm:spPr/>
      <dgm:t>
        <a:bodyPr/>
        <a:lstStyle/>
        <a:p>
          <a:endParaRPr lang="ru-RU"/>
        </a:p>
      </dgm:t>
    </dgm:pt>
    <dgm:pt modelId="{A582FCB9-02D9-4DAA-8938-934BA68AC848}" type="sibTrans" cxnId="{288C1733-76E6-4B98-90A8-7FC78909A634}">
      <dgm:prSet/>
      <dgm:spPr/>
      <dgm:t>
        <a:bodyPr/>
        <a:lstStyle/>
        <a:p>
          <a:endParaRPr lang="ru-RU"/>
        </a:p>
      </dgm:t>
    </dgm:pt>
    <dgm:pt modelId="{4A7611F6-4B51-4B70-AA47-69E321CE17B8}">
      <dgm:prSet/>
      <dgm:spPr/>
      <dgm:t>
        <a:bodyPr/>
        <a:lstStyle/>
        <a:p>
          <a:r>
            <a:rPr lang="ru-RU" dirty="0"/>
            <a:t>Сервисы</a:t>
          </a:r>
        </a:p>
      </dgm:t>
    </dgm:pt>
    <dgm:pt modelId="{56DFC067-EDF4-4E9D-97A3-C08181AE4A46}" type="parTrans" cxnId="{A0090FAF-0843-4811-8C72-36CBDCB07CD7}">
      <dgm:prSet/>
      <dgm:spPr/>
      <dgm:t>
        <a:bodyPr/>
        <a:lstStyle/>
        <a:p>
          <a:endParaRPr lang="ru-RU"/>
        </a:p>
      </dgm:t>
    </dgm:pt>
    <dgm:pt modelId="{43383FCF-4343-43E9-A3A0-A293A31475D3}" type="sibTrans" cxnId="{A0090FAF-0843-4811-8C72-36CBDCB07CD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Преобразование к одному формату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DECCC411-1D6C-4C2F-942E-FCF9562F8AFD}">
      <dgm:prSet/>
      <dgm:spPr/>
      <dgm:t>
        <a:bodyPr/>
        <a:lstStyle/>
        <a:p>
          <a:r>
            <a:rPr lang="ru-RU" dirty="0"/>
            <a:t>Очистка от нерелевантной и ошибочной информации</a:t>
          </a:r>
        </a:p>
      </dgm:t>
    </dgm:pt>
    <dgm:pt modelId="{90756E38-D8D1-4E90-BC8B-FC5C4404B0B0}" type="parTrans" cxnId="{E0BE9477-59D3-4F62-92E4-BCC0F55EDE15}">
      <dgm:prSet/>
      <dgm:spPr/>
      <dgm:t>
        <a:bodyPr/>
        <a:lstStyle/>
        <a:p>
          <a:endParaRPr lang="ru-RU"/>
        </a:p>
      </dgm:t>
    </dgm:pt>
    <dgm:pt modelId="{36F1CDC9-535A-4673-A524-1F8FFF3A764E}" type="sibTrans" cxnId="{E0BE9477-59D3-4F62-92E4-BCC0F55EDE15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Описательная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Базы данных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CDDA4A5C-F625-4B79-AA9F-42A176E9D1BA}">
      <dgm:prSet/>
      <dgm:spPr/>
      <dgm:t>
        <a:bodyPr/>
        <a:lstStyle/>
        <a:p>
          <a:r>
            <a:rPr lang="ru-RU" dirty="0"/>
            <a:t>Диагностическая</a:t>
          </a:r>
        </a:p>
      </dgm:t>
    </dgm:pt>
    <dgm:pt modelId="{47C4DF6C-355F-4381-A5AF-7E6BC3822801}" type="parTrans" cxnId="{204702F2-9143-45EA-A68A-5D123721F189}">
      <dgm:prSet/>
      <dgm:spPr/>
      <dgm:t>
        <a:bodyPr/>
        <a:lstStyle/>
        <a:p>
          <a:endParaRPr lang="ru-RU"/>
        </a:p>
      </dgm:t>
    </dgm:pt>
    <dgm:pt modelId="{4F6CC1B4-02FA-4E74-882F-5067AC81BABC}" type="sibTrans" cxnId="{204702F2-9143-45EA-A68A-5D123721F189}">
      <dgm:prSet/>
      <dgm:spPr/>
      <dgm:t>
        <a:bodyPr/>
        <a:lstStyle/>
        <a:p>
          <a:endParaRPr lang="ru-RU"/>
        </a:p>
      </dgm:t>
    </dgm:pt>
    <dgm:pt modelId="{D6739CFF-6436-4FBF-A3C4-F5102CF49AE8}">
      <dgm:prSet/>
      <dgm:spPr/>
      <dgm:t>
        <a:bodyPr/>
        <a:lstStyle/>
        <a:p>
          <a:r>
            <a:rPr lang="ru-RU" dirty="0"/>
            <a:t>Предиктивная</a:t>
          </a:r>
        </a:p>
      </dgm:t>
    </dgm:pt>
    <dgm:pt modelId="{8C6B71ED-8977-4390-AB67-2FD835A5F296}" type="parTrans" cxnId="{7699DB67-7890-4E0B-B865-90DFFE536BBE}">
      <dgm:prSet/>
      <dgm:spPr/>
      <dgm:t>
        <a:bodyPr/>
        <a:lstStyle/>
        <a:p>
          <a:endParaRPr lang="ru-RU"/>
        </a:p>
      </dgm:t>
    </dgm:pt>
    <dgm:pt modelId="{B14A2385-7989-4480-9516-1360BDE8F4C7}" type="sibTrans" cxnId="{7699DB67-7890-4E0B-B865-90DFFE536BBE}">
      <dgm:prSet/>
      <dgm:spPr/>
      <dgm:t>
        <a:bodyPr/>
        <a:lstStyle/>
        <a:p>
          <a:endParaRPr lang="ru-RU"/>
        </a:p>
      </dgm:t>
    </dgm:pt>
    <dgm:pt modelId="{C78129BF-CC18-4411-977E-00910CC27D4C}">
      <dgm:prSet/>
      <dgm:spPr/>
      <dgm:t>
        <a:bodyPr/>
        <a:lstStyle/>
        <a:p>
          <a:r>
            <a:rPr lang="ru-RU" dirty="0"/>
            <a:t>Предписывающая</a:t>
          </a:r>
        </a:p>
      </dgm:t>
    </dgm:pt>
    <dgm:pt modelId="{7240C285-72DC-4496-9F08-95CCEB4073C2}" type="parTrans" cxnId="{C41D7935-C1E1-457A-A791-D9A4A17529C2}">
      <dgm:prSet/>
      <dgm:spPr/>
      <dgm:t>
        <a:bodyPr/>
        <a:lstStyle/>
        <a:p>
          <a:endParaRPr lang="ru-RU"/>
        </a:p>
      </dgm:t>
    </dgm:pt>
    <dgm:pt modelId="{E3E061FE-D8F0-4306-B9A7-46DEC37BAAA2}" type="sibTrans" cxnId="{C41D7935-C1E1-457A-A791-D9A4A17529C2}">
      <dgm:prSet/>
      <dgm:spPr/>
      <dgm:t>
        <a:bodyPr/>
        <a:lstStyle/>
        <a:p>
          <a:endParaRPr lang="ru-RU"/>
        </a:p>
      </dgm:t>
    </dgm:pt>
    <dgm:pt modelId="{5FE6D393-AA03-4917-B898-A96998F74E60}">
      <dgm:prSet/>
      <dgm:spPr/>
      <dgm:t>
        <a:bodyPr/>
        <a:lstStyle/>
        <a:p>
          <a:r>
            <a:rPr lang="ru-RU" dirty="0"/>
            <a:t>Действия (предписывающая аналитика)</a:t>
          </a:r>
        </a:p>
      </dgm:t>
    </dgm:pt>
    <dgm:pt modelId="{25B2CA76-A889-421A-9629-14D29F46773A}" type="parTrans" cxnId="{23221EA5-7959-4F27-BC0E-A8130EBBB16A}">
      <dgm:prSet/>
      <dgm:spPr/>
      <dgm:t>
        <a:bodyPr/>
        <a:lstStyle/>
        <a:p>
          <a:endParaRPr lang="ru-RU"/>
        </a:p>
      </dgm:t>
    </dgm:pt>
    <dgm:pt modelId="{BA2EB3B9-8CA8-4180-9664-1317CC5C32D8}" type="sibTrans" cxnId="{23221EA5-7959-4F27-BC0E-A8130EBBB16A}">
      <dgm:prSet/>
      <dgm:spPr/>
      <dgm:t>
        <a:bodyPr/>
        <a:lstStyle/>
        <a:p>
          <a:endParaRPr lang="ru-RU"/>
        </a:p>
      </dgm:t>
    </dgm:pt>
    <dgm:pt modelId="{4146E378-CC9E-40B1-802A-0CA48FBD00BB}">
      <dgm:prSet/>
      <dgm:spPr/>
      <dgm:t>
        <a:bodyPr/>
        <a:lstStyle/>
        <a:p>
          <a:r>
            <a:rPr lang="ru-RU" dirty="0"/>
            <a:t>Передача данных в другие информационные систем</a:t>
          </a:r>
        </a:p>
      </dgm:t>
    </dgm:pt>
    <dgm:pt modelId="{70C515CF-6C00-4E1F-8AC2-DB783946CB67}" type="parTrans" cxnId="{BA85251B-6E6A-4699-96F6-FAAE638C6047}">
      <dgm:prSet/>
      <dgm:spPr/>
      <dgm:t>
        <a:bodyPr/>
        <a:lstStyle/>
        <a:p>
          <a:endParaRPr lang="ru-RU"/>
        </a:p>
      </dgm:t>
    </dgm:pt>
    <dgm:pt modelId="{3B483EB6-C255-4C09-A727-72B4E1844901}" type="sibTrans" cxnId="{BA85251B-6E6A-4699-96F6-FAAE638C6047}">
      <dgm:prSet/>
      <dgm:spPr/>
      <dgm:t>
        <a:bodyPr/>
        <a:lstStyle/>
        <a:p>
          <a:endParaRPr lang="ru-RU"/>
        </a:p>
      </dgm:t>
    </dgm:pt>
    <dgm:pt modelId="{8FC7A04B-954C-4F0E-848D-D9F46A5EDFA7}">
      <dgm:prSet/>
      <dgm:spPr/>
      <dgm:t>
        <a:bodyPr/>
        <a:lstStyle/>
        <a:p>
          <a:r>
            <a:rPr lang="ru-RU" dirty="0"/>
            <a:t>Постановка задачи</a:t>
          </a:r>
        </a:p>
      </dgm:t>
    </dgm:pt>
    <dgm:pt modelId="{4149EA43-7F8D-4896-897D-ADA5BC599F9E}" type="parTrans" cxnId="{EF332DC7-696D-459C-84F5-37EABED8BA1C}">
      <dgm:prSet/>
      <dgm:spPr/>
      <dgm:t>
        <a:bodyPr/>
        <a:lstStyle/>
        <a:p>
          <a:endParaRPr lang="ru-RU"/>
        </a:p>
      </dgm:t>
    </dgm:pt>
    <dgm:pt modelId="{A02AD3F3-7034-4B9D-82A9-5E90D249C556}" type="sibTrans" cxnId="{EF332DC7-696D-459C-84F5-37EABED8BA1C}">
      <dgm:prSet/>
      <dgm:spPr/>
      <dgm:t>
        <a:bodyPr/>
        <a:lstStyle/>
        <a:p>
          <a:endParaRPr lang="ru-RU"/>
        </a:p>
      </dgm:t>
    </dgm:pt>
    <dgm:pt modelId="{DC9FE416-665D-42FA-A692-038529AF4CAA}">
      <dgm:prSet/>
      <dgm:spPr/>
      <dgm:t>
        <a:bodyPr/>
        <a:lstStyle/>
        <a:p>
          <a:r>
            <a:rPr lang="ru-RU" dirty="0"/>
            <a:t>Определение бизнес-цели</a:t>
          </a:r>
        </a:p>
      </dgm:t>
    </dgm:pt>
    <dgm:pt modelId="{91E893D1-F372-45F6-9037-98231B2BB63D}" type="parTrans" cxnId="{62E9B3A2-12F5-4B3C-9E77-B5E920FB1073}">
      <dgm:prSet/>
      <dgm:spPr/>
      <dgm:t>
        <a:bodyPr/>
        <a:lstStyle/>
        <a:p>
          <a:endParaRPr lang="ru-RU"/>
        </a:p>
      </dgm:t>
    </dgm:pt>
    <dgm:pt modelId="{AF7E871E-96BD-483E-A187-84675EF59C1B}" type="sibTrans" cxnId="{62E9B3A2-12F5-4B3C-9E77-B5E920FB1073}">
      <dgm:prSet/>
      <dgm:spPr/>
      <dgm:t>
        <a:bodyPr/>
        <a:lstStyle/>
        <a:p>
          <a:endParaRPr lang="ru-RU"/>
        </a:p>
      </dgm:t>
    </dgm:pt>
    <dgm:pt modelId="{8D899470-BACB-45B1-9BA6-D9BF09E0501F}">
      <dgm:prSet/>
      <dgm:spPr/>
      <dgm:t>
        <a:bodyPr/>
        <a:lstStyle/>
        <a:p>
          <a:r>
            <a:rPr lang="ru-RU" dirty="0"/>
            <a:t>Описание проблемы или волнующего вопроса</a:t>
          </a:r>
        </a:p>
      </dgm:t>
    </dgm:pt>
    <dgm:pt modelId="{995E93D4-556C-4BDD-AE79-B51F10E6469A}" type="parTrans" cxnId="{EBD95E2E-8364-4E11-A09E-E06FE768FEAD}">
      <dgm:prSet/>
      <dgm:spPr/>
      <dgm:t>
        <a:bodyPr/>
        <a:lstStyle/>
        <a:p>
          <a:endParaRPr lang="ru-RU"/>
        </a:p>
      </dgm:t>
    </dgm:pt>
    <dgm:pt modelId="{A89B03E5-4286-4F27-9ECA-B95F8B4DD1CD}" type="sibTrans" cxnId="{EBD95E2E-8364-4E11-A09E-E06FE768FEAD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7E36F1FE-951B-428A-AAE6-3964246500B7}" type="pres">
      <dgm:prSet presAssocID="{8FC7A04B-954C-4F0E-848D-D9F46A5EDFA7}" presName="composite" presStyleCnt="0"/>
      <dgm:spPr/>
    </dgm:pt>
    <dgm:pt modelId="{90E380E3-2D54-4609-80A5-907A19072994}" type="pres">
      <dgm:prSet presAssocID="{8FC7A04B-954C-4F0E-848D-D9F46A5EDFA7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B7F9ADE3-C813-4F56-85AF-03F624FD9936}" type="pres">
      <dgm:prSet presAssocID="{8FC7A04B-954C-4F0E-848D-D9F46A5EDFA7}" presName="desTx" presStyleLbl="revTx" presStyleIdx="0" presStyleCnt="6">
        <dgm:presLayoutVars>
          <dgm:bulletEnabled val="1"/>
        </dgm:presLayoutVars>
      </dgm:prSet>
      <dgm:spPr/>
    </dgm:pt>
    <dgm:pt modelId="{03C9284F-2302-4D15-B4FA-2AC9D31980F8}" type="pres">
      <dgm:prSet presAssocID="{A02AD3F3-7034-4B9D-82A9-5E90D249C556}" presName="space" presStyleCnt="0"/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1" presStyleCnt="6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2" presStyleCnt="6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3" presStyleCnt="6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4" presStyleCnt="6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5" presStyleCnt="6">
        <dgm:presLayoutVars>
          <dgm:bulletEnabled val="1"/>
        </dgm:presLayoutVars>
      </dgm:prSet>
      <dgm:spPr/>
    </dgm:pt>
  </dgm:ptLst>
  <dgm:cxnLst>
    <dgm:cxn modelId="{3805DF04-E0FF-406B-87E2-7D8B1C5DBE18}" type="presOf" srcId="{CDDA4A5C-F625-4B79-AA9F-42A176E9D1BA}" destId="{1ECC6B5F-CCE1-4527-882C-5FC2304A96A9}" srcOrd="0" destOrd="1" presId="urn:microsoft.com/office/officeart/2005/8/layout/chevron1"/>
    <dgm:cxn modelId="{3E57AD0F-165E-4AE1-88C9-AAAD3A9EFF1B}" type="presOf" srcId="{8D899470-BACB-45B1-9BA6-D9BF09E0501F}" destId="{B7F9ADE3-C813-4F56-85AF-03F624FD9936}" srcOrd="0" destOrd="1" presId="urn:microsoft.com/office/officeart/2005/8/layout/chevron1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BA85251B-6E6A-4699-96F6-FAAE638C6047}" srcId="{E37D04D2-CC4C-482C-8B04-AB7489DA1DE1}" destId="{4146E378-CC9E-40B1-802A-0CA48FBD00BB}" srcOrd="1" destOrd="0" parTransId="{70C515CF-6C00-4E1F-8AC2-DB783946CB67}" sibTransId="{3B483EB6-C255-4C09-A727-72B4E1844901}"/>
    <dgm:cxn modelId="{C3C75424-4B41-4D43-96E7-F2D4E6057F13}" type="presOf" srcId="{5FE6D393-AA03-4917-B898-A96998F74E60}" destId="{1C376759-57C1-45FA-A2D1-49F7C0C5D312}" srcOrd="0" destOrd="2" presId="urn:microsoft.com/office/officeart/2005/8/layout/chevron1"/>
    <dgm:cxn modelId="{A615DE24-A406-43F4-A329-D805DE42FB58}" srcId="{8B10638E-7F28-4632-93FA-A4B03D2069AA}" destId="{F3C6EA63-9164-4F82-A77F-BCF698A250BC}" srcOrd="1" destOrd="0" parTransId="{33A92074-9E9C-46ED-93E2-01E39377FF82}" sibTransId="{9FE2B0E0-D925-43F2-8608-08661B41A148}"/>
    <dgm:cxn modelId="{67F9832C-18E0-4664-BEA3-5FD3ECED6680}" type="presOf" srcId="{DC9FE416-665D-42FA-A692-038529AF4CAA}" destId="{B7F9ADE3-C813-4F56-85AF-03F624FD9936}" srcOrd="0" destOrd="0" presId="urn:microsoft.com/office/officeart/2005/8/layout/chevron1"/>
    <dgm:cxn modelId="{EBD95E2E-8364-4E11-A09E-E06FE768FEAD}" srcId="{8FC7A04B-954C-4F0E-848D-D9F46A5EDFA7}" destId="{8D899470-BACB-45B1-9BA6-D9BF09E0501F}" srcOrd="1" destOrd="0" parTransId="{995E93D4-556C-4BDD-AE79-B51F10E6469A}" sibTransId="{A89B03E5-4286-4F27-9ECA-B95F8B4DD1CD}"/>
    <dgm:cxn modelId="{288C1733-76E6-4B98-90A8-7FC78909A634}" srcId="{F3C6EA63-9164-4F82-A77F-BCF698A250BC}" destId="{02885983-BF31-4DC4-AA18-B58285D36778}" srcOrd="1" destOrd="0" parTransId="{3F398172-1557-4E6A-ABE0-3DF46A469191}" sibTransId="{A582FCB9-02D9-4DAA-8938-934BA68AC848}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C41D7935-C1E1-457A-A791-D9A4A17529C2}" srcId="{4A7D5AC8-325D-4D07-B5C8-9C592B9D883A}" destId="{C78129BF-CC18-4411-977E-00910CC27D4C}" srcOrd="3" destOrd="0" parTransId="{7240C285-72DC-4496-9F08-95CCEB4073C2}" sibTransId="{E3E061FE-D8F0-4306-B9A7-46DEC37BAAA2}"/>
    <dgm:cxn modelId="{B7BA1A39-54D5-44DA-8B54-5DCF2DC9036C}" type="presOf" srcId="{4146E378-CC9E-40B1-802A-0CA48FBD00BB}" destId="{B6E233B6-7C67-42E2-955B-F1D06DC3F179}" srcOrd="0" destOrd="1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514EE446-A002-47C9-BAD8-6B4366EFCBCC}" type="presOf" srcId="{C78129BF-CC18-4411-977E-00910CC27D4C}" destId="{1ECC6B5F-CCE1-4527-882C-5FC2304A96A9}" srcOrd="0" destOrd="3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7699DB67-7890-4E0B-B865-90DFFE536BBE}" srcId="{4A7D5AC8-325D-4D07-B5C8-9C592B9D883A}" destId="{D6739CFF-6436-4FBF-A3C4-F5102CF49AE8}" srcOrd="2" destOrd="0" parTransId="{8C6B71ED-8977-4390-AB67-2FD835A5F296}" sibTransId="{B14A2385-7989-4480-9516-1360BDE8F4C7}"/>
    <dgm:cxn modelId="{7526DF56-E194-4A01-B35D-8641D3D7E06B}" type="presOf" srcId="{D6739CFF-6436-4FBF-A3C4-F5102CF49AE8}" destId="{1ECC6B5F-CCE1-4527-882C-5FC2304A96A9}" srcOrd="0" destOrd="2" presId="urn:microsoft.com/office/officeart/2005/8/layout/chevron1"/>
    <dgm:cxn modelId="{E0BE9477-59D3-4F62-92E4-BCC0F55EDE15}" srcId="{3C614496-4698-44E2-85A9-6A0C448CC2AE}" destId="{DECCC411-1D6C-4C2F-942E-FCF9562F8AFD}" srcOrd="1" destOrd="0" parTransId="{90756E38-D8D1-4E90-BC8B-FC5C4404B0B0}" sibTransId="{36F1CDC9-535A-4673-A524-1F8FFF3A764E}"/>
    <dgm:cxn modelId="{00690381-46E9-4D38-AB21-EB59512F9F78}" type="presOf" srcId="{4A7611F6-4B51-4B70-AA47-69E321CE17B8}" destId="{EB0FD5CB-C029-4237-96B7-C975780332A2}" srcOrd="0" destOrd="2" presId="urn:microsoft.com/office/officeart/2005/8/layout/chevron1"/>
    <dgm:cxn modelId="{435D7D83-CCFE-4EAD-BFD6-8C1958C93AB6}" type="presOf" srcId="{02885983-BF31-4DC4-AA18-B58285D36778}" destId="{EB0FD5CB-C029-4237-96B7-C975780332A2}" srcOrd="0" destOrd="1" presId="urn:microsoft.com/office/officeart/2005/8/layout/chevron1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3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4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2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62E9B3A2-12F5-4B3C-9E77-B5E920FB1073}" srcId="{8FC7A04B-954C-4F0E-848D-D9F46A5EDFA7}" destId="{DC9FE416-665D-42FA-A692-038529AF4CAA}" srcOrd="0" destOrd="0" parTransId="{91E893D1-F372-45F6-9037-98231B2BB63D}" sibTransId="{AF7E871E-96BD-483E-A187-84675EF59C1B}"/>
    <dgm:cxn modelId="{23221EA5-7959-4F27-BC0E-A8130EBBB16A}" srcId="{AAC325C5-FA6B-4A67-82D3-EC63A9D79330}" destId="{5FE6D393-AA03-4917-B898-A96998F74E60}" srcOrd="2" destOrd="0" parTransId="{25B2CA76-A889-421A-9629-14D29F46773A}" sibTransId="{BA2EB3B9-8CA8-4180-9664-1317CC5C32D8}"/>
    <dgm:cxn modelId="{A0090FAF-0843-4811-8C72-36CBDCB07CD7}" srcId="{F3C6EA63-9164-4F82-A77F-BCF698A250BC}" destId="{4A7611F6-4B51-4B70-AA47-69E321CE17B8}" srcOrd="2" destOrd="0" parTransId="{56DFC067-EDF4-4E9D-97A3-C08181AE4A46}" sibTransId="{43383FCF-4343-43E9-A3A0-A293A31475D3}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EF332DC7-696D-459C-84F5-37EABED8BA1C}" srcId="{8B10638E-7F28-4632-93FA-A4B03D2069AA}" destId="{8FC7A04B-954C-4F0E-848D-D9F46A5EDFA7}" srcOrd="0" destOrd="0" parTransId="{4149EA43-7F8D-4896-897D-ADA5BC599F9E}" sibTransId="{A02AD3F3-7034-4B9D-82A9-5E90D249C556}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5" destOrd="0" parTransId="{95C32DE7-8B30-4CF8-AE7D-E88DF8223DCC}" sibTransId="{4D4ED071-242C-49F2-848B-6E0D3E6CF963}"/>
    <dgm:cxn modelId="{A25CC9E7-16F2-4B91-AFE7-313A2C42E769}" type="presOf" srcId="{8FC7A04B-954C-4F0E-848D-D9F46A5EDFA7}" destId="{90E380E3-2D54-4609-80A5-907A19072994}" srcOrd="0" destOrd="0" presId="urn:microsoft.com/office/officeart/2005/8/layout/chevron1"/>
    <dgm:cxn modelId="{600F20EA-7FEB-47AA-9C97-7AFCE9371950}" type="presOf" srcId="{DECCC411-1D6C-4C2F-942E-FCF9562F8AFD}" destId="{BE709AA8-966D-4026-87D8-FB4C60DB285B}" srcOrd="0" destOrd="1" presId="urn:microsoft.com/office/officeart/2005/8/layout/chevron1"/>
    <dgm:cxn modelId="{30FB24EE-7577-4EAB-9F6C-4DF800D2E3FA}" type="presOf" srcId="{90512A5F-EB4B-42B7-BB29-DC417A346D83}" destId="{1C376759-57C1-45FA-A2D1-49F7C0C5D312}" srcOrd="0" destOrd="1" presId="urn:microsoft.com/office/officeart/2005/8/layout/chevron1"/>
    <dgm:cxn modelId="{BCCE02EF-6EB9-4F70-9316-0B80E294B7E5}" srcId="{AAC325C5-FA6B-4A67-82D3-EC63A9D79330}" destId="{90512A5F-EB4B-42B7-BB29-DC417A346D83}" srcOrd="1" destOrd="0" parTransId="{01C80329-5F1B-4023-A4F2-9C7693076555}" sibTransId="{1FF54AD1-A096-4D23-ACBF-D3FD3ED79014}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204702F2-9143-45EA-A68A-5D123721F189}" srcId="{4A7D5AC8-325D-4D07-B5C8-9C592B9D883A}" destId="{CDDA4A5C-F625-4B79-AA9F-42A176E9D1BA}" srcOrd="1" destOrd="0" parTransId="{47C4DF6C-355F-4381-A5AF-7E6BC3822801}" sibTransId="{4F6CC1B4-02FA-4E74-882F-5067AC81BABC}"/>
    <dgm:cxn modelId="{45FAA0CE-9FB0-44F7-B585-8323B9DA139E}" type="presParOf" srcId="{B8EC0745-59D2-429B-ABA0-F40DCEE339C0}" destId="{7E36F1FE-951B-428A-AAE6-3964246500B7}" srcOrd="0" destOrd="0" presId="urn:microsoft.com/office/officeart/2005/8/layout/chevron1"/>
    <dgm:cxn modelId="{C70B3291-17F4-4018-9515-8FCE0DFBE49D}" type="presParOf" srcId="{7E36F1FE-951B-428A-AAE6-3964246500B7}" destId="{90E380E3-2D54-4609-80A5-907A19072994}" srcOrd="0" destOrd="0" presId="urn:microsoft.com/office/officeart/2005/8/layout/chevron1"/>
    <dgm:cxn modelId="{A74EAB10-6AF3-4558-8D61-1567762DDB66}" type="presParOf" srcId="{7E36F1FE-951B-428A-AAE6-3964246500B7}" destId="{B7F9ADE3-C813-4F56-85AF-03F624FD9936}" srcOrd="1" destOrd="0" presId="urn:microsoft.com/office/officeart/2005/8/layout/chevron1"/>
    <dgm:cxn modelId="{1950C127-A992-4927-AC22-7B63BB56F794}" type="presParOf" srcId="{B8EC0745-59D2-429B-ABA0-F40DCEE339C0}" destId="{03C9284F-2302-4D15-B4FA-2AC9D31980F8}" srcOrd="1" destOrd="0" presId="urn:microsoft.com/office/officeart/2005/8/layout/chevron1"/>
    <dgm:cxn modelId="{1B8935BE-FF8E-4D07-880C-0AB5912AC7D5}" type="presParOf" srcId="{B8EC0745-59D2-429B-ABA0-F40DCEE339C0}" destId="{CD94C043-DA31-4385-9D02-3BDF5CC271B4}" srcOrd="2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3" destOrd="0" presId="urn:microsoft.com/office/officeart/2005/8/layout/chevron1"/>
    <dgm:cxn modelId="{D2FD28A6-99D4-49E1-A26C-999621F1FCB7}" type="presParOf" srcId="{B8EC0745-59D2-429B-ABA0-F40DCEE339C0}" destId="{162F7CBE-BC99-4288-88FC-99C8FCF4DC6B}" srcOrd="4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5" destOrd="0" presId="urn:microsoft.com/office/officeart/2005/8/layout/chevron1"/>
    <dgm:cxn modelId="{F18DDF06-BFD1-4698-B67C-2B48E4C7E1D7}" type="presParOf" srcId="{B8EC0745-59D2-429B-ABA0-F40DCEE339C0}" destId="{16269A69-694D-487F-9519-5687D47D1A73}" srcOrd="6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7" destOrd="0" presId="urn:microsoft.com/office/officeart/2005/8/layout/chevron1"/>
    <dgm:cxn modelId="{E50A1E07-6858-417A-A278-183C4FCFD854}" type="presParOf" srcId="{B8EC0745-59D2-429B-ABA0-F40DCEE339C0}" destId="{C4AB5D72-9FED-4D65-8F37-E83572FD1D8F}" srcOrd="8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9" destOrd="0" presId="urn:microsoft.com/office/officeart/2005/8/layout/chevron1"/>
    <dgm:cxn modelId="{229301AB-66D0-481F-A4E4-14553419EE8D}" type="presParOf" srcId="{B8EC0745-59D2-429B-ABA0-F40DCEE339C0}" destId="{C7842D16-1C77-4ACA-B758-29B36BF62F75}" srcOrd="10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10638E-7F28-4632-93FA-A4B03D2069AA}" type="doc">
      <dgm:prSet loTypeId="urn:microsoft.com/office/officeart/2005/8/layout/chevron1" loCatId="process" qsTypeId="urn:microsoft.com/office/officeart/2005/8/quickstyle/simple1" qsCatId="simple" csTypeId="urn:microsoft.com/office/officeart/2005/8/colors/colorful5" csCatId="colorful" phldr="1"/>
      <dgm:spPr/>
    </dgm:pt>
    <dgm:pt modelId="{F3C6EA63-9164-4F82-A77F-BCF698A250BC}">
      <dgm:prSet phldrT="[Текст]"/>
      <dgm:spPr/>
      <dgm:t>
        <a:bodyPr/>
        <a:lstStyle/>
        <a:p>
          <a:r>
            <a:rPr lang="ru-RU" dirty="0"/>
            <a:t>Постановка цели</a:t>
          </a:r>
        </a:p>
      </dgm:t>
    </dgm:pt>
    <dgm:pt modelId="{33A92074-9E9C-46ED-93E2-01E39377FF82}" type="parTrans" cxnId="{A615DE24-A406-43F4-A329-D805DE42FB58}">
      <dgm:prSet/>
      <dgm:spPr/>
      <dgm:t>
        <a:bodyPr/>
        <a:lstStyle/>
        <a:p>
          <a:endParaRPr lang="ru-RU"/>
        </a:p>
      </dgm:t>
    </dgm:pt>
    <dgm:pt modelId="{9FE2B0E0-D925-43F2-8608-08661B41A148}" type="sibTrans" cxnId="{A615DE24-A406-43F4-A329-D805DE42FB58}">
      <dgm:prSet/>
      <dgm:spPr/>
      <dgm:t>
        <a:bodyPr/>
        <a:lstStyle/>
        <a:p>
          <a:endParaRPr lang="ru-RU"/>
        </a:p>
      </dgm:t>
    </dgm:pt>
    <dgm:pt modelId="{3C614496-4698-44E2-85A9-6A0C448CC2AE}">
      <dgm:prSet phldrT="[Текст]"/>
      <dgm:spPr/>
      <dgm:t>
        <a:bodyPr/>
        <a:lstStyle/>
        <a:p>
          <a:r>
            <a:rPr lang="ru-RU" dirty="0"/>
            <a:t>Подбор данных</a:t>
          </a:r>
        </a:p>
      </dgm:t>
    </dgm:pt>
    <dgm:pt modelId="{F166B1B1-BDD9-48A5-B1BF-AC11906B314C}" type="parTrans" cxnId="{54FF579F-5303-4204-93BD-90B20E40D4B5}">
      <dgm:prSet/>
      <dgm:spPr/>
      <dgm:t>
        <a:bodyPr/>
        <a:lstStyle/>
        <a:p>
          <a:endParaRPr lang="ru-RU"/>
        </a:p>
      </dgm:t>
    </dgm:pt>
    <dgm:pt modelId="{5C657641-9FD0-4CAE-A272-CFBCD13EE9A8}" type="sibTrans" cxnId="{54FF579F-5303-4204-93BD-90B20E40D4B5}">
      <dgm:prSet/>
      <dgm:spPr/>
      <dgm:t>
        <a:bodyPr/>
        <a:lstStyle/>
        <a:p>
          <a:endParaRPr lang="ru-RU"/>
        </a:p>
      </dgm:t>
    </dgm:pt>
    <dgm:pt modelId="{4A7D5AC8-325D-4D07-B5C8-9C592B9D883A}">
      <dgm:prSet phldrT="[Текст]"/>
      <dgm:spPr/>
      <dgm:t>
        <a:bodyPr/>
        <a:lstStyle/>
        <a:p>
          <a:r>
            <a:rPr lang="ru-RU" dirty="0"/>
            <a:t>Подбор типов визуализации</a:t>
          </a:r>
        </a:p>
      </dgm:t>
    </dgm:pt>
    <dgm:pt modelId="{72653C4B-C0E9-41AF-B59E-6F3F0F6EA33C}" type="parTrans" cxnId="{0F7A0D9B-EE97-42CB-8652-C3BF223998E9}">
      <dgm:prSet/>
      <dgm:spPr/>
      <dgm:t>
        <a:bodyPr/>
        <a:lstStyle/>
        <a:p>
          <a:endParaRPr lang="ru-RU"/>
        </a:p>
      </dgm:t>
    </dgm:pt>
    <dgm:pt modelId="{9C1A960E-40D4-4EAE-A6B2-9E93E64E1774}" type="sibTrans" cxnId="{0F7A0D9B-EE97-42CB-8652-C3BF223998E9}">
      <dgm:prSet/>
      <dgm:spPr/>
      <dgm:t>
        <a:bodyPr/>
        <a:lstStyle/>
        <a:p>
          <a:endParaRPr lang="ru-RU"/>
        </a:p>
      </dgm:t>
    </dgm:pt>
    <dgm:pt modelId="{E37D04D2-CC4C-482C-8B04-AB7489DA1DE1}">
      <dgm:prSet/>
      <dgm:spPr/>
      <dgm:t>
        <a:bodyPr/>
        <a:lstStyle/>
        <a:p>
          <a:r>
            <a:rPr lang="ru-RU" dirty="0"/>
            <a:t>Разработка структуры визуализации</a:t>
          </a:r>
        </a:p>
      </dgm:t>
    </dgm:pt>
    <dgm:pt modelId="{56F214D2-3CB1-40AA-980E-EBB033F68252}" type="parTrans" cxnId="{F403849D-740A-4734-9F55-7A03B1B96C68}">
      <dgm:prSet/>
      <dgm:spPr/>
      <dgm:t>
        <a:bodyPr/>
        <a:lstStyle/>
        <a:p>
          <a:endParaRPr lang="ru-RU"/>
        </a:p>
      </dgm:t>
    </dgm:pt>
    <dgm:pt modelId="{9CBDD391-655B-4AA6-A727-D785F1F8681A}" type="sibTrans" cxnId="{F403849D-740A-4734-9F55-7A03B1B96C68}">
      <dgm:prSet/>
      <dgm:spPr/>
      <dgm:t>
        <a:bodyPr/>
        <a:lstStyle/>
        <a:p>
          <a:endParaRPr lang="ru-RU"/>
        </a:p>
      </dgm:t>
    </dgm:pt>
    <dgm:pt modelId="{AAC325C5-FA6B-4A67-82D3-EC63A9D79330}">
      <dgm:prSet/>
      <dgm:spPr/>
      <dgm:t>
        <a:bodyPr/>
        <a:lstStyle/>
        <a:p>
          <a:r>
            <a:rPr lang="ru-RU" dirty="0"/>
            <a:t>Прогонка визуализации</a:t>
          </a:r>
        </a:p>
      </dgm:t>
    </dgm:pt>
    <dgm:pt modelId="{95C32DE7-8B30-4CF8-AE7D-E88DF8223DCC}" type="parTrans" cxnId="{A7B854E2-2101-44FA-BB89-26A574511C49}">
      <dgm:prSet/>
      <dgm:spPr/>
      <dgm:t>
        <a:bodyPr/>
        <a:lstStyle/>
        <a:p>
          <a:endParaRPr lang="ru-RU"/>
        </a:p>
      </dgm:t>
    </dgm:pt>
    <dgm:pt modelId="{4D4ED071-242C-49F2-848B-6E0D3E6CF963}" type="sibTrans" cxnId="{A7B854E2-2101-44FA-BB89-26A574511C49}">
      <dgm:prSet/>
      <dgm:spPr/>
      <dgm:t>
        <a:bodyPr/>
        <a:lstStyle/>
        <a:p>
          <a:endParaRPr lang="ru-RU"/>
        </a:p>
      </dgm:t>
    </dgm:pt>
    <dgm:pt modelId="{265C3D9F-12B1-4D71-894F-0600CBF79CD9}">
      <dgm:prSet/>
      <dgm:spPr/>
      <dgm:t>
        <a:bodyPr/>
        <a:lstStyle/>
        <a:p>
          <a:r>
            <a:rPr lang="ru-RU" dirty="0"/>
            <a:t>Достигает ли подготовленная визуализация поставленной цели?</a:t>
          </a:r>
        </a:p>
      </dgm:t>
    </dgm:pt>
    <dgm:pt modelId="{1509CFA7-E8AC-460C-A927-815C350D58A3}" type="parTrans" cxnId="{61B9CE12-3108-4D99-9098-1A50313BDA0C}">
      <dgm:prSet/>
      <dgm:spPr/>
      <dgm:t>
        <a:bodyPr/>
        <a:lstStyle/>
        <a:p>
          <a:endParaRPr lang="ru-RU"/>
        </a:p>
      </dgm:t>
    </dgm:pt>
    <dgm:pt modelId="{A0C03E0C-927B-43AF-910A-CD3DC21B04B3}" type="sibTrans" cxnId="{61B9CE12-3108-4D99-9098-1A50313BDA0C}">
      <dgm:prSet/>
      <dgm:spPr/>
      <dgm:t>
        <a:bodyPr/>
        <a:lstStyle/>
        <a:p>
          <a:endParaRPr lang="ru-RU"/>
        </a:p>
      </dgm:t>
    </dgm:pt>
    <dgm:pt modelId="{D5541038-E7EA-4946-9DDD-EB021EA6220C}">
      <dgm:prSet/>
      <dgm:spPr/>
      <dgm:t>
        <a:bodyPr/>
        <a:lstStyle/>
        <a:p>
          <a:r>
            <a:rPr lang="ru-RU" b="1" dirty="0"/>
            <a:t>Зачем нужно?</a:t>
          </a:r>
        </a:p>
      </dgm:t>
    </dgm:pt>
    <dgm:pt modelId="{8E674514-E8F6-487C-B852-BF4FAC76121C}" type="parTrans" cxnId="{4E9B1BA0-B11B-45B4-B10A-C203A4891CA7}">
      <dgm:prSet/>
      <dgm:spPr/>
      <dgm:t>
        <a:bodyPr/>
        <a:lstStyle/>
        <a:p>
          <a:endParaRPr lang="ru-RU"/>
        </a:p>
      </dgm:t>
    </dgm:pt>
    <dgm:pt modelId="{18395732-F3C3-43C4-88AB-31AEDC1FE70A}" type="sibTrans" cxnId="{4E9B1BA0-B11B-45B4-B10A-C203A4891CA7}">
      <dgm:prSet/>
      <dgm:spPr/>
      <dgm:t>
        <a:bodyPr/>
        <a:lstStyle/>
        <a:p>
          <a:endParaRPr lang="ru-RU"/>
        </a:p>
      </dgm:t>
    </dgm:pt>
    <dgm:pt modelId="{10263E3A-2389-4C6B-9032-F4039C37B64C}">
      <dgm:prSet/>
      <dgm:spPr/>
      <dgm:t>
        <a:bodyPr/>
        <a:lstStyle/>
        <a:p>
          <a:r>
            <a:rPr lang="ru-RU" dirty="0"/>
            <a:t>Где можно взять?</a:t>
          </a:r>
        </a:p>
      </dgm:t>
    </dgm:pt>
    <dgm:pt modelId="{E7E06088-9908-48C2-885A-525E60C09745}" type="parTrans" cxnId="{A6E0D2F0-8594-433B-A849-96CBD00D242B}">
      <dgm:prSet/>
      <dgm:spPr/>
      <dgm:t>
        <a:bodyPr/>
        <a:lstStyle/>
        <a:p>
          <a:endParaRPr lang="ru-RU"/>
        </a:p>
      </dgm:t>
    </dgm:pt>
    <dgm:pt modelId="{8BE2464B-BF0A-48ED-8580-BA622BC96BB8}" type="sibTrans" cxnId="{A6E0D2F0-8594-433B-A849-96CBD00D242B}">
      <dgm:prSet/>
      <dgm:spPr/>
      <dgm:t>
        <a:bodyPr/>
        <a:lstStyle/>
        <a:p>
          <a:endParaRPr lang="ru-RU"/>
        </a:p>
      </dgm:t>
    </dgm:pt>
    <dgm:pt modelId="{7E99C490-6E53-4D2B-9B22-4869159B830E}">
      <dgm:prSet/>
      <dgm:spPr/>
      <dgm:t>
        <a:bodyPr/>
        <a:lstStyle/>
        <a:p>
          <a:r>
            <a:rPr lang="ru-RU" dirty="0"/>
            <a:t>Подобрать типы визуализации в зависимости от постановки цели (таблицы, графики, гистограммы и т.п.)</a:t>
          </a:r>
        </a:p>
      </dgm:t>
    </dgm:pt>
    <dgm:pt modelId="{477329A7-4F04-4428-B821-36F32ECC2D83}" type="parTrans" cxnId="{4DB37491-CA5B-4199-A560-FB4621EFC816}">
      <dgm:prSet/>
      <dgm:spPr/>
      <dgm:t>
        <a:bodyPr/>
        <a:lstStyle/>
        <a:p>
          <a:endParaRPr lang="ru-RU"/>
        </a:p>
      </dgm:t>
    </dgm:pt>
    <dgm:pt modelId="{692E6E37-80E4-4120-8B65-6B64B1B02562}" type="sibTrans" cxnId="{4DB37491-CA5B-4199-A560-FB4621EFC816}">
      <dgm:prSet/>
      <dgm:spPr/>
      <dgm:t>
        <a:bodyPr/>
        <a:lstStyle/>
        <a:p>
          <a:endParaRPr lang="ru-RU"/>
        </a:p>
      </dgm:t>
    </dgm:pt>
    <dgm:pt modelId="{840BC4C4-29DE-4C8F-82D0-589E18903C96}">
      <dgm:prSet/>
      <dgm:spPr/>
      <dgm:t>
        <a:bodyPr/>
        <a:lstStyle/>
        <a:p>
          <a:r>
            <a:rPr lang="ru-RU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gm:t>
    </dgm:pt>
    <dgm:pt modelId="{FF7782EA-C83C-4202-8DF4-D9A07C719130}" type="parTrans" cxnId="{55677047-7277-4F49-AA5E-25EFDB143168}">
      <dgm:prSet/>
      <dgm:spPr/>
      <dgm:t>
        <a:bodyPr/>
        <a:lstStyle/>
        <a:p>
          <a:endParaRPr lang="ru-RU"/>
        </a:p>
      </dgm:t>
    </dgm:pt>
    <dgm:pt modelId="{C9940D5C-449F-417E-830C-DC9A2BF9DADC}" type="sibTrans" cxnId="{55677047-7277-4F49-AA5E-25EFDB143168}">
      <dgm:prSet/>
      <dgm:spPr/>
      <dgm:t>
        <a:bodyPr/>
        <a:lstStyle/>
        <a:p>
          <a:endParaRPr lang="ru-RU"/>
        </a:p>
      </dgm:t>
    </dgm:pt>
    <dgm:pt modelId="{6D35CA95-1ACB-4DA0-8D0F-901CC7AF1BBB}">
      <dgm:prSet/>
      <dgm:spPr/>
      <dgm:t>
        <a:bodyPr/>
        <a:lstStyle/>
        <a:p>
          <a:r>
            <a:rPr lang="ru-RU" b="1" dirty="0"/>
            <a:t>Кому нужно?</a:t>
          </a:r>
        </a:p>
      </dgm:t>
    </dgm:pt>
    <dgm:pt modelId="{DB3B504E-6D3E-4B28-A274-C667D928C5F5}" type="parTrans" cxnId="{749386AF-51AB-4C0D-80E8-F4B5EE434B94}">
      <dgm:prSet/>
      <dgm:spPr/>
      <dgm:t>
        <a:bodyPr/>
        <a:lstStyle/>
        <a:p>
          <a:endParaRPr lang="ru-RU"/>
        </a:p>
      </dgm:t>
    </dgm:pt>
    <dgm:pt modelId="{AC5EFC70-D46A-4C8A-AA7B-C59F80ED5C25}" type="sibTrans" cxnId="{749386AF-51AB-4C0D-80E8-F4B5EE434B94}">
      <dgm:prSet/>
      <dgm:spPr/>
      <dgm:t>
        <a:bodyPr/>
        <a:lstStyle/>
        <a:p>
          <a:endParaRPr lang="ru-RU"/>
        </a:p>
      </dgm:t>
    </dgm:pt>
    <dgm:pt modelId="{E5ED15A2-C049-4A60-9AC6-A0D351D9EE9A}">
      <dgm:prSet/>
      <dgm:spPr/>
      <dgm:t>
        <a:bodyPr/>
        <a:lstStyle/>
        <a:p>
          <a:r>
            <a:rPr lang="ru-RU" dirty="0"/>
            <a:t>Что нужно?</a:t>
          </a:r>
        </a:p>
      </dgm:t>
    </dgm:pt>
    <dgm:pt modelId="{0CDA6C08-A0CB-475A-9039-E871C8EFDF98}" type="parTrans" cxnId="{118D4922-47E6-46C9-8EEC-9BE7EB2B3362}">
      <dgm:prSet/>
      <dgm:spPr/>
      <dgm:t>
        <a:bodyPr/>
        <a:lstStyle/>
        <a:p>
          <a:endParaRPr lang="ru-RU"/>
        </a:p>
      </dgm:t>
    </dgm:pt>
    <dgm:pt modelId="{F2233665-FBA6-4280-9161-1EDA9232F920}" type="sibTrans" cxnId="{118D4922-47E6-46C9-8EEC-9BE7EB2B3362}">
      <dgm:prSet/>
      <dgm:spPr/>
      <dgm:t>
        <a:bodyPr/>
        <a:lstStyle/>
        <a:p>
          <a:endParaRPr lang="ru-RU"/>
        </a:p>
      </dgm:t>
    </dgm:pt>
    <dgm:pt modelId="{3147D411-EC20-4B61-9837-758D25D5621D}">
      <dgm:prSet/>
      <dgm:spPr/>
      <dgm:t>
        <a:bodyPr/>
        <a:lstStyle/>
        <a:p>
          <a:r>
            <a:rPr lang="ru-RU" dirty="0"/>
            <a:t>Когда нужно?</a:t>
          </a:r>
        </a:p>
      </dgm:t>
    </dgm:pt>
    <dgm:pt modelId="{29B7384B-AE9F-4E92-937D-CEB9F1F762B8}" type="parTrans" cxnId="{2A3D6A07-DD6D-45D3-9CDB-1E430794B4AB}">
      <dgm:prSet/>
      <dgm:spPr/>
      <dgm:t>
        <a:bodyPr/>
        <a:lstStyle/>
        <a:p>
          <a:endParaRPr lang="ru-RU"/>
        </a:p>
      </dgm:t>
    </dgm:pt>
    <dgm:pt modelId="{7BFE4E35-09FF-4AC1-B25B-6AA592984FAB}" type="sibTrans" cxnId="{2A3D6A07-DD6D-45D3-9CDB-1E430794B4AB}">
      <dgm:prSet/>
      <dgm:spPr/>
      <dgm:t>
        <a:bodyPr/>
        <a:lstStyle/>
        <a:p>
          <a:endParaRPr lang="ru-RU"/>
        </a:p>
      </dgm:t>
    </dgm:pt>
    <dgm:pt modelId="{9002C700-3647-46F6-A42A-B80180616D86}">
      <dgm:prSet/>
      <dgm:spPr/>
      <dgm:t>
        <a:bodyPr/>
        <a:lstStyle/>
        <a:p>
          <a:r>
            <a:rPr lang="ru-RU" dirty="0"/>
            <a:t>Можно ли доверять?</a:t>
          </a:r>
        </a:p>
      </dgm:t>
    </dgm:pt>
    <dgm:pt modelId="{477C5B9C-2199-4CCE-B3FB-DB4D9DF1C1FE}" type="parTrans" cxnId="{1374ED2E-CF63-4D66-B55F-DF3504ED16C1}">
      <dgm:prSet/>
      <dgm:spPr/>
      <dgm:t>
        <a:bodyPr/>
        <a:lstStyle/>
        <a:p>
          <a:endParaRPr lang="ru-RU"/>
        </a:p>
      </dgm:t>
    </dgm:pt>
    <dgm:pt modelId="{9E17C967-2DDE-46AD-AD11-E385455FEEC1}" type="sibTrans" cxnId="{1374ED2E-CF63-4D66-B55F-DF3504ED16C1}">
      <dgm:prSet/>
      <dgm:spPr/>
      <dgm:t>
        <a:bodyPr/>
        <a:lstStyle/>
        <a:p>
          <a:endParaRPr lang="ru-RU"/>
        </a:p>
      </dgm:t>
    </dgm:pt>
    <dgm:pt modelId="{F03B8D5A-6727-45E7-B122-E04D64362275}">
      <dgm:prSet/>
      <dgm:spPr/>
      <dgm:t>
        <a:bodyPr/>
        <a:lstStyle/>
        <a:p>
          <a:r>
            <a:rPr lang="ru-RU" dirty="0"/>
            <a:t>В каком формате?</a:t>
          </a:r>
        </a:p>
      </dgm:t>
    </dgm:pt>
    <dgm:pt modelId="{60814A07-4785-48EA-90CB-7B4C502BFC3E}" type="parTrans" cxnId="{3BC80A6A-8306-4806-AE87-2CBB6FC580A6}">
      <dgm:prSet/>
      <dgm:spPr/>
      <dgm:t>
        <a:bodyPr/>
        <a:lstStyle/>
        <a:p>
          <a:endParaRPr lang="ru-RU"/>
        </a:p>
      </dgm:t>
    </dgm:pt>
    <dgm:pt modelId="{089E362A-8DBE-451F-B7BB-83644C7DEA49}" type="sibTrans" cxnId="{3BC80A6A-8306-4806-AE87-2CBB6FC580A6}">
      <dgm:prSet/>
      <dgm:spPr/>
      <dgm:t>
        <a:bodyPr/>
        <a:lstStyle/>
        <a:p>
          <a:endParaRPr lang="ru-RU"/>
        </a:p>
      </dgm:t>
    </dgm:pt>
    <dgm:pt modelId="{9B75B118-15BA-4AB3-A0F6-C34DC29A53D4}">
      <dgm:prSet/>
      <dgm:spPr/>
      <dgm:t>
        <a:bodyPr/>
        <a:lstStyle/>
        <a:p>
          <a:r>
            <a:rPr lang="ru-RU" dirty="0"/>
            <a:t>Какой объем?</a:t>
          </a:r>
        </a:p>
      </dgm:t>
    </dgm:pt>
    <dgm:pt modelId="{C7846FBC-1152-437B-A36A-61055A13D99C}" type="parTrans" cxnId="{A7F64614-F353-4B12-BA2C-D8A51331D83B}">
      <dgm:prSet/>
      <dgm:spPr/>
      <dgm:t>
        <a:bodyPr/>
        <a:lstStyle/>
        <a:p>
          <a:endParaRPr lang="ru-RU"/>
        </a:p>
      </dgm:t>
    </dgm:pt>
    <dgm:pt modelId="{DB5E06B1-8455-4EED-8FC4-C78CAAF54E3E}" type="sibTrans" cxnId="{A7F64614-F353-4B12-BA2C-D8A51331D83B}">
      <dgm:prSet/>
      <dgm:spPr/>
      <dgm:t>
        <a:bodyPr/>
        <a:lstStyle/>
        <a:p>
          <a:endParaRPr lang="ru-RU"/>
        </a:p>
      </dgm:t>
    </dgm:pt>
    <dgm:pt modelId="{98A65C77-1497-4C17-8F92-61A1CDD3F36C}">
      <dgm:prSet/>
      <dgm:spPr/>
      <dgm:t>
        <a:bodyPr/>
        <a:lstStyle/>
        <a:p>
          <a:r>
            <a:rPr lang="ru-RU" dirty="0"/>
            <a:t>Презентация визуализации</a:t>
          </a:r>
        </a:p>
      </dgm:t>
    </dgm:pt>
    <dgm:pt modelId="{C7204B9D-D223-4E45-85E9-87C5FE0EE393}" type="parTrans" cxnId="{26D2D66D-EE31-4C99-B0F5-A77DC920BB4B}">
      <dgm:prSet/>
      <dgm:spPr/>
      <dgm:t>
        <a:bodyPr/>
        <a:lstStyle/>
        <a:p>
          <a:endParaRPr lang="ru-RU"/>
        </a:p>
      </dgm:t>
    </dgm:pt>
    <dgm:pt modelId="{74F37065-23C9-4E76-BBBA-55C549E9BC19}" type="sibTrans" cxnId="{26D2D66D-EE31-4C99-B0F5-A77DC920BB4B}">
      <dgm:prSet/>
      <dgm:spPr/>
      <dgm:t>
        <a:bodyPr/>
        <a:lstStyle/>
        <a:p>
          <a:endParaRPr lang="ru-RU"/>
        </a:p>
      </dgm:t>
    </dgm:pt>
    <dgm:pt modelId="{B8EC0745-59D2-429B-ABA0-F40DCEE339C0}" type="pres">
      <dgm:prSet presAssocID="{8B10638E-7F28-4632-93FA-A4B03D2069AA}" presName="Name0" presStyleCnt="0">
        <dgm:presLayoutVars>
          <dgm:dir/>
          <dgm:animLvl val="lvl"/>
          <dgm:resizeHandles val="exact"/>
        </dgm:presLayoutVars>
      </dgm:prSet>
      <dgm:spPr/>
    </dgm:pt>
    <dgm:pt modelId="{CD94C043-DA31-4385-9D02-3BDF5CC271B4}" type="pres">
      <dgm:prSet presAssocID="{F3C6EA63-9164-4F82-A77F-BCF698A250BC}" presName="composite" presStyleCnt="0"/>
      <dgm:spPr/>
    </dgm:pt>
    <dgm:pt modelId="{634D9AC7-6D35-416B-B366-D97820A08C1C}" type="pres">
      <dgm:prSet presAssocID="{F3C6EA63-9164-4F82-A77F-BCF698A250BC}" presName="par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B0FD5CB-C029-4237-96B7-C975780332A2}" type="pres">
      <dgm:prSet presAssocID="{F3C6EA63-9164-4F82-A77F-BCF698A250BC}" presName="desTx" presStyleLbl="revTx" presStyleIdx="0" presStyleCnt="5">
        <dgm:presLayoutVars>
          <dgm:bulletEnabled val="1"/>
        </dgm:presLayoutVars>
      </dgm:prSet>
      <dgm:spPr/>
    </dgm:pt>
    <dgm:pt modelId="{B764F3FC-F3F2-4D89-BD3F-6BAC4C0EF893}" type="pres">
      <dgm:prSet presAssocID="{9FE2B0E0-D925-43F2-8608-08661B41A148}" presName="space" presStyleCnt="0"/>
      <dgm:spPr/>
    </dgm:pt>
    <dgm:pt modelId="{162F7CBE-BC99-4288-88FC-99C8FCF4DC6B}" type="pres">
      <dgm:prSet presAssocID="{3C614496-4698-44E2-85A9-6A0C448CC2AE}" presName="composite" presStyleCnt="0"/>
      <dgm:spPr/>
    </dgm:pt>
    <dgm:pt modelId="{42AEE57B-C069-4F49-9C88-507E26525EBE}" type="pres">
      <dgm:prSet presAssocID="{3C614496-4698-44E2-85A9-6A0C448CC2AE}" presName="par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BE709AA8-966D-4026-87D8-FB4C60DB285B}" type="pres">
      <dgm:prSet presAssocID="{3C614496-4698-44E2-85A9-6A0C448CC2AE}" presName="desTx" presStyleLbl="revTx" presStyleIdx="1" presStyleCnt="5">
        <dgm:presLayoutVars>
          <dgm:bulletEnabled val="1"/>
        </dgm:presLayoutVars>
      </dgm:prSet>
      <dgm:spPr/>
    </dgm:pt>
    <dgm:pt modelId="{69615327-2919-4EB1-8232-996C172723CE}" type="pres">
      <dgm:prSet presAssocID="{5C657641-9FD0-4CAE-A272-CFBCD13EE9A8}" presName="space" presStyleCnt="0"/>
      <dgm:spPr/>
    </dgm:pt>
    <dgm:pt modelId="{16269A69-694D-487F-9519-5687D47D1A73}" type="pres">
      <dgm:prSet presAssocID="{4A7D5AC8-325D-4D07-B5C8-9C592B9D883A}" presName="composite" presStyleCnt="0"/>
      <dgm:spPr/>
    </dgm:pt>
    <dgm:pt modelId="{0E5A5064-3A5F-42AC-8AAB-D5C687575762}" type="pres">
      <dgm:prSet presAssocID="{4A7D5AC8-325D-4D07-B5C8-9C592B9D883A}" presName="par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ECC6B5F-CCE1-4527-882C-5FC2304A96A9}" type="pres">
      <dgm:prSet presAssocID="{4A7D5AC8-325D-4D07-B5C8-9C592B9D883A}" presName="desTx" presStyleLbl="revTx" presStyleIdx="2" presStyleCnt="5">
        <dgm:presLayoutVars>
          <dgm:bulletEnabled val="1"/>
        </dgm:presLayoutVars>
      </dgm:prSet>
      <dgm:spPr/>
    </dgm:pt>
    <dgm:pt modelId="{84E26D16-D3B6-4507-9D45-5FB1C168A64E}" type="pres">
      <dgm:prSet presAssocID="{9C1A960E-40D4-4EAE-A6B2-9E93E64E1774}" presName="space" presStyleCnt="0"/>
      <dgm:spPr/>
    </dgm:pt>
    <dgm:pt modelId="{C4AB5D72-9FED-4D65-8F37-E83572FD1D8F}" type="pres">
      <dgm:prSet presAssocID="{E37D04D2-CC4C-482C-8B04-AB7489DA1DE1}" presName="composite" presStyleCnt="0"/>
      <dgm:spPr/>
    </dgm:pt>
    <dgm:pt modelId="{FD0EC24C-7019-4222-8B0F-8D700A0F5FF4}" type="pres">
      <dgm:prSet presAssocID="{E37D04D2-CC4C-482C-8B04-AB7489DA1DE1}" presName="par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B6E233B6-7C67-42E2-955B-F1D06DC3F179}" type="pres">
      <dgm:prSet presAssocID="{E37D04D2-CC4C-482C-8B04-AB7489DA1DE1}" presName="desTx" presStyleLbl="revTx" presStyleIdx="3" presStyleCnt="5">
        <dgm:presLayoutVars>
          <dgm:bulletEnabled val="1"/>
        </dgm:presLayoutVars>
      </dgm:prSet>
      <dgm:spPr/>
    </dgm:pt>
    <dgm:pt modelId="{FAEF75EF-E611-48DE-923B-A2FBB82E6A2F}" type="pres">
      <dgm:prSet presAssocID="{9CBDD391-655B-4AA6-A727-D785F1F8681A}" presName="space" presStyleCnt="0"/>
      <dgm:spPr/>
    </dgm:pt>
    <dgm:pt modelId="{C7842D16-1C77-4ACA-B758-29B36BF62F75}" type="pres">
      <dgm:prSet presAssocID="{AAC325C5-FA6B-4A67-82D3-EC63A9D79330}" presName="composite" presStyleCnt="0"/>
      <dgm:spPr/>
    </dgm:pt>
    <dgm:pt modelId="{F90E0DBF-D4FF-431A-BD50-F6355C9429A8}" type="pres">
      <dgm:prSet presAssocID="{AAC325C5-FA6B-4A67-82D3-EC63A9D79330}" presName="par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1C376759-57C1-45FA-A2D1-49F7C0C5D312}" type="pres">
      <dgm:prSet presAssocID="{AAC325C5-FA6B-4A67-82D3-EC63A9D79330}" presName="desTx" presStyleLbl="revTx" presStyleIdx="4" presStyleCnt="5">
        <dgm:presLayoutVars>
          <dgm:bulletEnabled val="1"/>
        </dgm:presLayoutVars>
      </dgm:prSet>
      <dgm:spPr/>
    </dgm:pt>
    <dgm:pt modelId="{216A9CD4-0B79-4008-A7AE-4AD2D4DC0679}" type="pres">
      <dgm:prSet presAssocID="{4D4ED071-242C-49F2-848B-6E0D3E6CF963}" presName="space" presStyleCnt="0"/>
      <dgm:spPr/>
    </dgm:pt>
    <dgm:pt modelId="{F5CF060B-756B-4093-BA61-A29995F15B43}" type="pres">
      <dgm:prSet presAssocID="{98A65C77-1497-4C17-8F92-61A1CDD3F36C}" presName="composite" presStyleCnt="0"/>
      <dgm:spPr/>
    </dgm:pt>
    <dgm:pt modelId="{E28A07CB-AF8F-4662-8C62-0D509AA493C4}" type="pres">
      <dgm:prSet presAssocID="{98A65C77-1497-4C17-8F92-61A1CDD3F36C}" presName="parTx" presStyleLbl="node1" presStyleIdx="5" presStyleCnt="6">
        <dgm:presLayoutVars>
          <dgm:chMax val="0"/>
          <dgm:chPref val="0"/>
          <dgm:bulletEnabled val="1"/>
        </dgm:presLayoutVars>
      </dgm:prSet>
      <dgm:spPr/>
    </dgm:pt>
    <dgm:pt modelId="{C19030EB-FA99-4006-A8BD-4ED89F7C951B}" type="pres">
      <dgm:prSet presAssocID="{98A65C77-1497-4C17-8F92-61A1CDD3F36C}" presName="desTx" presStyleLbl="revTx" presStyleIdx="4" presStyleCnt="5">
        <dgm:presLayoutVars>
          <dgm:bulletEnabled val="1"/>
        </dgm:presLayoutVars>
      </dgm:prSet>
      <dgm:spPr/>
    </dgm:pt>
  </dgm:ptLst>
  <dgm:cxnLst>
    <dgm:cxn modelId="{2A3D6A07-DD6D-45D3-9CDB-1E430794B4AB}" srcId="{F3C6EA63-9164-4F82-A77F-BCF698A250BC}" destId="{3147D411-EC20-4B61-9837-758D25D5621D}" srcOrd="3" destOrd="0" parTransId="{29B7384B-AE9F-4E92-937D-CEB9F1F762B8}" sibTransId="{7BFE4E35-09FF-4AC1-B25B-6AA592984FAB}"/>
    <dgm:cxn modelId="{61B9CE12-3108-4D99-9098-1A50313BDA0C}" srcId="{AAC325C5-FA6B-4A67-82D3-EC63A9D79330}" destId="{265C3D9F-12B1-4D71-894F-0600CBF79CD9}" srcOrd="0" destOrd="0" parTransId="{1509CFA7-E8AC-460C-A927-815C350D58A3}" sibTransId="{A0C03E0C-927B-43AF-910A-CD3DC21B04B3}"/>
    <dgm:cxn modelId="{A7F64614-F353-4B12-BA2C-D8A51331D83B}" srcId="{3C614496-4698-44E2-85A9-6A0C448CC2AE}" destId="{9B75B118-15BA-4AB3-A0F6-C34DC29A53D4}" srcOrd="3" destOrd="0" parTransId="{C7846FBC-1152-437B-A36A-61055A13D99C}" sibTransId="{DB5E06B1-8455-4EED-8FC4-C78CAAF54E3E}"/>
    <dgm:cxn modelId="{6D963B1B-5345-4636-9790-0F520362DA22}" type="presOf" srcId="{F03B8D5A-6727-45E7-B122-E04D64362275}" destId="{BE709AA8-966D-4026-87D8-FB4C60DB285B}" srcOrd="0" destOrd="2" presId="urn:microsoft.com/office/officeart/2005/8/layout/chevron1"/>
    <dgm:cxn modelId="{118D4922-47E6-46C9-8EEC-9BE7EB2B3362}" srcId="{F3C6EA63-9164-4F82-A77F-BCF698A250BC}" destId="{E5ED15A2-C049-4A60-9AC6-A0D351D9EE9A}" srcOrd="2" destOrd="0" parTransId="{0CDA6C08-A0CB-475A-9039-E871C8EFDF98}" sibTransId="{F2233665-FBA6-4280-9161-1EDA9232F920}"/>
    <dgm:cxn modelId="{A615DE24-A406-43F4-A329-D805DE42FB58}" srcId="{8B10638E-7F28-4632-93FA-A4B03D2069AA}" destId="{F3C6EA63-9164-4F82-A77F-BCF698A250BC}" srcOrd="0" destOrd="0" parTransId="{33A92074-9E9C-46ED-93E2-01E39377FF82}" sibTransId="{9FE2B0E0-D925-43F2-8608-08661B41A148}"/>
    <dgm:cxn modelId="{37CD9129-3C91-4755-A457-71499F38A210}" type="presOf" srcId="{E5ED15A2-C049-4A60-9AC6-A0D351D9EE9A}" destId="{EB0FD5CB-C029-4237-96B7-C975780332A2}" srcOrd="0" destOrd="2" presId="urn:microsoft.com/office/officeart/2005/8/layout/chevron1"/>
    <dgm:cxn modelId="{1374ED2E-CF63-4D66-B55F-DF3504ED16C1}" srcId="{3C614496-4698-44E2-85A9-6A0C448CC2AE}" destId="{9002C700-3647-46F6-A42A-B80180616D86}" srcOrd="1" destOrd="0" parTransId="{477C5B9C-2199-4CCE-B3FB-DB4D9DF1C1FE}" sibTransId="{9E17C967-2DDE-46AD-AD11-E385455FEEC1}"/>
    <dgm:cxn modelId="{335CE831-E78F-4396-B508-F9C88395CCE3}" type="presOf" srcId="{6D35CA95-1ACB-4DA0-8D0F-901CC7AF1BBB}" destId="{EB0FD5CB-C029-4237-96B7-C975780332A2}" srcOrd="0" destOrd="1" presId="urn:microsoft.com/office/officeart/2005/8/layout/chevron1"/>
    <dgm:cxn modelId="{3BDD9433-9DF2-403E-BAA3-DB673113C646}" type="presOf" srcId="{265C3D9F-12B1-4D71-894F-0600CBF79CD9}" destId="{1C376759-57C1-45FA-A2D1-49F7C0C5D312}" srcOrd="0" destOrd="0" presId="urn:microsoft.com/office/officeart/2005/8/layout/chevron1"/>
    <dgm:cxn modelId="{F078BB3E-080D-4BD8-9140-0301DC6961B1}" type="presOf" srcId="{9B75B118-15BA-4AB3-A0F6-C34DC29A53D4}" destId="{BE709AA8-966D-4026-87D8-FB4C60DB285B}" srcOrd="0" destOrd="3" presId="urn:microsoft.com/office/officeart/2005/8/layout/chevron1"/>
    <dgm:cxn modelId="{1CDB9E5D-823D-49F5-B65C-0E034353BF87}" type="presOf" srcId="{F3C6EA63-9164-4F82-A77F-BCF698A250BC}" destId="{634D9AC7-6D35-416B-B366-D97820A08C1C}" srcOrd="0" destOrd="0" presId="urn:microsoft.com/office/officeart/2005/8/layout/chevron1"/>
    <dgm:cxn modelId="{4E1A2547-B854-4A45-9ED5-E5DB89216007}" type="presOf" srcId="{E37D04D2-CC4C-482C-8B04-AB7489DA1DE1}" destId="{FD0EC24C-7019-4222-8B0F-8D700A0F5FF4}" srcOrd="0" destOrd="0" presId="urn:microsoft.com/office/officeart/2005/8/layout/chevron1"/>
    <dgm:cxn modelId="{55677047-7277-4F49-AA5E-25EFDB143168}" srcId="{E37D04D2-CC4C-482C-8B04-AB7489DA1DE1}" destId="{840BC4C4-29DE-4C8F-82D0-589E18903C96}" srcOrd="0" destOrd="0" parTransId="{FF7782EA-C83C-4202-8DF4-D9A07C719130}" sibTransId="{C9940D5C-449F-417E-830C-DC9A2BF9DADC}"/>
    <dgm:cxn modelId="{3BC80A6A-8306-4806-AE87-2CBB6FC580A6}" srcId="{3C614496-4698-44E2-85A9-6A0C448CC2AE}" destId="{F03B8D5A-6727-45E7-B122-E04D64362275}" srcOrd="2" destOrd="0" parTransId="{60814A07-4785-48EA-90CB-7B4C502BFC3E}" sibTransId="{089E362A-8DBE-451F-B7BB-83644C7DEA49}"/>
    <dgm:cxn modelId="{26D2D66D-EE31-4C99-B0F5-A77DC920BB4B}" srcId="{8B10638E-7F28-4632-93FA-A4B03D2069AA}" destId="{98A65C77-1497-4C17-8F92-61A1CDD3F36C}" srcOrd="5" destOrd="0" parTransId="{C7204B9D-D223-4E45-85E9-87C5FE0EE393}" sibTransId="{74F37065-23C9-4E76-BBBA-55C549E9BC19}"/>
    <dgm:cxn modelId="{3009828E-A552-4415-B095-FBAC449BCCE3}" type="presOf" srcId="{3C614496-4698-44E2-85A9-6A0C448CC2AE}" destId="{42AEE57B-C069-4F49-9C88-507E26525EBE}" srcOrd="0" destOrd="0" presId="urn:microsoft.com/office/officeart/2005/8/layout/chevron1"/>
    <dgm:cxn modelId="{4DB37491-CA5B-4199-A560-FB4621EFC816}" srcId="{4A7D5AC8-325D-4D07-B5C8-9C592B9D883A}" destId="{7E99C490-6E53-4D2B-9B22-4869159B830E}" srcOrd="0" destOrd="0" parTransId="{477329A7-4F04-4428-B821-36F32ECC2D83}" sibTransId="{692E6E37-80E4-4120-8B65-6B64B1B02562}"/>
    <dgm:cxn modelId="{1FF1D695-7C0C-4CC9-9B01-C376B2999753}" type="presOf" srcId="{AAC325C5-FA6B-4A67-82D3-EC63A9D79330}" destId="{F90E0DBF-D4FF-431A-BD50-F6355C9429A8}" srcOrd="0" destOrd="0" presId="urn:microsoft.com/office/officeart/2005/8/layout/chevron1"/>
    <dgm:cxn modelId="{792D2899-4FD3-4728-8DEE-0CA58FFBA3B0}" type="presOf" srcId="{7E99C490-6E53-4D2B-9B22-4869159B830E}" destId="{1ECC6B5F-CCE1-4527-882C-5FC2304A96A9}" srcOrd="0" destOrd="0" presId="urn:microsoft.com/office/officeart/2005/8/layout/chevron1"/>
    <dgm:cxn modelId="{0F7A0D9B-EE97-42CB-8652-C3BF223998E9}" srcId="{8B10638E-7F28-4632-93FA-A4B03D2069AA}" destId="{4A7D5AC8-325D-4D07-B5C8-9C592B9D883A}" srcOrd="2" destOrd="0" parTransId="{72653C4B-C0E9-41AF-B59E-6F3F0F6EA33C}" sibTransId="{9C1A960E-40D4-4EAE-A6B2-9E93E64E1774}"/>
    <dgm:cxn modelId="{F403849D-740A-4734-9F55-7A03B1B96C68}" srcId="{8B10638E-7F28-4632-93FA-A4B03D2069AA}" destId="{E37D04D2-CC4C-482C-8B04-AB7489DA1DE1}" srcOrd="3" destOrd="0" parTransId="{56F214D2-3CB1-40AA-980E-EBB033F68252}" sibTransId="{9CBDD391-655B-4AA6-A727-D785F1F8681A}"/>
    <dgm:cxn modelId="{54FF579F-5303-4204-93BD-90B20E40D4B5}" srcId="{8B10638E-7F28-4632-93FA-A4B03D2069AA}" destId="{3C614496-4698-44E2-85A9-6A0C448CC2AE}" srcOrd="1" destOrd="0" parTransId="{F166B1B1-BDD9-48A5-B1BF-AC11906B314C}" sibTransId="{5C657641-9FD0-4CAE-A272-CFBCD13EE9A8}"/>
    <dgm:cxn modelId="{4E9B1BA0-B11B-45B4-B10A-C203A4891CA7}" srcId="{F3C6EA63-9164-4F82-A77F-BCF698A250BC}" destId="{D5541038-E7EA-4946-9DDD-EB021EA6220C}" srcOrd="0" destOrd="0" parTransId="{8E674514-E8F6-487C-B852-BF4FAC76121C}" sibTransId="{18395732-F3C3-43C4-88AB-31AEDC1FE70A}"/>
    <dgm:cxn modelId="{749386AF-51AB-4C0D-80E8-F4B5EE434B94}" srcId="{F3C6EA63-9164-4F82-A77F-BCF698A250BC}" destId="{6D35CA95-1ACB-4DA0-8D0F-901CC7AF1BBB}" srcOrd="1" destOrd="0" parTransId="{DB3B504E-6D3E-4B28-A274-C667D928C5F5}" sibTransId="{AC5EFC70-D46A-4C8A-AA7B-C59F80ED5C25}"/>
    <dgm:cxn modelId="{F0EEF4AF-1C23-4946-B516-B37F98FA7FEF}" type="presOf" srcId="{98A65C77-1497-4C17-8F92-61A1CDD3F36C}" destId="{E28A07CB-AF8F-4662-8C62-0D509AA493C4}" srcOrd="0" destOrd="0" presId="urn:microsoft.com/office/officeart/2005/8/layout/chevron1"/>
    <dgm:cxn modelId="{9E2281B8-8DB1-4FBE-B0EA-0DC52CE8AA17}" type="presOf" srcId="{D5541038-E7EA-4946-9DDD-EB021EA6220C}" destId="{EB0FD5CB-C029-4237-96B7-C975780332A2}" srcOrd="0" destOrd="0" presId="urn:microsoft.com/office/officeart/2005/8/layout/chevron1"/>
    <dgm:cxn modelId="{1A24EFC4-5EFC-4294-BC67-11E2CE5FFFC9}" type="presOf" srcId="{8B10638E-7F28-4632-93FA-A4B03D2069AA}" destId="{B8EC0745-59D2-429B-ABA0-F40DCEE339C0}" srcOrd="0" destOrd="0" presId="urn:microsoft.com/office/officeart/2005/8/layout/chevron1"/>
    <dgm:cxn modelId="{6EAFACCA-43B9-414C-A004-9F46055B6008}" type="presOf" srcId="{10263E3A-2389-4C6B-9032-F4039C37B64C}" destId="{BE709AA8-966D-4026-87D8-FB4C60DB285B}" srcOrd="0" destOrd="0" presId="urn:microsoft.com/office/officeart/2005/8/layout/chevron1"/>
    <dgm:cxn modelId="{95A780D4-DCFF-4EF6-ACB6-C24696E7BBC6}" type="presOf" srcId="{3147D411-EC20-4B61-9837-758D25D5621D}" destId="{EB0FD5CB-C029-4237-96B7-C975780332A2}" srcOrd="0" destOrd="3" presId="urn:microsoft.com/office/officeart/2005/8/layout/chevron1"/>
    <dgm:cxn modelId="{2900E9D9-6BB3-4547-AD89-32B0B0280DDC}" type="presOf" srcId="{840BC4C4-29DE-4C8F-82D0-589E18903C96}" destId="{B6E233B6-7C67-42E2-955B-F1D06DC3F179}" srcOrd="0" destOrd="0" presId="urn:microsoft.com/office/officeart/2005/8/layout/chevron1"/>
    <dgm:cxn modelId="{A7B854E2-2101-44FA-BB89-26A574511C49}" srcId="{8B10638E-7F28-4632-93FA-A4B03D2069AA}" destId="{AAC325C5-FA6B-4A67-82D3-EC63A9D79330}" srcOrd="4" destOrd="0" parTransId="{95C32DE7-8B30-4CF8-AE7D-E88DF8223DCC}" sibTransId="{4D4ED071-242C-49F2-848B-6E0D3E6CF963}"/>
    <dgm:cxn modelId="{979C92EE-CE73-453A-8044-3F5F06EAAB44}" type="presOf" srcId="{9002C700-3647-46F6-A42A-B80180616D86}" destId="{BE709AA8-966D-4026-87D8-FB4C60DB285B}" srcOrd="0" destOrd="1" presId="urn:microsoft.com/office/officeart/2005/8/layout/chevron1"/>
    <dgm:cxn modelId="{C806B8F0-7715-4203-A8CE-7BA5E69C88E7}" type="presOf" srcId="{4A7D5AC8-325D-4D07-B5C8-9C592B9D883A}" destId="{0E5A5064-3A5F-42AC-8AAB-D5C687575762}" srcOrd="0" destOrd="0" presId="urn:microsoft.com/office/officeart/2005/8/layout/chevron1"/>
    <dgm:cxn modelId="{A6E0D2F0-8594-433B-A849-96CBD00D242B}" srcId="{3C614496-4698-44E2-85A9-6A0C448CC2AE}" destId="{10263E3A-2389-4C6B-9032-F4039C37B64C}" srcOrd="0" destOrd="0" parTransId="{E7E06088-9908-48C2-885A-525E60C09745}" sibTransId="{8BE2464B-BF0A-48ED-8580-BA622BC96BB8}"/>
    <dgm:cxn modelId="{1B8935BE-FF8E-4D07-880C-0AB5912AC7D5}" type="presParOf" srcId="{B8EC0745-59D2-429B-ABA0-F40DCEE339C0}" destId="{CD94C043-DA31-4385-9D02-3BDF5CC271B4}" srcOrd="0" destOrd="0" presId="urn:microsoft.com/office/officeart/2005/8/layout/chevron1"/>
    <dgm:cxn modelId="{DE634C2A-14E8-45E8-94A3-6979B6102390}" type="presParOf" srcId="{CD94C043-DA31-4385-9D02-3BDF5CC271B4}" destId="{634D9AC7-6D35-416B-B366-D97820A08C1C}" srcOrd="0" destOrd="0" presId="urn:microsoft.com/office/officeart/2005/8/layout/chevron1"/>
    <dgm:cxn modelId="{DEED7232-62A1-42C1-B342-CC32DD46BADF}" type="presParOf" srcId="{CD94C043-DA31-4385-9D02-3BDF5CC271B4}" destId="{EB0FD5CB-C029-4237-96B7-C975780332A2}" srcOrd="1" destOrd="0" presId="urn:microsoft.com/office/officeart/2005/8/layout/chevron1"/>
    <dgm:cxn modelId="{C451AF62-DBC8-45AA-BA5A-A0EB41CAB38D}" type="presParOf" srcId="{B8EC0745-59D2-429B-ABA0-F40DCEE339C0}" destId="{B764F3FC-F3F2-4D89-BD3F-6BAC4C0EF893}" srcOrd="1" destOrd="0" presId="urn:microsoft.com/office/officeart/2005/8/layout/chevron1"/>
    <dgm:cxn modelId="{D2FD28A6-99D4-49E1-A26C-999621F1FCB7}" type="presParOf" srcId="{B8EC0745-59D2-429B-ABA0-F40DCEE339C0}" destId="{162F7CBE-BC99-4288-88FC-99C8FCF4DC6B}" srcOrd="2" destOrd="0" presId="urn:microsoft.com/office/officeart/2005/8/layout/chevron1"/>
    <dgm:cxn modelId="{35B522C7-0E0A-4483-A22C-22C7614651DA}" type="presParOf" srcId="{162F7CBE-BC99-4288-88FC-99C8FCF4DC6B}" destId="{42AEE57B-C069-4F49-9C88-507E26525EBE}" srcOrd="0" destOrd="0" presId="urn:microsoft.com/office/officeart/2005/8/layout/chevron1"/>
    <dgm:cxn modelId="{3F368B69-6DFE-4138-9F23-A5A0A9505A3D}" type="presParOf" srcId="{162F7CBE-BC99-4288-88FC-99C8FCF4DC6B}" destId="{BE709AA8-966D-4026-87D8-FB4C60DB285B}" srcOrd="1" destOrd="0" presId="urn:microsoft.com/office/officeart/2005/8/layout/chevron1"/>
    <dgm:cxn modelId="{C30584D4-81F4-4615-8277-2A239FBBB7FF}" type="presParOf" srcId="{B8EC0745-59D2-429B-ABA0-F40DCEE339C0}" destId="{69615327-2919-4EB1-8232-996C172723CE}" srcOrd="3" destOrd="0" presId="urn:microsoft.com/office/officeart/2005/8/layout/chevron1"/>
    <dgm:cxn modelId="{F18DDF06-BFD1-4698-B67C-2B48E4C7E1D7}" type="presParOf" srcId="{B8EC0745-59D2-429B-ABA0-F40DCEE339C0}" destId="{16269A69-694D-487F-9519-5687D47D1A73}" srcOrd="4" destOrd="0" presId="urn:microsoft.com/office/officeart/2005/8/layout/chevron1"/>
    <dgm:cxn modelId="{A5F7BB44-86B3-4290-8548-C49D9311B8A7}" type="presParOf" srcId="{16269A69-694D-487F-9519-5687D47D1A73}" destId="{0E5A5064-3A5F-42AC-8AAB-D5C687575762}" srcOrd="0" destOrd="0" presId="urn:microsoft.com/office/officeart/2005/8/layout/chevron1"/>
    <dgm:cxn modelId="{25F2E49B-73AF-4162-8F4E-04807145DD25}" type="presParOf" srcId="{16269A69-694D-487F-9519-5687D47D1A73}" destId="{1ECC6B5F-CCE1-4527-882C-5FC2304A96A9}" srcOrd="1" destOrd="0" presId="urn:microsoft.com/office/officeart/2005/8/layout/chevron1"/>
    <dgm:cxn modelId="{722F2CF0-CBA5-4126-AA7E-49568568D300}" type="presParOf" srcId="{B8EC0745-59D2-429B-ABA0-F40DCEE339C0}" destId="{84E26D16-D3B6-4507-9D45-5FB1C168A64E}" srcOrd="5" destOrd="0" presId="urn:microsoft.com/office/officeart/2005/8/layout/chevron1"/>
    <dgm:cxn modelId="{E50A1E07-6858-417A-A278-183C4FCFD854}" type="presParOf" srcId="{B8EC0745-59D2-429B-ABA0-F40DCEE339C0}" destId="{C4AB5D72-9FED-4D65-8F37-E83572FD1D8F}" srcOrd="6" destOrd="0" presId="urn:microsoft.com/office/officeart/2005/8/layout/chevron1"/>
    <dgm:cxn modelId="{C7713A34-C8F8-4B02-983A-AC8E3E849428}" type="presParOf" srcId="{C4AB5D72-9FED-4D65-8F37-E83572FD1D8F}" destId="{FD0EC24C-7019-4222-8B0F-8D700A0F5FF4}" srcOrd="0" destOrd="0" presId="urn:microsoft.com/office/officeart/2005/8/layout/chevron1"/>
    <dgm:cxn modelId="{A2D8A519-282D-4414-A1F4-88EF79EC51DF}" type="presParOf" srcId="{C4AB5D72-9FED-4D65-8F37-E83572FD1D8F}" destId="{B6E233B6-7C67-42E2-955B-F1D06DC3F179}" srcOrd="1" destOrd="0" presId="urn:microsoft.com/office/officeart/2005/8/layout/chevron1"/>
    <dgm:cxn modelId="{9CE3F751-005C-4225-A260-7EDAF9FA84DD}" type="presParOf" srcId="{B8EC0745-59D2-429B-ABA0-F40DCEE339C0}" destId="{FAEF75EF-E611-48DE-923B-A2FBB82E6A2F}" srcOrd="7" destOrd="0" presId="urn:microsoft.com/office/officeart/2005/8/layout/chevron1"/>
    <dgm:cxn modelId="{229301AB-66D0-481F-A4E4-14553419EE8D}" type="presParOf" srcId="{B8EC0745-59D2-429B-ABA0-F40DCEE339C0}" destId="{C7842D16-1C77-4ACA-B758-29B36BF62F75}" srcOrd="8" destOrd="0" presId="urn:microsoft.com/office/officeart/2005/8/layout/chevron1"/>
    <dgm:cxn modelId="{699B9DDF-F729-451F-B9F6-222187C6CE52}" type="presParOf" srcId="{C7842D16-1C77-4ACA-B758-29B36BF62F75}" destId="{F90E0DBF-D4FF-431A-BD50-F6355C9429A8}" srcOrd="0" destOrd="0" presId="urn:microsoft.com/office/officeart/2005/8/layout/chevron1"/>
    <dgm:cxn modelId="{7389DCC8-9E00-4C9C-9958-487ADD9F8C09}" type="presParOf" srcId="{C7842D16-1C77-4ACA-B758-29B36BF62F75}" destId="{1C376759-57C1-45FA-A2D1-49F7C0C5D312}" srcOrd="1" destOrd="0" presId="urn:microsoft.com/office/officeart/2005/8/layout/chevron1"/>
    <dgm:cxn modelId="{D3BA5F60-623E-4D55-9059-E8599A390515}" type="presParOf" srcId="{B8EC0745-59D2-429B-ABA0-F40DCEE339C0}" destId="{216A9CD4-0B79-4008-A7AE-4AD2D4DC0679}" srcOrd="9" destOrd="0" presId="urn:microsoft.com/office/officeart/2005/8/layout/chevron1"/>
    <dgm:cxn modelId="{41557E0A-F240-4669-91B4-7728A8FF9BBC}" type="presParOf" srcId="{B8EC0745-59D2-429B-ABA0-F40DCEE339C0}" destId="{F5CF060B-756B-4093-BA61-A29995F15B43}" srcOrd="10" destOrd="0" presId="urn:microsoft.com/office/officeart/2005/8/layout/chevron1"/>
    <dgm:cxn modelId="{007EDCB9-8E8D-4ECD-ADC9-91A002F5F3E3}" type="presParOf" srcId="{F5CF060B-756B-4093-BA61-A29995F15B43}" destId="{E28A07CB-AF8F-4662-8C62-0D509AA493C4}" srcOrd="0" destOrd="0" presId="urn:microsoft.com/office/officeart/2005/8/layout/chevron1"/>
    <dgm:cxn modelId="{772C1A55-FC9A-4069-9418-FF38D4E3D6AC}" type="presParOf" srcId="{F5CF060B-756B-4093-BA61-A29995F15B43}" destId="{C19030EB-FA99-4006-A8BD-4ED89F7C951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AE5D18-0E56-4898-BA77-A5CFBE14A42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135FE938-A6AA-4A19-A6F2-B530E0CB7EB3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подобия </a:t>
          </a:r>
          <a:r>
            <a:rPr lang="ru-RU" dirty="0"/>
            <a:t>(</a:t>
          </a:r>
          <a:r>
            <a:rPr lang="en-US" dirty="0"/>
            <a:t>proximity-based</a:t>
          </a:r>
          <a:r>
            <a:rPr lang="ru-RU" dirty="0"/>
            <a:t>)</a:t>
          </a:r>
          <a:endParaRPr lang="ru-RU" b="1" dirty="0"/>
        </a:p>
        <a:p>
          <a:pPr>
            <a:spcAft>
              <a:spcPts val="0"/>
            </a:spcAft>
          </a:pPr>
          <a:r>
            <a:rPr lang="ru-RU" b="0" dirty="0"/>
            <a:t>Сравнивается текущее значение параметра с предыдущими значениями</a:t>
          </a:r>
          <a:endParaRPr lang="ru-RU" b="1" dirty="0"/>
        </a:p>
      </dgm:t>
    </dgm:pt>
    <dgm:pt modelId="{BEBF5204-CA0A-4F8D-8AC2-DFEFC1D02605}" type="parTrans" cxnId="{34784604-4292-490B-948B-058218C806A3}">
      <dgm:prSet/>
      <dgm:spPr/>
      <dgm:t>
        <a:bodyPr/>
        <a:lstStyle/>
        <a:p>
          <a:endParaRPr lang="ru-RU"/>
        </a:p>
      </dgm:t>
    </dgm:pt>
    <dgm:pt modelId="{66F3C520-8655-42E1-8233-B83FA9B0FE66}" type="sibTrans" cxnId="{34784604-4292-490B-948B-058218C806A3}">
      <dgm:prSet/>
      <dgm:spPr/>
      <dgm:t>
        <a:bodyPr/>
        <a:lstStyle/>
        <a:p>
          <a:endParaRPr lang="ru-RU"/>
        </a:p>
      </dgm:t>
    </dgm:pt>
    <dgm:pt modelId="{100478E0-4AD8-4AAD-BB01-14339434D685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прогноза </a:t>
          </a:r>
          <a:r>
            <a:rPr lang="ru-RU" dirty="0"/>
            <a:t>(</a:t>
          </a:r>
          <a:r>
            <a:rPr lang="en-US" dirty="0"/>
            <a:t>prediction-based</a:t>
          </a:r>
          <a:r>
            <a:rPr lang="ru-RU" dirty="0"/>
            <a:t>)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спрогнозированное значение параметра</a:t>
          </a:r>
        </a:p>
      </dgm:t>
    </dgm:pt>
    <dgm:pt modelId="{F1E8F131-1AC6-4D2A-9722-AFD4716F4463}" type="parTrans" cxnId="{F87434F4-4CF0-4A9F-A9D0-68B877A895FA}">
      <dgm:prSet/>
      <dgm:spPr/>
      <dgm:t>
        <a:bodyPr/>
        <a:lstStyle/>
        <a:p>
          <a:endParaRPr lang="ru-RU"/>
        </a:p>
      </dgm:t>
    </dgm:pt>
    <dgm:pt modelId="{02AAA110-2B79-4482-8DBF-CBB93C078568}" type="sibTrans" cxnId="{F87434F4-4CF0-4A9F-A9D0-68B877A895FA}">
      <dgm:prSet/>
      <dgm:spPr/>
      <dgm:t>
        <a:bodyPr/>
        <a:lstStyle/>
        <a:p>
          <a:endParaRPr lang="ru-RU"/>
        </a:p>
      </dgm:t>
    </dgm:pt>
    <dgm:pt modelId="{F9CA273B-DE2D-4635-AA0F-9FCEA011FD4C}">
      <dgm:prSet phldrT="[Текст]"/>
      <dgm:spPr/>
      <dgm:t>
        <a:bodyPr/>
        <a:lstStyle/>
        <a:p>
          <a:pPr>
            <a:spcAft>
              <a:spcPts val="0"/>
            </a:spcAft>
          </a:pPr>
          <a:r>
            <a:rPr lang="ru-RU" b="1" dirty="0"/>
            <a:t>На основании реконструкции </a:t>
          </a:r>
          <a:r>
            <a:rPr lang="ru-RU" dirty="0"/>
            <a:t>(</a:t>
          </a:r>
          <a:r>
            <a:rPr lang="en-US" dirty="0"/>
            <a:t>reconstruction-based</a:t>
          </a:r>
          <a:r>
            <a:rPr lang="ru-RU" dirty="0"/>
            <a:t>)</a:t>
          </a:r>
          <a:r>
            <a:rPr lang="ru-RU" b="0" dirty="0"/>
            <a:t> </a:t>
          </a:r>
        </a:p>
        <a:p>
          <a:pPr>
            <a:spcAft>
              <a:spcPts val="0"/>
            </a:spcAft>
          </a:pPr>
          <a:r>
            <a:rPr lang="ru-RU" b="0" dirty="0"/>
            <a:t>Сравнивается текущее и реконструированное значение параметра</a:t>
          </a:r>
          <a:endParaRPr lang="ru-RU" b="1" dirty="0"/>
        </a:p>
      </dgm:t>
    </dgm:pt>
    <dgm:pt modelId="{C56A3806-25D4-443F-9EAE-F86D2167859F}" type="parTrans" cxnId="{FD581E03-F47F-43A3-8F50-A5326E0FAD63}">
      <dgm:prSet/>
      <dgm:spPr/>
      <dgm:t>
        <a:bodyPr/>
        <a:lstStyle/>
        <a:p>
          <a:endParaRPr lang="ru-RU"/>
        </a:p>
      </dgm:t>
    </dgm:pt>
    <dgm:pt modelId="{7E5A4DEF-DBE3-4CDC-BCDF-F0D1363152EA}" type="sibTrans" cxnId="{FD581E03-F47F-43A3-8F50-A5326E0FAD63}">
      <dgm:prSet/>
      <dgm:spPr/>
      <dgm:t>
        <a:bodyPr/>
        <a:lstStyle/>
        <a:p>
          <a:endParaRPr lang="ru-RU"/>
        </a:p>
      </dgm:t>
    </dgm:pt>
    <dgm:pt modelId="{76C0793F-A7FC-41E9-94CA-1EAF03A81BC3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b="0" dirty="0"/>
            <a:t>SARIMA, Prophet</a:t>
          </a:r>
          <a:r>
            <a:rPr lang="ru-RU" dirty="0"/>
            <a:t>, </a:t>
          </a:r>
          <a:r>
            <a:rPr lang="en-US" dirty="0"/>
            <a:t>LSTM</a:t>
          </a:r>
          <a:r>
            <a:rPr lang="en-US" b="0" i="0" dirty="0"/>
            <a:t>, </a:t>
          </a:r>
          <a:r>
            <a:rPr lang="ru-RU" dirty="0"/>
            <a:t>…</a:t>
          </a:r>
        </a:p>
      </dgm:t>
    </dgm:pt>
    <dgm:pt modelId="{4BBC57BE-8189-4599-8AA9-859B6B9A7D32}" type="parTrans" cxnId="{D49263A1-4A01-43B8-88FB-65D2EDC50871}">
      <dgm:prSet/>
      <dgm:spPr/>
      <dgm:t>
        <a:bodyPr/>
        <a:lstStyle/>
        <a:p>
          <a:endParaRPr lang="ru-RU"/>
        </a:p>
      </dgm:t>
    </dgm:pt>
    <dgm:pt modelId="{E2C16B95-EB30-469E-835A-5CD71F852A43}" type="sibTrans" cxnId="{D49263A1-4A01-43B8-88FB-65D2EDC50871}">
      <dgm:prSet/>
      <dgm:spPr/>
      <dgm:t>
        <a:bodyPr/>
        <a:lstStyle/>
        <a:p>
          <a:endParaRPr lang="ru-RU"/>
        </a:p>
      </dgm:t>
    </dgm:pt>
    <dgm:pt modelId="{7DDDF1EF-E94E-4430-8175-8F8DDB5DCC70}">
      <dgm:prSet/>
      <dgm:spPr/>
      <dgm:t>
        <a:bodyPr/>
        <a:lstStyle/>
        <a:p>
          <a:r>
            <a:rPr lang="ru-RU" b="1" dirty="0"/>
            <a:t>Методы: </a:t>
          </a:r>
          <a:r>
            <a:rPr lang="ru-RU" dirty="0"/>
            <a:t>генеративные сети (</a:t>
          </a:r>
          <a:r>
            <a:rPr lang="en-US" dirty="0" err="1"/>
            <a:t>TadGAN</a:t>
          </a:r>
          <a:r>
            <a:rPr lang="en-US" dirty="0"/>
            <a:t>)</a:t>
          </a:r>
          <a:r>
            <a:rPr lang="en-US" b="0" i="0" dirty="0"/>
            <a:t>, </a:t>
          </a:r>
          <a:r>
            <a:rPr lang="ru-RU" b="0" i="0" dirty="0" err="1"/>
            <a:t>Автокодировщики</a:t>
          </a:r>
          <a:r>
            <a:rPr lang="ru-RU" b="0" i="0" dirty="0"/>
            <a:t> (</a:t>
          </a:r>
          <a:r>
            <a:rPr lang="en-US" b="0" i="0" dirty="0"/>
            <a:t>AE</a:t>
          </a:r>
          <a:r>
            <a:rPr lang="ru-RU" b="0" i="0" dirty="0"/>
            <a:t> и их разновидности), </a:t>
          </a:r>
          <a:r>
            <a:rPr lang="ru-RU" dirty="0"/>
            <a:t>…</a:t>
          </a:r>
        </a:p>
      </dgm:t>
    </dgm:pt>
    <dgm:pt modelId="{4D086AEC-A104-4EEF-97C5-3B658E6146DE}" type="parTrans" cxnId="{3AFB0B6F-8F10-490A-B809-4FC8C5CA1C22}">
      <dgm:prSet/>
      <dgm:spPr/>
      <dgm:t>
        <a:bodyPr/>
        <a:lstStyle/>
        <a:p>
          <a:endParaRPr lang="ru-RU"/>
        </a:p>
      </dgm:t>
    </dgm:pt>
    <dgm:pt modelId="{96F72702-1F55-4599-9452-D581FE3E9239}" type="sibTrans" cxnId="{3AFB0B6F-8F10-490A-B809-4FC8C5CA1C22}">
      <dgm:prSet/>
      <dgm:spPr/>
      <dgm:t>
        <a:bodyPr/>
        <a:lstStyle/>
        <a:p>
          <a:endParaRPr lang="ru-RU"/>
        </a:p>
      </dgm:t>
    </dgm:pt>
    <dgm:pt modelId="{E55FE5A0-49FD-42C0-9EEF-0DB72351D657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dirty="0"/>
            <a:t>Не учитывают контекст, но достаточно простые</a:t>
          </a:r>
        </a:p>
      </dgm:t>
    </dgm:pt>
    <dgm:pt modelId="{D7B4D3CB-45D4-4AE6-9D06-DADE46078117}" type="parTrans" cxnId="{777F20F6-053E-4151-9D15-E2E870976E15}">
      <dgm:prSet/>
      <dgm:spPr/>
      <dgm:t>
        <a:bodyPr/>
        <a:lstStyle/>
        <a:p>
          <a:endParaRPr lang="ru-RU"/>
        </a:p>
      </dgm:t>
    </dgm:pt>
    <dgm:pt modelId="{444F88DF-3C2B-4579-9935-0272FE133472}" type="sibTrans" cxnId="{777F20F6-053E-4151-9D15-E2E870976E15}">
      <dgm:prSet/>
      <dgm:spPr/>
      <dgm:t>
        <a:bodyPr/>
        <a:lstStyle/>
        <a:p>
          <a:endParaRPr lang="ru-RU"/>
        </a:p>
      </dgm:t>
    </dgm:pt>
    <dgm:pt modelId="{31CA1558-F0D1-4544-803A-316A809043FC}">
      <dgm:prSet/>
      <dgm:spPr/>
      <dgm:t>
        <a:bodyPr/>
        <a:lstStyle/>
        <a:p>
          <a:r>
            <a:rPr lang="ru-RU" b="1" dirty="0"/>
            <a:t>Методы: </a:t>
          </a:r>
          <a:r>
            <a:rPr lang="en-US" dirty="0"/>
            <a:t>LOF, KNN</a:t>
          </a:r>
          <a:r>
            <a:rPr lang="ru-RU" dirty="0"/>
            <a:t>, </a:t>
          </a:r>
          <a:r>
            <a:rPr lang="en-US" dirty="0"/>
            <a:t>DBSCAN,</a:t>
          </a:r>
          <a:r>
            <a:rPr lang="en-US" b="0" i="0" dirty="0"/>
            <a:t> </a:t>
          </a:r>
          <a:r>
            <a:rPr lang="en-US" b="0" i="0" dirty="0" err="1"/>
            <a:t>IForest</a:t>
          </a:r>
          <a:r>
            <a:rPr lang="en-US" b="0" i="0" dirty="0"/>
            <a:t>, SVM, </a:t>
          </a:r>
          <a:r>
            <a:rPr lang="ru-RU" dirty="0"/>
            <a:t>…</a:t>
          </a:r>
          <a:endParaRPr lang="ru-RU" b="1" dirty="0"/>
        </a:p>
      </dgm:t>
    </dgm:pt>
    <dgm:pt modelId="{F402C899-59C1-4AA7-9BCA-C573C064CEF0}" type="parTrans" cxnId="{C4F48492-C4B3-4CBC-A796-4F328415DDD3}">
      <dgm:prSet/>
      <dgm:spPr/>
      <dgm:t>
        <a:bodyPr/>
        <a:lstStyle/>
        <a:p>
          <a:endParaRPr lang="ru-RU"/>
        </a:p>
      </dgm:t>
    </dgm:pt>
    <dgm:pt modelId="{B777E94D-1381-401A-A074-94C0A7AD4F12}" type="sibTrans" cxnId="{C4F48492-C4B3-4CBC-A796-4F328415DDD3}">
      <dgm:prSet/>
      <dgm:spPr/>
      <dgm:t>
        <a:bodyPr/>
        <a:lstStyle/>
        <a:p>
          <a:endParaRPr lang="ru-RU"/>
        </a:p>
      </dgm:t>
    </dgm:pt>
    <dgm:pt modelId="{F9CEF965-A182-4FD4-BC1D-297728E55B9C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точечные выбросы, долговременные и значительные изменения характеристик ряда</a:t>
          </a:r>
        </a:p>
      </dgm:t>
    </dgm:pt>
    <dgm:pt modelId="{617AA3C5-9B7B-41AA-9A2F-65919B3C2CE2}" type="parTrans" cxnId="{DDF0FDA4-4ABF-45C4-BC1F-527EAC187EFD}">
      <dgm:prSet/>
      <dgm:spPr/>
      <dgm:t>
        <a:bodyPr/>
        <a:lstStyle/>
        <a:p>
          <a:endParaRPr lang="ru-RU"/>
        </a:p>
      </dgm:t>
    </dgm:pt>
    <dgm:pt modelId="{A28EFF31-C6CE-4D70-9F7B-73D6EA86F449}" type="sibTrans" cxnId="{DDF0FDA4-4ABF-45C4-BC1F-527EAC187EFD}">
      <dgm:prSet/>
      <dgm:spPr/>
      <dgm:t>
        <a:bodyPr/>
        <a:lstStyle/>
        <a:p>
          <a:endParaRPr lang="ru-RU"/>
        </a:p>
      </dgm:t>
    </dgm:pt>
    <dgm:pt modelId="{FF395372-A8B6-4FCE-B129-1477B0BE20E6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чувствительны к характеру временного ряда: времени </a:t>
          </a:r>
          <a:r>
            <a:rPr lang="ru-RU" b="0" dirty="0" err="1"/>
            <a:t>сэмплирования</a:t>
          </a:r>
          <a:r>
            <a:rPr lang="ru-RU" b="0" dirty="0"/>
            <a:t>, наличию трендов, циклов и т.п.</a:t>
          </a:r>
        </a:p>
      </dgm:t>
    </dgm:pt>
    <dgm:pt modelId="{D52ED3A5-7B23-4A0D-B122-A52B2425AA65}" type="parTrans" cxnId="{1E19064B-CD7D-459C-8A0C-CD30C0A6978A}">
      <dgm:prSet/>
      <dgm:spPr/>
      <dgm:t>
        <a:bodyPr/>
        <a:lstStyle/>
        <a:p>
          <a:endParaRPr lang="ru-RU"/>
        </a:p>
      </dgm:t>
    </dgm:pt>
    <dgm:pt modelId="{FFDB747D-A275-4DB6-A427-349BB4118C5B}" type="sibTrans" cxnId="{1E19064B-CD7D-459C-8A0C-CD30C0A6978A}">
      <dgm:prSet/>
      <dgm:spPr/>
      <dgm:t>
        <a:bodyPr/>
        <a:lstStyle/>
        <a:p>
          <a:endParaRPr lang="ru-RU"/>
        </a:p>
      </dgm:t>
    </dgm:pt>
    <dgm:pt modelId="{4ABAD2BB-551C-44C8-A721-F29336EA8490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dirty="0"/>
            <a:t>лучше всего применимы ко временным рядам с ярко выраженными периодами, циклами и трендами</a:t>
          </a:r>
        </a:p>
      </dgm:t>
    </dgm:pt>
    <dgm:pt modelId="{4CFD6EB2-F497-4879-AAC0-0493E516D7CA}" type="parTrans" cxnId="{6FF4982A-7E12-4F15-B033-3F2A73DF99DD}">
      <dgm:prSet/>
      <dgm:spPr/>
      <dgm:t>
        <a:bodyPr/>
        <a:lstStyle/>
        <a:p>
          <a:endParaRPr lang="ru-RU"/>
        </a:p>
      </dgm:t>
    </dgm:pt>
    <dgm:pt modelId="{AC0B40A8-6F45-4A00-A9ED-1E909B35376C}" type="sibTrans" cxnId="{6FF4982A-7E12-4F15-B033-3F2A73DF99DD}">
      <dgm:prSet/>
      <dgm:spPr/>
      <dgm:t>
        <a:bodyPr/>
        <a:lstStyle/>
        <a:p>
          <a:endParaRPr lang="ru-RU"/>
        </a:p>
      </dgm:t>
    </dgm:pt>
    <dgm:pt modelId="{063B6457-67C8-4C70-B470-496BD39B406C}">
      <dgm:prSet/>
      <dgm:spPr/>
      <dgm:t>
        <a:bodyPr/>
        <a:lstStyle/>
        <a:p>
          <a:r>
            <a:rPr lang="ru-RU" b="1" dirty="0"/>
            <a:t>Особенности: </a:t>
          </a:r>
          <a:r>
            <a:rPr lang="ru-RU" b="0" dirty="0"/>
            <a:t>требовательны к вычислительным ресурсам, </a:t>
          </a:r>
          <a:endParaRPr lang="ru-RU" dirty="0"/>
        </a:p>
      </dgm:t>
    </dgm:pt>
    <dgm:pt modelId="{60F19B75-3C73-4A32-9967-505AFB86AAE4}" type="parTrans" cxnId="{E3FCC8B2-217E-4F92-83A1-7D7E8CB03544}">
      <dgm:prSet/>
      <dgm:spPr/>
      <dgm:t>
        <a:bodyPr/>
        <a:lstStyle/>
        <a:p>
          <a:endParaRPr lang="ru-RU"/>
        </a:p>
      </dgm:t>
    </dgm:pt>
    <dgm:pt modelId="{3EDAB164-DAEF-447C-89AF-D3C478A2CB6B}" type="sibTrans" cxnId="{E3FCC8B2-217E-4F92-83A1-7D7E8CB03544}">
      <dgm:prSet/>
      <dgm:spPr/>
      <dgm:t>
        <a:bodyPr/>
        <a:lstStyle/>
        <a:p>
          <a:endParaRPr lang="ru-RU"/>
        </a:p>
      </dgm:t>
    </dgm:pt>
    <dgm:pt modelId="{A62F8710-B2CD-4D50-BB71-26832723F4BE}">
      <dgm:prSet/>
      <dgm:spPr/>
      <dgm:t>
        <a:bodyPr/>
        <a:lstStyle/>
        <a:p>
          <a:r>
            <a:rPr lang="ru-RU" b="1" dirty="0"/>
            <a:t>Применение: </a:t>
          </a:r>
          <a:r>
            <a:rPr lang="ru-RU" b="0" dirty="0"/>
            <a:t>различные виды аномалий для сложных временных рядов</a:t>
          </a:r>
        </a:p>
      </dgm:t>
    </dgm:pt>
    <dgm:pt modelId="{B828067C-8A13-45BA-A341-FAE1BAACA8F4}" type="parTrans" cxnId="{E0583D34-5DC4-4645-942A-F29CD832D25C}">
      <dgm:prSet/>
      <dgm:spPr/>
      <dgm:t>
        <a:bodyPr/>
        <a:lstStyle/>
        <a:p>
          <a:endParaRPr lang="ru-RU"/>
        </a:p>
      </dgm:t>
    </dgm:pt>
    <dgm:pt modelId="{442EE6F2-FC54-47EF-8521-897BC3C300F3}" type="sibTrans" cxnId="{E0583D34-5DC4-4645-942A-F29CD832D25C}">
      <dgm:prSet/>
      <dgm:spPr/>
      <dgm:t>
        <a:bodyPr/>
        <a:lstStyle/>
        <a:p>
          <a:endParaRPr lang="ru-RU"/>
        </a:p>
      </dgm:t>
    </dgm:pt>
    <dgm:pt modelId="{A43DD1B3-4F78-4049-BB42-19F72869E4A7}" type="pres">
      <dgm:prSet presAssocID="{30AE5D18-0E56-4898-BA77-A5CFBE14A42D}" presName="linear" presStyleCnt="0">
        <dgm:presLayoutVars>
          <dgm:dir/>
          <dgm:animLvl val="lvl"/>
          <dgm:resizeHandles val="exact"/>
        </dgm:presLayoutVars>
      </dgm:prSet>
      <dgm:spPr/>
    </dgm:pt>
    <dgm:pt modelId="{50D84F48-6FC0-4B3E-A789-4C0C246DE042}" type="pres">
      <dgm:prSet presAssocID="{135FE938-A6AA-4A19-A6F2-B530E0CB7EB3}" presName="parentLin" presStyleCnt="0"/>
      <dgm:spPr/>
    </dgm:pt>
    <dgm:pt modelId="{90A14E96-1BC7-4FE7-9960-48F543B0A6B1}" type="pres">
      <dgm:prSet presAssocID="{135FE938-A6AA-4A19-A6F2-B530E0CB7EB3}" presName="parentLeftMargin" presStyleLbl="node1" presStyleIdx="0" presStyleCnt="3"/>
      <dgm:spPr/>
    </dgm:pt>
    <dgm:pt modelId="{34C230D4-F3A2-4EB4-8F21-7B58F5326E63}" type="pres">
      <dgm:prSet presAssocID="{135FE938-A6AA-4A19-A6F2-B530E0CB7E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6CA2C6-45D5-4B22-862B-B9AF3E3870B6}" type="pres">
      <dgm:prSet presAssocID="{135FE938-A6AA-4A19-A6F2-B530E0CB7EB3}" presName="negativeSpace" presStyleCnt="0"/>
      <dgm:spPr/>
    </dgm:pt>
    <dgm:pt modelId="{611A8724-2D3B-491D-8EA7-240D11146F5C}" type="pres">
      <dgm:prSet presAssocID="{135FE938-A6AA-4A19-A6F2-B530E0CB7EB3}" presName="childText" presStyleLbl="conFgAcc1" presStyleIdx="0" presStyleCnt="3">
        <dgm:presLayoutVars>
          <dgm:bulletEnabled val="1"/>
        </dgm:presLayoutVars>
      </dgm:prSet>
      <dgm:spPr/>
    </dgm:pt>
    <dgm:pt modelId="{AD900826-EBF1-43F0-ADE6-DB1A61751339}" type="pres">
      <dgm:prSet presAssocID="{66F3C520-8655-42E1-8233-B83FA9B0FE66}" presName="spaceBetweenRectangles" presStyleCnt="0"/>
      <dgm:spPr/>
    </dgm:pt>
    <dgm:pt modelId="{192B4A9F-C5E6-4E2A-ADCE-29073F7AC082}" type="pres">
      <dgm:prSet presAssocID="{100478E0-4AD8-4AAD-BB01-14339434D685}" presName="parentLin" presStyleCnt="0"/>
      <dgm:spPr/>
    </dgm:pt>
    <dgm:pt modelId="{E1E488C0-D204-42FF-B2C7-B1994E53B6FA}" type="pres">
      <dgm:prSet presAssocID="{100478E0-4AD8-4AAD-BB01-14339434D685}" presName="parentLeftMargin" presStyleLbl="node1" presStyleIdx="0" presStyleCnt="3"/>
      <dgm:spPr/>
    </dgm:pt>
    <dgm:pt modelId="{034896E0-824B-4F56-B173-58FB1B58C72F}" type="pres">
      <dgm:prSet presAssocID="{100478E0-4AD8-4AAD-BB01-14339434D6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477AFE7-A081-4A9E-92D8-8F72CC108D8F}" type="pres">
      <dgm:prSet presAssocID="{100478E0-4AD8-4AAD-BB01-14339434D685}" presName="negativeSpace" presStyleCnt="0"/>
      <dgm:spPr/>
    </dgm:pt>
    <dgm:pt modelId="{C7286907-A83D-489F-BB92-2EDD84016792}" type="pres">
      <dgm:prSet presAssocID="{100478E0-4AD8-4AAD-BB01-14339434D685}" presName="childText" presStyleLbl="conFgAcc1" presStyleIdx="1" presStyleCnt="3">
        <dgm:presLayoutVars>
          <dgm:bulletEnabled val="1"/>
        </dgm:presLayoutVars>
      </dgm:prSet>
      <dgm:spPr/>
    </dgm:pt>
    <dgm:pt modelId="{D4B592AE-C5DD-4A53-8D97-1E1B8CC82DE7}" type="pres">
      <dgm:prSet presAssocID="{02AAA110-2B79-4482-8DBF-CBB93C078568}" presName="spaceBetweenRectangles" presStyleCnt="0"/>
      <dgm:spPr/>
    </dgm:pt>
    <dgm:pt modelId="{6F76376D-1DF4-4A64-94E5-54A70A09CDBA}" type="pres">
      <dgm:prSet presAssocID="{F9CA273B-DE2D-4635-AA0F-9FCEA011FD4C}" presName="parentLin" presStyleCnt="0"/>
      <dgm:spPr/>
    </dgm:pt>
    <dgm:pt modelId="{03032435-5ABC-473A-8B66-7419C77017B6}" type="pres">
      <dgm:prSet presAssocID="{F9CA273B-DE2D-4635-AA0F-9FCEA011FD4C}" presName="parentLeftMargin" presStyleLbl="node1" presStyleIdx="1" presStyleCnt="3"/>
      <dgm:spPr/>
    </dgm:pt>
    <dgm:pt modelId="{B2FFBE40-CEF6-48EF-91A6-F47456DBADE8}" type="pres">
      <dgm:prSet presAssocID="{F9CA273B-DE2D-4635-AA0F-9FCEA011FD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EEA3D35-68D3-4FC9-A88D-691D72A5D974}" type="pres">
      <dgm:prSet presAssocID="{F9CA273B-DE2D-4635-AA0F-9FCEA011FD4C}" presName="negativeSpace" presStyleCnt="0"/>
      <dgm:spPr/>
    </dgm:pt>
    <dgm:pt modelId="{C706418B-0CEA-44FD-B626-A3E2E14B60A2}" type="pres">
      <dgm:prSet presAssocID="{F9CA273B-DE2D-4635-AA0F-9FCEA011FD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D581E03-F47F-43A3-8F50-A5326E0FAD63}" srcId="{30AE5D18-0E56-4898-BA77-A5CFBE14A42D}" destId="{F9CA273B-DE2D-4635-AA0F-9FCEA011FD4C}" srcOrd="2" destOrd="0" parTransId="{C56A3806-25D4-443F-9EAE-F86D2167859F}" sibTransId="{7E5A4DEF-DBE3-4CDC-BCDF-F0D1363152EA}"/>
    <dgm:cxn modelId="{34784604-4292-490B-948B-058218C806A3}" srcId="{30AE5D18-0E56-4898-BA77-A5CFBE14A42D}" destId="{135FE938-A6AA-4A19-A6F2-B530E0CB7EB3}" srcOrd="0" destOrd="0" parTransId="{BEBF5204-CA0A-4F8D-8AC2-DFEFC1D02605}" sibTransId="{66F3C520-8655-42E1-8233-B83FA9B0FE66}"/>
    <dgm:cxn modelId="{DB72701C-08A7-49E4-8FC8-6A18A5D88140}" type="presOf" srcId="{F9CEF965-A182-4FD4-BC1D-297728E55B9C}" destId="{611A8724-2D3B-491D-8EA7-240D11146F5C}" srcOrd="0" destOrd="2" presId="urn:microsoft.com/office/officeart/2005/8/layout/list1"/>
    <dgm:cxn modelId="{1A4BA022-E167-4EE2-AB7A-689E013976C9}" type="presOf" srcId="{76C0793F-A7FC-41E9-94CA-1EAF03A81BC3}" destId="{C7286907-A83D-489F-BB92-2EDD84016792}" srcOrd="0" destOrd="0" presId="urn:microsoft.com/office/officeart/2005/8/layout/list1"/>
    <dgm:cxn modelId="{5DD54823-F06D-4813-9F44-BDE10E8170A7}" type="presOf" srcId="{4ABAD2BB-551C-44C8-A721-F29336EA8490}" destId="{C7286907-A83D-489F-BB92-2EDD84016792}" srcOrd="0" destOrd="2" presId="urn:microsoft.com/office/officeart/2005/8/layout/list1"/>
    <dgm:cxn modelId="{EBC12026-576E-43F5-BD6B-F8C7BF03FD30}" type="presOf" srcId="{FF395372-A8B6-4FCE-B129-1477B0BE20E6}" destId="{C7286907-A83D-489F-BB92-2EDD84016792}" srcOrd="0" destOrd="1" presId="urn:microsoft.com/office/officeart/2005/8/layout/list1"/>
    <dgm:cxn modelId="{6FF4982A-7E12-4F15-B033-3F2A73DF99DD}" srcId="{100478E0-4AD8-4AAD-BB01-14339434D685}" destId="{4ABAD2BB-551C-44C8-A721-F29336EA8490}" srcOrd="2" destOrd="0" parTransId="{4CFD6EB2-F497-4879-AAC0-0493E516D7CA}" sibTransId="{AC0B40A8-6F45-4A00-A9ED-1E909B35376C}"/>
    <dgm:cxn modelId="{E0583D34-5DC4-4645-942A-F29CD832D25C}" srcId="{F9CA273B-DE2D-4635-AA0F-9FCEA011FD4C}" destId="{A62F8710-B2CD-4D50-BB71-26832723F4BE}" srcOrd="2" destOrd="0" parTransId="{B828067C-8A13-45BA-A341-FAE1BAACA8F4}" sibTransId="{442EE6F2-FC54-47EF-8521-897BC3C300F3}"/>
    <dgm:cxn modelId="{89E0F13F-2F76-469B-9228-8D7B41A3708F}" type="presOf" srcId="{135FE938-A6AA-4A19-A6F2-B530E0CB7EB3}" destId="{90A14E96-1BC7-4FE7-9960-48F543B0A6B1}" srcOrd="0" destOrd="0" presId="urn:microsoft.com/office/officeart/2005/8/layout/list1"/>
    <dgm:cxn modelId="{BC94D267-FB4C-4E28-BD41-9101CB1656B3}" type="presOf" srcId="{100478E0-4AD8-4AAD-BB01-14339434D685}" destId="{E1E488C0-D204-42FF-B2C7-B1994E53B6FA}" srcOrd="0" destOrd="0" presId="urn:microsoft.com/office/officeart/2005/8/layout/list1"/>
    <dgm:cxn modelId="{1E19064B-CD7D-459C-8A0C-CD30C0A6978A}" srcId="{100478E0-4AD8-4AAD-BB01-14339434D685}" destId="{FF395372-A8B6-4FCE-B129-1477B0BE20E6}" srcOrd="1" destOrd="0" parTransId="{D52ED3A5-7B23-4A0D-B122-A52B2425AA65}" sibTransId="{FFDB747D-A275-4DB6-A427-349BB4118C5B}"/>
    <dgm:cxn modelId="{3AFB0B6F-8F10-490A-B809-4FC8C5CA1C22}" srcId="{F9CA273B-DE2D-4635-AA0F-9FCEA011FD4C}" destId="{7DDDF1EF-E94E-4430-8175-8F8DDB5DCC70}" srcOrd="0" destOrd="0" parTransId="{4D086AEC-A104-4EEF-97C5-3B658E6146DE}" sibTransId="{96F72702-1F55-4599-9452-D581FE3E9239}"/>
    <dgm:cxn modelId="{4171964F-A322-43C9-9CCF-D2E5CDA2F3EF}" type="presOf" srcId="{063B6457-67C8-4C70-B470-496BD39B406C}" destId="{C706418B-0CEA-44FD-B626-A3E2E14B60A2}" srcOrd="0" destOrd="1" presId="urn:microsoft.com/office/officeart/2005/8/layout/list1"/>
    <dgm:cxn modelId="{E748B377-7B36-4D43-A00A-5C324462DFE5}" type="presOf" srcId="{100478E0-4AD8-4AAD-BB01-14339434D685}" destId="{034896E0-824B-4F56-B173-58FB1B58C72F}" srcOrd="1" destOrd="0" presId="urn:microsoft.com/office/officeart/2005/8/layout/list1"/>
    <dgm:cxn modelId="{0E33CD77-C39E-4390-B261-5AA8CB15DBCD}" type="presOf" srcId="{A62F8710-B2CD-4D50-BB71-26832723F4BE}" destId="{C706418B-0CEA-44FD-B626-A3E2E14B60A2}" srcOrd="0" destOrd="2" presId="urn:microsoft.com/office/officeart/2005/8/layout/list1"/>
    <dgm:cxn modelId="{FD10CC7D-6CED-4145-B4AF-A9EBEE46A1AB}" type="presOf" srcId="{7DDDF1EF-E94E-4430-8175-8F8DDB5DCC70}" destId="{C706418B-0CEA-44FD-B626-A3E2E14B60A2}" srcOrd="0" destOrd="0" presId="urn:microsoft.com/office/officeart/2005/8/layout/list1"/>
    <dgm:cxn modelId="{C4F48492-C4B3-4CBC-A796-4F328415DDD3}" srcId="{135FE938-A6AA-4A19-A6F2-B530E0CB7EB3}" destId="{31CA1558-F0D1-4544-803A-316A809043FC}" srcOrd="0" destOrd="0" parTransId="{F402C899-59C1-4AA7-9BCA-C573C064CEF0}" sibTransId="{B777E94D-1381-401A-A074-94C0A7AD4F12}"/>
    <dgm:cxn modelId="{DE32359D-B31E-4110-9F17-C8F451688121}" type="presOf" srcId="{31CA1558-F0D1-4544-803A-316A809043FC}" destId="{611A8724-2D3B-491D-8EA7-240D11146F5C}" srcOrd="0" destOrd="0" presId="urn:microsoft.com/office/officeart/2005/8/layout/list1"/>
    <dgm:cxn modelId="{0BF11DA1-3928-4E06-8390-6835B8ADFD8E}" type="presOf" srcId="{F9CA273B-DE2D-4635-AA0F-9FCEA011FD4C}" destId="{B2FFBE40-CEF6-48EF-91A6-F47456DBADE8}" srcOrd="1" destOrd="0" presId="urn:microsoft.com/office/officeart/2005/8/layout/list1"/>
    <dgm:cxn modelId="{D49263A1-4A01-43B8-88FB-65D2EDC50871}" srcId="{100478E0-4AD8-4AAD-BB01-14339434D685}" destId="{76C0793F-A7FC-41E9-94CA-1EAF03A81BC3}" srcOrd="0" destOrd="0" parTransId="{4BBC57BE-8189-4599-8AA9-859B6B9A7D32}" sibTransId="{E2C16B95-EB30-469E-835A-5CD71F852A43}"/>
    <dgm:cxn modelId="{DDF0FDA4-4ABF-45C4-BC1F-527EAC187EFD}" srcId="{135FE938-A6AA-4A19-A6F2-B530E0CB7EB3}" destId="{F9CEF965-A182-4FD4-BC1D-297728E55B9C}" srcOrd="2" destOrd="0" parTransId="{617AA3C5-9B7B-41AA-9A2F-65919B3C2CE2}" sibTransId="{A28EFF31-C6CE-4D70-9F7B-73D6EA86F449}"/>
    <dgm:cxn modelId="{7526C6B0-9CE6-4D2C-A8E0-57BDEA0836B2}" type="presOf" srcId="{E55FE5A0-49FD-42C0-9EEF-0DB72351D657}" destId="{611A8724-2D3B-491D-8EA7-240D11146F5C}" srcOrd="0" destOrd="1" presId="urn:microsoft.com/office/officeart/2005/8/layout/list1"/>
    <dgm:cxn modelId="{E3FCC8B2-217E-4F92-83A1-7D7E8CB03544}" srcId="{F9CA273B-DE2D-4635-AA0F-9FCEA011FD4C}" destId="{063B6457-67C8-4C70-B470-496BD39B406C}" srcOrd="1" destOrd="0" parTransId="{60F19B75-3C73-4A32-9967-505AFB86AAE4}" sibTransId="{3EDAB164-DAEF-447C-89AF-D3C478A2CB6B}"/>
    <dgm:cxn modelId="{F2A11CBA-ECF3-475F-B55F-F10990C42EC5}" type="presOf" srcId="{30AE5D18-0E56-4898-BA77-A5CFBE14A42D}" destId="{A43DD1B3-4F78-4049-BB42-19F72869E4A7}" srcOrd="0" destOrd="0" presId="urn:microsoft.com/office/officeart/2005/8/layout/list1"/>
    <dgm:cxn modelId="{47BF96BB-E9C2-4B0A-BED1-92C04F73AD8A}" type="presOf" srcId="{F9CA273B-DE2D-4635-AA0F-9FCEA011FD4C}" destId="{03032435-5ABC-473A-8B66-7419C77017B6}" srcOrd="0" destOrd="0" presId="urn:microsoft.com/office/officeart/2005/8/layout/list1"/>
    <dgm:cxn modelId="{946E0AEF-5289-487B-B84E-D3B2FCA028FC}" type="presOf" srcId="{135FE938-A6AA-4A19-A6F2-B530E0CB7EB3}" destId="{34C230D4-F3A2-4EB4-8F21-7B58F5326E63}" srcOrd="1" destOrd="0" presId="urn:microsoft.com/office/officeart/2005/8/layout/list1"/>
    <dgm:cxn modelId="{F87434F4-4CF0-4A9F-A9D0-68B877A895FA}" srcId="{30AE5D18-0E56-4898-BA77-A5CFBE14A42D}" destId="{100478E0-4AD8-4AAD-BB01-14339434D685}" srcOrd="1" destOrd="0" parTransId="{F1E8F131-1AC6-4D2A-9722-AFD4716F4463}" sibTransId="{02AAA110-2B79-4482-8DBF-CBB93C078568}"/>
    <dgm:cxn modelId="{777F20F6-053E-4151-9D15-E2E870976E15}" srcId="{135FE938-A6AA-4A19-A6F2-B530E0CB7EB3}" destId="{E55FE5A0-49FD-42C0-9EEF-0DB72351D657}" srcOrd="1" destOrd="0" parTransId="{D7B4D3CB-45D4-4AE6-9D06-DADE46078117}" sibTransId="{444F88DF-3C2B-4579-9935-0272FE133472}"/>
    <dgm:cxn modelId="{D3C8482E-5D71-4037-B598-A894DF0B72F1}" type="presParOf" srcId="{A43DD1B3-4F78-4049-BB42-19F72869E4A7}" destId="{50D84F48-6FC0-4B3E-A789-4C0C246DE042}" srcOrd="0" destOrd="0" presId="urn:microsoft.com/office/officeart/2005/8/layout/list1"/>
    <dgm:cxn modelId="{28120BF4-3FA1-44D0-B126-70E7161AF8E4}" type="presParOf" srcId="{50D84F48-6FC0-4B3E-A789-4C0C246DE042}" destId="{90A14E96-1BC7-4FE7-9960-48F543B0A6B1}" srcOrd="0" destOrd="0" presId="urn:microsoft.com/office/officeart/2005/8/layout/list1"/>
    <dgm:cxn modelId="{8406CF3C-077C-43E0-B923-37B15F25D986}" type="presParOf" srcId="{50D84F48-6FC0-4B3E-A789-4C0C246DE042}" destId="{34C230D4-F3A2-4EB4-8F21-7B58F5326E63}" srcOrd="1" destOrd="0" presId="urn:microsoft.com/office/officeart/2005/8/layout/list1"/>
    <dgm:cxn modelId="{62D10A96-BF97-463E-880D-1B229941AC73}" type="presParOf" srcId="{A43DD1B3-4F78-4049-BB42-19F72869E4A7}" destId="{986CA2C6-45D5-4B22-862B-B9AF3E3870B6}" srcOrd="1" destOrd="0" presId="urn:microsoft.com/office/officeart/2005/8/layout/list1"/>
    <dgm:cxn modelId="{BBFA7046-CBAA-4093-983E-BA33B699917D}" type="presParOf" srcId="{A43DD1B3-4F78-4049-BB42-19F72869E4A7}" destId="{611A8724-2D3B-491D-8EA7-240D11146F5C}" srcOrd="2" destOrd="0" presId="urn:microsoft.com/office/officeart/2005/8/layout/list1"/>
    <dgm:cxn modelId="{4B76CB04-D43C-40F4-964A-DAE461F133E1}" type="presParOf" srcId="{A43DD1B3-4F78-4049-BB42-19F72869E4A7}" destId="{AD900826-EBF1-43F0-ADE6-DB1A61751339}" srcOrd="3" destOrd="0" presId="urn:microsoft.com/office/officeart/2005/8/layout/list1"/>
    <dgm:cxn modelId="{ABAB446B-5773-457E-8385-BE62166B2B42}" type="presParOf" srcId="{A43DD1B3-4F78-4049-BB42-19F72869E4A7}" destId="{192B4A9F-C5E6-4E2A-ADCE-29073F7AC082}" srcOrd="4" destOrd="0" presId="urn:microsoft.com/office/officeart/2005/8/layout/list1"/>
    <dgm:cxn modelId="{5DEFCEFE-15D0-408C-AA3B-38265B236EAB}" type="presParOf" srcId="{192B4A9F-C5E6-4E2A-ADCE-29073F7AC082}" destId="{E1E488C0-D204-42FF-B2C7-B1994E53B6FA}" srcOrd="0" destOrd="0" presId="urn:microsoft.com/office/officeart/2005/8/layout/list1"/>
    <dgm:cxn modelId="{9E76A377-9D05-46C3-920C-EE812A311E76}" type="presParOf" srcId="{192B4A9F-C5E6-4E2A-ADCE-29073F7AC082}" destId="{034896E0-824B-4F56-B173-58FB1B58C72F}" srcOrd="1" destOrd="0" presId="urn:microsoft.com/office/officeart/2005/8/layout/list1"/>
    <dgm:cxn modelId="{C2E97FEC-A4D4-421E-93E7-D0E7C7F7602D}" type="presParOf" srcId="{A43DD1B3-4F78-4049-BB42-19F72869E4A7}" destId="{2477AFE7-A081-4A9E-92D8-8F72CC108D8F}" srcOrd="5" destOrd="0" presId="urn:microsoft.com/office/officeart/2005/8/layout/list1"/>
    <dgm:cxn modelId="{48899BED-2108-40E1-B967-F31D1A71A5C8}" type="presParOf" srcId="{A43DD1B3-4F78-4049-BB42-19F72869E4A7}" destId="{C7286907-A83D-489F-BB92-2EDD84016792}" srcOrd="6" destOrd="0" presId="urn:microsoft.com/office/officeart/2005/8/layout/list1"/>
    <dgm:cxn modelId="{D67D7100-3637-4A17-AADD-CB550E94EA1E}" type="presParOf" srcId="{A43DD1B3-4F78-4049-BB42-19F72869E4A7}" destId="{D4B592AE-C5DD-4A53-8D97-1E1B8CC82DE7}" srcOrd="7" destOrd="0" presId="urn:microsoft.com/office/officeart/2005/8/layout/list1"/>
    <dgm:cxn modelId="{649E333C-ECB8-4598-83B7-161083EB419F}" type="presParOf" srcId="{A43DD1B3-4F78-4049-BB42-19F72869E4A7}" destId="{6F76376D-1DF4-4A64-94E5-54A70A09CDBA}" srcOrd="8" destOrd="0" presId="urn:microsoft.com/office/officeart/2005/8/layout/list1"/>
    <dgm:cxn modelId="{7F32127E-8A6B-4B85-BC7A-648F5332B252}" type="presParOf" srcId="{6F76376D-1DF4-4A64-94E5-54A70A09CDBA}" destId="{03032435-5ABC-473A-8B66-7419C77017B6}" srcOrd="0" destOrd="0" presId="urn:microsoft.com/office/officeart/2005/8/layout/list1"/>
    <dgm:cxn modelId="{EB8E7D7F-63E7-4084-86F3-DB87159455D5}" type="presParOf" srcId="{6F76376D-1DF4-4A64-94E5-54A70A09CDBA}" destId="{B2FFBE40-CEF6-48EF-91A6-F47456DBADE8}" srcOrd="1" destOrd="0" presId="urn:microsoft.com/office/officeart/2005/8/layout/list1"/>
    <dgm:cxn modelId="{D908A7A9-7AE3-4C45-A9D1-0FFDCA52E6B5}" type="presParOf" srcId="{A43DD1B3-4F78-4049-BB42-19F72869E4A7}" destId="{1EEA3D35-68D3-4FC9-A88D-691D72A5D974}" srcOrd="9" destOrd="0" presId="urn:microsoft.com/office/officeart/2005/8/layout/list1"/>
    <dgm:cxn modelId="{2CEAB56B-EAC6-4BEF-B8DF-52B8D386C98D}" type="presParOf" srcId="{A43DD1B3-4F78-4049-BB42-19F72869E4A7}" destId="{C706418B-0CEA-44FD-B626-A3E2E14B60A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92D781-A675-4425-8E5D-C1AE41D4AD00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5D54772-3E08-4A87-9270-B4815EAF25AE}">
      <dgm:prSet phldrT="[Текст]"/>
      <dgm:spPr/>
      <dgm:t>
        <a:bodyPr/>
        <a:lstStyle/>
        <a:p>
          <a:r>
            <a:rPr lang="ru-RU" dirty="0"/>
            <a:t>Инцидент</a:t>
          </a:r>
        </a:p>
      </dgm:t>
    </dgm:pt>
    <dgm:pt modelId="{96B1AB87-4EDE-4F84-A477-9B81C56E69A6}" type="parTrans" cxnId="{95A2706D-B1DC-4678-AA64-3EF3819FFEE5}">
      <dgm:prSet/>
      <dgm:spPr/>
      <dgm:t>
        <a:bodyPr/>
        <a:lstStyle/>
        <a:p>
          <a:endParaRPr lang="ru-RU"/>
        </a:p>
      </dgm:t>
    </dgm:pt>
    <dgm:pt modelId="{17AA1C7A-B2EF-4B83-82F0-95848C452A1D}" type="sibTrans" cxnId="{95A2706D-B1DC-4678-AA64-3EF3819FFEE5}">
      <dgm:prSet/>
      <dgm:spPr/>
      <dgm:t>
        <a:bodyPr/>
        <a:lstStyle/>
        <a:p>
          <a:endParaRPr lang="ru-RU"/>
        </a:p>
      </dgm:t>
    </dgm:pt>
    <dgm:pt modelId="{09E7C7D6-6C23-4532-BFAA-1F107145328A}">
      <dgm:prSet phldrT="[Текст]"/>
      <dgm:spPr/>
      <dgm:t>
        <a:bodyPr/>
        <a:lstStyle/>
        <a:p>
          <a:r>
            <a:rPr lang="ru-RU" b="1" dirty="0"/>
            <a:t>Поиск корневых причин</a:t>
          </a:r>
        </a:p>
        <a:p>
          <a:r>
            <a:rPr lang="ru-RU" b="1" dirty="0"/>
            <a:t>(</a:t>
          </a:r>
          <a:r>
            <a:rPr lang="en-US" b="1" dirty="0"/>
            <a:t>RCA</a:t>
          </a:r>
          <a:r>
            <a:rPr lang="ru-RU" b="1" dirty="0"/>
            <a:t>)</a:t>
          </a:r>
        </a:p>
      </dgm:t>
    </dgm:pt>
    <dgm:pt modelId="{A94F693C-048D-4020-9753-460450608B86}" type="parTrans" cxnId="{E7B49CA2-7929-4851-93EC-BC73966FA5F8}">
      <dgm:prSet/>
      <dgm:spPr/>
      <dgm:t>
        <a:bodyPr/>
        <a:lstStyle/>
        <a:p>
          <a:endParaRPr lang="ru-RU"/>
        </a:p>
      </dgm:t>
    </dgm:pt>
    <dgm:pt modelId="{05E36534-0C4F-42E0-BABF-A455060DCCE3}" type="sibTrans" cxnId="{E7B49CA2-7929-4851-93EC-BC73966FA5F8}">
      <dgm:prSet/>
      <dgm:spPr/>
      <dgm:t>
        <a:bodyPr/>
        <a:lstStyle/>
        <a:p>
          <a:endParaRPr lang="ru-RU"/>
        </a:p>
      </dgm:t>
    </dgm:pt>
    <dgm:pt modelId="{4ED9682A-6C0C-41B9-A32D-4E920D2EC98D}">
      <dgm:prSet phldrT="[Текст]"/>
      <dgm:spPr/>
      <dgm:t>
        <a:bodyPr/>
        <a:lstStyle/>
        <a:p>
          <a:r>
            <a:rPr lang="ru-RU" b="1" dirty="0"/>
            <a:t>Прогнозирование</a:t>
          </a:r>
          <a:r>
            <a:rPr lang="en-US" b="1" dirty="0"/>
            <a:t> </a:t>
          </a:r>
          <a:r>
            <a:rPr lang="ru-RU" b="1" dirty="0"/>
            <a:t>инцидента</a:t>
          </a:r>
        </a:p>
        <a:p>
          <a:r>
            <a:rPr lang="ru-RU" b="1" dirty="0"/>
            <a:t>(</a:t>
          </a:r>
          <a:r>
            <a:rPr lang="en-US" b="1" dirty="0"/>
            <a:t>Anomaly prediction</a:t>
          </a:r>
          <a:r>
            <a:rPr lang="ru-RU" b="1" dirty="0"/>
            <a:t>)</a:t>
          </a:r>
        </a:p>
      </dgm:t>
    </dgm:pt>
    <dgm:pt modelId="{B78F0B45-898C-4518-8B5C-DD30A4E30A2B}" type="parTrans" cxnId="{D191A193-6A1A-408E-BA0E-1A13B8A51EE0}">
      <dgm:prSet/>
      <dgm:spPr/>
      <dgm:t>
        <a:bodyPr/>
        <a:lstStyle/>
        <a:p>
          <a:endParaRPr lang="ru-RU"/>
        </a:p>
      </dgm:t>
    </dgm:pt>
    <dgm:pt modelId="{28C5880A-38E4-45C1-A95E-FF5A93CA30B8}" type="sibTrans" cxnId="{D191A193-6A1A-408E-BA0E-1A13B8A51EE0}">
      <dgm:prSet/>
      <dgm:spPr/>
      <dgm:t>
        <a:bodyPr/>
        <a:lstStyle/>
        <a:p>
          <a:endParaRPr lang="ru-RU"/>
        </a:p>
      </dgm:t>
    </dgm:pt>
    <dgm:pt modelId="{D2B0B829-7D96-4189-AA00-99F1EEEBCDF8}">
      <dgm:prSet/>
      <dgm:spPr/>
      <dgm:t>
        <a:bodyPr/>
        <a:lstStyle/>
        <a:p>
          <a:r>
            <a:rPr lang="ru-RU" b="1" dirty="0"/>
            <a:t>Детектирование инцидента</a:t>
          </a:r>
        </a:p>
        <a:p>
          <a:r>
            <a:rPr lang="ru-RU" b="1" dirty="0"/>
            <a:t>(</a:t>
          </a:r>
          <a:r>
            <a:rPr lang="en-US" b="1" dirty="0"/>
            <a:t>Anomaly detection</a:t>
          </a:r>
          <a:r>
            <a:rPr lang="ru-RU" b="1" dirty="0"/>
            <a:t>)</a:t>
          </a:r>
        </a:p>
      </dgm:t>
    </dgm:pt>
    <dgm:pt modelId="{77B23336-7F44-4A56-9108-44BB36AA0DC6}" type="parTrans" cxnId="{0914E7DB-A80A-427F-8C98-29E012045917}">
      <dgm:prSet/>
      <dgm:spPr/>
      <dgm:t>
        <a:bodyPr/>
        <a:lstStyle/>
        <a:p>
          <a:endParaRPr lang="ru-RU"/>
        </a:p>
      </dgm:t>
    </dgm:pt>
    <dgm:pt modelId="{8F27B3A7-5B50-4999-9FFC-EEC2DE39B817}" type="sibTrans" cxnId="{0914E7DB-A80A-427F-8C98-29E012045917}">
      <dgm:prSet/>
      <dgm:spPr/>
      <dgm:t>
        <a:bodyPr/>
        <a:lstStyle/>
        <a:p>
          <a:endParaRPr lang="ru-RU"/>
        </a:p>
      </dgm:t>
    </dgm:pt>
    <dgm:pt modelId="{80166E0F-C2DE-45DE-830B-FE6F378430A6}">
      <dgm:prSet/>
      <dgm:spPr/>
      <dgm:t>
        <a:bodyPr/>
        <a:lstStyle/>
        <a:p>
          <a:r>
            <a:rPr lang="ru-RU" dirty="0"/>
            <a:t>Подбор метода прогнозирования</a:t>
          </a:r>
        </a:p>
      </dgm:t>
    </dgm:pt>
    <dgm:pt modelId="{BC031675-01BE-4F67-B7AC-E5B949DCE0DA}" type="parTrans" cxnId="{1DA511B3-5B72-4246-B9D6-7613FB311914}">
      <dgm:prSet/>
      <dgm:spPr/>
      <dgm:t>
        <a:bodyPr/>
        <a:lstStyle/>
        <a:p>
          <a:endParaRPr lang="ru-RU"/>
        </a:p>
      </dgm:t>
    </dgm:pt>
    <dgm:pt modelId="{23E5294C-E64C-4090-9618-6B91D38F189A}" type="sibTrans" cxnId="{1DA511B3-5B72-4246-B9D6-7613FB311914}">
      <dgm:prSet/>
      <dgm:spPr/>
      <dgm:t>
        <a:bodyPr/>
        <a:lstStyle/>
        <a:p>
          <a:endParaRPr lang="ru-RU"/>
        </a:p>
      </dgm:t>
    </dgm:pt>
    <dgm:pt modelId="{F0C6AA32-42A2-483E-9809-9CA460597957}" type="pres">
      <dgm:prSet presAssocID="{2892D781-A675-4425-8E5D-C1AE41D4AD00}" presName="linearFlow" presStyleCnt="0">
        <dgm:presLayoutVars>
          <dgm:resizeHandles val="exact"/>
        </dgm:presLayoutVars>
      </dgm:prSet>
      <dgm:spPr/>
    </dgm:pt>
    <dgm:pt modelId="{6483079D-0C4A-465A-9927-AA0AA2142FBC}" type="pres">
      <dgm:prSet presAssocID="{45D54772-3E08-4A87-9270-B4815EAF25AE}" presName="node" presStyleLbl="node1" presStyleIdx="0" presStyleCnt="5">
        <dgm:presLayoutVars>
          <dgm:bulletEnabled val="1"/>
        </dgm:presLayoutVars>
      </dgm:prSet>
      <dgm:spPr/>
    </dgm:pt>
    <dgm:pt modelId="{D465F63B-B51C-45C4-8A50-A775B006CC85}" type="pres">
      <dgm:prSet presAssocID="{17AA1C7A-B2EF-4B83-82F0-95848C452A1D}" presName="sibTrans" presStyleLbl="sibTrans2D1" presStyleIdx="0" presStyleCnt="4"/>
      <dgm:spPr/>
    </dgm:pt>
    <dgm:pt modelId="{75F0EE38-6B36-4B19-897E-6C3683981F93}" type="pres">
      <dgm:prSet presAssocID="{17AA1C7A-B2EF-4B83-82F0-95848C452A1D}" presName="connectorText" presStyleLbl="sibTrans2D1" presStyleIdx="0" presStyleCnt="4"/>
      <dgm:spPr/>
    </dgm:pt>
    <dgm:pt modelId="{08129BF9-81BE-4B31-9C66-A6FA523A7E6D}" type="pres">
      <dgm:prSet presAssocID="{D2B0B829-7D96-4189-AA00-99F1EEEBCDF8}" presName="node" presStyleLbl="node1" presStyleIdx="1" presStyleCnt="5">
        <dgm:presLayoutVars>
          <dgm:bulletEnabled val="1"/>
        </dgm:presLayoutVars>
      </dgm:prSet>
      <dgm:spPr/>
    </dgm:pt>
    <dgm:pt modelId="{FFBAFCCA-8B53-4D87-BDD7-AB93B3246366}" type="pres">
      <dgm:prSet presAssocID="{8F27B3A7-5B50-4999-9FFC-EEC2DE39B817}" presName="sibTrans" presStyleLbl="sibTrans2D1" presStyleIdx="1" presStyleCnt="4"/>
      <dgm:spPr/>
    </dgm:pt>
    <dgm:pt modelId="{C4BBE59F-41BA-4C26-8044-432515A6513F}" type="pres">
      <dgm:prSet presAssocID="{8F27B3A7-5B50-4999-9FFC-EEC2DE39B817}" presName="connectorText" presStyleLbl="sibTrans2D1" presStyleIdx="1" presStyleCnt="4"/>
      <dgm:spPr/>
    </dgm:pt>
    <dgm:pt modelId="{9076D372-C702-4236-A55A-3306F670CC8E}" type="pres">
      <dgm:prSet presAssocID="{09E7C7D6-6C23-4532-BFAA-1F107145328A}" presName="node" presStyleLbl="node1" presStyleIdx="2" presStyleCnt="5">
        <dgm:presLayoutVars>
          <dgm:bulletEnabled val="1"/>
        </dgm:presLayoutVars>
      </dgm:prSet>
      <dgm:spPr/>
    </dgm:pt>
    <dgm:pt modelId="{9096837C-9A75-4877-818C-2C87D9EF0C1D}" type="pres">
      <dgm:prSet presAssocID="{05E36534-0C4F-42E0-BABF-A455060DCCE3}" presName="sibTrans" presStyleLbl="sibTrans2D1" presStyleIdx="2" presStyleCnt="4"/>
      <dgm:spPr/>
    </dgm:pt>
    <dgm:pt modelId="{B265F9FE-7CF1-4FDD-A690-31304E87B455}" type="pres">
      <dgm:prSet presAssocID="{05E36534-0C4F-42E0-BABF-A455060DCCE3}" presName="connectorText" presStyleLbl="sibTrans2D1" presStyleIdx="2" presStyleCnt="4"/>
      <dgm:spPr/>
    </dgm:pt>
    <dgm:pt modelId="{43217881-7495-43C7-9B81-D5286F7BB8FF}" type="pres">
      <dgm:prSet presAssocID="{80166E0F-C2DE-45DE-830B-FE6F378430A6}" presName="node" presStyleLbl="node1" presStyleIdx="3" presStyleCnt="5">
        <dgm:presLayoutVars>
          <dgm:bulletEnabled val="1"/>
        </dgm:presLayoutVars>
      </dgm:prSet>
      <dgm:spPr/>
    </dgm:pt>
    <dgm:pt modelId="{BC93283B-0EDB-4015-B0EB-142FECB38E5A}" type="pres">
      <dgm:prSet presAssocID="{23E5294C-E64C-4090-9618-6B91D38F189A}" presName="sibTrans" presStyleLbl="sibTrans2D1" presStyleIdx="3" presStyleCnt="4"/>
      <dgm:spPr/>
    </dgm:pt>
    <dgm:pt modelId="{CED62C06-8E37-42BE-9A75-A9467ED3B66D}" type="pres">
      <dgm:prSet presAssocID="{23E5294C-E64C-4090-9618-6B91D38F189A}" presName="connectorText" presStyleLbl="sibTrans2D1" presStyleIdx="3" presStyleCnt="4"/>
      <dgm:spPr/>
    </dgm:pt>
    <dgm:pt modelId="{EDBB2C3B-AD20-447E-A4D4-CE3A09590CEA}" type="pres">
      <dgm:prSet presAssocID="{4ED9682A-6C0C-41B9-A32D-4E920D2EC9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B1E0714-E6AF-4773-B6E6-9A1C0E6276FB}" type="presOf" srcId="{80166E0F-C2DE-45DE-830B-FE6F378430A6}" destId="{43217881-7495-43C7-9B81-D5286F7BB8FF}" srcOrd="0" destOrd="0" presId="urn:microsoft.com/office/officeart/2005/8/layout/process2"/>
    <dgm:cxn modelId="{61031144-0F76-46C1-B384-B1AD9B03A799}" type="presOf" srcId="{05E36534-0C4F-42E0-BABF-A455060DCCE3}" destId="{B265F9FE-7CF1-4FDD-A690-31304E87B455}" srcOrd="1" destOrd="0" presId="urn:microsoft.com/office/officeart/2005/8/layout/process2"/>
    <dgm:cxn modelId="{ACE2D146-80C4-4272-93C9-6AFB68C6E0BD}" type="presOf" srcId="{8F27B3A7-5B50-4999-9FFC-EEC2DE39B817}" destId="{C4BBE59F-41BA-4C26-8044-432515A6513F}" srcOrd="1" destOrd="0" presId="urn:microsoft.com/office/officeart/2005/8/layout/process2"/>
    <dgm:cxn modelId="{485D864C-88F2-43DC-AD5F-59059D79CABB}" type="presOf" srcId="{4ED9682A-6C0C-41B9-A32D-4E920D2EC98D}" destId="{EDBB2C3B-AD20-447E-A4D4-CE3A09590CEA}" srcOrd="0" destOrd="0" presId="urn:microsoft.com/office/officeart/2005/8/layout/process2"/>
    <dgm:cxn modelId="{4C52C26C-CA67-4A2C-AEE2-02D98DDDDE21}" type="presOf" srcId="{8F27B3A7-5B50-4999-9FFC-EEC2DE39B817}" destId="{FFBAFCCA-8B53-4D87-BDD7-AB93B3246366}" srcOrd="0" destOrd="0" presId="urn:microsoft.com/office/officeart/2005/8/layout/process2"/>
    <dgm:cxn modelId="{95A2706D-B1DC-4678-AA64-3EF3819FFEE5}" srcId="{2892D781-A675-4425-8E5D-C1AE41D4AD00}" destId="{45D54772-3E08-4A87-9270-B4815EAF25AE}" srcOrd="0" destOrd="0" parTransId="{96B1AB87-4EDE-4F84-A477-9B81C56E69A6}" sibTransId="{17AA1C7A-B2EF-4B83-82F0-95848C452A1D}"/>
    <dgm:cxn modelId="{6E4D0770-BC4D-4B03-A3B6-5606C6FA6C99}" type="presOf" srcId="{17AA1C7A-B2EF-4B83-82F0-95848C452A1D}" destId="{75F0EE38-6B36-4B19-897E-6C3683981F93}" srcOrd="1" destOrd="0" presId="urn:microsoft.com/office/officeart/2005/8/layout/process2"/>
    <dgm:cxn modelId="{5EF71393-B7F5-4B61-877F-EA339CA807C3}" type="presOf" srcId="{23E5294C-E64C-4090-9618-6B91D38F189A}" destId="{BC93283B-0EDB-4015-B0EB-142FECB38E5A}" srcOrd="0" destOrd="0" presId="urn:microsoft.com/office/officeart/2005/8/layout/process2"/>
    <dgm:cxn modelId="{D191A193-6A1A-408E-BA0E-1A13B8A51EE0}" srcId="{2892D781-A675-4425-8E5D-C1AE41D4AD00}" destId="{4ED9682A-6C0C-41B9-A32D-4E920D2EC98D}" srcOrd="4" destOrd="0" parTransId="{B78F0B45-898C-4518-8B5C-DD30A4E30A2B}" sibTransId="{28C5880A-38E4-45C1-A95E-FF5A93CA30B8}"/>
    <dgm:cxn modelId="{E7B49CA2-7929-4851-93EC-BC73966FA5F8}" srcId="{2892D781-A675-4425-8E5D-C1AE41D4AD00}" destId="{09E7C7D6-6C23-4532-BFAA-1F107145328A}" srcOrd="2" destOrd="0" parTransId="{A94F693C-048D-4020-9753-460450608B86}" sibTransId="{05E36534-0C4F-42E0-BABF-A455060DCCE3}"/>
    <dgm:cxn modelId="{3AC80FA6-90BD-4124-AF39-ED6B69A60D4A}" type="presOf" srcId="{45D54772-3E08-4A87-9270-B4815EAF25AE}" destId="{6483079D-0C4A-465A-9927-AA0AA2142FBC}" srcOrd="0" destOrd="0" presId="urn:microsoft.com/office/officeart/2005/8/layout/process2"/>
    <dgm:cxn modelId="{0BE0B2AA-722A-40AE-A591-826D0601F2A9}" type="presOf" srcId="{D2B0B829-7D96-4189-AA00-99F1EEEBCDF8}" destId="{08129BF9-81BE-4B31-9C66-A6FA523A7E6D}" srcOrd="0" destOrd="0" presId="urn:microsoft.com/office/officeart/2005/8/layout/process2"/>
    <dgm:cxn modelId="{1DA511B3-5B72-4246-B9D6-7613FB311914}" srcId="{2892D781-A675-4425-8E5D-C1AE41D4AD00}" destId="{80166E0F-C2DE-45DE-830B-FE6F378430A6}" srcOrd="3" destOrd="0" parTransId="{BC031675-01BE-4F67-B7AC-E5B949DCE0DA}" sibTransId="{23E5294C-E64C-4090-9618-6B91D38F189A}"/>
    <dgm:cxn modelId="{679A56C2-7567-41A2-ACEE-6380C7531FDB}" type="presOf" srcId="{17AA1C7A-B2EF-4B83-82F0-95848C452A1D}" destId="{D465F63B-B51C-45C4-8A50-A775B006CC85}" srcOrd="0" destOrd="0" presId="urn:microsoft.com/office/officeart/2005/8/layout/process2"/>
    <dgm:cxn modelId="{9896B7CA-3F10-47D2-9BF4-A7D13CECA773}" type="presOf" srcId="{2892D781-A675-4425-8E5D-C1AE41D4AD00}" destId="{F0C6AA32-42A2-483E-9809-9CA460597957}" srcOrd="0" destOrd="0" presId="urn:microsoft.com/office/officeart/2005/8/layout/process2"/>
    <dgm:cxn modelId="{0914E7DB-A80A-427F-8C98-29E012045917}" srcId="{2892D781-A675-4425-8E5D-C1AE41D4AD00}" destId="{D2B0B829-7D96-4189-AA00-99F1EEEBCDF8}" srcOrd="1" destOrd="0" parTransId="{77B23336-7F44-4A56-9108-44BB36AA0DC6}" sibTransId="{8F27B3A7-5B50-4999-9FFC-EEC2DE39B817}"/>
    <dgm:cxn modelId="{D11A29E1-3AC3-4DC7-B5A8-D39FF08C6115}" type="presOf" srcId="{23E5294C-E64C-4090-9618-6B91D38F189A}" destId="{CED62C06-8E37-42BE-9A75-A9467ED3B66D}" srcOrd="1" destOrd="0" presId="urn:microsoft.com/office/officeart/2005/8/layout/process2"/>
    <dgm:cxn modelId="{CFA09CE7-316C-4777-8645-1467C162A870}" type="presOf" srcId="{05E36534-0C4F-42E0-BABF-A455060DCCE3}" destId="{9096837C-9A75-4877-818C-2C87D9EF0C1D}" srcOrd="0" destOrd="0" presId="urn:microsoft.com/office/officeart/2005/8/layout/process2"/>
    <dgm:cxn modelId="{BC3B87EE-62F4-4FBA-85CB-28528B569E2F}" type="presOf" srcId="{09E7C7D6-6C23-4532-BFAA-1F107145328A}" destId="{9076D372-C702-4236-A55A-3306F670CC8E}" srcOrd="0" destOrd="0" presId="urn:microsoft.com/office/officeart/2005/8/layout/process2"/>
    <dgm:cxn modelId="{EA92DA37-8AA9-44E3-AF1F-5A651DB25976}" type="presParOf" srcId="{F0C6AA32-42A2-483E-9809-9CA460597957}" destId="{6483079D-0C4A-465A-9927-AA0AA2142FBC}" srcOrd="0" destOrd="0" presId="urn:microsoft.com/office/officeart/2005/8/layout/process2"/>
    <dgm:cxn modelId="{9C4E4A99-2355-484B-8162-5CD6F3FCB631}" type="presParOf" srcId="{F0C6AA32-42A2-483E-9809-9CA460597957}" destId="{D465F63B-B51C-45C4-8A50-A775B006CC85}" srcOrd="1" destOrd="0" presId="urn:microsoft.com/office/officeart/2005/8/layout/process2"/>
    <dgm:cxn modelId="{2797B626-5073-4811-A93D-475E7AA94132}" type="presParOf" srcId="{D465F63B-B51C-45C4-8A50-A775B006CC85}" destId="{75F0EE38-6B36-4B19-897E-6C3683981F93}" srcOrd="0" destOrd="0" presId="urn:microsoft.com/office/officeart/2005/8/layout/process2"/>
    <dgm:cxn modelId="{55475F71-54B2-4222-9FF7-DB4072895F7F}" type="presParOf" srcId="{F0C6AA32-42A2-483E-9809-9CA460597957}" destId="{08129BF9-81BE-4B31-9C66-A6FA523A7E6D}" srcOrd="2" destOrd="0" presId="urn:microsoft.com/office/officeart/2005/8/layout/process2"/>
    <dgm:cxn modelId="{996685BA-8E81-42A6-B7AC-B5A625631B28}" type="presParOf" srcId="{F0C6AA32-42A2-483E-9809-9CA460597957}" destId="{FFBAFCCA-8B53-4D87-BDD7-AB93B3246366}" srcOrd="3" destOrd="0" presId="urn:microsoft.com/office/officeart/2005/8/layout/process2"/>
    <dgm:cxn modelId="{36A925F7-E971-4E9D-8BA7-0D63C9332185}" type="presParOf" srcId="{FFBAFCCA-8B53-4D87-BDD7-AB93B3246366}" destId="{C4BBE59F-41BA-4C26-8044-432515A6513F}" srcOrd="0" destOrd="0" presId="urn:microsoft.com/office/officeart/2005/8/layout/process2"/>
    <dgm:cxn modelId="{778C0C80-CB44-4D6B-8730-99D726EAE765}" type="presParOf" srcId="{F0C6AA32-42A2-483E-9809-9CA460597957}" destId="{9076D372-C702-4236-A55A-3306F670CC8E}" srcOrd="4" destOrd="0" presId="urn:microsoft.com/office/officeart/2005/8/layout/process2"/>
    <dgm:cxn modelId="{E894FE92-3A6C-458A-A3FC-D029128447FA}" type="presParOf" srcId="{F0C6AA32-42A2-483E-9809-9CA460597957}" destId="{9096837C-9A75-4877-818C-2C87D9EF0C1D}" srcOrd="5" destOrd="0" presId="urn:microsoft.com/office/officeart/2005/8/layout/process2"/>
    <dgm:cxn modelId="{214AD154-1B3F-4862-9413-471498AC61CE}" type="presParOf" srcId="{9096837C-9A75-4877-818C-2C87D9EF0C1D}" destId="{B265F9FE-7CF1-4FDD-A690-31304E87B455}" srcOrd="0" destOrd="0" presId="urn:microsoft.com/office/officeart/2005/8/layout/process2"/>
    <dgm:cxn modelId="{319C346C-97A6-42AE-B18C-4D1D0F8CF0B5}" type="presParOf" srcId="{F0C6AA32-42A2-483E-9809-9CA460597957}" destId="{43217881-7495-43C7-9B81-D5286F7BB8FF}" srcOrd="6" destOrd="0" presId="urn:microsoft.com/office/officeart/2005/8/layout/process2"/>
    <dgm:cxn modelId="{35E93072-AC14-497C-A572-D1997DBF3818}" type="presParOf" srcId="{F0C6AA32-42A2-483E-9809-9CA460597957}" destId="{BC93283B-0EDB-4015-B0EB-142FECB38E5A}" srcOrd="7" destOrd="0" presId="urn:microsoft.com/office/officeart/2005/8/layout/process2"/>
    <dgm:cxn modelId="{E72DA399-B18F-432E-8FD8-3C9DC0795B43}" type="presParOf" srcId="{BC93283B-0EDB-4015-B0EB-142FECB38E5A}" destId="{CED62C06-8E37-42BE-9A75-A9467ED3B66D}" srcOrd="0" destOrd="0" presId="urn:microsoft.com/office/officeart/2005/8/layout/process2"/>
    <dgm:cxn modelId="{AD83C512-E62C-4206-9456-5949CFC1976A}" type="presParOf" srcId="{F0C6AA32-42A2-483E-9809-9CA460597957}" destId="{EDBB2C3B-AD20-447E-A4D4-CE3A09590CEA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29629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случилось?</a:t>
          </a:r>
        </a:p>
      </dsp:txBody>
      <dsp:txXfrm>
        <a:off x="0" y="296292"/>
        <a:ext cx="5257798" cy="722925"/>
      </dsp:txXfrm>
    </dsp:sp>
    <dsp:sp modelId="{34C230D4-F3A2-4EB4-8F21-7B58F5326E63}">
      <dsp:nvSpPr>
        <dsp:cNvPr id="0" name=""/>
        <dsp:cNvSpPr/>
      </dsp:nvSpPr>
      <dsp:spPr>
        <a:xfrm>
          <a:off x="262889" y="45372"/>
          <a:ext cx="3680459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Описательная</a:t>
          </a:r>
        </a:p>
      </dsp:txBody>
      <dsp:txXfrm>
        <a:off x="287387" y="69870"/>
        <a:ext cx="3631463" cy="452844"/>
      </dsp:txXfrm>
    </dsp:sp>
    <dsp:sp modelId="{C7286907-A83D-489F-BB92-2EDD84016792}">
      <dsp:nvSpPr>
        <dsp:cNvPr id="0" name=""/>
        <dsp:cNvSpPr/>
      </dsp:nvSpPr>
      <dsp:spPr>
        <a:xfrm>
          <a:off x="0" y="136193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Почему случилось?</a:t>
          </a:r>
        </a:p>
      </dsp:txBody>
      <dsp:txXfrm>
        <a:off x="0" y="1361937"/>
        <a:ext cx="5257798" cy="722925"/>
      </dsp:txXfrm>
    </dsp:sp>
    <dsp:sp modelId="{034896E0-824B-4F56-B173-58FB1B58C72F}">
      <dsp:nvSpPr>
        <dsp:cNvPr id="0" name=""/>
        <dsp:cNvSpPr/>
      </dsp:nvSpPr>
      <dsp:spPr>
        <a:xfrm>
          <a:off x="262889" y="1111017"/>
          <a:ext cx="3680459" cy="501840"/>
        </a:xfrm>
        <a:prstGeom prst="round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Диагностическая</a:t>
          </a:r>
        </a:p>
      </dsp:txBody>
      <dsp:txXfrm>
        <a:off x="287387" y="1135515"/>
        <a:ext cx="3631463" cy="452844"/>
      </dsp:txXfrm>
    </dsp:sp>
    <dsp:sp modelId="{C706418B-0CEA-44FD-B626-A3E2E14B60A2}">
      <dsp:nvSpPr>
        <dsp:cNvPr id="0" name=""/>
        <dsp:cNvSpPr/>
      </dsp:nvSpPr>
      <dsp:spPr>
        <a:xfrm>
          <a:off x="0" y="2427582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может случиться?</a:t>
          </a:r>
        </a:p>
      </dsp:txBody>
      <dsp:txXfrm>
        <a:off x="0" y="2427582"/>
        <a:ext cx="5257798" cy="722925"/>
      </dsp:txXfrm>
    </dsp:sp>
    <dsp:sp modelId="{B2FFBE40-CEF6-48EF-91A6-F47456DBADE8}">
      <dsp:nvSpPr>
        <dsp:cNvPr id="0" name=""/>
        <dsp:cNvSpPr/>
      </dsp:nvSpPr>
      <dsp:spPr>
        <a:xfrm>
          <a:off x="262889" y="2176662"/>
          <a:ext cx="3680459" cy="501840"/>
        </a:xfrm>
        <a:prstGeom prst="round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Предиктивная</a:t>
          </a:r>
        </a:p>
      </dsp:txBody>
      <dsp:txXfrm>
        <a:off x="287387" y="2201160"/>
        <a:ext cx="3631463" cy="452844"/>
      </dsp:txXfrm>
    </dsp:sp>
    <dsp:sp modelId="{5C0292E5-E18C-4C48-A9FC-3DB18FAE2D2C}">
      <dsp:nvSpPr>
        <dsp:cNvPr id="0" name=""/>
        <dsp:cNvSpPr/>
      </dsp:nvSpPr>
      <dsp:spPr>
        <a:xfrm>
          <a:off x="0" y="3493227"/>
          <a:ext cx="5257798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064" tIns="354076" rIns="40806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700" kern="1200" dirty="0"/>
            <a:t>Что сделать, чтобы не случилось?</a:t>
          </a:r>
        </a:p>
      </dsp:txBody>
      <dsp:txXfrm>
        <a:off x="0" y="3493227"/>
        <a:ext cx="5257798" cy="722925"/>
      </dsp:txXfrm>
    </dsp:sp>
    <dsp:sp modelId="{86FA7969-C439-4503-A315-C084A19AEBAC}">
      <dsp:nvSpPr>
        <dsp:cNvPr id="0" name=""/>
        <dsp:cNvSpPr/>
      </dsp:nvSpPr>
      <dsp:spPr>
        <a:xfrm>
          <a:off x="262889" y="3242307"/>
          <a:ext cx="3680459" cy="50184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113" tIns="0" rIns="139113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1" kern="1200" dirty="0"/>
            <a:t>Предписывающая</a:t>
          </a:r>
        </a:p>
      </dsp:txBody>
      <dsp:txXfrm>
        <a:off x="287387" y="3266805"/>
        <a:ext cx="3631463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E380E3-2D54-4609-80A5-907A19072994}">
      <dsp:nvSpPr>
        <dsp:cNvPr id="0" name=""/>
        <dsp:cNvSpPr/>
      </dsp:nvSpPr>
      <dsp:spPr>
        <a:xfrm>
          <a:off x="6004" y="1116973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задачи</a:t>
          </a:r>
        </a:p>
      </dsp:txBody>
      <dsp:txXfrm>
        <a:off x="384004" y="1116973"/>
        <a:ext cx="1174598" cy="756000"/>
      </dsp:txXfrm>
    </dsp:sp>
    <dsp:sp modelId="{B7F9ADE3-C813-4F56-85AF-03F624FD9936}">
      <dsp:nvSpPr>
        <dsp:cNvPr id="0" name=""/>
        <dsp:cNvSpPr/>
      </dsp:nvSpPr>
      <dsp:spPr>
        <a:xfrm>
          <a:off x="6004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Определение бизнес-цели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Описание проблемы или волнующего вопроса</a:t>
          </a:r>
        </a:p>
      </dsp:txBody>
      <dsp:txXfrm>
        <a:off x="6004" y="1967473"/>
        <a:ext cx="1544478" cy="1266890"/>
      </dsp:txXfrm>
    </dsp:sp>
    <dsp:sp modelId="{634D9AC7-6D35-416B-B366-D97820A08C1C}">
      <dsp:nvSpPr>
        <dsp:cNvPr id="0" name=""/>
        <dsp:cNvSpPr/>
      </dsp:nvSpPr>
      <dsp:spPr>
        <a:xfrm>
          <a:off x="1720603" y="1116973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Сбор данных</a:t>
          </a:r>
        </a:p>
      </dsp:txBody>
      <dsp:txXfrm>
        <a:off x="2098603" y="1116973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1720603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Опрос устройств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Сервисы</a:t>
          </a:r>
        </a:p>
      </dsp:txBody>
      <dsp:txXfrm>
        <a:off x="1720603" y="1967473"/>
        <a:ext cx="1544478" cy="1266890"/>
      </dsp:txXfrm>
    </dsp:sp>
    <dsp:sp modelId="{42AEE57B-C069-4F49-9C88-507E26525EBE}">
      <dsp:nvSpPr>
        <dsp:cNvPr id="0" name=""/>
        <dsp:cNvSpPr/>
      </dsp:nvSpPr>
      <dsp:spPr>
        <a:xfrm>
          <a:off x="3435201" y="1116973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Обработка данных</a:t>
          </a:r>
        </a:p>
      </dsp:txBody>
      <dsp:txXfrm>
        <a:off x="3813201" y="1116973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3435201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Преобразование к одному формату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Очистка от нерелевантной и ошибочной информации</a:t>
          </a:r>
        </a:p>
      </dsp:txBody>
      <dsp:txXfrm>
        <a:off x="3435201" y="1967473"/>
        <a:ext cx="1544478" cy="1266890"/>
      </dsp:txXfrm>
    </dsp:sp>
    <dsp:sp modelId="{0E5A5064-3A5F-42AC-8AAB-D5C687575762}">
      <dsp:nvSpPr>
        <dsp:cNvPr id="0" name=""/>
        <dsp:cNvSpPr/>
      </dsp:nvSpPr>
      <dsp:spPr>
        <a:xfrm>
          <a:off x="5149800" y="1116973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Аналитика данных</a:t>
          </a:r>
        </a:p>
      </dsp:txBody>
      <dsp:txXfrm>
        <a:off x="5527800" y="1116973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5149800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Описательная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Диагностическая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Предиктивная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Предписывающая</a:t>
          </a:r>
        </a:p>
      </dsp:txBody>
      <dsp:txXfrm>
        <a:off x="5149800" y="1967473"/>
        <a:ext cx="1544478" cy="1266890"/>
      </dsp:txXfrm>
    </dsp:sp>
    <dsp:sp modelId="{FD0EC24C-7019-4222-8B0F-8D700A0F5FF4}">
      <dsp:nvSpPr>
        <dsp:cNvPr id="0" name=""/>
        <dsp:cNvSpPr/>
      </dsp:nvSpPr>
      <dsp:spPr>
        <a:xfrm>
          <a:off x="6864398" y="1116973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Сохранение результатов аналитики</a:t>
          </a:r>
        </a:p>
      </dsp:txBody>
      <dsp:txXfrm>
        <a:off x="7242398" y="1116973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6864398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Базы данных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Передача данных в другие информационные систем</a:t>
          </a:r>
        </a:p>
      </dsp:txBody>
      <dsp:txXfrm>
        <a:off x="6864398" y="1967473"/>
        <a:ext cx="1544478" cy="1266890"/>
      </dsp:txXfrm>
    </dsp:sp>
    <dsp:sp modelId="{F90E0DBF-D4FF-431A-BD50-F6355C9429A8}">
      <dsp:nvSpPr>
        <dsp:cNvPr id="0" name=""/>
        <dsp:cNvSpPr/>
      </dsp:nvSpPr>
      <dsp:spPr>
        <a:xfrm>
          <a:off x="8578996" y="1116973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Реакция по результатам аналитики</a:t>
          </a:r>
        </a:p>
      </dsp:txBody>
      <dsp:txXfrm>
        <a:off x="8956996" y="1116973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8578996" y="1967473"/>
          <a:ext cx="1544478" cy="1266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Визуализация, отчеты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Оповещение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Действия (предписывающая аналитика)</a:t>
          </a:r>
        </a:p>
      </dsp:txBody>
      <dsp:txXfrm>
        <a:off x="8578996" y="1967473"/>
        <a:ext cx="1544478" cy="12668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4D9AC7-6D35-416B-B366-D97820A08C1C}">
      <dsp:nvSpPr>
        <dsp:cNvPr id="0" name=""/>
        <dsp:cNvSpPr/>
      </dsp:nvSpPr>
      <dsp:spPr>
        <a:xfrm>
          <a:off x="6004" y="763659"/>
          <a:ext cx="1930598" cy="75600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Постановка цели</a:t>
          </a:r>
        </a:p>
      </dsp:txBody>
      <dsp:txXfrm>
        <a:off x="384004" y="763659"/>
        <a:ext cx="1174598" cy="756000"/>
      </dsp:txXfrm>
    </dsp:sp>
    <dsp:sp modelId="{EB0FD5CB-C029-4237-96B7-C975780332A2}">
      <dsp:nvSpPr>
        <dsp:cNvPr id="0" name=""/>
        <dsp:cNvSpPr/>
      </dsp:nvSpPr>
      <dsp:spPr>
        <a:xfrm>
          <a:off x="6004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Зачем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Кому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Что нужно?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Когда нужно?</a:t>
          </a:r>
        </a:p>
      </dsp:txBody>
      <dsp:txXfrm>
        <a:off x="6004" y="1614159"/>
        <a:ext cx="1544478" cy="1973518"/>
      </dsp:txXfrm>
    </dsp:sp>
    <dsp:sp modelId="{42AEE57B-C069-4F49-9C88-507E26525EBE}">
      <dsp:nvSpPr>
        <dsp:cNvPr id="0" name=""/>
        <dsp:cNvSpPr/>
      </dsp:nvSpPr>
      <dsp:spPr>
        <a:xfrm>
          <a:off x="1720603" y="763659"/>
          <a:ext cx="1930598" cy="756000"/>
        </a:xfrm>
        <a:prstGeom prst="chevron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данных</a:t>
          </a:r>
        </a:p>
      </dsp:txBody>
      <dsp:txXfrm>
        <a:off x="2098603" y="763659"/>
        <a:ext cx="1174598" cy="756000"/>
      </dsp:txXfrm>
    </dsp:sp>
    <dsp:sp modelId="{BE709AA8-966D-4026-87D8-FB4C60DB285B}">
      <dsp:nvSpPr>
        <dsp:cNvPr id="0" name=""/>
        <dsp:cNvSpPr/>
      </dsp:nvSpPr>
      <dsp:spPr>
        <a:xfrm>
          <a:off x="1720603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Где можно взять?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Можно ли доверять?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В каком формате?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Какой объем?</a:t>
          </a:r>
        </a:p>
      </dsp:txBody>
      <dsp:txXfrm>
        <a:off x="1720603" y="1614159"/>
        <a:ext cx="1544478" cy="1973518"/>
      </dsp:txXfrm>
    </dsp:sp>
    <dsp:sp modelId="{0E5A5064-3A5F-42AC-8AAB-D5C687575762}">
      <dsp:nvSpPr>
        <dsp:cNvPr id="0" name=""/>
        <dsp:cNvSpPr/>
      </dsp:nvSpPr>
      <dsp:spPr>
        <a:xfrm>
          <a:off x="3435201" y="763659"/>
          <a:ext cx="1930598" cy="756000"/>
        </a:xfrm>
        <a:prstGeom prst="chevron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Подбор типов визуализации</a:t>
          </a:r>
        </a:p>
      </dsp:txBody>
      <dsp:txXfrm>
        <a:off x="3813201" y="763659"/>
        <a:ext cx="1174598" cy="756000"/>
      </dsp:txXfrm>
    </dsp:sp>
    <dsp:sp modelId="{1ECC6B5F-CCE1-4527-882C-5FC2304A96A9}">
      <dsp:nvSpPr>
        <dsp:cNvPr id="0" name=""/>
        <dsp:cNvSpPr/>
      </dsp:nvSpPr>
      <dsp:spPr>
        <a:xfrm>
          <a:off x="3435201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Подобрать типы визуализации в зависимости от постановки цели (таблицы, графики, гистограммы и т.п.)</a:t>
          </a:r>
        </a:p>
      </dsp:txBody>
      <dsp:txXfrm>
        <a:off x="3435201" y="1614159"/>
        <a:ext cx="1544478" cy="1973518"/>
      </dsp:txXfrm>
    </dsp:sp>
    <dsp:sp modelId="{FD0EC24C-7019-4222-8B0F-8D700A0F5FF4}">
      <dsp:nvSpPr>
        <dsp:cNvPr id="0" name=""/>
        <dsp:cNvSpPr/>
      </dsp:nvSpPr>
      <dsp:spPr>
        <a:xfrm>
          <a:off x="5149800" y="763659"/>
          <a:ext cx="1930598" cy="756000"/>
        </a:xfrm>
        <a:prstGeom prst="chevron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Разработка структуры визуализации</a:t>
          </a:r>
        </a:p>
      </dsp:txBody>
      <dsp:txXfrm>
        <a:off x="5527800" y="763659"/>
        <a:ext cx="1174598" cy="756000"/>
      </dsp:txXfrm>
    </dsp:sp>
    <dsp:sp modelId="{B6E233B6-7C67-42E2-955B-F1D06DC3F179}">
      <dsp:nvSpPr>
        <dsp:cNvPr id="0" name=""/>
        <dsp:cNvSpPr/>
      </dsp:nvSpPr>
      <dsp:spPr>
        <a:xfrm>
          <a:off x="5149800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Разработать структуру визуализации в зависимости от постановки цели (порядок графиков, выделение основных моментов)</a:t>
          </a:r>
        </a:p>
      </dsp:txBody>
      <dsp:txXfrm>
        <a:off x="5149800" y="1614159"/>
        <a:ext cx="1544478" cy="1973518"/>
      </dsp:txXfrm>
    </dsp:sp>
    <dsp:sp modelId="{F90E0DBF-D4FF-431A-BD50-F6355C9429A8}">
      <dsp:nvSpPr>
        <dsp:cNvPr id="0" name=""/>
        <dsp:cNvSpPr/>
      </dsp:nvSpPr>
      <dsp:spPr>
        <a:xfrm>
          <a:off x="6864398" y="763659"/>
          <a:ext cx="1930598" cy="756000"/>
        </a:xfrm>
        <a:prstGeom prst="chevron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Прогонка визуализации</a:t>
          </a:r>
        </a:p>
      </dsp:txBody>
      <dsp:txXfrm>
        <a:off x="7242398" y="763659"/>
        <a:ext cx="1174598" cy="756000"/>
      </dsp:txXfrm>
    </dsp:sp>
    <dsp:sp modelId="{1C376759-57C1-45FA-A2D1-49F7C0C5D312}">
      <dsp:nvSpPr>
        <dsp:cNvPr id="0" name=""/>
        <dsp:cNvSpPr/>
      </dsp:nvSpPr>
      <dsp:spPr>
        <a:xfrm>
          <a:off x="6864398" y="1614159"/>
          <a:ext cx="1544478" cy="1973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kern="1200" dirty="0"/>
            <a:t>Достигает ли подготовленная визуализация поставленной цели?</a:t>
          </a:r>
        </a:p>
      </dsp:txBody>
      <dsp:txXfrm>
        <a:off x="6864398" y="1614159"/>
        <a:ext cx="1544478" cy="1973518"/>
      </dsp:txXfrm>
    </dsp:sp>
    <dsp:sp modelId="{E28A07CB-AF8F-4662-8C62-0D509AA493C4}">
      <dsp:nvSpPr>
        <dsp:cNvPr id="0" name=""/>
        <dsp:cNvSpPr/>
      </dsp:nvSpPr>
      <dsp:spPr>
        <a:xfrm>
          <a:off x="8578996" y="763659"/>
          <a:ext cx="1930598" cy="756000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Презентация визуализации</a:t>
          </a:r>
        </a:p>
      </dsp:txBody>
      <dsp:txXfrm>
        <a:off x="8956996" y="763659"/>
        <a:ext cx="1174598" cy="756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1A8724-2D3B-491D-8EA7-240D11146F5C}">
      <dsp:nvSpPr>
        <dsp:cNvPr id="0" name=""/>
        <dsp:cNvSpPr/>
      </dsp:nvSpPr>
      <dsp:spPr>
        <a:xfrm>
          <a:off x="0" y="36469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kern="1200" dirty="0"/>
            <a:t>LOF, KNN</a:t>
          </a:r>
          <a:r>
            <a:rPr lang="ru-RU" sz="1400" kern="1200" dirty="0"/>
            <a:t>, </a:t>
          </a:r>
          <a:r>
            <a:rPr lang="en-US" sz="1400" kern="1200" dirty="0"/>
            <a:t>DBSCAN,</a:t>
          </a:r>
          <a:r>
            <a:rPr lang="en-US" sz="1400" b="0" i="0" kern="1200" dirty="0"/>
            <a:t> </a:t>
          </a:r>
          <a:r>
            <a:rPr lang="en-US" sz="1400" b="0" i="0" kern="1200" dirty="0" err="1"/>
            <a:t>IForest</a:t>
          </a:r>
          <a:r>
            <a:rPr lang="en-US" sz="1400" b="0" i="0" kern="1200" dirty="0"/>
            <a:t>, SVM, </a:t>
          </a:r>
          <a:r>
            <a:rPr lang="ru-RU" sz="1400" kern="1200" dirty="0"/>
            <a:t>…</a:t>
          </a:r>
          <a:endParaRPr lang="ru-RU" sz="14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kern="1200" dirty="0"/>
            <a:t>Не учитывают контекст, но достаточно простые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точечные выбросы, долговременные и значительные изменения характеристик ряда</a:t>
          </a:r>
        </a:p>
      </dsp:txBody>
      <dsp:txXfrm>
        <a:off x="0" y="364692"/>
        <a:ext cx="10939511" cy="1058400"/>
      </dsp:txXfrm>
    </dsp:sp>
    <dsp:sp modelId="{34C230D4-F3A2-4EB4-8F21-7B58F5326E63}">
      <dsp:nvSpPr>
        <dsp:cNvPr id="0" name=""/>
        <dsp:cNvSpPr/>
      </dsp:nvSpPr>
      <dsp:spPr>
        <a:xfrm>
          <a:off x="546975" y="158052"/>
          <a:ext cx="7657657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подобия </a:t>
          </a:r>
          <a:r>
            <a:rPr lang="ru-RU" sz="1400" kern="1200" dirty="0"/>
            <a:t>(</a:t>
          </a:r>
          <a:r>
            <a:rPr lang="en-US" sz="1400" kern="1200" dirty="0"/>
            <a:t>proximity-based</a:t>
          </a:r>
          <a:r>
            <a:rPr lang="ru-RU" sz="1400" kern="1200" dirty="0"/>
            <a:t>)</a:t>
          </a:r>
          <a:endParaRPr lang="ru-RU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значение параметра с предыдущими значениями</a:t>
          </a:r>
          <a:endParaRPr lang="ru-RU" sz="1400" b="1" kern="1200" dirty="0"/>
        </a:p>
      </dsp:txBody>
      <dsp:txXfrm>
        <a:off x="567150" y="178227"/>
        <a:ext cx="7617307" cy="372930"/>
      </dsp:txXfrm>
    </dsp:sp>
    <dsp:sp modelId="{C7286907-A83D-489F-BB92-2EDD84016792}">
      <dsp:nvSpPr>
        <dsp:cNvPr id="0" name=""/>
        <dsp:cNvSpPr/>
      </dsp:nvSpPr>
      <dsp:spPr>
        <a:xfrm>
          <a:off x="0" y="1705332"/>
          <a:ext cx="10939511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en-US" sz="1400" b="0" kern="1200" dirty="0"/>
            <a:t>SARIMA, Prophet</a:t>
          </a:r>
          <a:r>
            <a:rPr lang="ru-RU" sz="1400" kern="1200" dirty="0"/>
            <a:t>, </a:t>
          </a:r>
          <a:r>
            <a:rPr lang="en-US" sz="1400" kern="1200" dirty="0"/>
            <a:t>LSTM</a:t>
          </a:r>
          <a:r>
            <a:rPr lang="en-US" sz="1400" b="0" i="0" kern="1200" dirty="0"/>
            <a:t>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чувствительны к характеру временного ряда: времени </a:t>
          </a:r>
          <a:r>
            <a:rPr lang="ru-RU" sz="1400" b="0" kern="1200" dirty="0" err="1"/>
            <a:t>сэмплирования</a:t>
          </a:r>
          <a:r>
            <a:rPr lang="ru-RU" sz="1400" b="0" kern="1200" dirty="0"/>
            <a:t>, наличию трендов, циклов и т.п.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kern="1200" dirty="0"/>
            <a:t>лучше всего применимы ко временным рядам с ярко выраженными периодами, циклами и трендами</a:t>
          </a:r>
        </a:p>
      </dsp:txBody>
      <dsp:txXfrm>
        <a:off x="0" y="1705332"/>
        <a:ext cx="10939511" cy="1256850"/>
      </dsp:txXfrm>
    </dsp:sp>
    <dsp:sp modelId="{034896E0-824B-4F56-B173-58FB1B58C72F}">
      <dsp:nvSpPr>
        <dsp:cNvPr id="0" name=""/>
        <dsp:cNvSpPr/>
      </dsp:nvSpPr>
      <dsp:spPr>
        <a:xfrm>
          <a:off x="546975" y="1498692"/>
          <a:ext cx="7657657" cy="41328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прогноза </a:t>
          </a:r>
          <a:r>
            <a:rPr lang="ru-RU" sz="1400" kern="1200" dirty="0"/>
            <a:t>(</a:t>
          </a:r>
          <a:r>
            <a:rPr lang="en-US" sz="1400" kern="1200" dirty="0"/>
            <a:t>prediction-based</a:t>
          </a:r>
          <a:r>
            <a:rPr lang="ru-RU" sz="1400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спрогнозированное значение параметра</a:t>
          </a:r>
        </a:p>
      </dsp:txBody>
      <dsp:txXfrm>
        <a:off x="567150" y="1518867"/>
        <a:ext cx="7617307" cy="372930"/>
      </dsp:txXfrm>
    </dsp:sp>
    <dsp:sp modelId="{C706418B-0CEA-44FD-B626-A3E2E14B60A2}">
      <dsp:nvSpPr>
        <dsp:cNvPr id="0" name=""/>
        <dsp:cNvSpPr/>
      </dsp:nvSpPr>
      <dsp:spPr>
        <a:xfrm>
          <a:off x="0" y="3244422"/>
          <a:ext cx="10939511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9028" tIns="291592" rIns="84902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Методы: </a:t>
          </a:r>
          <a:r>
            <a:rPr lang="ru-RU" sz="1400" kern="1200" dirty="0"/>
            <a:t>генеративные сети (</a:t>
          </a:r>
          <a:r>
            <a:rPr lang="en-US" sz="1400" kern="1200" dirty="0" err="1"/>
            <a:t>TadGAN</a:t>
          </a:r>
          <a:r>
            <a:rPr lang="en-US" sz="1400" kern="1200" dirty="0"/>
            <a:t>)</a:t>
          </a:r>
          <a:r>
            <a:rPr lang="en-US" sz="1400" b="0" i="0" kern="1200" dirty="0"/>
            <a:t>, </a:t>
          </a:r>
          <a:r>
            <a:rPr lang="ru-RU" sz="1400" b="0" i="0" kern="1200" dirty="0" err="1"/>
            <a:t>Автокодировщики</a:t>
          </a:r>
          <a:r>
            <a:rPr lang="ru-RU" sz="1400" b="0" i="0" kern="1200" dirty="0"/>
            <a:t> (</a:t>
          </a:r>
          <a:r>
            <a:rPr lang="en-US" sz="1400" b="0" i="0" kern="1200" dirty="0"/>
            <a:t>AE</a:t>
          </a:r>
          <a:r>
            <a:rPr lang="ru-RU" sz="1400" b="0" i="0" kern="1200" dirty="0"/>
            <a:t> и их разновидности), </a:t>
          </a:r>
          <a:r>
            <a:rPr lang="ru-RU" sz="1400" kern="1200" dirty="0"/>
            <a:t>…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Особенности: </a:t>
          </a:r>
          <a:r>
            <a:rPr lang="ru-RU" sz="1400" b="0" kern="1200" dirty="0"/>
            <a:t>требовательны к вычислительным ресурсам, </a:t>
          </a:r>
          <a:endParaRPr lang="ru-RU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400" b="1" kern="1200" dirty="0"/>
            <a:t>Применение: </a:t>
          </a:r>
          <a:r>
            <a:rPr lang="ru-RU" sz="1400" b="0" kern="1200" dirty="0"/>
            <a:t>различные виды аномалий для сложных временных рядов</a:t>
          </a:r>
        </a:p>
      </dsp:txBody>
      <dsp:txXfrm>
        <a:off x="0" y="3244422"/>
        <a:ext cx="10939511" cy="1058400"/>
      </dsp:txXfrm>
    </dsp:sp>
    <dsp:sp modelId="{B2FFBE40-CEF6-48EF-91A6-F47456DBADE8}">
      <dsp:nvSpPr>
        <dsp:cNvPr id="0" name=""/>
        <dsp:cNvSpPr/>
      </dsp:nvSpPr>
      <dsp:spPr>
        <a:xfrm>
          <a:off x="546975" y="3037782"/>
          <a:ext cx="7657657" cy="41328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441" tIns="0" rIns="289441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1" kern="1200" dirty="0"/>
            <a:t>На основании реконструкции </a:t>
          </a:r>
          <a:r>
            <a:rPr lang="ru-RU" sz="1400" kern="1200" dirty="0"/>
            <a:t>(</a:t>
          </a:r>
          <a:r>
            <a:rPr lang="en-US" sz="1400" kern="1200" dirty="0"/>
            <a:t>reconstruction-based</a:t>
          </a:r>
          <a:r>
            <a:rPr lang="ru-RU" sz="1400" kern="1200" dirty="0"/>
            <a:t>)</a:t>
          </a:r>
          <a:r>
            <a:rPr lang="ru-RU" sz="1400" b="0" kern="1200" dirty="0"/>
            <a:t>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ru-RU" sz="1400" b="0" kern="1200" dirty="0"/>
            <a:t>Сравнивается текущее и реконструированное значение параметра</a:t>
          </a:r>
          <a:endParaRPr lang="ru-RU" sz="1400" b="1" kern="1200" dirty="0"/>
        </a:p>
      </dsp:txBody>
      <dsp:txXfrm>
        <a:off x="567150" y="3057957"/>
        <a:ext cx="7617307" cy="3729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3079D-0C4A-465A-9927-AA0AA2142FBC}">
      <dsp:nvSpPr>
        <dsp:cNvPr id="0" name=""/>
        <dsp:cNvSpPr/>
      </dsp:nvSpPr>
      <dsp:spPr>
        <a:xfrm>
          <a:off x="180989" y="513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Инцидент</a:t>
          </a:r>
        </a:p>
      </dsp:txBody>
      <dsp:txXfrm>
        <a:off x="198601" y="18125"/>
        <a:ext cx="2207272" cy="566094"/>
      </dsp:txXfrm>
    </dsp:sp>
    <dsp:sp modelId="{D465F63B-B51C-45C4-8A50-A775B006CC85}">
      <dsp:nvSpPr>
        <dsp:cNvPr id="0" name=""/>
        <dsp:cNvSpPr/>
      </dsp:nvSpPr>
      <dsp:spPr>
        <a:xfrm rot="5400000">
          <a:off x="1189490" y="616865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639414"/>
        <a:ext cx="162355" cy="157846"/>
      </dsp:txXfrm>
    </dsp:sp>
    <dsp:sp modelId="{08129BF9-81BE-4B31-9C66-A6FA523A7E6D}">
      <dsp:nvSpPr>
        <dsp:cNvPr id="0" name=""/>
        <dsp:cNvSpPr/>
      </dsp:nvSpPr>
      <dsp:spPr>
        <a:xfrm>
          <a:off x="180989" y="902492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Детектирование 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detection</a:t>
          </a:r>
          <a:r>
            <a:rPr lang="ru-RU" sz="1300" b="1" kern="1200" dirty="0"/>
            <a:t>)</a:t>
          </a:r>
        </a:p>
      </dsp:txBody>
      <dsp:txXfrm>
        <a:off x="198601" y="920104"/>
        <a:ext cx="2207272" cy="566094"/>
      </dsp:txXfrm>
    </dsp:sp>
    <dsp:sp modelId="{FFBAFCCA-8B53-4D87-BDD7-AB93B3246366}">
      <dsp:nvSpPr>
        <dsp:cNvPr id="0" name=""/>
        <dsp:cNvSpPr/>
      </dsp:nvSpPr>
      <dsp:spPr>
        <a:xfrm rot="5400000">
          <a:off x="1189490" y="1518843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1541392"/>
        <a:ext cx="162355" cy="157846"/>
      </dsp:txXfrm>
    </dsp:sp>
    <dsp:sp modelId="{9076D372-C702-4236-A55A-3306F670CC8E}">
      <dsp:nvSpPr>
        <dsp:cNvPr id="0" name=""/>
        <dsp:cNvSpPr/>
      </dsp:nvSpPr>
      <dsp:spPr>
        <a:xfrm>
          <a:off x="180989" y="1804470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Поиск корневых причин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RCA</a:t>
          </a:r>
          <a:r>
            <a:rPr lang="ru-RU" sz="1300" b="1" kern="1200" dirty="0"/>
            <a:t>)</a:t>
          </a:r>
        </a:p>
      </dsp:txBody>
      <dsp:txXfrm>
        <a:off x="198601" y="1822082"/>
        <a:ext cx="2207272" cy="566094"/>
      </dsp:txXfrm>
    </dsp:sp>
    <dsp:sp modelId="{9096837C-9A75-4877-818C-2C87D9EF0C1D}">
      <dsp:nvSpPr>
        <dsp:cNvPr id="0" name=""/>
        <dsp:cNvSpPr/>
      </dsp:nvSpPr>
      <dsp:spPr>
        <a:xfrm rot="5400000">
          <a:off x="1189490" y="2420821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2443370"/>
        <a:ext cx="162355" cy="157846"/>
      </dsp:txXfrm>
    </dsp:sp>
    <dsp:sp modelId="{43217881-7495-43C7-9B81-D5286F7BB8FF}">
      <dsp:nvSpPr>
        <dsp:cNvPr id="0" name=""/>
        <dsp:cNvSpPr/>
      </dsp:nvSpPr>
      <dsp:spPr>
        <a:xfrm>
          <a:off x="180989" y="2706448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kern="1200" dirty="0"/>
            <a:t>Подбор метода прогнозирования</a:t>
          </a:r>
        </a:p>
      </dsp:txBody>
      <dsp:txXfrm>
        <a:off x="198601" y="2724060"/>
        <a:ext cx="2207272" cy="566094"/>
      </dsp:txXfrm>
    </dsp:sp>
    <dsp:sp modelId="{BC93283B-0EDB-4015-B0EB-142FECB38E5A}">
      <dsp:nvSpPr>
        <dsp:cNvPr id="0" name=""/>
        <dsp:cNvSpPr/>
      </dsp:nvSpPr>
      <dsp:spPr>
        <a:xfrm rot="5400000">
          <a:off x="1189490" y="3322799"/>
          <a:ext cx="225494" cy="270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100" kern="1200"/>
        </a:p>
      </dsp:txBody>
      <dsp:txXfrm rot="-5400000">
        <a:off x="1221060" y="3345348"/>
        <a:ext cx="162355" cy="157846"/>
      </dsp:txXfrm>
    </dsp:sp>
    <dsp:sp modelId="{EDBB2C3B-AD20-447E-A4D4-CE3A09590CEA}">
      <dsp:nvSpPr>
        <dsp:cNvPr id="0" name=""/>
        <dsp:cNvSpPr/>
      </dsp:nvSpPr>
      <dsp:spPr>
        <a:xfrm>
          <a:off x="180989" y="3608426"/>
          <a:ext cx="2242496" cy="601318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Прогнозирование</a:t>
          </a:r>
          <a:r>
            <a:rPr lang="en-US" sz="1300" b="1" kern="1200" dirty="0"/>
            <a:t> </a:t>
          </a:r>
          <a:r>
            <a:rPr lang="ru-RU" sz="1300" b="1" kern="1200" dirty="0"/>
            <a:t>инцидента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1" kern="1200" dirty="0"/>
            <a:t>(</a:t>
          </a:r>
          <a:r>
            <a:rPr lang="en-US" sz="1300" b="1" kern="1200" dirty="0"/>
            <a:t>Anomaly prediction</a:t>
          </a:r>
          <a:r>
            <a:rPr lang="ru-RU" sz="1300" b="1" kern="1200" dirty="0"/>
            <a:t>)</a:t>
          </a:r>
        </a:p>
      </dsp:txBody>
      <dsp:txXfrm>
        <a:off x="198601" y="3626038"/>
        <a:ext cx="2207272" cy="566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059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17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989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89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036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6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115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95949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9110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0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325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366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2652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697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49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3655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38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7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5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331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469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769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4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23.01.2024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u.iu.chernyshov@urfu.ru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5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10" Type="http://schemas.openxmlformats.org/officeDocument/2006/relationships/image" Target="../media/image39.jpeg"/><Relationship Id="rId4" Type="http://schemas.openxmlformats.org/officeDocument/2006/relationships/diagramData" Target="../diagrams/data5.xml"/><Relationship Id="rId9" Type="http://schemas.openxmlformats.org/officeDocument/2006/relationships/image" Target="../media/image3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 систем мониторинга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109118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Чернышов Юрий Юрьевич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к.ф.-м.н., доцент кафедры «Информационные технологии и системы управления» ИРИТ-РТФ УрФУ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iu.iu.chernyshov@urfu.ru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yuchernyshov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Примеры временных рядов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2DABA61C-EBF4-47B9-9394-4716B1216267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226E06-9C1F-4149-B02B-AA912A5E2CD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8" name="Объект 10">
            <a:extLst>
              <a:ext uri="{FF2B5EF4-FFF2-40B4-BE49-F238E27FC236}">
                <a16:creationId xmlns:a16="http://schemas.microsoft.com/office/drawing/2014/main" id="{ABDF0BF3-BB16-4DEA-9FB9-02E68409A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7465"/>
            <a:ext cx="4592218" cy="186153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832E11-ADA9-463A-999A-D89FE2DB7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125" y="1567465"/>
            <a:ext cx="5133675" cy="1861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169109-6311-46AA-A924-5D0709F84641}"/>
              </a:ext>
            </a:extLst>
          </p:cNvPr>
          <p:cNvSpPr txBox="1"/>
          <p:nvPr/>
        </p:nvSpPr>
        <p:spPr>
          <a:xfrm>
            <a:off x="6420769" y="1186743"/>
            <a:ext cx="473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Многомерный временной ряд (</a:t>
            </a:r>
            <a:r>
              <a:rPr lang="en-US" dirty="0"/>
              <a:t>&gt;1 </a:t>
            </a:r>
            <a:r>
              <a:rPr lang="ru-RU" dirty="0"/>
              <a:t>параметра)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2EA6B86-08E1-45D1-9E19-181F2B9832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3859" y="2930525"/>
            <a:ext cx="7362825" cy="37909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AA9536F-F7BE-466F-96DA-68B4452B42D9}"/>
              </a:ext>
            </a:extLst>
          </p:cNvPr>
          <p:cNvSpPr txBox="1"/>
          <p:nvPr/>
        </p:nvSpPr>
        <p:spPr>
          <a:xfrm>
            <a:off x="3733769" y="2941915"/>
            <a:ext cx="418300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Выделение из ряда тренда и сезонности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7B30C-82AD-4ADD-8E90-80037FD40537}"/>
              </a:ext>
            </a:extLst>
          </p:cNvPr>
          <p:cNvSpPr txBox="1"/>
          <p:nvPr/>
        </p:nvSpPr>
        <p:spPr>
          <a:xfrm>
            <a:off x="8117996" y="3195848"/>
            <a:ext cx="130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Исходный ряд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69C9F2-D922-4216-8F9D-D403F498F8C3}"/>
              </a:ext>
            </a:extLst>
          </p:cNvPr>
          <p:cNvSpPr txBox="1"/>
          <p:nvPr/>
        </p:nvSpPr>
        <p:spPr>
          <a:xfrm>
            <a:off x="8768817" y="4101023"/>
            <a:ext cx="651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Тренд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9D3B16-CA41-4D0D-803B-267582F0696A}"/>
              </a:ext>
            </a:extLst>
          </p:cNvPr>
          <p:cNvSpPr txBox="1"/>
          <p:nvPr/>
        </p:nvSpPr>
        <p:spPr>
          <a:xfrm>
            <a:off x="8352165" y="4925069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Сезонность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F8883B-57A1-4365-92EB-0835A211BC89}"/>
              </a:ext>
            </a:extLst>
          </p:cNvPr>
          <p:cNvSpPr txBox="1"/>
          <p:nvPr/>
        </p:nvSpPr>
        <p:spPr>
          <a:xfrm>
            <a:off x="8877180" y="5771860"/>
            <a:ext cx="557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1400" b="1" dirty="0"/>
              <a:t>Шум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F7E06B-59EC-44C7-84EF-60EDCDD4155A}"/>
              </a:ext>
            </a:extLst>
          </p:cNvPr>
          <p:cNvSpPr txBox="1"/>
          <p:nvPr/>
        </p:nvSpPr>
        <p:spPr>
          <a:xfrm>
            <a:off x="768115" y="1186743"/>
            <a:ext cx="4613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Одномерный временной ряд</a:t>
            </a:r>
          </a:p>
        </p:txBody>
      </p:sp>
    </p:spTree>
    <p:extLst>
      <p:ext uri="{BB962C8B-B14F-4D97-AF65-F5344CB8AC3E}">
        <p14:creationId xmlns:p14="http://schemas.microsoft.com/office/powerpoint/2010/main" val="1054055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Визуализация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Объект 7">
            <a:extLst>
              <a:ext uri="{FF2B5EF4-FFF2-40B4-BE49-F238E27FC236}">
                <a16:creationId xmlns:a16="http://schemas.microsoft.com/office/drawing/2014/main" id="{43144872-F540-4930-B4EB-13C73AECF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21189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Стрелка: развернутая 7">
            <a:extLst>
              <a:ext uri="{FF2B5EF4-FFF2-40B4-BE49-F238E27FC236}">
                <a16:creationId xmlns:a16="http://schemas.microsoft.com/office/drawing/2014/main" id="{4BF1FA90-7FE0-49EE-9AAF-B840D410E025}"/>
              </a:ext>
            </a:extLst>
          </p:cNvPr>
          <p:cNvSpPr/>
          <p:nvPr/>
        </p:nvSpPr>
        <p:spPr>
          <a:xfrm flipH="1">
            <a:off x="3216163" y="1825625"/>
            <a:ext cx="5412829" cy="674140"/>
          </a:xfrm>
          <a:prstGeom prst="uturnArrow">
            <a:avLst>
              <a:gd name="adj1" fmla="val 18256"/>
              <a:gd name="adj2" fmla="val 25000"/>
              <a:gd name="adj3" fmla="val 25000"/>
              <a:gd name="adj4" fmla="val 42191"/>
              <a:gd name="adj5" fmla="val 10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FA10719-3D0A-417D-AEC8-7E1850861AEA}"/>
              </a:ext>
            </a:extLst>
          </p:cNvPr>
          <p:cNvSpPr/>
          <p:nvPr/>
        </p:nvSpPr>
        <p:spPr>
          <a:xfrm>
            <a:off x="4030360" y="1536799"/>
            <a:ext cx="3784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/>
              <a:t>Визуализация не достигает поставленной цели</a:t>
            </a:r>
          </a:p>
        </p:txBody>
      </p:sp>
    </p:spTree>
    <p:extLst>
      <p:ext uri="{BB962C8B-B14F-4D97-AF65-F5344CB8AC3E}">
        <p14:creationId xmlns:p14="http://schemas.microsoft.com/office/powerpoint/2010/main" val="181405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Обратная сторона визуализации данных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4" name="Прямоугольник 3">
            <a:extLst>
              <a:ext uri="{FF2B5EF4-FFF2-40B4-BE49-F238E27FC236}">
                <a16:creationId xmlns:a16="http://schemas.microsoft.com/office/drawing/2014/main" id="{A33411A2-7D18-42A5-9A4F-5CF2A4AD7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200" y="6308725"/>
            <a:ext cx="8394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ru-RU" altLang="ru-RU" sz="1800">
                <a:latin typeface="Arial" panose="020B0604020202020204" pitchFamily="34" charset="0"/>
              </a:rPr>
              <a:t>http://info.levandovskiy.info/wp-content/uploads/2018/10/Statistika_i_kotiki.pdf</a:t>
            </a:r>
          </a:p>
        </p:txBody>
      </p:sp>
      <p:pic>
        <p:nvPicPr>
          <p:cNvPr id="15" name="Рисунок 4">
            <a:extLst>
              <a:ext uri="{FF2B5EF4-FFF2-40B4-BE49-F238E27FC236}">
                <a16:creationId xmlns:a16="http://schemas.microsoft.com/office/drawing/2014/main" id="{7E996039-C1E0-4540-9EB9-E2CB9FE8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900" y="2257425"/>
            <a:ext cx="1941513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Рисунок 5">
            <a:extLst>
              <a:ext uri="{FF2B5EF4-FFF2-40B4-BE49-F238E27FC236}">
                <a16:creationId xmlns:a16="http://schemas.microsoft.com/office/drawing/2014/main" id="{430B5195-6E9C-4017-994F-C38C2878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68" y="1697415"/>
            <a:ext cx="3433411" cy="1871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Рисунок 6">
            <a:extLst>
              <a:ext uri="{FF2B5EF4-FFF2-40B4-BE49-F238E27FC236}">
                <a16:creationId xmlns:a16="http://schemas.microsoft.com/office/drawing/2014/main" id="{2EBDBF68-DA3F-415E-9802-607DC664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675" y="1781968"/>
            <a:ext cx="3860775" cy="170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Рисунок 7">
            <a:extLst>
              <a:ext uri="{FF2B5EF4-FFF2-40B4-BE49-F238E27FC236}">
                <a16:creationId xmlns:a16="http://schemas.microsoft.com/office/drawing/2014/main" id="{4232EA6C-0494-4CD7-8FF2-17D520304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356" y="3950654"/>
            <a:ext cx="3433411" cy="1450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949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Предиктивная аналитика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Picture 4" descr="Опасные эмодзи: кое-где они означают совсем не то, что вы думаете - BBC  News Русская служба">
            <a:extLst>
              <a:ext uri="{FF2B5EF4-FFF2-40B4-BE49-F238E27FC236}">
                <a16:creationId xmlns:a16="http://schemas.microsoft.com/office/drawing/2014/main" id="{B2D79CCC-E767-40C6-B1FB-4EB5A45D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98" y="1863127"/>
            <a:ext cx="1049820" cy="59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Eye Icons - 34,531 free icons">
            <a:extLst>
              <a:ext uri="{FF2B5EF4-FFF2-40B4-BE49-F238E27FC236}">
                <a16:creationId xmlns:a16="http://schemas.microsoft.com/office/drawing/2014/main" id="{328EB2F9-D2B4-41EA-B840-8E305272E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605" y="4352778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ye Icons - 34,531 free icons">
            <a:extLst>
              <a:ext uri="{FF2B5EF4-FFF2-40B4-BE49-F238E27FC236}">
                <a16:creationId xmlns:a16="http://schemas.microsoft.com/office/drawing/2014/main" id="{56F52C02-0234-4E22-AB47-CCD507B0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423321" y="4352778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0FED8567-AC30-42FB-98BD-B918F1332B0E}"/>
              </a:ext>
            </a:extLst>
          </p:cNvPr>
          <p:cNvSpPr/>
          <p:nvPr/>
        </p:nvSpPr>
        <p:spPr>
          <a:xfrm>
            <a:off x="6413500" y="4785783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CD0CE504-D08C-445D-A9FF-9D146DBD73EE}"/>
              </a:ext>
            </a:extLst>
          </p:cNvPr>
          <p:cNvSpPr/>
          <p:nvPr/>
        </p:nvSpPr>
        <p:spPr>
          <a:xfrm rot="16200000">
            <a:off x="4910860" y="3302437"/>
            <a:ext cx="174031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6" descr="Eye Icons - 34,531 free icons">
            <a:extLst>
              <a:ext uri="{FF2B5EF4-FFF2-40B4-BE49-F238E27FC236}">
                <a16:creationId xmlns:a16="http://schemas.microsoft.com/office/drawing/2014/main" id="{D8373BA2-FE79-4320-B10D-C6055B859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886542" y="3747173"/>
            <a:ext cx="548072" cy="5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A23905-F76F-43DA-9146-DE1BDD026C59}"/>
              </a:ext>
            </a:extLst>
          </p:cNvPr>
          <p:cNvSpPr txBox="1"/>
          <p:nvPr/>
        </p:nvSpPr>
        <p:spPr>
          <a:xfrm>
            <a:off x="1442106" y="4531518"/>
            <a:ext cx="30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Анализ корневых причин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5A7D3F-73AF-4F9C-85F3-BB6186E693F1}"/>
              </a:ext>
            </a:extLst>
          </p:cNvPr>
          <p:cNvSpPr txBox="1"/>
          <p:nvPr/>
        </p:nvSpPr>
        <p:spPr>
          <a:xfrm>
            <a:off x="5183279" y="2031217"/>
            <a:ext cx="1954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Выявление аномалий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C9FE68-C1B2-44D0-BA63-03EE37DDEE1A}"/>
              </a:ext>
            </a:extLst>
          </p:cNvPr>
          <p:cNvSpPr txBox="1"/>
          <p:nvPr/>
        </p:nvSpPr>
        <p:spPr>
          <a:xfrm>
            <a:off x="8301309" y="4531518"/>
            <a:ext cx="244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Прогнозирование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7FFDBB-38DF-4ABE-A701-3F38B09CEE1B}"/>
              </a:ext>
            </a:extLst>
          </p:cNvPr>
          <p:cNvSpPr txBox="1"/>
          <p:nvPr/>
        </p:nvSpPr>
        <p:spPr>
          <a:xfrm>
            <a:off x="838200" y="1354109"/>
            <a:ext cx="28910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Обозначения:</a:t>
            </a:r>
          </a:p>
          <a:p>
            <a:r>
              <a:rPr lang="en-US" sz="1600" b="1" dirty="0"/>
              <a:t>RCA </a:t>
            </a:r>
            <a:r>
              <a:rPr lang="ru-RU" sz="1600" b="1" dirty="0"/>
              <a:t>– </a:t>
            </a:r>
            <a:r>
              <a:rPr lang="en-US" sz="1600" b="1" dirty="0"/>
              <a:t>Root Cause Analysis </a:t>
            </a:r>
            <a:r>
              <a:rPr lang="en-US" sz="1600" dirty="0"/>
              <a:t>(</a:t>
            </a:r>
            <a:r>
              <a:rPr lang="ru-RU" sz="1600" dirty="0"/>
              <a:t>анализ корневых причин</a:t>
            </a:r>
            <a:r>
              <a:rPr lang="en-US" sz="1600" dirty="0"/>
              <a:t>)</a:t>
            </a:r>
            <a:endParaRPr lang="ru-RU" sz="1600" dirty="0"/>
          </a:p>
          <a:p>
            <a:r>
              <a:rPr lang="en-US" sz="1600" b="1" dirty="0"/>
              <a:t>AD – Anomaly Detection </a:t>
            </a:r>
            <a:r>
              <a:rPr lang="en-US" sz="1600" dirty="0"/>
              <a:t>(</a:t>
            </a:r>
            <a:r>
              <a:rPr lang="ru-RU" sz="1600" dirty="0"/>
              <a:t>выявление аномалий)</a:t>
            </a:r>
          </a:p>
        </p:txBody>
      </p:sp>
      <p:sp>
        <p:nvSpPr>
          <p:cNvPr id="18" name="Стрелка: изогнутая 17">
            <a:extLst>
              <a:ext uri="{FF2B5EF4-FFF2-40B4-BE49-F238E27FC236}">
                <a16:creationId xmlns:a16="http://schemas.microsoft.com/office/drawing/2014/main" id="{857DE9CE-89DD-4983-80A2-59E0AB350640}"/>
              </a:ext>
            </a:extLst>
          </p:cNvPr>
          <p:cNvSpPr/>
          <p:nvPr/>
        </p:nvSpPr>
        <p:spPr>
          <a:xfrm>
            <a:off x="5101086" y="3091914"/>
            <a:ext cx="570991" cy="1786582"/>
          </a:xfrm>
          <a:prstGeom prst="bentArrow">
            <a:avLst/>
          </a:prstGeom>
          <a:pattFill prst="ltUpDiag">
            <a:fgClr>
              <a:schemeClr val="accent6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7B876-2C3C-4626-8FA9-27578DF6A5FA}"/>
              </a:ext>
            </a:extLst>
          </p:cNvPr>
          <p:cNvSpPr txBox="1"/>
          <p:nvPr/>
        </p:nvSpPr>
        <p:spPr>
          <a:xfrm>
            <a:off x="3512069" y="3126054"/>
            <a:ext cx="1615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dirty="0"/>
              <a:t>Новые подходы для выявления аномалий</a:t>
            </a:r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B5574E28-5245-4C82-B6BA-753159BED114}"/>
              </a:ext>
            </a:extLst>
          </p:cNvPr>
          <p:cNvSpPr/>
          <p:nvPr/>
        </p:nvSpPr>
        <p:spPr>
          <a:xfrm rot="10800000">
            <a:off x="1263431" y="4785783"/>
            <a:ext cx="3980464" cy="360368"/>
          </a:xfrm>
          <a:prstGeom prst="rightArrow">
            <a:avLst/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rgbClr val="92D050"/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28E46C8-9C42-42B6-BCD4-B785169E9F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00" y="4421471"/>
            <a:ext cx="958758" cy="95875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2E75D13-D8D9-4796-BC41-63DEA5095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746" y="1796283"/>
            <a:ext cx="596531" cy="596531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35C3640-517E-428A-8448-C0E50B492B23}"/>
              </a:ext>
            </a:extLst>
          </p:cNvPr>
          <p:cNvCxnSpPr>
            <a:cxnSpLocks/>
          </p:cNvCxnSpPr>
          <p:nvPr/>
        </p:nvCxnSpPr>
        <p:spPr>
          <a:xfrm>
            <a:off x="8426025" y="2151706"/>
            <a:ext cx="2068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456D526-378F-458A-B27B-CDF1AEF3D4D4}"/>
              </a:ext>
            </a:extLst>
          </p:cNvPr>
          <p:cNvSpPr txBox="1"/>
          <p:nvPr/>
        </p:nvSpPr>
        <p:spPr>
          <a:xfrm>
            <a:off x="7882475" y="1366868"/>
            <a:ext cx="3217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rgbClr val="FF0000"/>
                </a:solidFill>
              </a:rPr>
              <a:t>Меняем ручной анализ на использование машинного обучения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EC1C57-9B32-4131-96B7-9C0CCA75B89C}"/>
              </a:ext>
            </a:extLst>
          </p:cNvPr>
          <p:cNvSpPr txBox="1"/>
          <p:nvPr/>
        </p:nvSpPr>
        <p:spPr>
          <a:xfrm>
            <a:off x="7555431" y="2335187"/>
            <a:ext cx="1049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Аналитик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2591D5-B5AD-4C26-AFD4-69621F3702C4}"/>
              </a:ext>
            </a:extLst>
          </p:cNvPr>
          <p:cNvSpPr txBox="1"/>
          <p:nvPr/>
        </p:nvSpPr>
        <p:spPr>
          <a:xfrm>
            <a:off x="10325712" y="2335187"/>
            <a:ext cx="1049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Machine learning</a:t>
            </a:r>
            <a:endParaRPr lang="ru-RU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60EFD1-15AF-4290-8C78-725D16627E83}"/>
              </a:ext>
            </a:extLst>
          </p:cNvPr>
          <p:cNvSpPr txBox="1"/>
          <p:nvPr/>
        </p:nvSpPr>
        <p:spPr>
          <a:xfrm>
            <a:off x="5243895" y="5416822"/>
            <a:ext cx="111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Модуль аналитики</a:t>
            </a:r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39CCA9D-4144-4AE6-94DB-73F7B503A4F2}"/>
              </a:ext>
            </a:extLst>
          </p:cNvPr>
          <p:cNvCxnSpPr/>
          <p:nvPr/>
        </p:nvCxnSpPr>
        <p:spPr>
          <a:xfrm>
            <a:off x="1342931" y="6146467"/>
            <a:ext cx="9195815" cy="0"/>
          </a:xfrm>
          <a:prstGeom prst="straightConnector1">
            <a:avLst/>
          </a:prstGeom>
          <a:ln w="2222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8DB785F-0492-4F44-B2EA-138181A2FB30}"/>
              </a:ext>
            </a:extLst>
          </p:cNvPr>
          <p:cNvSpPr txBox="1"/>
          <p:nvPr/>
        </p:nvSpPr>
        <p:spPr>
          <a:xfrm>
            <a:off x="9488926" y="6140564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будущее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380862-4C1A-4886-943C-E9B940820FE6}"/>
              </a:ext>
            </a:extLst>
          </p:cNvPr>
          <p:cNvSpPr txBox="1"/>
          <p:nvPr/>
        </p:nvSpPr>
        <p:spPr>
          <a:xfrm>
            <a:off x="5183279" y="6140564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настоящее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BF6B83-7DE6-4925-A584-AABF102A1E7B}"/>
              </a:ext>
            </a:extLst>
          </p:cNvPr>
          <p:cNvSpPr txBox="1"/>
          <p:nvPr/>
        </p:nvSpPr>
        <p:spPr>
          <a:xfrm>
            <a:off x="1239557" y="6140564"/>
            <a:ext cx="1175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прошлое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E48E0B-69BA-4DC5-9C80-05D334A1C021}"/>
              </a:ext>
            </a:extLst>
          </p:cNvPr>
          <p:cNvSpPr txBox="1"/>
          <p:nvPr/>
        </p:nvSpPr>
        <p:spPr>
          <a:xfrm>
            <a:off x="10264476" y="5906814"/>
            <a:ext cx="1049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/>
              <a:t>время</a:t>
            </a:r>
          </a:p>
        </p:txBody>
      </p:sp>
    </p:spTree>
    <p:extLst>
      <p:ext uri="{BB962C8B-B14F-4D97-AF65-F5344CB8AC3E}">
        <p14:creationId xmlns:p14="http://schemas.microsoft.com/office/powerpoint/2010/main" val="971450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временных рядов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7">
            <a:extLst>
              <a:ext uri="{FF2B5EF4-FFF2-40B4-BE49-F238E27FC236}">
                <a16:creationId xmlns:a16="http://schemas.microsoft.com/office/drawing/2014/main" id="{A1C929EA-A98D-4EF5-975B-0EE6149DADA4}"/>
              </a:ext>
            </a:extLst>
          </p:cNvPr>
          <p:cNvSpPr txBox="1">
            <a:spLocks/>
          </p:cNvSpPr>
          <p:nvPr/>
        </p:nvSpPr>
        <p:spPr>
          <a:xfrm>
            <a:off x="838200" y="14733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Статистические модели</a:t>
            </a:r>
          </a:p>
          <a:p>
            <a:pPr lvl="1"/>
            <a:r>
              <a:rPr lang="en-US"/>
              <a:t>(S)ARIMA, AR, MA</a:t>
            </a:r>
            <a:endParaRPr lang="ru-RU"/>
          </a:p>
          <a:p>
            <a:pPr lvl="1"/>
            <a:r>
              <a:rPr lang="ru-RU"/>
              <a:t>… их разновидности</a:t>
            </a:r>
          </a:p>
          <a:p>
            <a:r>
              <a:rPr lang="ru-RU"/>
              <a:t>Рекуррентные нейронные сети</a:t>
            </a:r>
          </a:p>
          <a:p>
            <a:pPr lvl="1"/>
            <a:r>
              <a:rPr lang="en-US"/>
              <a:t>GRU</a:t>
            </a:r>
            <a:endParaRPr lang="ru-RU"/>
          </a:p>
          <a:p>
            <a:pPr lvl="1"/>
            <a:r>
              <a:rPr lang="en-US"/>
              <a:t>LSTM</a:t>
            </a:r>
            <a:endParaRPr lang="ru-RU"/>
          </a:p>
          <a:p>
            <a:pPr lvl="1"/>
            <a:r>
              <a:rPr lang="ru-RU"/>
              <a:t>… их разновидности</a:t>
            </a:r>
          </a:p>
          <a:p>
            <a:r>
              <a:rPr lang="ru-RU"/>
              <a:t>Специализированные библиотеки и фреймворки</a:t>
            </a:r>
          </a:p>
          <a:p>
            <a:pPr lvl="1"/>
            <a:r>
              <a:rPr lang="en-US"/>
              <a:t>Prophet</a:t>
            </a:r>
            <a:r>
              <a:rPr lang="ru-RU"/>
              <a:t> (</a:t>
            </a:r>
            <a:r>
              <a:rPr lang="en-US"/>
              <a:t>Meta</a:t>
            </a:r>
            <a:r>
              <a:rPr lang="ru-RU"/>
              <a:t>)</a:t>
            </a:r>
          </a:p>
          <a:p>
            <a:pPr lvl="1"/>
            <a:r>
              <a:rPr lang="en-US"/>
              <a:t>FEDOT (</a:t>
            </a:r>
            <a:r>
              <a:rPr lang="ru-RU"/>
              <a:t>ИТМО, </a:t>
            </a:r>
            <a:r>
              <a:rPr lang="en-US"/>
              <a:t>AutoML)</a:t>
            </a:r>
            <a:endParaRPr lang="ru-RU"/>
          </a:p>
          <a:p>
            <a:pPr lvl="1"/>
            <a:r>
              <a:rPr lang="ru-RU"/>
              <a:t>…</a:t>
            </a:r>
          </a:p>
          <a:p>
            <a:pPr lvl="1"/>
            <a:endParaRPr lang="en-US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6633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</a:t>
            </a:r>
            <a:r>
              <a:rPr lang="en-US" sz="2800" b="1" dirty="0">
                <a:solidFill>
                  <a:srgbClr val="FF0000"/>
                </a:solidFill>
              </a:rPr>
              <a:t>SARIMA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40DF0F-725D-4777-9197-65B15806C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4245767"/>
            <a:ext cx="5743575" cy="21002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Объект 12">
                <a:extLst>
                  <a:ext uri="{FF2B5EF4-FFF2-40B4-BE49-F238E27FC236}">
                    <a16:creationId xmlns:a16="http://schemas.microsoft.com/office/drawing/2014/main" id="{E83AA1CD-55A6-4A85-84CC-C46B53AF45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562101"/>
                <a:ext cx="10515600" cy="49307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600" dirty="0"/>
                  <a:t>Авторегрессия</a:t>
                </a:r>
                <a:r>
                  <a:rPr lang="en-US" sz="1600" dirty="0"/>
                  <a:t> (</a:t>
                </a:r>
                <a:r>
                  <a:rPr lang="en-US" sz="1600" b="1" dirty="0"/>
                  <a:t>AR</a:t>
                </a:r>
                <a:r>
                  <a:rPr lang="en-US" sz="1600" dirty="0"/>
                  <a:t>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ru-R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sz="1600" dirty="0"/>
                  <a:t>Скользящее среднее (</a:t>
                </a:r>
                <a:r>
                  <a:rPr lang="en-US" sz="1600" b="1" dirty="0"/>
                  <a:t>MA</a:t>
                </a:r>
                <a:r>
                  <a:rPr lang="ru-RU" sz="1600" dirty="0"/>
                  <a:t>)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ARIMA</a:t>
                </a:r>
                <a:r>
                  <a:rPr lang="en-US" sz="1800" dirty="0"/>
                  <a:t> –</a:t>
                </a:r>
                <a:r>
                  <a:rPr lang="ru-RU" sz="1800" dirty="0"/>
                  <a:t> линейная стохастическая модель, включающая в себя модель авторегрессии</a:t>
                </a:r>
                <a:r>
                  <a:rPr lang="en-US" sz="1800" dirty="0"/>
                  <a:t> (AR)</a:t>
                </a:r>
                <a:r>
                  <a:rPr lang="ru-RU" sz="1800" dirty="0"/>
                  <a:t>, дифференцирования</a:t>
                </a:r>
                <a:r>
                  <a:rPr lang="en-US" sz="1800" dirty="0"/>
                  <a:t> (I)</a:t>
                </a:r>
                <a:r>
                  <a:rPr lang="ru-RU" sz="1800" dirty="0"/>
                  <a:t> и скользящего среднего </a:t>
                </a:r>
                <a:r>
                  <a:rPr lang="en-US" sz="1800" dirty="0"/>
                  <a:t>(MA)</a:t>
                </a:r>
                <a:r>
                  <a:rPr lang="ru-RU" sz="18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b="1" dirty="0"/>
                  <a:t>SARIMA</a:t>
                </a:r>
                <a:r>
                  <a:rPr lang="en-US" sz="1800" dirty="0"/>
                  <a:t> – </a:t>
                </a:r>
                <a:r>
                  <a:rPr lang="ru-RU" sz="1800" dirty="0"/>
                  <a:t>модель сезонного </a:t>
                </a:r>
                <a:r>
                  <a:rPr lang="ru-RU" sz="1800" dirty="0" err="1"/>
                  <a:t>авторегрессионного</a:t>
                </a:r>
                <a:r>
                  <a:rPr lang="ru-RU" sz="1800" dirty="0"/>
                  <a:t> скользящего среднего, сочетающий в себе модель </a:t>
                </a:r>
                <a:r>
                  <a:rPr lang="en-US" sz="1800" dirty="0"/>
                  <a:t>ARIMA </a:t>
                </a:r>
                <a:r>
                  <a:rPr lang="ru-RU" sz="1800" dirty="0"/>
                  <a:t>с возможностью выполнения той же модели, но на сезонном уровне.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ru-RU" sz="1800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Для прогнозирования должен использоваться 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>
                    <a:solidFill>
                      <a:srgbClr val="FF0000"/>
                    </a:solidFill>
                  </a:rPr>
                  <a:t>стационарный временной ряд!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b="1" i="1" dirty="0"/>
                  <a:t>Оценка стационарности </a:t>
                </a:r>
                <a:r>
                  <a:rPr lang="ru-RU" sz="1400" i="1" dirty="0"/>
                  <a:t>– критерий Дики-</a:t>
                </a:r>
                <a:r>
                  <a:rPr lang="ru-RU" sz="1400" i="1" dirty="0" err="1"/>
                  <a:t>Фуллера</a:t>
                </a: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b="1" i="1" dirty="0"/>
                  <a:t>Приведение ряда к стационарности </a:t>
                </a:r>
                <a:r>
                  <a:rPr lang="ru-RU" sz="1400" i="1" dirty="0"/>
                  <a:t>– логарифмирование, 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/>
                  <a:t>метод Бокса-Кокса, разностное дифференцирование</a:t>
                </a:r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endParaRPr lang="ru-RU" sz="1400" i="1" dirty="0"/>
              </a:p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:r>
                  <a:rPr lang="ru-RU" sz="1400" i="1" dirty="0"/>
                  <a:t>Библиотека </a:t>
                </a:r>
                <a:r>
                  <a:rPr lang="en-US" sz="1400" i="1" dirty="0"/>
                  <a:t>Python: </a:t>
                </a:r>
                <a:r>
                  <a:rPr lang="en-US" sz="1400" b="1" i="1" dirty="0" err="1"/>
                  <a:t>statsmodels</a:t>
                </a:r>
                <a:endParaRPr lang="ru-RU" sz="1400" b="1" i="1" dirty="0"/>
              </a:p>
            </p:txBody>
          </p:sp>
        </mc:Choice>
        <mc:Fallback xmlns="">
          <p:sp>
            <p:nvSpPr>
              <p:cNvPr id="8" name="Объект 12">
                <a:extLst>
                  <a:ext uri="{FF2B5EF4-FFF2-40B4-BE49-F238E27FC236}">
                    <a16:creationId xmlns:a16="http://schemas.microsoft.com/office/drawing/2014/main" id="{E83AA1CD-55A6-4A85-84CC-C46B53AF4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62101"/>
                <a:ext cx="10515600" cy="4930774"/>
              </a:xfrm>
              <a:prstGeom prst="rect">
                <a:avLst/>
              </a:prstGeom>
              <a:blipFill>
                <a:blip r:embed="rId5"/>
                <a:stretch>
                  <a:fillRect l="-522" t="-9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DA6C0E-0870-4AA3-9320-9805112B75C7}"/>
              </a:ext>
            </a:extLst>
          </p:cNvPr>
          <p:cNvSpPr txBox="1"/>
          <p:nvPr/>
        </p:nvSpPr>
        <p:spPr>
          <a:xfrm>
            <a:off x="838200" y="4449222"/>
            <a:ext cx="44096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SARIMA = S(P,D,Q) + AR(p) + I(d) + MA(q)</a:t>
            </a: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397591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Прогнозирование </a:t>
            </a:r>
            <a:r>
              <a:rPr lang="en-US" sz="2800" b="1" dirty="0">
                <a:solidFill>
                  <a:srgbClr val="FF0000"/>
                </a:solidFill>
              </a:rPr>
              <a:t>LSTM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12">
            <a:extLst>
              <a:ext uri="{FF2B5EF4-FFF2-40B4-BE49-F238E27FC236}">
                <a16:creationId xmlns:a16="http://schemas.microsoft.com/office/drawing/2014/main" id="{F1F0C671-F254-471F-A349-2EACAA4DA574}"/>
              </a:ext>
            </a:extLst>
          </p:cNvPr>
          <p:cNvSpPr txBox="1">
            <a:spLocks/>
          </p:cNvSpPr>
          <p:nvPr/>
        </p:nvSpPr>
        <p:spPr>
          <a:xfrm>
            <a:off x="838200" y="1562101"/>
            <a:ext cx="10515600" cy="4930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1900" dirty="0"/>
              <a:t>Проблемы рекуррентных сетей: градиентный взрыв и исчезновение градиента, </a:t>
            </a:r>
            <a:r>
              <a:rPr lang="en-US" sz="1900" dirty="0"/>
              <a:t>LSTM </a:t>
            </a:r>
            <a:r>
              <a:rPr lang="ru-RU" sz="1900" dirty="0"/>
              <a:t>их решает.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b="1" dirty="0"/>
              <a:t>LSTM </a:t>
            </a:r>
            <a:r>
              <a:rPr lang="ru-RU" sz="1900" dirty="0"/>
              <a:t>(</a:t>
            </a:r>
            <a:r>
              <a:rPr lang="ru-RU" sz="1900" i="1" dirty="0" err="1"/>
              <a:t>long</a:t>
            </a:r>
            <a:r>
              <a:rPr lang="ru-RU" sz="1900" i="1" dirty="0"/>
              <a:t> </a:t>
            </a:r>
            <a:r>
              <a:rPr lang="ru-RU" sz="1900" i="1" dirty="0" err="1"/>
              <a:t>short-term</a:t>
            </a:r>
            <a:r>
              <a:rPr lang="ru-RU" sz="1900" i="1" dirty="0"/>
              <a:t> </a:t>
            </a:r>
            <a:r>
              <a:rPr lang="ru-RU" sz="1900" i="1" dirty="0" err="1"/>
              <a:t>memory</a:t>
            </a:r>
            <a:r>
              <a:rPr lang="ru-RU" sz="1900" dirty="0"/>
              <a:t>, </a:t>
            </a:r>
            <a:r>
              <a:rPr lang="ru-RU" sz="1900" i="1" dirty="0"/>
              <a:t>долгая краткосрочная память</a:t>
            </a:r>
            <a:r>
              <a:rPr lang="ru-RU" sz="1900" dirty="0"/>
              <a:t>) — тип рекуррентной нейронной сети, способный обучаться долгосрочным зависимостям. </a:t>
            </a: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9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900" b="1" dirty="0"/>
              <a:t>Этапы:</a:t>
            </a:r>
          </a:p>
          <a:p>
            <a:r>
              <a:rPr lang="ru-RU" sz="1900" dirty="0"/>
              <a:t>Удаление ненужной информации</a:t>
            </a:r>
            <a:endParaRPr lang="en-US" sz="1900" dirty="0"/>
          </a:p>
          <a:p>
            <a:r>
              <a:rPr lang="ru-RU" sz="1900" dirty="0"/>
              <a:t>Сохранение нужной информации</a:t>
            </a:r>
            <a:endParaRPr lang="en-US" sz="1900" dirty="0"/>
          </a:p>
          <a:p>
            <a:r>
              <a:rPr lang="ru-RU" sz="1900" dirty="0"/>
              <a:t>Формирование нового состояния</a:t>
            </a:r>
            <a:endParaRPr lang="en-US" sz="1900" dirty="0"/>
          </a:p>
          <a:p>
            <a:endParaRPr lang="ru-RU" sz="1900" dirty="0"/>
          </a:p>
          <a:p>
            <a:endParaRPr lang="en-US" sz="1900" dirty="0"/>
          </a:p>
        </p:txBody>
      </p:sp>
      <p:pic>
        <p:nvPicPr>
          <p:cNvPr id="8" name="Picture 2" descr="LSTM пример">
            <a:extLst>
              <a:ext uri="{FF2B5EF4-FFF2-40B4-BE49-F238E27FC236}">
                <a16:creationId xmlns:a16="http://schemas.microsoft.com/office/drawing/2014/main" id="{AF106586-C0EF-4A47-966F-5F5FD5A4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840" y="2883627"/>
            <a:ext cx="4895850" cy="183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STM нейронная сеть">
            <a:extLst>
              <a:ext uri="{FF2B5EF4-FFF2-40B4-BE49-F238E27FC236}">
                <a16:creationId xmlns:a16="http://schemas.microsoft.com/office/drawing/2014/main" id="{7CBE4831-444F-4DF1-B72B-AB7AC137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430" y="4797834"/>
            <a:ext cx="3114675" cy="57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гейт lstm">
            <a:extLst>
              <a:ext uri="{FF2B5EF4-FFF2-40B4-BE49-F238E27FC236}">
                <a16:creationId xmlns:a16="http://schemas.microsoft.com/office/drawing/2014/main" id="{C02428C8-3F1E-4010-AC40-52F1B092C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230" y="4574644"/>
            <a:ext cx="486015" cy="59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F0F4FA-687E-4180-9FC0-6FDD79341D82}"/>
              </a:ext>
            </a:extLst>
          </p:cNvPr>
          <p:cNvSpPr txBox="1"/>
          <p:nvPr/>
        </p:nvSpPr>
        <p:spPr>
          <a:xfrm>
            <a:off x="10713519" y="5128272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Gate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39F2192-BB15-416D-8965-21631931C354}"/>
              </a:ext>
            </a:extLst>
          </p:cNvPr>
          <p:cNvSpPr/>
          <p:nvPr/>
        </p:nvSpPr>
        <p:spPr>
          <a:xfrm>
            <a:off x="7309430" y="5369238"/>
            <a:ext cx="40076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http://colah.github.io/posts/2015-08-Understanding-LSTMs/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716550B-07B6-473C-B433-E1689DEC52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520" y="2883627"/>
            <a:ext cx="5094758" cy="2044894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D9092A3E-F568-4112-92F9-91B9BC3038D8}"/>
              </a:ext>
            </a:extLst>
          </p:cNvPr>
          <p:cNvSpPr/>
          <p:nvPr/>
        </p:nvSpPr>
        <p:spPr>
          <a:xfrm>
            <a:off x="854190" y="2545073"/>
            <a:ext cx="51863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Ячейка стандартной рекуррентной сети содержит 1 слой:</a:t>
            </a:r>
          </a:p>
        </p:txBody>
      </p:sp>
    </p:spTree>
    <p:extLst>
      <p:ext uri="{BB962C8B-B14F-4D97-AF65-F5344CB8AC3E}">
        <p14:creationId xmlns:p14="http://schemas.microsoft.com/office/powerpoint/2010/main" val="3684286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Аномалия во временных рядах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248509AA-7A09-440A-8DD4-EEB7B8EB88C7}"/>
              </a:ext>
            </a:extLst>
          </p:cNvPr>
          <p:cNvSpPr txBox="1">
            <a:spLocks/>
          </p:cNvSpPr>
          <p:nvPr/>
        </p:nvSpPr>
        <p:spPr>
          <a:xfrm>
            <a:off x="538942" y="1607574"/>
            <a:ext cx="58729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Аномалия – где временной ряд ведет себя необычно </a:t>
            </a:r>
            <a:r>
              <a:rPr lang="en-US"/>
              <a:t>8-</a:t>
            </a:r>
            <a:r>
              <a:rPr lang="ru-RU"/>
              <a:t>)</a:t>
            </a:r>
          </a:p>
          <a:p>
            <a:r>
              <a:rPr lang="ru-RU"/>
              <a:t>Точечная аномалия</a:t>
            </a:r>
          </a:p>
          <a:p>
            <a:r>
              <a:rPr lang="ru-RU"/>
              <a:t>Коллективная аномалия (аномальное поведение группы точек, каждая точка нормальная)</a:t>
            </a:r>
            <a:endParaRPr lang="en-US"/>
          </a:p>
          <a:p>
            <a:r>
              <a:rPr lang="ru-RU"/>
              <a:t>Аномалия во времени – «нормальные значения» появляются в неправильное время, сложно понять контекст сигнала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63E2F9E-9769-42D2-A0C2-0211D4467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1227" y="1135008"/>
            <a:ext cx="4054558" cy="540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33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F27A7B98-EE44-482D-B546-3163D6A7F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6743207"/>
              </p:ext>
            </p:extLst>
          </p:nvPr>
        </p:nvGraphicFramePr>
        <p:xfrm>
          <a:off x="671465" y="1198562"/>
          <a:ext cx="10939511" cy="4460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72F77-70B1-4380-9E3C-CDDCF08295CD}"/>
              </a:ext>
            </a:extLst>
          </p:cNvPr>
          <p:cNvSpPr txBox="1"/>
          <p:nvPr/>
        </p:nvSpPr>
        <p:spPr>
          <a:xfrm>
            <a:off x="1819275" y="5810250"/>
            <a:ext cx="832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Необходимо сформулировать, что будет являться аномалией для вашей задачи!</a:t>
            </a:r>
          </a:p>
        </p:txBody>
      </p:sp>
    </p:spTree>
    <p:extLst>
      <p:ext uri="{BB962C8B-B14F-4D97-AF65-F5344CB8AC3E}">
        <p14:creationId xmlns:p14="http://schemas.microsoft.com/office/powerpoint/2010/main" val="1876479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 (</a:t>
            </a:r>
            <a:r>
              <a:rPr lang="en-US" sz="2800" b="1" dirty="0">
                <a:solidFill>
                  <a:srgbClr val="FF0000"/>
                </a:solidFill>
              </a:rPr>
              <a:t>LOF</a:t>
            </a:r>
            <a:r>
              <a:rPr lang="ru-RU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9AEC47DE-DE11-4574-8DE3-361F67685A6B}"/>
              </a:ext>
            </a:extLst>
          </p:cNvPr>
          <p:cNvSpPr txBox="1">
            <a:spLocks/>
          </p:cNvSpPr>
          <p:nvPr/>
        </p:nvSpPr>
        <p:spPr>
          <a:xfrm>
            <a:off x="369978" y="135789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ru-RU" sz="1900" b="1"/>
              <a:t>Локальный уровень выброса (</a:t>
            </a:r>
            <a:r>
              <a:rPr lang="en-US" sz="1900" b="1"/>
              <a:t>Local Outlier Factor, LOF</a:t>
            </a:r>
            <a:r>
              <a:rPr lang="ru-RU" sz="1900" b="1"/>
              <a:t>) </a:t>
            </a:r>
            <a:r>
              <a:rPr lang="ru-RU" sz="1900"/>
              <a:t>– алгоритм выявления аномалий (кластеризация), основанный на измерении локального отклонения данной точки с учётом её соседей (локальной плотности).</a:t>
            </a:r>
            <a:r>
              <a:rPr lang="en-US" sz="190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900"/>
          </a:p>
          <a:p>
            <a:pPr marL="0" indent="0">
              <a:buFont typeface="Arial" panose="020B0604020202020204" pitchFamily="34" charset="0"/>
              <a:buNone/>
            </a:pP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endParaRPr lang="ru-RU" sz="1600"/>
          </a:p>
          <a:p>
            <a:pPr marL="0" indent="0">
              <a:buFont typeface="Arial" panose="020B0604020202020204" pitchFamily="34" charset="0"/>
              <a:buNone/>
            </a:pPr>
            <a:endParaRPr lang="ru-RU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/>
              <a:t>LOF </a:t>
            </a:r>
            <a:r>
              <a:rPr lang="ru-RU" sz="1600"/>
              <a:t>показывает отношение средней локальной плотности достижимости соседей к плотности достижимости самого объекта.</a:t>
            </a:r>
            <a:endParaRPr lang="en-US" sz="16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/>
              <a:t>Значение </a:t>
            </a:r>
            <a:r>
              <a:rPr lang="en-US" sz="1600"/>
              <a:t>LOF &gt; 1</a:t>
            </a:r>
            <a:r>
              <a:rPr lang="ru-RU" sz="1600"/>
              <a:t> свидетельствует о выбросе, но пороговое значение утоняется в зависимости от задачи.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1600"/>
              <a:t>Метод универсальный, но результаты трудно интерпретировать, необходимо подбирать пороговое значение.</a:t>
            </a:r>
            <a:endParaRPr lang="ru-RU" sz="1600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5E550A0-9F95-44AF-87B3-307593FEEBFC}"/>
              </a:ext>
            </a:extLst>
          </p:cNvPr>
          <p:cNvGrpSpPr/>
          <p:nvPr/>
        </p:nvGrpSpPr>
        <p:grpSpPr>
          <a:xfrm>
            <a:off x="446178" y="2338145"/>
            <a:ext cx="8981818" cy="2228879"/>
            <a:chOff x="671465" y="2944936"/>
            <a:chExt cx="8981818" cy="2228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E53C741-DA71-444D-9F8E-4EC3AE2D7EBE}"/>
                    </a:ext>
                  </a:extLst>
                </p:cNvPr>
                <p:cNvSpPr txBox="1"/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𝐿𝑂𝐹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𝐿𝑅𝐷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𝐿𝑅𝐷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r>
                    <a:rPr lang="ru-RU" dirty="0"/>
                    <a:t>  - локальный уровень выброса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9EDF76A-330D-44C2-9D4E-8EEB8B5720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4669318"/>
                  <a:ext cx="7415358" cy="504497"/>
                </a:xfrm>
                <a:prstGeom prst="rect">
                  <a:avLst/>
                </a:prstGeom>
                <a:blipFill>
                  <a:blip r:embed="rId4"/>
                  <a:stretch>
                    <a:fillRect b="-722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06AEE74-7A6D-401D-8E5E-D16CF5E3D667}"/>
                    </a:ext>
                  </a:extLst>
                </p:cNvPr>
                <p:cNvSpPr txBox="1"/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𝐿𝑅𝐷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den>
                      </m:f>
                    </m:oMath>
                  </a14:m>
                  <a:r>
                    <a:rPr lang="ru-RU" dirty="0"/>
                    <a:t> - локальная плотность достижимости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6F8961-4A80-4600-BB3E-D6FC779A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3911863"/>
                  <a:ext cx="8045792" cy="580223"/>
                </a:xfrm>
                <a:prstGeom prst="rect">
                  <a:avLst/>
                </a:prstGeom>
                <a:blipFill>
                  <a:blip r:embed="rId5"/>
                  <a:stretch>
                    <a:fillRect l="-985" t="-15789" b="-7684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B344E8-57A2-4932-A523-8C279A097488}"/>
                    </a:ext>
                  </a:extLst>
                </p:cNvPr>
                <p:cNvSpPr txBox="1"/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</a:rPr>
                    <a:t>N</a:t>
                  </a:r>
                  <a:r>
                    <a:rPr lang="en-US" i="1" baseline="-25000" dirty="0" err="1">
                      <a:latin typeface="Cambria Math" panose="02040503050406030204" pitchFamily="18" charset="0"/>
                    </a:rPr>
                    <a:t>k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(A) –</a:t>
                  </a:r>
                  <a:r>
                    <a:rPr lang="ru-RU" i="1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множество </a:t>
                  </a:r>
                  <a:r>
                    <a:rPr lang="en-US" i="1" dirty="0">
                      <a:latin typeface="Cambria Math" panose="02040503050406030204" pitchFamily="18" charset="0"/>
                    </a:rPr>
                    <a:t>k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ближайших соседей</a:t>
                  </a:r>
                  <a:r>
                    <a:rPr lang="en-US" dirty="0">
                      <a:latin typeface="Cambria Math" panose="02040503050406030204" pitchFamily="18" charset="0"/>
                    </a:rPr>
                    <a:t> </a:t>
                  </a:r>
                  <a:r>
                    <a:rPr lang="ru-RU" dirty="0">
                      <a:latin typeface="Cambria Math" panose="02040503050406030204" pitchFamily="18" charset="0"/>
                    </a:rPr>
                    <a:t>объекта А</a:t>
                  </a:r>
                  <a:endParaRPr lang="en-US" dirty="0">
                    <a:latin typeface="Cambria Math" panose="02040503050406030204" pitchFamily="18" charset="0"/>
                  </a:endParaRPr>
                </a:p>
                <a:p>
                  <a:endParaRPr lang="ru-RU" b="0" baseline="-25000" dirty="0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nor/>
                                </m:rPr>
                                <a:rPr lang="ru-RU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𝑑𝑖𝑠𝑡𝑎𝑛𝑐𝑒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a14:m>
                  <a:r>
                    <a:rPr lang="en-US" dirty="0"/>
                    <a:t> - </a:t>
                  </a:r>
                  <a:r>
                    <a:rPr lang="ru-RU" dirty="0"/>
                    <a:t>достижимое расстояние объекта А из В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0B7FFA4-2B2B-4C04-A3EB-EFEBDAA59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65" y="2944936"/>
                  <a:ext cx="8981818" cy="774315"/>
                </a:xfrm>
                <a:prstGeom prst="rect">
                  <a:avLst/>
                </a:prstGeom>
                <a:blipFill>
                  <a:blip r:embed="rId6"/>
                  <a:stretch>
                    <a:fillRect l="-1561" t="-11024" r="-679" b="-1574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FAA864CD-9EBA-4B02-9FEA-50D2A5F129E6}"/>
              </a:ext>
            </a:extLst>
          </p:cNvPr>
          <p:cNvGrpSpPr/>
          <p:nvPr/>
        </p:nvGrpSpPr>
        <p:grpSpPr>
          <a:xfrm>
            <a:off x="8716822" y="1802336"/>
            <a:ext cx="3135543" cy="4448844"/>
            <a:chOff x="9185044" y="2011886"/>
            <a:chExt cx="3135543" cy="444884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C9BD71-98CB-4632-8995-EE6C1FEE0317}"/>
                </a:ext>
              </a:extLst>
            </p:cNvPr>
            <p:cNvSpPr txBox="1"/>
            <p:nvPr/>
          </p:nvSpPr>
          <p:spPr>
            <a:xfrm>
              <a:off x="10691812" y="2011886"/>
              <a:ext cx="16287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Объекты В, ближайшие соседи объекта А (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)</a:t>
              </a:r>
            </a:p>
          </p:txBody>
        </p:sp>
        <p:pic>
          <p:nvPicPr>
            <p:cNvPr id="15" name="Рисунок 14">
              <a:extLst>
                <a:ext uri="{FF2B5EF4-FFF2-40B4-BE49-F238E27FC236}">
                  <a16:creationId xmlns:a16="http://schemas.microsoft.com/office/drawing/2014/main" id="{4447B830-6395-4A1A-BDBB-240978851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85044" y="2346479"/>
              <a:ext cx="3085805" cy="3235754"/>
            </a:xfrm>
            <a:prstGeom prst="rect">
              <a:avLst/>
            </a:prstGeom>
          </p:spPr>
        </p:pic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155343ED-1F46-4F53-A7BC-30FC8746F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02132" y="2464155"/>
              <a:ext cx="542334" cy="16306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437E01B4-AC3D-41E5-A618-57AC054C9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6200" y="2464155"/>
              <a:ext cx="338266" cy="18079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016114B4-15DD-472E-877D-8C9673358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78652" y="2464155"/>
              <a:ext cx="265814" cy="22665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20519A-2602-4DDD-81E7-76BF4B6E522B}"/>
                </a:ext>
              </a:extLst>
            </p:cNvPr>
            <p:cNvSpPr txBox="1"/>
            <p:nvPr/>
          </p:nvSpPr>
          <p:spPr>
            <a:xfrm>
              <a:off x="9277858" y="5814399"/>
              <a:ext cx="18716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solidFill>
                    <a:srgbClr val="0070C0"/>
                  </a:solidFill>
                </a:rPr>
                <a:t>расстояние от объекта А до </a:t>
              </a:r>
              <a:r>
                <a:rPr lang="en-US" sz="1200" dirty="0">
                  <a:solidFill>
                    <a:srgbClr val="0070C0"/>
                  </a:solidFill>
                </a:rPr>
                <a:t>k=3</a:t>
              </a:r>
              <a:r>
                <a:rPr lang="ru-RU" sz="1200" dirty="0">
                  <a:solidFill>
                    <a:srgbClr val="0070C0"/>
                  </a:solidFill>
                </a:rPr>
                <a:t> ближайшего объекта В</a:t>
              </a:r>
              <a:r>
                <a:rPr lang="en-US" sz="1200" dirty="0">
                  <a:solidFill>
                    <a:srgbClr val="0070C0"/>
                  </a:solidFill>
                </a:rPr>
                <a:t>:</a:t>
              </a:r>
              <a:r>
                <a:rPr lang="ru-RU" sz="1200" dirty="0">
                  <a:solidFill>
                    <a:srgbClr val="0070C0"/>
                  </a:solidFill>
                </a:rPr>
                <a:t> </a:t>
              </a:r>
              <a:r>
                <a:rPr lang="en-US" sz="1200" dirty="0">
                  <a:solidFill>
                    <a:srgbClr val="0070C0"/>
                  </a:solidFill>
                </a:rPr>
                <a:t>k-distance(A)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562BAEFD-C214-4536-B1CC-663FCE8EA31A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10213689" y="4767321"/>
              <a:ext cx="514258" cy="1047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2079F9B8-B563-4672-9B11-580482C8CD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62446" y="4879593"/>
              <a:ext cx="317598" cy="9300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0E68CCC-CB2D-46D4-BA87-D59B7B5E3110}"/>
                </a:ext>
              </a:extLst>
            </p:cNvPr>
            <p:cNvSpPr txBox="1"/>
            <p:nvPr/>
          </p:nvSpPr>
          <p:spPr>
            <a:xfrm>
              <a:off x="11085227" y="5785175"/>
              <a:ext cx="10929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70C0"/>
                  </a:solidFill>
                </a:rPr>
                <a:t>k-distance(B</a:t>
              </a:r>
              <a:r>
                <a:rPr lang="en-US" sz="1200" baseline="-25000" dirty="0">
                  <a:solidFill>
                    <a:srgbClr val="0070C0"/>
                  </a:solidFill>
                </a:rPr>
                <a:t>3</a:t>
              </a:r>
              <a:r>
                <a:rPr lang="en-US" sz="1200" dirty="0">
                  <a:solidFill>
                    <a:srgbClr val="0070C0"/>
                  </a:solidFill>
                </a:rPr>
                <a:t>)</a:t>
              </a:r>
              <a:endParaRPr lang="ru-RU" sz="1200" dirty="0">
                <a:solidFill>
                  <a:srgbClr val="0070C0"/>
                </a:solidFill>
              </a:endParaRPr>
            </a:p>
          </p:txBody>
        </p:sp>
        <p:cxnSp>
          <p:nvCxnSpPr>
            <p:cNvPr id="23" name="Прямая соединительная линия 22">
              <a:extLst>
                <a:ext uri="{FF2B5EF4-FFF2-40B4-BE49-F238E27FC236}">
                  <a16:creationId xmlns:a16="http://schemas.microsoft.com/office/drawing/2014/main" id="{3AFB3128-6490-4EC4-95DE-EE5D570ACE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22484" y="4776574"/>
              <a:ext cx="359966" cy="12880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791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Данные систем мониторинга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7D1878-ABBB-43FB-B1F1-B8706B662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565" y="1949741"/>
            <a:ext cx="3049785" cy="353133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4C80B1-4403-4765-8371-EE10BCD274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299" y="1949740"/>
            <a:ext cx="2886076" cy="356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6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Выявление аномалий (</a:t>
            </a:r>
            <a:r>
              <a:rPr lang="ru-RU" sz="2800" b="1" dirty="0" err="1">
                <a:solidFill>
                  <a:srgbClr val="FF0000"/>
                </a:solidFill>
              </a:rPr>
              <a:t>автокодировщики</a:t>
            </a:r>
            <a:r>
              <a:rPr lang="ru-RU" sz="28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DD2B29C9-44CD-40B8-8585-02F1470FB27A}"/>
              </a:ext>
            </a:extLst>
          </p:cNvPr>
          <p:cNvSpPr txBox="1">
            <a:spLocks/>
          </p:cNvSpPr>
          <p:nvPr/>
        </p:nvSpPr>
        <p:spPr>
          <a:xfrm>
            <a:off x="685800" y="1238250"/>
            <a:ext cx="10515600" cy="5048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ru-RU" sz="2000" b="1"/>
              <a:t>Автоэнкодеры (</a:t>
            </a:r>
            <a:r>
              <a:rPr lang="en-US" sz="2000" b="1"/>
              <a:t>AutoEncoders, AE, </a:t>
            </a:r>
            <a:r>
              <a:rPr lang="ru-RU" sz="2000" b="1"/>
              <a:t>автокодировщики) </a:t>
            </a:r>
            <a:r>
              <a:rPr lang="ru-RU" sz="2000"/>
              <a:t>– вид нейронных сетей, служащих для реконструкции входных данных, и имеющих одинаковое количество нейронов на входе и на выходе. Состоят из энкодера и декодера.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Применение автоэнкодера для выявления аномалий (</a:t>
            </a:r>
            <a:r>
              <a:rPr lang="en-US" sz="2000" b="1"/>
              <a:t>reconstruction-based</a:t>
            </a:r>
            <a:r>
              <a:rPr lang="ru-RU" sz="2000" b="1"/>
              <a:t>):</a:t>
            </a:r>
          </a:p>
          <a:p>
            <a:r>
              <a:rPr lang="ru-RU" sz="2000"/>
              <a:t>Обучение на данных без аномалий</a:t>
            </a:r>
          </a:p>
          <a:p>
            <a:r>
              <a:rPr lang="ru-RU" sz="2000"/>
              <a:t>Вычисление порога отклонения (</a:t>
            </a:r>
            <a:r>
              <a:rPr lang="en-US" sz="2000"/>
              <a:t>anomaly score)</a:t>
            </a:r>
            <a:r>
              <a:rPr lang="ru-RU" sz="2000"/>
              <a:t> на основании разницы входного и восстановленного вектора</a:t>
            </a:r>
          </a:p>
          <a:p>
            <a:r>
              <a:rPr lang="ru-RU" sz="2000"/>
              <a:t>Загрузка анализируемых данных и выявление аномалий при </a:t>
            </a:r>
            <a:r>
              <a:rPr lang="en-US" sz="2000"/>
              <a:t>anomaly score </a:t>
            </a:r>
            <a:r>
              <a:rPr lang="ru-RU" sz="2000"/>
              <a:t>выше порога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/>
              <a:t>Возможно выявление точечных и групповых аномалий, а также аномалий, связанных с изменением поведения ряда (изменение частоты, появление тренда и т.п.)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F9AD5-A016-4DED-81D6-21350E61EA4C}"/>
                  </a:ext>
                </a:extLst>
              </p:cNvPr>
              <p:cNvSpPr txBox="1"/>
              <p:nvPr/>
            </p:nvSpPr>
            <p:spPr>
              <a:xfrm>
                <a:off x="7785482" y="2502447"/>
                <a:ext cx="366921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dirty="0"/>
                  <a:t> – </a:t>
                </a:r>
                <a:r>
                  <a:rPr lang="ru-RU" dirty="0"/>
                  <a:t>входной вектор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– </a:t>
                </a:r>
                <a:r>
                  <a:rPr lang="ru-RU" dirty="0"/>
                  <a:t>латентный вектор</a:t>
                </a:r>
              </a:p>
              <a:p>
                <a:r>
                  <a:rPr lang="en-US" i="1" dirty="0"/>
                  <a:t>r</a:t>
                </a:r>
                <a:r>
                  <a:rPr lang="en-US" dirty="0"/>
                  <a:t> – </a:t>
                </a:r>
                <a:r>
                  <a:rPr lang="ru-RU" dirty="0"/>
                  <a:t>восстановленный вектор</a:t>
                </a:r>
              </a:p>
              <a:p>
                <a:r>
                  <a:rPr lang="ru-RU" dirty="0"/>
                  <a:t>Функция</a:t>
                </a:r>
                <a:r>
                  <a:rPr lang="en-US" dirty="0"/>
                  <a:t> </a:t>
                </a:r>
                <a:r>
                  <a:rPr lang="ru-RU" dirty="0" err="1"/>
                  <a:t>автоэнкодера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7F9AD5-A016-4DED-81D6-21350E61E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482" y="2502447"/>
                <a:ext cx="3669210" cy="1200329"/>
              </a:xfrm>
              <a:prstGeom prst="rect">
                <a:avLst/>
              </a:prstGeom>
              <a:blipFill>
                <a:blip r:embed="rId4"/>
                <a:stretch>
                  <a:fillRect l="-132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839DAC-AC58-4F40-8CDF-1CE72F54A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9441" y="2064592"/>
            <a:ext cx="3872749" cy="21763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DEEA49-9D52-48FC-9B4A-15CFA3604C0C}"/>
              </a:ext>
            </a:extLst>
          </p:cNvPr>
          <p:cNvSpPr txBox="1"/>
          <p:nvPr/>
        </p:nvSpPr>
        <p:spPr>
          <a:xfrm>
            <a:off x="3971925" y="3605213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endParaRPr lang="ru-RU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9BE39-4C65-4214-BB98-B442E0125E23}"/>
              </a:ext>
            </a:extLst>
          </p:cNvPr>
          <p:cNvSpPr txBox="1"/>
          <p:nvPr/>
        </p:nvSpPr>
        <p:spPr>
          <a:xfrm>
            <a:off x="6953250" y="360521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</a:t>
            </a:r>
            <a:endParaRPr lang="ru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2CF460-898D-4390-9EA2-C139CFFEA8EA}"/>
              </a:ext>
            </a:extLst>
          </p:cNvPr>
          <p:cNvSpPr txBox="1"/>
          <p:nvPr/>
        </p:nvSpPr>
        <p:spPr>
          <a:xfrm>
            <a:off x="5460183" y="32358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813709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Анализ корневых причин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id="{FBE02E27-3A04-420E-963D-AD4208E9FA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314339"/>
              </p:ext>
            </p:extLst>
          </p:nvPr>
        </p:nvGraphicFramePr>
        <p:xfrm>
          <a:off x="8454677" y="1487155"/>
          <a:ext cx="2604475" cy="42102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2" descr="Root Cause Analysis - Can be Applied To Situations And Relationships">
            <a:extLst>
              <a:ext uri="{FF2B5EF4-FFF2-40B4-BE49-F238E27FC236}">
                <a16:creationId xmlns:a16="http://schemas.microsoft.com/office/drawing/2014/main" id="{62D53E71-75C6-4054-A099-2DADACA4F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1887414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96974C-DC81-478B-A7AD-DFF5AC967BA0}"/>
              </a:ext>
            </a:extLst>
          </p:cNvPr>
          <p:cNvSpPr txBox="1"/>
          <p:nvPr/>
        </p:nvSpPr>
        <p:spPr>
          <a:xfrm>
            <a:off x="838200" y="1302489"/>
            <a:ext cx="2502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Root-cause analysis</a:t>
            </a:r>
            <a:r>
              <a:rPr lang="ru-RU" dirty="0"/>
              <a:t>, </a:t>
            </a:r>
            <a:r>
              <a:rPr lang="en-US" dirty="0"/>
              <a:t>RCA</a:t>
            </a:r>
            <a:endParaRPr lang="ru-RU" dirty="0"/>
          </a:p>
        </p:txBody>
      </p:sp>
      <p:pic>
        <p:nvPicPr>
          <p:cNvPr id="11" name="Picture 2" descr="https://www.taproot.com/wp-content/uploads/2020/11/Fishbone2.jpeg">
            <a:extLst>
              <a:ext uri="{FF2B5EF4-FFF2-40B4-BE49-F238E27FC236}">
                <a16:creationId xmlns:a16="http://schemas.microsoft.com/office/drawing/2014/main" id="{D2807B36-EA71-417C-B0A1-7C2805AF9E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24"/>
          <a:stretch/>
        </p:blipFill>
        <p:spPr bwMode="auto">
          <a:xfrm>
            <a:off x="4684079" y="2646155"/>
            <a:ext cx="3207901" cy="15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DB57F4-D23B-42EA-A49B-D409D4933955}"/>
              </a:ext>
            </a:extLst>
          </p:cNvPr>
          <p:cNvSpPr txBox="1"/>
          <p:nvPr/>
        </p:nvSpPr>
        <p:spPr>
          <a:xfrm>
            <a:off x="5068141" y="4211845"/>
            <a:ext cx="2823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«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Fishbone diagram</a:t>
            </a:r>
            <a:r>
              <a:rPr lang="ru-RU" sz="1600" b="1" dirty="0">
                <a:solidFill>
                  <a:schemeClr val="bg2">
                    <a:lumMod val="50000"/>
                  </a:schemeClr>
                </a:solidFill>
              </a:rPr>
              <a:t>»</a:t>
            </a:r>
          </a:p>
          <a:p>
            <a:pPr algn="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Kaoru Ishikawa 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1915 –1989</a:t>
            </a:r>
            <a:r>
              <a:rPr lang="ru-RU" sz="1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7A711-BE50-4443-BEB7-560FE3B58FB3}"/>
              </a:ext>
            </a:extLst>
          </p:cNvPr>
          <p:cNvSpPr txBox="1"/>
          <p:nvPr/>
        </p:nvSpPr>
        <p:spPr>
          <a:xfrm>
            <a:off x="4806726" y="2276823"/>
            <a:ext cx="2962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Можно выполнять вручную:</a:t>
            </a:r>
          </a:p>
        </p:txBody>
      </p:sp>
    </p:spTree>
    <p:extLst>
      <p:ext uri="{BB962C8B-B14F-4D97-AF65-F5344CB8AC3E}">
        <p14:creationId xmlns:p14="http://schemas.microsoft.com/office/powerpoint/2010/main" val="2291980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1: аномалии в трафике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6">
            <a:extLst>
              <a:ext uri="{FF2B5EF4-FFF2-40B4-BE49-F238E27FC236}">
                <a16:creationId xmlns:a16="http://schemas.microsoft.com/office/drawing/2014/main" id="{5B7BAB53-3EA4-48C1-AC53-3EDB658638AA}"/>
              </a:ext>
            </a:extLst>
          </p:cNvPr>
          <p:cNvSpPr txBox="1">
            <a:spLocks/>
          </p:cNvSpPr>
          <p:nvPr/>
        </p:nvSpPr>
        <p:spPr>
          <a:xfrm>
            <a:off x="457200" y="1430247"/>
            <a:ext cx="70389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аномалии в сетевом трафике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 </a:t>
            </a:r>
          </a:p>
          <a:p>
            <a:r>
              <a:rPr lang="ru-RU" sz="2000"/>
              <a:t>определение аномалий на основе правил (</a:t>
            </a:r>
            <a:r>
              <a:rPr lang="en-US" sz="2000"/>
              <a:t>rule-based) </a:t>
            </a:r>
            <a:r>
              <a:rPr lang="ru-RU" sz="2000"/>
              <a:t>не выявляет неизвестные аномалии (</a:t>
            </a:r>
            <a:r>
              <a:rPr lang="en-US" sz="2000"/>
              <a:t>0-day</a:t>
            </a:r>
            <a:r>
              <a:rPr lang="ru-RU" sz="2000"/>
              <a:t>)</a:t>
            </a:r>
          </a:p>
          <a:p>
            <a:r>
              <a:rPr lang="ru-RU" sz="2000"/>
              <a:t>написание правил для некоторых аномалий будет или невозможным или очень громоздким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Если есть размеченный датасет, то можно обучить классификатор для поиска известных аномалий</a:t>
            </a:r>
          </a:p>
          <a:p>
            <a:r>
              <a:rPr lang="ru-RU" sz="2000"/>
              <a:t>Если аномалии заранее неизвестны, то можно использовать методы кластеризации или другие методы выявления аномалий во временных рядах на основании подобия или реконструкции</a:t>
            </a:r>
          </a:p>
          <a:p>
            <a:r>
              <a:rPr lang="ru-RU" sz="2000"/>
              <a:t>Если временной ряд имеет выраженный тренд, сезонность или цикличность, можно использовать методы выявления аномалий на основании прогнозирования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/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5D46669-7FF7-4A84-993C-E7AF417E0DB1}"/>
              </a:ext>
            </a:extLst>
          </p:cNvPr>
          <p:cNvPicPr/>
          <p:nvPr/>
        </p:nvPicPr>
        <p:blipFill rotWithShape="1">
          <a:blip r:embed="rId4"/>
          <a:srcRect l="-1187" r="61754"/>
          <a:stretch/>
        </p:blipFill>
        <p:spPr>
          <a:xfrm>
            <a:off x="7496175" y="1635026"/>
            <a:ext cx="3971925" cy="4020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10785E-AA20-46E1-A574-8AF4001D7CB8}"/>
              </a:ext>
            </a:extLst>
          </p:cNvPr>
          <p:cNvSpPr txBox="1"/>
          <p:nvPr/>
        </p:nvSpPr>
        <p:spPr>
          <a:xfrm>
            <a:off x="8374753" y="1343964"/>
            <a:ext cx="30933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Аномалия в трафике между коммутаторами</a:t>
            </a:r>
          </a:p>
        </p:txBody>
      </p:sp>
    </p:spTree>
    <p:extLst>
      <p:ext uri="{BB962C8B-B14F-4D97-AF65-F5344CB8AC3E}">
        <p14:creationId xmlns:p14="http://schemas.microsoft.com/office/powerpoint/2010/main" val="21646851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2: анализ логов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2DD3DC11-F015-4AE6-9D58-B79C5216A9F6}"/>
              </a:ext>
            </a:extLst>
          </p:cNvPr>
          <p:cNvSpPr txBox="1">
            <a:spLocks/>
          </p:cNvSpPr>
          <p:nvPr/>
        </p:nvSpPr>
        <p:spPr>
          <a:xfrm>
            <a:off x="603100" y="158649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факт машинного подбора логинов при авторизации на сервисе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Невозможно написать корректные правила для выявления всех случаев подбора, подбор может идти как перебором переменной части, так и просто по словарю</a:t>
            </a:r>
          </a:p>
          <a:p>
            <a:r>
              <a:rPr lang="ru-RU" sz="2000"/>
              <a:t>Каждую попытку подбора необходимо анализировать в контексте исторических данных, что является достаточно трудоемкой задачей для человека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Можно представить каждую попытку подбора как отсчет временного ряда, и анализировать ее стандартными средствами машинного обучения на предмет выявления аномалий</a:t>
            </a:r>
          </a:p>
          <a:p>
            <a:r>
              <a:rPr lang="ru-RU" sz="2000"/>
              <a:t>Кроме этого, можно обучить классификатор различать некорректный ввод логина и его подбор логина, но для это необходимо иметь обучающую выборку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338E9-31DA-48C7-9FA0-DAD01F83B981}"/>
              </a:ext>
            </a:extLst>
          </p:cNvPr>
          <p:cNvSpPr txBox="1"/>
          <p:nvPr/>
        </p:nvSpPr>
        <p:spPr>
          <a:xfrm>
            <a:off x="7434803" y="1652776"/>
            <a:ext cx="26669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Журнал событий центра мониторинга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05B907-E7B0-486E-A9F3-9A344714F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977" y="2130991"/>
            <a:ext cx="5562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73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3: анализ состояния серверов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81BD5910-F1FD-411B-8D45-BD3F5E2DE396}"/>
              </a:ext>
            </a:extLst>
          </p:cNvPr>
          <p:cNvSpPr txBox="1">
            <a:spLocks/>
          </p:cNvSpPr>
          <p:nvPr/>
        </p:nvSpPr>
        <p:spPr>
          <a:xfrm>
            <a:off x="733425" y="1538069"/>
            <a:ext cx="57816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неисправность сервера на основании его текущих параметров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Контроль серверов при помощи настройки триггеров – трудоемкий процесс, чаще всего настраиваются только критичные параметры</a:t>
            </a:r>
          </a:p>
          <a:p>
            <a:r>
              <a:rPr lang="ru-RU" sz="2000"/>
              <a:t>В процессе жизненного цикла сервера его индикаторы меняются, но обновление настроек триггеров зачастую не проводится</a:t>
            </a:r>
          </a:p>
          <a:p>
            <a:r>
              <a:rPr lang="ru-RU" sz="2000"/>
              <a:t>Некоторые индикаторы имеют тенденцию к постоянному изменению (например, уменьшение места на жестком диске), будущий инцидент можно было бы выявить заранее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Выявление аномалий методами обучения без учителя или дообучение моделей выявления аномалий в процессе жизненного цикла сервера</a:t>
            </a:r>
          </a:p>
          <a:p>
            <a:r>
              <a:rPr lang="ru-RU" sz="2000"/>
              <a:t>Использование методов прогнозирования для параметров, имеющих тренд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7A20D4-CA5F-4B62-A9BC-683191103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3910" y="1655544"/>
            <a:ext cx="4215115" cy="3848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9AEE9B-29ED-4F70-9745-5879F70D3CB0}"/>
              </a:ext>
            </a:extLst>
          </p:cNvPr>
          <p:cNvSpPr txBox="1"/>
          <p:nvPr/>
        </p:nvSpPr>
        <p:spPr>
          <a:xfrm>
            <a:off x="8395849" y="1408707"/>
            <a:ext cx="27588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Прогнозирование загрузки процессора</a:t>
            </a:r>
          </a:p>
        </p:txBody>
      </p:sp>
    </p:spTree>
    <p:extLst>
      <p:ext uri="{BB962C8B-B14F-4D97-AF65-F5344CB8AC3E}">
        <p14:creationId xmlns:p14="http://schemas.microsoft.com/office/powerpoint/2010/main" val="730878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4: предиктивная аналитика для АСУТП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Объект 6">
            <a:extLst>
              <a:ext uri="{FF2B5EF4-FFF2-40B4-BE49-F238E27FC236}">
                <a16:creationId xmlns:a16="http://schemas.microsoft.com/office/drawing/2014/main" id="{CA971D47-9DD9-4EAF-B668-5ADC5167918A}"/>
              </a:ext>
            </a:extLst>
          </p:cNvPr>
          <p:cNvSpPr txBox="1">
            <a:spLocks/>
          </p:cNvSpPr>
          <p:nvPr/>
        </p:nvSpPr>
        <p:spPr>
          <a:xfrm>
            <a:off x="523875" y="1473388"/>
            <a:ext cx="57245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атаку на систему управления (АСУ) технологическим процессом (ТП)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Параметры ТП контролируются АСУ, которая может подвергнуться атаке и выполнить некорректные действия, или, наоборот, не выполнить заданные алгоритмы</a:t>
            </a:r>
          </a:p>
          <a:p>
            <a:r>
              <a:rPr lang="ru-RU" sz="2000"/>
              <a:t>Атака также может заключаться в формировании большого количества запросов к элементам АСУ, которые могут привести к зависанию ПО или устройства управления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</a:p>
          <a:p>
            <a:r>
              <a:rPr lang="ru-RU" sz="2000"/>
              <a:t>Выявление аномалий в поведении параметров ТП методами обучения без учителя или дообучение моделей выявления аномалий</a:t>
            </a:r>
            <a:endParaRPr lang="ru-RU" sz="20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772E7A-4C9B-4EAB-96A5-B44F0DB607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8" b="1192"/>
          <a:stretch/>
        </p:blipFill>
        <p:spPr>
          <a:xfrm>
            <a:off x="7324725" y="1572372"/>
            <a:ext cx="3977050" cy="39808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875B7B-A77B-46DB-9C4D-7C2E4CA4F779}"/>
              </a:ext>
            </a:extLst>
          </p:cNvPr>
          <p:cNvSpPr txBox="1"/>
          <p:nvPr/>
        </p:nvSpPr>
        <p:spPr>
          <a:xfrm>
            <a:off x="7224274" y="1896476"/>
            <a:ext cx="4339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Изменение параметров технологического процесса на объекте</a:t>
            </a:r>
          </a:p>
        </p:txBody>
      </p:sp>
    </p:spTree>
    <p:extLst>
      <p:ext uri="{BB962C8B-B14F-4D97-AF65-F5344CB8AC3E}">
        <p14:creationId xmlns:p14="http://schemas.microsoft.com/office/powerpoint/2010/main" val="3745441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5: анализ причин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Объект 6">
            <a:extLst>
              <a:ext uri="{FF2B5EF4-FFF2-40B4-BE49-F238E27FC236}">
                <a16:creationId xmlns:a16="http://schemas.microsoft.com/office/drawing/2014/main" id="{BF9060DB-1B83-4DF5-A809-5D137237E0D3}"/>
              </a:ext>
            </a:extLst>
          </p:cNvPr>
          <p:cNvSpPr txBox="1">
            <a:spLocks/>
          </p:cNvSpPr>
          <p:nvPr/>
        </p:nvSpPr>
        <p:spPr>
          <a:xfrm>
            <a:off x="695325" y="1473388"/>
            <a:ext cx="5048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Задача: </a:t>
            </a:r>
            <a:r>
              <a:rPr lang="ru-RU" sz="2000"/>
              <a:t>определить причину возникновения инцидента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Проблемы:</a:t>
            </a:r>
          </a:p>
          <a:p>
            <a:r>
              <a:rPr lang="ru-RU" sz="2000"/>
              <a:t>Большое количество параметров, среди которых сложно найти первопричину, тем более если возможные причины сильно разнесены по времени</a:t>
            </a:r>
          </a:p>
          <a:p>
            <a:r>
              <a:rPr lang="ru-RU" sz="2000"/>
              <a:t>Разные виды информации (индикаторы, логи) из разных источников (систем мониторинга, логов серверов и сервисов) также затрудняют поиск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/>
              <a:t>Использование предиктивной аналитики:</a:t>
            </a:r>
            <a:r>
              <a:rPr lang="ru-RU" sz="2000"/>
              <a:t> размеченный датасет</a:t>
            </a:r>
          </a:p>
          <a:p>
            <a:r>
              <a:rPr lang="ru-RU" sz="2000"/>
              <a:t>Методы </a:t>
            </a:r>
            <a:r>
              <a:rPr lang="en-US" sz="2000"/>
              <a:t>RCA </a:t>
            </a:r>
            <a:r>
              <a:rPr lang="ru-RU" sz="2000"/>
              <a:t>позволят выявить наиболее вероятные корневые причины инцидента</a:t>
            </a:r>
          </a:p>
          <a:p>
            <a:r>
              <a:rPr lang="ru-RU" sz="2000"/>
              <a:t>В процессе </a:t>
            </a:r>
            <a:r>
              <a:rPr lang="en-US" sz="2000"/>
              <a:t>RCA </a:t>
            </a:r>
            <a:r>
              <a:rPr lang="ru-RU" sz="2000"/>
              <a:t>возможно выявление дополнительных признаков или данных для обучения моделей выявления аномалий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43A4163-A7F3-43BA-9A1F-FC0E28166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5" y="1935053"/>
            <a:ext cx="5431036" cy="27108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D7A231-0919-400E-B90F-F475E9E712C2}"/>
              </a:ext>
            </a:extLst>
          </p:cNvPr>
          <p:cNvSpPr txBox="1"/>
          <p:nvPr/>
        </p:nvSpPr>
        <p:spPr>
          <a:xfrm>
            <a:off x="5953125" y="1473388"/>
            <a:ext cx="562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Выявление параметров, наиболее сильно повлиявших на инцидент (на графике обозначены сплошной линией)</a:t>
            </a:r>
          </a:p>
        </p:txBody>
      </p:sp>
    </p:spTree>
    <p:extLst>
      <p:ext uri="{BB962C8B-B14F-4D97-AF65-F5344CB8AC3E}">
        <p14:creationId xmlns:p14="http://schemas.microsoft.com/office/powerpoint/2010/main" val="3776375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Мониторинг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ru-RU" sz="2800" b="1" dirty="0">
                <a:solidFill>
                  <a:srgbClr val="FF0000"/>
                </a:solidFill>
              </a:rPr>
              <a:t>сетей передачи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0B0634-C16E-45C0-966D-AB30050E3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738" y="1094328"/>
            <a:ext cx="5952209" cy="3637063"/>
          </a:xfrm>
          <a:prstGeom prst="rect">
            <a:avLst/>
          </a:prstGeom>
        </p:spPr>
      </p:pic>
      <p:pic>
        <p:nvPicPr>
          <p:cNvPr id="10" name="Picture 6" descr="https://hlassets.paessler.com/common/files/infographics/syslog-monitoring.png">
            <a:extLst>
              <a:ext uri="{FF2B5EF4-FFF2-40B4-BE49-F238E27FC236}">
                <a16:creationId xmlns:a16="http://schemas.microsoft.com/office/drawing/2014/main" id="{2224EE59-A3BD-47D6-B9C5-60258724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24" y="4440306"/>
            <a:ext cx="3681878" cy="2281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22F49787-CDF7-4D46-884C-007FBF9BCFAC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9AC15E-FCD1-4167-800F-1DB8497ABFCE}" type="slidenum">
              <a:rPr lang="ru-RU" smtClean="0"/>
              <a:pPr/>
              <a:t>3</a:t>
            </a:fld>
            <a:endParaRPr lang="ru-RU"/>
          </a:p>
        </p:txBody>
      </p:sp>
      <p:pic>
        <p:nvPicPr>
          <p:cNvPr id="12" name="Picture 2" descr="https://1j50sp3zob4q3alobq3m764x-wpengine.netdna-ssl.com/wp-content/uploads/How-the-SNMP-process-works.png">
            <a:extLst>
              <a:ext uri="{FF2B5EF4-FFF2-40B4-BE49-F238E27FC236}">
                <a16:creationId xmlns:a16="http://schemas.microsoft.com/office/drawing/2014/main" id="{EF9291B0-7E5A-4F0C-9D65-9DDF4A11C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0" y="1094328"/>
            <a:ext cx="4782632" cy="254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73BC803-A1D0-4D88-B51F-51218AB5AE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507" y="4078682"/>
            <a:ext cx="5310231" cy="25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9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Мониторинг АСУТП систем</a:t>
            </a: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BE04D0D-6414-4282-8FB4-E2BA1609F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923" y="968402"/>
            <a:ext cx="7076391" cy="32608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37602C-1CD2-485A-8C43-068AC7E7CC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9325" y="4296349"/>
            <a:ext cx="4596234" cy="22227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0A3AE12-E0D5-4430-8E7B-A0C28AC9E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893" y="4473236"/>
            <a:ext cx="2897176" cy="18288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0F5236-6C53-47D0-8C45-F29423E4047C}"/>
              </a:ext>
            </a:extLst>
          </p:cNvPr>
          <p:cNvSpPr txBox="1"/>
          <p:nvPr/>
        </p:nvSpPr>
        <p:spPr>
          <a:xfrm>
            <a:off x="995423" y="6516547"/>
            <a:ext cx="2548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Нормальное поведение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4BDB2-15EF-4E45-B7E0-B2DCACB882B6}"/>
              </a:ext>
            </a:extLst>
          </p:cNvPr>
          <p:cNvSpPr txBox="1"/>
          <p:nvPr/>
        </p:nvSpPr>
        <p:spPr>
          <a:xfrm>
            <a:off x="7534698" y="6490115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Аномалии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20909DF-3FE9-4AB4-B105-E2E1552F47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2778" y="1014667"/>
            <a:ext cx="2690813" cy="3008313"/>
          </a:xfrm>
          <a:prstGeom prst="rect">
            <a:avLst/>
          </a:prstGeo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EA8A77D1-C772-4C32-9CBF-BE1B1634B17E}"/>
              </a:ext>
            </a:extLst>
          </p:cNvPr>
          <p:cNvSpPr/>
          <p:nvPr/>
        </p:nvSpPr>
        <p:spPr>
          <a:xfrm>
            <a:off x="8078819" y="3993101"/>
            <a:ext cx="2943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111111"/>
                </a:solidFill>
                <a:latin typeface="Roboto"/>
                <a:cs typeface="Times New Roman" panose="02020603050405020304" pitchFamily="18" charset="0"/>
              </a:rPr>
              <a:t>https://itrust.sutd.edu.sg </a:t>
            </a:r>
            <a:endParaRPr lang="ru-RU" dirty="0">
              <a:solidFill>
                <a:srgbClr val="111111"/>
              </a:solidFill>
              <a:latin typeface="Robot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97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Аналитика больших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Объект 4">
            <a:extLst>
              <a:ext uri="{FF2B5EF4-FFF2-40B4-BE49-F238E27FC236}">
                <a16:creationId xmlns:a16="http://schemas.microsoft.com/office/drawing/2014/main" id="{1CC96FBE-BA5E-4E5A-8738-005FAE459E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2230638"/>
              </p:ext>
            </p:extLst>
          </p:nvPr>
        </p:nvGraphicFramePr>
        <p:xfrm>
          <a:off x="3234793" y="1866006"/>
          <a:ext cx="5257799" cy="4261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Стрелка: вниз 9">
            <a:extLst>
              <a:ext uri="{FF2B5EF4-FFF2-40B4-BE49-F238E27FC236}">
                <a16:creationId xmlns:a16="http://schemas.microsoft.com/office/drawing/2014/main" id="{E017DFFD-C939-42D8-A2A1-B104F7086239}"/>
              </a:ext>
            </a:extLst>
          </p:cNvPr>
          <p:cNvSpPr/>
          <p:nvPr/>
        </p:nvSpPr>
        <p:spPr>
          <a:xfrm>
            <a:off x="2730062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500" dirty="0"/>
              <a:t>Сложность моделей</a:t>
            </a:r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71AB3968-444D-4C6A-96CB-72B66B944321}"/>
              </a:ext>
            </a:extLst>
          </p:cNvPr>
          <p:cNvSpPr/>
          <p:nvPr/>
        </p:nvSpPr>
        <p:spPr>
          <a:xfrm rot="10800000">
            <a:off x="8610599" y="1945899"/>
            <a:ext cx="434009" cy="4181632"/>
          </a:xfrm>
          <a:prstGeom prst="downArrow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6000">
                <a:srgbClr val="00B050"/>
              </a:gs>
              <a:gs pos="100000">
                <a:schemeClr val="accent6"/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ru-RU" sz="1500" dirty="0"/>
              <a:t>Участие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Жизненный цикл аналитики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427FC51-970B-4580-B404-69E3FCF76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0537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6408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Источники данных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ru-RU" sz="2800" b="1" dirty="0">
                <a:solidFill>
                  <a:srgbClr val="FF0000"/>
                </a:solidFill>
              </a:rPr>
              <a:t>для систем мониторинга и аналитики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12F59A11-70D4-40F3-BE28-C4A55D3C4595}"/>
              </a:ext>
            </a:extLst>
          </p:cNvPr>
          <p:cNvSpPr txBox="1">
            <a:spLocks/>
          </p:cNvSpPr>
          <p:nvPr/>
        </p:nvSpPr>
        <p:spPr>
          <a:xfrm>
            <a:off x="603100" y="139700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Базы и хранилища данных: </a:t>
            </a:r>
            <a:endParaRPr lang="en-US" dirty="0"/>
          </a:p>
          <a:p>
            <a:pPr lvl="1"/>
            <a:r>
              <a:rPr lang="ru-RU" dirty="0"/>
              <a:t>Реляционные (</a:t>
            </a:r>
            <a:r>
              <a:rPr lang="en-US" dirty="0"/>
              <a:t>MS SQL, PostgreSQL, MySQL </a:t>
            </a:r>
            <a:r>
              <a:rPr lang="ru-RU" dirty="0"/>
              <a:t>и т.п.)</a:t>
            </a:r>
          </a:p>
          <a:p>
            <a:pPr lvl="1"/>
            <a:r>
              <a:rPr lang="en-US" dirty="0"/>
              <a:t>NoSQL </a:t>
            </a:r>
            <a:r>
              <a:rPr lang="ru-RU" dirty="0"/>
              <a:t>(</a:t>
            </a:r>
            <a:r>
              <a:rPr lang="en-US" dirty="0"/>
              <a:t>Cassandra, MongoDB, </a:t>
            </a:r>
            <a:r>
              <a:rPr lang="en-US" dirty="0" err="1"/>
              <a:t>Clickhouse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Специализированные (для хранения графов, временных рядов, поисковые и многие другие)</a:t>
            </a:r>
          </a:p>
          <a:p>
            <a:pPr lvl="1"/>
            <a:r>
              <a:rPr lang="ru-RU" dirty="0"/>
              <a:t>…</a:t>
            </a:r>
            <a:endParaRPr lang="en-US" dirty="0"/>
          </a:p>
          <a:p>
            <a:r>
              <a:rPr lang="ru-RU" dirty="0"/>
              <a:t>Открытые источники</a:t>
            </a:r>
          </a:p>
          <a:p>
            <a:pPr lvl="1"/>
            <a:r>
              <a:rPr lang="ru-RU" dirty="0"/>
              <a:t>Открытые базы данных</a:t>
            </a:r>
          </a:p>
          <a:p>
            <a:pPr lvl="1"/>
            <a:r>
              <a:rPr lang="ru-RU" dirty="0"/>
              <a:t>Государственные информационные системы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Данные в реальном времени</a:t>
            </a:r>
          </a:p>
          <a:p>
            <a:pPr lvl="1"/>
            <a:r>
              <a:rPr lang="ru-RU" dirty="0"/>
              <a:t>Сетевое оборудование, датчики, устройства </a:t>
            </a:r>
            <a:r>
              <a:rPr lang="en-US" dirty="0"/>
              <a:t>IoT</a:t>
            </a:r>
            <a:r>
              <a:rPr lang="ru-RU" dirty="0"/>
              <a:t> и т.п.</a:t>
            </a:r>
          </a:p>
          <a:p>
            <a:pPr lvl="1"/>
            <a:r>
              <a:rPr lang="ru-RU" dirty="0"/>
              <a:t>Информационные системы</a:t>
            </a:r>
          </a:p>
          <a:p>
            <a:pPr lvl="1"/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0700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анализируемых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309A44-37F6-4BF3-AAA1-0085852A0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913" y="4603750"/>
            <a:ext cx="2838450" cy="17526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54F03E5-ADE5-4BF9-A562-6F2F15E17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913" y="2834467"/>
            <a:ext cx="2951463" cy="150347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DAF0F0-CE65-45A3-A8BA-C11B4FB3A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3303" y="1302425"/>
            <a:ext cx="2419842" cy="10920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CA13C4C-1919-47A5-BEA0-2C60F6DECDDF}"/>
              </a:ext>
            </a:extLst>
          </p:cNvPr>
          <p:cNvSpPr txBox="1">
            <a:spLocks/>
          </p:cNvSpPr>
          <p:nvPr/>
        </p:nvSpPr>
        <p:spPr>
          <a:xfrm>
            <a:off x="603100" y="1285602"/>
            <a:ext cx="111494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Временные ряды</a:t>
            </a:r>
          </a:p>
          <a:p>
            <a:pPr lvl="1"/>
            <a:r>
              <a:rPr lang="ru-RU" dirty="0"/>
              <a:t>Индикаторы: трафик, показатели загрузки (</a:t>
            </a:r>
            <a:r>
              <a:rPr lang="en-US" dirty="0"/>
              <a:t>CPU</a:t>
            </a:r>
            <a:r>
              <a:rPr lang="ru-RU" dirty="0"/>
              <a:t>, память)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: частота появления сообщений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Текст</a:t>
            </a:r>
          </a:p>
          <a:p>
            <a:pPr lvl="1"/>
            <a:r>
              <a:rPr lang="ru-RU" dirty="0" err="1"/>
              <a:t>Логи</a:t>
            </a:r>
            <a:r>
              <a:rPr lang="ru-RU" dirty="0"/>
              <a:t> как набор взаимосвязанных событий</a:t>
            </a:r>
          </a:p>
          <a:p>
            <a:pPr lvl="1"/>
            <a:r>
              <a:rPr lang="ru-RU" dirty="0"/>
              <a:t>Текст в виде естественного языка</a:t>
            </a:r>
          </a:p>
          <a:p>
            <a:pPr lvl="1"/>
            <a:r>
              <a:rPr lang="ru-RU" dirty="0"/>
              <a:t>…</a:t>
            </a:r>
          </a:p>
          <a:p>
            <a:r>
              <a:rPr lang="ru-RU" dirty="0"/>
              <a:t>Видео и изображения</a:t>
            </a:r>
          </a:p>
          <a:p>
            <a:pPr lvl="1"/>
            <a:r>
              <a:rPr lang="ru-RU" dirty="0"/>
              <a:t>Поток с видеокамер</a:t>
            </a:r>
          </a:p>
          <a:p>
            <a:pPr lvl="1"/>
            <a:r>
              <a:rPr lang="ru-RU" dirty="0"/>
              <a:t>Анализ скриншотов</a:t>
            </a:r>
          </a:p>
          <a:p>
            <a:pPr lvl="1"/>
            <a:r>
              <a:rPr lang="ru-RU" dirty="0"/>
              <a:t>…</a:t>
            </a:r>
          </a:p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A37990-6F32-48ED-A3C3-A9A364D69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0708" y="3237626"/>
            <a:ext cx="1802437" cy="27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2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Временные ряды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Объект 8">
            <a:extLst>
              <a:ext uri="{FF2B5EF4-FFF2-40B4-BE49-F238E27FC236}">
                <a16:creationId xmlns:a16="http://schemas.microsoft.com/office/drawing/2014/main" id="{24BEFE8A-4F91-409B-B976-82A225DBBEFC}"/>
              </a:ext>
            </a:extLst>
          </p:cNvPr>
          <p:cNvSpPr txBox="1">
            <a:spLocks/>
          </p:cNvSpPr>
          <p:nvPr/>
        </p:nvSpPr>
        <p:spPr>
          <a:xfrm>
            <a:off x="762000" y="1144843"/>
            <a:ext cx="10515600" cy="781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/>
              <a:t>Временной ряд –</a:t>
            </a:r>
            <a:r>
              <a:rPr lang="ru-RU" sz="2000" dirty="0"/>
              <a:t> собранный и упорядоченный во времени статистический материал о значении каких-либо параметра(</a:t>
            </a:r>
            <a:r>
              <a:rPr lang="ru-RU" sz="2000" dirty="0" err="1"/>
              <a:t>ов</a:t>
            </a:r>
            <a:r>
              <a:rPr lang="ru-RU" sz="2000" dirty="0"/>
              <a:t>) исследуемого процесса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C580938-E462-4C3E-A6EE-96A83EF24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418" y="1888688"/>
            <a:ext cx="7705725" cy="374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041BA6-2C84-4267-BC44-B2FA822897A9}"/>
              </a:ext>
            </a:extLst>
          </p:cNvPr>
          <p:cNvSpPr txBox="1"/>
          <p:nvPr/>
        </p:nvSpPr>
        <p:spPr>
          <a:xfrm>
            <a:off x="141815" y="5276251"/>
            <a:ext cx="343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Цикл</a:t>
            </a:r>
          </a:p>
          <a:p>
            <a:pPr algn="ctr"/>
            <a:r>
              <a:rPr lang="ru-RU" sz="1200" dirty="0"/>
              <a:t>характерные изменения ряда, связанные с глобальными причинами </a:t>
            </a:r>
          </a:p>
          <a:p>
            <a:pPr algn="ctr"/>
            <a:r>
              <a:rPr lang="ru-RU" sz="1200" dirty="0"/>
              <a:t>(например, циклы в экономике), нет постоянного периода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A30319-0C07-4DC9-87AA-7E9A69EA1D61}"/>
              </a:ext>
            </a:extLst>
          </p:cNvPr>
          <p:cNvSpPr txBox="1"/>
          <p:nvPr/>
        </p:nvSpPr>
        <p:spPr>
          <a:xfrm>
            <a:off x="7177882" y="5632013"/>
            <a:ext cx="220733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Тренд</a:t>
            </a:r>
          </a:p>
          <a:p>
            <a:pPr algn="ctr"/>
            <a:r>
              <a:rPr lang="ru-RU" sz="1200" dirty="0"/>
              <a:t>тенденция к долгосрочному </a:t>
            </a:r>
          </a:p>
          <a:p>
            <a:pPr algn="ctr"/>
            <a:r>
              <a:rPr lang="ru-RU" sz="1200" dirty="0"/>
              <a:t>увеличению или уменьшению </a:t>
            </a:r>
          </a:p>
          <a:p>
            <a:pPr algn="ctr"/>
            <a:r>
              <a:rPr lang="ru-RU" sz="1200" dirty="0"/>
              <a:t>значений ряда</a:t>
            </a:r>
          </a:p>
          <a:p>
            <a:pPr algn="ctr"/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52D53-8773-482E-BFDE-2743580C9AD1}"/>
              </a:ext>
            </a:extLst>
          </p:cNvPr>
          <p:cNvSpPr txBox="1"/>
          <p:nvPr/>
        </p:nvSpPr>
        <p:spPr>
          <a:xfrm>
            <a:off x="877650" y="3737082"/>
            <a:ext cx="18523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Сезонность</a:t>
            </a:r>
          </a:p>
          <a:p>
            <a:pPr algn="ctr"/>
            <a:r>
              <a:rPr lang="ru-RU" sz="1200" dirty="0"/>
              <a:t>свойство периодичности </a:t>
            </a:r>
          </a:p>
          <a:p>
            <a:pPr algn="ctr"/>
            <a:r>
              <a:rPr lang="ru-RU" sz="1200" dirty="0"/>
              <a:t>(сезон=период)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466-4A49-4D95-ACCA-A70B41CD4DC5}"/>
              </a:ext>
            </a:extLst>
          </p:cNvPr>
          <p:cNvSpPr txBox="1"/>
          <p:nvPr/>
        </p:nvSpPr>
        <p:spPr>
          <a:xfrm>
            <a:off x="603100" y="2228671"/>
            <a:ext cx="23160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Период</a:t>
            </a:r>
            <a:endParaRPr lang="ru-RU" b="1" dirty="0"/>
          </a:p>
          <a:p>
            <a:pPr algn="ctr"/>
            <a:r>
              <a:rPr lang="ru-RU" sz="1200" dirty="0"/>
              <a:t>временной отрезок постоянной </a:t>
            </a:r>
          </a:p>
          <a:p>
            <a:pPr algn="ctr"/>
            <a:r>
              <a:rPr lang="ru-RU" sz="1200" dirty="0"/>
              <a:t>для всего ряда длины, </a:t>
            </a:r>
          </a:p>
          <a:p>
            <a:pPr algn="ctr"/>
            <a:r>
              <a:rPr lang="ru-RU" sz="1200" dirty="0"/>
              <a:t>на концах которого ряд </a:t>
            </a:r>
          </a:p>
          <a:p>
            <a:pPr algn="ctr"/>
            <a:r>
              <a:rPr lang="ru-RU" sz="1200" dirty="0"/>
              <a:t>принимает близкие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8607525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1883</Words>
  <Application>Microsoft Office PowerPoint</Application>
  <PresentationFormat>Широкоэкранный</PresentationFormat>
  <Paragraphs>352</Paragraphs>
  <Slides>27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Roboto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Чернышов Юрий Юрьевич</cp:lastModifiedBy>
  <cp:revision>256</cp:revision>
  <dcterms:created xsi:type="dcterms:W3CDTF">2020-07-22T09:29:31Z</dcterms:created>
  <dcterms:modified xsi:type="dcterms:W3CDTF">2024-01-23T14:44:39Z</dcterms:modified>
</cp:coreProperties>
</file>