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3" r:id="rId9"/>
    <p:sldId id="260" r:id="rId10"/>
    <p:sldId id="267" r:id="rId11"/>
    <p:sldId id="268" r:id="rId12"/>
    <p:sldId id="269" r:id="rId13"/>
    <p:sldId id="270" r:id="rId14"/>
    <p:sldId id="272" r:id="rId15"/>
    <p:sldId id="273" r:id="rId16"/>
    <p:sldId id="275" r:id="rId1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1282B04-0EFE-4C24-B19D-51178815BAE7}" type="datetimeFigureOut">
              <a:rPr lang="he-IL" smtClean="0"/>
              <a:t>ה'/טבת/תשפ"ב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D1B0C3F-D689-446A-9CFB-E59880AD39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0647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B0C3F-D689-446A-9CFB-E59880AD3955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1412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B0C3F-D689-446A-9CFB-E59880AD3955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371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ABD8-257B-48CC-8484-701E92101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A05F1-84B9-4592-8A2C-618BA3375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A4068-DF0D-4351-9507-96860634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072D2-A49E-4B82-AD56-5CE8D5D33E2B}" type="datetimeFigureOut">
              <a:rPr lang="he-IL" smtClean="0"/>
              <a:t>ה'/טבת/תשפ"ב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70D50-36DD-4EA1-BEC4-6F9C6067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7C-97E7-48D1-B955-536A2DB2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DC23-5002-4FEB-B75E-B3FAC056D6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529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543B-DCDE-47DD-9B47-57131B2C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46CD6-AC13-4837-957C-4E4A006AF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9131-02DE-4F94-B846-FE00DF5F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072D2-A49E-4B82-AD56-5CE8D5D33E2B}" type="datetimeFigureOut">
              <a:rPr lang="he-IL" smtClean="0"/>
              <a:t>ה'/טבת/תשפ"ב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94C4E-76F1-4060-BDCB-B414B8AE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49D3-94EA-4B9A-BCE0-492918E3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DC23-5002-4FEB-B75E-B3FAC056D6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588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F3C81-FC4D-4AA6-B75F-7D7B1A799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53B6F-F20B-40CE-8A31-A57CA4F7A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65525-1425-4D8E-8B5D-D676A51F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072D2-A49E-4B82-AD56-5CE8D5D33E2B}" type="datetimeFigureOut">
              <a:rPr lang="he-IL" smtClean="0"/>
              <a:t>ה'/טבת/תשפ"ב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86F08-D19E-49D2-9990-5B9604A0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A32E3-5035-431A-8882-CB664302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DC23-5002-4FEB-B75E-B3FAC056D6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856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A237-4EB2-4220-B19D-15428B9A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1380-FD16-4BF8-9A33-5EB171F92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E9210-2683-4F01-8607-F432177B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072D2-A49E-4B82-AD56-5CE8D5D33E2B}" type="datetimeFigureOut">
              <a:rPr lang="he-IL" smtClean="0"/>
              <a:t>ה'/טבת/תשפ"ב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51D56-9B00-4B40-8CEB-5CBFDD7B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12A1A-BA96-4A32-828E-DE8BF966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DC23-5002-4FEB-B75E-B3FAC056D6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816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8620-AF10-4A6D-BDFA-7ADBF89E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ABD01-A686-4192-8EA6-039013D2B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EE42E-C58E-4159-B6F8-EA3BCA07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072D2-A49E-4B82-AD56-5CE8D5D33E2B}" type="datetimeFigureOut">
              <a:rPr lang="he-IL" smtClean="0"/>
              <a:t>ה'/טבת/תשפ"ב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21D89-292C-4F0E-B473-1CEF3461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BC045-B82F-4E0D-8F48-8096ABB1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DC23-5002-4FEB-B75E-B3FAC056D6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486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388F-6313-4596-A88F-718C43F3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E7FD-EF0E-4CC9-BAF1-92E8950D6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09316-229D-466E-9BF9-0D302FE36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B0349-BDA8-4278-A210-F57F9BCF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072D2-A49E-4B82-AD56-5CE8D5D33E2B}" type="datetimeFigureOut">
              <a:rPr lang="he-IL" smtClean="0"/>
              <a:t>ה'/טבת/תשפ"ב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37575-BFE5-45A5-B85F-5C34A631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89BCE-58B3-4537-8DB6-EC983C63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DC23-5002-4FEB-B75E-B3FAC056D6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680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388D-385A-4542-ABF9-95A94C4C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33A3C-C25A-4C5D-A150-A5BB92C68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4F1AF-E1E9-4757-AEEB-1A84DAF72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7D0E72-E4F4-4BB7-B63D-1508C5AFA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6897F-2FE4-498F-BF26-B75CD828E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F946B1-D0A8-4E69-BD1B-EAE48508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072D2-A49E-4B82-AD56-5CE8D5D33E2B}" type="datetimeFigureOut">
              <a:rPr lang="he-IL" smtClean="0"/>
              <a:t>ה'/טבת/תשפ"ב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B095F-5467-4649-A1B4-28A4C770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DBB95-08CA-4062-AA90-F702E388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DC23-5002-4FEB-B75E-B3FAC056D6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481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7D79-C4A7-4879-84C1-BB6FE6B5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43074-EC11-4411-A904-CC0CA830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072D2-A49E-4B82-AD56-5CE8D5D33E2B}" type="datetimeFigureOut">
              <a:rPr lang="he-IL" smtClean="0"/>
              <a:t>ה'/טבת/תשפ"ב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AADF9-071F-425B-9B0F-1226F45C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8117A-79B6-480D-8E3A-DA6927CB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DC23-5002-4FEB-B75E-B3FAC056D6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91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BF755-6EDA-4E4C-A216-A20B2926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072D2-A49E-4B82-AD56-5CE8D5D33E2B}" type="datetimeFigureOut">
              <a:rPr lang="he-IL" smtClean="0"/>
              <a:t>ה'/טבת/תשפ"ב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4BAA4-3921-417B-A6C3-C8B654C3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B9F6F-0C6A-4A76-AEC8-6DD1931C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DC23-5002-4FEB-B75E-B3FAC056D6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206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6506-C560-487E-B646-9BE04FB5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5286-0EB3-458F-B0DE-34425A04E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2D0AD-D068-423C-B994-22532C5A5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31C78-7CD0-4519-A2F8-02E41BA8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072D2-A49E-4B82-AD56-5CE8D5D33E2B}" type="datetimeFigureOut">
              <a:rPr lang="he-IL" smtClean="0"/>
              <a:t>ה'/טבת/תשפ"ב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C56D2-E9B6-49C1-9AF9-8DCF8B27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0E7E9-92B3-460A-A491-C99F3C69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DC23-5002-4FEB-B75E-B3FAC056D6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984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4546-5CA5-44E6-B45F-FA1D04E0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FB89F-BE51-4059-8754-2B4705737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4F8F1-8619-4627-965B-E3B9E3AA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87848-AF8D-483D-BB87-99560AF9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072D2-A49E-4B82-AD56-5CE8D5D33E2B}" type="datetimeFigureOut">
              <a:rPr lang="he-IL" smtClean="0"/>
              <a:t>ה'/טבת/תשפ"ב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CB03F-1F03-49D6-8575-174118A2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7E0A1-1DEB-433F-A9DA-DB815342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DC23-5002-4FEB-B75E-B3FAC056D6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88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64A56-BAAE-43FA-B041-11E929AD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6FFF4-8649-4D22-9A47-CD952761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CBD09-820B-40D3-AD60-D04BB0320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072D2-A49E-4B82-AD56-5CE8D5D33E2B}" type="datetimeFigureOut">
              <a:rPr lang="he-IL" smtClean="0"/>
              <a:t>ה'/טבת/תשפ"ב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0A31B-1379-4707-A2A8-C8AB291C6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1E074-C691-4AEE-95BF-717D84126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ADC23-5002-4FEB-B75E-B3FAC056D6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713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onnées et graphiques flous sur les marchés boursiers financiers">
            <a:extLst>
              <a:ext uri="{FF2B5EF4-FFF2-40B4-BE49-F238E27FC236}">
                <a16:creationId xmlns:a16="http://schemas.microsoft.com/office/drawing/2014/main" id="{27A71340-E5B1-48BE-B6CB-D09147BE9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34" r="22149" b="25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CF900-61DE-4E29-A3AC-DD4973184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Cisco Network Malicious Traffic Detection Challenge</a:t>
            </a:r>
            <a:endParaRPr lang="he-IL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A0D18-41F0-45D1-81A3-4486A9937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Written by:</a:t>
            </a:r>
          </a:p>
          <a:p>
            <a:pPr algn="l"/>
            <a:r>
              <a:rPr lang="en-US" sz="2000" dirty="0"/>
              <a:t>Amit </a:t>
            </a:r>
            <a:r>
              <a:rPr lang="en-US" sz="2000" dirty="0" err="1"/>
              <a:t>Karach</a:t>
            </a:r>
            <a:r>
              <a:rPr lang="en-US" sz="2000" dirty="0"/>
              <a:t>, Aviv </a:t>
            </a:r>
            <a:r>
              <a:rPr lang="en-US" sz="2000" dirty="0" err="1"/>
              <a:t>Danino</a:t>
            </a:r>
            <a:r>
              <a:rPr lang="en-US" sz="2000" dirty="0"/>
              <a:t> and </a:t>
            </a:r>
            <a:r>
              <a:rPr lang="en-US" sz="2000" dirty="0" err="1"/>
              <a:t>Amichai</a:t>
            </a:r>
            <a:r>
              <a:rPr lang="en-US" sz="2000" dirty="0"/>
              <a:t> Bitan</a:t>
            </a:r>
            <a:endParaRPr lang="he-IL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886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E9BB-0ED3-41D8-97E4-4D4CC0B7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Model selection</a:t>
            </a:r>
            <a:endParaRPr lang="he-IL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Deciduous tree">
            <a:extLst>
              <a:ext uri="{FF2B5EF4-FFF2-40B4-BE49-F238E27FC236}">
                <a16:creationId xmlns:a16="http://schemas.microsoft.com/office/drawing/2014/main" id="{9369BD61-B332-49FF-AFF2-9B5250D43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AD12-75EC-40EF-B564-D0D8653C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We checked about decision tree (default), random forest and more but we got good score with random forest model so we chose use it.</a:t>
            </a:r>
          </a:p>
          <a:p>
            <a:pPr marL="0" indent="0">
              <a:buNone/>
            </a:pPr>
            <a:r>
              <a:rPr lang="en-US" sz="1800" dirty="0"/>
              <a:t>Then tried to use Adaboost over and decided that we rather keep labels then using Adaboost in normal time (less than a minute) and losing labels for it.</a:t>
            </a:r>
          </a:p>
          <a:p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345698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9FD3-91FF-49D0-99E9-8D73FD641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playing with labels</a:t>
            </a:r>
            <a:endParaRPr lang="he-IL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Label">
            <a:extLst>
              <a:ext uri="{FF2B5EF4-FFF2-40B4-BE49-F238E27FC236}">
                <a16:creationId xmlns:a16="http://schemas.microsoft.com/office/drawing/2014/main" id="{23B36D17-521A-4AA4-A1AB-F62622A7C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A1CB5-F428-4000-BA6C-579B620BD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We add and delete labels to the model in order to improve our score.</a:t>
            </a:r>
          </a:p>
        </p:txBody>
      </p:sp>
    </p:spTree>
    <p:extLst>
      <p:ext uri="{BB962C8B-B14F-4D97-AF65-F5344CB8AC3E}">
        <p14:creationId xmlns:p14="http://schemas.microsoft.com/office/powerpoint/2010/main" val="69138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123E0-1457-4A1C-A2AD-34E9CD84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Result of binary classifier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A242D8F5-09BA-41E5-B1A0-B7666F0FE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525944"/>
            <a:ext cx="5455917" cy="379938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BEB9FA-55B2-4FC9-B023-452C14BDF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3238975"/>
            <a:ext cx="5455917" cy="237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27F5D-907E-4A00-B1F0-2BFE77B2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Result of multi classifier</a:t>
            </a:r>
          </a:p>
        </p:txBody>
      </p:sp>
      <p:pic>
        <p:nvPicPr>
          <p:cNvPr id="5" name="Content Placeholder 4" descr="Table, calendar&#10;&#10;Description automatically generated with medium confidence">
            <a:extLst>
              <a:ext uri="{FF2B5EF4-FFF2-40B4-BE49-F238E27FC236}">
                <a16:creationId xmlns:a16="http://schemas.microsoft.com/office/drawing/2014/main" id="{21C0A648-AC11-4F6B-A096-ED9E2CC61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57" y="2811439"/>
            <a:ext cx="4677489" cy="3461342"/>
          </a:xfrm>
          <a:prstGeom prst="rect">
            <a:avLst/>
          </a:prstGeom>
        </p:spPr>
      </p:pic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5C2D66D4-DAA5-4AAD-82B8-2D5588638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552" y="2811438"/>
            <a:ext cx="4833293" cy="346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6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EA9FA-E3EB-456D-ABC2-B1C37AD07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Result of zero day</a:t>
            </a:r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E0CBB2D3-1802-4B56-A864-FAD07C021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66" y="2811439"/>
            <a:ext cx="4912872" cy="3461342"/>
          </a:xfrm>
          <a:prstGeom prst="rect">
            <a:avLst/>
          </a:prstGeom>
        </p:spPr>
      </p:pic>
      <p:pic>
        <p:nvPicPr>
          <p:cNvPr id="5" name="Content Placeholder 4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9BB55B21-9CD2-4BBB-9F0E-1DB48BFD1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314" y="3483235"/>
            <a:ext cx="5829466" cy="24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29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0382-62F9-4B02-84D9-E265CB3A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Final touch</a:t>
            </a:r>
            <a:endParaRPr lang="he-IL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 descr="Email">
            <a:extLst>
              <a:ext uri="{FF2B5EF4-FFF2-40B4-BE49-F238E27FC236}">
                <a16:creationId xmlns:a16="http://schemas.microsoft.com/office/drawing/2014/main" id="{7A227E3F-13AD-4006-8299-62EBA1FF6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3378355B-85E1-46DD-8BFF-A4917044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We tried to implement changes such as subtract labels, using labels that are not flags and even remove bidirectional label data</a:t>
            </a:r>
            <a:br>
              <a:rPr lang="en-US" sz="1800" dirty="0"/>
            </a:br>
            <a:r>
              <a:rPr lang="en-US" sz="1800" dirty="0"/>
              <a:t>at the end we only removed bidirectional label data.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73858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970EC4-B63F-4B4E-99A7-2CDF681B2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8" y="1365250"/>
            <a:ext cx="5616575" cy="185896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40EFCE-43C0-444A-8BBE-35FB8BC93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350" y="1365250"/>
            <a:ext cx="4905375" cy="1858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74377D-DE41-454B-A1BF-D463ADCB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715" y="4892358"/>
            <a:ext cx="10543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Difference between eval.ai and test</a:t>
            </a:r>
            <a:endParaRPr lang="he-I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70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8DDC0-9EE0-4A0F-81A0-D1624097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 of Contents:</a:t>
            </a:r>
          </a:p>
        </p:txBody>
      </p:sp>
      <p:pic>
        <p:nvPicPr>
          <p:cNvPr id="12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F0BC64CC-1C82-47AE-994D-1CC8AAC61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288816"/>
            <a:ext cx="7188199" cy="427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7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003C-EFED-4616-B38B-4669D942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First filtering</a:t>
            </a:r>
            <a:endParaRPr lang="he-IL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AB66565E-83E6-44F3-BEAC-9F8C7C88A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B2308-B808-46C6-9CDA-A7F15EF9E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We manually searched and read about every label to see if it contribute and if it will be </a:t>
            </a:r>
            <a:r>
              <a:rPr lang="en-US" sz="1800" dirty="0" err="1"/>
              <a:t>robastic</a:t>
            </a:r>
            <a:r>
              <a:rPr lang="en-US" sz="1800" dirty="0"/>
              <a:t> enough.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3569922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003C-EFED-4616-B38B-4669D942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preprocessing</a:t>
            </a:r>
            <a:endParaRPr lang="he-IL" b="1" u="sng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Graphic 30" descr="Label">
            <a:extLst>
              <a:ext uri="{FF2B5EF4-FFF2-40B4-BE49-F238E27FC236}">
                <a16:creationId xmlns:a16="http://schemas.microsoft.com/office/drawing/2014/main" id="{6DEE0BCC-7DCE-4E60-80E9-6357BF634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B2308-B808-46C6-9CDA-A7F15EF9E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To extract data, we need to check for labels that are difficult to use and make them easier to manipulate. 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3843034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564E-1254-46C7-8386-E17EB9970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Extract data</a:t>
            </a:r>
            <a:endParaRPr lang="he-IL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Panda">
            <a:extLst>
              <a:ext uri="{FF2B5EF4-FFF2-40B4-BE49-F238E27FC236}">
                <a16:creationId xmlns:a16="http://schemas.microsoft.com/office/drawing/2014/main" id="{7CB7AF52-693A-4D2D-90A6-2FBC781F9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B7D4-B159-496A-B80E-D12C5A6A2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We extracted the data from label holding image (5,14) using NumPy from pandas to manipulate the in easier way to us data and then attach to pandas data frame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479741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93B0-285F-4FF7-B25C-5BDB84878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graphing</a:t>
            </a:r>
            <a:endParaRPr lang="he-IL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2ADE6A51-3728-4863-A301-6EC9CF6DC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E7975-4B0A-40FD-AC51-27EFDD757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Used binary graph to check for differences in scoring of the machine.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1045570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7C699A3-36C7-4495-BE29-9EEA9BCA9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1" y="1334528"/>
            <a:ext cx="4720150" cy="132164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B45DFA6A-F276-491C-A86B-84A546259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680" y="1338509"/>
            <a:ext cx="4733982" cy="1313679"/>
          </a:xfrm>
          <a:prstGeom prst="rect">
            <a:avLst/>
          </a:prstGeom>
        </p:spPr>
      </p:pic>
      <p:sp>
        <p:nvSpPr>
          <p:cNvPr id="42" name="Rectangle 21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3DB28E66-5488-4532-83F6-4A2225704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1" y="4209556"/>
            <a:ext cx="4733982" cy="1313679"/>
          </a:xfrm>
          <a:prstGeom prst="rect">
            <a:avLst/>
          </a:prstGeom>
        </p:spPr>
      </p:pic>
      <p:sp>
        <p:nvSpPr>
          <p:cNvPr id="43" name="Rectangle 23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54AC3F0-E98F-430C-9B4D-6E9C6CE781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680" y="4209556"/>
            <a:ext cx="4733982" cy="131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8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F3AC08E-B674-4E52-831A-08E1CF55E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0DAF7-F3C5-48E5-B383-F3D820539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9723839">
            <a:off x="876099" y="1534115"/>
            <a:ext cx="3527117" cy="2019288"/>
          </a:xfrm>
        </p:spPr>
        <p:txBody>
          <a:bodyPr>
            <a:normAutofit/>
          </a:bodyPr>
          <a:lstStyle/>
          <a:p>
            <a:r>
              <a:rPr lang="en-US" sz="3600" dirty="0"/>
              <a:t> more chart bars</a:t>
            </a:r>
            <a:endParaRPr lang="he-IL" sz="3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D859EF-0C2A-487B-A0C6-A8276E48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750" y="0"/>
            <a:ext cx="5040655" cy="604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9B80C7-2B0D-4C19-AF01-91BFC4EBC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7905" y="-2"/>
            <a:ext cx="7154095" cy="68580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E03127D8-769D-4086-9AD2-D8C82CCA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524" y="473542"/>
            <a:ext cx="5672476" cy="1588293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A066D8C-2BA6-420B-A4FF-4676A7BA6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524" y="2543759"/>
            <a:ext cx="5672476" cy="1574111"/>
          </a:xfrm>
          <a:prstGeom prst="rect">
            <a:avLst/>
          </a:prstGeom>
        </p:spPr>
      </p:pic>
      <p:pic>
        <p:nvPicPr>
          <p:cNvPr id="9" name="Picture 8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C9F7DF0B-0965-4A8E-927B-5F5B69ACC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524" y="4606884"/>
            <a:ext cx="5672476" cy="157411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DB19A81-C621-40A1-87E0-015F982C4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797570"/>
            <a:ext cx="5040655" cy="604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F107B-F930-49ED-AFA3-BE8160BA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540" y="1760654"/>
            <a:ext cx="531943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9DDE7-0D8F-4B4D-A79B-EDE90D83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446" y="2668075"/>
            <a:ext cx="5319431" cy="9721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We merged the extracted data and the filtered data.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339A4352-ACCD-4C7D-9D90-E1AA84D27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3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263</Words>
  <Application>Microsoft Office PowerPoint</Application>
  <PresentationFormat>Widescreen</PresentationFormat>
  <Paragraphs>28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Tw Cen MT</vt:lpstr>
      <vt:lpstr>Office Theme</vt:lpstr>
      <vt:lpstr>Cisco Network Malicious Traffic Detection Challenge</vt:lpstr>
      <vt:lpstr>Table of Contents:</vt:lpstr>
      <vt:lpstr>First filtering</vt:lpstr>
      <vt:lpstr>preprocessing</vt:lpstr>
      <vt:lpstr>Extract data</vt:lpstr>
      <vt:lpstr>graphing</vt:lpstr>
      <vt:lpstr>PowerPoint Presentation</vt:lpstr>
      <vt:lpstr>PowerPoint Presentation</vt:lpstr>
      <vt:lpstr>Merge</vt:lpstr>
      <vt:lpstr>Model selection</vt:lpstr>
      <vt:lpstr>playing with labels</vt:lpstr>
      <vt:lpstr>Result of binary classifier </vt:lpstr>
      <vt:lpstr>Result of multi classifier</vt:lpstr>
      <vt:lpstr>Result of zero day</vt:lpstr>
      <vt:lpstr>Final touch</vt:lpstr>
      <vt:lpstr>Difference between eval.ai and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דף פתיחה</dc:title>
  <dc:creator>עמיחי ביתן</dc:creator>
  <cp:lastModifiedBy>עמיחי ביתן</cp:lastModifiedBy>
  <cp:revision>11</cp:revision>
  <dcterms:created xsi:type="dcterms:W3CDTF">2021-12-09T16:22:14Z</dcterms:created>
  <dcterms:modified xsi:type="dcterms:W3CDTF">2021-12-09T20:14:05Z</dcterms:modified>
</cp:coreProperties>
</file>