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9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ל'/אב/תשע"ט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0942" y="5517232"/>
            <a:ext cx="15351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b="1" dirty="0" smtClean="0"/>
              <a:t>Board:</a:t>
            </a:r>
          </a:p>
          <a:p>
            <a:pPr algn="l" rtl="0"/>
            <a:r>
              <a:rPr lang="en-US" dirty="0" smtClean="0"/>
              <a:t>Free locations</a:t>
            </a:r>
          </a:p>
          <a:p>
            <a:pPr algn="l" rtl="0"/>
            <a:r>
              <a:rPr lang="en-US" dirty="0" err="1" smtClean="0"/>
              <a:t>Dimentions</a:t>
            </a:r>
            <a:endParaRPr lang="en-US" dirty="0" smtClean="0"/>
          </a:p>
          <a:p>
            <a:pPr algn="l" rtl="0"/>
            <a:r>
              <a:rPr lang="en-US" dirty="0" smtClean="0"/>
              <a:t>Apple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692696" y="3790781"/>
            <a:ext cx="244827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UI (TUI):</a:t>
            </a:r>
          </a:p>
          <a:p>
            <a:pPr algn="l" rtl="0"/>
            <a:r>
              <a:rPr lang="en-US" dirty="0" smtClean="0"/>
              <a:t>display </a:t>
            </a:r>
            <a:r>
              <a:rPr lang="en-US" dirty="0" err="1" smtClean="0"/>
              <a:t>snake+board</a:t>
            </a:r>
            <a:endParaRPr lang="en-US" dirty="0" smtClean="0"/>
          </a:p>
          <a:p>
            <a:pPr algn="l" rtl="0"/>
            <a:r>
              <a:rPr lang="en-US" dirty="0" smtClean="0"/>
              <a:t>Display score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main_menu</a:t>
            </a:r>
            <a:endParaRPr lang="en-US" dirty="0" smtClean="0"/>
          </a:p>
          <a:p>
            <a:pPr algn="l" rtl="0"/>
            <a:r>
              <a:rPr lang="en-US" dirty="0" err="1" smtClean="0"/>
              <a:t>run_game</a:t>
            </a:r>
            <a:endParaRPr lang="en-US" dirty="0" smtClean="0"/>
          </a:p>
          <a:p>
            <a:pPr algn="l" rtl="0"/>
            <a:r>
              <a:rPr lang="en-US" dirty="0" smtClean="0"/>
              <a:t>    </a:t>
            </a:r>
            <a:r>
              <a:rPr lang="en-US" dirty="0" err="1" smtClean="0"/>
              <a:t>display_board</a:t>
            </a:r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update_board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4356992" y="5562648"/>
            <a:ext cx="2818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Settings:</a:t>
            </a:r>
          </a:p>
          <a:p>
            <a:pPr algn="l" rtl="0"/>
            <a:r>
              <a:rPr lang="en-US" dirty="0" smtClean="0"/>
              <a:t>Speed</a:t>
            </a:r>
          </a:p>
          <a:p>
            <a:pPr algn="l" rtl="0"/>
            <a:r>
              <a:rPr lang="en-US" dirty="0" smtClean="0"/>
              <a:t>Difficulty (merely speed?)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534446" y="4206279"/>
            <a:ext cx="215700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Logic:</a:t>
            </a:r>
            <a:endParaRPr lang="en-US" dirty="0" smtClean="0"/>
          </a:p>
          <a:p>
            <a:pPr algn="l" rtl="0"/>
            <a:r>
              <a:rPr lang="en-US" dirty="0" err="1"/>
              <a:t>n</a:t>
            </a:r>
            <a:r>
              <a:rPr lang="en-US" dirty="0" err="1" smtClean="0"/>
              <a:t>ew_apple_location</a:t>
            </a:r>
            <a:endParaRPr lang="en-US" dirty="0" smtClean="0"/>
          </a:p>
          <a:p>
            <a:pPr algn="l" rtl="0"/>
            <a:r>
              <a:rPr lang="en-US" dirty="0" err="1"/>
              <a:t>d</a:t>
            </a:r>
            <a:r>
              <a:rPr lang="en-US" dirty="0" err="1" smtClean="0"/>
              <a:t>id_hit_self</a:t>
            </a:r>
            <a:endParaRPr lang="en-US" dirty="0" smtClean="0"/>
          </a:p>
          <a:p>
            <a:pPr algn="l" rtl="0"/>
            <a:r>
              <a:rPr lang="en-US" dirty="0" err="1"/>
              <a:t>d</a:t>
            </a:r>
            <a:r>
              <a:rPr lang="en-US" dirty="0" err="1" smtClean="0"/>
              <a:t>id_hit_wall</a:t>
            </a:r>
            <a:endParaRPr lang="en-US" dirty="0" smtClean="0"/>
          </a:p>
          <a:p>
            <a:pPr algn="l" rtl="0"/>
            <a:r>
              <a:rPr lang="en-US" dirty="0" err="1" smtClean="0"/>
              <a:t>did_finish_game</a:t>
            </a:r>
            <a:endParaRPr lang="en-US" dirty="0" smtClean="0"/>
          </a:p>
          <a:p>
            <a:pPr algn="l" rtl="0"/>
            <a:r>
              <a:rPr lang="en-US" dirty="0" err="1" smtClean="0"/>
              <a:t>did_eat_apple</a:t>
            </a:r>
            <a:endParaRPr lang="en-US" dirty="0" smtClean="0"/>
          </a:p>
          <a:p>
            <a:pPr algn="l" rtl="0"/>
            <a:r>
              <a:rPr lang="en-US" dirty="0" err="1" smtClean="0"/>
              <a:t>next_location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-2772816" y="1271217"/>
            <a:ext cx="18722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Extras:</a:t>
            </a:r>
          </a:p>
          <a:p>
            <a:pPr algn="l" rtl="0"/>
            <a:r>
              <a:rPr lang="en-US" dirty="0" smtClean="0"/>
              <a:t>Score(future)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8424" y="4206279"/>
            <a:ext cx="20162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DB:</a:t>
            </a:r>
          </a:p>
          <a:p>
            <a:pPr algn="l" rtl="0"/>
            <a:r>
              <a:rPr lang="en-US" dirty="0" err="1" smtClean="0"/>
              <a:t>Highscore</a:t>
            </a:r>
            <a:endParaRPr lang="en-US" dirty="0" smtClean="0"/>
          </a:p>
          <a:p>
            <a:pPr algn="l" rtl="0"/>
            <a:r>
              <a:rPr lang="en-US" dirty="0" smtClean="0"/>
              <a:t>Users(future)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 smtClean="0"/>
              <a:t>get_highscore</a:t>
            </a:r>
            <a:endParaRPr lang="en-US" dirty="0" smtClean="0"/>
          </a:p>
          <a:p>
            <a:pPr algn="l" rtl="0"/>
            <a:r>
              <a:rPr lang="en-US" dirty="0" err="1" smtClean="0"/>
              <a:t>update_highscore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20072" y="4853306"/>
            <a:ext cx="18722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snake:</a:t>
            </a:r>
          </a:p>
          <a:p>
            <a:pPr algn="l" rtl="0"/>
            <a:r>
              <a:rPr lang="en-US" dirty="0" smtClean="0"/>
              <a:t>Direction</a:t>
            </a:r>
          </a:p>
          <a:p>
            <a:pPr algn="l" rtl="0"/>
            <a:r>
              <a:rPr lang="en-US" dirty="0" smtClean="0"/>
              <a:t>locations(+order)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 smtClean="0"/>
              <a:t>change_direction</a:t>
            </a:r>
            <a:endParaRPr lang="en-US" dirty="0" smtClean="0"/>
          </a:p>
          <a:p>
            <a:pPr algn="l" rtl="0"/>
            <a:r>
              <a:rPr lang="en-US" dirty="0" smtClean="0"/>
              <a:t>move</a:t>
            </a:r>
          </a:p>
          <a:p>
            <a:pPr algn="l" rtl="0"/>
            <a:r>
              <a:rPr lang="en-US" dirty="0" smtClean="0"/>
              <a:t>grow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5576" y="4725144"/>
            <a:ext cx="27788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1680" y="3995826"/>
            <a:ext cx="10081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Ask for updates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1681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61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orly</dc:creator>
  <cp:lastModifiedBy>orly</cp:lastModifiedBy>
  <cp:revision>10</cp:revision>
  <dcterms:created xsi:type="dcterms:W3CDTF">2019-08-31T10:27:36Z</dcterms:created>
  <dcterms:modified xsi:type="dcterms:W3CDTF">2019-09-01T12:58:42Z</dcterms:modified>
</cp:coreProperties>
</file>