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C44FB-06C2-4785-95EA-ED3E126FF3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0B08D-C8FE-4D0F-BB69-CAC7029337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3870FA-EE3A-4005-9B77-2C843088D8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26681E-7081-460C-BE7C-A746B9F217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F3C33-C8B9-4418-8D8E-4B2F763ACE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56860-4D3A-47B0-8F3E-5BAD00A69E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99B00-6F5F-448F-B799-5322DAF3D9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A8E44-EF79-400C-A93D-7B63D75649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374034-47D0-4D32-BFB2-9EC473AC0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30226-1AC2-4444-8702-D2068B64B0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17B32-09F1-4C72-A860-B34401144D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 rtl="1">
              <a:buNone/>
            </a:pP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 rtl="1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D314BD-7F20-47EA-89E7-7142B4ADAC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rtl="1">
              <a:lnSpc>
                <a:spcPct val="100000"/>
              </a:lnSpc>
              <a:buNone/>
            </a:pPr>
            <a:r>
              <a:rPr b="0" lang="he-IL" sz="4400" spc="-1" strike="noStrike">
                <a:solidFill>
                  <a:srgbClr val="000000"/>
                </a:solidFill>
                <a:latin typeface="Calibri"/>
              </a:rPr>
              <a:t>לחץ כדי לערוך סגנון כותרת של תבנית בסיס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 rtl="1"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 rtl="1">
              <a:lnSpc>
                <a:spcPct val="100000"/>
              </a:lnSpc>
              <a:buNone/>
            </a:pPr>
            <a:r>
              <a:rPr b="0" lang="en-IL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rtl="1">
              <a:lnSpc>
                <a:spcPct val="100000"/>
              </a:lnSpc>
              <a:buNone/>
              <a:defRPr b="0" lang="en-I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rtl="1">
              <a:lnSpc>
                <a:spcPct val="100000"/>
              </a:lnSpc>
              <a:buNone/>
            </a:pPr>
            <a:fld id="{5CCC0F35-5F23-4323-8D3C-D5DA859EB1CD}" type="slidenum">
              <a:rPr b="0" lang="en-IL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/>
          <p:nvPr/>
        </p:nvSpPr>
        <p:spPr>
          <a:xfrm>
            <a:off x="2090880" y="5517360"/>
            <a:ext cx="1514520" cy="1186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Board: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Free locations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Dimentions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Apple location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2" name="TextBox 5"/>
          <p:cNvSpPr/>
          <p:nvPr/>
        </p:nvSpPr>
        <p:spPr>
          <a:xfrm>
            <a:off x="-1692720" y="3790800"/>
            <a:ext cx="2448000" cy="2558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UI (TUI):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display snake+board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Display score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main_menu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run_game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display_board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update_board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800" spc="-1" strike="noStrike">
              <a:latin typeface="Arial"/>
            </a:endParaRPr>
          </a:p>
        </p:txBody>
      </p:sp>
      <p:sp>
        <p:nvSpPr>
          <p:cNvPr id="43" name="TextBox 6"/>
          <p:cNvSpPr/>
          <p:nvPr/>
        </p:nvSpPr>
        <p:spPr>
          <a:xfrm>
            <a:off x="-4357080" y="5562720"/>
            <a:ext cx="2817720" cy="91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Settings: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Speed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Difficulty (merely speed?)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4" name="TextBox 7"/>
          <p:cNvSpPr/>
          <p:nvPr/>
        </p:nvSpPr>
        <p:spPr>
          <a:xfrm>
            <a:off x="3534480" y="4206240"/>
            <a:ext cx="2156760" cy="2009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Logic: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new_apple_location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did_hit_self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did_hit_wall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did_finish_game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did_eat_apple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next_location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5" name="TextBox 8"/>
          <p:cNvSpPr/>
          <p:nvPr/>
        </p:nvSpPr>
        <p:spPr>
          <a:xfrm>
            <a:off x="-2772720" y="1271160"/>
            <a:ext cx="1872000" cy="63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Extras: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Score(future)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8388360" y="4206240"/>
            <a:ext cx="2016000" cy="173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DB: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Highscore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Users(future)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get_highscore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update_highscore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5220000" y="4853160"/>
            <a:ext cx="1872000" cy="2009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snake: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Direction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locations(+order)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change_direction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</a:t>
            </a:r>
            <a:endParaRPr b="0" lang="en-I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grow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48" name="Straight Arrow Connector 11"/>
          <p:cNvSpPr/>
          <p:nvPr/>
        </p:nvSpPr>
        <p:spPr>
          <a:xfrm>
            <a:off x="755640" y="4725000"/>
            <a:ext cx="277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TextBox 13"/>
          <p:cNvSpPr/>
          <p:nvPr/>
        </p:nvSpPr>
        <p:spPr>
          <a:xfrm>
            <a:off x="1691640" y="3996000"/>
            <a:ext cx="100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Ask for updates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-2731320" y="2488680"/>
            <a:ext cx="12567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latin typeface="Arial"/>
              </a:rPr>
              <a:t>installation</a:t>
            </a: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Application>LibreOffice/7.3.4.2$Linux_X86_64 LibreOffice_project/30$Build-2</Application>
  <AppVersion>15.0000</AppVersion>
  <Words>61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2019-08-31T10:27:36Z</dcterms:created>
  <dc:creator>orly</dc:creator>
  <dc:description/>
  <dc:language>en-IL</dc:language>
  <cp:lastModifiedBy/>
  <dcterms:modified xsi:type="dcterms:W3CDTF">2022-08-14T00:56:25Z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