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 id="2147483697" r:id="rId2"/>
    <p:sldMasterId id="2147483723" r:id="rId3"/>
  </p:sldMasterIdLst>
  <p:notesMasterIdLst>
    <p:notesMasterId r:id="rId39"/>
  </p:notesMasterIdLst>
  <p:handoutMasterIdLst>
    <p:handoutMasterId r:id="rId40"/>
  </p:handoutMasterIdLst>
  <p:sldIdLst>
    <p:sldId id="266" r:id="rId4"/>
    <p:sldId id="302" r:id="rId5"/>
    <p:sldId id="341" r:id="rId6"/>
    <p:sldId id="342" r:id="rId7"/>
    <p:sldId id="358" r:id="rId8"/>
    <p:sldId id="347" r:id="rId9"/>
    <p:sldId id="320" r:id="rId10"/>
    <p:sldId id="331" r:id="rId11"/>
    <p:sldId id="349" r:id="rId12"/>
    <p:sldId id="348" r:id="rId13"/>
    <p:sldId id="351" r:id="rId14"/>
    <p:sldId id="321" r:id="rId15"/>
    <p:sldId id="332" r:id="rId16"/>
    <p:sldId id="350" r:id="rId17"/>
    <p:sldId id="352" r:id="rId18"/>
    <p:sldId id="343" r:id="rId19"/>
    <p:sldId id="344" r:id="rId20"/>
    <p:sldId id="359" r:id="rId21"/>
    <p:sldId id="322" r:id="rId22"/>
    <p:sldId id="334" r:id="rId23"/>
    <p:sldId id="335" r:id="rId24"/>
    <p:sldId id="336" r:id="rId25"/>
    <p:sldId id="338" r:id="rId26"/>
    <p:sldId id="337" r:id="rId27"/>
    <p:sldId id="339" r:id="rId28"/>
    <p:sldId id="318" r:id="rId29"/>
    <p:sldId id="355" r:id="rId30"/>
    <p:sldId id="323" r:id="rId31"/>
    <p:sldId id="353" r:id="rId32"/>
    <p:sldId id="354" r:id="rId33"/>
    <p:sldId id="356" r:id="rId34"/>
    <p:sldId id="324" r:id="rId35"/>
    <p:sldId id="357" r:id="rId36"/>
    <p:sldId id="345" r:id="rId37"/>
    <p:sldId id="310" r:id="rId38"/>
  </p:sldIdLst>
  <p:sldSz cx="9144000" cy="6858000" type="screen4x3"/>
  <p:notesSz cx="6946900" cy="9283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2" autoAdjust="0"/>
    <p:restoredTop sz="78808" autoAdjust="0"/>
  </p:normalViewPr>
  <p:slideViewPr>
    <p:cSldViewPr>
      <p:cViewPr varScale="1">
        <p:scale>
          <a:sx n="71" d="100"/>
          <a:sy n="71" d="100"/>
        </p:scale>
        <p:origin x="534" y="54"/>
      </p:cViewPr>
      <p:guideLst>
        <p:guide orient="horz" pos="2160"/>
        <p:guide pos="2880"/>
      </p:guideLst>
    </p:cSldViewPr>
  </p:slideViewPr>
  <p:notesTextViewPr>
    <p:cViewPr>
      <p:scale>
        <a:sx n="1" d="1"/>
        <a:sy n="1" d="1"/>
      </p:scale>
      <p:origin x="0" y="0"/>
    </p:cViewPr>
  </p:notesTextViewPr>
  <p:sorterViewPr>
    <p:cViewPr>
      <p:scale>
        <a:sx n="125" d="100"/>
        <a:sy n="125" d="100"/>
      </p:scale>
      <p:origin x="0" y="10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9900" cy="463550"/>
          </a:xfrm>
          <a:prstGeom prst="rect">
            <a:avLst/>
          </a:prstGeom>
        </p:spPr>
        <p:txBody>
          <a:bodyPr vert="horz" lIns="92736" tIns="46368" rIns="92736" bIns="46368" rtlCol="0"/>
          <a:lstStyle>
            <a:lvl1pPr algn="l" eaLnBrk="1" fontAlgn="auto" hangingPunct="1">
              <a:spcBef>
                <a:spcPts val="0"/>
              </a:spcBef>
              <a:spcAft>
                <a:spcPts val="0"/>
              </a:spcAft>
              <a:defRPr sz="1200">
                <a:latin typeface="+mn-lt"/>
                <a:ea typeface="+mn-ea"/>
              </a:defRPr>
            </a:lvl1pPr>
          </a:lstStyle>
          <a:p>
            <a:pPr>
              <a:defRPr/>
            </a:pPr>
            <a:endParaRPr lang="en-CA"/>
          </a:p>
        </p:txBody>
      </p:sp>
      <p:sp>
        <p:nvSpPr>
          <p:cNvPr id="3" name="Date Placeholder 2"/>
          <p:cNvSpPr>
            <a:spLocks noGrp="1"/>
          </p:cNvSpPr>
          <p:nvPr>
            <p:ph type="dt" sz="quarter" idx="1"/>
          </p:nvPr>
        </p:nvSpPr>
        <p:spPr>
          <a:xfrm>
            <a:off x="3935413" y="0"/>
            <a:ext cx="3009900" cy="463550"/>
          </a:xfrm>
          <a:prstGeom prst="rect">
            <a:avLst/>
          </a:prstGeom>
        </p:spPr>
        <p:txBody>
          <a:bodyPr vert="horz" lIns="92736" tIns="46368" rIns="92736" bIns="46368" rtlCol="0"/>
          <a:lstStyle>
            <a:lvl1pPr algn="r" eaLnBrk="1" fontAlgn="auto" hangingPunct="1">
              <a:spcBef>
                <a:spcPts val="0"/>
              </a:spcBef>
              <a:spcAft>
                <a:spcPts val="0"/>
              </a:spcAft>
              <a:defRPr sz="1200">
                <a:latin typeface="+mn-lt"/>
                <a:ea typeface="+mn-ea"/>
              </a:defRPr>
            </a:lvl1pPr>
          </a:lstStyle>
          <a:p>
            <a:pPr>
              <a:defRPr/>
            </a:pPr>
            <a:fld id="{448D8D27-968C-4725-AF8D-F234034F1862}" type="datetimeFigureOut">
              <a:rPr lang="en-CA"/>
              <a:pPr>
                <a:defRPr/>
              </a:pPr>
              <a:t>2017-11-13</a:t>
            </a:fld>
            <a:endParaRPr lang="en-CA"/>
          </a:p>
        </p:txBody>
      </p:sp>
      <p:sp>
        <p:nvSpPr>
          <p:cNvPr id="4" name="Footer Placeholder 3"/>
          <p:cNvSpPr>
            <a:spLocks noGrp="1"/>
          </p:cNvSpPr>
          <p:nvPr>
            <p:ph type="ftr" sz="quarter" idx="2"/>
          </p:nvPr>
        </p:nvSpPr>
        <p:spPr>
          <a:xfrm>
            <a:off x="0" y="8818563"/>
            <a:ext cx="3009900" cy="463550"/>
          </a:xfrm>
          <a:prstGeom prst="rect">
            <a:avLst/>
          </a:prstGeom>
        </p:spPr>
        <p:txBody>
          <a:bodyPr vert="horz" lIns="92736" tIns="46368" rIns="92736" bIns="46368" rtlCol="0" anchor="b"/>
          <a:lstStyle>
            <a:lvl1pPr algn="l" eaLnBrk="1" fontAlgn="auto" hangingPunct="1">
              <a:spcBef>
                <a:spcPts val="0"/>
              </a:spcBef>
              <a:spcAft>
                <a:spcPts val="0"/>
              </a:spcAft>
              <a:defRPr sz="1200">
                <a:latin typeface="+mn-lt"/>
                <a:ea typeface="+mn-ea"/>
              </a:defRPr>
            </a:lvl1pPr>
          </a:lstStyle>
          <a:p>
            <a:pPr>
              <a:defRPr/>
            </a:pPr>
            <a:endParaRPr lang="en-CA"/>
          </a:p>
        </p:txBody>
      </p:sp>
      <p:sp>
        <p:nvSpPr>
          <p:cNvPr id="5" name="Slide Number Placeholder 4"/>
          <p:cNvSpPr>
            <a:spLocks noGrp="1"/>
          </p:cNvSpPr>
          <p:nvPr>
            <p:ph type="sldNum" sz="quarter" idx="3"/>
          </p:nvPr>
        </p:nvSpPr>
        <p:spPr>
          <a:xfrm>
            <a:off x="3935413" y="8818563"/>
            <a:ext cx="3009900" cy="463550"/>
          </a:xfrm>
          <a:prstGeom prst="rect">
            <a:avLst/>
          </a:prstGeom>
        </p:spPr>
        <p:txBody>
          <a:bodyPr vert="horz" lIns="92736" tIns="46368" rIns="92736" bIns="46368" rtlCol="0" anchor="b"/>
          <a:lstStyle>
            <a:lvl1pPr algn="r" eaLnBrk="1" fontAlgn="auto" hangingPunct="1">
              <a:spcBef>
                <a:spcPts val="0"/>
              </a:spcBef>
              <a:spcAft>
                <a:spcPts val="0"/>
              </a:spcAft>
              <a:defRPr sz="1200">
                <a:latin typeface="+mn-lt"/>
                <a:ea typeface="+mn-ea"/>
              </a:defRPr>
            </a:lvl1pPr>
          </a:lstStyle>
          <a:p>
            <a:pPr>
              <a:defRPr/>
            </a:pPr>
            <a:fld id="{3CC2CB6C-3B8C-4CCA-BF4B-C394B92CF859}" type="slidenum">
              <a:rPr lang="en-CA"/>
              <a:pPr>
                <a:defRPr/>
              </a:pPr>
              <a:t>‹#›</a:t>
            </a:fld>
            <a:endParaRPr lang="en-CA"/>
          </a:p>
        </p:txBody>
      </p:sp>
    </p:spTree>
    <p:extLst>
      <p:ext uri="{BB962C8B-B14F-4D97-AF65-F5344CB8AC3E}">
        <p14:creationId xmlns:p14="http://schemas.microsoft.com/office/powerpoint/2010/main" val="3481554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9900" cy="463550"/>
          </a:xfrm>
          <a:prstGeom prst="rect">
            <a:avLst/>
          </a:prstGeom>
        </p:spPr>
        <p:txBody>
          <a:bodyPr vert="horz" lIns="92736" tIns="46368" rIns="92736" bIns="46368" rtlCol="0"/>
          <a:lstStyle>
            <a:lvl1pPr algn="l" eaLnBrk="1" fontAlgn="auto" hangingPunct="1">
              <a:spcBef>
                <a:spcPts val="0"/>
              </a:spcBef>
              <a:spcAft>
                <a:spcPts val="0"/>
              </a:spcAft>
              <a:defRPr sz="1200">
                <a:latin typeface="+mn-lt"/>
                <a:ea typeface="+mn-ea"/>
              </a:defRPr>
            </a:lvl1pPr>
          </a:lstStyle>
          <a:p>
            <a:pPr>
              <a:defRPr/>
            </a:pPr>
            <a:endParaRPr lang="en-CA"/>
          </a:p>
        </p:txBody>
      </p:sp>
      <p:sp>
        <p:nvSpPr>
          <p:cNvPr id="3" name="Date Placeholder 2"/>
          <p:cNvSpPr>
            <a:spLocks noGrp="1"/>
          </p:cNvSpPr>
          <p:nvPr>
            <p:ph type="dt" idx="1"/>
          </p:nvPr>
        </p:nvSpPr>
        <p:spPr>
          <a:xfrm>
            <a:off x="3935413" y="0"/>
            <a:ext cx="3009900" cy="463550"/>
          </a:xfrm>
          <a:prstGeom prst="rect">
            <a:avLst/>
          </a:prstGeom>
        </p:spPr>
        <p:txBody>
          <a:bodyPr vert="horz" lIns="92736" tIns="46368" rIns="92736" bIns="46368" rtlCol="0"/>
          <a:lstStyle>
            <a:lvl1pPr algn="r" eaLnBrk="1" fontAlgn="auto" hangingPunct="1">
              <a:spcBef>
                <a:spcPts val="0"/>
              </a:spcBef>
              <a:spcAft>
                <a:spcPts val="0"/>
              </a:spcAft>
              <a:defRPr sz="1200">
                <a:latin typeface="+mn-lt"/>
                <a:ea typeface="+mn-ea"/>
              </a:defRPr>
            </a:lvl1pPr>
          </a:lstStyle>
          <a:p>
            <a:pPr>
              <a:defRPr/>
            </a:pPr>
            <a:fld id="{7110F616-F149-42C6-B12B-AB9EDD37219F}" type="datetimeFigureOut">
              <a:rPr lang="en-CA"/>
              <a:pPr>
                <a:defRPr/>
              </a:pPr>
              <a:t>2017-11-13</a:t>
            </a:fld>
            <a:endParaRPr lang="en-CA"/>
          </a:p>
        </p:txBody>
      </p:sp>
      <p:sp>
        <p:nvSpPr>
          <p:cNvPr id="4" name="Slide Image Placeholder 3"/>
          <p:cNvSpPr>
            <a:spLocks noGrp="1" noRot="1" noChangeAspect="1"/>
          </p:cNvSpPr>
          <p:nvPr>
            <p:ph type="sldImg" idx="2"/>
          </p:nvPr>
        </p:nvSpPr>
        <p:spPr>
          <a:xfrm>
            <a:off x="1152525" y="696913"/>
            <a:ext cx="4641850" cy="3481387"/>
          </a:xfrm>
          <a:prstGeom prst="rect">
            <a:avLst/>
          </a:prstGeom>
          <a:noFill/>
          <a:ln w="12700">
            <a:solidFill>
              <a:prstClr val="black"/>
            </a:solidFill>
          </a:ln>
        </p:spPr>
        <p:txBody>
          <a:bodyPr vert="horz" lIns="92736" tIns="46368" rIns="92736" bIns="46368" rtlCol="0" anchor="ctr"/>
          <a:lstStyle/>
          <a:p>
            <a:pPr lvl="0"/>
            <a:endParaRPr lang="en-CA" noProof="0"/>
          </a:p>
        </p:txBody>
      </p:sp>
      <p:sp>
        <p:nvSpPr>
          <p:cNvPr id="5" name="Notes Placeholder 4"/>
          <p:cNvSpPr>
            <a:spLocks noGrp="1"/>
          </p:cNvSpPr>
          <p:nvPr>
            <p:ph type="body" sz="quarter" idx="3"/>
          </p:nvPr>
        </p:nvSpPr>
        <p:spPr>
          <a:xfrm>
            <a:off x="695325" y="4410075"/>
            <a:ext cx="5556250" cy="4176713"/>
          </a:xfrm>
          <a:prstGeom prst="rect">
            <a:avLst/>
          </a:prstGeom>
        </p:spPr>
        <p:txBody>
          <a:bodyPr vert="horz" lIns="92736" tIns="46368" rIns="92736" bIns="46368"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a:p>
        </p:txBody>
      </p:sp>
      <p:sp>
        <p:nvSpPr>
          <p:cNvPr id="6" name="Footer Placeholder 5"/>
          <p:cNvSpPr>
            <a:spLocks noGrp="1"/>
          </p:cNvSpPr>
          <p:nvPr>
            <p:ph type="ftr" sz="quarter" idx="4"/>
          </p:nvPr>
        </p:nvSpPr>
        <p:spPr>
          <a:xfrm>
            <a:off x="0" y="8818563"/>
            <a:ext cx="3009900" cy="463550"/>
          </a:xfrm>
          <a:prstGeom prst="rect">
            <a:avLst/>
          </a:prstGeom>
        </p:spPr>
        <p:txBody>
          <a:bodyPr vert="horz" lIns="92736" tIns="46368" rIns="92736" bIns="46368" rtlCol="0" anchor="b"/>
          <a:lstStyle>
            <a:lvl1pPr algn="l" eaLnBrk="1" fontAlgn="auto" hangingPunct="1">
              <a:spcBef>
                <a:spcPts val="0"/>
              </a:spcBef>
              <a:spcAft>
                <a:spcPts val="0"/>
              </a:spcAft>
              <a:defRPr sz="1200">
                <a:latin typeface="+mn-lt"/>
                <a:ea typeface="+mn-ea"/>
              </a:defRPr>
            </a:lvl1pPr>
          </a:lstStyle>
          <a:p>
            <a:pPr>
              <a:defRPr/>
            </a:pPr>
            <a:endParaRPr lang="en-CA"/>
          </a:p>
        </p:txBody>
      </p:sp>
      <p:sp>
        <p:nvSpPr>
          <p:cNvPr id="7" name="Slide Number Placeholder 6"/>
          <p:cNvSpPr>
            <a:spLocks noGrp="1"/>
          </p:cNvSpPr>
          <p:nvPr>
            <p:ph type="sldNum" sz="quarter" idx="5"/>
          </p:nvPr>
        </p:nvSpPr>
        <p:spPr>
          <a:xfrm>
            <a:off x="3935413" y="8818563"/>
            <a:ext cx="3009900" cy="463550"/>
          </a:xfrm>
          <a:prstGeom prst="rect">
            <a:avLst/>
          </a:prstGeom>
        </p:spPr>
        <p:txBody>
          <a:bodyPr vert="horz" lIns="92736" tIns="46368" rIns="92736" bIns="46368" rtlCol="0" anchor="b"/>
          <a:lstStyle>
            <a:lvl1pPr algn="r" eaLnBrk="1" fontAlgn="auto" hangingPunct="1">
              <a:spcBef>
                <a:spcPts val="0"/>
              </a:spcBef>
              <a:spcAft>
                <a:spcPts val="0"/>
              </a:spcAft>
              <a:defRPr sz="1200">
                <a:latin typeface="+mn-lt"/>
                <a:ea typeface="+mn-ea"/>
              </a:defRPr>
            </a:lvl1pPr>
          </a:lstStyle>
          <a:p>
            <a:pPr>
              <a:defRPr/>
            </a:pPr>
            <a:fld id="{FACACA45-B051-4690-AB92-3344C9F85D4D}" type="slidenum">
              <a:rPr lang="en-CA"/>
              <a:pPr>
                <a:defRPr/>
              </a:pPr>
              <a:t>‹#›</a:t>
            </a:fld>
            <a:endParaRPr lang="en-CA"/>
          </a:p>
        </p:txBody>
      </p:sp>
    </p:spTree>
    <p:extLst>
      <p:ext uri="{BB962C8B-B14F-4D97-AF65-F5344CB8AC3E}">
        <p14:creationId xmlns:p14="http://schemas.microsoft.com/office/powerpoint/2010/main" val="1276242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Arial" charset="0"/>
      </a:defRPr>
    </a:lvl1pPr>
    <a:lvl2pPr marL="457200" algn="l" rtl="0" eaLnBrk="0" fontAlgn="base" hangingPunct="0">
      <a:spcBef>
        <a:spcPct val="30000"/>
      </a:spcBef>
      <a:spcAft>
        <a:spcPct val="0"/>
      </a:spcAft>
      <a:defRPr sz="1200" kern="1200">
        <a:solidFill>
          <a:schemeClr val="tx1"/>
        </a:solidFill>
        <a:latin typeface="+mn-lt"/>
        <a:ea typeface="+mn-ea"/>
        <a:cs typeface="Arial" charset="0"/>
      </a:defRPr>
    </a:lvl2pPr>
    <a:lvl3pPr marL="914400" algn="l" rtl="0" eaLnBrk="0" fontAlgn="base" hangingPunct="0">
      <a:spcBef>
        <a:spcPct val="30000"/>
      </a:spcBef>
      <a:spcAft>
        <a:spcPct val="0"/>
      </a:spcAft>
      <a:defRPr sz="1200" kern="1200">
        <a:solidFill>
          <a:schemeClr val="tx1"/>
        </a:solidFill>
        <a:latin typeface="+mn-lt"/>
        <a:ea typeface="+mn-ea"/>
        <a:cs typeface="Arial" charset="0"/>
      </a:defRPr>
    </a:lvl3pPr>
    <a:lvl4pPr marL="1371600" algn="l" rtl="0" eaLnBrk="0" fontAlgn="base" hangingPunct="0">
      <a:spcBef>
        <a:spcPct val="30000"/>
      </a:spcBef>
      <a:spcAft>
        <a:spcPct val="0"/>
      </a:spcAft>
      <a:defRPr sz="1200" kern="1200">
        <a:solidFill>
          <a:schemeClr val="tx1"/>
        </a:solidFill>
        <a:latin typeface="+mn-lt"/>
        <a:ea typeface="+mn-ea"/>
        <a:cs typeface="Arial" charset="0"/>
      </a:defRPr>
    </a:lvl4pPr>
    <a:lvl5pPr marL="1828800" algn="l" rtl="0" eaLnBrk="0" fontAlgn="base" hangingPunct="0">
      <a:spcBef>
        <a:spcPct val="30000"/>
      </a:spcBef>
      <a:spcAft>
        <a:spcPct val="0"/>
      </a:spcAft>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C8E073-5B5B-4F8B-A84C-7CF21CDF1F9D}" type="slidenum">
              <a:rPr lang="en-CA">
                <a:ea typeface="ＭＳ Ｐゴシック" pitchFamily="34" charset="-128"/>
              </a:rPr>
              <a:pPr fontAlgn="base">
                <a:spcBef>
                  <a:spcPct val="0"/>
                </a:spcBef>
                <a:spcAft>
                  <a:spcPct val="0"/>
                </a:spcAft>
                <a:defRPr/>
              </a:pPr>
              <a:t>1</a:t>
            </a:fld>
            <a:endParaRPr lang="en-CA">
              <a:ea typeface="ＭＳ Ｐゴシック" pitchFamily="34" charset="-128"/>
            </a:endParaRPr>
          </a:p>
        </p:txBody>
      </p:sp>
    </p:spTree>
    <p:extLst>
      <p:ext uri="{BB962C8B-B14F-4D97-AF65-F5344CB8AC3E}">
        <p14:creationId xmlns:p14="http://schemas.microsoft.com/office/powerpoint/2010/main" val="1358146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E8B631-F368-4701-8201-9B75B1041F81}" type="slidenum">
              <a:rPr lang="en-CA">
                <a:ea typeface="ＭＳ Ｐゴシック" pitchFamily="34" charset="-128"/>
              </a:rPr>
              <a:pPr fontAlgn="base">
                <a:spcBef>
                  <a:spcPct val="0"/>
                </a:spcBef>
                <a:spcAft>
                  <a:spcPct val="0"/>
                </a:spcAft>
                <a:defRPr/>
              </a:pPr>
              <a:t>19</a:t>
            </a:fld>
            <a:endParaRPr lang="en-CA">
              <a:ea typeface="ＭＳ Ｐゴシック" pitchFamily="34" charset="-128"/>
            </a:endParaRPr>
          </a:p>
        </p:txBody>
      </p:sp>
    </p:spTree>
    <p:extLst>
      <p:ext uri="{BB962C8B-B14F-4D97-AF65-F5344CB8AC3E}">
        <p14:creationId xmlns:p14="http://schemas.microsoft.com/office/powerpoint/2010/main" val="2078138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52228" name="Slide Number Placeholder 3"/>
          <p:cNvSpPr txBox="1">
            <a:spLocks noGrp="1"/>
          </p:cNvSpPr>
          <p:nvPr/>
        </p:nvSpPr>
        <p:spPr bwMode="auto">
          <a:xfrm>
            <a:off x="3935413" y="8818563"/>
            <a:ext cx="3009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36" tIns="46368" rIns="92736" bIns="46368"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4862D4E-DE15-4293-8342-8C2E83168349}" type="slidenum">
              <a:rPr lang="en-CA" altLang="en-US" sz="1200">
                <a:latin typeface="Calibri" panose="020F0502020204030204" pitchFamily="34" charset="0"/>
              </a:rPr>
              <a:pPr algn="r" eaLnBrk="1" hangingPunct="1"/>
              <a:t>20</a:t>
            </a:fld>
            <a:endParaRPr lang="en-CA" altLang="en-US" sz="1200">
              <a:latin typeface="Calibri" panose="020F0502020204030204" pitchFamily="34" charset="0"/>
            </a:endParaRPr>
          </a:p>
        </p:txBody>
      </p:sp>
    </p:spTree>
    <p:extLst>
      <p:ext uri="{BB962C8B-B14F-4D97-AF65-F5344CB8AC3E}">
        <p14:creationId xmlns:p14="http://schemas.microsoft.com/office/powerpoint/2010/main" val="136910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54276" name="Slide Number Placeholder 3"/>
          <p:cNvSpPr txBox="1">
            <a:spLocks noGrp="1"/>
          </p:cNvSpPr>
          <p:nvPr/>
        </p:nvSpPr>
        <p:spPr bwMode="auto">
          <a:xfrm>
            <a:off x="3935413" y="8818563"/>
            <a:ext cx="3009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36" tIns="46368" rIns="92736" bIns="46368"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217404F0-7E10-4B37-B184-13A22D50D725}" type="slidenum">
              <a:rPr lang="en-CA" altLang="en-US" sz="1200">
                <a:latin typeface="Calibri" panose="020F0502020204030204" pitchFamily="34" charset="0"/>
              </a:rPr>
              <a:pPr algn="r" eaLnBrk="1" hangingPunct="1"/>
              <a:t>21</a:t>
            </a:fld>
            <a:endParaRPr lang="en-CA" altLang="en-US" sz="1200">
              <a:latin typeface="Calibri" panose="020F0502020204030204" pitchFamily="34" charset="0"/>
            </a:endParaRPr>
          </a:p>
        </p:txBody>
      </p:sp>
    </p:spTree>
    <p:extLst>
      <p:ext uri="{BB962C8B-B14F-4D97-AF65-F5344CB8AC3E}">
        <p14:creationId xmlns:p14="http://schemas.microsoft.com/office/powerpoint/2010/main" val="534835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56324" name="Slide Number Placeholder 3"/>
          <p:cNvSpPr txBox="1">
            <a:spLocks noGrp="1"/>
          </p:cNvSpPr>
          <p:nvPr/>
        </p:nvSpPr>
        <p:spPr bwMode="auto">
          <a:xfrm>
            <a:off x="3935413" y="8818563"/>
            <a:ext cx="3009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36" tIns="46368" rIns="92736" bIns="46368"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34F13EEF-A3BB-4355-A485-6F8994A12412}" type="slidenum">
              <a:rPr lang="en-CA" altLang="en-US" sz="1200">
                <a:latin typeface="Calibri" panose="020F0502020204030204" pitchFamily="34" charset="0"/>
              </a:rPr>
              <a:pPr algn="r" eaLnBrk="1" hangingPunct="1"/>
              <a:t>22</a:t>
            </a:fld>
            <a:endParaRPr lang="en-CA" altLang="en-US" sz="1200">
              <a:latin typeface="Calibri" panose="020F0502020204030204" pitchFamily="34" charset="0"/>
            </a:endParaRPr>
          </a:p>
        </p:txBody>
      </p:sp>
    </p:spTree>
    <p:extLst>
      <p:ext uri="{BB962C8B-B14F-4D97-AF65-F5344CB8AC3E}">
        <p14:creationId xmlns:p14="http://schemas.microsoft.com/office/powerpoint/2010/main" val="3953672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58372" name="Slide Number Placeholder 3"/>
          <p:cNvSpPr txBox="1">
            <a:spLocks noGrp="1"/>
          </p:cNvSpPr>
          <p:nvPr/>
        </p:nvSpPr>
        <p:spPr bwMode="auto">
          <a:xfrm>
            <a:off x="3935413" y="8818563"/>
            <a:ext cx="3009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36" tIns="46368" rIns="92736" bIns="46368"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11DDEABB-EB55-46C2-9EDF-43292C66CD7C}" type="slidenum">
              <a:rPr lang="en-CA" altLang="en-US" sz="1200">
                <a:latin typeface="Calibri" panose="020F0502020204030204" pitchFamily="34" charset="0"/>
              </a:rPr>
              <a:pPr algn="r" eaLnBrk="1" hangingPunct="1"/>
              <a:t>23</a:t>
            </a:fld>
            <a:endParaRPr lang="en-CA" altLang="en-US" sz="1200">
              <a:latin typeface="Calibri" panose="020F0502020204030204" pitchFamily="34" charset="0"/>
            </a:endParaRPr>
          </a:p>
        </p:txBody>
      </p:sp>
    </p:spTree>
    <p:extLst>
      <p:ext uri="{BB962C8B-B14F-4D97-AF65-F5344CB8AC3E}">
        <p14:creationId xmlns:p14="http://schemas.microsoft.com/office/powerpoint/2010/main" val="2363682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60420" name="Slide Number Placeholder 3"/>
          <p:cNvSpPr txBox="1">
            <a:spLocks noGrp="1"/>
          </p:cNvSpPr>
          <p:nvPr/>
        </p:nvSpPr>
        <p:spPr bwMode="auto">
          <a:xfrm>
            <a:off x="3935413" y="8818563"/>
            <a:ext cx="3009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36" tIns="46368" rIns="92736" bIns="46368"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DACA10BB-07AF-40F8-97DC-EE149D371D65}" type="slidenum">
              <a:rPr lang="en-CA" altLang="en-US" sz="1200">
                <a:latin typeface="Calibri" panose="020F0502020204030204" pitchFamily="34" charset="0"/>
              </a:rPr>
              <a:pPr algn="r" eaLnBrk="1" hangingPunct="1"/>
              <a:t>24</a:t>
            </a:fld>
            <a:endParaRPr lang="en-CA" altLang="en-US" sz="1200">
              <a:latin typeface="Calibri" panose="020F0502020204030204" pitchFamily="34" charset="0"/>
            </a:endParaRPr>
          </a:p>
        </p:txBody>
      </p:sp>
    </p:spTree>
    <p:extLst>
      <p:ext uri="{BB962C8B-B14F-4D97-AF65-F5344CB8AC3E}">
        <p14:creationId xmlns:p14="http://schemas.microsoft.com/office/powerpoint/2010/main" val="2759052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62468" name="Slide Number Placeholder 3"/>
          <p:cNvSpPr txBox="1">
            <a:spLocks noGrp="1"/>
          </p:cNvSpPr>
          <p:nvPr/>
        </p:nvSpPr>
        <p:spPr bwMode="auto">
          <a:xfrm>
            <a:off x="3935413" y="8818563"/>
            <a:ext cx="3009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36" tIns="46368" rIns="92736" bIns="46368"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D315CC6C-63EB-4B6F-83B5-5DCE301CA7EF}" type="slidenum">
              <a:rPr lang="en-CA" altLang="en-US" sz="1200">
                <a:latin typeface="Calibri" panose="020F0502020204030204" pitchFamily="34" charset="0"/>
              </a:rPr>
              <a:pPr algn="r" eaLnBrk="1" hangingPunct="1"/>
              <a:t>25</a:t>
            </a:fld>
            <a:endParaRPr lang="en-CA" altLang="en-US" sz="1200">
              <a:latin typeface="Calibri" panose="020F0502020204030204" pitchFamily="34" charset="0"/>
            </a:endParaRPr>
          </a:p>
        </p:txBody>
      </p:sp>
    </p:spTree>
    <p:extLst>
      <p:ext uri="{BB962C8B-B14F-4D97-AF65-F5344CB8AC3E}">
        <p14:creationId xmlns:p14="http://schemas.microsoft.com/office/powerpoint/2010/main" val="1577339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dirty="0"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3933BA00-5783-4329-84EF-AC8B26353C57}" type="slidenum">
              <a:rPr lang="en-CA" smtClean="0"/>
              <a:pPr>
                <a:defRPr/>
              </a:pPr>
              <a:t>26</a:t>
            </a:fld>
            <a:endParaRPr lang="en-CA"/>
          </a:p>
        </p:txBody>
      </p:sp>
    </p:spTree>
    <p:extLst>
      <p:ext uri="{BB962C8B-B14F-4D97-AF65-F5344CB8AC3E}">
        <p14:creationId xmlns:p14="http://schemas.microsoft.com/office/powerpoint/2010/main" val="3655148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dirty="0"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2F8C9255-36A0-442E-BF19-F053F72D3447}" type="slidenum">
              <a:rPr lang="en-CA" smtClean="0"/>
              <a:pPr>
                <a:defRPr/>
              </a:pPr>
              <a:t>27</a:t>
            </a:fld>
            <a:endParaRPr lang="en-CA"/>
          </a:p>
        </p:txBody>
      </p:sp>
    </p:spTree>
    <p:extLst>
      <p:ext uri="{BB962C8B-B14F-4D97-AF65-F5344CB8AC3E}">
        <p14:creationId xmlns:p14="http://schemas.microsoft.com/office/powerpoint/2010/main" val="2174481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532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CA2BA0-77B4-49F3-BA95-ED732B98E1FE}" type="slidenum">
              <a:rPr lang="en-CA">
                <a:ea typeface="ＭＳ Ｐゴシック" pitchFamily="34" charset="-128"/>
              </a:rPr>
              <a:pPr fontAlgn="base">
                <a:spcBef>
                  <a:spcPct val="0"/>
                </a:spcBef>
                <a:spcAft>
                  <a:spcPct val="0"/>
                </a:spcAft>
                <a:defRPr/>
              </a:pPr>
              <a:t>28</a:t>
            </a:fld>
            <a:endParaRPr lang="en-CA">
              <a:ea typeface="ＭＳ Ｐゴシック" pitchFamily="34" charset="-128"/>
            </a:endParaRPr>
          </a:p>
        </p:txBody>
      </p:sp>
    </p:spTree>
    <p:extLst>
      <p:ext uri="{BB962C8B-B14F-4D97-AF65-F5344CB8AC3E}">
        <p14:creationId xmlns:p14="http://schemas.microsoft.com/office/powerpoint/2010/main" val="1711826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12813" eaLnBrk="1" hangingPunct="1">
              <a:spcBef>
                <a:spcPct val="0"/>
              </a:spcBef>
            </a:pPr>
            <a:endParaRPr lang="en-CA" altLang="en-US" smtClean="0">
              <a:cs typeface="Arial" panose="020B0604020202020204" pitchFamily="34" charset="0"/>
            </a:endParaRPr>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239126-2B90-495E-9EFD-0C8F935F5D52}" type="slidenum">
              <a:rPr lang="en-CA">
                <a:ea typeface="ＭＳ Ｐゴシック" pitchFamily="34" charset="-128"/>
              </a:rPr>
              <a:pPr fontAlgn="base">
                <a:spcBef>
                  <a:spcPct val="0"/>
                </a:spcBef>
                <a:spcAft>
                  <a:spcPct val="0"/>
                </a:spcAft>
                <a:defRPr/>
              </a:pPr>
              <a:t>2</a:t>
            </a:fld>
            <a:endParaRPr lang="en-CA">
              <a:ea typeface="ＭＳ Ｐゴシック" pitchFamily="34" charset="-128"/>
            </a:endParaRPr>
          </a:p>
        </p:txBody>
      </p:sp>
    </p:spTree>
    <p:extLst>
      <p:ext uri="{BB962C8B-B14F-4D97-AF65-F5344CB8AC3E}">
        <p14:creationId xmlns:p14="http://schemas.microsoft.com/office/powerpoint/2010/main" val="3244625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532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F4F42B-7C09-44E1-B912-7DA45FA324B0}" type="slidenum">
              <a:rPr lang="en-CA">
                <a:ea typeface="ＭＳ Ｐゴシック" pitchFamily="34" charset="-128"/>
              </a:rPr>
              <a:pPr fontAlgn="base">
                <a:spcBef>
                  <a:spcPct val="0"/>
                </a:spcBef>
                <a:spcAft>
                  <a:spcPct val="0"/>
                </a:spcAft>
                <a:defRPr/>
              </a:pPr>
              <a:t>29</a:t>
            </a:fld>
            <a:endParaRPr lang="en-CA">
              <a:ea typeface="ＭＳ Ｐゴシック" pitchFamily="34" charset="-128"/>
            </a:endParaRPr>
          </a:p>
        </p:txBody>
      </p:sp>
    </p:spTree>
    <p:extLst>
      <p:ext uri="{BB962C8B-B14F-4D97-AF65-F5344CB8AC3E}">
        <p14:creationId xmlns:p14="http://schemas.microsoft.com/office/powerpoint/2010/main" val="2417653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532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3221A4-BA29-4555-987B-24636FC53626}" type="slidenum">
              <a:rPr lang="en-CA">
                <a:ea typeface="ＭＳ Ｐゴシック" pitchFamily="34" charset="-128"/>
              </a:rPr>
              <a:pPr fontAlgn="base">
                <a:spcBef>
                  <a:spcPct val="0"/>
                </a:spcBef>
                <a:spcAft>
                  <a:spcPct val="0"/>
                </a:spcAft>
                <a:defRPr/>
              </a:pPr>
              <a:t>30</a:t>
            </a:fld>
            <a:endParaRPr lang="en-CA">
              <a:ea typeface="ＭＳ Ｐゴシック" pitchFamily="34" charset="-128"/>
            </a:endParaRPr>
          </a:p>
        </p:txBody>
      </p:sp>
    </p:spTree>
    <p:extLst>
      <p:ext uri="{BB962C8B-B14F-4D97-AF65-F5344CB8AC3E}">
        <p14:creationId xmlns:p14="http://schemas.microsoft.com/office/powerpoint/2010/main" val="1256415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FCDE7C-EFB2-4E1C-A2BB-C5845FECC11A}" type="slidenum">
              <a:rPr lang="en-CA">
                <a:ea typeface="ＭＳ Ｐゴシック" pitchFamily="34" charset="-128"/>
              </a:rPr>
              <a:pPr fontAlgn="base">
                <a:spcBef>
                  <a:spcPct val="0"/>
                </a:spcBef>
                <a:spcAft>
                  <a:spcPct val="0"/>
                </a:spcAft>
                <a:defRPr/>
              </a:pPr>
              <a:t>31</a:t>
            </a:fld>
            <a:endParaRPr lang="en-CA">
              <a:ea typeface="ＭＳ Ｐゴシック" pitchFamily="34" charset="-128"/>
            </a:endParaRPr>
          </a:p>
        </p:txBody>
      </p:sp>
    </p:spTree>
    <p:extLst>
      <p:ext uri="{BB962C8B-B14F-4D97-AF65-F5344CB8AC3E}">
        <p14:creationId xmlns:p14="http://schemas.microsoft.com/office/powerpoint/2010/main" val="831755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dirty="0" smtClean="0">
              <a:cs typeface="Arial" panose="020B0604020202020204" pitchFamily="34" charset="0"/>
            </a:endParaRPr>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61BA97-DF75-47E0-A0C0-74EF37B97BE8}" type="slidenum">
              <a:rPr lang="en-CA">
                <a:ea typeface="ＭＳ Ｐゴシック" pitchFamily="34" charset="-128"/>
              </a:rPr>
              <a:pPr fontAlgn="base">
                <a:spcBef>
                  <a:spcPct val="0"/>
                </a:spcBef>
                <a:spcAft>
                  <a:spcPct val="0"/>
                </a:spcAft>
                <a:defRPr/>
              </a:pPr>
              <a:t>32</a:t>
            </a:fld>
            <a:endParaRPr lang="en-CA">
              <a:ea typeface="ＭＳ Ｐゴシック" pitchFamily="34" charset="-128"/>
            </a:endParaRPr>
          </a:p>
        </p:txBody>
      </p:sp>
    </p:spTree>
    <p:extLst>
      <p:ext uri="{BB962C8B-B14F-4D97-AF65-F5344CB8AC3E}">
        <p14:creationId xmlns:p14="http://schemas.microsoft.com/office/powerpoint/2010/main" val="1258201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dirty="0"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6B1A2D62-0AF9-4874-A74E-61FDF731542A}" type="slidenum">
              <a:rPr lang="en-CA" smtClean="0"/>
              <a:pPr>
                <a:defRPr/>
              </a:pPr>
              <a:t>33</a:t>
            </a:fld>
            <a:endParaRPr lang="en-CA"/>
          </a:p>
        </p:txBody>
      </p:sp>
    </p:spTree>
    <p:extLst>
      <p:ext uri="{BB962C8B-B14F-4D97-AF65-F5344CB8AC3E}">
        <p14:creationId xmlns:p14="http://schemas.microsoft.com/office/powerpoint/2010/main" val="2634907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CA" altLang="en-US" smtClean="0">
                <a:cs typeface="Arial" panose="020B0604020202020204" pitchFamily="34" charset="0"/>
              </a:rPr>
              <a:t>Rewrote Slide 34.</a:t>
            </a:r>
          </a:p>
          <a:p>
            <a:pPr eaLnBrk="1" hangingPunct="1"/>
            <a:endParaRPr lang="en-CA" altLang="en-US" smtClean="0">
              <a:cs typeface="Arial" panose="020B0604020202020204" pitchFamily="34" charset="0"/>
            </a:endParaRPr>
          </a:p>
          <a:p>
            <a:pPr eaLnBrk="1" hangingPunct="1"/>
            <a:r>
              <a:rPr lang="en-CA" altLang="en-US" smtClean="0">
                <a:cs typeface="Arial" panose="020B0604020202020204" pitchFamily="34" charset="0"/>
              </a:rPr>
              <a:t>Comment: It is not that the CAF don’t have these skills sets but more a function of augmenting and contribution to the overall CAF</a:t>
            </a:r>
          </a:p>
        </p:txBody>
      </p:sp>
      <p:sp>
        <p:nvSpPr>
          <p:cNvPr id="4" name="Slide Number Placeholder 3"/>
          <p:cNvSpPr>
            <a:spLocks noGrp="1"/>
          </p:cNvSpPr>
          <p:nvPr>
            <p:ph type="sldNum" sz="quarter" idx="5"/>
          </p:nvPr>
        </p:nvSpPr>
        <p:spPr/>
        <p:txBody>
          <a:bodyPr/>
          <a:lstStyle/>
          <a:p>
            <a:pPr>
              <a:defRPr/>
            </a:pPr>
            <a:fld id="{D3C96136-1D63-4A61-9594-C0BC51B84407}" type="slidenum">
              <a:rPr lang="en-CA" smtClean="0"/>
              <a:pPr>
                <a:defRPr/>
              </a:pPr>
              <a:t>34</a:t>
            </a:fld>
            <a:endParaRPr lang="en-CA"/>
          </a:p>
        </p:txBody>
      </p:sp>
    </p:spTree>
    <p:extLst>
      <p:ext uri="{BB962C8B-B14F-4D97-AF65-F5344CB8AC3E}">
        <p14:creationId xmlns:p14="http://schemas.microsoft.com/office/powerpoint/2010/main" val="75793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43983D-0AE0-40FE-80F0-368778CB6E4E}" type="slidenum">
              <a:rPr lang="en-CA">
                <a:ea typeface="ＭＳ Ｐゴシック" pitchFamily="34" charset="-128"/>
              </a:rPr>
              <a:pPr fontAlgn="base">
                <a:spcBef>
                  <a:spcPct val="0"/>
                </a:spcBef>
                <a:spcAft>
                  <a:spcPct val="0"/>
                </a:spcAft>
                <a:defRPr/>
              </a:pPr>
              <a:t>7</a:t>
            </a:fld>
            <a:endParaRPr lang="en-CA">
              <a:ea typeface="ＭＳ Ｐゴシック" pitchFamily="34" charset="-128"/>
            </a:endParaRPr>
          </a:p>
        </p:txBody>
      </p:sp>
    </p:spTree>
    <p:extLst>
      <p:ext uri="{BB962C8B-B14F-4D97-AF65-F5344CB8AC3E}">
        <p14:creationId xmlns:p14="http://schemas.microsoft.com/office/powerpoint/2010/main" val="1230069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32772" name="Slide Number Placeholder 3"/>
          <p:cNvSpPr txBox="1">
            <a:spLocks noGrp="1"/>
          </p:cNvSpPr>
          <p:nvPr/>
        </p:nvSpPr>
        <p:spPr bwMode="auto">
          <a:xfrm>
            <a:off x="3935413" y="8818563"/>
            <a:ext cx="3009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36" tIns="46368" rIns="92736" bIns="46368"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4CB7CA46-69C0-4AAA-9B91-757FB83531FB}" type="slidenum">
              <a:rPr lang="en-CA" altLang="en-US" sz="1200">
                <a:latin typeface="Calibri" panose="020F0502020204030204" pitchFamily="34" charset="0"/>
              </a:rPr>
              <a:pPr algn="r" eaLnBrk="1" hangingPunct="1"/>
              <a:t>8</a:t>
            </a:fld>
            <a:endParaRPr lang="en-CA" altLang="en-US" sz="1200">
              <a:latin typeface="Calibri" panose="020F0502020204030204" pitchFamily="34" charset="0"/>
            </a:endParaRPr>
          </a:p>
        </p:txBody>
      </p:sp>
    </p:spTree>
    <p:extLst>
      <p:ext uri="{BB962C8B-B14F-4D97-AF65-F5344CB8AC3E}">
        <p14:creationId xmlns:p14="http://schemas.microsoft.com/office/powerpoint/2010/main" val="396449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34820" name="Slide Number Placeholder 3"/>
          <p:cNvSpPr txBox="1">
            <a:spLocks noGrp="1"/>
          </p:cNvSpPr>
          <p:nvPr/>
        </p:nvSpPr>
        <p:spPr bwMode="auto">
          <a:xfrm>
            <a:off x="3935413" y="8818563"/>
            <a:ext cx="3009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36" tIns="46368" rIns="92736" bIns="46368"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FF6506D5-6647-4E64-8B29-86F52710119C}" type="slidenum">
              <a:rPr lang="en-CA" altLang="en-US" sz="1200">
                <a:latin typeface="Calibri" panose="020F0502020204030204" pitchFamily="34" charset="0"/>
              </a:rPr>
              <a:pPr algn="r" eaLnBrk="1" hangingPunct="1"/>
              <a:t>9</a:t>
            </a:fld>
            <a:endParaRPr lang="en-CA" altLang="en-US" sz="1200">
              <a:latin typeface="Calibri" panose="020F0502020204030204" pitchFamily="34" charset="0"/>
            </a:endParaRPr>
          </a:p>
        </p:txBody>
      </p:sp>
    </p:spTree>
    <p:extLst>
      <p:ext uri="{BB962C8B-B14F-4D97-AF65-F5344CB8AC3E}">
        <p14:creationId xmlns:p14="http://schemas.microsoft.com/office/powerpoint/2010/main" val="4137668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36868" name="Slide Number Placeholder 3"/>
          <p:cNvSpPr txBox="1">
            <a:spLocks noGrp="1"/>
          </p:cNvSpPr>
          <p:nvPr/>
        </p:nvSpPr>
        <p:spPr bwMode="auto">
          <a:xfrm>
            <a:off x="3935413" y="8818563"/>
            <a:ext cx="3009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36" tIns="46368" rIns="92736" bIns="46368"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6E0DA5EA-462C-4D68-B880-72D789E6952F}" type="slidenum">
              <a:rPr lang="en-CA" altLang="en-US" sz="1200">
                <a:latin typeface="Calibri" panose="020F0502020204030204" pitchFamily="34" charset="0"/>
              </a:rPr>
              <a:pPr algn="r" eaLnBrk="1" hangingPunct="1"/>
              <a:t>10</a:t>
            </a:fld>
            <a:endParaRPr lang="en-CA" altLang="en-US" sz="1200">
              <a:latin typeface="Calibri" panose="020F0502020204030204" pitchFamily="34" charset="0"/>
            </a:endParaRPr>
          </a:p>
        </p:txBody>
      </p:sp>
    </p:spTree>
    <p:extLst>
      <p:ext uri="{BB962C8B-B14F-4D97-AF65-F5344CB8AC3E}">
        <p14:creationId xmlns:p14="http://schemas.microsoft.com/office/powerpoint/2010/main" val="1177947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4A16C2-2C1D-4C1F-A106-B9E9D19A1B82}" type="slidenum">
              <a:rPr lang="en-CA">
                <a:ea typeface="ＭＳ Ｐゴシック" pitchFamily="34" charset="-128"/>
              </a:rPr>
              <a:pPr fontAlgn="base">
                <a:spcBef>
                  <a:spcPct val="0"/>
                </a:spcBef>
                <a:spcAft>
                  <a:spcPct val="0"/>
                </a:spcAft>
                <a:defRPr/>
              </a:pPr>
              <a:t>11</a:t>
            </a:fld>
            <a:endParaRPr lang="en-CA">
              <a:ea typeface="ＭＳ Ｐゴシック" pitchFamily="34" charset="-128"/>
            </a:endParaRPr>
          </a:p>
        </p:txBody>
      </p:sp>
    </p:spTree>
    <p:extLst>
      <p:ext uri="{BB962C8B-B14F-4D97-AF65-F5344CB8AC3E}">
        <p14:creationId xmlns:p14="http://schemas.microsoft.com/office/powerpoint/2010/main" val="2690459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17A80F-66A0-4D34-89F0-CC0D95BA5A9F}" type="slidenum">
              <a:rPr lang="en-CA">
                <a:ea typeface="ＭＳ Ｐゴシック" pitchFamily="34" charset="-128"/>
              </a:rPr>
              <a:pPr fontAlgn="base">
                <a:spcBef>
                  <a:spcPct val="0"/>
                </a:spcBef>
                <a:spcAft>
                  <a:spcPct val="0"/>
                </a:spcAft>
                <a:defRPr/>
              </a:pPr>
              <a:t>12</a:t>
            </a:fld>
            <a:endParaRPr lang="en-CA">
              <a:ea typeface="ＭＳ Ｐゴシック" pitchFamily="34" charset="-128"/>
            </a:endParaRPr>
          </a:p>
        </p:txBody>
      </p:sp>
    </p:spTree>
    <p:extLst>
      <p:ext uri="{BB962C8B-B14F-4D97-AF65-F5344CB8AC3E}">
        <p14:creationId xmlns:p14="http://schemas.microsoft.com/office/powerpoint/2010/main" val="1906913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cs typeface="Arial" panose="020B0604020202020204" pitchFamily="34" charset="0"/>
            </a:endParaRPr>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D78CED-E4DA-44AB-B72E-D719DA9B92C2}" type="slidenum">
              <a:rPr lang="en-CA">
                <a:ea typeface="ＭＳ Ｐゴシック" pitchFamily="34" charset="-128"/>
              </a:rPr>
              <a:pPr fontAlgn="base">
                <a:spcBef>
                  <a:spcPct val="0"/>
                </a:spcBef>
                <a:spcAft>
                  <a:spcPct val="0"/>
                </a:spcAft>
                <a:defRPr/>
              </a:pPr>
              <a:t>14</a:t>
            </a:fld>
            <a:endParaRPr lang="en-CA">
              <a:ea typeface="ＭＳ Ｐゴシック" pitchFamily="34" charset="-128"/>
            </a:endParaRPr>
          </a:p>
        </p:txBody>
      </p:sp>
    </p:spTree>
    <p:extLst>
      <p:ext uri="{BB962C8B-B14F-4D97-AF65-F5344CB8AC3E}">
        <p14:creationId xmlns:p14="http://schemas.microsoft.com/office/powerpoint/2010/main" val="3446338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6400800"/>
            <a:ext cx="9144000" cy="4572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2400" smtClean="0">
              <a:solidFill>
                <a:srgbClr val="000000"/>
              </a:solidFill>
              <a:latin typeface="Times New Roman" panose="02020603050405020304" pitchFamily="18" charset="0"/>
            </a:endParaRPr>
          </a:p>
        </p:txBody>
      </p:sp>
      <p:sp>
        <p:nvSpPr>
          <p:cNvPr id="5" name="Rectangle 3"/>
          <p:cNvSpPr>
            <a:spLocks noChangeArrowheads="1"/>
          </p:cNvSpPr>
          <p:nvPr/>
        </p:nvSpPr>
        <p:spPr bwMode="auto">
          <a:xfrm>
            <a:off x="0" y="6281738"/>
            <a:ext cx="9144000" cy="119062"/>
          </a:xfrm>
          <a:prstGeom prst="rect">
            <a:avLst/>
          </a:prstGeom>
          <a:gradFill rotWithShape="1">
            <a:gsLst>
              <a:gs pos="0">
                <a:srgbClr val="000000"/>
              </a:gs>
              <a:gs pos="50000">
                <a:srgbClr val="003366"/>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pic>
        <p:nvPicPr>
          <p:cNvPr id="6" name="Picture 4" descr="topbanner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0" y="1065213"/>
            <a:ext cx="9144000" cy="130175"/>
          </a:xfrm>
          <a:prstGeom prst="rect">
            <a:avLst/>
          </a:prstGeom>
          <a:gradFill rotWithShape="1">
            <a:gsLst>
              <a:gs pos="0">
                <a:srgbClr val="000000"/>
              </a:gs>
              <a:gs pos="50000">
                <a:srgbClr val="FF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sp>
        <p:nvSpPr>
          <p:cNvPr id="8" name="Line 6"/>
          <p:cNvSpPr>
            <a:spLocks noChangeShapeType="1"/>
          </p:cNvSpPr>
          <p:nvPr/>
        </p:nvSpPr>
        <p:spPr bwMode="auto">
          <a:xfrm>
            <a:off x="0" y="1066800"/>
            <a:ext cx="9144000" cy="0"/>
          </a:xfrm>
          <a:prstGeom prst="line">
            <a:avLst/>
          </a:prstGeom>
          <a:noFill/>
          <a:ln w="9525" cap="rnd">
            <a:solidFill>
              <a:srgbClr val="1C1C1C"/>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9" name="Text Box 7"/>
          <p:cNvSpPr txBox="1">
            <a:spLocks noChangeArrowheads="1"/>
          </p:cNvSpPr>
          <p:nvPr/>
        </p:nvSpPr>
        <p:spPr bwMode="auto">
          <a:xfrm>
            <a:off x="0" y="6477000"/>
            <a:ext cx="9144000" cy="274638"/>
          </a:xfrm>
          <a:prstGeom prst="rect">
            <a:avLst/>
          </a:prstGeom>
          <a:noFill/>
          <a:ln>
            <a:noFill/>
          </a:ln>
          <a:effectLst/>
          <a:extLst/>
        </p:spPr>
        <p:txBody>
          <a:bodyPr>
            <a:spAutoFit/>
          </a:bodyPr>
          <a:lstStyle>
            <a:lvl1pPr eaLnBrk="0" hangingPunct="0">
              <a:spcBef>
                <a:spcPct val="0"/>
              </a:spcBef>
              <a:defRPr sz="2400">
                <a:solidFill>
                  <a:schemeClr val="tx1"/>
                </a:solidFill>
                <a:latin typeface="Arial" pitchFamily="34" charset="0"/>
                <a:ea typeface="ＭＳ Ｐゴシック" pitchFamily="34" charset="-128"/>
              </a:defRPr>
            </a:lvl1pPr>
            <a:lvl2pPr marL="742950" indent="-285750" eaLnBrk="0" hangingPunct="0">
              <a:spcBef>
                <a:spcPct val="0"/>
              </a:spcBef>
              <a:defRPr sz="2400">
                <a:solidFill>
                  <a:schemeClr val="tx1"/>
                </a:solidFill>
                <a:latin typeface="Arial" pitchFamily="34" charset="0"/>
                <a:ea typeface="ＭＳ Ｐゴシック" pitchFamily="34" charset="-128"/>
              </a:defRPr>
            </a:lvl2pPr>
            <a:lvl3pPr marL="1143000" indent="-228600" eaLnBrk="0" hangingPunct="0">
              <a:spcBef>
                <a:spcPct val="0"/>
              </a:spcBef>
              <a:defRPr sz="2400">
                <a:solidFill>
                  <a:schemeClr val="tx1"/>
                </a:solidFill>
                <a:latin typeface="Arial" pitchFamily="34" charset="0"/>
                <a:ea typeface="ＭＳ Ｐゴシック" pitchFamily="34" charset="-128"/>
              </a:defRPr>
            </a:lvl3pPr>
            <a:lvl4pPr marL="1600200" indent="-228600" eaLnBrk="0" hangingPunct="0">
              <a:spcBef>
                <a:spcPct val="0"/>
              </a:spcBef>
              <a:defRPr sz="2400">
                <a:solidFill>
                  <a:schemeClr val="tx1"/>
                </a:solidFill>
                <a:latin typeface="Arial" pitchFamily="34" charset="0"/>
                <a:ea typeface="ＭＳ Ｐゴシック" pitchFamily="34" charset="-128"/>
              </a:defRPr>
            </a:lvl4pPr>
            <a:lvl5pPr marL="2057400" indent="-228600" eaLnBrk="0" hangingPunct="0">
              <a:spcBef>
                <a:spcPct val="0"/>
              </a:spcBef>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defTabSz="457200" eaLnBrk="1" hangingPunct="1">
              <a:defRPr/>
            </a:pPr>
            <a:r>
              <a:rPr lang="en-CA" sz="1200" b="1" smtClean="0">
                <a:solidFill>
                  <a:srgbClr val="000000"/>
                </a:solidFill>
              </a:rPr>
              <a:t>Chief of Force Development / Chef du D</a:t>
            </a:r>
            <a:r>
              <a:rPr lang="fr-CA" sz="1200" b="1" smtClean="0">
                <a:solidFill>
                  <a:srgbClr val="000000"/>
                </a:solidFill>
              </a:rPr>
              <a:t>éveloppement des Forces</a:t>
            </a:r>
            <a:endParaRPr lang="en-CA" sz="1200" b="1" smtClean="0">
              <a:solidFill>
                <a:srgbClr val="000000"/>
              </a:solidFill>
            </a:endParaRPr>
          </a:p>
        </p:txBody>
      </p:sp>
      <p:pic>
        <p:nvPicPr>
          <p:cNvPr id="10" name="Picture 10" descr="canada_wordmark_30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7850" y="6467475"/>
            <a:ext cx="887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fip-e_30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5" y="6480175"/>
            <a:ext cx="194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CFD Icon 500 x 500 300 dpi"/>
          <p:cNvPicPr>
            <a:picLocks noChangeAspect="1" noChangeArrowheads="1"/>
          </p:cNvPicPr>
          <p:nvPr/>
        </p:nvPicPr>
        <p:blipFill>
          <a:blip r:embed="rId5">
            <a:extLst>
              <a:ext uri="{28A0092B-C50C-407E-A947-70E740481C1C}">
                <a14:useLocalDpi xmlns:a14="http://schemas.microsoft.com/office/drawing/2010/main" val="0"/>
              </a:ext>
            </a:extLst>
          </a:blip>
          <a:srcRect r="18" b="9"/>
          <a:stretch>
            <a:fillRect/>
          </a:stretch>
        </p:blipFill>
        <p:spPr bwMode="auto">
          <a:xfrm>
            <a:off x="0" y="0"/>
            <a:ext cx="1289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a:spLocks noChangeArrowheads="1"/>
          </p:cNvSpPr>
          <p:nvPr/>
        </p:nvSpPr>
        <p:spPr bwMode="auto">
          <a:xfrm>
            <a:off x="0" y="6400800"/>
            <a:ext cx="9144000" cy="4572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2400" smtClean="0">
              <a:solidFill>
                <a:srgbClr val="000000"/>
              </a:solidFill>
              <a:latin typeface="Times New Roman" panose="02020603050405020304" pitchFamily="18" charset="0"/>
            </a:endParaRPr>
          </a:p>
        </p:txBody>
      </p:sp>
      <p:sp>
        <p:nvSpPr>
          <p:cNvPr id="14" name="Rectangle 3"/>
          <p:cNvSpPr>
            <a:spLocks noChangeArrowheads="1"/>
          </p:cNvSpPr>
          <p:nvPr/>
        </p:nvSpPr>
        <p:spPr bwMode="auto">
          <a:xfrm>
            <a:off x="0" y="6281738"/>
            <a:ext cx="9144000" cy="119062"/>
          </a:xfrm>
          <a:prstGeom prst="rect">
            <a:avLst/>
          </a:prstGeom>
          <a:gradFill rotWithShape="1">
            <a:gsLst>
              <a:gs pos="0">
                <a:srgbClr val="000000"/>
              </a:gs>
              <a:gs pos="50000">
                <a:srgbClr val="003366"/>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pic>
        <p:nvPicPr>
          <p:cNvPr id="15" name="Picture 4" descr="topbanner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5"/>
          <p:cNvSpPr>
            <a:spLocks noChangeArrowheads="1"/>
          </p:cNvSpPr>
          <p:nvPr/>
        </p:nvSpPr>
        <p:spPr bwMode="auto">
          <a:xfrm>
            <a:off x="0" y="1065213"/>
            <a:ext cx="9144000" cy="130175"/>
          </a:xfrm>
          <a:prstGeom prst="rect">
            <a:avLst/>
          </a:prstGeom>
          <a:gradFill rotWithShape="1">
            <a:gsLst>
              <a:gs pos="0">
                <a:srgbClr val="000000"/>
              </a:gs>
              <a:gs pos="50000">
                <a:srgbClr val="FF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sp>
        <p:nvSpPr>
          <p:cNvPr id="17" name="Line 6"/>
          <p:cNvSpPr>
            <a:spLocks noChangeShapeType="1"/>
          </p:cNvSpPr>
          <p:nvPr/>
        </p:nvSpPr>
        <p:spPr bwMode="auto">
          <a:xfrm>
            <a:off x="0" y="1066800"/>
            <a:ext cx="9144000" cy="0"/>
          </a:xfrm>
          <a:prstGeom prst="line">
            <a:avLst/>
          </a:prstGeom>
          <a:noFill/>
          <a:ln w="9525" cap="rnd">
            <a:solidFill>
              <a:srgbClr val="1C1C1C"/>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18" name="Text Box 7"/>
          <p:cNvSpPr txBox="1">
            <a:spLocks noChangeArrowheads="1"/>
          </p:cNvSpPr>
          <p:nvPr/>
        </p:nvSpPr>
        <p:spPr bwMode="auto">
          <a:xfrm>
            <a:off x="0" y="64770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CA" altLang="en-US" sz="1400" b="1" smtClean="0">
                <a:solidFill>
                  <a:srgbClr val="000000"/>
                </a:solidFill>
              </a:rPr>
              <a:t>Canadian Armed Forces / </a:t>
            </a:r>
            <a:r>
              <a:rPr lang="en-CA" altLang="en-US" sz="1400" b="1" smtClean="0"/>
              <a:t>Forces armées canadiennes</a:t>
            </a:r>
          </a:p>
        </p:txBody>
      </p:sp>
      <p:pic>
        <p:nvPicPr>
          <p:cNvPr id="19" name="Picture 10" descr="canada_wordmark_30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7850" y="6467475"/>
            <a:ext cx="887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 descr="fip-e_30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5" y="6480175"/>
            <a:ext cx="194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2" descr="CFD Icon 500 x 500 300 dpi"/>
          <p:cNvPicPr>
            <a:picLocks noChangeAspect="1" noChangeArrowheads="1"/>
          </p:cNvPicPr>
          <p:nvPr/>
        </p:nvPicPr>
        <p:blipFill>
          <a:blip r:embed="rId5">
            <a:extLst>
              <a:ext uri="{28A0092B-C50C-407E-A947-70E740481C1C}">
                <a14:useLocalDpi xmlns:a14="http://schemas.microsoft.com/office/drawing/2010/main" val="0"/>
              </a:ext>
            </a:extLst>
          </a:blip>
          <a:srcRect r="18" b="9"/>
          <a:stretch>
            <a:fillRect/>
          </a:stretch>
        </p:blipFill>
        <p:spPr bwMode="auto">
          <a:xfrm>
            <a:off x="0" y="0"/>
            <a:ext cx="1289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Rectangle 8"/>
          <p:cNvSpPr>
            <a:spLocks noGrp="1" noChangeArrowheads="1"/>
          </p:cNvSpPr>
          <p:nvPr>
            <p:ph type="ctrTitle"/>
          </p:nvPr>
        </p:nvSpPr>
        <p:spPr/>
        <p:txBody>
          <a:bodyPr/>
          <a:lstStyle>
            <a:lvl1pPr>
              <a:defRPr/>
            </a:lvl1pPr>
          </a:lstStyle>
          <a:p>
            <a:pPr lvl="0"/>
            <a:r>
              <a:rPr lang="en-CA" noProof="0" smtClean="0"/>
              <a:t>Click to edit Master title style</a:t>
            </a:r>
          </a:p>
        </p:txBody>
      </p:sp>
      <p:sp>
        <p:nvSpPr>
          <p:cNvPr id="14345" name="Rectangle 9"/>
          <p:cNvSpPr>
            <a:spLocks noGrp="1" noChangeArrowheads="1"/>
          </p:cNvSpPr>
          <p:nvPr>
            <p:ph type="subTitle" idx="1"/>
          </p:nvPr>
        </p:nvSpPr>
        <p:spPr>
          <a:xfrm>
            <a:off x="0" y="2514600"/>
            <a:ext cx="9144000" cy="1752600"/>
          </a:xfrm>
          <a:extLst/>
        </p:spPr>
        <p:txBody>
          <a:bodyPr anchor="ctr" anchorCtr="1"/>
          <a:lstStyle>
            <a:lvl1pPr marL="0" indent="0" algn="ctr">
              <a:buFontTx/>
              <a:buNone/>
              <a:defRPr/>
            </a:lvl1pPr>
          </a:lstStyle>
          <a:p>
            <a:pPr lvl="0"/>
            <a:r>
              <a:rPr lang="en-CA" noProof="0" smtClean="0"/>
              <a:t>Click to edit Master subtitle style</a:t>
            </a:r>
          </a:p>
        </p:txBody>
      </p:sp>
    </p:spTree>
    <p:extLst>
      <p:ext uri="{BB962C8B-B14F-4D97-AF65-F5344CB8AC3E}">
        <p14:creationId xmlns:p14="http://schemas.microsoft.com/office/powerpoint/2010/main" val="200945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770811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0"/>
            <a:ext cx="2171700" cy="6126163"/>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0"/>
            <a:ext cx="6362700" cy="6126163"/>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4091058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6400800"/>
            <a:ext cx="9144000" cy="4572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2400" smtClean="0">
              <a:solidFill>
                <a:srgbClr val="000000"/>
              </a:solidFill>
              <a:latin typeface="Times New Roman" panose="02020603050405020304" pitchFamily="18" charset="0"/>
            </a:endParaRPr>
          </a:p>
        </p:txBody>
      </p:sp>
      <p:sp>
        <p:nvSpPr>
          <p:cNvPr id="5" name="Rectangle 3"/>
          <p:cNvSpPr>
            <a:spLocks noChangeArrowheads="1"/>
          </p:cNvSpPr>
          <p:nvPr/>
        </p:nvSpPr>
        <p:spPr bwMode="auto">
          <a:xfrm>
            <a:off x="0" y="6281738"/>
            <a:ext cx="9144000" cy="119062"/>
          </a:xfrm>
          <a:prstGeom prst="rect">
            <a:avLst/>
          </a:prstGeom>
          <a:gradFill rotWithShape="1">
            <a:gsLst>
              <a:gs pos="0">
                <a:srgbClr val="000000"/>
              </a:gs>
              <a:gs pos="50000">
                <a:srgbClr val="003366"/>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pic>
        <p:nvPicPr>
          <p:cNvPr id="6" name="Picture 4" descr="topbanner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0" y="1065213"/>
            <a:ext cx="9144000" cy="130175"/>
          </a:xfrm>
          <a:prstGeom prst="rect">
            <a:avLst/>
          </a:prstGeom>
          <a:gradFill rotWithShape="1">
            <a:gsLst>
              <a:gs pos="0">
                <a:srgbClr val="000000"/>
              </a:gs>
              <a:gs pos="50000">
                <a:srgbClr val="FF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sp>
        <p:nvSpPr>
          <p:cNvPr id="8" name="Line 6"/>
          <p:cNvSpPr>
            <a:spLocks noChangeShapeType="1"/>
          </p:cNvSpPr>
          <p:nvPr/>
        </p:nvSpPr>
        <p:spPr bwMode="auto">
          <a:xfrm>
            <a:off x="0" y="1066800"/>
            <a:ext cx="9144000" cy="0"/>
          </a:xfrm>
          <a:prstGeom prst="line">
            <a:avLst/>
          </a:prstGeom>
          <a:noFill/>
          <a:ln w="9525" cap="rnd">
            <a:solidFill>
              <a:srgbClr val="1C1C1C"/>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9" name="Text Box 7"/>
          <p:cNvSpPr txBox="1">
            <a:spLocks noChangeArrowheads="1"/>
          </p:cNvSpPr>
          <p:nvPr/>
        </p:nvSpPr>
        <p:spPr bwMode="auto">
          <a:xfrm>
            <a:off x="0" y="6477000"/>
            <a:ext cx="9144000" cy="274638"/>
          </a:xfrm>
          <a:prstGeom prst="rect">
            <a:avLst/>
          </a:prstGeom>
          <a:noFill/>
          <a:ln>
            <a:noFill/>
          </a:ln>
          <a:effectLst/>
          <a:extLst/>
        </p:spPr>
        <p:txBody>
          <a:bodyPr>
            <a:spAutoFit/>
          </a:bodyPr>
          <a:lstStyle>
            <a:lvl1pPr eaLnBrk="0" hangingPunct="0">
              <a:spcBef>
                <a:spcPct val="0"/>
              </a:spcBef>
              <a:defRPr sz="2400">
                <a:solidFill>
                  <a:schemeClr val="tx1"/>
                </a:solidFill>
                <a:latin typeface="Arial" pitchFamily="34" charset="0"/>
                <a:ea typeface="ＭＳ Ｐゴシック" pitchFamily="34" charset="-128"/>
              </a:defRPr>
            </a:lvl1pPr>
            <a:lvl2pPr marL="742950" indent="-285750" eaLnBrk="0" hangingPunct="0">
              <a:spcBef>
                <a:spcPct val="0"/>
              </a:spcBef>
              <a:defRPr sz="2400">
                <a:solidFill>
                  <a:schemeClr val="tx1"/>
                </a:solidFill>
                <a:latin typeface="Arial" pitchFamily="34" charset="0"/>
                <a:ea typeface="ＭＳ Ｐゴシック" pitchFamily="34" charset="-128"/>
              </a:defRPr>
            </a:lvl2pPr>
            <a:lvl3pPr marL="1143000" indent="-228600" eaLnBrk="0" hangingPunct="0">
              <a:spcBef>
                <a:spcPct val="0"/>
              </a:spcBef>
              <a:defRPr sz="2400">
                <a:solidFill>
                  <a:schemeClr val="tx1"/>
                </a:solidFill>
                <a:latin typeface="Arial" pitchFamily="34" charset="0"/>
                <a:ea typeface="ＭＳ Ｐゴシック" pitchFamily="34" charset="-128"/>
              </a:defRPr>
            </a:lvl3pPr>
            <a:lvl4pPr marL="1600200" indent="-228600" eaLnBrk="0" hangingPunct="0">
              <a:spcBef>
                <a:spcPct val="0"/>
              </a:spcBef>
              <a:defRPr sz="2400">
                <a:solidFill>
                  <a:schemeClr val="tx1"/>
                </a:solidFill>
                <a:latin typeface="Arial" pitchFamily="34" charset="0"/>
                <a:ea typeface="ＭＳ Ｐゴシック" pitchFamily="34" charset="-128"/>
              </a:defRPr>
            </a:lvl4pPr>
            <a:lvl5pPr marL="2057400" indent="-228600" eaLnBrk="0" hangingPunct="0">
              <a:spcBef>
                <a:spcPct val="0"/>
              </a:spcBef>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defTabSz="457200" eaLnBrk="1" hangingPunct="1">
              <a:defRPr/>
            </a:pPr>
            <a:r>
              <a:rPr lang="en-CA" sz="1200" b="1" smtClean="0">
                <a:solidFill>
                  <a:srgbClr val="000000"/>
                </a:solidFill>
              </a:rPr>
              <a:t>Chief of Force Development / Chef du D</a:t>
            </a:r>
            <a:r>
              <a:rPr lang="fr-CA" sz="1200" b="1" smtClean="0">
                <a:solidFill>
                  <a:srgbClr val="000000"/>
                </a:solidFill>
              </a:rPr>
              <a:t>éveloppement des Forces</a:t>
            </a:r>
            <a:endParaRPr lang="en-CA" sz="1200" b="1" smtClean="0">
              <a:solidFill>
                <a:srgbClr val="000000"/>
              </a:solidFill>
            </a:endParaRPr>
          </a:p>
        </p:txBody>
      </p:sp>
      <p:pic>
        <p:nvPicPr>
          <p:cNvPr id="10" name="Picture 10" descr="canada_wordmark_30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7850" y="6467475"/>
            <a:ext cx="887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fip-e_30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5" y="6480175"/>
            <a:ext cx="194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CFD Icon 500 x 500 300 dpi"/>
          <p:cNvPicPr>
            <a:picLocks noChangeAspect="1" noChangeArrowheads="1"/>
          </p:cNvPicPr>
          <p:nvPr/>
        </p:nvPicPr>
        <p:blipFill>
          <a:blip r:embed="rId5">
            <a:extLst>
              <a:ext uri="{28A0092B-C50C-407E-A947-70E740481C1C}">
                <a14:useLocalDpi xmlns:a14="http://schemas.microsoft.com/office/drawing/2010/main" val="0"/>
              </a:ext>
            </a:extLst>
          </a:blip>
          <a:srcRect r="18" b="9"/>
          <a:stretch>
            <a:fillRect/>
          </a:stretch>
        </p:blipFill>
        <p:spPr bwMode="auto">
          <a:xfrm>
            <a:off x="0" y="0"/>
            <a:ext cx="1289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a:spLocks noChangeArrowheads="1"/>
          </p:cNvSpPr>
          <p:nvPr/>
        </p:nvSpPr>
        <p:spPr bwMode="auto">
          <a:xfrm>
            <a:off x="0" y="6400800"/>
            <a:ext cx="9144000" cy="4572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2400" smtClean="0">
              <a:solidFill>
                <a:srgbClr val="000000"/>
              </a:solidFill>
              <a:latin typeface="Times New Roman" panose="02020603050405020304" pitchFamily="18" charset="0"/>
            </a:endParaRPr>
          </a:p>
        </p:txBody>
      </p:sp>
      <p:sp>
        <p:nvSpPr>
          <p:cNvPr id="14" name="Rectangle 3"/>
          <p:cNvSpPr>
            <a:spLocks noChangeArrowheads="1"/>
          </p:cNvSpPr>
          <p:nvPr/>
        </p:nvSpPr>
        <p:spPr bwMode="auto">
          <a:xfrm>
            <a:off x="0" y="6281738"/>
            <a:ext cx="9144000" cy="119062"/>
          </a:xfrm>
          <a:prstGeom prst="rect">
            <a:avLst/>
          </a:prstGeom>
          <a:gradFill rotWithShape="1">
            <a:gsLst>
              <a:gs pos="0">
                <a:srgbClr val="000000"/>
              </a:gs>
              <a:gs pos="50000">
                <a:srgbClr val="003366"/>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pic>
        <p:nvPicPr>
          <p:cNvPr id="15" name="Picture 4" descr="topbanner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5"/>
          <p:cNvSpPr>
            <a:spLocks noChangeArrowheads="1"/>
          </p:cNvSpPr>
          <p:nvPr/>
        </p:nvSpPr>
        <p:spPr bwMode="auto">
          <a:xfrm>
            <a:off x="0" y="1065213"/>
            <a:ext cx="9144000" cy="130175"/>
          </a:xfrm>
          <a:prstGeom prst="rect">
            <a:avLst/>
          </a:prstGeom>
          <a:gradFill rotWithShape="1">
            <a:gsLst>
              <a:gs pos="0">
                <a:srgbClr val="000000"/>
              </a:gs>
              <a:gs pos="50000">
                <a:srgbClr val="FF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sp>
        <p:nvSpPr>
          <p:cNvPr id="17" name="Line 6"/>
          <p:cNvSpPr>
            <a:spLocks noChangeShapeType="1"/>
          </p:cNvSpPr>
          <p:nvPr/>
        </p:nvSpPr>
        <p:spPr bwMode="auto">
          <a:xfrm>
            <a:off x="0" y="1066800"/>
            <a:ext cx="9144000" cy="0"/>
          </a:xfrm>
          <a:prstGeom prst="line">
            <a:avLst/>
          </a:prstGeom>
          <a:noFill/>
          <a:ln w="9525" cap="rnd">
            <a:solidFill>
              <a:srgbClr val="1C1C1C"/>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18" name="Text Box 7"/>
          <p:cNvSpPr txBox="1">
            <a:spLocks noChangeArrowheads="1"/>
          </p:cNvSpPr>
          <p:nvPr/>
        </p:nvSpPr>
        <p:spPr bwMode="auto">
          <a:xfrm>
            <a:off x="0" y="64770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CA" altLang="en-US" sz="1400" b="1" smtClean="0">
                <a:solidFill>
                  <a:srgbClr val="000000"/>
                </a:solidFill>
              </a:rPr>
              <a:t>Canadian Armed Forces / </a:t>
            </a:r>
            <a:r>
              <a:rPr lang="en-CA" altLang="en-US" sz="1400" b="1" smtClean="0"/>
              <a:t>Forces armées canadiennes</a:t>
            </a:r>
          </a:p>
        </p:txBody>
      </p:sp>
      <p:pic>
        <p:nvPicPr>
          <p:cNvPr id="19" name="Picture 10" descr="canada_wordmark_30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7850" y="6467475"/>
            <a:ext cx="887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 descr="fip-e_30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5" y="6480175"/>
            <a:ext cx="194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2" descr="CFD Icon 500 x 500 300 dpi"/>
          <p:cNvPicPr>
            <a:picLocks noChangeAspect="1" noChangeArrowheads="1"/>
          </p:cNvPicPr>
          <p:nvPr/>
        </p:nvPicPr>
        <p:blipFill>
          <a:blip r:embed="rId5">
            <a:extLst>
              <a:ext uri="{28A0092B-C50C-407E-A947-70E740481C1C}">
                <a14:useLocalDpi xmlns:a14="http://schemas.microsoft.com/office/drawing/2010/main" val="0"/>
              </a:ext>
            </a:extLst>
          </a:blip>
          <a:srcRect r="18" b="9"/>
          <a:stretch>
            <a:fillRect/>
          </a:stretch>
        </p:blipFill>
        <p:spPr bwMode="auto">
          <a:xfrm>
            <a:off x="0" y="0"/>
            <a:ext cx="1289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
          <p:cNvSpPr txBox="1">
            <a:spLocks noChangeArrowheads="1"/>
          </p:cNvSpPr>
          <p:nvPr userDrawn="1"/>
        </p:nvSpPr>
        <p:spPr bwMode="auto">
          <a:xfrm>
            <a:off x="7424738" y="64531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861B27DD-6D38-4A17-BE71-02770A431101}" type="slidenum">
              <a:rPr lang="en-CA" altLang="en-US" smtClean="0"/>
              <a:pPr eaLnBrk="1" hangingPunct="1">
                <a:defRPr/>
              </a:pPr>
              <a:t>‹#›</a:t>
            </a:fld>
            <a:endParaRPr lang="en-CA" altLang="en-US" smtClean="0"/>
          </a:p>
        </p:txBody>
      </p:sp>
      <p:sp>
        <p:nvSpPr>
          <p:cNvPr id="14344" name="Rectangle 8"/>
          <p:cNvSpPr>
            <a:spLocks noGrp="1" noChangeArrowheads="1"/>
          </p:cNvSpPr>
          <p:nvPr>
            <p:ph type="ctrTitle"/>
          </p:nvPr>
        </p:nvSpPr>
        <p:spPr/>
        <p:txBody>
          <a:bodyPr/>
          <a:lstStyle>
            <a:lvl1pPr>
              <a:defRPr/>
            </a:lvl1pPr>
          </a:lstStyle>
          <a:p>
            <a:pPr lvl="0"/>
            <a:r>
              <a:rPr lang="en-CA" noProof="0" smtClean="0"/>
              <a:t>Click to edit Master title style</a:t>
            </a:r>
          </a:p>
        </p:txBody>
      </p:sp>
      <p:sp>
        <p:nvSpPr>
          <p:cNvPr id="14345" name="Rectangle 9"/>
          <p:cNvSpPr>
            <a:spLocks noGrp="1" noChangeArrowheads="1"/>
          </p:cNvSpPr>
          <p:nvPr>
            <p:ph type="subTitle" idx="1"/>
          </p:nvPr>
        </p:nvSpPr>
        <p:spPr>
          <a:xfrm>
            <a:off x="0" y="2514600"/>
            <a:ext cx="9144000" cy="1752600"/>
          </a:xfrm>
          <a:extLst/>
        </p:spPr>
        <p:txBody>
          <a:bodyPr anchor="ctr" anchorCtr="1"/>
          <a:lstStyle>
            <a:lvl1pPr marL="0" indent="0" algn="ctr">
              <a:buFontTx/>
              <a:buNone/>
              <a:defRPr/>
            </a:lvl1pPr>
          </a:lstStyle>
          <a:p>
            <a:pPr lvl="0"/>
            <a:r>
              <a:rPr lang="en-CA" noProof="0" smtClean="0"/>
              <a:t>Click to edit Master subtitle style</a:t>
            </a:r>
          </a:p>
        </p:txBody>
      </p:sp>
    </p:spTree>
    <p:extLst>
      <p:ext uri="{BB962C8B-B14F-4D97-AF65-F5344CB8AC3E}">
        <p14:creationId xmlns:p14="http://schemas.microsoft.com/office/powerpoint/2010/main" val="1372475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p:nvSpPr>
        <p:spPr bwMode="auto">
          <a:xfrm>
            <a:off x="0" y="6400800"/>
            <a:ext cx="9144000" cy="4572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2400" smtClean="0">
              <a:solidFill>
                <a:srgbClr val="000000"/>
              </a:solidFill>
              <a:latin typeface="Times New Roman" panose="02020603050405020304" pitchFamily="18" charset="0"/>
            </a:endParaRPr>
          </a:p>
        </p:txBody>
      </p:sp>
      <p:sp>
        <p:nvSpPr>
          <p:cNvPr id="5" name="Rectangle 3"/>
          <p:cNvSpPr>
            <a:spLocks noChangeArrowheads="1"/>
          </p:cNvSpPr>
          <p:nvPr/>
        </p:nvSpPr>
        <p:spPr bwMode="auto">
          <a:xfrm>
            <a:off x="0" y="6281738"/>
            <a:ext cx="9144000" cy="119062"/>
          </a:xfrm>
          <a:prstGeom prst="rect">
            <a:avLst/>
          </a:prstGeom>
          <a:gradFill rotWithShape="1">
            <a:gsLst>
              <a:gs pos="0">
                <a:srgbClr val="000000"/>
              </a:gs>
              <a:gs pos="50000">
                <a:srgbClr val="003366"/>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pic>
        <p:nvPicPr>
          <p:cNvPr id="6" name="Picture 4" descr="topbanner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0" y="1065213"/>
            <a:ext cx="9144000" cy="130175"/>
          </a:xfrm>
          <a:prstGeom prst="rect">
            <a:avLst/>
          </a:prstGeom>
          <a:gradFill rotWithShape="1">
            <a:gsLst>
              <a:gs pos="0">
                <a:srgbClr val="000000"/>
              </a:gs>
              <a:gs pos="50000">
                <a:srgbClr val="FF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sp>
        <p:nvSpPr>
          <p:cNvPr id="8" name="Line 6"/>
          <p:cNvSpPr>
            <a:spLocks noChangeShapeType="1"/>
          </p:cNvSpPr>
          <p:nvPr/>
        </p:nvSpPr>
        <p:spPr bwMode="auto">
          <a:xfrm>
            <a:off x="0" y="1066800"/>
            <a:ext cx="9144000" cy="0"/>
          </a:xfrm>
          <a:prstGeom prst="line">
            <a:avLst/>
          </a:prstGeom>
          <a:noFill/>
          <a:ln w="9525" cap="rnd">
            <a:solidFill>
              <a:srgbClr val="1C1C1C"/>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9" name="Text Box 7"/>
          <p:cNvSpPr txBox="1">
            <a:spLocks noChangeArrowheads="1"/>
          </p:cNvSpPr>
          <p:nvPr/>
        </p:nvSpPr>
        <p:spPr bwMode="auto">
          <a:xfrm>
            <a:off x="0" y="64770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CA" altLang="en-US" sz="1400" b="1" smtClean="0">
                <a:solidFill>
                  <a:srgbClr val="000000"/>
                </a:solidFill>
              </a:rPr>
              <a:t>Canadian Armed Forces / </a:t>
            </a:r>
            <a:r>
              <a:rPr lang="en-CA" altLang="en-US" sz="1400" b="1" smtClean="0"/>
              <a:t>Forces armées canadiennes</a:t>
            </a:r>
            <a:endParaRPr lang="en-CA" altLang="en-US" sz="1400" b="1" smtClean="0">
              <a:solidFill>
                <a:srgbClr val="000000"/>
              </a:solidFill>
            </a:endParaRPr>
          </a:p>
        </p:txBody>
      </p:sp>
      <p:pic>
        <p:nvPicPr>
          <p:cNvPr id="10" name="Picture 10" descr="canada_wordmark_30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7850" y="6467475"/>
            <a:ext cx="887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fip-e_30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5" y="6480175"/>
            <a:ext cx="194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CFD Icon 500 x 500 300 dpi"/>
          <p:cNvPicPr>
            <a:picLocks noChangeAspect="1" noChangeArrowheads="1"/>
          </p:cNvPicPr>
          <p:nvPr/>
        </p:nvPicPr>
        <p:blipFill>
          <a:blip r:embed="rId5">
            <a:extLst>
              <a:ext uri="{28A0092B-C50C-407E-A947-70E740481C1C}">
                <a14:useLocalDpi xmlns:a14="http://schemas.microsoft.com/office/drawing/2010/main" val="0"/>
              </a:ext>
            </a:extLst>
          </a:blip>
          <a:srcRect r="18" b="9"/>
          <a:stretch>
            <a:fillRect/>
          </a:stretch>
        </p:blipFill>
        <p:spPr bwMode="auto">
          <a:xfrm>
            <a:off x="0" y="0"/>
            <a:ext cx="1289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a:spLocks noChangeArrowheads="1"/>
          </p:cNvSpPr>
          <p:nvPr userDrawn="1"/>
        </p:nvSpPr>
        <p:spPr bwMode="auto">
          <a:xfrm>
            <a:off x="7424738" y="64531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0A61D1BE-420C-4149-BE8D-EA2907D63A28}" type="slidenum">
              <a:rPr lang="en-CA" altLang="en-US" smtClean="0"/>
              <a:pPr eaLnBrk="1" hangingPunct="1">
                <a:defRPr/>
              </a:pPr>
              <a:t>‹#›</a:t>
            </a:fld>
            <a:endParaRPr lang="en-CA" altLang="en-US" smtClean="0"/>
          </a:p>
        </p:txBody>
      </p:sp>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2572853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p:nvSpPr>
        <p:spPr bwMode="auto">
          <a:xfrm>
            <a:off x="0" y="6400800"/>
            <a:ext cx="9144000" cy="4572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2400" smtClean="0">
              <a:solidFill>
                <a:srgbClr val="000000"/>
              </a:solidFill>
              <a:latin typeface="Times New Roman" panose="02020603050405020304" pitchFamily="18" charset="0"/>
            </a:endParaRPr>
          </a:p>
        </p:txBody>
      </p:sp>
      <p:sp>
        <p:nvSpPr>
          <p:cNvPr id="5" name="Rectangle 3"/>
          <p:cNvSpPr>
            <a:spLocks noChangeArrowheads="1"/>
          </p:cNvSpPr>
          <p:nvPr/>
        </p:nvSpPr>
        <p:spPr bwMode="auto">
          <a:xfrm>
            <a:off x="0" y="6281738"/>
            <a:ext cx="9144000" cy="119062"/>
          </a:xfrm>
          <a:prstGeom prst="rect">
            <a:avLst/>
          </a:prstGeom>
          <a:gradFill rotWithShape="1">
            <a:gsLst>
              <a:gs pos="0">
                <a:srgbClr val="000000"/>
              </a:gs>
              <a:gs pos="50000">
                <a:srgbClr val="003366"/>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pic>
        <p:nvPicPr>
          <p:cNvPr id="6" name="Picture 4" descr="topbanner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0" y="1065213"/>
            <a:ext cx="9144000" cy="130175"/>
          </a:xfrm>
          <a:prstGeom prst="rect">
            <a:avLst/>
          </a:prstGeom>
          <a:gradFill rotWithShape="1">
            <a:gsLst>
              <a:gs pos="0">
                <a:srgbClr val="000000"/>
              </a:gs>
              <a:gs pos="50000">
                <a:srgbClr val="FF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sp>
        <p:nvSpPr>
          <p:cNvPr id="8" name="Line 6"/>
          <p:cNvSpPr>
            <a:spLocks noChangeShapeType="1"/>
          </p:cNvSpPr>
          <p:nvPr/>
        </p:nvSpPr>
        <p:spPr bwMode="auto">
          <a:xfrm>
            <a:off x="0" y="1066800"/>
            <a:ext cx="9144000" cy="0"/>
          </a:xfrm>
          <a:prstGeom prst="line">
            <a:avLst/>
          </a:prstGeom>
          <a:noFill/>
          <a:ln w="9525" cap="rnd">
            <a:solidFill>
              <a:srgbClr val="1C1C1C"/>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9" name="Text Box 7"/>
          <p:cNvSpPr txBox="1">
            <a:spLocks noChangeArrowheads="1"/>
          </p:cNvSpPr>
          <p:nvPr/>
        </p:nvSpPr>
        <p:spPr bwMode="auto">
          <a:xfrm>
            <a:off x="0" y="64770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CA" altLang="en-US" sz="1400" b="1" smtClean="0">
                <a:solidFill>
                  <a:srgbClr val="000000"/>
                </a:solidFill>
              </a:rPr>
              <a:t>Canadian Armed Forces / </a:t>
            </a:r>
            <a:r>
              <a:rPr lang="en-CA" altLang="en-US" sz="1400" b="1" smtClean="0"/>
              <a:t>Forces armées canadiennes</a:t>
            </a:r>
            <a:endParaRPr lang="en-CA" altLang="en-US" sz="1400" b="1" smtClean="0">
              <a:solidFill>
                <a:srgbClr val="000000"/>
              </a:solidFill>
            </a:endParaRPr>
          </a:p>
        </p:txBody>
      </p:sp>
      <p:pic>
        <p:nvPicPr>
          <p:cNvPr id="10" name="Picture 10" descr="canada_wordmark_30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7850" y="6467475"/>
            <a:ext cx="887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fip-e_30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5" y="6480175"/>
            <a:ext cx="194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CFD Icon 500 x 500 300 dpi"/>
          <p:cNvPicPr>
            <a:picLocks noChangeAspect="1" noChangeArrowheads="1"/>
          </p:cNvPicPr>
          <p:nvPr/>
        </p:nvPicPr>
        <p:blipFill>
          <a:blip r:embed="rId5">
            <a:extLst>
              <a:ext uri="{28A0092B-C50C-407E-A947-70E740481C1C}">
                <a14:useLocalDpi xmlns:a14="http://schemas.microsoft.com/office/drawing/2010/main" val="0"/>
              </a:ext>
            </a:extLst>
          </a:blip>
          <a:srcRect r="18" b="9"/>
          <a:stretch>
            <a:fillRect/>
          </a:stretch>
        </p:blipFill>
        <p:spPr bwMode="auto">
          <a:xfrm>
            <a:off x="0" y="0"/>
            <a:ext cx="1289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a:spLocks noChangeArrowheads="1"/>
          </p:cNvSpPr>
          <p:nvPr userDrawn="1"/>
        </p:nvSpPr>
        <p:spPr bwMode="auto">
          <a:xfrm>
            <a:off x="7424738" y="64531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8E994925-EEC1-430E-B983-6C3134CCEDD3}" type="slidenum">
              <a:rPr lang="en-CA" altLang="en-US" smtClean="0"/>
              <a:pPr eaLnBrk="1" hangingPunct="1">
                <a:defRPr/>
              </a:pPr>
              <a:t>‹#›</a:t>
            </a:fld>
            <a:endParaRPr lang="en-CA" altLang="en-US" smtClean="0"/>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smtClean="0"/>
              <a:t>Click to edit Master text styles</a:t>
            </a:r>
          </a:p>
        </p:txBody>
      </p:sp>
    </p:spTree>
    <p:extLst>
      <p:ext uri="{BB962C8B-B14F-4D97-AF65-F5344CB8AC3E}">
        <p14:creationId xmlns:p14="http://schemas.microsoft.com/office/powerpoint/2010/main" val="1395269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p:nvSpPr>
        <p:spPr bwMode="auto">
          <a:xfrm>
            <a:off x="0" y="6400800"/>
            <a:ext cx="9144000" cy="4572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2400" smtClean="0">
              <a:solidFill>
                <a:srgbClr val="000000"/>
              </a:solidFill>
              <a:latin typeface="Times New Roman" panose="02020603050405020304" pitchFamily="18" charset="0"/>
            </a:endParaRPr>
          </a:p>
        </p:txBody>
      </p:sp>
      <p:sp>
        <p:nvSpPr>
          <p:cNvPr id="6" name="Rectangle 3"/>
          <p:cNvSpPr>
            <a:spLocks noChangeArrowheads="1"/>
          </p:cNvSpPr>
          <p:nvPr/>
        </p:nvSpPr>
        <p:spPr bwMode="auto">
          <a:xfrm>
            <a:off x="0" y="6281738"/>
            <a:ext cx="9144000" cy="119062"/>
          </a:xfrm>
          <a:prstGeom prst="rect">
            <a:avLst/>
          </a:prstGeom>
          <a:gradFill rotWithShape="1">
            <a:gsLst>
              <a:gs pos="0">
                <a:srgbClr val="000000"/>
              </a:gs>
              <a:gs pos="50000">
                <a:srgbClr val="003366"/>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pic>
        <p:nvPicPr>
          <p:cNvPr id="7" name="Picture 4" descr="topbanner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0" y="1065213"/>
            <a:ext cx="9144000" cy="130175"/>
          </a:xfrm>
          <a:prstGeom prst="rect">
            <a:avLst/>
          </a:prstGeom>
          <a:gradFill rotWithShape="1">
            <a:gsLst>
              <a:gs pos="0">
                <a:srgbClr val="000000"/>
              </a:gs>
              <a:gs pos="50000">
                <a:srgbClr val="FF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sp>
        <p:nvSpPr>
          <p:cNvPr id="9" name="Line 6"/>
          <p:cNvSpPr>
            <a:spLocks noChangeShapeType="1"/>
          </p:cNvSpPr>
          <p:nvPr/>
        </p:nvSpPr>
        <p:spPr bwMode="auto">
          <a:xfrm>
            <a:off x="0" y="1066800"/>
            <a:ext cx="9144000" cy="0"/>
          </a:xfrm>
          <a:prstGeom prst="line">
            <a:avLst/>
          </a:prstGeom>
          <a:noFill/>
          <a:ln w="9525" cap="rnd">
            <a:solidFill>
              <a:srgbClr val="1C1C1C"/>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10" name="Text Box 7"/>
          <p:cNvSpPr txBox="1">
            <a:spLocks noChangeArrowheads="1"/>
          </p:cNvSpPr>
          <p:nvPr/>
        </p:nvSpPr>
        <p:spPr bwMode="auto">
          <a:xfrm>
            <a:off x="0" y="64770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CA" altLang="en-US" sz="1400" b="1" smtClean="0">
                <a:solidFill>
                  <a:srgbClr val="000000"/>
                </a:solidFill>
              </a:rPr>
              <a:t>Canadian Armed Forces / </a:t>
            </a:r>
            <a:r>
              <a:rPr lang="en-CA" altLang="en-US" sz="1400" b="1" smtClean="0"/>
              <a:t>Forces armées canadiennes</a:t>
            </a:r>
            <a:endParaRPr lang="en-CA" altLang="en-US" sz="1400" b="1" smtClean="0">
              <a:solidFill>
                <a:srgbClr val="000000"/>
              </a:solidFill>
            </a:endParaRPr>
          </a:p>
        </p:txBody>
      </p:sp>
      <p:pic>
        <p:nvPicPr>
          <p:cNvPr id="11" name="Picture 18" descr="canada_wordmark_30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7850" y="6467475"/>
            <a:ext cx="887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9" descr="fip-e_30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5" y="6480175"/>
            <a:ext cx="194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0" descr="CFD Icon 500 x 500 300 dpi"/>
          <p:cNvPicPr>
            <a:picLocks noChangeAspect="1" noChangeArrowheads="1"/>
          </p:cNvPicPr>
          <p:nvPr/>
        </p:nvPicPr>
        <p:blipFill>
          <a:blip r:embed="rId5">
            <a:extLst>
              <a:ext uri="{28A0092B-C50C-407E-A947-70E740481C1C}">
                <a14:useLocalDpi xmlns:a14="http://schemas.microsoft.com/office/drawing/2010/main" val="0"/>
              </a:ext>
            </a:extLst>
          </a:blip>
          <a:srcRect r="18" b="9"/>
          <a:stretch>
            <a:fillRect/>
          </a:stretch>
        </p:blipFill>
        <p:spPr bwMode="auto">
          <a:xfrm>
            <a:off x="0" y="0"/>
            <a:ext cx="1289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4"/>
          <p:cNvSpPr txBox="1">
            <a:spLocks noChangeArrowheads="1"/>
          </p:cNvSpPr>
          <p:nvPr userDrawn="1"/>
        </p:nvSpPr>
        <p:spPr bwMode="auto">
          <a:xfrm>
            <a:off x="7424738" y="64531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8CC5A0CE-D629-489F-BC6D-294DCD1884AF}" type="slidenum">
              <a:rPr lang="en-CA" altLang="en-US" smtClean="0"/>
              <a:pPr eaLnBrk="1" hangingPunct="1">
                <a:defRPr/>
              </a:pPr>
              <a:t>‹#›</a:t>
            </a:fld>
            <a:endParaRPr lang="en-CA" altLang="en-US" smtClean="0"/>
          </a:p>
        </p:txBody>
      </p:sp>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1139675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p:nvSpPr>
        <p:spPr bwMode="auto">
          <a:xfrm>
            <a:off x="0" y="6400800"/>
            <a:ext cx="9144000" cy="4572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2400" smtClean="0">
              <a:solidFill>
                <a:srgbClr val="000000"/>
              </a:solidFill>
              <a:latin typeface="Times New Roman" panose="02020603050405020304" pitchFamily="18" charset="0"/>
            </a:endParaRPr>
          </a:p>
        </p:txBody>
      </p:sp>
      <p:sp>
        <p:nvSpPr>
          <p:cNvPr id="8" name="Rectangle 3"/>
          <p:cNvSpPr>
            <a:spLocks noChangeArrowheads="1"/>
          </p:cNvSpPr>
          <p:nvPr/>
        </p:nvSpPr>
        <p:spPr bwMode="auto">
          <a:xfrm>
            <a:off x="0" y="6281738"/>
            <a:ext cx="9144000" cy="119062"/>
          </a:xfrm>
          <a:prstGeom prst="rect">
            <a:avLst/>
          </a:prstGeom>
          <a:gradFill rotWithShape="1">
            <a:gsLst>
              <a:gs pos="0">
                <a:srgbClr val="000000"/>
              </a:gs>
              <a:gs pos="50000">
                <a:srgbClr val="003366"/>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pic>
        <p:nvPicPr>
          <p:cNvPr id="9" name="Picture 4" descr="topbanner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p:nvSpPr>
        <p:spPr bwMode="auto">
          <a:xfrm>
            <a:off x="0" y="1065213"/>
            <a:ext cx="9144000" cy="130175"/>
          </a:xfrm>
          <a:prstGeom prst="rect">
            <a:avLst/>
          </a:prstGeom>
          <a:gradFill rotWithShape="1">
            <a:gsLst>
              <a:gs pos="0">
                <a:srgbClr val="000000"/>
              </a:gs>
              <a:gs pos="50000">
                <a:srgbClr val="FF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sp>
        <p:nvSpPr>
          <p:cNvPr id="11" name="Line 6"/>
          <p:cNvSpPr>
            <a:spLocks noChangeShapeType="1"/>
          </p:cNvSpPr>
          <p:nvPr/>
        </p:nvSpPr>
        <p:spPr bwMode="auto">
          <a:xfrm>
            <a:off x="0" y="1066800"/>
            <a:ext cx="9144000" cy="0"/>
          </a:xfrm>
          <a:prstGeom prst="line">
            <a:avLst/>
          </a:prstGeom>
          <a:noFill/>
          <a:ln w="9525" cap="rnd">
            <a:solidFill>
              <a:srgbClr val="1C1C1C"/>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12" name="Text Box 7"/>
          <p:cNvSpPr txBox="1">
            <a:spLocks noChangeArrowheads="1"/>
          </p:cNvSpPr>
          <p:nvPr/>
        </p:nvSpPr>
        <p:spPr bwMode="auto">
          <a:xfrm>
            <a:off x="0" y="64770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CA" altLang="en-US" sz="1400" b="1" smtClean="0">
                <a:solidFill>
                  <a:srgbClr val="000000"/>
                </a:solidFill>
              </a:rPr>
              <a:t>Canadian Armed Forces / </a:t>
            </a:r>
            <a:r>
              <a:rPr lang="en-CA" altLang="en-US" sz="1400" b="1" smtClean="0"/>
              <a:t>Forces armées canadiennes</a:t>
            </a:r>
            <a:endParaRPr lang="en-CA" altLang="en-US" sz="1400" b="1" smtClean="0">
              <a:solidFill>
                <a:srgbClr val="000000"/>
              </a:solidFill>
            </a:endParaRPr>
          </a:p>
        </p:txBody>
      </p:sp>
      <p:pic>
        <p:nvPicPr>
          <p:cNvPr id="13" name="Picture 10" descr="canada_wordmark_30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7850" y="6467475"/>
            <a:ext cx="887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descr="fip-e_30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5" y="6480175"/>
            <a:ext cx="194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 descr="CFD Icon 500 x 500 300 dpi"/>
          <p:cNvPicPr>
            <a:picLocks noChangeAspect="1" noChangeArrowheads="1"/>
          </p:cNvPicPr>
          <p:nvPr/>
        </p:nvPicPr>
        <p:blipFill>
          <a:blip r:embed="rId5">
            <a:extLst>
              <a:ext uri="{28A0092B-C50C-407E-A947-70E740481C1C}">
                <a14:useLocalDpi xmlns:a14="http://schemas.microsoft.com/office/drawing/2010/main" val="0"/>
              </a:ext>
            </a:extLst>
          </a:blip>
          <a:srcRect r="18" b="9"/>
          <a:stretch>
            <a:fillRect/>
          </a:stretch>
        </p:blipFill>
        <p:spPr bwMode="auto">
          <a:xfrm>
            <a:off x="0" y="0"/>
            <a:ext cx="1289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6"/>
          <p:cNvSpPr txBox="1">
            <a:spLocks noChangeArrowheads="1"/>
          </p:cNvSpPr>
          <p:nvPr userDrawn="1"/>
        </p:nvSpPr>
        <p:spPr bwMode="auto">
          <a:xfrm>
            <a:off x="7424738" y="64531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0E2C742F-255E-46EB-A831-F1A655C003A7}" type="slidenum">
              <a:rPr lang="en-CA" altLang="en-US" smtClean="0"/>
              <a:pPr eaLnBrk="1" hangingPunct="1">
                <a:defRPr/>
              </a:pPr>
              <a:t>‹#›</a:t>
            </a:fld>
            <a:endParaRPr lang="en-CA" altLang="en-US" smtClean="0"/>
          </a:p>
        </p:txBody>
      </p:sp>
      <p:sp>
        <p:nvSpPr>
          <p:cNvPr id="2" name="Title 1"/>
          <p:cNvSpPr>
            <a:spLocks noGrp="1"/>
          </p:cNvSpPr>
          <p:nvPr>
            <p:ph type="title"/>
          </p:nvPr>
        </p:nvSpPr>
        <p:spPr>
          <a:xfrm>
            <a:off x="457200" y="274638"/>
            <a:ext cx="8229600" cy="11430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160441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7424738" y="64531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5E80CE7D-1E31-4F9C-917D-0C273D8D6AED}" type="slidenum">
              <a:rPr lang="en-CA" altLang="en-US" smtClean="0"/>
              <a:pPr eaLnBrk="1" hangingPunct="1">
                <a:defRPr/>
              </a:pPr>
              <a:t>‹#›</a:t>
            </a:fld>
            <a:endParaRPr lang="en-CA" altLang="en-US" smtClean="0"/>
          </a:p>
        </p:txBody>
      </p:sp>
      <p:sp>
        <p:nvSpPr>
          <p:cNvPr id="2" name="Title 1"/>
          <p:cNvSpPr>
            <a:spLocks noGrp="1"/>
          </p:cNvSpPr>
          <p:nvPr>
            <p:ph type="title"/>
          </p:nvPr>
        </p:nvSpPr>
        <p:spPr/>
        <p:txBody>
          <a:bodyPr/>
          <a:lstStyle/>
          <a:p>
            <a:r>
              <a:rPr lang="en-CA" smtClean="0"/>
              <a:t>Click to edit Master title style</a:t>
            </a:r>
            <a:endParaRPr lang="en-US"/>
          </a:p>
        </p:txBody>
      </p:sp>
    </p:spTree>
    <p:extLst>
      <p:ext uri="{BB962C8B-B14F-4D97-AF65-F5344CB8AC3E}">
        <p14:creationId xmlns:p14="http://schemas.microsoft.com/office/powerpoint/2010/main" val="4192551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p:nvSpPr>
        <p:spPr bwMode="auto">
          <a:xfrm>
            <a:off x="0" y="6400800"/>
            <a:ext cx="9144000" cy="4572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2400" smtClean="0">
              <a:solidFill>
                <a:srgbClr val="000000"/>
              </a:solidFill>
              <a:latin typeface="Times New Roman" panose="02020603050405020304" pitchFamily="18" charset="0"/>
            </a:endParaRPr>
          </a:p>
        </p:txBody>
      </p:sp>
      <p:sp>
        <p:nvSpPr>
          <p:cNvPr id="3" name="Rectangle 3"/>
          <p:cNvSpPr>
            <a:spLocks noChangeArrowheads="1"/>
          </p:cNvSpPr>
          <p:nvPr/>
        </p:nvSpPr>
        <p:spPr bwMode="auto">
          <a:xfrm>
            <a:off x="0" y="6281738"/>
            <a:ext cx="9144000" cy="119062"/>
          </a:xfrm>
          <a:prstGeom prst="rect">
            <a:avLst/>
          </a:prstGeom>
          <a:gradFill rotWithShape="1">
            <a:gsLst>
              <a:gs pos="0">
                <a:srgbClr val="000000"/>
              </a:gs>
              <a:gs pos="50000">
                <a:srgbClr val="003366"/>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pic>
        <p:nvPicPr>
          <p:cNvPr id="4" name="Picture 4" descr="topbanner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0" y="1065213"/>
            <a:ext cx="9144000" cy="130175"/>
          </a:xfrm>
          <a:prstGeom prst="rect">
            <a:avLst/>
          </a:prstGeom>
          <a:gradFill rotWithShape="1">
            <a:gsLst>
              <a:gs pos="0">
                <a:srgbClr val="000000"/>
              </a:gs>
              <a:gs pos="50000">
                <a:srgbClr val="FF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sp>
        <p:nvSpPr>
          <p:cNvPr id="6" name="Line 6"/>
          <p:cNvSpPr>
            <a:spLocks noChangeShapeType="1"/>
          </p:cNvSpPr>
          <p:nvPr/>
        </p:nvSpPr>
        <p:spPr bwMode="auto">
          <a:xfrm>
            <a:off x="0" y="1066800"/>
            <a:ext cx="9144000" cy="0"/>
          </a:xfrm>
          <a:prstGeom prst="line">
            <a:avLst/>
          </a:prstGeom>
          <a:noFill/>
          <a:ln w="9525" cap="rnd">
            <a:solidFill>
              <a:srgbClr val="1C1C1C"/>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7" name="Text Box 7"/>
          <p:cNvSpPr txBox="1">
            <a:spLocks noChangeArrowheads="1"/>
          </p:cNvSpPr>
          <p:nvPr/>
        </p:nvSpPr>
        <p:spPr bwMode="auto">
          <a:xfrm>
            <a:off x="0" y="64770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CA" altLang="en-US" sz="1400" b="1" smtClean="0">
                <a:solidFill>
                  <a:srgbClr val="000000"/>
                </a:solidFill>
              </a:rPr>
              <a:t>Canadian Armed Forces / </a:t>
            </a:r>
            <a:r>
              <a:rPr lang="en-CA" altLang="en-US" sz="1400" b="1" smtClean="0"/>
              <a:t>Forces armées canadiennes</a:t>
            </a:r>
            <a:endParaRPr lang="en-CA" altLang="en-US" sz="1400" b="1" smtClean="0">
              <a:solidFill>
                <a:srgbClr val="000000"/>
              </a:solidFill>
            </a:endParaRPr>
          </a:p>
        </p:txBody>
      </p:sp>
      <p:pic>
        <p:nvPicPr>
          <p:cNvPr id="8" name="Picture 10" descr="canada_wordmark_30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7850" y="6467475"/>
            <a:ext cx="887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fip-e_30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5" y="6480175"/>
            <a:ext cx="194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CFD Icon 500 x 500 300 dpi"/>
          <p:cNvPicPr>
            <a:picLocks noChangeAspect="1" noChangeArrowheads="1"/>
          </p:cNvPicPr>
          <p:nvPr/>
        </p:nvPicPr>
        <p:blipFill>
          <a:blip r:embed="rId5">
            <a:extLst>
              <a:ext uri="{28A0092B-C50C-407E-A947-70E740481C1C}">
                <a14:useLocalDpi xmlns:a14="http://schemas.microsoft.com/office/drawing/2010/main" val="0"/>
              </a:ext>
            </a:extLst>
          </a:blip>
          <a:srcRect r="18" b="9"/>
          <a:stretch>
            <a:fillRect/>
          </a:stretch>
        </p:blipFill>
        <p:spPr bwMode="auto">
          <a:xfrm>
            <a:off x="0" y="0"/>
            <a:ext cx="1289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
          <p:cNvSpPr txBox="1">
            <a:spLocks noChangeArrowheads="1"/>
          </p:cNvSpPr>
          <p:nvPr userDrawn="1"/>
        </p:nvSpPr>
        <p:spPr bwMode="auto">
          <a:xfrm>
            <a:off x="7424738" y="64531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190985A8-4796-45B5-8076-B588A751675D}" type="slidenum">
              <a:rPr lang="en-CA" altLang="en-US" smtClean="0"/>
              <a:pPr eaLnBrk="1" hangingPunct="1">
                <a:defRPr/>
              </a:pPr>
              <a:t>‹#›</a:t>
            </a:fld>
            <a:endParaRPr lang="en-CA" altLang="en-US" smtClean="0"/>
          </a:p>
        </p:txBody>
      </p:sp>
    </p:spTree>
    <p:extLst>
      <p:ext uri="{BB962C8B-B14F-4D97-AF65-F5344CB8AC3E}">
        <p14:creationId xmlns:p14="http://schemas.microsoft.com/office/powerpoint/2010/main" val="1959019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p:nvSpPr>
        <p:spPr bwMode="auto">
          <a:xfrm>
            <a:off x="0" y="6400800"/>
            <a:ext cx="9144000" cy="4572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2400" smtClean="0">
              <a:solidFill>
                <a:srgbClr val="000000"/>
              </a:solidFill>
              <a:latin typeface="Times New Roman" panose="02020603050405020304" pitchFamily="18" charset="0"/>
            </a:endParaRPr>
          </a:p>
        </p:txBody>
      </p:sp>
      <p:sp>
        <p:nvSpPr>
          <p:cNvPr id="6" name="Rectangle 3"/>
          <p:cNvSpPr>
            <a:spLocks noChangeArrowheads="1"/>
          </p:cNvSpPr>
          <p:nvPr/>
        </p:nvSpPr>
        <p:spPr bwMode="auto">
          <a:xfrm>
            <a:off x="0" y="6281738"/>
            <a:ext cx="9144000" cy="119062"/>
          </a:xfrm>
          <a:prstGeom prst="rect">
            <a:avLst/>
          </a:prstGeom>
          <a:gradFill rotWithShape="1">
            <a:gsLst>
              <a:gs pos="0">
                <a:srgbClr val="000000"/>
              </a:gs>
              <a:gs pos="50000">
                <a:srgbClr val="003366"/>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pic>
        <p:nvPicPr>
          <p:cNvPr id="7" name="Picture 4" descr="topbanner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0" y="1065213"/>
            <a:ext cx="9144000" cy="130175"/>
          </a:xfrm>
          <a:prstGeom prst="rect">
            <a:avLst/>
          </a:prstGeom>
          <a:gradFill rotWithShape="1">
            <a:gsLst>
              <a:gs pos="0">
                <a:srgbClr val="000000"/>
              </a:gs>
              <a:gs pos="50000">
                <a:srgbClr val="FF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sp>
        <p:nvSpPr>
          <p:cNvPr id="9" name="Line 6"/>
          <p:cNvSpPr>
            <a:spLocks noChangeShapeType="1"/>
          </p:cNvSpPr>
          <p:nvPr/>
        </p:nvSpPr>
        <p:spPr bwMode="auto">
          <a:xfrm>
            <a:off x="0" y="1066800"/>
            <a:ext cx="9144000" cy="0"/>
          </a:xfrm>
          <a:prstGeom prst="line">
            <a:avLst/>
          </a:prstGeom>
          <a:noFill/>
          <a:ln w="9525" cap="rnd">
            <a:solidFill>
              <a:srgbClr val="1C1C1C"/>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10" name="Text Box 7"/>
          <p:cNvSpPr txBox="1">
            <a:spLocks noChangeArrowheads="1"/>
          </p:cNvSpPr>
          <p:nvPr/>
        </p:nvSpPr>
        <p:spPr bwMode="auto">
          <a:xfrm>
            <a:off x="0" y="64770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CA" altLang="en-US" sz="1400" b="1" smtClean="0">
                <a:solidFill>
                  <a:srgbClr val="000000"/>
                </a:solidFill>
              </a:rPr>
              <a:t>Canadian Armed Forces / </a:t>
            </a:r>
            <a:r>
              <a:rPr lang="en-CA" altLang="en-US" sz="1400" b="1" smtClean="0"/>
              <a:t>Forces armées canadiennes</a:t>
            </a:r>
            <a:endParaRPr lang="en-CA" altLang="en-US" sz="1400" b="1" smtClean="0">
              <a:solidFill>
                <a:srgbClr val="000000"/>
              </a:solidFill>
            </a:endParaRPr>
          </a:p>
        </p:txBody>
      </p:sp>
      <p:pic>
        <p:nvPicPr>
          <p:cNvPr id="11" name="Picture 18" descr="canada_wordmark_30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7850" y="6467475"/>
            <a:ext cx="887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9" descr="fip-e_30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5" y="6480175"/>
            <a:ext cx="194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0" descr="CFD Icon 500 x 500 300 dpi"/>
          <p:cNvPicPr>
            <a:picLocks noChangeAspect="1" noChangeArrowheads="1"/>
          </p:cNvPicPr>
          <p:nvPr/>
        </p:nvPicPr>
        <p:blipFill>
          <a:blip r:embed="rId5">
            <a:extLst>
              <a:ext uri="{28A0092B-C50C-407E-A947-70E740481C1C}">
                <a14:useLocalDpi xmlns:a14="http://schemas.microsoft.com/office/drawing/2010/main" val="0"/>
              </a:ext>
            </a:extLst>
          </a:blip>
          <a:srcRect r="18" b="9"/>
          <a:stretch>
            <a:fillRect/>
          </a:stretch>
        </p:blipFill>
        <p:spPr bwMode="auto">
          <a:xfrm>
            <a:off x="0" y="0"/>
            <a:ext cx="1289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4"/>
          <p:cNvSpPr txBox="1">
            <a:spLocks noChangeArrowheads="1"/>
          </p:cNvSpPr>
          <p:nvPr userDrawn="1"/>
        </p:nvSpPr>
        <p:spPr bwMode="auto">
          <a:xfrm>
            <a:off x="7424738" y="64531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38B938F8-2101-4C4A-8EBE-0BD049C242C8}" type="slidenum">
              <a:rPr lang="en-CA" altLang="en-US" smtClean="0"/>
              <a:pPr eaLnBrk="1" hangingPunct="1">
                <a:defRPr/>
              </a:pPr>
              <a:t>‹#›</a:t>
            </a:fld>
            <a:endParaRPr lang="en-CA" altLang="en-US" smtClean="0"/>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Tree>
    <p:extLst>
      <p:ext uri="{BB962C8B-B14F-4D97-AF65-F5344CB8AC3E}">
        <p14:creationId xmlns:p14="http://schemas.microsoft.com/office/powerpoint/2010/main" val="3769535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7759411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p:nvSpPr>
        <p:spPr bwMode="auto">
          <a:xfrm>
            <a:off x="0" y="6400800"/>
            <a:ext cx="9144000" cy="4572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2400" smtClean="0">
              <a:solidFill>
                <a:srgbClr val="000000"/>
              </a:solidFill>
              <a:latin typeface="Times New Roman" panose="02020603050405020304" pitchFamily="18" charset="0"/>
            </a:endParaRPr>
          </a:p>
        </p:txBody>
      </p:sp>
      <p:sp>
        <p:nvSpPr>
          <p:cNvPr id="6" name="Rectangle 3"/>
          <p:cNvSpPr>
            <a:spLocks noChangeArrowheads="1"/>
          </p:cNvSpPr>
          <p:nvPr/>
        </p:nvSpPr>
        <p:spPr bwMode="auto">
          <a:xfrm>
            <a:off x="0" y="6281738"/>
            <a:ext cx="9144000" cy="119062"/>
          </a:xfrm>
          <a:prstGeom prst="rect">
            <a:avLst/>
          </a:prstGeom>
          <a:gradFill rotWithShape="1">
            <a:gsLst>
              <a:gs pos="0">
                <a:srgbClr val="000000"/>
              </a:gs>
              <a:gs pos="50000">
                <a:srgbClr val="003366"/>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pic>
        <p:nvPicPr>
          <p:cNvPr id="7" name="Picture 4" descr="topbanner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0" y="1065213"/>
            <a:ext cx="9144000" cy="130175"/>
          </a:xfrm>
          <a:prstGeom prst="rect">
            <a:avLst/>
          </a:prstGeom>
          <a:gradFill rotWithShape="1">
            <a:gsLst>
              <a:gs pos="0">
                <a:srgbClr val="000000"/>
              </a:gs>
              <a:gs pos="50000">
                <a:srgbClr val="FF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sp>
        <p:nvSpPr>
          <p:cNvPr id="9" name="Line 6"/>
          <p:cNvSpPr>
            <a:spLocks noChangeShapeType="1"/>
          </p:cNvSpPr>
          <p:nvPr/>
        </p:nvSpPr>
        <p:spPr bwMode="auto">
          <a:xfrm>
            <a:off x="0" y="1066800"/>
            <a:ext cx="9144000" cy="0"/>
          </a:xfrm>
          <a:prstGeom prst="line">
            <a:avLst/>
          </a:prstGeom>
          <a:noFill/>
          <a:ln w="9525" cap="rnd">
            <a:solidFill>
              <a:srgbClr val="1C1C1C"/>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10" name="Text Box 7"/>
          <p:cNvSpPr txBox="1">
            <a:spLocks noChangeArrowheads="1"/>
          </p:cNvSpPr>
          <p:nvPr/>
        </p:nvSpPr>
        <p:spPr bwMode="auto">
          <a:xfrm>
            <a:off x="0" y="64770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CA" altLang="en-US" sz="1400" b="1" smtClean="0">
                <a:solidFill>
                  <a:srgbClr val="000000"/>
                </a:solidFill>
              </a:rPr>
              <a:t>Canadian Armed Forces / </a:t>
            </a:r>
            <a:r>
              <a:rPr lang="en-CA" altLang="en-US" sz="1400" b="1" smtClean="0"/>
              <a:t>Forces armées canadiennes</a:t>
            </a:r>
            <a:endParaRPr lang="en-CA" altLang="en-US" sz="1400" b="1" smtClean="0">
              <a:solidFill>
                <a:srgbClr val="000000"/>
              </a:solidFill>
            </a:endParaRPr>
          </a:p>
        </p:txBody>
      </p:sp>
      <p:pic>
        <p:nvPicPr>
          <p:cNvPr id="11" name="Picture 18" descr="canada_wordmark_30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7850" y="6467475"/>
            <a:ext cx="887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9" descr="fip-e_30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5" y="6480175"/>
            <a:ext cx="194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0" descr="CFD Icon 500 x 500 300 dpi"/>
          <p:cNvPicPr>
            <a:picLocks noChangeAspect="1" noChangeArrowheads="1"/>
          </p:cNvPicPr>
          <p:nvPr/>
        </p:nvPicPr>
        <p:blipFill>
          <a:blip r:embed="rId5">
            <a:extLst>
              <a:ext uri="{28A0092B-C50C-407E-A947-70E740481C1C}">
                <a14:useLocalDpi xmlns:a14="http://schemas.microsoft.com/office/drawing/2010/main" val="0"/>
              </a:ext>
            </a:extLst>
          </a:blip>
          <a:srcRect r="18" b="9"/>
          <a:stretch>
            <a:fillRect/>
          </a:stretch>
        </p:blipFill>
        <p:spPr bwMode="auto">
          <a:xfrm>
            <a:off x="0" y="0"/>
            <a:ext cx="1289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4"/>
          <p:cNvSpPr txBox="1">
            <a:spLocks noChangeArrowheads="1"/>
          </p:cNvSpPr>
          <p:nvPr userDrawn="1"/>
        </p:nvSpPr>
        <p:spPr bwMode="auto">
          <a:xfrm>
            <a:off x="7424738" y="64531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496F175-D72D-447A-8A9C-DB2FDC499C20}" type="slidenum">
              <a:rPr lang="en-CA" altLang="en-US" smtClean="0"/>
              <a:pPr eaLnBrk="1" hangingPunct="1">
                <a:defRPr/>
              </a:pPr>
              <a:t>‹#›</a:t>
            </a:fld>
            <a:endParaRPr lang="en-CA" altLang="en-US" smtClean="0"/>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Tree>
    <p:extLst>
      <p:ext uri="{BB962C8B-B14F-4D97-AF65-F5344CB8AC3E}">
        <p14:creationId xmlns:p14="http://schemas.microsoft.com/office/powerpoint/2010/main" val="28603452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1848872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0"/>
            <a:ext cx="2171700" cy="6126163"/>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0"/>
            <a:ext cx="6362700" cy="6126163"/>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16034533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5" name="Rectangle 2"/>
          <p:cNvSpPr>
            <a:spLocks noChangeArrowheads="1"/>
          </p:cNvSpPr>
          <p:nvPr/>
        </p:nvSpPr>
        <p:spPr bwMode="auto">
          <a:xfrm>
            <a:off x="0" y="6400800"/>
            <a:ext cx="9144000" cy="4572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2400" smtClean="0">
              <a:solidFill>
                <a:srgbClr val="000000"/>
              </a:solidFill>
              <a:latin typeface="Times New Roman" panose="02020603050405020304" pitchFamily="18" charset="0"/>
            </a:endParaRPr>
          </a:p>
        </p:txBody>
      </p:sp>
      <p:sp>
        <p:nvSpPr>
          <p:cNvPr id="6" name="Rectangle 3"/>
          <p:cNvSpPr>
            <a:spLocks noChangeArrowheads="1"/>
          </p:cNvSpPr>
          <p:nvPr/>
        </p:nvSpPr>
        <p:spPr bwMode="auto">
          <a:xfrm>
            <a:off x="0" y="6281738"/>
            <a:ext cx="9144000" cy="119062"/>
          </a:xfrm>
          <a:prstGeom prst="rect">
            <a:avLst/>
          </a:prstGeom>
          <a:gradFill rotWithShape="1">
            <a:gsLst>
              <a:gs pos="0">
                <a:srgbClr val="000000"/>
              </a:gs>
              <a:gs pos="50000">
                <a:srgbClr val="003366"/>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pic>
        <p:nvPicPr>
          <p:cNvPr id="7" name="Picture 4" descr="topbanner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0" y="1065213"/>
            <a:ext cx="9144000" cy="130175"/>
          </a:xfrm>
          <a:prstGeom prst="rect">
            <a:avLst/>
          </a:prstGeom>
          <a:gradFill rotWithShape="1">
            <a:gsLst>
              <a:gs pos="0">
                <a:srgbClr val="000000"/>
              </a:gs>
              <a:gs pos="50000">
                <a:srgbClr val="FF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sp>
        <p:nvSpPr>
          <p:cNvPr id="9" name="Line 6"/>
          <p:cNvSpPr>
            <a:spLocks noChangeShapeType="1"/>
          </p:cNvSpPr>
          <p:nvPr/>
        </p:nvSpPr>
        <p:spPr bwMode="auto">
          <a:xfrm>
            <a:off x="0" y="1066800"/>
            <a:ext cx="9144000" cy="0"/>
          </a:xfrm>
          <a:prstGeom prst="line">
            <a:avLst/>
          </a:prstGeom>
          <a:noFill/>
          <a:ln w="9525" cap="rnd">
            <a:solidFill>
              <a:srgbClr val="1C1C1C"/>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10" name="Text Box 7"/>
          <p:cNvSpPr txBox="1">
            <a:spLocks noChangeArrowheads="1"/>
          </p:cNvSpPr>
          <p:nvPr/>
        </p:nvSpPr>
        <p:spPr bwMode="auto">
          <a:xfrm>
            <a:off x="0" y="6477000"/>
            <a:ext cx="914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CA" altLang="en-US" sz="1400" b="1" smtClean="0">
                <a:solidFill>
                  <a:srgbClr val="000000"/>
                </a:solidFill>
              </a:rPr>
              <a:t>Canadian Armed Forces / </a:t>
            </a:r>
            <a:r>
              <a:rPr lang="en-CA" altLang="en-US" sz="1400" b="1" smtClean="0"/>
              <a:t>Forces armées canadiennes</a:t>
            </a:r>
            <a:endParaRPr lang="en-CA" altLang="en-US" sz="1400" b="1" smtClean="0">
              <a:solidFill>
                <a:srgbClr val="000000"/>
              </a:solidFill>
            </a:endParaRPr>
          </a:p>
          <a:p>
            <a:pPr algn="ctr" eaLnBrk="1" hangingPunct="1">
              <a:defRPr/>
            </a:pPr>
            <a:endParaRPr lang="en-CA" altLang="en-US" sz="1400" b="1" smtClean="0">
              <a:solidFill>
                <a:srgbClr val="000000"/>
              </a:solidFill>
            </a:endParaRPr>
          </a:p>
        </p:txBody>
      </p:sp>
      <p:pic>
        <p:nvPicPr>
          <p:cNvPr id="11" name="Picture 18" descr="canada_wordmark_30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7850" y="6467475"/>
            <a:ext cx="887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9" descr="fip-e_30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5" y="6480175"/>
            <a:ext cx="194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0" descr="CFD Icon 500 x 500 300 dpi"/>
          <p:cNvPicPr>
            <a:picLocks noChangeAspect="1" noChangeArrowheads="1"/>
          </p:cNvPicPr>
          <p:nvPr/>
        </p:nvPicPr>
        <p:blipFill>
          <a:blip r:embed="rId5">
            <a:extLst>
              <a:ext uri="{28A0092B-C50C-407E-A947-70E740481C1C}">
                <a14:useLocalDpi xmlns:a14="http://schemas.microsoft.com/office/drawing/2010/main" val="0"/>
              </a:ext>
            </a:extLst>
          </a:blip>
          <a:srcRect r="18" b="9"/>
          <a:stretch>
            <a:fillRect/>
          </a:stretch>
        </p:blipFill>
        <p:spPr bwMode="auto">
          <a:xfrm>
            <a:off x="0" y="0"/>
            <a:ext cx="1289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4"/>
          <p:cNvSpPr txBox="1">
            <a:spLocks noChangeArrowheads="1"/>
          </p:cNvSpPr>
          <p:nvPr userDrawn="1"/>
        </p:nvSpPr>
        <p:spPr bwMode="auto">
          <a:xfrm>
            <a:off x="7424738" y="64531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A9B69003-C50E-4F9D-AD8E-C43FBC42747C}" type="slidenum">
              <a:rPr lang="en-CA" altLang="en-US" smtClean="0"/>
              <a:pPr eaLnBrk="1" hangingPunct="1">
                <a:defRPr/>
              </a:pPr>
              <a:t>‹#›</a:t>
            </a:fld>
            <a:endParaRPr lang="en-CA" altLang="en-US" smtClean="0"/>
          </a:p>
        </p:txBody>
      </p:sp>
      <p:sp>
        <p:nvSpPr>
          <p:cNvPr id="2" name="Title 1"/>
          <p:cNvSpPr>
            <a:spLocks noGrp="1"/>
          </p:cNvSpPr>
          <p:nvPr>
            <p:ph type="title"/>
          </p:nvPr>
        </p:nvSpPr>
        <p:spPr>
          <a:xfrm>
            <a:off x="1981200" y="152400"/>
            <a:ext cx="7010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535811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6400800"/>
            <a:ext cx="9144000" cy="4572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2400" smtClean="0">
              <a:solidFill>
                <a:srgbClr val="000000"/>
              </a:solidFill>
              <a:latin typeface="Times New Roman" panose="02020603050405020304" pitchFamily="18" charset="0"/>
            </a:endParaRPr>
          </a:p>
        </p:txBody>
      </p:sp>
      <p:sp>
        <p:nvSpPr>
          <p:cNvPr id="5" name="Rectangle 3"/>
          <p:cNvSpPr>
            <a:spLocks noChangeArrowheads="1"/>
          </p:cNvSpPr>
          <p:nvPr/>
        </p:nvSpPr>
        <p:spPr bwMode="auto">
          <a:xfrm>
            <a:off x="0" y="6281738"/>
            <a:ext cx="9144000" cy="119062"/>
          </a:xfrm>
          <a:prstGeom prst="rect">
            <a:avLst/>
          </a:prstGeom>
          <a:gradFill rotWithShape="1">
            <a:gsLst>
              <a:gs pos="0">
                <a:srgbClr val="000000"/>
              </a:gs>
              <a:gs pos="50000">
                <a:srgbClr val="003366"/>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pic>
        <p:nvPicPr>
          <p:cNvPr id="6" name="Picture 4" descr="topbanner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0" y="1065213"/>
            <a:ext cx="9144000" cy="130175"/>
          </a:xfrm>
          <a:prstGeom prst="rect">
            <a:avLst/>
          </a:prstGeom>
          <a:gradFill rotWithShape="1">
            <a:gsLst>
              <a:gs pos="0">
                <a:srgbClr val="000000"/>
              </a:gs>
              <a:gs pos="50000">
                <a:srgbClr val="FF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sp>
        <p:nvSpPr>
          <p:cNvPr id="8" name="Line 6"/>
          <p:cNvSpPr>
            <a:spLocks noChangeShapeType="1"/>
          </p:cNvSpPr>
          <p:nvPr/>
        </p:nvSpPr>
        <p:spPr bwMode="auto">
          <a:xfrm>
            <a:off x="0" y="1066800"/>
            <a:ext cx="9144000" cy="0"/>
          </a:xfrm>
          <a:prstGeom prst="line">
            <a:avLst/>
          </a:prstGeom>
          <a:noFill/>
          <a:ln w="9525" cap="rnd">
            <a:solidFill>
              <a:srgbClr val="1C1C1C"/>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9" name="Text Box 7"/>
          <p:cNvSpPr txBox="1">
            <a:spLocks noChangeArrowheads="1"/>
          </p:cNvSpPr>
          <p:nvPr/>
        </p:nvSpPr>
        <p:spPr bwMode="auto">
          <a:xfrm>
            <a:off x="0" y="6477000"/>
            <a:ext cx="9144000" cy="274638"/>
          </a:xfrm>
          <a:prstGeom prst="rect">
            <a:avLst/>
          </a:prstGeom>
          <a:noFill/>
          <a:ln>
            <a:noFill/>
          </a:ln>
          <a:effectLst/>
          <a:extLst/>
        </p:spPr>
        <p:txBody>
          <a:bodyPr>
            <a:spAutoFit/>
          </a:bodyPr>
          <a:lstStyle>
            <a:lvl1pPr eaLnBrk="0" hangingPunct="0">
              <a:spcBef>
                <a:spcPct val="0"/>
              </a:spcBef>
              <a:defRPr sz="2400">
                <a:solidFill>
                  <a:schemeClr val="tx1"/>
                </a:solidFill>
                <a:latin typeface="Arial" pitchFamily="34" charset="0"/>
                <a:ea typeface="ＭＳ Ｐゴシック" pitchFamily="34" charset="-128"/>
              </a:defRPr>
            </a:lvl1pPr>
            <a:lvl2pPr marL="742950" indent="-285750" eaLnBrk="0" hangingPunct="0">
              <a:spcBef>
                <a:spcPct val="0"/>
              </a:spcBef>
              <a:defRPr sz="2400">
                <a:solidFill>
                  <a:schemeClr val="tx1"/>
                </a:solidFill>
                <a:latin typeface="Arial" pitchFamily="34" charset="0"/>
                <a:ea typeface="ＭＳ Ｐゴシック" pitchFamily="34" charset="-128"/>
              </a:defRPr>
            </a:lvl2pPr>
            <a:lvl3pPr marL="1143000" indent="-228600" eaLnBrk="0" hangingPunct="0">
              <a:spcBef>
                <a:spcPct val="0"/>
              </a:spcBef>
              <a:defRPr sz="2400">
                <a:solidFill>
                  <a:schemeClr val="tx1"/>
                </a:solidFill>
                <a:latin typeface="Arial" pitchFamily="34" charset="0"/>
                <a:ea typeface="ＭＳ Ｐゴシック" pitchFamily="34" charset="-128"/>
              </a:defRPr>
            </a:lvl3pPr>
            <a:lvl4pPr marL="1600200" indent="-228600" eaLnBrk="0" hangingPunct="0">
              <a:spcBef>
                <a:spcPct val="0"/>
              </a:spcBef>
              <a:defRPr sz="2400">
                <a:solidFill>
                  <a:schemeClr val="tx1"/>
                </a:solidFill>
                <a:latin typeface="Arial" pitchFamily="34" charset="0"/>
                <a:ea typeface="ＭＳ Ｐゴシック" pitchFamily="34" charset="-128"/>
              </a:defRPr>
            </a:lvl4pPr>
            <a:lvl5pPr marL="2057400" indent="-228600" eaLnBrk="0" hangingPunct="0">
              <a:spcBef>
                <a:spcPct val="0"/>
              </a:spcBef>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defTabSz="457200" eaLnBrk="1" hangingPunct="1">
              <a:defRPr/>
            </a:pPr>
            <a:r>
              <a:rPr lang="en-CA" sz="1200" b="1" smtClean="0">
                <a:solidFill>
                  <a:srgbClr val="000000"/>
                </a:solidFill>
              </a:rPr>
              <a:t>Chief of Force Development / Chef du D</a:t>
            </a:r>
            <a:r>
              <a:rPr lang="fr-CA" sz="1200" b="1" smtClean="0">
                <a:solidFill>
                  <a:srgbClr val="000000"/>
                </a:solidFill>
              </a:rPr>
              <a:t>éveloppement des Forces</a:t>
            </a:r>
            <a:endParaRPr lang="en-CA" sz="1200" b="1" smtClean="0">
              <a:solidFill>
                <a:srgbClr val="000000"/>
              </a:solidFill>
            </a:endParaRPr>
          </a:p>
        </p:txBody>
      </p:sp>
      <p:pic>
        <p:nvPicPr>
          <p:cNvPr id="10" name="Picture 10" descr="canada_wordmark_30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7850" y="6467475"/>
            <a:ext cx="887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fip-e_30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5" y="6480175"/>
            <a:ext cx="194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CFD Icon 500 x 500 300 dpi"/>
          <p:cNvPicPr>
            <a:picLocks noChangeAspect="1" noChangeArrowheads="1"/>
          </p:cNvPicPr>
          <p:nvPr/>
        </p:nvPicPr>
        <p:blipFill>
          <a:blip r:embed="rId5">
            <a:extLst>
              <a:ext uri="{28A0092B-C50C-407E-A947-70E740481C1C}">
                <a14:useLocalDpi xmlns:a14="http://schemas.microsoft.com/office/drawing/2010/main" val="0"/>
              </a:ext>
            </a:extLst>
          </a:blip>
          <a:srcRect r="18" b="9"/>
          <a:stretch>
            <a:fillRect/>
          </a:stretch>
        </p:blipFill>
        <p:spPr bwMode="auto">
          <a:xfrm>
            <a:off x="0" y="0"/>
            <a:ext cx="1289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7424738" y="64531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60AFE684-6AB6-4411-839D-C3AD8DF5FC35}" type="slidenum">
              <a:rPr lang="en-CA" altLang="en-US" smtClean="0"/>
              <a:pPr eaLnBrk="1" hangingPunct="1">
                <a:defRPr/>
              </a:pPr>
              <a:t>‹#›</a:t>
            </a:fld>
            <a:endParaRPr lang="en-CA" altLang="en-US" smtClean="0"/>
          </a:p>
        </p:txBody>
      </p:sp>
      <p:sp>
        <p:nvSpPr>
          <p:cNvPr id="14" name="Rectangle 2"/>
          <p:cNvSpPr>
            <a:spLocks noChangeArrowheads="1"/>
          </p:cNvSpPr>
          <p:nvPr/>
        </p:nvSpPr>
        <p:spPr bwMode="auto">
          <a:xfrm>
            <a:off x="0" y="6400800"/>
            <a:ext cx="9144000" cy="4572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2400" smtClean="0">
              <a:solidFill>
                <a:srgbClr val="000000"/>
              </a:solidFill>
              <a:latin typeface="Times New Roman" panose="02020603050405020304" pitchFamily="18" charset="0"/>
            </a:endParaRPr>
          </a:p>
        </p:txBody>
      </p:sp>
      <p:sp>
        <p:nvSpPr>
          <p:cNvPr id="15" name="Rectangle 3"/>
          <p:cNvSpPr>
            <a:spLocks noChangeArrowheads="1"/>
          </p:cNvSpPr>
          <p:nvPr/>
        </p:nvSpPr>
        <p:spPr bwMode="auto">
          <a:xfrm>
            <a:off x="0" y="6281738"/>
            <a:ext cx="9144000" cy="119062"/>
          </a:xfrm>
          <a:prstGeom prst="rect">
            <a:avLst/>
          </a:prstGeom>
          <a:gradFill rotWithShape="1">
            <a:gsLst>
              <a:gs pos="0">
                <a:srgbClr val="000000"/>
              </a:gs>
              <a:gs pos="50000">
                <a:srgbClr val="003366"/>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pic>
        <p:nvPicPr>
          <p:cNvPr id="16" name="Picture 4" descr="topbanner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5"/>
          <p:cNvSpPr>
            <a:spLocks noChangeArrowheads="1"/>
          </p:cNvSpPr>
          <p:nvPr/>
        </p:nvSpPr>
        <p:spPr bwMode="auto">
          <a:xfrm>
            <a:off x="0" y="1065213"/>
            <a:ext cx="9144000" cy="130175"/>
          </a:xfrm>
          <a:prstGeom prst="rect">
            <a:avLst/>
          </a:prstGeom>
          <a:gradFill rotWithShape="1">
            <a:gsLst>
              <a:gs pos="0">
                <a:srgbClr val="000000"/>
              </a:gs>
              <a:gs pos="50000">
                <a:srgbClr val="FF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sp>
        <p:nvSpPr>
          <p:cNvPr id="18" name="Line 6"/>
          <p:cNvSpPr>
            <a:spLocks noChangeShapeType="1"/>
          </p:cNvSpPr>
          <p:nvPr/>
        </p:nvSpPr>
        <p:spPr bwMode="auto">
          <a:xfrm>
            <a:off x="0" y="1066800"/>
            <a:ext cx="9144000" cy="0"/>
          </a:xfrm>
          <a:prstGeom prst="line">
            <a:avLst/>
          </a:prstGeom>
          <a:noFill/>
          <a:ln w="9525" cap="rnd">
            <a:solidFill>
              <a:srgbClr val="1C1C1C"/>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19" name="Text Box 7"/>
          <p:cNvSpPr txBox="1">
            <a:spLocks noChangeArrowheads="1"/>
          </p:cNvSpPr>
          <p:nvPr/>
        </p:nvSpPr>
        <p:spPr bwMode="auto">
          <a:xfrm>
            <a:off x="0" y="64770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CA" altLang="en-US" sz="1400" b="1" smtClean="0">
                <a:solidFill>
                  <a:srgbClr val="000000"/>
                </a:solidFill>
              </a:rPr>
              <a:t>Canadian Armed Forces / </a:t>
            </a:r>
            <a:r>
              <a:rPr lang="en-CA" altLang="en-US" sz="1400" b="1" smtClean="0"/>
              <a:t>Forces armées canadiennes</a:t>
            </a:r>
            <a:endParaRPr lang="en-CA" altLang="en-US" sz="1400" b="1" smtClean="0">
              <a:solidFill>
                <a:srgbClr val="000000"/>
              </a:solidFill>
            </a:endParaRPr>
          </a:p>
        </p:txBody>
      </p:sp>
      <p:pic>
        <p:nvPicPr>
          <p:cNvPr id="20" name="Picture 10" descr="canada_wordmark_30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7850" y="6467475"/>
            <a:ext cx="887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1" descr="fip-e_30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5" y="6480175"/>
            <a:ext cx="194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2" descr="CFD Icon 500 x 500 300 dpi"/>
          <p:cNvPicPr>
            <a:picLocks noChangeAspect="1" noChangeArrowheads="1"/>
          </p:cNvPicPr>
          <p:nvPr/>
        </p:nvPicPr>
        <p:blipFill>
          <a:blip r:embed="rId5">
            <a:extLst>
              <a:ext uri="{28A0092B-C50C-407E-A947-70E740481C1C}">
                <a14:useLocalDpi xmlns:a14="http://schemas.microsoft.com/office/drawing/2010/main" val="0"/>
              </a:ext>
            </a:extLst>
          </a:blip>
          <a:srcRect r="18" b="9"/>
          <a:stretch>
            <a:fillRect/>
          </a:stretch>
        </p:blipFill>
        <p:spPr bwMode="auto">
          <a:xfrm>
            <a:off x="0" y="0"/>
            <a:ext cx="1289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2"/>
          <p:cNvSpPr txBox="1">
            <a:spLocks noChangeArrowheads="1"/>
          </p:cNvSpPr>
          <p:nvPr userDrawn="1"/>
        </p:nvSpPr>
        <p:spPr bwMode="auto">
          <a:xfrm>
            <a:off x="7424738" y="64531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843B06F0-8A9A-4E08-A764-A6040F2339D2}" type="slidenum">
              <a:rPr lang="en-CA" altLang="en-US" smtClean="0"/>
              <a:pPr eaLnBrk="1" hangingPunct="1">
                <a:defRPr/>
              </a:pPr>
              <a:t>‹#›</a:t>
            </a:fld>
            <a:endParaRPr lang="en-CA" altLang="en-US" smtClean="0"/>
          </a:p>
        </p:txBody>
      </p:sp>
      <p:sp>
        <p:nvSpPr>
          <p:cNvPr id="14344" name="Rectangle 8"/>
          <p:cNvSpPr>
            <a:spLocks noGrp="1" noChangeArrowheads="1"/>
          </p:cNvSpPr>
          <p:nvPr>
            <p:ph type="ctrTitle"/>
          </p:nvPr>
        </p:nvSpPr>
        <p:spPr/>
        <p:txBody>
          <a:bodyPr/>
          <a:lstStyle>
            <a:lvl1pPr>
              <a:defRPr/>
            </a:lvl1pPr>
          </a:lstStyle>
          <a:p>
            <a:pPr lvl="0"/>
            <a:r>
              <a:rPr lang="en-CA" noProof="0" smtClean="0"/>
              <a:t>Click to edit Master title style</a:t>
            </a:r>
          </a:p>
        </p:txBody>
      </p:sp>
      <p:sp>
        <p:nvSpPr>
          <p:cNvPr id="14345" name="Rectangle 9"/>
          <p:cNvSpPr>
            <a:spLocks noGrp="1" noChangeArrowheads="1"/>
          </p:cNvSpPr>
          <p:nvPr>
            <p:ph type="subTitle" idx="1"/>
          </p:nvPr>
        </p:nvSpPr>
        <p:spPr>
          <a:xfrm>
            <a:off x="0" y="2514600"/>
            <a:ext cx="9144000" cy="1752600"/>
          </a:xfrm>
          <a:extLst/>
        </p:spPr>
        <p:txBody>
          <a:bodyPr anchor="ctr" anchorCtr="1"/>
          <a:lstStyle>
            <a:lvl1pPr marL="0" indent="0" algn="ctr">
              <a:buFontTx/>
              <a:buNone/>
              <a:defRPr/>
            </a:lvl1pPr>
          </a:lstStyle>
          <a:p>
            <a:pPr lvl="0"/>
            <a:r>
              <a:rPr lang="en-CA" noProof="0" smtClean="0"/>
              <a:t>Click to edit Master subtitle style</a:t>
            </a:r>
          </a:p>
        </p:txBody>
      </p:sp>
    </p:spTree>
    <p:extLst>
      <p:ext uri="{BB962C8B-B14F-4D97-AF65-F5344CB8AC3E}">
        <p14:creationId xmlns:p14="http://schemas.microsoft.com/office/powerpoint/2010/main" val="3085046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7424738" y="64531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4922A2E6-16B8-464E-8CF5-75F0E670D7F1}" type="slidenum">
              <a:rPr lang="en-CA" altLang="en-US" smtClean="0"/>
              <a:pPr eaLnBrk="1" hangingPunct="1">
                <a:defRPr/>
              </a:pPr>
              <a:t>‹#›</a:t>
            </a:fld>
            <a:endParaRPr lang="en-CA" altLang="en-US" smtClean="0"/>
          </a:p>
        </p:txBody>
      </p:sp>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77012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7424738" y="64531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373CC976-B376-46DF-91FB-37BD7331CCF7}" type="slidenum">
              <a:rPr lang="en-CA" altLang="en-US" smtClean="0"/>
              <a:pPr eaLnBrk="1" hangingPunct="1">
                <a:defRPr/>
              </a:pPr>
              <a:t>‹#›</a:t>
            </a:fld>
            <a:endParaRPr lang="en-CA" altLang="en-US" smtClean="0"/>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smtClean="0"/>
              <a:t>Click to edit Master text styles</a:t>
            </a:r>
          </a:p>
        </p:txBody>
      </p:sp>
    </p:spTree>
    <p:extLst>
      <p:ext uri="{BB962C8B-B14F-4D97-AF65-F5344CB8AC3E}">
        <p14:creationId xmlns:p14="http://schemas.microsoft.com/office/powerpoint/2010/main" val="27480045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22953242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22692306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Tree>
    <p:extLst>
      <p:ext uri="{BB962C8B-B14F-4D97-AF65-F5344CB8AC3E}">
        <p14:creationId xmlns:p14="http://schemas.microsoft.com/office/powerpoint/2010/main" val="353435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smtClean="0"/>
              <a:t>Click to edit Master text styles</a:t>
            </a:r>
          </a:p>
        </p:txBody>
      </p:sp>
    </p:spTree>
    <p:extLst>
      <p:ext uri="{BB962C8B-B14F-4D97-AF65-F5344CB8AC3E}">
        <p14:creationId xmlns:p14="http://schemas.microsoft.com/office/powerpoint/2010/main" val="12894836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7424738" y="64531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BA503649-D352-4E09-A5A3-4E9B4DBCD700}" type="slidenum">
              <a:rPr lang="en-CA" altLang="en-US" smtClean="0"/>
              <a:pPr eaLnBrk="1" hangingPunct="1">
                <a:defRPr/>
              </a:pPr>
              <a:t>‹#›</a:t>
            </a:fld>
            <a:endParaRPr lang="en-CA" altLang="en-US" smtClean="0"/>
          </a:p>
        </p:txBody>
      </p:sp>
    </p:spTree>
    <p:extLst>
      <p:ext uri="{BB962C8B-B14F-4D97-AF65-F5344CB8AC3E}">
        <p14:creationId xmlns:p14="http://schemas.microsoft.com/office/powerpoint/2010/main" val="41848397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Tree>
    <p:extLst>
      <p:ext uri="{BB962C8B-B14F-4D97-AF65-F5344CB8AC3E}">
        <p14:creationId xmlns:p14="http://schemas.microsoft.com/office/powerpoint/2010/main" val="40902967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Tree>
    <p:extLst>
      <p:ext uri="{BB962C8B-B14F-4D97-AF65-F5344CB8AC3E}">
        <p14:creationId xmlns:p14="http://schemas.microsoft.com/office/powerpoint/2010/main" val="120197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16458093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0"/>
            <a:ext cx="2171700" cy="6126163"/>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0"/>
            <a:ext cx="6362700" cy="6126163"/>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277621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2026172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293358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Tree>
    <p:extLst>
      <p:ext uri="{BB962C8B-B14F-4D97-AF65-F5344CB8AC3E}">
        <p14:creationId xmlns:p14="http://schemas.microsoft.com/office/powerpoint/2010/main" val="90066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28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Tree>
    <p:extLst>
      <p:ext uri="{BB962C8B-B14F-4D97-AF65-F5344CB8AC3E}">
        <p14:creationId xmlns:p14="http://schemas.microsoft.com/office/powerpoint/2010/main" val="26704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Tree>
    <p:extLst>
      <p:ext uri="{BB962C8B-B14F-4D97-AF65-F5344CB8AC3E}">
        <p14:creationId xmlns:p14="http://schemas.microsoft.com/office/powerpoint/2010/main" val="1777078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4.png"/><Relationship Id="rId2" Type="http://schemas.openxmlformats.org/officeDocument/2006/relationships/slideLayout" Target="../slideLayouts/slideLayout13.xml"/><Relationship Id="rId16"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image" Target="../media/image4.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jpe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00800"/>
            <a:ext cx="9144000" cy="4572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2400" smtClean="0">
              <a:solidFill>
                <a:srgbClr val="000000"/>
              </a:solidFill>
              <a:latin typeface="Times New Roman" panose="02020603050405020304" pitchFamily="18" charset="0"/>
            </a:endParaRPr>
          </a:p>
        </p:txBody>
      </p:sp>
      <p:sp>
        <p:nvSpPr>
          <p:cNvPr id="1027" name="Rectangle 3"/>
          <p:cNvSpPr>
            <a:spLocks noChangeArrowheads="1"/>
          </p:cNvSpPr>
          <p:nvPr/>
        </p:nvSpPr>
        <p:spPr bwMode="auto">
          <a:xfrm>
            <a:off x="0" y="6281738"/>
            <a:ext cx="9144000" cy="119062"/>
          </a:xfrm>
          <a:prstGeom prst="rect">
            <a:avLst/>
          </a:prstGeom>
          <a:gradFill rotWithShape="1">
            <a:gsLst>
              <a:gs pos="0">
                <a:srgbClr val="000000"/>
              </a:gs>
              <a:gs pos="50000">
                <a:srgbClr val="003366"/>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pic>
        <p:nvPicPr>
          <p:cNvPr id="1028" name="Picture 4" descr="topbanner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2700"/>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5"/>
          <p:cNvSpPr>
            <a:spLocks noChangeArrowheads="1"/>
          </p:cNvSpPr>
          <p:nvPr/>
        </p:nvSpPr>
        <p:spPr bwMode="auto">
          <a:xfrm>
            <a:off x="0" y="1065213"/>
            <a:ext cx="9144000" cy="130175"/>
          </a:xfrm>
          <a:prstGeom prst="rect">
            <a:avLst/>
          </a:prstGeom>
          <a:gradFill rotWithShape="1">
            <a:gsLst>
              <a:gs pos="0">
                <a:srgbClr val="000000"/>
              </a:gs>
              <a:gs pos="50000">
                <a:srgbClr val="FF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sp>
        <p:nvSpPr>
          <p:cNvPr id="1030" name="Line 6"/>
          <p:cNvSpPr>
            <a:spLocks noChangeShapeType="1"/>
          </p:cNvSpPr>
          <p:nvPr/>
        </p:nvSpPr>
        <p:spPr bwMode="auto">
          <a:xfrm>
            <a:off x="0" y="1066800"/>
            <a:ext cx="9144000" cy="0"/>
          </a:xfrm>
          <a:prstGeom prst="line">
            <a:avLst/>
          </a:prstGeom>
          <a:noFill/>
          <a:ln w="9525" cap="rnd">
            <a:solidFill>
              <a:srgbClr val="1C1C1C"/>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1031" name="Text Box 7"/>
          <p:cNvSpPr txBox="1">
            <a:spLocks noChangeArrowheads="1"/>
          </p:cNvSpPr>
          <p:nvPr/>
        </p:nvSpPr>
        <p:spPr bwMode="auto">
          <a:xfrm>
            <a:off x="0" y="6477000"/>
            <a:ext cx="914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CA" altLang="en-US" sz="1400" b="1" smtClean="0">
                <a:solidFill>
                  <a:srgbClr val="000000"/>
                </a:solidFill>
              </a:rPr>
              <a:t>Canadian Armed Forces / </a:t>
            </a:r>
            <a:r>
              <a:rPr lang="en-CA" altLang="en-US" sz="1400" b="1" smtClean="0"/>
              <a:t>Forces armées canadiennes</a:t>
            </a:r>
          </a:p>
          <a:p>
            <a:pPr algn="ctr" eaLnBrk="1" hangingPunct="1">
              <a:defRPr/>
            </a:pPr>
            <a:endParaRPr lang="en-CA" altLang="en-US" sz="1400" b="1" smtClean="0">
              <a:solidFill>
                <a:srgbClr val="000000"/>
              </a:solidFill>
            </a:endParaRPr>
          </a:p>
        </p:txBody>
      </p:sp>
      <p:sp>
        <p:nvSpPr>
          <p:cNvPr id="1032" name="Rectangle 8"/>
          <p:cNvSpPr>
            <a:spLocks noGrp="1" noChangeArrowheads="1"/>
          </p:cNvSpPr>
          <p:nvPr>
            <p:ph type="title"/>
          </p:nvPr>
        </p:nvSpPr>
        <p:spPr bwMode="auto">
          <a:xfrm>
            <a:off x="1143000" y="0"/>
            <a:ext cx="800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1033" name="Rectangle 9"/>
          <p:cNvSpPr>
            <a:spLocks noGrp="1" noChangeArrowheads="1"/>
          </p:cNvSpPr>
          <p:nvPr>
            <p:ph type="body" idx="1"/>
          </p:nvPr>
        </p:nvSpPr>
        <p:spPr bwMode="auto">
          <a:xfrm>
            <a:off x="468313" y="16287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pic>
        <p:nvPicPr>
          <p:cNvPr id="1034" name="Picture 10" descr="canada_wordmark_300"/>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7850" y="6467475"/>
            <a:ext cx="887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fip-e_300"/>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5" y="6480175"/>
            <a:ext cx="194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descr="CFD Icon 500 x 500 300 dpi"/>
          <p:cNvPicPr>
            <a:picLocks noChangeAspect="1" noChangeArrowheads="1"/>
          </p:cNvPicPr>
          <p:nvPr/>
        </p:nvPicPr>
        <p:blipFill>
          <a:blip r:embed="rId16">
            <a:extLst>
              <a:ext uri="{28A0092B-C50C-407E-A947-70E740481C1C}">
                <a14:useLocalDpi xmlns:a14="http://schemas.microsoft.com/office/drawing/2010/main" val="0"/>
              </a:ext>
            </a:extLst>
          </a:blip>
          <a:srcRect r="18" b="9"/>
          <a:stretch>
            <a:fillRect/>
          </a:stretch>
        </p:blipFill>
        <p:spPr bwMode="auto">
          <a:xfrm>
            <a:off x="0" y="0"/>
            <a:ext cx="1289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400" b="1">
          <a:solidFill>
            <a:schemeClr val="tx2"/>
          </a:solidFill>
          <a:latin typeface="+mj-lt"/>
          <a:ea typeface="ＭＳ Ｐゴシック" pitchFamily="34" charset="-128"/>
          <a:cs typeface="ＭＳ Ｐゴシック" charset="0"/>
        </a:defRPr>
      </a:lvl1pPr>
      <a:lvl2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2pPr>
      <a:lvl3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3pPr>
      <a:lvl4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4pPr>
      <a:lvl5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5pPr>
      <a:lvl6pPr marL="457200" algn="l" rtl="0" fontAlgn="base">
        <a:spcBef>
          <a:spcPct val="0"/>
        </a:spcBef>
        <a:spcAft>
          <a:spcPct val="0"/>
        </a:spcAft>
        <a:defRPr sz="4400" b="1">
          <a:solidFill>
            <a:schemeClr val="tx2"/>
          </a:solidFill>
          <a:latin typeface="Arial" charset="0"/>
          <a:ea typeface="ＭＳ Ｐゴシック" charset="0"/>
        </a:defRPr>
      </a:lvl6pPr>
      <a:lvl7pPr marL="914400" algn="l" rtl="0" fontAlgn="base">
        <a:spcBef>
          <a:spcPct val="0"/>
        </a:spcBef>
        <a:spcAft>
          <a:spcPct val="0"/>
        </a:spcAft>
        <a:defRPr sz="4400" b="1">
          <a:solidFill>
            <a:schemeClr val="tx2"/>
          </a:solidFill>
          <a:latin typeface="Arial" charset="0"/>
          <a:ea typeface="ＭＳ Ｐゴシック" charset="0"/>
        </a:defRPr>
      </a:lvl7pPr>
      <a:lvl8pPr marL="1371600" algn="l" rtl="0" fontAlgn="base">
        <a:spcBef>
          <a:spcPct val="0"/>
        </a:spcBef>
        <a:spcAft>
          <a:spcPct val="0"/>
        </a:spcAft>
        <a:defRPr sz="4400" b="1">
          <a:solidFill>
            <a:schemeClr val="tx2"/>
          </a:solidFill>
          <a:latin typeface="Arial" charset="0"/>
          <a:ea typeface="ＭＳ Ｐゴシック" charset="0"/>
        </a:defRPr>
      </a:lvl8pPr>
      <a:lvl9pPr marL="1828800" algn="l" rtl="0" fontAlgn="base">
        <a:spcBef>
          <a:spcPct val="0"/>
        </a:spcBef>
        <a:spcAft>
          <a:spcPct val="0"/>
        </a:spcAft>
        <a:defRPr sz="4400" b="1">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6400800"/>
            <a:ext cx="9144000" cy="4572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2400" smtClean="0">
              <a:solidFill>
                <a:srgbClr val="000000"/>
              </a:solidFill>
              <a:latin typeface="Times New Roman" panose="02020603050405020304" pitchFamily="18" charset="0"/>
            </a:endParaRPr>
          </a:p>
        </p:txBody>
      </p:sp>
      <p:sp>
        <p:nvSpPr>
          <p:cNvPr id="2051" name="Rectangle 3"/>
          <p:cNvSpPr>
            <a:spLocks noChangeArrowheads="1"/>
          </p:cNvSpPr>
          <p:nvPr/>
        </p:nvSpPr>
        <p:spPr bwMode="auto">
          <a:xfrm>
            <a:off x="0" y="6281738"/>
            <a:ext cx="9144000" cy="119062"/>
          </a:xfrm>
          <a:prstGeom prst="rect">
            <a:avLst/>
          </a:prstGeom>
          <a:gradFill rotWithShape="1">
            <a:gsLst>
              <a:gs pos="0">
                <a:srgbClr val="000000"/>
              </a:gs>
              <a:gs pos="50000">
                <a:srgbClr val="003366"/>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pic>
        <p:nvPicPr>
          <p:cNvPr id="2052" name="Picture 4" descr="topbanner cop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2700"/>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5"/>
          <p:cNvSpPr>
            <a:spLocks noChangeArrowheads="1"/>
          </p:cNvSpPr>
          <p:nvPr/>
        </p:nvSpPr>
        <p:spPr bwMode="auto">
          <a:xfrm>
            <a:off x="0" y="1065213"/>
            <a:ext cx="9144000" cy="130175"/>
          </a:xfrm>
          <a:prstGeom prst="rect">
            <a:avLst/>
          </a:prstGeom>
          <a:gradFill rotWithShape="1">
            <a:gsLst>
              <a:gs pos="0">
                <a:srgbClr val="000000"/>
              </a:gs>
              <a:gs pos="50000">
                <a:srgbClr val="FF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sp>
        <p:nvSpPr>
          <p:cNvPr id="2054" name="Line 6"/>
          <p:cNvSpPr>
            <a:spLocks noChangeShapeType="1"/>
          </p:cNvSpPr>
          <p:nvPr/>
        </p:nvSpPr>
        <p:spPr bwMode="auto">
          <a:xfrm>
            <a:off x="0" y="1066800"/>
            <a:ext cx="9144000" cy="0"/>
          </a:xfrm>
          <a:prstGeom prst="line">
            <a:avLst/>
          </a:prstGeom>
          <a:noFill/>
          <a:ln w="9525" cap="rnd">
            <a:solidFill>
              <a:srgbClr val="1C1C1C"/>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2055" name="Text Box 7"/>
          <p:cNvSpPr txBox="1">
            <a:spLocks noChangeArrowheads="1"/>
          </p:cNvSpPr>
          <p:nvPr/>
        </p:nvSpPr>
        <p:spPr bwMode="auto">
          <a:xfrm>
            <a:off x="0" y="64770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CA" altLang="en-US" sz="1400" b="1" smtClean="0">
                <a:solidFill>
                  <a:srgbClr val="000000"/>
                </a:solidFill>
              </a:rPr>
              <a:t>Canadian Armed Forces / </a:t>
            </a:r>
            <a:r>
              <a:rPr lang="en-CA" altLang="en-US" sz="1400" b="1" smtClean="0"/>
              <a:t>Forces armées canadiennes</a:t>
            </a:r>
          </a:p>
        </p:txBody>
      </p:sp>
      <p:sp>
        <p:nvSpPr>
          <p:cNvPr id="2056" name="Rectangle 8"/>
          <p:cNvSpPr>
            <a:spLocks noGrp="1" noChangeArrowheads="1"/>
          </p:cNvSpPr>
          <p:nvPr>
            <p:ph type="title"/>
          </p:nvPr>
        </p:nvSpPr>
        <p:spPr bwMode="auto">
          <a:xfrm>
            <a:off x="1143000" y="0"/>
            <a:ext cx="800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2057" name="Rectangle 9"/>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pic>
        <p:nvPicPr>
          <p:cNvPr id="2058" name="Picture 10" descr="canada_wordmark_300"/>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7850" y="6467475"/>
            <a:ext cx="887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11" descr="fip-e_300"/>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5" y="6480175"/>
            <a:ext cx="194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Picture 12" descr="CFD Icon 500 x 500 300 dpi"/>
          <p:cNvPicPr>
            <a:picLocks noChangeAspect="1" noChangeArrowheads="1"/>
          </p:cNvPicPr>
          <p:nvPr/>
        </p:nvPicPr>
        <p:blipFill>
          <a:blip r:embed="rId17">
            <a:extLst>
              <a:ext uri="{28A0092B-C50C-407E-A947-70E740481C1C}">
                <a14:useLocalDpi xmlns:a14="http://schemas.microsoft.com/office/drawing/2010/main" val="0"/>
              </a:ext>
            </a:extLst>
          </a:blip>
          <a:srcRect r="18" b="9"/>
          <a:stretch>
            <a:fillRect/>
          </a:stretch>
        </p:blipFill>
        <p:spPr bwMode="auto">
          <a:xfrm>
            <a:off x="0" y="0"/>
            <a:ext cx="1289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47" r:id="rId10"/>
    <p:sldLayoutId id="2147483848" r:id="rId11"/>
    <p:sldLayoutId id="2147483866" r:id="rId12"/>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400" b="1">
          <a:solidFill>
            <a:schemeClr val="tx2"/>
          </a:solidFill>
          <a:latin typeface="+mj-lt"/>
          <a:ea typeface="ＭＳ Ｐゴシック" pitchFamily="34" charset="-128"/>
          <a:cs typeface="ＭＳ Ｐゴシック" charset="0"/>
        </a:defRPr>
      </a:lvl1pPr>
      <a:lvl2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2pPr>
      <a:lvl3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3pPr>
      <a:lvl4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4pPr>
      <a:lvl5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5pPr>
      <a:lvl6pPr marL="457200" algn="l" rtl="0" fontAlgn="base">
        <a:spcBef>
          <a:spcPct val="0"/>
        </a:spcBef>
        <a:spcAft>
          <a:spcPct val="0"/>
        </a:spcAft>
        <a:defRPr sz="4400" b="1">
          <a:solidFill>
            <a:schemeClr val="tx2"/>
          </a:solidFill>
          <a:latin typeface="Arial" charset="0"/>
          <a:ea typeface="ＭＳ Ｐゴシック" charset="0"/>
        </a:defRPr>
      </a:lvl6pPr>
      <a:lvl7pPr marL="914400" algn="l" rtl="0" fontAlgn="base">
        <a:spcBef>
          <a:spcPct val="0"/>
        </a:spcBef>
        <a:spcAft>
          <a:spcPct val="0"/>
        </a:spcAft>
        <a:defRPr sz="4400" b="1">
          <a:solidFill>
            <a:schemeClr val="tx2"/>
          </a:solidFill>
          <a:latin typeface="Arial" charset="0"/>
          <a:ea typeface="ＭＳ Ｐゴシック" charset="0"/>
        </a:defRPr>
      </a:lvl7pPr>
      <a:lvl8pPr marL="1371600" algn="l" rtl="0" fontAlgn="base">
        <a:spcBef>
          <a:spcPct val="0"/>
        </a:spcBef>
        <a:spcAft>
          <a:spcPct val="0"/>
        </a:spcAft>
        <a:defRPr sz="4400" b="1">
          <a:solidFill>
            <a:schemeClr val="tx2"/>
          </a:solidFill>
          <a:latin typeface="Arial" charset="0"/>
          <a:ea typeface="ＭＳ Ｐゴシック" charset="0"/>
        </a:defRPr>
      </a:lvl8pPr>
      <a:lvl9pPr marL="1828800" algn="l" rtl="0" fontAlgn="base">
        <a:spcBef>
          <a:spcPct val="0"/>
        </a:spcBef>
        <a:spcAft>
          <a:spcPct val="0"/>
        </a:spcAft>
        <a:defRPr sz="4400" b="1">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6400800"/>
            <a:ext cx="9144000" cy="4572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2400" smtClean="0">
              <a:solidFill>
                <a:srgbClr val="000000"/>
              </a:solidFill>
              <a:latin typeface="Times New Roman" panose="02020603050405020304" pitchFamily="18" charset="0"/>
            </a:endParaRPr>
          </a:p>
        </p:txBody>
      </p:sp>
      <p:sp>
        <p:nvSpPr>
          <p:cNvPr id="3075" name="Rectangle 3"/>
          <p:cNvSpPr>
            <a:spLocks noChangeArrowheads="1"/>
          </p:cNvSpPr>
          <p:nvPr/>
        </p:nvSpPr>
        <p:spPr bwMode="auto">
          <a:xfrm>
            <a:off x="0" y="6281738"/>
            <a:ext cx="9144000" cy="119062"/>
          </a:xfrm>
          <a:prstGeom prst="rect">
            <a:avLst/>
          </a:prstGeom>
          <a:gradFill rotWithShape="1">
            <a:gsLst>
              <a:gs pos="0">
                <a:srgbClr val="000000"/>
              </a:gs>
              <a:gs pos="50000">
                <a:srgbClr val="003366"/>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pic>
        <p:nvPicPr>
          <p:cNvPr id="3076" name="Picture 4" descr="topbanner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2700"/>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5"/>
          <p:cNvSpPr>
            <a:spLocks noChangeArrowheads="1"/>
          </p:cNvSpPr>
          <p:nvPr/>
        </p:nvSpPr>
        <p:spPr bwMode="auto">
          <a:xfrm>
            <a:off x="0" y="1065213"/>
            <a:ext cx="9144000" cy="130175"/>
          </a:xfrm>
          <a:prstGeom prst="rect">
            <a:avLst/>
          </a:prstGeom>
          <a:gradFill rotWithShape="1">
            <a:gsLst>
              <a:gs pos="0">
                <a:srgbClr val="000000"/>
              </a:gs>
              <a:gs pos="50000">
                <a:srgbClr val="FF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solidFill>
                <a:srgbClr val="000000"/>
              </a:solidFill>
            </a:endParaRPr>
          </a:p>
        </p:txBody>
      </p:sp>
      <p:sp>
        <p:nvSpPr>
          <p:cNvPr id="3078" name="Line 6"/>
          <p:cNvSpPr>
            <a:spLocks noChangeShapeType="1"/>
          </p:cNvSpPr>
          <p:nvPr/>
        </p:nvSpPr>
        <p:spPr bwMode="auto">
          <a:xfrm>
            <a:off x="0" y="1066800"/>
            <a:ext cx="9144000" cy="0"/>
          </a:xfrm>
          <a:prstGeom prst="line">
            <a:avLst/>
          </a:prstGeom>
          <a:noFill/>
          <a:ln w="9525" cap="rnd">
            <a:solidFill>
              <a:srgbClr val="1C1C1C"/>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3079" name="Text Box 7"/>
          <p:cNvSpPr txBox="1">
            <a:spLocks noChangeArrowheads="1"/>
          </p:cNvSpPr>
          <p:nvPr/>
        </p:nvSpPr>
        <p:spPr bwMode="auto">
          <a:xfrm>
            <a:off x="0" y="64770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CA" altLang="en-US" sz="1400" b="1" smtClean="0">
                <a:solidFill>
                  <a:srgbClr val="000000"/>
                </a:solidFill>
              </a:rPr>
              <a:t>Canadian Armed Forces / </a:t>
            </a:r>
            <a:r>
              <a:rPr lang="en-CA" altLang="en-US" sz="1400" b="1" smtClean="0"/>
              <a:t>Forces armées canadiennes</a:t>
            </a:r>
          </a:p>
        </p:txBody>
      </p:sp>
      <p:sp>
        <p:nvSpPr>
          <p:cNvPr id="3080" name="Rectangle 8"/>
          <p:cNvSpPr>
            <a:spLocks noGrp="1" noChangeArrowheads="1"/>
          </p:cNvSpPr>
          <p:nvPr>
            <p:ph type="title"/>
          </p:nvPr>
        </p:nvSpPr>
        <p:spPr bwMode="auto">
          <a:xfrm>
            <a:off x="1143000" y="0"/>
            <a:ext cx="800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3081" name="Rectangle 9"/>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pic>
        <p:nvPicPr>
          <p:cNvPr id="3082" name="Picture 10" descr="canada_wordmark_300"/>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7850" y="6467475"/>
            <a:ext cx="887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1" descr="fip-e_300"/>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5" y="6480175"/>
            <a:ext cx="194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2" descr="CFD Icon 500 x 500 300 dpi"/>
          <p:cNvPicPr>
            <a:picLocks noChangeAspect="1" noChangeArrowheads="1"/>
          </p:cNvPicPr>
          <p:nvPr/>
        </p:nvPicPr>
        <p:blipFill>
          <a:blip r:embed="rId16">
            <a:extLst>
              <a:ext uri="{28A0092B-C50C-407E-A947-70E740481C1C}">
                <a14:useLocalDpi xmlns:a14="http://schemas.microsoft.com/office/drawing/2010/main" val="0"/>
              </a:ext>
            </a:extLst>
          </a:blip>
          <a:srcRect r="18" b="9"/>
          <a:stretch>
            <a:fillRect/>
          </a:stretch>
        </p:blipFill>
        <p:spPr bwMode="auto">
          <a:xfrm>
            <a:off x="0" y="0"/>
            <a:ext cx="1289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5" name="TextBox 12"/>
          <p:cNvSpPr txBox="1">
            <a:spLocks noChangeArrowheads="1"/>
          </p:cNvSpPr>
          <p:nvPr userDrawn="1"/>
        </p:nvSpPr>
        <p:spPr bwMode="auto">
          <a:xfrm>
            <a:off x="7424738" y="64531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8AB9339D-FC93-4B2D-B4EA-8969D40603B1}" type="slidenum">
              <a:rPr lang="en-CA" altLang="en-US" smtClean="0"/>
              <a:pPr eaLnBrk="1" hangingPunct="1">
                <a:defRPr/>
              </a:pPr>
              <a:t>‹#›</a:t>
            </a:fld>
            <a:endParaRPr lang="en-CA" altLang="en-US" smtClean="0"/>
          </a:p>
        </p:txBody>
      </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49" r:id="rId4"/>
    <p:sldLayoutId id="2147483850" r:id="rId5"/>
    <p:sldLayoutId id="2147483851" r:id="rId6"/>
    <p:sldLayoutId id="2147483870" r:id="rId7"/>
    <p:sldLayoutId id="2147483852" r:id="rId8"/>
    <p:sldLayoutId id="2147483853" r:id="rId9"/>
    <p:sldLayoutId id="2147483854" r:id="rId10"/>
    <p:sldLayoutId id="2147483855"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400" b="1">
          <a:solidFill>
            <a:schemeClr val="tx2"/>
          </a:solidFill>
          <a:latin typeface="+mj-lt"/>
          <a:ea typeface="ＭＳ Ｐゴシック" pitchFamily="34" charset="-128"/>
          <a:cs typeface="ＭＳ Ｐゴシック" charset="0"/>
        </a:defRPr>
      </a:lvl1pPr>
      <a:lvl2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2pPr>
      <a:lvl3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3pPr>
      <a:lvl4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4pPr>
      <a:lvl5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5pPr>
      <a:lvl6pPr marL="457200" algn="l" rtl="0" fontAlgn="base">
        <a:spcBef>
          <a:spcPct val="0"/>
        </a:spcBef>
        <a:spcAft>
          <a:spcPct val="0"/>
        </a:spcAft>
        <a:defRPr sz="4400" b="1">
          <a:solidFill>
            <a:schemeClr val="tx2"/>
          </a:solidFill>
          <a:latin typeface="Arial" charset="0"/>
          <a:ea typeface="ＭＳ Ｐゴシック" charset="0"/>
        </a:defRPr>
      </a:lvl6pPr>
      <a:lvl7pPr marL="914400" algn="l" rtl="0" fontAlgn="base">
        <a:spcBef>
          <a:spcPct val="0"/>
        </a:spcBef>
        <a:spcAft>
          <a:spcPct val="0"/>
        </a:spcAft>
        <a:defRPr sz="4400" b="1">
          <a:solidFill>
            <a:schemeClr val="tx2"/>
          </a:solidFill>
          <a:latin typeface="Arial" charset="0"/>
          <a:ea typeface="ＭＳ Ｐゴシック" charset="0"/>
        </a:defRPr>
      </a:lvl7pPr>
      <a:lvl8pPr marL="1371600" algn="l" rtl="0" fontAlgn="base">
        <a:spcBef>
          <a:spcPct val="0"/>
        </a:spcBef>
        <a:spcAft>
          <a:spcPct val="0"/>
        </a:spcAft>
        <a:defRPr sz="4400" b="1">
          <a:solidFill>
            <a:schemeClr val="tx2"/>
          </a:solidFill>
          <a:latin typeface="Arial" charset="0"/>
          <a:ea typeface="ＭＳ Ｐゴシック" charset="0"/>
        </a:defRPr>
      </a:lvl8pPr>
      <a:lvl9pPr marL="1828800" algn="l" rtl="0" fontAlgn="base">
        <a:spcBef>
          <a:spcPct val="0"/>
        </a:spcBef>
        <a:spcAft>
          <a:spcPct val="0"/>
        </a:spcAft>
        <a:defRPr sz="4400" b="1">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250825" y="1412875"/>
            <a:ext cx="8713788" cy="2520950"/>
          </a:xfrm>
        </p:spPr>
        <p:txBody>
          <a:bodyPr/>
          <a:lstStyle/>
          <a:p>
            <a:pPr algn="ctr"/>
            <a:r>
              <a:rPr lang="en-US" altLang="en-US" sz="3200" smtClean="0">
                <a:solidFill>
                  <a:schemeClr val="tx1"/>
                </a:solidFill>
              </a:rPr>
              <a:t>Cyber Operations in the</a:t>
            </a:r>
            <a:br>
              <a:rPr lang="en-US" altLang="en-US" sz="3200" smtClean="0">
                <a:solidFill>
                  <a:schemeClr val="tx1"/>
                </a:solidFill>
              </a:rPr>
            </a:br>
            <a:r>
              <a:rPr lang="en-US" altLang="en-US" sz="3200" smtClean="0">
                <a:solidFill>
                  <a:schemeClr val="tx1"/>
                </a:solidFill>
              </a:rPr>
              <a:t>Canadian Armed Forces</a:t>
            </a:r>
          </a:p>
        </p:txBody>
      </p:sp>
      <p:sp>
        <p:nvSpPr>
          <p:cNvPr id="21507" name="Rectangle 3"/>
          <p:cNvSpPr>
            <a:spLocks noGrp="1" noChangeArrowheads="1"/>
          </p:cNvSpPr>
          <p:nvPr>
            <p:ph type="subTitle" idx="1"/>
          </p:nvPr>
        </p:nvSpPr>
        <p:spPr>
          <a:xfrm>
            <a:off x="755650" y="4076700"/>
            <a:ext cx="7777163" cy="1752600"/>
          </a:xfrm>
        </p:spPr>
        <p:txBody>
          <a:bodyPr/>
          <a:lstStyle/>
          <a:p>
            <a:r>
              <a:rPr lang="en-US" altLang="en-US" smtClean="0"/>
              <a:t>Master Warrant Officer Alex Arndt </a:t>
            </a:r>
          </a:p>
          <a:p>
            <a:r>
              <a:rPr lang="en-US" altLang="en-US" sz="2800" smtClean="0"/>
              <a:t>Canadian Forces Network Operations Centre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1619250" y="0"/>
            <a:ext cx="7524750" cy="1066800"/>
          </a:xfrm>
        </p:spPr>
        <p:txBody>
          <a:bodyPr/>
          <a:lstStyle/>
          <a:p>
            <a:r>
              <a:rPr lang="en-CA" altLang="en-US" sz="3200" smtClean="0"/>
              <a:t>Key Terminology</a:t>
            </a:r>
          </a:p>
        </p:txBody>
      </p:sp>
      <p:sp>
        <p:nvSpPr>
          <p:cNvPr id="97283" name="Content Placeholder 2"/>
          <p:cNvSpPr>
            <a:spLocks noGrp="1"/>
          </p:cNvSpPr>
          <p:nvPr>
            <p:ph idx="4294967295"/>
          </p:nvPr>
        </p:nvSpPr>
        <p:spPr>
          <a:xfrm>
            <a:off x="468313" y="1412875"/>
            <a:ext cx="8229600" cy="4824413"/>
          </a:xfrm>
        </p:spPr>
        <p:txBody>
          <a:bodyPr/>
          <a:lstStyle/>
          <a:p>
            <a:pPr marL="0" indent="0">
              <a:lnSpc>
                <a:spcPts val="2900"/>
              </a:lnSpc>
              <a:buFontTx/>
              <a:buNone/>
              <a:defRPr/>
            </a:pPr>
            <a:r>
              <a:rPr lang="en-CA" sz="2800" b="1" dirty="0" smtClean="0"/>
              <a:t>Defensive cyber operation - Internal defensive measures (DCO-IDM)</a:t>
            </a:r>
          </a:p>
          <a:p>
            <a:pPr marL="0" indent="0">
              <a:lnSpc>
                <a:spcPts val="2900"/>
              </a:lnSpc>
              <a:buFontTx/>
              <a:buNone/>
              <a:defRPr/>
            </a:pPr>
            <a:endParaRPr lang="en-CA" sz="2800" b="1" dirty="0" smtClean="0"/>
          </a:p>
          <a:p>
            <a:pPr>
              <a:lnSpc>
                <a:spcPts val="2900"/>
              </a:lnSpc>
              <a:defRPr/>
            </a:pPr>
            <a:r>
              <a:rPr lang="en-CA" sz="2800" dirty="0" smtClean="0"/>
              <a:t>In DCOs, measures and activities conducted within one’s own cyberspace to ensure freedom of action.</a:t>
            </a:r>
          </a:p>
          <a:p>
            <a:pPr algn="r">
              <a:lnSpc>
                <a:spcPts val="2900"/>
              </a:lnSpc>
              <a:buFontTx/>
              <a:buNone/>
              <a:defRPr/>
            </a:pPr>
            <a:endParaRPr lang="en-CA" sz="1200" dirty="0" smtClean="0"/>
          </a:p>
          <a:p>
            <a:pPr algn="r">
              <a:lnSpc>
                <a:spcPts val="2900"/>
              </a:lnSpc>
              <a:buFontTx/>
              <a:buNone/>
              <a:defRPr/>
            </a:pPr>
            <a:endParaRPr lang="en-CA" sz="1200" dirty="0"/>
          </a:p>
          <a:p>
            <a:pPr algn="r">
              <a:lnSpc>
                <a:spcPts val="2900"/>
              </a:lnSpc>
              <a:buFontTx/>
              <a:buNone/>
              <a:defRPr/>
            </a:pPr>
            <a:endParaRPr lang="en-CA" sz="1200" dirty="0" smtClean="0"/>
          </a:p>
          <a:p>
            <a:pPr algn="r">
              <a:lnSpc>
                <a:spcPts val="2900"/>
              </a:lnSpc>
              <a:buFontTx/>
              <a:buNone/>
              <a:defRPr/>
            </a:pPr>
            <a:endParaRPr lang="en-CA" sz="1200" dirty="0"/>
          </a:p>
          <a:p>
            <a:pPr algn="r">
              <a:lnSpc>
                <a:spcPts val="2900"/>
              </a:lnSpc>
              <a:buFontTx/>
              <a:buNone/>
              <a:defRPr/>
            </a:pPr>
            <a:r>
              <a:rPr lang="en-CA" sz="1200" dirty="0" smtClean="0"/>
              <a:t>Reference: Joint Doctrine Note – Cyber Operations</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468313" y="1412875"/>
            <a:ext cx="8229600" cy="4824413"/>
          </a:xfrm>
        </p:spPr>
        <p:txBody>
          <a:bodyPr/>
          <a:lstStyle/>
          <a:p>
            <a:pPr marL="0" indent="0">
              <a:lnSpc>
                <a:spcPts val="2900"/>
              </a:lnSpc>
              <a:buFontTx/>
              <a:buNone/>
              <a:defRPr/>
            </a:pPr>
            <a:r>
              <a:rPr lang="en-CA" sz="2800" b="1" dirty="0" smtClean="0"/>
              <a:t>Defensive cyber operation - response action (DCO-RA)</a:t>
            </a:r>
          </a:p>
          <a:p>
            <a:pPr marL="0" indent="0">
              <a:lnSpc>
                <a:spcPts val="2900"/>
              </a:lnSpc>
              <a:buFontTx/>
              <a:buNone/>
              <a:defRPr/>
            </a:pPr>
            <a:endParaRPr lang="en-CA" sz="2800" b="1" dirty="0" smtClean="0"/>
          </a:p>
          <a:p>
            <a:pPr>
              <a:lnSpc>
                <a:spcPts val="2900"/>
              </a:lnSpc>
              <a:defRPr/>
            </a:pPr>
            <a:r>
              <a:rPr lang="en-CA" sz="2800" dirty="0" smtClean="0"/>
              <a:t>In DCOs, measures and activities conducted in or through cyberspace, outside of one’s own cyberspace, against ongoing or imminent threats to preserve freedom of action.</a:t>
            </a:r>
          </a:p>
          <a:p>
            <a:pPr>
              <a:lnSpc>
                <a:spcPts val="2900"/>
              </a:lnSpc>
              <a:buFontTx/>
              <a:buNone/>
              <a:defRPr/>
            </a:pPr>
            <a:endParaRPr lang="en-CA" sz="1800" dirty="0" smtClean="0"/>
          </a:p>
          <a:p>
            <a:pPr algn="r">
              <a:lnSpc>
                <a:spcPts val="2900"/>
              </a:lnSpc>
              <a:buFontTx/>
              <a:buNone/>
              <a:defRPr/>
            </a:pPr>
            <a:endParaRPr lang="en-CA" sz="1200" dirty="0" smtClean="0"/>
          </a:p>
          <a:p>
            <a:pPr algn="r">
              <a:lnSpc>
                <a:spcPts val="2900"/>
              </a:lnSpc>
              <a:buFontTx/>
              <a:buNone/>
              <a:defRPr/>
            </a:pPr>
            <a:endParaRPr lang="en-CA" sz="1200" dirty="0"/>
          </a:p>
          <a:p>
            <a:pPr algn="r">
              <a:lnSpc>
                <a:spcPts val="2900"/>
              </a:lnSpc>
              <a:buFontTx/>
              <a:buNone/>
              <a:defRPr/>
            </a:pPr>
            <a:r>
              <a:rPr lang="en-CA" sz="1200" dirty="0" smtClean="0"/>
              <a:t>Reference: Joint Doctrine Note – Cyber Operations</a:t>
            </a:r>
          </a:p>
        </p:txBody>
      </p:sp>
      <p:sp>
        <p:nvSpPr>
          <p:cNvPr id="4" name="Title 1"/>
          <p:cNvSpPr txBox="1">
            <a:spLocks/>
          </p:cNvSpPr>
          <p:nvPr/>
        </p:nvSpPr>
        <p:spPr bwMode="auto">
          <a:xfrm>
            <a:off x="1619250" y="0"/>
            <a:ext cx="7524750" cy="1066800"/>
          </a:xfrm>
          <a:prstGeom prst="rect">
            <a:avLst/>
          </a:prstGeom>
          <a:noFill/>
          <a:ln w="9525">
            <a:noFill/>
            <a:miter lim="800000"/>
            <a:headEnd/>
            <a:tailEnd/>
          </a:ln>
        </p:spPr>
        <p:txBody>
          <a:bodyPr anchor="ctr"/>
          <a:lstStyle>
            <a:lvl1pPr algn="l" rtl="0" eaLnBrk="0" fontAlgn="base" hangingPunct="0">
              <a:spcBef>
                <a:spcPct val="0"/>
              </a:spcBef>
              <a:spcAft>
                <a:spcPct val="0"/>
              </a:spcAft>
              <a:defRPr sz="4400" b="1">
                <a:solidFill>
                  <a:schemeClr val="tx2"/>
                </a:solidFill>
                <a:latin typeface="+mj-lt"/>
                <a:ea typeface="ＭＳ Ｐゴシック" pitchFamily="34" charset="-128"/>
                <a:cs typeface="ＭＳ Ｐゴシック" charset="0"/>
              </a:defRPr>
            </a:lvl1pPr>
            <a:lvl2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2pPr>
            <a:lvl3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3pPr>
            <a:lvl4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4pPr>
            <a:lvl5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5pPr>
            <a:lvl6pPr marL="457200" algn="l" rtl="0" fontAlgn="base">
              <a:spcBef>
                <a:spcPct val="0"/>
              </a:spcBef>
              <a:spcAft>
                <a:spcPct val="0"/>
              </a:spcAft>
              <a:defRPr sz="4400" b="1">
                <a:solidFill>
                  <a:schemeClr val="tx2"/>
                </a:solidFill>
                <a:latin typeface="Arial" charset="0"/>
                <a:ea typeface="ＭＳ Ｐゴシック" charset="0"/>
              </a:defRPr>
            </a:lvl6pPr>
            <a:lvl7pPr marL="914400" algn="l" rtl="0" fontAlgn="base">
              <a:spcBef>
                <a:spcPct val="0"/>
              </a:spcBef>
              <a:spcAft>
                <a:spcPct val="0"/>
              </a:spcAft>
              <a:defRPr sz="4400" b="1">
                <a:solidFill>
                  <a:schemeClr val="tx2"/>
                </a:solidFill>
                <a:latin typeface="Arial" charset="0"/>
                <a:ea typeface="ＭＳ Ｐゴシック" charset="0"/>
              </a:defRPr>
            </a:lvl7pPr>
            <a:lvl8pPr marL="1371600" algn="l" rtl="0" fontAlgn="base">
              <a:spcBef>
                <a:spcPct val="0"/>
              </a:spcBef>
              <a:spcAft>
                <a:spcPct val="0"/>
              </a:spcAft>
              <a:defRPr sz="4400" b="1">
                <a:solidFill>
                  <a:schemeClr val="tx2"/>
                </a:solidFill>
                <a:latin typeface="Arial" charset="0"/>
                <a:ea typeface="ＭＳ Ｐゴシック" charset="0"/>
              </a:defRPr>
            </a:lvl8pPr>
            <a:lvl9pPr marL="1828800" algn="l" rtl="0" fontAlgn="base">
              <a:spcBef>
                <a:spcPct val="0"/>
              </a:spcBef>
              <a:spcAft>
                <a:spcPct val="0"/>
              </a:spcAft>
              <a:defRPr sz="4400" b="1">
                <a:solidFill>
                  <a:schemeClr val="tx2"/>
                </a:solidFill>
                <a:latin typeface="Arial" charset="0"/>
                <a:ea typeface="ＭＳ Ｐゴシック" charset="0"/>
              </a:defRPr>
            </a:lvl9pPr>
          </a:lstStyle>
          <a:p>
            <a:pPr>
              <a:defRPr/>
            </a:pPr>
            <a:r>
              <a:rPr lang="en-CA" sz="3200" kern="0" smtClean="0"/>
              <a:t>Key Terminology</a:t>
            </a:r>
            <a:endParaRPr lang="en-CA" sz="3200" kern="0" dirty="0" smtClean="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468313" y="1412875"/>
            <a:ext cx="8229600" cy="4824413"/>
          </a:xfrm>
        </p:spPr>
        <p:txBody>
          <a:bodyPr/>
          <a:lstStyle/>
          <a:p>
            <a:pPr>
              <a:lnSpc>
                <a:spcPts val="2900"/>
              </a:lnSpc>
              <a:buFontTx/>
              <a:buNone/>
            </a:pPr>
            <a:r>
              <a:rPr lang="en-CA" altLang="en-US" sz="2800" b="1" dirty="0" smtClean="0"/>
              <a:t>Key Cyber Terrain</a:t>
            </a:r>
          </a:p>
          <a:p>
            <a:pPr>
              <a:lnSpc>
                <a:spcPts val="2900"/>
              </a:lnSpc>
              <a:buFontTx/>
              <a:buNone/>
            </a:pPr>
            <a:endParaRPr lang="en-CA" altLang="en-US" sz="2800" b="1" dirty="0" smtClean="0"/>
          </a:p>
          <a:p>
            <a:pPr>
              <a:lnSpc>
                <a:spcPts val="2900"/>
              </a:lnSpc>
            </a:pPr>
            <a:r>
              <a:rPr lang="en-CA" altLang="en-US" sz="2800" dirty="0" smtClean="0"/>
              <a:t>Key terrain in the cyber context still needs to be defined. It is currently defined as “Any locality, or area, the seizure or retention of which affords a marked advantage to either combatant.</a:t>
            </a:r>
          </a:p>
          <a:p>
            <a:pPr algn="r">
              <a:lnSpc>
                <a:spcPts val="2900"/>
              </a:lnSpc>
              <a:buFontTx/>
              <a:buNone/>
            </a:pPr>
            <a:endParaRPr lang="en-CA" altLang="en-US" sz="1200" dirty="0" smtClean="0"/>
          </a:p>
          <a:p>
            <a:pPr algn="r">
              <a:lnSpc>
                <a:spcPts val="2900"/>
              </a:lnSpc>
              <a:buFontTx/>
              <a:buNone/>
            </a:pPr>
            <a:endParaRPr lang="en-CA" altLang="en-US" sz="1200" dirty="0" smtClean="0"/>
          </a:p>
          <a:p>
            <a:pPr algn="r">
              <a:lnSpc>
                <a:spcPts val="2900"/>
              </a:lnSpc>
              <a:buFontTx/>
              <a:buNone/>
            </a:pPr>
            <a:endParaRPr lang="en-CA" altLang="en-US" sz="1200" dirty="0" smtClean="0"/>
          </a:p>
          <a:p>
            <a:pPr algn="r">
              <a:lnSpc>
                <a:spcPts val="2900"/>
              </a:lnSpc>
              <a:buFontTx/>
              <a:buNone/>
            </a:pPr>
            <a:endParaRPr lang="en-CA" altLang="en-US" sz="1200" dirty="0" smtClean="0"/>
          </a:p>
          <a:p>
            <a:pPr algn="r">
              <a:lnSpc>
                <a:spcPts val="2900"/>
              </a:lnSpc>
              <a:buFontTx/>
              <a:buNone/>
            </a:pPr>
            <a:r>
              <a:rPr lang="en-CA" altLang="en-US" sz="1200" dirty="0" smtClean="0"/>
              <a:t>Reference: Joint Doctrine Note – Cyber Operations</a:t>
            </a:r>
          </a:p>
        </p:txBody>
      </p:sp>
      <p:sp>
        <p:nvSpPr>
          <p:cNvPr id="4" name="Title 1"/>
          <p:cNvSpPr txBox="1">
            <a:spLocks/>
          </p:cNvSpPr>
          <p:nvPr/>
        </p:nvSpPr>
        <p:spPr bwMode="auto">
          <a:xfrm>
            <a:off x="1619250" y="0"/>
            <a:ext cx="7524750" cy="1066800"/>
          </a:xfrm>
          <a:prstGeom prst="rect">
            <a:avLst/>
          </a:prstGeom>
          <a:noFill/>
          <a:ln w="9525">
            <a:noFill/>
            <a:miter lim="800000"/>
            <a:headEnd/>
            <a:tailEnd/>
          </a:ln>
        </p:spPr>
        <p:txBody>
          <a:bodyPr anchor="ctr"/>
          <a:lstStyle>
            <a:lvl1pPr algn="l" rtl="0" eaLnBrk="0" fontAlgn="base" hangingPunct="0">
              <a:spcBef>
                <a:spcPct val="0"/>
              </a:spcBef>
              <a:spcAft>
                <a:spcPct val="0"/>
              </a:spcAft>
              <a:defRPr sz="4400" b="1">
                <a:solidFill>
                  <a:schemeClr val="tx2"/>
                </a:solidFill>
                <a:latin typeface="+mj-lt"/>
                <a:ea typeface="ＭＳ Ｐゴシック" pitchFamily="34" charset="-128"/>
                <a:cs typeface="ＭＳ Ｐゴシック" charset="0"/>
              </a:defRPr>
            </a:lvl1pPr>
            <a:lvl2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2pPr>
            <a:lvl3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3pPr>
            <a:lvl4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4pPr>
            <a:lvl5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5pPr>
            <a:lvl6pPr marL="457200" algn="l" rtl="0" fontAlgn="base">
              <a:spcBef>
                <a:spcPct val="0"/>
              </a:spcBef>
              <a:spcAft>
                <a:spcPct val="0"/>
              </a:spcAft>
              <a:defRPr sz="4400" b="1">
                <a:solidFill>
                  <a:schemeClr val="tx2"/>
                </a:solidFill>
                <a:latin typeface="Arial" charset="0"/>
                <a:ea typeface="ＭＳ Ｐゴシック" charset="0"/>
              </a:defRPr>
            </a:lvl6pPr>
            <a:lvl7pPr marL="914400" algn="l" rtl="0" fontAlgn="base">
              <a:spcBef>
                <a:spcPct val="0"/>
              </a:spcBef>
              <a:spcAft>
                <a:spcPct val="0"/>
              </a:spcAft>
              <a:defRPr sz="4400" b="1">
                <a:solidFill>
                  <a:schemeClr val="tx2"/>
                </a:solidFill>
                <a:latin typeface="Arial" charset="0"/>
                <a:ea typeface="ＭＳ Ｐゴシック" charset="0"/>
              </a:defRPr>
            </a:lvl7pPr>
            <a:lvl8pPr marL="1371600" algn="l" rtl="0" fontAlgn="base">
              <a:spcBef>
                <a:spcPct val="0"/>
              </a:spcBef>
              <a:spcAft>
                <a:spcPct val="0"/>
              </a:spcAft>
              <a:defRPr sz="4400" b="1">
                <a:solidFill>
                  <a:schemeClr val="tx2"/>
                </a:solidFill>
                <a:latin typeface="Arial" charset="0"/>
                <a:ea typeface="ＭＳ Ｐゴシック" charset="0"/>
              </a:defRPr>
            </a:lvl8pPr>
            <a:lvl9pPr marL="1828800" algn="l" rtl="0" fontAlgn="base">
              <a:spcBef>
                <a:spcPct val="0"/>
              </a:spcBef>
              <a:spcAft>
                <a:spcPct val="0"/>
              </a:spcAft>
              <a:defRPr sz="4400" b="1">
                <a:solidFill>
                  <a:schemeClr val="tx2"/>
                </a:solidFill>
                <a:latin typeface="Arial" charset="0"/>
                <a:ea typeface="ＭＳ Ｐゴシック" charset="0"/>
              </a:defRPr>
            </a:lvl9pPr>
          </a:lstStyle>
          <a:p>
            <a:pPr>
              <a:defRPr/>
            </a:pPr>
            <a:r>
              <a:rPr lang="en-CA" sz="3200" kern="0" smtClean="0"/>
              <a:t>Key Terminology</a:t>
            </a:r>
            <a:endParaRPr lang="en-CA" sz="3200" kern="0" dirty="0" smtClean="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4294967295"/>
          </p:nvPr>
        </p:nvSpPr>
        <p:spPr>
          <a:xfrm>
            <a:off x="457200" y="1484784"/>
            <a:ext cx="8229600" cy="4752503"/>
          </a:xfrm>
        </p:spPr>
        <p:txBody>
          <a:bodyPr/>
          <a:lstStyle/>
          <a:p>
            <a:pPr>
              <a:lnSpc>
                <a:spcPct val="80000"/>
              </a:lnSpc>
              <a:buFontTx/>
              <a:buNone/>
            </a:pPr>
            <a:r>
              <a:rPr lang="en-CA" altLang="en-US" sz="2800" b="1" dirty="0" smtClean="0"/>
              <a:t>Support cyber operation (SCO)</a:t>
            </a:r>
          </a:p>
          <a:p>
            <a:pPr>
              <a:lnSpc>
                <a:spcPct val="80000"/>
              </a:lnSpc>
              <a:buFontTx/>
              <a:buNone/>
            </a:pPr>
            <a:endParaRPr lang="en-CA" altLang="en-US" sz="2800" b="1" dirty="0" smtClean="0"/>
          </a:p>
          <a:p>
            <a:pPr>
              <a:lnSpc>
                <a:spcPct val="80000"/>
              </a:lnSpc>
            </a:pPr>
            <a:r>
              <a:rPr lang="en-CA" altLang="en-US" sz="2800" dirty="0" smtClean="0"/>
              <a:t>A network operation tasked by, or under direct control of, a commander to support offensive and defensive cyber operations.</a:t>
            </a:r>
          </a:p>
          <a:p>
            <a:pPr algn="r">
              <a:lnSpc>
                <a:spcPct val="80000"/>
              </a:lnSpc>
              <a:buFontTx/>
              <a:buNone/>
            </a:pPr>
            <a:endParaRPr lang="en-CA" altLang="en-US" sz="2000" dirty="0" smtClean="0"/>
          </a:p>
          <a:p>
            <a:pPr algn="r">
              <a:lnSpc>
                <a:spcPct val="80000"/>
              </a:lnSpc>
              <a:buFontTx/>
              <a:buNone/>
            </a:pPr>
            <a:endParaRPr lang="en-CA" altLang="en-US" sz="1800" dirty="0" smtClean="0"/>
          </a:p>
          <a:p>
            <a:pPr algn="r">
              <a:lnSpc>
                <a:spcPct val="80000"/>
              </a:lnSpc>
              <a:buFontTx/>
              <a:buNone/>
            </a:pPr>
            <a:endParaRPr lang="en-CA" altLang="en-US" sz="1200" dirty="0" smtClean="0"/>
          </a:p>
          <a:p>
            <a:pPr algn="r">
              <a:lnSpc>
                <a:spcPct val="80000"/>
              </a:lnSpc>
              <a:buFontTx/>
              <a:buNone/>
            </a:pPr>
            <a:endParaRPr lang="en-CA" altLang="en-US" sz="1200" dirty="0" smtClean="0"/>
          </a:p>
          <a:p>
            <a:pPr algn="r">
              <a:lnSpc>
                <a:spcPct val="80000"/>
              </a:lnSpc>
              <a:buFontTx/>
              <a:buNone/>
            </a:pPr>
            <a:endParaRPr lang="en-CA" altLang="en-US" sz="1200" dirty="0" smtClean="0"/>
          </a:p>
          <a:p>
            <a:pPr algn="r">
              <a:lnSpc>
                <a:spcPct val="80000"/>
              </a:lnSpc>
              <a:buFontTx/>
              <a:buNone/>
            </a:pPr>
            <a:endParaRPr lang="en-CA" altLang="en-US" sz="1200" dirty="0" smtClean="0"/>
          </a:p>
          <a:p>
            <a:pPr algn="r">
              <a:lnSpc>
                <a:spcPct val="80000"/>
              </a:lnSpc>
              <a:buFontTx/>
              <a:buNone/>
            </a:pPr>
            <a:endParaRPr lang="en-CA" altLang="en-US" sz="1200" dirty="0" smtClean="0"/>
          </a:p>
          <a:p>
            <a:pPr algn="r">
              <a:lnSpc>
                <a:spcPct val="80000"/>
              </a:lnSpc>
              <a:buFontTx/>
              <a:buNone/>
            </a:pPr>
            <a:endParaRPr lang="en-CA" altLang="en-US" sz="1200" dirty="0" smtClean="0"/>
          </a:p>
          <a:p>
            <a:pPr algn="r">
              <a:lnSpc>
                <a:spcPct val="80000"/>
              </a:lnSpc>
              <a:buFontTx/>
              <a:buNone/>
            </a:pPr>
            <a:endParaRPr lang="en-CA" altLang="en-US" sz="1200" dirty="0" smtClean="0"/>
          </a:p>
          <a:p>
            <a:pPr algn="r">
              <a:lnSpc>
                <a:spcPct val="80000"/>
              </a:lnSpc>
              <a:buFontTx/>
              <a:buNone/>
            </a:pPr>
            <a:endParaRPr lang="en-CA" altLang="en-US" sz="1200" dirty="0" smtClean="0"/>
          </a:p>
          <a:p>
            <a:pPr algn="r">
              <a:lnSpc>
                <a:spcPct val="80000"/>
              </a:lnSpc>
              <a:buFontTx/>
              <a:buNone/>
            </a:pPr>
            <a:endParaRPr lang="en-CA" altLang="en-US" sz="1200" dirty="0"/>
          </a:p>
          <a:p>
            <a:pPr algn="r">
              <a:lnSpc>
                <a:spcPct val="80000"/>
              </a:lnSpc>
              <a:buFontTx/>
              <a:buNone/>
            </a:pPr>
            <a:endParaRPr lang="en-CA" altLang="en-US" sz="1200" dirty="0" smtClean="0"/>
          </a:p>
          <a:p>
            <a:pPr algn="r">
              <a:lnSpc>
                <a:spcPct val="80000"/>
              </a:lnSpc>
              <a:buFontTx/>
              <a:buNone/>
            </a:pPr>
            <a:r>
              <a:rPr lang="en-CA" altLang="en-US" sz="1200" dirty="0" smtClean="0"/>
              <a:t>Reference: Joint Doctrine Note – Cyber Operations</a:t>
            </a:r>
          </a:p>
        </p:txBody>
      </p:sp>
      <p:sp>
        <p:nvSpPr>
          <p:cNvPr id="41987" name="Title 1"/>
          <p:cNvSpPr>
            <a:spLocks noGrp="1"/>
          </p:cNvSpPr>
          <p:nvPr>
            <p:ph type="title" idx="4294967295"/>
          </p:nvPr>
        </p:nvSpPr>
        <p:spPr>
          <a:xfrm>
            <a:off x="1619250" y="0"/>
            <a:ext cx="7524750" cy="1066800"/>
          </a:xfrm>
        </p:spPr>
        <p:txBody>
          <a:bodyPr/>
          <a:lstStyle/>
          <a:p>
            <a:r>
              <a:rPr lang="en-CA" altLang="en-US" sz="3200" smtClean="0"/>
              <a:t>Key Terminology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468313" y="1412875"/>
            <a:ext cx="8229600" cy="4824413"/>
          </a:xfrm>
        </p:spPr>
        <p:txBody>
          <a:bodyPr/>
          <a:lstStyle/>
          <a:p>
            <a:pPr>
              <a:lnSpc>
                <a:spcPts val="2900"/>
              </a:lnSpc>
              <a:buFontTx/>
              <a:buNone/>
              <a:defRPr/>
            </a:pPr>
            <a:r>
              <a:rPr lang="en-CA" altLang="en-US" sz="2800" b="1" dirty="0" smtClean="0"/>
              <a:t>Offensive cyber operation (OCO)</a:t>
            </a:r>
          </a:p>
          <a:p>
            <a:pPr>
              <a:lnSpc>
                <a:spcPts val="2900"/>
              </a:lnSpc>
              <a:buFontTx/>
              <a:buNone/>
              <a:defRPr/>
            </a:pPr>
            <a:endParaRPr lang="en-CA" altLang="en-US" sz="2800" b="1" dirty="0" smtClean="0"/>
          </a:p>
          <a:p>
            <a:pPr>
              <a:lnSpc>
                <a:spcPts val="2900"/>
              </a:lnSpc>
              <a:defRPr/>
            </a:pPr>
            <a:r>
              <a:rPr lang="en-CA" altLang="en-US" sz="2800" dirty="0" smtClean="0"/>
              <a:t>An active operation intended to project power in or through cyberspace to achieve effects in support of military objectives.</a:t>
            </a:r>
          </a:p>
          <a:p>
            <a:pPr>
              <a:lnSpc>
                <a:spcPts val="2900"/>
              </a:lnSpc>
              <a:defRPr/>
            </a:pPr>
            <a:endParaRPr lang="en-CA" altLang="en-US" sz="2800" dirty="0"/>
          </a:p>
          <a:p>
            <a:pPr>
              <a:lnSpc>
                <a:spcPts val="2900"/>
              </a:lnSpc>
              <a:defRPr/>
            </a:pPr>
            <a:endParaRPr lang="en-CA" altLang="en-US" sz="2800" dirty="0" smtClean="0"/>
          </a:p>
          <a:p>
            <a:pPr marL="0" indent="0">
              <a:lnSpc>
                <a:spcPts val="2900"/>
              </a:lnSpc>
              <a:buFontTx/>
              <a:buNone/>
              <a:defRPr/>
            </a:pPr>
            <a:endParaRPr lang="en-CA" altLang="en-US" sz="1200" dirty="0" smtClean="0"/>
          </a:p>
          <a:p>
            <a:pPr marL="0" indent="0">
              <a:lnSpc>
                <a:spcPts val="2900"/>
              </a:lnSpc>
              <a:buFontTx/>
              <a:buNone/>
              <a:defRPr/>
            </a:pPr>
            <a:endParaRPr lang="en-CA" altLang="en-US" sz="1200" dirty="0"/>
          </a:p>
          <a:p>
            <a:pPr marL="0" indent="0">
              <a:lnSpc>
                <a:spcPts val="2900"/>
              </a:lnSpc>
              <a:buFontTx/>
              <a:buNone/>
              <a:defRPr/>
            </a:pPr>
            <a:endParaRPr lang="en-CA" altLang="en-US" sz="1200" dirty="0" smtClean="0"/>
          </a:p>
          <a:p>
            <a:pPr marL="0" indent="0">
              <a:lnSpc>
                <a:spcPts val="2900"/>
              </a:lnSpc>
              <a:buFontTx/>
              <a:buNone/>
              <a:defRPr/>
            </a:pPr>
            <a:r>
              <a:rPr lang="en-CA" altLang="en-US" sz="1200" dirty="0"/>
              <a:t>	</a:t>
            </a:r>
            <a:r>
              <a:rPr lang="en-CA" altLang="en-US" sz="1200" dirty="0" smtClean="0"/>
              <a:t>				Reference: Joint Doctrine Note – Cyber Operations</a:t>
            </a:r>
          </a:p>
          <a:p>
            <a:pPr>
              <a:lnSpc>
                <a:spcPts val="2900"/>
              </a:lnSpc>
              <a:defRPr/>
            </a:pPr>
            <a:endParaRPr lang="en-CA" altLang="en-US" sz="2800" dirty="0" smtClean="0"/>
          </a:p>
          <a:p>
            <a:pPr algn="r">
              <a:lnSpc>
                <a:spcPts val="2900"/>
              </a:lnSpc>
              <a:buFontTx/>
              <a:buNone/>
              <a:defRPr/>
            </a:pPr>
            <a:endParaRPr lang="en-CA" altLang="en-US" sz="1200" dirty="0" smtClean="0"/>
          </a:p>
          <a:p>
            <a:pPr algn="r">
              <a:lnSpc>
                <a:spcPts val="2900"/>
              </a:lnSpc>
              <a:buFontTx/>
              <a:buNone/>
              <a:defRPr/>
            </a:pPr>
            <a:endParaRPr lang="en-CA" altLang="en-US" sz="1200" dirty="0" smtClean="0"/>
          </a:p>
          <a:p>
            <a:pPr algn="r">
              <a:lnSpc>
                <a:spcPts val="2900"/>
              </a:lnSpc>
              <a:buFontTx/>
              <a:buNone/>
              <a:defRPr/>
            </a:pPr>
            <a:endParaRPr lang="en-CA" altLang="en-US" sz="1200" dirty="0" smtClean="0"/>
          </a:p>
          <a:p>
            <a:pPr algn="r">
              <a:lnSpc>
                <a:spcPts val="2900"/>
              </a:lnSpc>
              <a:buFontTx/>
              <a:buNone/>
              <a:defRPr/>
            </a:pPr>
            <a:endParaRPr lang="en-CA" altLang="en-US" sz="1200" dirty="0" smtClean="0"/>
          </a:p>
          <a:p>
            <a:pPr algn="r">
              <a:lnSpc>
                <a:spcPts val="2900"/>
              </a:lnSpc>
              <a:buFontTx/>
              <a:buNone/>
              <a:defRPr/>
            </a:pPr>
            <a:endParaRPr lang="en-CA" altLang="en-US" sz="1200" dirty="0" smtClean="0"/>
          </a:p>
        </p:txBody>
      </p:sp>
      <p:sp>
        <p:nvSpPr>
          <p:cNvPr id="4" name="Title 1"/>
          <p:cNvSpPr txBox="1">
            <a:spLocks/>
          </p:cNvSpPr>
          <p:nvPr/>
        </p:nvSpPr>
        <p:spPr bwMode="auto">
          <a:xfrm>
            <a:off x="1619250" y="0"/>
            <a:ext cx="7524750" cy="1066800"/>
          </a:xfrm>
          <a:prstGeom prst="rect">
            <a:avLst/>
          </a:prstGeom>
          <a:noFill/>
          <a:ln w="9525">
            <a:noFill/>
            <a:miter lim="800000"/>
            <a:headEnd/>
            <a:tailEnd/>
          </a:ln>
        </p:spPr>
        <p:txBody>
          <a:bodyPr anchor="ctr"/>
          <a:lstStyle>
            <a:lvl1pPr algn="l" rtl="0" eaLnBrk="0" fontAlgn="base" hangingPunct="0">
              <a:spcBef>
                <a:spcPct val="0"/>
              </a:spcBef>
              <a:spcAft>
                <a:spcPct val="0"/>
              </a:spcAft>
              <a:defRPr sz="4400" b="1">
                <a:solidFill>
                  <a:schemeClr val="tx2"/>
                </a:solidFill>
                <a:latin typeface="+mj-lt"/>
                <a:ea typeface="ＭＳ Ｐゴシック" pitchFamily="34" charset="-128"/>
                <a:cs typeface="ＭＳ Ｐゴシック" charset="0"/>
              </a:defRPr>
            </a:lvl1pPr>
            <a:lvl2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2pPr>
            <a:lvl3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3pPr>
            <a:lvl4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4pPr>
            <a:lvl5pPr algn="l" rtl="0" eaLnBrk="0" fontAlgn="base" hangingPunct="0">
              <a:spcBef>
                <a:spcPct val="0"/>
              </a:spcBef>
              <a:spcAft>
                <a:spcPct val="0"/>
              </a:spcAft>
              <a:defRPr sz="4400" b="1">
                <a:solidFill>
                  <a:schemeClr val="tx2"/>
                </a:solidFill>
                <a:latin typeface="Arial" charset="0"/>
                <a:ea typeface="ＭＳ Ｐゴシック" pitchFamily="34" charset="-128"/>
                <a:cs typeface="ＭＳ Ｐゴシック" charset="0"/>
              </a:defRPr>
            </a:lvl5pPr>
            <a:lvl6pPr marL="457200" algn="l" rtl="0" fontAlgn="base">
              <a:spcBef>
                <a:spcPct val="0"/>
              </a:spcBef>
              <a:spcAft>
                <a:spcPct val="0"/>
              </a:spcAft>
              <a:defRPr sz="4400" b="1">
                <a:solidFill>
                  <a:schemeClr val="tx2"/>
                </a:solidFill>
                <a:latin typeface="Arial" charset="0"/>
                <a:ea typeface="ＭＳ Ｐゴシック" charset="0"/>
              </a:defRPr>
            </a:lvl6pPr>
            <a:lvl7pPr marL="914400" algn="l" rtl="0" fontAlgn="base">
              <a:spcBef>
                <a:spcPct val="0"/>
              </a:spcBef>
              <a:spcAft>
                <a:spcPct val="0"/>
              </a:spcAft>
              <a:defRPr sz="4400" b="1">
                <a:solidFill>
                  <a:schemeClr val="tx2"/>
                </a:solidFill>
                <a:latin typeface="Arial" charset="0"/>
                <a:ea typeface="ＭＳ Ｐゴシック" charset="0"/>
              </a:defRPr>
            </a:lvl7pPr>
            <a:lvl8pPr marL="1371600" algn="l" rtl="0" fontAlgn="base">
              <a:spcBef>
                <a:spcPct val="0"/>
              </a:spcBef>
              <a:spcAft>
                <a:spcPct val="0"/>
              </a:spcAft>
              <a:defRPr sz="4400" b="1">
                <a:solidFill>
                  <a:schemeClr val="tx2"/>
                </a:solidFill>
                <a:latin typeface="Arial" charset="0"/>
                <a:ea typeface="ＭＳ Ｐゴシック" charset="0"/>
              </a:defRPr>
            </a:lvl8pPr>
            <a:lvl9pPr marL="1828800" algn="l" rtl="0" fontAlgn="base">
              <a:spcBef>
                <a:spcPct val="0"/>
              </a:spcBef>
              <a:spcAft>
                <a:spcPct val="0"/>
              </a:spcAft>
              <a:defRPr sz="4400" b="1">
                <a:solidFill>
                  <a:schemeClr val="tx2"/>
                </a:solidFill>
                <a:latin typeface="Arial" charset="0"/>
                <a:ea typeface="ＭＳ Ｐゴシック" charset="0"/>
              </a:defRPr>
            </a:lvl9pPr>
          </a:lstStyle>
          <a:p>
            <a:pPr>
              <a:defRPr/>
            </a:pPr>
            <a:r>
              <a:rPr lang="en-CA" sz="3200" kern="0" smtClean="0"/>
              <a:t>Key Terminology</a:t>
            </a:r>
            <a:endParaRPr lang="en-CA" sz="3200" kern="0" dirty="0" smtClean="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1" name="Rectangle 3"/>
          <p:cNvSpPr>
            <a:spLocks noGrp="1" noChangeArrowheads="1"/>
          </p:cNvSpPr>
          <p:nvPr>
            <p:ph type="body" idx="4294967295"/>
          </p:nvPr>
        </p:nvSpPr>
        <p:spPr>
          <a:xfrm>
            <a:off x="457200" y="1600200"/>
            <a:ext cx="8229600" cy="4637088"/>
          </a:xfrm>
        </p:spPr>
        <p:txBody>
          <a:bodyPr/>
          <a:lstStyle/>
          <a:p>
            <a:pPr marL="0" indent="0">
              <a:lnSpc>
                <a:spcPct val="80000"/>
              </a:lnSpc>
              <a:buFontTx/>
              <a:buNone/>
              <a:defRPr/>
            </a:pPr>
            <a:r>
              <a:rPr lang="en-CA" sz="2400" dirty="0" smtClean="0"/>
              <a:t>The </a:t>
            </a:r>
            <a:r>
              <a:rPr lang="en-CA" sz="2400" i="1" dirty="0" smtClean="0"/>
              <a:t>CDS Initiating Directive for Defensive Cyber Operations</a:t>
            </a:r>
            <a:r>
              <a:rPr lang="en-CA" sz="2400" dirty="0" smtClean="0"/>
              <a:t> defined cyberspace as a new domain for DND/CAF, complementary to the traditional domains. The cyber domain requires that the same functions of C2 be exercised to prepare, deploy, employ, and redeploy forces and capabilities in support of CAF objectives. A flexible, efficient, and responsive C2 of cyber capabilities must permit the delivery of comprehensive, operationally responsive, and decisive effects at the place and time of the commander’s choosing. Operations within cyberspace must be integrated, planned, and executed coherently within the DND/CAF, across OGDA, and with military allies and partners.</a:t>
            </a:r>
          </a:p>
          <a:p>
            <a:pPr algn="r">
              <a:lnSpc>
                <a:spcPct val="80000"/>
              </a:lnSpc>
              <a:buFontTx/>
              <a:buNone/>
              <a:defRPr/>
            </a:pPr>
            <a:endParaRPr lang="en-CA" sz="2000" dirty="0"/>
          </a:p>
          <a:p>
            <a:pPr algn="r">
              <a:lnSpc>
                <a:spcPct val="80000"/>
              </a:lnSpc>
              <a:buFontTx/>
              <a:buNone/>
              <a:defRPr/>
            </a:pPr>
            <a:r>
              <a:rPr lang="en-CA" sz="1200" dirty="0" smtClean="0"/>
              <a:t>Reference: Joint Doctrine Note – Cyber Operations</a:t>
            </a:r>
          </a:p>
        </p:txBody>
      </p:sp>
      <p:sp>
        <p:nvSpPr>
          <p:cNvPr id="45059" name="Title 1"/>
          <p:cNvSpPr>
            <a:spLocks noGrp="1"/>
          </p:cNvSpPr>
          <p:nvPr>
            <p:ph type="title" idx="4294967295"/>
          </p:nvPr>
        </p:nvSpPr>
        <p:spPr>
          <a:xfrm>
            <a:off x="1619250" y="0"/>
            <a:ext cx="7524750" cy="1066800"/>
          </a:xfrm>
        </p:spPr>
        <p:txBody>
          <a:bodyPr/>
          <a:lstStyle/>
          <a:p>
            <a:r>
              <a:rPr lang="en-CA" altLang="en-US" sz="3200" smtClean="0"/>
              <a:t>Key Terminology – So what?</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1619250" y="0"/>
            <a:ext cx="7524750" cy="1066800"/>
          </a:xfrm>
        </p:spPr>
        <p:txBody>
          <a:bodyPr/>
          <a:lstStyle/>
          <a:p>
            <a:r>
              <a:rPr lang="en-CA" altLang="en-US" sz="3200" smtClean="0"/>
              <a:t>Key Terminology – So what?</a:t>
            </a:r>
          </a:p>
        </p:txBody>
      </p:sp>
      <p:sp>
        <p:nvSpPr>
          <p:cNvPr id="46083" name="Rectangle 3"/>
          <p:cNvSpPr>
            <a:spLocks noGrp="1" noChangeArrowheads="1"/>
          </p:cNvSpPr>
          <p:nvPr>
            <p:ph type="body" idx="4294967295"/>
          </p:nvPr>
        </p:nvSpPr>
        <p:spPr/>
        <p:txBody>
          <a:bodyPr/>
          <a:lstStyle/>
          <a:p>
            <a:r>
              <a:rPr lang="en-CA" altLang="en-US" sz="2800" smtClean="0"/>
              <a:t>Terminology is derived from Doctrine</a:t>
            </a:r>
          </a:p>
          <a:p>
            <a:endParaRPr lang="en-CA" altLang="en-US" sz="2800" smtClean="0"/>
          </a:p>
          <a:p>
            <a:r>
              <a:rPr lang="en-CA" altLang="en-US" sz="2800" smtClean="0"/>
              <a:t>Provides the basis upon which Operational Planning Process is undertaken to define Cyber Operations and synchronize them with other Forces conducting Operations (e.g. coordinating DoS attack of adversary C2 network with the advance of ground forces into a given area)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1619250" y="0"/>
            <a:ext cx="7524750" cy="1066800"/>
          </a:xfrm>
        </p:spPr>
        <p:txBody>
          <a:bodyPr/>
          <a:lstStyle/>
          <a:p>
            <a:r>
              <a:rPr lang="en-CA" altLang="en-US" sz="3200" smtClean="0"/>
              <a:t>Defence Policy Review – </a:t>
            </a:r>
            <a:br>
              <a:rPr lang="en-CA" altLang="en-US" sz="3200" smtClean="0"/>
            </a:br>
            <a:r>
              <a:rPr lang="en-CA" altLang="en-US" sz="3200" smtClean="0"/>
              <a:t>Cyber Related Initiatives</a:t>
            </a:r>
          </a:p>
        </p:txBody>
      </p:sp>
      <p:sp>
        <p:nvSpPr>
          <p:cNvPr id="47107" name="Rectangle 3"/>
          <p:cNvSpPr>
            <a:spLocks noGrp="1" noChangeArrowheads="1"/>
          </p:cNvSpPr>
          <p:nvPr>
            <p:ph type="body" idx="4294967295"/>
          </p:nvPr>
        </p:nvSpPr>
        <p:spPr/>
        <p:txBody>
          <a:bodyPr/>
          <a:lstStyle/>
          <a:p>
            <a:pPr>
              <a:lnSpc>
                <a:spcPct val="90000"/>
              </a:lnSpc>
            </a:pPr>
            <a:r>
              <a:rPr lang="en-CA" altLang="en-US" sz="2800" smtClean="0"/>
              <a:t>The Canadian Government has laid out 7 initiatives that are related to Cyber in the new defence policy </a:t>
            </a:r>
            <a:r>
              <a:rPr lang="en-CA" altLang="en-US" sz="2800" i="1" smtClean="0"/>
              <a:t>Strong, Secure, Engaged</a:t>
            </a:r>
          </a:p>
          <a:p>
            <a:pPr>
              <a:lnSpc>
                <a:spcPct val="90000"/>
              </a:lnSpc>
            </a:pPr>
            <a:endParaRPr lang="en-CA" altLang="en-US" sz="2800" i="1" smtClean="0"/>
          </a:p>
          <a:p>
            <a:pPr>
              <a:lnSpc>
                <a:spcPct val="90000"/>
              </a:lnSpc>
            </a:pPr>
            <a:r>
              <a:rPr lang="en-CA" altLang="en-US" sz="2800" smtClean="0"/>
              <a:t>All initiatives provide the strategic direction necessary to realign resources and define, in broad terms, what is required to meet declared objectives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1619250" y="0"/>
            <a:ext cx="7524750" cy="1066800"/>
          </a:xfrm>
        </p:spPr>
        <p:txBody>
          <a:bodyPr/>
          <a:lstStyle/>
          <a:p>
            <a:r>
              <a:rPr lang="en-CA" altLang="en-US" sz="3200" smtClean="0"/>
              <a:t>Defence Policy Review – </a:t>
            </a:r>
            <a:br>
              <a:rPr lang="en-CA" altLang="en-US" sz="3200" smtClean="0"/>
            </a:br>
            <a:r>
              <a:rPr lang="en-CA" altLang="en-US" sz="3200" smtClean="0"/>
              <a:t>Cyber Related Initiatives</a:t>
            </a:r>
          </a:p>
        </p:txBody>
      </p:sp>
      <p:sp>
        <p:nvSpPr>
          <p:cNvPr id="48131" name="Rectangle 3"/>
          <p:cNvSpPr>
            <a:spLocks noGrp="1" noChangeArrowheads="1"/>
          </p:cNvSpPr>
          <p:nvPr>
            <p:ph type="body" idx="4294967295"/>
          </p:nvPr>
        </p:nvSpPr>
        <p:spPr/>
        <p:txBody>
          <a:bodyPr/>
          <a:lstStyle/>
          <a:p>
            <a:pPr>
              <a:lnSpc>
                <a:spcPct val="90000"/>
              </a:lnSpc>
            </a:pPr>
            <a:r>
              <a:rPr lang="en-CA" altLang="en-US" sz="2800" smtClean="0"/>
              <a:t>Represents the basis upon which future Doctrine, and Tactics, Training and Procedures (TTPs) for Cyber Operations will be developed</a:t>
            </a:r>
          </a:p>
          <a:p>
            <a:pPr>
              <a:lnSpc>
                <a:spcPct val="90000"/>
              </a:lnSpc>
            </a:pPr>
            <a:endParaRPr lang="en-CA" altLang="en-US" sz="28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p:txBody>
          <a:bodyPr/>
          <a:lstStyle/>
          <a:p>
            <a:pPr marL="171450" indent="-171450">
              <a:buFontTx/>
              <a:buNone/>
              <a:defRPr/>
            </a:pPr>
            <a:r>
              <a:rPr lang="en-CA" altLang="en-US" sz="2400" b="1" dirty="0" smtClean="0"/>
              <a:t>Initiative 65</a:t>
            </a:r>
          </a:p>
          <a:p>
            <a:pPr marL="171450" indent="-171450">
              <a:buFontTx/>
              <a:buNone/>
              <a:defRPr/>
            </a:pPr>
            <a:endParaRPr lang="en-CA" altLang="en-US" sz="2400" b="1" dirty="0" smtClean="0"/>
          </a:p>
          <a:p>
            <a:pPr marL="171450" indent="-171450">
              <a:defRPr/>
            </a:pPr>
            <a:r>
              <a:rPr lang="en-CA" altLang="en-US" sz="2400" dirty="0" smtClean="0"/>
              <a:t>Improve cryptographic capabilities, information operations capabilities, and cyber capabilities to include: cyber security and situational awareness projects, cyber threat identification and response, and the development of military-specific information operations and offensive cyber operations capabilities able to target, exploit, influence, and attack in support of military operations.</a:t>
            </a:r>
          </a:p>
          <a:p>
            <a:pPr marL="171450" indent="-171450">
              <a:defRPr/>
            </a:pPr>
            <a:endParaRPr lang="en-CA" altLang="en-US" sz="2400" dirty="0"/>
          </a:p>
          <a:p>
            <a:pPr marL="171450" indent="-171450">
              <a:defRPr/>
            </a:pPr>
            <a:endParaRPr lang="en-CA" altLang="en-US" sz="1200" dirty="0" smtClean="0"/>
          </a:p>
          <a:p>
            <a:pPr marL="0" indent="0">
              <a:buFontTx/>
              <a:buNone/>
              <a:defRPr/>
            </a:pPr>
            <a:r>
              <a:rPr lang="en-CA" altLang="en-US" sz="1200" dirty="0" smtClean="0"/>
              <a:t>                            Reference:  “Enhancing Defence Intelligence” in </a:t>
            </a:r>
            <a:r>
              <a:rPr lang="en-CA" altLang="en-US" sz="1200" i="1" dirty="0" smtClean="0"/>
              <a:t>Strong, Secure, Engaged. Canada’s Defence Policy</a:t>
            </a:r>
          </a:p>
          <a:p>
            <a:pPr marL="171450" indent="-171450">
              <a:defRPr/>
            </a:pPr>
            <a:endParaRPr lang="en-CA" altLang="en-US" sz="2400" dirty="0" smtClean="0"/>
          </a:p>
          <a:p>
            <a:pPr marL="171450" indent="-171450" algn="r">
              <a:buFontTx/>
              <a:buNone/>
              <a:defRPr/>
            </a:pPr>
            <a:endParaRPr lang="en-CA" altLang="en-US" sz="1200" dirty="0" smtClean="0"/>
          </a:p>
          <a:p>
            <a:pPr marL="171450" indent="-171450" algn="r">
              <a:buFontTx/>
              <a:buNone/>
              <a:defRPr/>
            </a:pPr>
            <a:endParaRPr lang="en-CA" altLang="en-US" sz="1200" dirty="0" smtClean="0"/>
          </a:p>
          <a:p>
            <a:pPr marL="171450" indent="-171450" algn="r">
              <a:buFontTx/>
              <a:buNone/>
              <a:defRPr/>
            </a:pPr>
            <a:endParaRPr lang="en-CA" altLang="en-US" sz="1200" dirty="0" smtClean="0"/>
          </a:p>
        </p:txBody>
      </p:sp>
      <p:sp>
        <p:nvSpPr>
          <p:cNvPr id="49155" name="Rectangle 2"/>
          <p:cNvSpPr>
            <a:spLocks noGrp="1" noChangeArrowheads="1"/>
          </p:cNvSpPr>
          <p:nvPr>
            <p:ph type="title" idx="4294967295"/>
          </p:nvPr>
        </p:nvSpPr>
        <p:spPr>
          <a:xfrm>
            <a:off x="1619250" y="0"/>
            <a:ext cx="7524750" cy="1066800"/>
          </a:xfrm>
        </p:spPr>
        <p:txBody>
          <a:bodyPr/>
          <a:lstStyle/>
          <a:p>
            <a:r>
              <a:rPr lang="en-CA" altLang="en-US" sz="3200" smtClean="0"/>
              <a:t>Defence Policy Review – </a:t>
            </a:r>
            <a:br>
              <a:rPr lang="en-CA" altLang="en-US" sz="3200" smtClean="0"/>
            </a:br>
            <a:r>
              <a:rPr lang="en-CA" altLang="en-US" sz="3200" smtClean="0"/>
              <a:t>Cyber Related Initiatives</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7"/>
          <p:cNvSpPr>
            <a:spLocks noChangeArrowheads="1"/>
          </p:cNvSpPr>
          <p:nvPr/>
        </p:nvSpPr>
        <p:spPr bwMode="auto">
          <a:xfrm>
            <a:off x="866775" y="1628775"/>
            <a:ext cx="7161213"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CA" altLang="en-US" sz="2800"/>
              <a:t>Problem Space</a:t>
            </a:r>
          </a:p>
          <a:p>
            <a:pPr>
              <a:spcBef>
                <a:spcPct val="0"/>
              </a:spcBef>
            </a:pPr>
            <a:r>
              <a:rPr lang="en-CA" altLang="en-US" sz="2800"/>
              <a:t>Definition of Cyber Wa</a:t>
            </a:r>
            <a:r>
              <a:rPr lang="en-US" altLang="en-US" sz="2800"/>
              <a:t>rfare</a:t>
            </a:r>
          </a:p>
          <a:p>
            <a:pPr>
              <a:spcBef>
                <a:spcPct val="0"/>
              </a:spcBef>
            </a:pPr>
            <a:r>
              <a:rPr lang="en-US" altLang="en-US" sz="2800"/>
              <a:t>Key Terminology</a:t>
            </a:r>
            <a:endParaRPr lang="en-CA" altLang="en-US" sz="2800"/>
          </a:p>
          <a:p>
            <a:pPr>
              <a:spcBef>
                <a:spcPct val="0"/>
              </a:spcBef>
            </a:pPr>
            <a:r>
              <a:rPr lang="en-CA" altLang="en-US" sz="2800"/>
              <a:t>Defence Policy Review</a:t>
            </a:r>
            <a:r>
              <a:rPr lang="en-US" altLang="en-US" sz="2800"/>
              <a:t>:</a:t>
            </a:r>
            <a:r>
              <a:rPr lang="en-CA" altLang="en-US" sz="2800"/>
              <a:t> Overview of Cyber-related Initiatives</a:t>
            </a:r>
          </a:p>
          <a:p>
            <a:pPr>
              <a:spcBef>
                <a:spcPct val="0"/>
              </a:spcBef>
            </a:pPr>
            <a:r>
              <a:rPr lang="en-CA" altLang="en-US" sz="2800"/>
              <a:t>Realities versus </a:t>
            </a:r>
            <a:r>
              <a:rPr lang="en-US" altLang="en-US" sz="2800"/>
              <a:t>Expectations</a:t>
            </a:r>
            <a:endParaRPr lang="en-CA" altLang="en-US" sz="2800"/>
          </a:p>
          <a:p>
            <a:pPr>
              <a:spcBef>
                <a:spcPct val="0"/>
              </a:spcBef>
            </a:pPr>
            <a:r>
              <a:rPr lang="en-CA" altLang="en-US" sz="2800"/>
              <a:t>Challenges</a:t>
            </a:r>
          </a:p>
          <a:p>
            <a:pPr>
              <a:spcBef>
                <a:spcPct val="0"/>
              </a:spcBef>
            </a:pPr>
            <a:r>
              <a:rPr lang="en-CA" altLang="en-US" sz="2800"/>
              <a:t>Cyber Operator Occupation</a:t>
            </a:r>
          </a:p>
        </p:txBody>
      </p:sp>
      <p:sp>
        <p:nvSpPr>
          <p:cNvPr id="23555" name="Title 1"/>
          <p:cNvSpPr txBox="1">
            <a:spLocks/>
          </p:cNvSpPr>
          <p:nvPr/>
        </p:nvSpPr>
        <p:spPr bwMode="auto">
          <a:xfrm>
            <a:off x="1476375" y="0"/>
            <a:ext cx="71008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CA" altLang="en-US" b="1">
                <a:solidFill>
                  <a:schemeClr val="tx2"/>
                </a:solidFill>
              </a:rPr>
              <a:t>Agenda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4294967295"/>
          </p:nvPr>
        </p:nvSpPr>
        <p:spPr/>
        <p:txBody>
          <a:bodyPr/>
          <a:lstStyle/>
          <a:p>
            <a:pPr marL="171450" indent="-171450">
              <a:buFontTx/>
              <a:buNone/>
            </a:pPr>
            <a:r>
              <a:rPr lang="en-CA" altLang="en-US" sz="2400" b="1" smtClean="0"/>
              <a:t>Initiative 71</a:t>
            </a:r>
          </a:p>
          <a:p>
            <a:pPr marL="171450" indent="-171450">
              <a:buFontTx/>
              <a:buNone/>
            </a:pPr>
            <a:endParaRPr lang="en-CA" altLang="en-US" sz="2400" b="1" smtClean="0"/>
          </a:p>
          <a:p>
            <a:pPr marL="171450" indent="-171450"/>
            <a:r>
              <a:rPr lang="en-CA" altLang="en-US" sz="2400" smtClean="0"/>
              <a:t>Build CFINTCOM’s capacity to provide more advanced intelligence support to operations, including through an enhanced ability to forecast flashpoints and emerging threats, better support next generation platforms, and understand rapid developments in space, cyber, information and other emerging domains.</a:t>
            </a:r>
          </a:p>
          <a:p>
            <a:pPr marL="171450" indent="-171450" algn="r">
              <a:buFontTx/>
              <a:buNone/>
            </a:pPr>
            <a:endParaRPr lang="en-CA" altLang="en-US" sz="1200" smtClean="0"/>
          </a:p>
          <a:p>
            <a:pPr marL="171450" indent="-171450" algn="r">
              <a:buFontTx/>
              <a:buNone/>
            </a:pPr>
            <a:endParaRPr lang="en-CA" altLang="en-US" sz="1200" smtClean="0"/>
          </a:p>
          <a:p>
            <a:pPr marL="171450" indent="-171450" algn="r">
              <a:buFontTx/>
              <a:buNone/>
            </a:pPr>
            <a:endParaRPr lang="en-CA" altLang="en-US" sz="1200" smtClean="0"/>
          </a:p>
          <a:p>
            <a:pPr marL="171450" indent="-171450" algn="r">
              <a:buFontTx/>
              <a:buNone/>
            </a:pPr>
            <a:endParaRPr lang="en-CA" altLang="en-US" sz="1200" smtClean="0"/>
          </a:p>
          <a:p>
            <a:pPr marL="171450" indent="-171450" algn="r">
              <a:buFontTx/>
              <a:buNone/>
            </a:pPr>
            <a:r>
              <a:rPr lang="en-CA" altLang="en-US" sz="1200" smtClean="0"/>
              <a:t>Reference:  “Enhancing Defence Intelligence” in </a:t>
            </a:r>
            <a:r>
              <a:rPr lang="en-CA" altLang="en-US" sz="1200" i="1" smtClean="0"/>
              <a:t>Strong, Secure, Engaged. Canada’s Defence Policy</a:t>
            </a:r>
          </a:p>
        </p:txBody>
      </p:sp>
      <p:sp>
        <p:nvSpPr>
          <p:cNvPr id="51203" name="Rectangle 2"/>
          <p:cNvSpPr>
            <a:spLocks noGrp="1" noChangeArrowheads="1"/>
          </p:cNvSpPr>
          <p:nvPr>
            <p:ph type="title" idx="4294967295"/>
          </p:nvPr>
        </p:nvSpPr>
        <p:spPr>
          <a:xfrm>
            <a:off x="1619250" y="0"/>
            <a:ext cx="7524750" cy="1066800"/>
          </a:xfrm>
        </p:spPr>
        <p:txBody>
          <a:bodyPr/>
          <a:lstStyle/>
          <a:p>
            <a:r>
              <a:rPr lang="en-CA" altLang="en-US" sz="3200" smtClean="0"/>
              <a:t>Defence Policy Review – </a:t>
            </a:r>
            <a:br>
              <a:rPr lang="en-CA" altLang="en-US" sz="3200" smtClean="0"/>
            </a:br>
            <a:r>
              <a:rPr lang="en-CA" altLang="en-US" sz="3200" smtClean="0"/>
              <a:t>Cyber Related Initiatives</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4294967295"/>
          </p:nvPr>
        </p:nvSpPr>
        <p:spPr/>
        <p:txBody>
          <a:bodyPr/>
          <a:lstStyle/>
          <a:p>
            <a:pPr marL="171450" indent="-171450">
              <a:buFontTx/>
              <a:buNone/>
            </a:pPr>
            <a:r>
              <a:rPr lang="en-CA" altLang="en-US" sz="2400" b="1" smtClean="0"/>
              <a:t>Initiative 75</a:t>
            </a:r>
          </a:p>
          <a:p>
            <a:pPr marL="171450" indent="-171450">
              <a:buFontTx/>
              <a:buNone/>
            </a:pPr>
            <a:endParaRPr lang="en-CA" altLang="en-US" sz="2400" b="1" smtClean="0"/>
          </a:p>
          <a:p>
            <a:pPr marL="171450" indent="-171450"/>
            <a:r>
              <a:rPr lang="en-CA" altLang="en-US" sz="2400" smtClean="0"/>
              <a:t>Assign Reserve Force units and formations new roles that provide full-time capability to the Canadian Armed Forces through part-time service, including: </a:t>
            </a:r>
          </a:p>
          <a:p>
            <a:pPr marL="571500" lvl="1" indent="-171450"/>
            <a:r>
              <a:rPr lang="en-CA" altLang="en-US" sz="1600" smtClean="0"/>
              <a:t>Light Urban Search and Rescue;</a:t>
            </a:r>
          </a:p>
          <a:p>
            <a:pPr marL="571500" lvl="1" indent="-171450"/>
            <a:r>
              <a:rPr lang="en-CA" altLang="en-US" sz="1600" smtClean="0"/>
              <a:t>Chemical, Biological, Radiological and Nuclear Defence;</a:t>
            </a:r>
          </a:p>
          <a:p>
            <a:pPr marL="571500" lvl="1" indent="-171450"/>
            <a:r>
              <a:rPr lang="en-CA" altLang="en-US" sz="1600" smtClean="0"/>
              <a:t>Combat capabilities such as direct fire, mortar and pioneer platoons;</a:t>
            </a:r>
          </a:p>
          <a:p>
            <a:pPr marL="571500" lvl="1" indent="-171450"/>
            <a:r>
              <a:rPr lang="en-CA" altLang="en-US" sz="1600" b="1" smtClean="0"/>
              <a:t>Cyber Operators</a:t>
            </a:r>
            <a:r>
              <a:rPr lang="en-CA" altLang="en-US" sz="1600" smtClean="0"/>
              <a:t>;</a:t>
            </a:r>
          </a:p>
          <a:p>
            <a:pPr marL="571500" lvl="1" indent="-171450"/>
            <a:r>
              <a:rPr lang="en-CA" altLang="en-US" sz="1600" smtClean="0"/>
              <a:t>Intelligence Operators;</a:t>
            </a:r>
          </a:p>
          <a:p>
            <a:pPr marL="571500" lvl="1" indent="-171450"/>
            <a:r>
              <a:rPr lang="en-CA" altLang="en-US" sz="1600" smtClean="0"/>
              <a:t>Naval Security Teams; and</a:t>
            </a:r>
          </a:p>
          <a:p>
            <a:pPr marL="571500" lvl="1" indent="-171450"/>
            <a:r>
              <a:rPr lang="en-CA" altLang="en-US" sz="1600" smtClean="0"/>
              <a:t>Linguists.</a:t>
            </a:r>
          </a:p>
          <a:p>
            <a:pPr marL="171450" indent="-171450" algn="r">
              <a:buFontTx/>
              <a:buNone/>
            </a:pPr>
            <a:endParaRPr lang="en-CA" altLang="en-US" sz="1200" smtClean="0"/>
          </a:p>
          <a:p>
            <a:pPr marL="171450" indent="-171450" algn="r">
              <a:buFontTx/>
              <a:buNone/>
            </a:pPr>
            <a:r>
              <a:rPr lang="en-CA" altLang="en-US" sz="1200" smtClean="0"/>
              <a:t>Reference:  “A New Vision for the Reserve Force” in </a:t>
            </a:r>
            <a:r>
              <a:rPr lang="en-CA" altLang="en-US" sz="1200" i="1" smtClean="0"/>
              <a:t>Strong, Secure, Engaged. Canada’s Defence Policy</a:t>
            </a:r>
          </a:p>
        </p:txBody>
      </p:sp>
      <p:sp>
        <p:nvSpPr>
          <p:cNvPr id="53251" name="Rectangle 2"/>
          <p:cNvSpPr>
            <a:spLocks noGrp="1" noChangeArrowheads="1"/>
          </p:cNvSpPr>
          <p:nvPr>
            <p:ph type="title" idx="4294967295"/>
          </p:nvPr>
        </p:nvSpPr>
        <p:spPr>
          <a:xfrm>
            <a:off x="1619250" y="0"/>
            <a:ext cx="7524750" cy="1066800"/>
          </a:xfrm>
        </p:spPr>
        <p:txBody>
          <a:bodyPr/>
          <a:lstStyle/>
          <a:p>
            <a:r>
              <a:rPr lang="en-CA" altLang="en-US" sz="3200" smtClean="0"/>
              <a:t>Defence Policy Review – </a:t>
            </a:r>
            <a:br>
              <a:rPr lang="en-CA" altLang="en-US" sz="3200" smtClean="0"/>
            </a:br>
            <a:r>
              <a:rPr lang="en-CA" altLang="en-US" sz="3200" smtClean="0"/>
              <a:t>Cyber Related Initiatives</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4294967295"/>
          </p:nvPr>
        </p:nvSpPr>
        <p:spPr/>
        <p:txBody>
          <a:bodyPr/>
          <a:lstStyle/>
          <a:p>
            <a:pPr marL="171450" indent="-171450">
              <a:buFontTx/>
              <a:buNone/>
            </a:pPr>
            <a:r>
              <a:rPr lang="en-CA" altLang="en-US" sz="2400" b="1" smtClean="0"/>
              <a:t>Initiative 87</a:t>
            </a:r>
          </a:p>
          <a:p>
            <a:pPr marL="171450" indent="-171450">
              <a:buFontTx/>
              <a:buNone/>
            </a:pPr>
            <a:endParaRPr lang="en-CA" altLang="en-US" sz="2400" b="1" smtClean="0"/>
          </a:p>
          <a:p>
            <a:pPr marL="171450" indent="-171450"/>
            <a:r>
              <a:rPr lang="en-CA" altLang="en-US" sz="2400" smtClean="0"/>
              <a:t>Protect critical military networks and equipment from cyber attack by establishing a new Cyber Mission Assurance Program that will incorporate cyber security  requirements into the procurement process.</a:t>
            </a:r>
          </a:p>
          <a:p>
            <a:pPr marL="171450" indent="-171450"/>
            <a:endParaRPr lang="en-CA" altLang="en-US" sz="2400" smtClean="0"/>
          </a:p>
          <a:p>
            <a:pPr marL="171450" indent="-171450"/>
            <a:endParaRPr lang="en-CA" altLang="en-US" sz="2400" smtClean="0"/>
          </a:p>
          <a:p>
            <a:pPr marL="171450" indent="-171450"/>
            <a:endParaRPr lang="en-CA" altLang="en-US" sz="2400" smtClean="0"/>
          </a:p>
          <a:p>
            <a:pPr marL="171450" indent="-171450" algn="r">
              <a:buFontTx/>
              <a:buNone/>
            </a:pPr>
            <a:endParaRPr lang="en-CA" altLang="en-US" sz="1200" smtClean="0"/>
          </a:p>
          <a:p>
            <a:pPr marL="171450" indent="-171450" algn="r">
              <a:buFontTx/>
              <a:buNone/>
            </a:pPr>
            <a:endParaRPr lang="en-CA" altLang="en-US" sz="1200" smtClean="0"/>
          </a:p>
          <a:p>
            <a:pPr marL="171450" indent="-171450" algn="r">
              <a:buFontTx/>
              <a:buNone/>
            </a:pPr>
            <a:r>
              <a:rPr lang="en-CA" altLang="en-US" sz="1200" smtClean="0"/>
              <a:t>Reference: “Cyber Capabilities” in </a:t>
            </a:r>
            <a:r>
              <a:rPr lang="en-CA" altLang="en-US" sz="1200" i="1" smtClean="0"/>
              <a:t>Strong, Secure, Engaged. Canada’s Defence Policy</a:t>
            </a:r>
          </a:p>
        </p:txBody>
      </p:sp>
      <p:sp>
        <p:nvSpPr>
          <p:cNvPr id="55299" name="Rectangle 2"/>
          <p:cNvSpPr>
            <a:spLocks noGrp="1" noChangeArrowheads="1"/>
          </p:cNvSpPr>
          <p:nvPr>
            <p:ph type="title" idx="4294967295"/>
          </p:nvPr>
        </p:nvSpPr>
        <p:spPr>
          <a:xfrm>
            <a:off x="1619250" y="0"/>
            <a:ext cx="7524750" cy="1066800"/>
          </a:xfrm>
        </p:spPr>
        <p:txBody>
          <a:bodyPr/>
          <a:lstStyle/>
          <a:p>
            <a:r>
              <a:rPr lang="en-CA" altLang="en-US" sz="3200" smtClean="0"/>
              <a:t>Defence Policy Review – </a:t>
            </a:r>
            <a:br>
              <a:rPr lang="en-CA" altLang="en-US" sz="3200" smtClean="0"/>
            </a:br>
            <a:r>
              <a:rPr lang="en-CA" altLang="en-US" sz="3200" smtClean="0"/>
              <a:t>Cyber Related Initiatives</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p:cNvSpPr>
            <a:spLocks noGrp="1"/>
          </p:cNvSpPr>
          <p:nvPr>
            <p:ph idx="4294967295"/>
          </p:nvPr>
        </p:nvSpPr>
        <p:spPr/>
        <p:txBody>
          <a:bodyPr/>
          <a:lstStyle/>
          <a:p>
            <a:pPr marL="171450" indent="-171450">
              <a:buFontTx/>
              <a:buNone/>
            </a:pPr>
            <a:r>
              <a:rPr lang="en-CA" altLang="en-US" sz="2400" b="1" smtClean="0"/>
              <a:t>Initiative 88</a:t>
            </a:r>
          </a:p>
          <a:p>
            <a:pPr marL="171450" indent="-171450">
              <a:buFontTx/>
              <a:buNone/>
            </a:pPr>
            <a:endParaRPr lang="en-CA" altLang="en-US" sz="2400" b="1" smtClean="0"/>
          </a:p>
          <a:p>
            <a:pPr marL="171450" indent="-171450"/>
            <a:r>
              <a:rPr lang="en-CA" altLang="en-US" sz="2400" smtClean="0"/>
              <a:t>Develop active cyber capabilities and employ them against potential adversaries in support of government-authorized military missions.</a:t>
            </a:r>
          </a:p>
          <a:p>
            <a:pPr marL="171450" indent="-171450"/>
            <a:endParaRPr lang="en-CA" altLang="en-US" sz="2400" smtClean="0"/>
          </a:p>
          <a:p>
            <a:pPr marL="171450" indent="-171450"/>
            <a:endParaRPr lang="en-CA" altLang="en-US" sz="2400" smtClean="0"/>
          </a:p>
          <a:p>
            <a:pPr marL="171450" indent="-171450"/>
            <a:endParaRPr lang="en-CA" altLang="en-US" sz="2400" smtClean="0"/>
          </a:p>
          <a:p>
            <a:pPr marL="171450" indent="-171450"/>
            <a:endParaRPr lang="en-CA" altLang="en-US" sz="2400" smtClean="0"/>
          </a:p>
          <a:p>
            <a:pPr marL="171450" indent="-171450"/>
            <a:endParaRPr lang="en-CA" altLang="en-US" sz="2400" smtClean="0"/>
          </a:p>
          <a:p>
            <a:pPr marL="171450" indent="-171450" algn="r">
              <a:buFontTx/>
              <a:buNone/>
            </a:pPr>
            <a:r>
              <a:rPr lang="en-CA" altLang="en-US" sz="1200" smtClean="0"/>
              <a:t>Reference: “Cyber Capabilities” in </a:t>
            </a:r>
            <a:r>
              <a:rPr lang="en-CA" altLang="en-US" sz="1200" i="1" smtClean="0"/>
              <a:t>Strong, Secure, Engaged. Canada’s Defence Policy</a:t>
            </a:r>
          </a:p>
        </p:txBody>
      </p:sp>
      <p:sp>
        <p:nvSpPr>
          <p:cNvPr id="57347" name="Rectangle 2"/>
          <p:cNvSpPr>
            <a:spLocks noGrp="1" noChangeArrowheads="1"/>
          </p:cNvSpPr>
          <p:nvPr>
            <p:ph type="title" idx="4294967295"/>
          </p:nvPr>
        </p:nvSpPr>
        <p:spPr>
          <a:xfrm>
            <a:off x="1619250" y="0"/>
            <a:ext cx="7524750" cy="1066800"/>
          </a:xfrm>
        </p:spPr>
        <p:txBody>
          <a:bodyPr/>
          <a:lstStyle/>
          <a:p>
            <a:r>
              <a:rPr lang="en-CA" altLang="en-US" sz="3200" smtClean="0"/>
              <a:t>Defence Policy Review – </a:t>
            </a:r>
            <a:br>
              <a:rPr lang="en-CA" altLang="en-US" sz="3200" smtClean="0"/>
            </a:br>
            <a:r>
              <a:rPr lang="en-CA" altLang="en-US" sz="3200" smtClean="0"/>
              <a:t>Cyber Related Initiatives</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p:cNvSpPr>
            <a:spLocks noGrp="1"/>
          </p:cNvSpPr>
          <p:nvPr>
            <p:ph idx="4294967295"/>
          </p:nvPr>
        </p:nvSpPr>
        <p:spPr/>
        <p:txBody>
          <a:bodyPr/>
          <a:lstStyle/>
          <a:p>
            <a:pPr marL="171450" indent="-171450">
              <a:buFontTx/>
              <a:buNone/>
            </a:pPr>
            <a:r>
              <a:rPr lang="en-CA" altLang="en-US" sz="2400" b="1" smtClean="0"/>
              <a:t>Initiative 89</a:t>
            </a:r>
          </a:p>
          <a:p>
            <a:pPr marL="171450" indent="-171450">
              <a:buFontTx/>
              <a:buNone/>
            </a:pPr>
            <a:endParaRPr lang="en-CA" altLang="en-US" sz="2400" b="1" smtClean="0"/>
          </a:p>
          <a:p>
            <a:pPr marL="171450" indent="-171450"/>
            <a:r>
              <a:rPr lang="en-CA" altLang="en-US" sz="2400" smtClean="0"/>
              <a:t>Grow and enhance the cyber force by creating a new Canadian Armed Forces Cyber Operator occupation to attract Canada’s best and brightest talent and significantly increasing the number of military personnel dedicated to cyber functions.</a:t>
            </a:r>
          </a:p>
          <a:p>
            <a:pPr marL="171450" indent="-171450"/>
            <a:endParaRPr lang="en-CA" altLang="en-US" sz="2400" smtClean="0"/>
          </a:p>
          <a:p>
            <a:pPr marL="171450" indent="-171450"/>
            <a:endParaRPr lang="en-CA" altLang="en-US" sz="2400" smtClean="0"/>
          </a:p>
          <a:p>
            <a:pPr marL="171450" indent="-171450"/>
            <a:endParaRPr lang="en-CA" altLang="en-US" sz="2400" smtClean="0"/>
          </a:p>
          <a:p>
            <a:pPr marL="171450" indent="-171450" algn="r">
              <a:buFontTx/>
              <a:buNone/>
            </a:pPr>
            <a:r>
              <a:rPr lang="en-CA" altLang="en-US" sz="1200" smtClean="0"/>
              <a:t>Reference: “Cyber Capabilities” in </a:t>
            </a:r>
            <a:r>
              <a:rPr lang="en-CA" altLang="en-US" sz="1200" i="1" smtClean="0"/>
              <a:t>Strong, Secure, Engaged. Canada’s Defence Policy</a:t>
            </a:r>
          </a:p>
        </p:txBody>
      </p:sp>
      <p:sp>
        <p:nvSpPr>
          <p:cNvPr id="59395" name="Rectangle 2"/>
          <p:cNvSpPr>
            <a:spLocks noGrp="1" noChangeArrowheads="1"/>
          </p:cNvSpPr>
          <p:nvPr>
            <p:ph type="title" idx="4294967295"/>
          </p:nvPr>
        </p:nvSpPr>
        <p:spPr>
          <a:xfrm>
            <a:off x="1619250" y="0"/>
            <a:ext cx="7524750" cy="1066800"/>
          </a:xfrm>
        </p:spPr>
        <p:txBody>
          <a:bodyPr/>
          <a:lstStyle/>
          <a:p>
            <a:r>
              <a:rPr lang="en-CA" altLang="en-US" sz="3200" smtClean="0"/>
              <a:t>Defence Policy Review – </a:t>
            </a:r>
            <a:br>
              <a:rPr lang="en-CA" altLang="en-US" sz="3200" smtClean="0"/>
            </a:br>
            <a:r>
              <a:rPr lang="en-CA" altLang="en-US" sz="3200" smtClean="0"/>
              <a:t>Cyber Related Initiatives</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p:cNvSpPr>
            <a:spLocks noGrp="1"/>
          </p:cNvSpPr>
          <p:nvPr>
            <p:ph idx="4294967295"/>
          </p:nvPr>
        </p:nvSpPr>
        <p:spPr/>
        <p:txBody>
          <a:bodyPr/>
          <a:lstStyle/>
          <a:p>
            <a:pPr marL="171450" indent="-171450">
              <a:buFontTx/>
              <a:buNone/>
            </a:pPr>
            <a:r>
              <a:rPr lang="en-CA" altLang="en-US" sz="2400" b="1" dirty="0" smtClean="0"/>
              <a:t>Initiative 90</a:t>
            </a:r>
          </a:p>
          <a:p>
            <a:pPr marL="171450" indent="-171450">
              <a:buFontTx/>
              <a:buNone/>
            </a:pPr>
            <a:endParaRPr lang="en-CA" altLang="en-US" sz="2400" b="1" dirty="0" smtClean="0"/>
          </a:p>
          <a:p>
            <a:pPr marL="171450" indent="-171450"/>
            <a:r>
              <a:rPr lang="en-CA" altLang="en-US" sz="2400" dirty="0" smtClean="0"/>
              <a:t>Use Reservists with specialized skill-sets to fill elements of the Canadian Armed Forces cyber force.</a:t>
            </a:r>
          </a:p>
          <a:p>
            <a:pPr marL="171450" indent="-171450"/>
            <a:endParaRPr lang="en-CA" altLang="en-US" sz="2400" dirty="0" smtClean="0"/>
          </a:p>
          <a:p>
            <a:pPr marL="171450" indent="-171450"/>
            <a:endParaRPr lang="en-CA" altLang="en-US" sz="2400" dirty="0" smtClean="0"/>
          </a:p>
          <a:p>
            <a:pPr marL="171450" indent="-171450"/>
            <a:endParaRPr lang="en-CA" altLang="en-US" sz="2400" dirty="0" smtClean="0"/>
          </a:p>
          <a:p>
            <a:pPr marL="171450" indent="-171450"/>
            <a:endParaRPr lang="en-CA" altLang="en-US" sz="2400" dirty="0" smtClean="0"/>
          </a:p>
          <a:p>
            <a:pPr marL="171450" indent="-171450"/>
            <a:endParaRPr lang="en-CA" altLang="en-US" sz="2400" dirty="0" smtClean="0"/>
          </a:p>
          <a:p>
            <a:pPr marL="171450" indent="-171450" algn="r">
              <a:buFontTx/>
              <a:buNone/>
            </a:pPr>
            <a:endParaRPr lang="en-CA" altLang="en-US" sz="1400" dirty="0" smtClean="0"/>
          </a:p>
          <a:p>
            <a:pPr marL="171450" indent="-171450" algn="r">
              <a:buFontTx/>
              <a:buNone/>
            </a:pPr>
            <a:r>
              <a:rPr lang="en-CA" altLang="en-US" sz="1200" dirty="0" smtClean="0"/>
              <a:t>Reference: “Cyber Capabilities” in </a:t>
            </a:r>
            <a:r>
              <a:rPr lang="en-CA" altLang="en-US" sz="1200" i="1" dirty="0" smtClean="0"/>
              <a:t>Strong, Secure, Engaged. Canada’s Defence Policy</a:t>
            </a:r>
          </a:p>
        </p:txBody>
      </p:sp>
      <p:sp>
        <p:nvSpPr>
          <p:cNvPr id="61443" name="Rectangle 2"/>
          <p:cNvSpPr>
            <a:spLocks noGrp="1" noChangeArrowheads="1"/>
          </p:cNvSpPr>
          <p:nvPr>
            <p:ph type="title" idx="4294967295"/>
          </p:nvPr>
        </p:nvSpPr>
        <p:spPr>
          <a:xfrm>
            <a:off x="1619250" y="0"/>
            <a:ext cx="7524750" cy="1066800"/>
          </a:xfrm>
        </p:spPr>
        <p:txBody>
          <a:bodyPr/>
          <a:lstStyle/>
          <a:p>
            <a:r>
              <a:rPr lang="en-CA" altLang="en-US" sz="3200" smtClean="0"/>
              <a:t>Defence Policy Review – </a:t>
            </a:r>
            <a:br>
              <a:rPr lang="en-CA" altLang="en-US" sz="3200" smtClean="0"/>
            </a:br>
            <a:r>
              <a:rPr lang="en-CA" altLang="en-US" sz="3200" smtClean="0"/>
              <a:t>Cyber Related Initiatives</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1692275" y="0"/>
            <a:ext cx="7451725" cy="1066800"/>
          </a:xfrm>
        </p:spPr>
        <p:txBody>
          <a:bodyPr/>
          <a:lstStyle/>
          <a:p>
            <a:r>
              <a:rPr lang="en-CA" altLang="en-US" sz="3200" smtClean="0"/>
              <a:t>Realities versus Expectations</a:t>
            </a:r>
          </a:p>
        </p:txBody>
      </p:sp>
      <p:sp>
        <p:nvSpPr>
          <p:cNvPr id="51202" name="Content Placeholder 2"/>
          <p:cNvSpPr>
            <a:spLocks noGrp="1"/>
          </p:cNvSpPr>
          <p:nvPr>
            <p:ph idx="1"/>
          </p:nvPr>
        </p:nvSpPr>
        <p:spPr>
          <a:xfrm>
            <a:off x="467544" y="1628799"/>
            <a:ext cx="8497069" cy="4497363"/>
          </a:xfrm>
        </p:spPr>
        <p:txBody>
          <a:bodyPr/>
          <a:lstStyle/>
          <a:p>
            <a:pPr>
              <a:buFontTx/>
              <a:buNone/>
              <a:defRPr/>
            </a:pPr>
            <a:r>
              <a:rPr lang="en-CA" sz="2800" b="1" dirty="0" smtClean="0"/>
              <a:t>Active Cyber Capabilities</a:t>
            </a:r>
          </a:p>
          <a:p>
            <a:pPr>
              <a:buFontTx/>
              <a:buNone/>
              <a:defRPr/>
            </a:pPr>
            <a:endParaRPr lang="en-CA" sz="2800" b="1" dirty="0" smtClean="0"/>
          </a:p>
          <a:p>
            <a:pPr>
              <a:defRPr/>
            </a:pPr>
            <a:r>
              <a:rPr lang="en-CA" sz="2800" dirty="0" smtClean="0"/>
              <a:t>In </a:t>
            </a:r>
            <a:r>
              <a:rPr lang="en-CA" sz="2800" i="1" dirty="0" smtClean="0"/>
              <a:t>Strong, Secure, Engaged</a:t>
            </a:r>
            <a:r>
              <a:rPr lang="en-CA" sz="2800" dirty="0" smtClean="0"/>
              <a:t>, it states that the CAF will assume a more assertive posture in the cyber domain by </a:t>
            </a:r>
            <a:r>
              <a:rPr lang="en-CA" sz="2800" dirty="0"/>
              <a:t>hardening our </a:t>
            </a:r>
            <a:r>
              <a:rPr lang="en-CA" sz="2800" dirty="0" smtClean="0"/>
              <a:t>defences, and </a:t>
            </a:r>
            <a:r>
              <a:rPr lang="en-CA" sz="2800" dirty="0"/>
              <a:t>by conducting active cyber </a:t>
            </a:r>
            <a:r>
              <a:rPr lang="en-CA" sz="2800" dirty="0" smtClean="0"/>
              <a:t>operations…</a:t>
            </a:r>
          </a:p>
          <a:p>
            <a:pPr marL="0" indent="0">
              <a:buFontTx/>
              <a:buNone/>
              <a:defRPr/>
            </a:pPr>
            <a:r>
              <a:rPr lang="en-CA" sz="2800" dirty="0" smtClean="0"/>
              <a:t>	- Rules of Engagement will need to be clarified</a:t>
            </a:r>
          </a:p>
          <a:p>
            <a:pPr marL="457200" lvl="1" indent="0">
              <a:buFontTx/>
              <a:buNone/>
              <a:defRPr/>
            </a:pPr>
            <a:r>
              <a:rPr lang="en-CA" dirty="0" smtClean="0"/>
              <a:t>	- Investments will be required to explore and 	develop appropriate capabilities</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1692275" y="0"/>
            <a:ext cx="7451725" cy="1066800"/>
          </a:xfrm>
        </p:spPr>
        <p:txBody>
          <a:bodyPr/>
          <a:lstStyle/>
          <a:p>
            <a:r>
              <a:rPr lang="en-CA" altLang="en-US" sz="3200" smtClean="0"/>
              <a:t>Realities versus Expectations</a:t>
            </a:r>
          </a:p>
        </p:txBody>
      </p:sp>
      <p:sp>
        <p:nvSpPr>
          <p:cNvPr id="65539" name="Content Placeholder 2"/>
          <p:cNvSpPr>
            <a:spLocks noGrp="1"/>
          </p:cNvSpPr>
          <p:nvPr>
            <p:ph idx="1"/>
          </p:nvPr>
        </p:nvSpPr>
        <p:spPr>
          <a:xfrm>
            <a:off x="539750" y="1268761"/>
            <a:ext cx="7848600" cy="4968552"/>
          </a:xfrm>
        </p:spPr>
        <p:txBody>
          <a:bodyPr/>
          <a:lstStyle/>
          <a:p>
            <a:pPr>
              <a:buFontTx/>
              <a:buNone/>
            </a:pPr>
            <a:r>
              <a:rPr lang="en-CA" altLang="en-US" sz="2800" b="1" dirty="0" smtClean="0"/>
              <a:t>Availability of Cyber Operators</a:t>
            </a:r>
          </a:p>
          <a:p>
            <a:pPr>
              <a:lnSpc>
                <a:spcPts val="2900"/>
              </a:lnSpc>
            </a:pPr>
            <a:endParaRPr lang="en-CA" altLang="en-US" sz="2000" dirty="0" smtClean="0"/>
          </a:p>
          <a:p>
            <a:pPr>
              <a:lnSpc>
                <a:spcPts val="2900"/>
              </a:lnSpc>
            </a:pPr>
            <a:r>
              <a:rPr lang="en-CA" altLang="en-US" sz="2800" dirty="0" smtClean="0"/>
              <a:t>Recruiting will take place in a ‘</a:t>
            </a:r>
            <a:r>
              <a:rPr lang="en-CA" altLang="en-US" sz="2800" b="1" dirty="0" smtClean="0"/>
              <a:t>competitive environment</a:t>
            </a:r>
            <a:r>
              <a:rPr lang="en-CA" altLang="en-US" sz="2800" dirty="0" smtClean="0"/>
              <a:t>’ to attract Canada’s best and brightest talent</a:t>
            </a:r>
          </a:p>
          <a:p>
            <a:pPr>
              <a:lnSpc>
                <a:spcPts val="2900"/>
              </a:lnSpc>
            </a:pPr>
            <a:endParaRPr lang="en-CA" altLang="en-US" sz="2000" dirty="0" smtClean="0"/>
          </a:p>
          <a:p>
            <a:pPr>
              <a:lnSpc>
                <a:spcPts val="2900"/>
              </a:lnSpc>
            </a:pPr>
            <a:r>
              <a:rPr lang="en-CA" altLang="en-US" sz="2800" b="1" dirty="0" smtClean="0"/>
              <a:t>Significant training </a:t>
            </a:r>
            <a:r>
              <a:rPr lang="en-CA" altLang="en-US" sz="2800" dirty="0" smtClean="0"/>
              <a:t>will be required to develop specialists in this domain</a:t>
            </a:r>
          </a:p>
          <a:p>
            <a:pPr>
              <a:lnSpc>
                <a:spcPts val="2900"/>
              </a:lnSpc>
            </a:pPr>
            <a:endParaRPr lang="en-CA" altLang="en-US" sz="2000" dirty="0" smtClean="0"/>
          </a:p>
          <a:p>
            <a:pPr>
              <a:lnSpc>
                <a:spcPts val="2900"/>
              </a:lnSpc>
            </a:pPr>
            <a:r>
              <a:rPr lang="en-CA" altLang="en-US" sz="2800" dirty="0" smtClean="0"/>
              <a:t>It will be challenging to meet all current and future demands.</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1692275" y="0"/>
            <a:ext cx="7451725" cy="1066800"/>
          </a:xfrm>
        </p:spPr>
        <p:txBody>
          <a:bodyPr/>
          <a:lstStyle/>
          <a:p>
            <a:r>
              <a:rPr lang="en-CA" altLang="en-US" sz="3200" smtClean="0"/>
              <a:t>Challenges</a:t>
            </a:r>
          </a:p>
        </p:txBody>
      </p:sp>
      <p:sp>
        <p:nvSpPr>
          <p:cNvPr id="3" name="Content Placeholder 2"/>
          <p:cNvSpPr>
            <a:spLocks noGrp="1"/>
          </p:cNvSpPr>
          <p:nvPr>
            <p:ph idx="1"/>
          </p:nvPr>
        </p:nvSpPr>
        <p:spPr>
          <a:xfrm>
            <a:off x="323850" y="1341438"/>
            <a:ext cx="8229600" cy="4525962"/>
          </a:xfrm>
        </p:spPr>
        <p:txBody>
          <a:bodyPr/>
          <a:lstStyle/>
          <a:p>
            <a:pPr marL="171450" indent="-171450">
              <a:buFontTx/>
              <a:buNone/>
              <a:defRPr/>
            </a:pPr>
            <a:r>
              <a:rPr lang="en-CA" sz="2800" b="1" dirty="0" smtClean="0"/>
              <a:t>National and International Laws</a:t>
            </a:r>
          </a:p>
          <a:p>
            <a:pPr marL="171450" indent="-171450">
              <a:buFontTx/>
              <a:buNone/>
              <a:defRPr/>
            </a:pPr>
            <a:endParaRPr lang="en-CA" sz="2800" b="1" dirty="0" smtClean="0"/>
          </a:p>
          <a:p>
            <a:pPr>
              <a:defRPr/>
            </a:pPr>
            <a:r>
              <a:rPr lang="en-CA" sz="2800" dirty="0" smtClean="0"/>
              <a:t>Cyber </a:t>
            </a:r>
            <a:r>
              <a:rPr lang="en-CA" sz="2800" dirty="0"/>
              <a:t>operations will be subject to </a:t>
            </a:r>
            <a:r>
              <a:rPr lang="en-CA" sz="2800" dirty="0" smtClean="0"/>
              <a:t>all applicable </a:t>
            </a:r>
            <a:r>
              <a:rPr lang="en-CA" sz="2800" dirty="0"/>
              <a:t>domestic law, international </a:t>
            </a:r>
            <a:r>
              <a:rPr lang="en-CA" sz="2800" dirty="0" smtClean="0"/>
              <a:t>law with proven</a:t>
            </a:r>
            <a:r>
              <a:rPr lang="en-CA" sz="2800" dirty="0"/>
              <a:t> </a:t>
            </a:r>
            <a:r>
              <a:rPr lang="en-CA" sz="2800" dirty="0" smtClean="0"/>
              <a:t>checks </a:t>
            </a:r>
            <a:r>
              <a:rPr lang="en-CA" sz="2800" dirty="0"/>
              <a:t>and </a:t>
            </a:r>
            <a:r>
              <a:rPr lang="en-CA" sz="2800" dirty="0" smtClean="0"/>
              <a:t>balances.</a:t>
            </a:r>
            <a:endParaRPr lang="en-CA" sz="2800" b="1" dirty="0" smtClean="0"/>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1692275" y="0"/>
            <a:ext cx="7451725" cy="1066800"/>
          </a:xfrm>
        </p:spPr>
        <p:txBody>
          <a:bodyPr/>
          <a:lstStyle/>
          <a:p>
            <a:r>
              <a:rPr lang="en-CA" altLang="en-US" sz="3200" smtClean="0"/>
              <a:t>Challenges</a:t>
            </a:r>
          </a:p>
        </p:txBody>
      </p:sp>
      <p:sp>
        <p:nvSpPr>
          <p:cNvPr id="69635" name="Content Placeholder 2"/>
          <p:cNvSpPr>
            <a:spLocks noGrp="1"/>
          </p:cNvSpPr>
          <p:nvPr>
            <p:ph idx="1"/>
          </p:nvPr>
        </p:nvSpPr>
        <p:spPr>
          <a:xfrm>
            <a:off x="323850" y="1341438"/>
            <a:ext cx="8229600" cy="4525962"/>
          </a:xfrm>
        </p:spPr>
        <p:txBody>
          <a:bodyPr/>
          <a:lstStyle/>
          <a:p>
            <a:pPr marL="171450" indent="-171450">
              <a:buFontTx/>
              <a:buNone/>
            </a:pPr>
            <a:r>
              <a:rPr lang="en-CA" altLang="en-US" sz="2800" b="1" smtClean="0"/>
              <a:t>National Security Policy and Legislation</a:t>
            </a:r>
          </a:p>
          <a:p>
            <a:pPr marL="171450" indent="-171450">
              <a:buFontTx/>
              <a:buNone/>
            </a:pPr>
            <a:endParaRPr lang="en-CA" altLang="en-US" sz="2800" b="1" smtClean="0"/>
          </a:p>
          <a:p>
            <a:pPr marL="171450" indent="-171450"/>
            <a:r>
              <a:rPr lang="en-CA" altLang="en-US" sz="2800" smtClean="0"/>
              <a:t>They are constantly being reviewed to ensure that the CAF have the appropriate framework to conduct its operations as mandated by the Government.</a:t>
            </a:r>
            <a:endParaRPr lang="en-CA" altLang="en-US" sz="2400" smtClean="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476375" y="0"/>
            <a:ext cx="7667625" cy="1066800"/>
          </a:xfrm>
        </p:spPr>
        <p:txBody>
          <a:bodyPr/>
          <a:lstStyle/>
          <a:p>
            <a:r>
              <a:rPr lang="en-CA" altLang="en-US" sz="3200" smtClean="0"/>
              <a:t>MWO Alex Arndt</a:t>
            </a:r>
          </a:p>
        </p:txBody>
      </p:sp>
      <p:sp>
        <p:nvSpPr>
          <p:cNvPr id="25603" name="Rectangle 3"/>
          <p:cNvSpPr>
            <a:spLocks noGrp="1" noChangeArrowheads="1"/>
          </p:cNvSpPr>
          <p:nvPr>
            <p:ph type="body" idx="4294967295"/>
          </p:nvPr>
        </p:nvSpPr>
        <p:spPr/>
        <p:txBody>
          <a:bodyPr/>
          <a:lstStyle/>
          <a:p>
            <a:pPr>
              <a:lnSpc>
                <a:spcPct val="90000"/>
              </a:lnSpc>
            </a:pPr>
            <a:r>
              <a:rPr lang="en-CA" altLang="en-US" sz="2400" smtClean="0"/>
              <a:t>MOSID 00378 – Cyber Operator</a:t>
            </a:r>
          </a:p>
          <a:p>
            <a:pPr>
              <a:lnSpc>
                <a:spcPct val="90000"/>
              </a:lnSpc>
            </a:pPr>
            <a:r>
              <a:rPr lang="en-CA" altLang="en-US" sz="2400" smtClean="0"/>
              <a:t>27 years in the CAF</a:t>
            </a:r>
          </a:p>
          <a:p>
            <a:pPr lvl="1">
              <a:lnSpc>
                <a:spcPct val="90000"/>
              </a:lnSpc>
            </a:pPr>
            <a:r>
              <a:rPr lang="en-CA" altLang="en-US" sz="2400" smtClean="0"/>
              <a:t>Experience includes Infantry, SIGINT, EW and Cyber</a:t>
            </a:r>
          </a:p>
          <a:p>
            <a:pPr>
              <a:lnSpc>
                <a:spcPct val="90000"/>
              </a:lnSpc>
            </a:pPr>
            <a:r>
              <a:rPr lang="en-CA" altLang="en-US" sz="2400" smtClean="0"/>
              <a:t>Graduate of the Army Technical Warrant Officer Programme</a:t>
            </a:r>
          </a:p>
          <a:p>
            <a:pPr lvl="1">
              <a:lnSpc>
                <a:spcPct val="90000"/>
              </a:lnSpc>
            </a:pPr>
            <a:r>
              <a:rPr lang="en-CA" altLang="en-US" sz="2400" smtClean="0"/>
              <a:t>Expertise in Capability Development, Project Management, Trials Management and Procurement</a:t>
            </a:r>
          </a:p>
          <a:p>
            <a:pPr>
              <a:lnSpc>
                <a:spcPct val="90000"/>
              </a:lnSpc>
            </a:pPr>
            <a:r>
              <a:rPr lang="en-CA" altLang="en-US" sz="2400" smtClean="0"/>
              <a:t>Nearly 15 years of Cyber Operations experience</a:t>
            </a:r>
          </a:p>
          <a:p>
            <a:pPr>
              <a:lnSpc>
                <a:spcPct val="90000"/>
              </a:lnSpc>
            </a:pPr>
            <a:r>
              <a:rPr lang="en-CA" altLang="en-US" sz="2400" smtClean="0"/>
              <a:t>Several Industry Certifications</a:t>
            </a:r>
          </a:p>
          <a:p>
            <a:pPr lvl="1">
              <a:lnSpc>
                <a:spcPct val="90000"/>
              </a:lnSpc>
            </a:pPr>
            <a:r>
              <a:rPr lang="en-CA" altLang="en-US" sz="2400" smtClean="0"/>
              <a:t>CISSP, SANS GCIA and GCIH, EC-Council ECIH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1692275" y="0"/>
            <a:ext cx="7451725" cy="1066800"/>
          </a:xfrm>
        </p:spPr>
        <p:txBody>
          <a:bodyPr/>
          <a:lstStyle/>
          <a:p>
            <a:r>
              <a:rPr lang="en-CA" altLang="en-US" sz="3200" smtClean="0"/>
              <a:t>Challenges</a:t>
            </a:r>
          </a:p>
        </p:txBody>
      </p:sp>
      <p:sp>
        <p:nvSpPr>
          <p:cNvPr id="71683" name="Content Placeholder 2"/>
          <p:cNvSpPr>
            <a:spLocks noGrp="1"/>
          </p:cNvSpPr>
          <p:nvPr>
            <p:ph idx="1"/>
          </p:nvPr>
        </p:nvSpPr>
        <p:spPr>
          <a:xfrm>
            <a:off x="323850" y="1341438"/>
            <a:ext cx="8229600" cy="4525962"/>
          </a:xfrm>
        </p:spPr>
        <p:txBody>
          <a:bodyPr/>
          <a:lstStyle/>
          <a:p>
            <a:pPr marL="171450" indent="-171450">
              <a:buFontTx/>
              <a:buNone/>
            </a:pPr>
            <a:r>
              <a:rPr lang="en-CA" altLang="en-US" sz="2800" b="1" smtClean="0"/>
              <a:t>Recruitment, Training and Retention</a:t>
            </a:r>
          </a:p>
          <a:p>
            <a:pPr marL="171450" indent="-171450">
              <a:buFontTx/>
              <a:buNone/>
            </a:pPr>
            <a:endParaRPr lang="en-CA" altLang="en-US" sz="2800" b="1" smtClean="0"/>
          </a:p>
          <a:p>
            <a:pPr marL="171450" indent="-171450"/>
            <a:r>
              <a:rPr lang="en-CA" altLang="en-US" sz="2800" smtClean="0"/>
              <a:t>The Canadian Government and CAF recognize that the pool of talent is shared with Industry</a:t>
            </a:r>
          </a:p>
          <a:p>
            <a:pPr marL="171450" indent="-171450"/>
            <a:r>
              <a:rPr lang="en-CA" altLang="en-US" sz="2800" smtClean="0"/>
              <a:t>Salary considerations are only a small part of the problem</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1692275" y="0"/>
            <a:ext cx="7451725" cy="1066800"/>
          </a:xfrm>
        </p:spPr>
        <p:txBody>
          <a:bodyPr/>
          <a:lstStyle/>
          <a:p>
            <a:r>
              <a:rPr lang="en-CA" altLang="en-US" sz="3200" smtClean="0"/>
              <a:t>Cyber Operator Occupation</a:t>
            </a:r>
          </a:p>
        </p:txBody>
      </p:sp>
      <p:sp>
        <p:nvSpPr>
          <p:cNvPr id="73731" name="Content Placeholder 2"/>
          <p:cNvSpPr>
            <a:spLocks noGrp="1"/>
          </p:cNvSpPr>
          <p:nvPr>
            <p:ph idx="1"/>
          </p:nvPr>
        </p:nvSpPr>
        <p:spPr>
          <a:xfrm>
            <a:off x="468313" y="1341438"/>
            <a:ext cx="8229600" cy="4525962"/>
          </a:xfrm>
        </p:spPr>
        <p:txBody>
          <a:bodyPr/>
          <a:lstStyle/>
          <a:p>
            <a:r>
              <a:rPr lang="en-CA" altLang="en-US" sz="2800" smtClean="0"/>
              <a:t>Authorized in 2016</a:t>
            </a:r>
          </a:p>
          <a:p>
            <a:endParaRPr lang="en-CA" altLang="en-US" sz="2800" smtClean="0"/>
          </a:p>
          <a:p>
            <a:r>
              <a:rPr lang="en-CA" altLang="en-US" sz="2800" smtClean="0"/>
              <a:t>Created on 31 January 2017</a:t>
            </a:r>
          </a:p>
          <a:p>
            <a:endParaRPr lang="en-CA" altLang="en-US" sz="2800" smtClean="0"/>
          </a:p>
          <a:p>
            <a:r>
              <a:rPr lang="en-CA" altLang="en-US" sz="2800" smtClean="0"/>
              <a:t>First round of Regular Force selection occurred in summer 2017</a:t>
            </a:r>
          </a:p>
          <a:p>
            <a:endParaRPr lang="en-CA" altLang="en-US" sz="2800" smtClean="0"/>
          </a:p>
          <a:p>
            <a:r>
              <a:rPr lang="en-CA" altLang="en-US" sz="2800" smtClean="0"/>
              <a:t>First Regular Force Cyber Operators selected and converted in October 2017</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1692275" y="0"/>
            <a:ext cx="7451725" cy="1066800"/>
          </a:xfrm>
        </p:spPr>
        <p:txBody>
          <a:bodyPr/>
          <a:lstStyle/>
          <a:p>
            <a:r>
              <a:rPr lang="en-CA" altLang="en-US" sz="3200" smtClean="0"/>
              <a:t>Cyber Operator Occupation</a:t>
            </a:r>
          </a:p>
        </p:txBody>
      </p:sp>
      <p:sp>
        <p:nvSpPr>
          <p:cNvPr id="75779" name="Content Placeholder 2"/>
          <p:cNvSpPr>
            <a:spLocks noGrp="1"/>
          </p:cNvSpPr>
          <p:nvPr>
            <p:ph idx="1"/>
          </p:nvPr>
        </p:nvSpPr>
        <p:spPr>
          <a:xfrm>
            <a:off x="0" y="1196975"/>
            <a:ext cx="9144000" cy="4670425"/>
          </a:xfrm>
        </p:spPr>
        <p:txBody>
          <a:bodyPr/>
          <a:lstStyle/>
          <a:p>
            <a:pPr>
              <a:defRPr/>
            </a:pPr>
            <a:r>
              <a:rPr lang="en-CA" altLang="en-US" sz="2400" dirty="0" smtClean="0"/>
              <a:t>Second round of Cyber Operator selection for Reg F and Reserves is currently underway; completion expected in Feb 2018</a:t>
            </a:r>
          </a:p>
          <a:p>
            <a:pPr marL="0" indent="0">
              <a:buFontTx/>
              <a:buNone/>
              <a:defRPr/>
            </a:pPr>
            <a:endParaRPr lang="en-CA" altLang="en-US" sz="2400" dirty="0" smtClean="0"/>
          </a:p>
          <a:p>
            <a:pPr>
              <a:defRPr/>
            </a:pPr>
            <a:r>
              <a:rPr lang="en-CA" altLang="en-US" sz="2400" dirty="0" smtClean="0"/>
              <a:t>Direct Entry with CAF-endorsed programs by Summer 2018. Direct Entry with minimum entry standards by Summer 2019. Minimum entry standards to be promulgated by Jan 2018</a:t>
            </a:r>
          </a:p>
          <a:p>
            <a:pPr>
              <a:defRPr/>
            </a:pPr>
            <a:endParaRPr lang="en-CA" altLang="en-US" sz="2400" dirty="0" smtClean="0"/>
          </a:p>
          <a:p>
            <a:pPr>
              <a:defRPr/>
            </a:pPr>
            <a:r>
              <a:rPr lang="en-CA" altLang="en-US" sz="2400" dirty="0" smtClean="0"/>
              <a:t>Opportunity for Reservists with unique set of skills and knowledge to be part of the CAF Cyber Force either as Cyber Operators or in other capacities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body" idx="4294967295"/>
          </p:nvPr>
        </p:nvSpPr>
        <p:spPr/>
        <p:txBody>
          <a:bodyPr/>
          <a:lstStyle/>
          <a:p>
            <a:pPr>
              <a:lnSpc>
                <a:spcPct val="80000"/>
              </a:lnSpc>
            </a:pPr>
            <a:r>
              <a:rPr lang="en-CA" altLang="en-US" sz="2800" smtClean="0"/>
              <a:t>The Primary Reserve provides an opportunity for the CAF to identify and harness Cyber talents</a:t>
            </a:r>
          </a:p>
          <a:p>
            <a:pPr>
              <a:lnSpc>
                <a:spcPct val="80000"/>
              </a:lnSpc>
            </a:pPr>
            <a:endParaRPr lang="en-CA" altLang="en-US" sz="2800" smtClean="0"/>
          </a:p>
          <a:p>
            <a:pPr>
              <a:lnSpc>
                <a:spcPct val="80000"/>
              </a:lnSpc>
            </a:pPr>
            <a:r>
              <a:rPr lang="en-CA" altLang="en-US" sz="2800" smtClean="0"/>
              <a:t>Information Systems Security Professionals working in the Private or Public Sector across the country have an opportunity to support the Canadian Armed Forces (CAF) Cyber Force through part-time employment</a:t>
            </a:r>
          </a:p>
          <a:p>
            <a:pPr>
              <a:lnSpc>
                <a:spcPct val="80000"/>
              </a:lnSpc>
            </a:pPr>
            <a:endParaRPr lang="en-CA" altLang="en-US" sz="2800" smtClean="0"/>
          </a:p>
        </p:txBody>
      </p:sp>
      <p:sp>
        <p:nvSpPr>
          <p:cNvPr id="77827" name="Title 1"/>
          <p:cNvSpPr>
            <a:spLocks noGrp="1"/>
          </p:cNvSpPr>
          <p:nvPr>
            <p:ph type="title"/>
          </p:nvPr>
        </p:nvSpPr>
        <p:spPr>
          <a:xfrm>
            <a:off x="1692275" y="0"/>
            <a:ext cx="7451725" cy="1066800"/>
          </a:xfrm>
        </p:spPr>
        <p:txBody>
          <a:bodyPr/>
          <a:lstStyle/>
          <a:p>
            <a:r>
              <a:rPr lang="en-CA" altLang="en-US" sz="3200" smtClean="0"/>
              <a:t>Cyber Operator Occupation</a:t>
            </a:r>
            <a:br>
              <a:rPr lang="en-CA" altLang="en-US" sz="3200" smtClean="0"/>
            </a:br>
            <a:r>
              <a:rPr lang="en-CA" altLang="en-US" sz="3200" smtClean="0"/>
              <a:t>Primary Reserve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4294967295"/>
          </p:nvPr>
        </p:nvSpPr>
        <p:spPr>
          <a:xfrm>
            <a:off x="468313" y="2492375"/>
            <a:ext cx="8229600" cy="2117725"/>
          </a:xfrm>
        </p:spPr>
        <p:txBody>
          <a:bodyPr/>
          <a:lstStyle/>
          <a:p>
            <a:pPr marL="0" indent="0">
              <a:lnSpc>
                <a:spcPct val="80000"/>
              </a:lnSpc>
              <a:buNone/>
            </a:pPr>
            <a:r>
              <a:rPr lang="en-CA" altLang="en-US" sz="2800" dirty="0" smtClean="0"/>
              <a:t>Please contact your local Recruiting Centre to get information about the Regular Force and Reserve Force opportunities in the new Cyber Operator (MOSID 00378) occupation</a:t>
            </a:r>
          </a:p>
        </p:txBody>
      </p:sp>
      <p:sp>
        <p:nvSpPr>
          <p:cNvPr id="79875" name="Title 1"/>
          <p:cNvSpPr>
            <a:spLocks noGrp="1"/>
          </p:cNvSpPr>
          <p:nvPr>
            <p:ph type="title"/>
          </p:nvPr>
        </p:nvSpPr>
        <p:spPr>
          <a:xfrm>
            <a:off x="1692275" y="0"/>
            <a:ext cx="7451725" cy="1066800"/>
          </a:xfrm>
        </p:spPr>
        <p:txBody>
          <a:bodyPr/>
          <a:lstStyle/>
          <a:p>
            <a:r>
              <a:rPr lang="en-CA" altLang="en-US" sz="3200" smtClean="0"/>
              <a:t>Cyber Operator Occupation</a:t>
            </a:r>
            <a:br>
              <a:rPr lang="en-CA" altLang="en-US" sz="3200" smtClean="0"/>
            </a:br>
            <a:r>
              <a:rPr lang="en-CA" altLang="en-US" sz="3200" smtClean="0"/>
              <a:t>Primary Reserve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4213" y="2205038"/>
            <a:ext cx="8135937" cy="2519362"/>
          </a:xfrm>
          <a:prstGeom prst="rect">
            <a:avLst/>
          </a:prstGeom>
          <a:noFill/>
          <a:ln>
            <a:noFill/>
          </a:ln>
          <a:effectLst/>
          <a:extLst>
            <a:ext uri="{FAA26D3D-D897-4be2-8F04-BA451C77F1D7}"/>
          </a:extLst>
        </p:spPr>
        <p:txBody>
          <a:bodyPr anchor="ctr"/>
          <a:lstStyle>
            <a:lvl1pPr algn="l" rtl="0" eaLnBrk="0" fontAlgn="base" hangingPunct="0">
              <a:spcBef>
                <a:spcPct val="0"/>
              </a:spcBef>
              <a:spcAft>
                <a:spcPct val="0"/>
              </a:spcAft>
              <a:defRPr sz="4400" b="1">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4400" b="1">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4400" b="1">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4400" b="1">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4400" b="1">
                <a:solidFill>
                  <a:schemeClr val="tx2"/>
                </a:solidFill>
                <a:latin typeface="Arial" charset="0"/>
                <a:ea typeface="MS PGothic" pitchFamily="34" charset="-128"/>
                <a:cs typeface="ＭＳ Ｐゴシック" charset="0"/>
              </a:defRPr>
            </a:lvl5pPr>
            <a:lvl6pPr marL="457200" algn="l" rtl="0" fontAlgn="base">
              <a:spcBef>
                <a:spcPct val="0"/>
              </a:spcBef>
              <a:spcAft>
                <a:spcPct val="0"/>
              </a:spcAft>
              <a:defRPr sz="4400" b="1">
                <a:solidFill>
                  <a:schemeClr val="tx2"/>
                </a:solidFill>
                <a:latin typeface="Arial" charset="0"/>
                <a:ea typeface="ＭＳ Ｐゴシック" charset="0"/>
              </a:defRPr>
            </a:lvl6pPr>
            <a:lvl7pPr marL="914400" algn="l" rtl="0" fontAlgn="base">
              <a:spcBef>
                <a:spcPct val="0"/>
              </a:spcBef>
              <a:spcAft>
                <a:spcPct val="0"/>
              </a:spcAft>
              <a:defRPr sz="4400" b="1">
                <a:solidFill>
                  <a:schemeClr val="tx2"/>
                </a:solidFill>
                <a:latin typeface="Arial" charset="0"/>
                <a:ea typeface="ＭＳ Ｐゴシック" charset="0"/>
              </a:defRPr>
            </a:lvl7pPr>
            <a:lvl8pPr marL="1371600" algn="l" rtl="0" fontAlgn="base">
              <a:spcBef>
                <a:spcPct val="0"/>
              </a:spcBef>
              <a:spcAft>
                <a:spcPct val="0"/>
              </a:spcAft>
              <a:defRPr sz="4400" b="1">
                <a:solidFill>
                  <a:schemeClr val="tx2"/>
                </a:solidFill>
                <a:latin typeface="Arial" charset="0"/>
                <a:ea typeface="ＭＳ Ｐゴシック" charset="0"/>
              </a:defRPr>
            </a:lvl8pPr>
            <a:lvl9pPr marL="1828800" algn="l" rtl="0" fontAlgn="base">
              <a:spcBef>
                <a:spcPct val="0"/>
              </a:spcBef>
              <a:spcAft>
                <a:spcPct val="0"/>
              </a:spcAft>
              <a:defRPr sz="4400" b="1">
                <a:solidFill>
                  <a:schemeClr val="tx2"/>
                </a:solidFill>
                <a:latin typeface="Arial" charset="0"/>
                <a:ea typeface="ＭＳ Ｐゴシック" charset="0"/>
              </a:defRPr>
            </a:lvl9pPr>
          </a:lstStyle>
          <a:p>
            <a:pPr algn="ctr">
              <a:defRPr/>
            </a:pPr>
            <a:r>
              <a:rPr lang="en-US" altLang="en-US" kern="0" dirty="0" smtClean="0">
                <a:solidFill>
                  <a:schemeClr val="tx1"/>
                </a:solidFill>
              </a:rPr>
              <a:t>Questions?</a:t>
            </a:r>
            <a:endParaRPr lang="en-US" altLang="en-US" kern="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476375" y="0"/>
            <a:ext cx="7667625" cy="1066800"/>
          </a:xfrm>
        </p:spPr>
        <p:txBody>
          <a:bodyPr/>
          <a:lstStyle/>
          <a:p>
            <a:r>
              <a:rPr lang="en-CA" altLang="en-US" sz="3200" smtClean="0"/>
              <a:t>Problem Space</a:t>
            </a:r>
          </a:p>
        </p:txBody>
      </p:sp>
      <p:sp>
        <p:nvSpPr>
          <p:cNvPr id="26627" name="Rectangle 3"/>
          <p:cNvSpPr>
            <a:spLocks noGrp="1" noChangeArrowheads="1"/>
          </p:cNvSpPr>
          <p:nvPr>
            <p:ph type="body" idx="4294967295"/>
          </p:nvPr>
        </p:nvSpPr>
        <p:spPr/>
        <p:txBody>
          <a:bodyPr/>
          <a:lstStyle/>
          <a:p>
            <a:pPr>
              <a:lnSpc>
                <a:spcPct val="80000"/>
              </a:lnSpc>
            </a:pPr>
            <a:r>
              <a:rPr lang="en-CA" altLang="en-US" sz="2800" smtClean="0"/>
              <a:t>Canada through its new Defence Policy, has announced its intention to develop active cyber capabilities</a:t>
            </a:r>
          </a:p>
          <a:p>
            <a:pPr>
              <a:lnSpc>
                <a:spcPct val="80000"/>
              </a:lnSpc>
            </a:pPr>
            <a:endParaRPr lang="en-CA" altLang="en-US" sz="2800" smtClean="0"/>
          </a:p>
          <a:p>
            <a:pPr>
              <a:lnSpc>
                <a:spcPct val="80000"/>
              </a:lnSpc>
            </a:pPr>
            <a:r>
              <a:rPr lang="en-CA" altLang="en-US" sz="2800" smtClean="0"/>
              <a:t>Up until recently,Canada lacked dedicated Cyber Forces to conduct Cyber Operations</a:t>
            </a:r>
          </a:p>
          <a:p>
            <a:pPr>
              <a:lnSpc>
                <a:spcPct val="80000"/>
              </a:lnSpc>
            </a:pPr>
            <a:endParaRPr lang="en-CA" altLang="en-US" sz="2800" smtClean="0"/>
          </a:p>
          <a:p>
            <a:pPr>
              <a:lnSpc>
                <a:spcPct val="80000"/>
              </a:lnSpc>
            </a:pPr>
            <a:r>
              <a:rPr lang="en-CA" altLang="en-US" sz="2800" smtClean="0"/>
              <a:t>Legal, Policy and Authority challenges required Legislative and Procedural review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476375" y="0"/>
            <a:ext cx="7667625" cy="1066800"/>
          </a:xfrm>
        </p:spPr>
        <p:txBody>
          <a:bodyPr/>
          <a:lstStyle/>
          <a:p>
            <a:r>
              <a:rPr lang="en-CA" altLang="en-US" sz="3200" smtClean="0"/>
              <a:t>Problem Space</a:t>
            </a:r>
          </a:p>
        </p:txBody>
      </p:sp>
      <p:sp>
        <p:nvSpPr>
          <p:cNvPr id="27651" name="Rectangle 3"/>
          <p:cNvSpPr>
            <a:spLocks noGrp="1" noChangeArrowheads="1"/>
          </p:cNvSpPr>
          <p:nvPr>
            <p:ph type="body" idx="4294967295"/>
          </p:nvPr>
        </p:nvSpPr>
        <p:spPr/>
        <p:txBody>
          <a:bodyPr/>
          <a:lstStyle/>
          <a:p>
            <a:pPr>
              <a:lnSpc>
                <a:spcPct val="80000"/>
              </a:lnSpc>
            </a:pPr>
            <a:r>
              <a:rPr lang="en-CA" altLang="en-US" sz="2800" smtClean="0"/>
              <a:t>Clear direction and resource management required to ensure the appropriate personnel and budget are available</a:t>
            </a:r>
          </a:p>
          <a:p>
            <a:pPr>
              <a:lnSpc>
                <a:spcPct val="80000"/>
              </a:lnSpc>
            </a:pPr>
            <a:endParaRPr lang="en-CA" altLang="en-US" sz="2800" smtClean="0"/>
          </a:p>
          <a:p>
            <a:pPr>
              <a:lnSpc>
                <a:spcPct val="80000"/>
              </a:lnSpc>
            </a:pPr>
            <a:r>
              <a:rPr lang="en-CA" altLang="en-US" sz="2800" smtClean="0"/>
              <a:t>Expectations need to be managed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1475657" y="0"/>
            <a:ext cx="7668344" cy="1066800"/>
          </a:xfrm>
        </p:spPr>
        <p:txBody>
          <a:bodyPr/>
          <a:lstStyle/>
          <a:p>
            <a:r>
              <a:rPr lang="en-CA" altLang="en-US" sz="3200" dirty="0" smtClean="0"/>
              <a:t>Problem Space</a:t>
            </a:r>
          </a:p>
        </p:txBody>
      </p:sp>
      <p:pic>
        <p:nvPicPr>
          <p:cNvPr id="2867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196975"/>
            <a:ext cx="6804025"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475657" y="0"/>
            <a:ext cx="7668344" cy="1066800"/>
          </a:xfrm>
        </p:spPr>
        <p:txBody>
          <a:bodyPr/>
          <a:lstStyle/>
          <a:p>
            <a:r>
              <a:rPr lang="en-CA" altLang="en-US" sz="3200" dirty="0" smtClean="0"/>
              <a:t>Definition of Cyber </a:t>
            </a:r>
            <a:r>
              <a:rPr lang="en-CA" altLang="en-US" sz="3600" dirty="0" smtClean="0"/>
              <a:t>Warfare</a:t>
            </a:r>
          </a:p>
        </p:txBody>
      </p:sp>
      <p:sp>
        <p:nvSpPr>
          <p:cNvPr id="29699" name="Rectangle 3"/>
          <p:cNvSpPr>
            <a:spLocks noChangeArrowheads="1"/>
          </p:cNvSpPr>
          <p:nvPr/>
        </p:nvSpPr>
        <p:spPr bwMode="auto">
          <a:xfrm>
            <a:off x="827088" y="1841500"/>
            <a:ext cx="756126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CA" altLang="en-US" sz="2800" i="1"/>
              <a:t>“The use of computer technology to disrupt the activities of a state or organization, especially the deliberate attacking of information systems for strategic military purposes.”</a:t>
            </a:r>
          </a:p>
        </p:txBody>
      </p:sp>
      <p:sp>
        <p:nvSpPr>
          <p:cNvPr id="29700" name="Rectangle 4"/>
          <p:cNvSpPr>
            <a:spLocks noChangeArrowheads="1"/>
          </p:cNvSpPr>
          <p:nvPr/>
        </p:nvSpPr>
        <p:spPr bwMode="auto">
          <a:xfrm>
            <a:off x="2339975" y="5949950"/>
            <a:ext cx="6119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en-CA" altLang="en-US" sz="1200"/>
              <a:t>Reference: NATO AJP-3.20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1619250" y="0"/>
            <a:ext cx="7524750" cy="1066800"/>
          </a:xfrm>
        </p:spPr>
        <p:txBody>
          <a:bodyPr/>
          <a:lstStyle/>
          <a:p>
            <a:r>
              <a:rPr lang="en-CA" altLang="en-US" sz="3200" smtClean="0"/>
              <a:t>Key Terminology</a:t>
            </a:r>
          </a:p>
        </p:txBody>
      </p:sp>
      <p:sp>
        <p:nvSpPr>
          <p:cNvPr id="97283" name="Content Placeholder 2"/>
          <p:cNvSpPr>
            <a:spLocks noGrp="1"/>
          </p:cNvSpPr>
          <p:nvPr>
            <p:ph idx="4294967295"/>
          </p:nvPr>
        </p:nvSpPr>
        <p:spPr>
          <a:xfrm>
            <a:off x="468313" y="1412875"/>
            <a:ext cx="8229600" cy="4824413"/>
          </a:xfrm>
        </p:spPr>
        <p:txBody>
          <a:bodyPr/>
          <a:lstStyle/>
          <a:p>
            <a:pPr marL="0" indent="0">
              <a:lnSpc>
                <a:spcPts val="2900"/>
              </a:lnSpc>
              <a:buFontTx/>
              <a:buNone/>
              <a:defRPr/>
            </a:pPr>
            <a:r>
              <a:rPr lang="en-CA" sz="2800" b="1" dirty="0" smtClean="0"/>
              <a:t>Cyber operational preparation of the Environment (Cyber OPE)</a:t>
            </a:r>
          </a:p>
          <a:p>
            <a:pPr>
              <a:lnSpc>
                <a:spcPts val="2900"/>
              </a:lnSpc>
              <a:buFontTx/>
              <a:buNone/>
              <a:defRPr/>
            </a:pPr>
            <a:endParaRPr lang="en-CA" sz="2800" b="1" dirty="0" smtClean="0"/>
          </a:p>
          <a:p>
            <a:pPr>
              <a:lnSpc>
                <a:spcPts val="2900"/>
              </a:lnSpc>
              <a:defRPr/>
            </a:pPr>
            <a:r>
              <a:rPr lang="en-CA" sz="2800" dirty="0" smtClean="0"/>
              <a:t>Cyber activities conducted to prepare and enable cyber intelligence, surveillance, and reconnaissance in support of cyber operations.</a:t>
            </a:r>
          </a:p>
          <a:p>
            <a:pPr>
              <a:lnSpc>
                <a:spcPts val="2900"/>
              </a:lnSpc>
              <a:buFontTx/>
              <a:buNone/>
              <a:defRPr/>
            </a:pPr>
            <a:endParaRPr lang="en-CA" sz="2800" dirty="0" smtClean="0"/>
          </a:p>
          <a:p>
            <a:pPr algn="r">
              <a:lnSpc>
                <a:spcPts val="2900"/>
              </a:lnSpc>
              <a:buFontTx/>
              <a:buNone/>
              <a:defRPr/>
            </a:pPr>
            <a:endParaRPr lang="en-CA" sz="1200" dirty="0" smtClean="0"/>
          </a:p>
          <a:p>
            <a:pPr algn="r">
              <a:lnSpc>
                <a:spcPts val="2900"/>
              </a:lnSpc>
              <a:buFontTx/>
              <a:buNone/>
              <a:defRPr/>
            </a:pPr>
            <a:endParaRPr lang="en-CA" sz="1200" dirty="0"/>
          </a:p>
          <a:p>
            <a:pPr algn="r">
              <a:lnSpc>
                <a:spcPts val="2900"/>
              </a:lnSpc>
              <a:buFontTx/>
              <a:buNone/>
              <a:defRPr/>
            </a:pPr>
            <a:endParaRPr lang="en-CA" sz="1200" dirty="0" smtClean="0"/>
          </a:p>
          <a:p>
            <a:pPr algn="r">
              <a:lnSpc>
                <a:spcPts val="2900"/>
              </a:lnSpc>
              <a:buFontTx/>
              <a:buNone/>
              <a:defRPr/>
            </a:pPr>
            <a:r>
              <a:rPr lang="en-CA" sz="1200" dirty="0" smtClean="0"/>
              <a:t>Reference: Joint Doctrine Note – Cyber Operations</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1619250" y="0"/>
            <a:ext cx="7524750" cy="1066800"/>
          </a:xfrm>
        </p:spPr>
        <p:txBody>
          <a:bodyPr/>
          <a:lstStyle/>
          <a:p>
            <a:r>
              <a:rPr lang="en-CA" altLang="en-US" sz="3200" smtClean="0"/>
              <a:t>Key Terminology</a:t>
            </a:r>
          </a:p>
        </p:txBody>
      </p:sp>
      <p:sp>
        <p:nvSpPr>
          <p:cNvPr id="97283" name="Content Placeholder 2"/>
          <p:cNvSpPr>
            <a:spLocks noGrp="1"/>
          </p:cNvSpPr>
          <p:nvPr>
            <p:ph idx="4294967295"/>
          </p:nvPr>
        </p:nvSpPr>
        <p:spPr>
          <a:xfrm>
            <a:off x="468313" y="1412875"/>
            <a:ext cx="8229600" cy="4824413"/>
          </a:xfrm>
        </p:spPr>
        <p:txBody>
          <a:bodyPr/>
          <a:lstStyle/>
          <a:p>
            <a:pPr>
              <a:lnSpc>
                <a:spcPts val="2900"/>
              </a:lnSpc>
              <a:buFontTx/>
              <a:buNone/>
              <a:defRPr/>
            </a:pPr>
            <a:r>
              <a:rPr lang="en-CA" sz="2800" b="1" dirty="0" smtClean="0"/>
              <a:t>Defensive cyber operation (DCO)</a:t>
            </a:r>
          </a:p>
          <a:p>
            <a:pPr>
              <a:lnSpc>
                <a:spcPts val="2900"/>
              </a:lnSpc>
              <a:buFontTx/>
              <a:buNone/>
              <a:defRPr/>
            </a:pPr>
            <a:endParaRPr lang="en-CA" sz="2800" b="1" dirty="0" smtClean="0"/>
          </a:p>
          <a:p>
            <a:pPr>
              <a:lnSpc>
                <a:spcPts val="2900"/>
              </a:lnSpc>
              <a:defRPr/>
            </a:pPr>
            <a:r>
              <a:rPr lang="en-CA" sz="2800" dirty="0" smtClean="0"/>
              <a:t>A defensive operation conducted in or through cyberspace to detect, defeat and/or mitigate offensive and exploitive actions to maintain freedom of action. A DCO may include internal defensive measures and response actions.</a:t>
            </a:r>
          </a:p>
          <a:p>
            <a:pPr marL="0" indent="0" algn="r">
              <a:lnSpc>
                <a:spcPts val="2900"/>
              </a:lnSpc>
              <a:buFontTx/>
              <a:buNone/>
              <a:defRPr/>
            </a:pPr>
            <a:endParaRPr lang="en-CA" sz="2800" dirty="0"/>
          </a:p>
          <a:p>
            <a:pPr marL="0" indent="0" algn="r">
              <a:lnSpc>
                <a:spcPts val="2900"/>
              </a:lnSpc>
              <a:buFontTx/>
              <a:buNone/>
              <a:defRPr/>
            </a:pPr>
            <a:endParaRPr lang="en-CA" sz="2800" dirty="0" smtClean="0"/>
          </a:p>
          <a:p>
            <a:pPr marL="0" indent="0" algn="r">
              <a:lnSpc>
                <a:spcPts val="2900"/>
              </a:lnSpc>
              <a:buFontTx/>
              <a:buNone/>
              <a:defRPr/>
            </a:pPr>
            <a:endParaRPr lang="en-CA" sz="2800" dirty="0"/>
          </a:p>
          <a:p>
            <a:pPr marL="0" indent="0" algn="r">
              <a:lnSpc>
                <a:spcPts val="2900"/>
              </a:lnSpc>
              <a:buFontTx/>
              <a:buNone/>
              <a:defRPr/>
            </a:pPr>
            <a:r>
              <a:rPr lang="en-CA" sz="1200" dirty="0" smtClean="0"/>
              <a:t>Reference: Joint Doctrine Note – Cyber Operations</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2_CFD Template">
  <a:themeElements>
    <a:clrScheme name="">
      <a:dk1>
        <a:srgbClr val="000000"/>
      </a:dk1>
      <a:lt1>
        <a:srgbClr val="FFFFFF"/>
      </a:lt1>
      <a:dk2>
        <a:srgbClr val="FFFF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FD 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FD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FD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FD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FD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FD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FD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FD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FD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FD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FD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FD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FD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FD Template">
  <a:themeElements>
    <a:clrScheme name="">
      <a:dk1>
        <a:srgbClr val="000000"/>
      </a:dk1>
      <a:lt1>
        <a:srgbClr val="FFFFFF"/>
      </a:lt1>
      <a:dk2>
        <a:srgbClr val="FFFF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FD 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FD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FD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FD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FD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FD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FD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FD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FD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FD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FD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FD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FD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FD Template">
  <a:themeElements>
    <a:clrScheme name="">
      <a:dk1>
        <a:srgbClr val="000000"/>
      </a:dk1>
      <a:lt1>
        <a:srgbClr val="FFFFFF"/>
      </a:lt1>
      <a:dk2>
        <a:srgbClr val="FFFF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FD 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FD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FD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FD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FD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FD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FD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FD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FD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FD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FD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FD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FD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3044</TotalTime>
  <Words>1590</Words>
  <Application>Microsoft Office PowerPoint</Application>
  <PresentationFormat>On-screen Show (4:3)</PresentationFormat>
  <Paragraphs>268</Paragraphs>
  <Slides>35</Slides>
  <Notes>25</Notes>
  <HiddenSlides>1</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35</vt:i4>
      </vt:variant>
    </vt:vector>
  </HeadingPairs>
  <TitlesOfParts>
    <vt:vector size="43" baseType="lpstr">
      <vt:lpstr>MS PGothic</vt:lpstr>
      <vt:lpstr>MS PGothic</vt:lpstr>
      <vt:lpstr>Arial</vt:lpstr>
      <vt:lpstr>Calibri</vt:lpstr>
      <vt:lpstr>Times New Roman</vt:lpstr>
      <vt:lpstr>2_CFD Template</vt:lpstr>
      <vt:lpstr>1_CFD Template</vt:lpstr>
      <vt:lpstr>4_CFD Template</vt:lpstr>
      <vt:lpstr>Cyber Operations in the Canadian Armed Forces</vt:lpstr>
      <vt:lpstr>PowerPoint Presentation</vt:lpstr>
      <vt:lpstr>MWO Alex Arndt</vt:lpstr>
      <vt:lpstr>Problem Space</vt:lpstr>
      <vt:lpstr>Problem Space</vt:lpstr>
      <vt:lpstr>Problem Space</vt:lpstr>
      <vt:lpstr>Definition of Cyber Warfare</vt:lpstr>
      <vt:lpstr>Key Terminology</vt:lpstr>
      <vt:lpstr>Key Terminology</vt:lpstr>
      <vt:lpstr>Key Terminology</vt:lpstr>
      <vt:lpstr>PowerPoint Presentation</vt:lpstr>
      <vt:lpstr>PowerPoint Presentation</vt:lpstr>
      <vt:lpstr>Key Terminology</vt:lpstr>
      <vt:lpstr>PowerPoint Presentation</vt:lpstr>
      <vt:lpstr>Key Terminology – So what?</vt:lpstr>
      <vt:lpstr>Key Terminology – So what?</vt:lpstr>
      <vt:lpstr>Defence Policy Review –  Cyber Related Initiatives</vt:lpstr>
      <vt:lpstr>Defence Policy Review –  Cyber Related Initiatives</vt:lpstr>
      <vt:lpstr>Defence Policy Review –  Cyber Related Initiatives</vt:lpstr>
      <vt:lpstr>Defence Policy Review –  Cyber Related Initiatives</vt:lpstr>
      <vt:lpstr>Defence Policy Review –  Cyber Related Initiatives</vt:lpstr>
      <vt:lpstr>Defence Policy Review –  Cyber Related Initiatives</vt:lpstr>
      <vt:lpstr>Defence Policy Review –  Cyber Related Initiatives</vt:lpstr>
      <vt:lpstr>Defence Policy Review –  Cyber Related Initiatives</vt:lpstr>
      <vt:lpstr>Defence Policy Review –  Cyber Related Initiatives</vt:lpstr>
      <vt:lpstr>Realities versus Expectations</vt:lpstr>
      <vt:lpstr>Realities versus Expectations</vt:lpstr>
      <vt:lpstr>Challenges</vt:lpstr>
      <vt:lpstr>Challenges</vt:lpstr>
      <vt:lpstr>Challenges</vt:lpstr>
      <vt:lpstr>Cyber Operator Occupation</vt:lpstr>
      <vt:lpstr>Cyber Operator Occupation</vt:lpstr>
      <vt:lpstr>Cyber Operator Occupation Primary Reserve</vt:lpstr>
      <vt:lpstr>Cyber Operator Occupation Primary Reserve</vt:lpstr>
      <vt:lpstr>PowerPoint Presentation</vt:lpstr>
    </vt:vector>
  </TitlesOfParts>
  <Company>Department of National Defence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MES</dc:title>
  <dc:creator>allen.fj</dc:creator>
  <cp:lastModifiedBy>Mike Greenwood</cp:lastModifiedBy>
  <cp:revision>116</cp:revision>
  <cp:lastPrinted>2016-03-07T14:54:03Z</cp:lastPrinted>
  <dcterms:created xsi:type="dcterms:W3CDTF">2015-09-07T17:20:03Z</dcterms:created>
  <dcterms:modified xsi:type="dcterms:W3CDTF">2017-11-13T16:23:05Z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0x010100C9B709CA2DF07B46BCFA97743FC11539</vt:lpwstr>
  </property>
  <property fmtid="{D5CDD505-2E9C-101B-9397-08002B2CF9AE}" pid="3" name="Section">
    <vt:lpwstr>C Pers Dev</vt:lpwstr>
  </property>
  <property fmtid="{D5CDD505-2E9C-101B-9397-08002B2CF9AE}" pid="4" name="Status">
    <vt:lpwstr>In Progress</vt:lpwstr>
  </property>
  <property fmtid="{D5CDD505-2E9C-101B-9397-08002B2CF9AE}" pid="5" name="Document Type">
    <vt:lpwstr>17</vt:lpwstr>
  </property>
  <property fmtid="{D5CDD505-2E9C-101B-9397-08002B2CF9AE}" pid="6" name="Language">
    <vt:lpwstr>Eng</vt:lpwstr>
  </property>
  <property fmtid="{D5CDD505-2E9C-101B-9397-08002B2CF9AE}" pid="7" name="FileNo">
    <vt:lpwstr>132</vt:lpwstr>
  </property>
  <property fmtid="{D5CDD505-2E9C-101B-9397-08002B2CF9AE}" pid="8" name="SubCategory">
    <vt:lpwstr>10;#</vt:lpwstr>
  </property>
  <property fmtid="{D5CDD505-2E9C-101B-9397-08002B2CF9AE}" pid="9" name="Directorate">
    <vt:lpwstr>DCyberFD</vt:lpwstr>
  </property>
</Properties>
</file>