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307" r:id="rId3"/>
    <p:sldId id="258" r:id="rId4"/>
    <p:sldId id="305" r:id="rId5"/>
    <p:sldId id="304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70" r:id="rId15"/>
    <p:sldId id="274" r:id="rId16"/>
    <p:sldId id="306" r:id="rId17"/>
    <p:sldId id="276" r:id="rId18"/>
    <p:sldId id="278" r:id="rId19"/>
    <p:sldId id="279" r:id="rId2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2"/>
      <p:bold r:id="rId23"/>
      <p:italic r:id="rId24"/>
      <p:boldItalic r:id="rId25"/>
    </p:embeddedFont>
    <p:embeddedFont>
      <p:font typeface="Barlow Semi Condensed Medium" panose="00000606000000000000" pitchFamily="2" charset="0"/>
      <p:regular r:id="rId26"/>
      <p:bold r:id="rId27"/>
      <p:italic r:id="rId28"/>
      <p:boldItalic r:id="rId29"/>
    </p:embeddedFont>
    <p:embeddedFont>
      <p:font typeface="Fjalla One" panose="02000506040000020004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24AD8E-7045-4E1C-82B1-6FB5FFAA724F}">
  <a:tblStyle styleId="{D424AD8E-7045-4E1C-82B1-6FB5FFAA7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86fa6133bc_4_21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86fa6133bc_4_21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84502B90-E9C8-8F39-21AD-F067EBA55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514060B2-327A-61F9-DD06-A642ED7DE6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10430A97-112A-F466-7B66-2D72EF19DE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628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>
          <a:extLst>
            <a:ext uri="{FF2B5EF4-FFF2-40B4-BE49-F238E27FC236}">
              <a16:creationId xmlns:a16="http://schemas.microsoft.com/office/drawing/2014/main" id="{3BEF7178-2F40-E6F7-E4BC-8B19F4D3E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>
            <a:extLst>
              <a:ext uri="{FF2B5EF4-FFF2-40B4-BE49-F238E27FC236}">
                <a16:creationId xmlns:a16="http://schemas.microsoft.com/office/drawing/2014/main" id="{266E9544-7A16-677A-131B-939144ECCE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>
            <a:extLst>
              <a:ext uri="{FF2B5EF4-FFF2-40B4-BE49-F238E27FC236}">
                <a16:creationId xmlns:a16="http://schemas.microsoft.com/office/drawing/2014/main" id="{3B30DBC4-AD94-C9BC-94D6-8E75D9F0F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40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F89EB629-C115-4F20-2D95-636ED7ED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422D65C2-CCD7-707E-9697-CCEE626B1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5A7A5504-FA60-7985-F5F9-E3C8F2E56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33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6432AD31-E733-2EFE-0958-47D93657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22B3F02A-F229-D9B3-7223-F55EEDAB60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19D3BB29-2AE1-BAEF-83A3-92B3C0A2F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47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4" r:id="rId13"/>
    <p:sldLayoutId id="2147483666" r:id="rId14"/>
    <p:sldLayoutId id="2147483667" r:id="rId15"/>
    <p:sldLayoutId id="2147483670" r:id="rId16"/>
    <p:sldLayoutId id="2147483671" r:id="rId17"/>
    <p:sldLayoutId id="2147483673" r:id="rId18"/>
    <p:sldLayoutId id="2147483674" r:id="rId19"/>
    <p:sldLayoutId id="2147483675" r:id="rId20"/>
    <p:sldLayoutId id="2147483676" r:id="rId21"/>
    <p:sldLayoutId id="2147483678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BqcyjkIiJBqlCaDbLT11PKpCvkuHRg8Nuyg-PaR-rA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041B2D-29B5-ED97-5107-A2E5BBE0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5" y="381145"/>
            <a:ext cx="4087500" cy="576000"/>
          </a:xfrm>
        </p:spPr>
        <p:txBody>
          <a:bodyPr/>
          <a:lstStyle/>
          <a:p>
            <a:r>
              <a:rPr lang="en-IN" dirty="0"/>
              <a:t>Code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A4F3FC-37BA-D1D4-9239-54943C51A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0A77C7-0857-0604-0788-F298D05E09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969B82-3C40-4205-1995-B1E965FF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7145"/>
            <a:ext cx="4572000" cy="4186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4FF0B-CCD2-147C-A789-078045C40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0"/>
            <a:ext cx="4571999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Awesome Words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DE528E-D4B8-F6CE-231C-47F961BAE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1" name="Google Shape;2341;p46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225" y="1547775"/>
            <a:ext cx="3178260" cy="196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2" name="Google Shape;2342;p4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Code’s Output</a:t>
            </a:r>
            <a:endParaRPr dirty="0"/>
          </a:p>
        </p:txBody>
      </p:sp>
      <p:grpSp>
        <p:nvGrpSpPr>
          <p:cNvPr id="2343" name="Google Shape;2343;p46"/>
          <p:cNvGrpSpPr/>
          <p:nvPr/>
        </p:nvGrpSpPr>
        <p:grpSpPr>
          <a:xfrm>
            <a:off x="741120" y="1652562"/>
            <a:ext cx="4188013" cy="2427688"/>
            <a:chOff x="1397225" y="1410350"/>
            <a:chExt cx="4786300" cy="2774500"/>
          </a:xfrm>
        </p:grpSpPr>
        <p:grpSp>
          <p:nvGrpSpPr>
            <p:cNvPr id="2344" name="Google Shape;2344;p46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2345" name="Google Shape;2345;p46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2346" name="Google Shape;2346;p46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7" name="Google Shape;2347;p46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2348" name="Google Shape;2348;p46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grpSp>
            <p:nvGrpSpPr>
              <p:cNvPr id="2349" name="Google Shape;2349;p46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350" name="Google Shape;2350;p46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</p:sp>
            <p:sp>
              <p:nvSpPr>
                <p:cNvPr id="2351" name="Google Shape;2351;p46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46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46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46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46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56" name="Google Shape;2356;p46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2357" name="Google Shape;2357;p46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2358" name="Google Shape;2358;p46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9" name="Google Shape;2359;p46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2360" name="Google Shape;2360;p46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2361" name="Google Shape;2361;p46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6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6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6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6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6" name="Google Shape;2366;p46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2367" name="Google Shape;2367;p46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6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2369" name="Google Shape;2369;p46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2370" name="Google Shape;2370;p46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6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2372" name="Google Shape;2372;p46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2373" name="Google Shape;2373;p46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2374" name="Google Shape;2374;p46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6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</p:grpSp>
        <p:grpSp>
          <p:nvGrpSpPr>
            <p:cNvPr id="2376" name="Google Shape;2376;p46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2377" name="Google Shape;2377;p46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2378" name="Google Shape;2378;p46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9" name="Google Shape;2379;p46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2380" name="Google Shape;2380;p46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grpSp>
            <p:nvGrpSpPr>
              <p:cNvPr id="2381" name="Google Shape;2381;p46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382" name="Google Shape;2382;p46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46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84" name="Google Shape;2384;p46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2385" name="Google Shape;2385;p46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2386" name="Google Shape;2386;p46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7" name="Google Shape;2387;p46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2388" name="Google Shape;2388;p46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2389" name="Google Shape;2389;p46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0" name="Google Shape;2390;p46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2391" name="Google Shape;2391;p46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2392" name="Google Shape;2392;p46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3" name="Google Shape;2393;p46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6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6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6" name="Google Shape;2396;p46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2397" name="Google Shape;2397;p46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6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6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6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6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6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6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6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6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6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6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6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6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6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6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6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3" name="Google Shape;2413;p46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6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6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6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6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6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6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6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6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6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6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6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6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6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6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6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6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6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6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6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6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6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5" name="Google Shape;2435;p46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2436" name="Google Shape;2436;p46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6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8" name="Google Shape;2438;p46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9" name="Google Shape;2439;p46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2440" name="Google Shape;2440;p46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6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6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6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4" name="Google Shape;2444;p46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6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6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6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6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6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6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1" name="Google Shape;2451;p46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2452" name="Google Shape;2452;p46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6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6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6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6" name="Google Shape;2456;p46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6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6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6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6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6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6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46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2486" name="Google Shape;2486;p46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6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8" name="Google Shape;2488;p46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9" name="Google Shape;2489;p46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2490" name="Google Shape;2490;p46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6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2" name="Google Shape;2492;p46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2493" name="Google Shape;2493;p46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6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5" name="Google Shape;2495;p46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6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6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6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6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6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6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6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3" name="Google Shape;2503;p46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2504" name="Google Shape;2504;p46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6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6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6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8" name="Google Shape;2508;p46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6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6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6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6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6" name="Google Shape;2516;p46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2517" name="Google Shape;2517;p46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6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6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6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1" name="Google Shape;2521;p46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6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6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6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6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6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6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6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6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6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6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6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6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6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6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6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6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3" name="Google Shape;2563;p46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2564" name="Google Shape;2564;p46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46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6" name="Google Shape;2566;p46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6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1" name="Google Shape;2601;p46"/>
          <p:cNvSpPr/>
          <p:nvPr/>
        </p:nvSpPr>
        <p:spPr>
          <a:xfrm>
            <a:off x="1434675" y="2409321"/>
            <a:ext cx="152100" cy="152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46"/>
          <p:cNvGrpSpPr/>
          <p:nvPr/>
        </p:nvGrpSpPr>
        <p:grpSpPr>
          <a:xfrm>
            <a:off x="1028975" y="1967421"/>
            <a:ext cx="441900" cy="441900"/>
            <a:chOff x="876575" y="1934250"/>
            <a:chExt cx="441900" cy="441900"/>
          </a:xfrm>
        </p:grpSpPr>
        <p:sp>
          <p:nvSpPr>
            <p:cNvPr id="2603" name="Google Shape;2603;p46"/>
            <p:cNvSpPr/>
            <p:nvPr/>
          </p:nvSpPr>
          <p:spPr>
            <a:xfrm>
              <a:off x="876575" y="1934250"/>
              <a:ext cx="441900" cy="44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970750" y="2028425"/>
              <a:ext cx="253500" cy="253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5" name="Google Shape;2605;p46"/>
          <p:cNvSpPr/>
          <p:nvPr/>
        </p:nvSpPr>
        <p:spPr>
          <a:xfrm>
            <a:off x="2927025" y="2315096"/>
            <a:ext cx="94200" cy="9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46"/>
          <p:cNvSpPr/>
          <p:nvPr/>
        </p:nvSpPr>
        <p:spPr>
          <a:xfrm>
            <a:off x="2793638" y="2467221"/>
            <a:ext cx="94200" cy="9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46"/>
          <p:cNvSpPr/>
          <p:nvPr/>
        </p:nvSpPr>
        <p:spPr>
          <a:xfrm>
            <a:off x="3076182" y="2528871"/>
            <a:ext cx="152100" cy="152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8" name="Google Shape;2608;p46"/>
          <p:cNvGrpSpPr/>
          <p:nvPr/>
        </p:nvGrpSpPr>
        <p:grpSpPr>
          <a:xfrm>
            <a:off x="3076175" y="2122521"/>
            <a:ext cx="344700" cy="344700"/>
            <a:chOff x="2923775" y="2089350"/>
            <a:chExt cx="344700" cy="344700"/>
          </a:xfrm>
        </p:grpSpPr>
        <p:sp>
          <p:nvSpPr>
            <p:cNvPr id="2609" name="Google Shape;2609;p46"/>
            <p:cNvSpPr/>
            <p:nvPr/>
          </p:nvSpPr>
          <p:spPr>
            <a:xfrm>
              <a:off x="2923775" y="2089350"/>
              <a:ext cx="344700" cy="344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6"/>
            <p:cNvSpPr/>
            <p:nvPr/>
          </p:nvSpPr>
          <p:spPr>
            <a:xfrm>
              <a:off x="2997241" y="2162816"/>
              <a:ext cx="197700" cy="197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1" name="Google Shape;2611;p46"/>
          <p:cNvSpPr/>
          <p:nvPr/>
        </p:nvSpPr>
        <p:spPr>
          <a:xfrm>
            <a:off x="4228013" y="3665096"/>
            <a:ext cx="94200" cy="94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46"/>
          <p:cNvSpPr/>
          <p:nvPr/>
        </p:nvSpPr>
        <p:spPr>
          <a:xfrm>
            <a:off x="4293235" y="3512996"/>
            <a:ext cx="152100" cy="1521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46"/>
          <p:cNvSpPr txBox="1"/>
          <p:nvPr/>
        </p:nvSpPr>
        <p:spPr>
          <a:xfrm>
            <a:off x="5266944" y="1005840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Home Page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14" name="Google Shape;2614;p46"/>
          <p:cNvSpPr txBox="1"/>
          <p:nvPr/>
        </p:nvSpPr>
        <p:spPr>
          <a:xfrm>
            <a:off x="1261872" y="1005840"/>
            <a:ext cx="31548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User’s Login page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615" name="Google Shape;2615;p46"/>
          <p:cNvSpPr txBox="1"/>
          <p:nvPr/>
        </p:nvSpPr>
        <p:spPr>
          <a:xfrm>
            <a:off x="5262400" y="3657775"/>
            <a:ext cx="31578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 modify this graph, click on it, follow the link, change the data and paste the new graph here</a:t>
            </a:r>
            <a:endParaRPr sz="12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C822C-6540-59F7-09A5-E71B45970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07" y="1521778"/>
            <a:ext cx="4694521" cy="2615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66C3D-2AA9-5D23-5EDF-A65CD8A2F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872" y="1564964"/>
            <a:ext cx="3610479" cy="2572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9" name="Google Shape;2629;p47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Jupiter’s rotation period</a:t>
            </a:r>
            <a:endParaRPr/>
          </a:p>
        </p:txBody>
      </p:sp>
      <p:sp>
        <p:nvSpPr>
          <p:cNvPr id="2630" name="Google Shape;2630;p47"/>
          <p:cNvSpPr txBox="1">
            <a:spLocks noGrp="1"/>
          </p:cNvSpPr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333,000.00</a:t>
            </a:r>
            <a:endParaRPr/>
          </a:p>
        </p:txBody>
      </p: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earths is the sun’s mass</a:t>
            </a:r>
            <a:endParaRPr/>
          </a:p>
        </p:txBody>
      </p:sp>
      <p:sp>
        <p:nvSpPr>
          <p:cNvPr id="2632" name="Google Shape;2632;p47"/>
          <p:cNvSpPr txBox="1">
            <a:spLocks noGrp="1"/>
          </p:cNvSpPr>
          <p:nvPr>
            <p:ph type="title" idx="2"/>
          </p:nvPr>
        </p:nvSpPr>
        <p:spPr>
          <a:xfrm>
            <a:off x="2825496" y="2177082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24h 37m 23s</a:t>
            </a:r>
            <a:endParaRPr/>
          </a:p>
        </p:txBody>
      </p:sp>
      <p:sp>
        <p:nvSpPr>
          <p:cNvPr id="2633" name="Google Shape;2633;p47"/>
          <p:cNvSpPr txBox="1">
            <a:spLocks noGrp="1"/>
          </p:cNvSpPr>
          <p:nvPr>
            <p:ph type="title" idx="4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is the distance </a:t>
            </a:r>
            <a:r>
              <a:rPr lang="en"/>
              <a:t>to</a:t>
            </a: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 the Moon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1AB19-1BDC-D4B2-1A7A-52115257E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28" y="216084"/>
            <a:ext cx="4641524" cy="1723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972CE-AE07-2CAF-B32B-CCACEDBC2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918" y="2000170"/>
            <a:ext cx="4512181" cy="114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32669-96A2-9AC4-E288-0349AB3E0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828" y="3320242"/>
            <a:ext cx="2486372" cy="1705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FA100-E666-AB03-CA69-3962FD673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460" y="3316867"/>
            <a:ext cx="3480300" cy="743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4EDDF6-B51E-AC73-A80A-96413F32D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7460" y="4092496"/>
            <a:ext cx="3790092" cy="77241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87DC31-AB87-38B3-09B4-8D15FC4C49FE}"/>
              </a:ext>
            </a:extLst>
          </p:cNvPr>
          <p:cNvCxnSpPr>
            <a:cxnSpLocks/>
          </p:cNvCxnSpPr>
          <p:nvPr/>
        </p:nvCxnSpPr>
        <p:spPr>
          <a:xfrm>
            <a:off x="1416289" y="852523"/>
            <a:ext cx="783771" cy="5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967F58-845A-5920-48FD-37D8FF304FA2}"/>
              </a:ext>
            </a:extLst>
          </p:cNvPr>
          <p:cNvSpPr txBox="1"/>
          <p:nvPr/>
        </p:nvSpPr>
        <p:spPr>
          <a:xfrm>
            <a:off x="268576" y="360553"/>
            <a:ext cx="19314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Option-1: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(show all available buses)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A4AE66-8846-790C-8C31-C4A8E3C8290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17528" y="2233385"/>
            <a:ext cx="1263390" cy="33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1AAD91-5869-D505-03A5-4A705A044328}"/>
              </a:ext>
            </a:extLst>
          </p:cNvPr>
          <p:cNvSpPr txBox="1"/>
          <p:nvPr/>
        </p:nvSpPr>
        <p:spPr>
          <a:xfrm>
            <a:off x="268576" y="2079050"/>
            <a:ext cx="156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Option-2: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(book a ticket)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4B4B4B-F044-BA78-6BF5-37C57B02C685}"/>
              </a:ext>
            </a:extLst>
          </p:cNvPr>
          <p:cNvCxnSpPr/>
          <p:nvPr/>
        </p:nvCxnSpPr>
        <p:spPr>
          <a:xfrm>
            <a:off x="7328950" y="2540715"/>
            <a:ext cx="0" cy="74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19B1AB-EAF2-7EF4-4873-1F8694B689CE}"/>
              </a:ext>
            </a:extLst>
          </p:cNvPr>
          <p:cNvSpPr txBox="1"/>
          <p:nvPr/>
        </p:nvSpPr>
        <p:spPr>
          <a:xfrm>
            <a:off x="6729472" y="2166694"/>
            <a:ext cx="122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Option-3: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(delete a ticket)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A669290-074A-4B61-3D34-B3942C0FA112}"/>
              </a:ext>
            </a:extLst>
          </p:cNvPr>
          <p:cNvCxnSpPr>
            <a:cxnSpLocks/>
          </p:cNvCxnSpPr>
          <p:nvPr/>
        </p:nvCxnSpPr>
        <p:spPr>
          <a:xfrm>
            <a:off x="1052347" y="3648456"/>
            <a:ext cx="1147713" cy="5990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128D72-4079-EC9C-F5FA-4F924DCF954F}"/>
              </a:ext>
            </a:extLst>
          </p:cNvPr>
          <p:cNvSpPr txBox="1"/>
          <p:nvPr/>
        </p:nvSpPr>
        <p:spPr>
          <a:xfrm>
            <a:off x="76609" y="3470291"/>
            <a:ext cx="13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Option-4: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(view your ticket)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30BFE5-A165-5141-BFCD-BE7BFDF7451B}"/>
              </a:ext>
            </a:extLst>
          </p:cNvPr>
          <p:cNvCxnSpPr>
            <a:cxnSpLocks/>
          </p:cNvCxnSpPr>
          <p:nvPr/>
        </p:nvCxnSpPr>
        <p:spPr>
          <a:xfrm flipH="1">
            <a:off x="8607552" y="4488536"/>
            <a:ext cx="343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E83A74-5EB5-5B85-181C-776E6CC36A7B}"/>
              </a:ext>
            </a:extLst>
          </p:cNvPr>
          <p:cNvCxnSpPr>
            <a:cxnSpLocks/>
          </p:cNvCxnSpPr>
          <p:nvPr/>
        </p:nvCxnSpPr>
        <p:spPr>
          <a:xfrm>
            <a:off x="8951495" y="3285832"/>
            <a:ext cx="0" cy="1192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8BEE49-43F6-6D7F-3C5F-0B6022AF713B}"/>
              </a:ext>
            </a:extLst>
          </p:cNvPr>
          <p:cNvSpPr txBox="1"/>
          <p:nvPr/>
        </p:nvSpPr>
        <p:spPr>
          <a:xfrm>
            <a:off x="8332732" y="3008626"/>
            <a:ext cx="81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Option-5: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(exit)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Workflow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User Login: enter username and password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Booking &amp; viewing booked ticket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410193"/>
            <a:ext cx="2219400" cy="8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 menu-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iew available buses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ook a ticket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iew booked tickets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elete a ticket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exit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47" y="3461602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elete booked ticket or exit the system safely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1743" y="2008131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560320" y="338328"/>
            <a:ext cx="36210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Benefits of the System</a:t>
            </a:r>
            <a:endParaRPr dirty="0"/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183525" y="1035279"/>
            <a:ext cx="240865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Friendly interface</a:t>
            </a:r>
            <a:endParaRPr dirty="0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183525" y="1335676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and easy to navigate.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183525" y="2351048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Secure Access</a:t>
            </a:r>
            <a:endParaRPr dirty="0"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183525" y="2609979"/>
            <a:ext cx="240865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authentication prevents unauthorized use.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183525" y="3589361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validation</a:t>
            </a:r>
            <a:endParaRPr dirty="0"/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183525" y="3875566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Ensure correct input for passenger details.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B9C890AD-0D28-27D5-85CC-C496E18B1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35A9F1AF-87BB-7D23-58F7-65BD9A955448}"/>
              </a:ext>
            </a:extLst>
          </p:cNvPr>
          <p:cNvSpPr/>
          <p:nvPr/>
        </p:nvSpPr>
        <p:spPr>
          <a:xfrm>
            <a:off x="1208093" y="1391376"/>
            <a:ext cx="2473800" cy="26213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75F1E6D4-C75F-F5FF-0FBC-3F64508AE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60320" y="338328"/>
            <a:ext cx="36210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Benefits of the System</a:t>
            </a:r>
            <a:endParaRPr dirty="0"/>
          </a:p>
        </p:txBody>
      </p:sp>
      <p:grpSp>
        <p:nvGrpSpPr>
          <p:cNvPr id="3013" name="Google Shape;3013;p53">
            <a:extLst>
              <a:ext uri="{FF2B5EF4-FFF2-40B4-BE49-F238E27FC236}">
                <a16:creationId xmlns:a16="http://schemas.microsoft.com/office/drawing/2014/main" id="{58DFFE6D-6E4B-1F39-66F7-9AFB9969A73F}"/>
              </a:ext>
            </a:extLst>
          </p:cNvPr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14" name="Google Shape;3014;p53">
              <a:extLst>
                <a:ext uri="{FF2B5EF4-FFF2-40B4-BE49-F238E27FC236}">
                  <a16:creationId xmlns:a16="http://schemas.microsoft.com/office/drawing/2014/main" id="{B636CD80-DEA0-F33F-7D55-EA18779797D3}"/>
                </a:ext>
              </a:extLst>
            </p:cNvPr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>
              <a:extLst>
                <a:ext uri="{FF2B5EF4-FFF2-40B4-BE49-F238E27FC236}">
                  <a16:creationId xmlns:a16="http://schemas.microsoft.com/office/drawing/2014/main" id="{E1E12419-6437-2C1B-B951-E9AE5931CFD9}"/>
                </a:ext>
              </a:extLst>
            </p:cNvPr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>
              <a:extLst>
                <a:ext uri="{FF2B5EF4-FFF2-40B4-BE49-F238E27FC236}">
                  <a16:creationId xmlns:a16="http://schemas.microsoft.com/office/drawing/2014/main" id="{6ECC1A5C-AC16-E3A6-7124-68BE4F9174EE}"/>
                </a:ext>
              </a:extLst>
            </p:cNvPr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>
              <a:extLst>
                <a:ext uri="{FF2B5EF4-FFF2-40B4-BE49-F238E27FC236}">
                  <a16:creationId xmlns:a16="http://schemas.microsoft.com/office/drawing/2014/main" id="{CC67278A-1898-7EAF-3FDD-EAE295AA3084}"/>
                </a:ext>
              </a:extLst>
            </p:cNvPr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>
              <a:extLst>
                <a:ext uri="{FF2B5EF4-FFF2-40B4-BE49-F238E27FC236}">
                  <a16:creationId xmlns:a16="http://schemas.microsoft.com/office/drawing/2014/main" id="{250A9216-A73B-36C0-0562-9C07D38DF461}"/>
                </a:ext>
              </a:extLst>
            </p:cNvPr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>
              <a:extLst>
                <a:ext uri="{FF2B5EF4-FFF2-40B4-BE49-F238E27FC236}">
                  <a16:creationId xmlns:a16="http://schemas.microsoft.com/office/drawing/2014/main" id="{8059D8B3-FC21-E8B4-7F7B-91CD97AC164A}"/>
                </a:ext>
              </a:extLst>
            </p:cNvPr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>
              <a:extLst>
                <a:ext uri="{FF2B5EF4-FFF2-40B4-BE49-F238E27FC236}">
                  <a16:creationId xmlns:a16="http://schemas.microsoft.com/office/drawing/2014/main" id="{1178BC1E-A813-9249-E21D-E257133D8C00}"/>
                </a:ext>
              </a:extLst>
            </p:cNvPr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>
              <a:extLst>
                <a:ext uri="{FF2B5EF4-FFF2-40B4-BE49-F238E27FC236}">
                  <a16:creationId xmlns:a16="http://schemas.microsoft.com/office/drawing/2014/main" id="{FD218B55-DC12-5C4E-9E80-CF876A891C81}"/>
                </a:ext>
              </a:extLst>
            </p:cNvPr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>
              <a:extLst>
                <a:ext uri="{FF2B5EF4-FFF2-40B4-BE49-F238E27FC236}">
                  <a16:creationId xmlns:a16="http://schemas.microsoft.com/office/drawing/2014/main" id="{C6ED3075-002C-D41F-50C1-867D93626BF5}"/>
                </a:ext>
              </a:extLst>
            </p:cNvPr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>
              <a:extLst>
                <a:ext uri="{FF2B5EF4-FFF2-40B4-BE49-F238E27FC236}">
                  <a16:creationId xmlns:a16="http://schemas.microsoft.com/office/drawing/2014/main" id="{C9E45009-F81E-C470-0CA3-204E433EA85A}"/>
                </a:ext>
              </a:extLst>
            </p:cNvPr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>
              <a:extLst>
                <a:ext uri="{FF2B5EF4-FFF2-40B4-BE49-F238E27FC236}">
                  <a16:creationId xmlns:a16="http://schemas.microsoft.com/office/drawing/2014/main" id="{D472EA6B-FEF4-4421-AE85-FF0AF7036A53}"/>
                </a:ext>
              </a:extLst>
            </p:cNvPr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>
              <a:extLst>
                <a:ext uri="{FF2B5EF4-FFF2-40B4-BE49-F238E27FC236}">
                  <a16:creationId xmlns:a16="http://schemas.microsoft.com/office/drawing/2014/main" id="{48BED358-8A41-4C54-1AAD-36B7CCC5CCD6}"/>
                </a:ext>
              </a:extLst>
            </p:cNvPr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>
              <a:extLst>
                <a:ext uri="{FF2B5EF4-FFF2-40B4-BE49-F238E27FC236}">
                  <a16:creationId xmlns:a16="http://schemas.microsoft.com/office/drawing/2014/main" id="{379C6D30-A22E-F674-6E45-4F295B538A46}"/>
                </a:ext>
              </a:extLst>
            </p:cNvPr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>
              <a:extLst>
                <a:ext uri="{FF2B5EF4-FFF2-40B4-BE49-F238E27FC236}">
                  <a16:creationId xmlns:a16="http://schemas.microsoft.com/office/drawing/2014/main" id="{D1423CE4-B39F-4177-1ECC-E5FBC41A8C7B}"/>
                </a:ext>
              </a:extLst>
            </p:cNvPr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>
              <a:extLst>
                <a:ext uri="{FF2B5EF4-FFF2-40B4-BE49-F238E27FC236}">
                  <a16:creationId xmlns:a16="http://schemas.microsoft.com/office/drawing/2014/main" id="{91003714-1FAD-C15C-D8F2-CF11AB74446B}"/>
                </a:ext>
              </a:extLst>
            </p:cNvPr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>
              <a:extLst>
                <a:ext uri="{FF2B5EF4-FFF2-40B4-BE49-F238E27FC236}">
                  <a16:creationId xmlns:a16="http://schemas.microsoft.com/office/drawing/2014/main" id="{73E2920E-BFC1-0A6A-22B6-A3FF3EAB429F}"/>
                </a:ext>
              </a:extLst>
            </p:cNvPr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>
              <a:extLst>
                <a:ext uri="{FF2B5EF4-FFF2-40B4-BE49-F238E27FC236}">
                  <a16:creationId xmlns:a16="http://schemas.microsoft.com/office/drawing/2014/main" id="{8F1439DF-FE7B-361B-29C2-0666BB461861}"/>
                </a:ext>
              </a:extLst>
            </p:cNvPr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>
              <a:extLst>
                <a:ext uri="{FF2B5EF4-FFF2-40B4-BE49-F238E27FC236}">
                  <a16:creationId xmlns:a16="http://schemas.microsoft.com/office/drawing/2014/main" id="{0039BE7F-DA7B-0F87-8A0F-99500458B43D}"/>
                </a:ext>
              </a:extLst>
            </p:cNvPr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>
              <a:extLst>
                <a:ext uri="{FF2B5EF4-FFF2-40B4-BE49-F238E27FC236}">
                  <a16:creationId xmlns:a16="http://schemas.microsoft.com/office/drawing/2014/main" id="{13E8B798-1B5A-BB6E-B551-7DBAFFAAF7B5}"/>
                </a:ext>
              </a:extLst>
            </p:cNvPr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>
              <a:extLst>
                <a:ext uri="{FF2B5EF4-FFF2-40B4-BE49-F238E27FC236}">
                  <a16:creationId xmlns:a16="http://schemas.microsoft.com/office/drawing/2014/main" id="{9E0581F4-EDCC-F1D8-03AE-841579F83728}"/>
                </a:ext>
              </a:extLst>
            </p:cNvPr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>
              <a:extLst>
                <a:ext uri="{FF2B5EF4-FFF2-40B4-BE49-F238E27FC236}">
                  <a16:creationId xmlns:a16="http://schemas.microsoft.com/office/drawing/2014/main" id="{413FB342-AFB9-BF7F-A877-B43F788F4170}"/>
                </a:ext>
              </a:extLst>
            </p:cNvPr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>
              <a:extLst>
                <a:ext uri="{FF2B5EF4-FFF2-40B4-BE49-F238E27FC236}">
                  <a16:creationId xmlns:a16="http://schemas.microsoft.com/office/drawing/2014/main" id="{073815FF-F3F7-A7E3-B01D-FB2E1BF87249}"/>
                </a:ext>
              </a:extLst>
            </p:cNvPr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>
              <a:extLst>
                <a:ext uri="{FF2B5EF4-FFF2-40B4-BE49-F238E27FC236}">
                  <a16:creationId xmlns:a16="http://schemas.microsoft.com/office/drawing/2014/main" id="{9DE6A18A-148E-F3B8-B88F-93673CEA256A}"/>
                </a:ext>
              </a:extLst>
            </p:cNvPr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>
              <a:extLst>
                <a:ext uri="{FF2B5EF4-FFF2-40B4-BE49-F238E27FC236}">
                  <a16:creationId xmlns:a16="http://schemas.microsoft.com/office/drawing/2014/main" id="{BBE97B6C-B981-E9EC-4F70-6B0E64195BF6}"/>
                </a:ext>
              </a:extLst>
            </p:cNvPr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>
              <a:extLst>
                <a:ext uri="{FF2B5EF4-FFF2-40B4-BE49-F238E27FC236}">
                  <a16:creationId xmlns:a16="http://schemas.microsoft.com/office/drawing/2014/main" id="{379B3B49-BFE0-D99E-F063-3437625C183A}"/>
                </a:ext>
              </a:extLst>
            </p:cNvPr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>
              <a:extLst>
                <a:ext uri="{FF2B5EF4-FFF2-40B4-BE49-F238E27FC236}">
                  <a16:creationId xmlns:a16="http://schemas.microsoft.com/office/drawing/2014/main" id="{C9242088-3DAA-E2DD-7A69-5C49A3FB652D}"/>
                </a:ext>
              </a:extLst>
            </p:cNvPr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>
              <a:extLst>
                <a:ext uri="{FF2B5EF4-FFF2-40B4-BE49-F238E27FC236}">
                  <a16:creationId xmlns:a16="http://schemas.microsoft.com/office/drawing/2014/main" id="{6C641CB2-6402-A957-DE5A-1C1693CF23FB}"/>
                </a:ext>
              </a:extLst>
            </p:cNvPr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>
              <a:extLst>
                <a:ext uri="{FF2B5EF4-FFF2-40B4-BE49-F238E27FC236}">
                  <a16:creationId xmlns:a16="http://schemas.microsoft.com/office/drawing/2014/main" id="{483B97D4-307E-7368-5F27-6C77E74BC4F6}"/>
                </a:ext>
              </a:extLst>
            </p:cNvPr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>
              <a:extLst>
                <a:ext uri="{FF2B5EF4-FFF2-40B4-BE49-F238E27FC236}">
                  <a16:creationId xmlns:a16="http://schemas.microsoft.com/office/drawing/2014/main" id="{D5451CC1-06C4-E778-3518-BFF1FA74C9E2}"/>
                </a:ext>
              </a:extLst>
            </p:cNvPr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>
              <a:extLst>
                <a:ext uri="{FF2B5EF4-FFF2-40B4-BE49-F238E27FC236}">
                  <a16:creationId xmlns:a16="http://schemas.microsoft.com/office/drawing/2014/main" id="{EE7D21DA-2BDE-F1F1-22C6-A39B6ACC4D74}"/>
                </a:ext>
              </a:extLst>
            </p:cNvPr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>
              <a:extLst>
                <a:ext uri="{FF2B5EF4-FFF2-40B4-BE49-F238E27FC236}">
                  <a16:creationId xmlns:a16="http://schemas.microsoft.com/office/drawing/2014/main" id="{86734204-9665-88DE-885D-8A4DB49AAA3E}"/>
                </a:ext>
              </a:extLst>
            </p:cNvPr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>
              <a:extLst>
                <a:ext uri="{FF2B5EF4-FFF2-40B4-BE49-F238E27FC236}">
                  <a16:creationId xmlns:a16="http://schemas.microsoft.com/office/drawing/2014/main" id="{9FDCDF5E-1042-E7FE-F383-BA82BD57C54A}"/>
                </a:ext>
              </a:extLst>
            </p:cNvPr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>
              <a:extLst>
                <a:ext uri="{FF2B5EF4-FFF2-40B4-BE49-F238E27FC236}">
                  <a16:creationId xmlns:a16="http://schemas.microsoft.com/office/drawing/2014/main" id="{30A47DA4-FCAC-1706-8928-BD7AADB72ACA}"/>
                </a:ext>
              </a:extLst>
            </p:cNvPr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>
              <a:extLst>
                <a:ext uri="{FF2B5EF4-FFF2-40B4-BE49-F238E27FC236}">
                  <a16:creationId xmlns:a16="http://schemas.microsoft.com/office/drawing/2014/main" id="{B73E8D96-C8EB-B34F-CD13-5BDCABD8E4FE}"/>
                </a:ext>
              </a:extLst>
            </p:cNvPr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>
              <a:extLst>
                <a:ext uri="{FF2B5EF4-FFF2-40B4-BE49-F238E27FC236}">
                  <a16:creationId xmlns:a16="http://schemas.microsoft.com/office/drawing/2014/main" id="{51103FAC-290C-6DA6-131A-BEB96A65B368}"/>
                </a:ext>
              </a:extLst>
            </p:cNvPr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>
              <a:extLst>
                <a:ext uri="{FF2B5EF4-FFF2-40B4-BE49-F238E27FC236}">
                  <a16:creationId xmlns:a16="http://schemas.microsoft.com/office/drawing/2014/main" id="{AE804FF8-00B9-C731-D4A5-BE34A73B56E9}"/>
                </a:ext>
              </a:extLst>
            </p:cNvPr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>
              <a:extLst>
                <a:ext uri="{FF2B5EF4-FFF2-40B4-BE49-F238E27FC236}">
                  <a16:creationId xmlns:a16="http://schemas.microsoft.com/office/drawing/2014/main" id="{E24515BD-56E2-CA89-9CA3-5134413EDB49}"/>
                </a:ext>
              </a:extLst>
            </p:cNvPr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>
              <a:extLst>
                <a:ext uri="{FF2B5EF4-FFF2-40B4-BE49-F238E27FC236}">
                  <a16:creationId xmlns:a16="http://schemas.microsoft.com/office/drawing/2014/main" id="{89053143-6392-A64B-2346-1C738F9ACC6F}"/>
                </a:ext>
              </a:extLst>
            </p:cNvPr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>
              <a:extLst>
                <a:ext uri="{FF2B5EF4-FFF2-40B4-BE49-F238E27FC236}">
                  <a16:creationId xmlns:a16="http://schemas.microsoft.com/office/drawing/2014/main" id="{613AD8C2-074D-C795-28CD-B2721F5A9609}"/>
                </a:ext>
              </a:extLst>
            </p:cNvPr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>
              <a:extLst>
                <a:ext uri="{FF2B5EF4-FFF2-40B4-BE49-F238E27FC236}">
                  <a16:creationId xmlns:a16="http://schemas.microsoft.com/office/drawing/2014/main" id="{E6BE0D64-26DF-582B-2E4C-2C5911A2E5FB}"/>
                </a:ext>
              </a:extLst>
            </p:cNvPr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>
              <a:extLst>
                <a:ext uri="{FF2B5EF4-FFF2-40B4-BE49-F238E27FC236}">
                  <a16:creationId xmlns:a16="http://schemas.microsoft.com/office/drawing/2014/main" id="{4A9C0385-FBFE-3E8A-EE07-22BDC7F897A8}"/>
                </a:ext>
              </a:extLst>
            </p:cNvPr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>
              <a:extLst>
                <a:ext uri="{FF2B5EF4-FFF2-40B4-BE49-F238E27FC236}">
                  <a16:creationId xmlns:a16="http://schemas.microsoft.com/office/drawing/2014/main" id="{0E84BD5B-77EA-DB7A-630E-7CFFC67DE941}"/>
                </a:ext>
              </a:extLst>
            </p:cNvPr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>
              <a:extLst>
                <a:ext uri="{FF2B5EF4-FFF2-40B4-BE49-F238E27FC236}">
                  <a16:creationId xmlns:a16="http://schemas.microsoft.com/office/drawing/2014/main" id="{32E15925-0978-1A19-47BE-F8A88254900E}"/>
                </a:ext>
              </a:extLst>
            </p:cNvPr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>
              <a:extLst>
                <a:ext uri="{FF2B5EF4-FFF2-40B4-BE49-F238E27FC236}">
                  <a16:creationId xmlns:a16="http://schemas.microsoft.com/office/drawing/2014/main" id="{750D1297-13E9-A035-F251-C827784F7B65}"/>
                </a:ext>
              </a:extLst>
            </p:cNvPr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>
              <a:extLst>
                <a:ext uri="{FF2B5EF4-FFF2-40B4-BE49-F238E27FC236}">
                  <a16:creationId xmlns:a16="http://schemas.microsoft.com/office/drawing/2014/main" id="{99CD1B04-67B6-BE7A-4DD1-7FC345624C6B}"/>
                </a:ext>
              </a:extLst>
            </p:cNvPr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>
              <a:extLst>
                <a:ext uri="{FF2B5EF4-FFF2-40B4-BE49-F238E27FC236}">
                  <a16:creationId xmlns:a16="http://schemas.microsoft.com/office/drawing/2014/main" id="{BB2EDF5A-0DBC-F3FB-4938-7C3EFEE57AA8}"/>
                </a:ext>
              </a:extLst>
            </p:cNvPr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>
              <a:extLst>
                <a:ext uri="{FF2B5EF4-FFF2-40B4-BE49-F238E27FC236}">
                  <a16:creationId xmlns:a16="http://schemas.microsoft.com/office/drawing/2014/main" id="{00E3A0B4-BEA4-F263-39A7-7AE1DC0C7B6B}"/>
                </a:ext>
              </a:extLst>
            </p:cNvPr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>
              <a:extLst>
                <a:ext uri="{FF2B5EF4-FFF2-40B4-BE49-F238E27FC236}">
                  <a16:creationId xmlns:a16="http://schemas.microsoft.com/office/drawing/2014/main" id="{5E8EE1ED-5521-77AA-EB17-BE7B04C5192E}"/>
                </a:ext>
              </a:extLst>
            </p:cNvPr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>
              <a:extLst>
                <a:ext uri="{FF2B5EF4-FFF2-40B4-BE49-F238E27FC236}">
                  <a16:creationId xmlns:a16="http://schemas.microsoft.com/office/drawing/2014/main" id="{72E6205D-D7D6-9882-E2B8-275DD44DD194}"/>
                </a:ext>
              </a:extLst>
            </p:cNvPr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>
              <a:extLst>
                <a:ext uri="{FF2B5EF4-FFF2-40B4-BE49-F238E27FC236}">
                  <a16:creationId xmlns:a16="http://schemas.microsoft.com/office/drawing/2014/main" id="{96C06452-3BB0-DC5F-6DC5-AB6E05A296ED}"/>
                </a:ext>
              </a:extLst>
            </p:cNvPr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>
              <a:extLst>
                <a:ext uri="{FF2B5EF4-FFF2-40B4-BE49-F238E27FC236}">
                  <a16:creationId xmlns:a16="http://schemas.microsoft.com/office/drawing/2014/main" id="{20C17054-0289-97AC-4889-CC335D476BED}"/>
                </a:ext>
              </a:extLst>
            </p:cNvPr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>
              <a:extLst>
                <a:ext uri="{FF2B5EF4-FFF2-40B4-BE49-F238E27FC236}">
                  <a16:creationId xmlns:a16="http://schemas.microsoft.com/office/drawing/2014/main" id="{254C7651-0F82-35BC-A26A-75CD370D3289}"/>
                </a:ext>
              </a:extLst>
            </p:cNvPr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>
              <a:extLst>
                <a:ext uri="{FF2B5EF4-FFF2-40B4-BE49-F238E27FC236}">
                  <a16:creationId xmlns:a16="http://schemas.microsoft.com/office/drawing/2014/main" id="{26910316-0E26-3F4E-A120-002CF2E5617A}"/>
                </a:ext>
              </a:extLst>
            </p:cNvPr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>
              <a:extLst>
                <a:ext uri="{FF2B5EF4-FFF2-40B4-BE49-F238E27FC236}">
                  <a16:creationId xmlns:a16="http://schemas.microsoft.com/office/drawing/2014/main" id="{858CAC6C-C067-C2D1-D714-777D3D426AB3}"/>
                </a:ext>
              </a:extLst>
            </p:cNvPr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>
              <a:extLst>
                <a:ext uri="{FF2B5EF4-FFF2-40B4-BE49-F238E27FC236}">
                  <a16:creationId xmlns:a16="http://schemas.microsoft.com/office/drawing/2014/main" id="{A51BF511-8D38-4A22-1735-994599097731}"/>
                </a:ext>
              </a:extLst>
            </p:cNvPr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>
              <a:extLst>
                <a:ext uri="{FF2B5EF4-FFF2-40B4-BE49-F238E27FC236}">
                  <a16:creationId xmlns:a16="http://schemas.microsoft.com/office/drawing/2014/main" id="{C3A3405E-19C1-6AD1-1779-69F78A99DB58}"/>
                </a:ext>
              </a:extLst>
            </p:cNvPr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>
              <a:extLst>
                <a:ext uri="{FF2B5EF4-FFF2-40B4-BE49-F238E27FC236}">
                  <a16:creationId xmlns:a16="http://schemas.microsoft.com/office/drawing/2014/main" id="{46CEFB44-BB9C-D360-2685-2150F68F127B}"/>
                </a:ext>
              </a:extLst>
            </p:cNvPr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>
              <a:extLst>
                <a:ext uri="{FF2B5EF4-FFF2-40B4-BE49-F238E27FC236}">
                  <a16:creationId xmlns:a16="http://schemas.microsoft.com/office/drawing/2014/main" id="{141880C0-B8E3-8B5B-9AFF-C60918068B81}"/>
                </a:ext>
              </a:extLst>
            </p:cNvPr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>
              <a:extLst>
                <a:ext uri="{FF2B5EF4-FFF2-40B4-BE49-F238E27FC236}">
                  <a16:creationId xmlns:a16="http://schemas.microsoft.com/office/drawing/2014/main" id="{AF8CF7EC-0904-88F2-3AE8-AC335276BB1D}"/>
                </a:ext>
              </a:extLst>
            </p:cNvPr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>
              <a:extLst>
                <a:ext uri="{FF2B5EF4-FFF2-40B4-BE49-F238E27FC236}">
                  <a16:creationId xmlns:a16="http://schemas.microsoft.com/office/drawing/2014/main" id="{89AADEF4-A3CD-49F4-172C-D0C70B7AB45B}"/>
                </a:ext>
              </a:extLst>
            </p:cNvPr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>
              <a:extLst>
                <a:ext uri="{FF2B5EF4-FFF2-40B4-BE49-F238E27FC236}">
                  <a16:creationId xmlns:a16="http://schemas.microsoft.com/office/drawing/2014/main" id="{0DE191A8-106F-A21F-78AF-4BF7DDFE556F}"/>
                </a:ext>
              </a:extLst>
            </p:cNvPr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>
              <a:extLst>
                <a:ext uri="{FF2B5EF4-FFF2-40B4-BE49-F238E27FC236}">
                  <a16:creationId xmlns:a16="http://schemas.microsoft.com/office/drawing/2014/main" id="{B2B92DA4-4314-BECD-AFC9-5227288F70F1}"/>
                </a:ext>
              </a:extLst>
            </p:cNvPr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>
              <a:extLst>
                <a:ext uri="{FF2B5EF4-FFF2-40B4-BE49-F238E27FC236}">
                  <a16:creationId xmlns:a16="http://schemas.microsoft.com/office/drawing/2014/main" id="{EFA7AE98-9DF2-24DD-9D56-F52ECA4F1258}"/>
                </a:ext>
              </a:extLst>
            </p:cNvPr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>
              <a:extLst>
                <a:ext uri="{FF2B5EF4-FFF2-40B4-BE49-F238E27FC236}">
                  <a16:creationId xmlns:a16="http://schemas.microsoft.com/office/drawing/2014/main" id="{CF91E7FD-5718-8E53-31A5-B74AECAFBDE0}"/>
                </a:ext>
              </a:extLst>
            </p:cNvPr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>
              <a:extLst>
                <a:ext uri="{FF2B5EF4-FFF2-40B4-BE49-F238E27FC236}">
                  <a16:creationId xmlns:a16="http://schemas.microsoft.com/office/drawing/2014/main" id="{A8BE2DE2-8077-6C2F-A4A1-A0E8028DFC56}"/>
                </a:ext>
              </a:extLst>
            </p:cNvPr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>
              <a:extLst>
                <a:ext uri="{FF2B5EF4-FFF2-40B4-BE49-F238E27FC236}">
                  <a16:creationId xmlns:a16="http://schemas.microsoft.com/office/drawing/2014/main" id="{68FE1BD2-89A0-F6B0-2CBD-8D9BABCD071D}"/>
                </a:ext>
              </a:extLst>
            </p:cNvPr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>
              <a:extLst>
                <a:ext uri="{FF2B5EF4-FFF2-40B4-BE49-F238E27FC236}">
                  <a16:creationId xmlns:a16="http://schemas.microsoft.com/office/drawing/2014/main" id="{83F4F042-6B39-B317-0F0C-A74B3EF1535B}"/>
                </a:ext>
              </a:extLst>
            </p:cNvPr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>
              <a:extLst>
                <a:ext uri="{FF2B5EF4-FFF2-40B4-BE49-F238E27FC236}">
                  <a16:creationId xmlns:a16="http://schemas.microsoft.com/office/drawing/2014/main" id="{7E6E73DA-E4AB-B2DB-DF3C-4EE99291FBBF}"/>
                </a:ext>
              </a:extLst>
            </p:cNvPr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>
              <a:extLst>
                <a:ext uri="{FF2B5EF4-FFF2-40B4-BE49-F238E27FC236}">
                  <a16:creationId xmlns:a16="http://schemas.microsoft.com/office/drawing/2014/main" id="{DCAED2AB-64A3-C897-ECA4-411520653042}"/>
                </a:ext>
              </a:extLst>
            </p:cNvPr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>
              <a:extLst>
                <a:ext uri="{FF2B5EF4-FFF2-40B4-BE49-F238E27FC236}">
                  <a16:creationId xmlns:a16="http://schemas.microsoft.com/office/drawing/2014/main" id="{7334C509-FE67-8A1E-50CF-4F429D749518}"/>
                </a:ext>
              </a:extLst>
            </p:cNvPr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>
              <a:extLst>
                <a:ext uri="{FF2B5EF4-FFF2-40B4-BE49-F238E27FC236}">
                  <a16:creationId xmlns:a16="http://schemas.microsoft.com/office/drawing/2014/main" id="{FB94B5A7-4244-5890-3D22-7DA66525A747}"/>
                </a:ext>
              </a:extLst>
            </p:cNvPr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>
              <a:extLst>
                <a:ext uri="{FF2B5EF4-FFF2-40B4-BE49-F238E27FC236}">
                  <a16:creationId xmlns:a16="http://schemas.microsoft.com/office/drawing/2014/main" id="{6CFC3826-D354-1132-C678-2E8AD98CAF0D}"/>
                </a:ext>
              </a:extLst>
            </p:cNvPr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>
              <a:extLst>
                <a:ext uri="{FF2B5EF4-FFF2-40B4-BE49-F238E27FC236}">
                  <a16:creationId xmlns:a16="http://schemas.microsoft.com/office/drawing/2014/main" id="{3734A511-060F-2DCE-616C-4D3F917707CD}"/>
                </a:ext>
              </a:extLst>
            </p:cNvPr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>
              <a:extLst>
                <a:ext uri="{FF2B5EF4-FFF2-40B4-BE49-F238E27FC236}">
                  <a16:creationId xmlns:a16="http://schemas.microsoft.com/office/drawing/2014/main" id="{17F69109-E416-7D65-6F74-85F3663A98B3}"/>
                </a:ext>
              </a:extLst>
            </p:cNvPr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>
              <a:extLst>
                <a:ext uri="{FF2B5EF4-FFF2-40B4-BE49-F238E27FC236}">
                  <a16:creationId xmlns:a16="http://schemas.microsoft.com/office/drawing/2014/main" id="{BC8F45EE-17F3-0C1D-1ED9-B9C468E53EC5}"/>
                </a:ext>
              </a:extLst>
            </p:cNvPr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>
              <a:extLst>
                <a:ext uri="{FF2B5EF4-FFF2-40B4-BE49-F238E27FC236}">
                  <a16:creationId xmlns:a16="http://schemas.microsoft.com/office/drawing/2014/main" id="{8F820D39-AF73-009D-7F1F-1DEBA7034D5E}"/>
                </a:ext>
              </a:extLst>
            </p:cNvPr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>
              <a:extLst>
                <a:ext uri="{FF2B5EF4-FFF2-40B4-BE49-F238E27FC236}">
                  <a16:creationId xmlns:a16="http://schemas.microsoft.com/office/drawing/2014/main" id="{A689DE34-2878-F7AA-9099-35C010ED0888}"/>
                </a:ext>
              </a:extLst>
            </p:cNvPr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>
              <a:extLst>
                <a:ext uri="{FF2B5EF4-FFF2-40B4-BE49-F238E27FC236}">
                  <a16:creationId xmlns:a16="http://schemas.microsoft.com/office/drawing/2014/main" id="{79DAE5DB-B3B0-00FD-97BB-A2EAB8E420C0}"/>
                </a:ext>
              </a:extLst>
            </p:cNvPr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>
              <a:extLst>
                <a:ext uri="{FF2B5EF4-FFF2-40B4-BE49-F238E27FC236}">
                  <a16:creationId xmlns:a16="http://schemas.microsoft.com/office/drawing/2014/main" id="{94B7F0F9-4E6C-A47E-3933-E200C0EB8AD4}"/>
                </a:ext>
              </a:extLst>
            </p:cNvPr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>
              <a:extLst>
                <a:ext uri="{FF2B5EF4-FFF2-40B4-BE49-F238E27FC236}">
                  <a16:creationId xmlns:a16="http://schemas.microsoft.com/office/drawing/2014/main" id="{80831886-A1B4-88C5-C32A-092D00899DE2}"/>
                </a:ext>
              </a:extLst>
            </p:cNvPr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>
              <a:extLst>
                <a:ext uri="{FF2B5EF4-FFF2-40B4-BE49-F238E27FC236}">
                  <a16:creationId xmlns:a16="http://schemas.microsoft.com/office/drawing/2014/main" id="{9A8A04F2-65FD-4544-10DC-D13FBF505D75}"/>
                </a:ext>
              </a:extLst>
            </p:cNvPr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>
              <a:extLst>
                <a:ext uri="{FF2B5EF4-FFF2-40B4-BE49-F238E27FC236}">
                  <a16:creationId xmlns:a16="http://schemas.microsoft.com/office/drawing/2014/main" id="{7DF76692-9C99-40E9-2E9B-D01110758F23}"/>
                </a:ext>
              </a:extLst>
            </p:cNvPr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>
              <a:extLst>
                <a:ext uri="{FF2B5EF4-FFF2-40B4-BE49-F238E27FC236}">
                  <a16:creationId xmlns:a16="http://schemas.microsoft.com/office/drawing/2014/main" id="{9DE97582-0485-902F-7342-DEEC30E7D600}"/>
                </a:ext>
              </a:extLst>
            </p:cNvPr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>
              <a:extLst>
                <a:ext uri="{FF2B5EF4-FFF2-40B4-BE49-F238E27FC236}">
                  <a16:creationId xmlns:a16="http://schemas.microsoft.com/office/drawing/2014/main" id="{350EF5B9-0A7B-5BBD-49FC-5F14E9901D26}"/>
                </a:ext>
              </a:extLst>
            </p:cNvPr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>
              <a:extLst>
                <a:ext uri="{FF2B5EF4-FFF2-40B4-BE49-F238E27FC236}">
                  <a16:creationId xmlns:a16="http://schemas.microsoft.com/office/drawing/2014/main" id="{3A5471B6-8D9F-C525-48FD-5330431458BE}"/>
                </a:ext>
              </a:extLst>
            </p:cNvPr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>
              <a:extLst>
                <a:ext uri="{FF2B5EF4-FFF2-40B4-BE49-F238E27FC236}">
                  <a16:creationId xmlns:a16="http://schemas.microsoft.com/office/drawing/2014/main" id="{8BBDC0D1-2E11-AD9A-8734-1E2F15A79CA5}"/>
                </a:ext>
              </a:extLst>
            </p:cNvPr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>
              <a:extLst>
                <a:ext uri="{FF2B5EF4-FFF2-40B4-BE49-F238E27FC236}">
                  <a16:creationId xmlns:a16="http://schemas.microsoft.com/office/drawing/2014/main" id="{81310A6F-506C-EB83-5792-22B7B62AEB75}"/>
                </a:ext>
              </a:extLst>
            </p:cNvPr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>
              <a:extLst>
                <a:ext uri="{FF2B5EF4-FFF2-40B4-BE49-F238E27FC236}">
                  <a16:creationId xmlns:a16="http://schemas.microsoft.com/office/drawing/2014/main" id="{10CBB42E-E857-1321-5237-DE08A8C31942}"/>
                </a:ext>
              </a:extLst>
            </p:cNvPr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>
              <a:extLst>
                <a:ext uri="{FF2B5EF4-FFF2-40B4-BE49-F238E27FC236}">
                  <a16:creationId xmlns:a16="http://schemas.microsoft.com/office/drawing/2014/main" id="{C9C4ECC4-A00D-5155-2827-3392A254EA32}"/>
                </a:ext>
              </a:extLst>
            </p:cNvPr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>
              <a:extLst>
                <a:ext uri="{FF2B5EF4-FFF2-40B4-BE49-F238E27FC236}">
                  <a16:creationId xmlns:a16="http://schemas.microsoft.com/office/drawing/2014/main" id="{7B8129C4-4165-5A40-051F-DB87676D0413}"/>
                </a:ext>
              </a:extLst>
            </p:cNvPr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>
              <a:extLst>
                <a:ext uri="{FF2B5EF4-FFF2-40B4-BE49-F238E27FC236}">
                  <a16:creationId xmlns:a16="http://schemas.microsoft.com/office/drawing/2014/main" id="{8C7AC7FA-C526-C8A2-83BD-4022FB9D8D1C}"/>
                </a:ext>
              </a:extLst>
            </p:cNvPr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>
              <a:extLst>
                <a:ext uri="{FF2B5EF4-FFF2-40B4-BE49-F238E27FC236}">
                  <a16:creationId xmlns:a16="http://schemas.microsoft.com/office/drawing/2014/main" id="{C473105D-8007-512C-337E-D8052BEEB371}"/>
                </a:ext>
              </a:extLst>
            </p:cNvPr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>
              <a:extLst>
                <a:ext uri="{FF2B5EF4-FFF2-40B4-BE49-F238E27FC236}">
                  <a16:creationId xmlns:a16="http://schemas.microsoft.com/office/drawing/2014/main" id="{8E0E9EB9-EAF0-42CF-1C6A-8B56BFBD99AF}"/>
                </a:ext>
              </a:extLst>
            </p:cNvPr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>
              <a:extLst>
                <a:ext uri="{FF2B5EF4-FFF2-40B4-BE49-F238E27FC236}">
                  <a16:creationId xmlns:a16="http://schemas.microsoft.com/office/drawing/2014/main" id="{76BC8BA9-F427-2DD6-F3BE-3FBB55E5A6FE}"/>
                </a:ext>
              </a:extLst>
            </p:cNvPr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>
              <a:extLst>
                <a:ext uri="{FF2B5EF4-FFF2-40B4-BE49-F238E27FC236}">
                  <a16:creationId xmlns:a16="http://schemas.microsoft.com/office/drawing/2014/main" id="{68F45D0A-5623-5634-73A6-797D24D6DB3A}"/>
                </a:ext>
              </a:extLst>
            </p:cNvPr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>
              <a:extLst>
                <a:ext uri="{FF2B5EF4-FFF2-40B4-BE49-F238E27FC236}">
                  <a16:creationId xmlns:a16="http://schemas.microsoft.com/office/drawing/2014/main" id="{069E4C93-8D93-E48D-1737-163E1C47F771}"/>
                </a:ext>
              </a:extLst>
            </p:cNvPr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>
              <a:extLst>
                <a:ext uri="{FF2B5EF4-FFF2-40B4-BE49-F238E27FC236}">
                  <a16:creationId xmlns:a16="http://schemas.microsoft.com/office/drawing/2014/main" id="{5E54B90A-0D36-CBE6-A56E-3DBFE3EA627A}"/>
                </a:ext>
              </a:extLst>
            </p:cNvPr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>
              <a:extLst>
                <a:ext uri="{FF2B5EF4-FFF2-40B4-BE49-F238E27FC236}">
                  <a16:creationId xmlns:a16="http://schemas.microsoft.com/office/drawing/2014/main" id="{3DD39A07-D77E-6D65-AF8F-A91C466EAC7C}"/>
                </a:ext>
              </a:extLst>
            </p:cNvPr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>
              <a:extLst>
                <a:ext uri="{FF2B5EF4-FFF2-40B4-BE49-F238E27FC236}">
                  <a16:creationId xmlns:a16="http://schemas.microsoft.com/office/drawing/2014/main" id="{7D2E6BD4-72F7-E564-FE35-3711182FDDF8}"/>
                </a:ext>
              </a:extLst>
            </p:cNvPr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>
              <a:extLst>
                <a:ext uri="{FF2B5EF4-FFF2-40B4-BE49-F238E27FC236}">
                  <a16:creationId xmlns:a16="http://schemas.microsoft.com/office/drawing/2014/main" id="{8820D9CD-34DE-FC9B-E2BA-CCFB2790B933}"/>
                </a:ext>
              </a:extLst>
            </p:cNvPr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>
              <a:extLst>
                <a:ext uri="{FF2B5EF4-FFF2-40B4-BE49-F238E27FC236}">
                  <a16:creationId xmlns:a16="http://schemas.microsoft.com/office/drawing/2014/main" id="{FD8F7C8F-D9C5-466D-922D-44AF2382D7F7}"/>
                </a:ext>
              </a:extLst>
            </p:cNvPr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>
              <a:extLst>
                <a:ext uri="{FF2B5EF4-FFF2-40B4-BE49-F238E27FC236}">
                  <a16:creationId xmlns:a16="http://schemas.microsoft.com/office/drawing/2014/main" id="{D6A867E3-6BAD-3F26-6D0C-3DCB296255EE}"/>
                </a:ext>
              </a:extLst>
            </p:cNvPr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>
              <a:extLst>
                <a:ext uri="{FF2B5EF4-FFF2-40B4-BE49-F238E27FC236}">
                  <a16:creationId xmlns:a16="http://schemas.microsoft.com/office/drawing/2014/main" id="{BF4FCB1F-8EF9-40A0-3CA7-F491237FEB93}"/>
                </a:ext>
              </a:extLst>
            </p:cNvPr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>
              <a:extLst>
                <a:ext uri="{FF2B5EF4-FFF2-40B4-BE49-F238E27FC236}">
                  <a16:creationId xmlns:a16="http://schemas.microsoft.com/office/drawing/2014/main" id="{021B6C89-8FAD-F094-D7A5-55B84A84010B}"/>
                </a:ext>
              </a:extLst>
            </p:cNvPr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>
              <a:extLst>
                <a:ext uri="{FF2B5EF4-FFF2-40B4-BE49-F238E27FC236}">
                  <a16:creationId xmlns:a16="http://schemas.microsoft.com/office/drawing/2014/main" id="{D6BD715F-39F6-7888-D30F-35BFFE3AFD28}"/>
                </a:ext>
              </a:extLst>
            </p:cNvPr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>
              <a:extLst>
                <a:ext uri="{FF2B5EF4-FFF2-40B4-BE49-F238E27FC236}">
                  <a16:creationId xmlns:a16="http://schemas.microsoft.com/office/drawing/2014/main" id="{77A7430E-8345-6F86-378C-C0B4136A1A19}"/>
                </a:ext>
              </a:extLst>
            </p:cNvPr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>
              <a:extLst>
                <a:ext uri="{FF2B5EF4-FFF2-40B4-BE49-F238E27FC236}">
                  <a16:creationId xmlns:a16="http://schemas.microsoft.com/office/drawing/2014/main" id="{BAD2A5B3-BF4A-D1DF-80F1-D2317672692C}"/>
                </a:ext>
              </a:extLst>
            </p:cNvPr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>
              <a:extLst>
                <a:ext uri="{FF2B5EF4-FFF2-40B4-BE49-F238E27FC236}">
                  <a16:creationId xmlns:a16="http://schemas.microsoft.com/office/drawing/2014/main" id="{2C0AB5D5-8E8E-FB41-DA99-C3F06A17387C}"/>
                </a:ext>
              </a:extLst>
            </p:cNvPr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>
              <a:extLst>
                <a:ext uri="{FF2B5EF4-FFF2-40B4-BE49-F238E27FC236}">
                  <a16:creationId xmlns:a16="http://schemas.microsoft.com/office/drawing/2014/main" id="{4C0E1DDD-8C63-8ED2-9130-B4BB659EB3A0}"/>
                </a:ext>
              </a:extLst>
            </p:cNvPr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>
              <a:extLst>
                <a:ext uri="{FF2B5EF4-FFF2-40B4-BE49-F238E27FC236}">
                  <a16:creationId xmlns:a16="http://schemas.microsoft.com/office/drawing/2014/main" id="{A3861BB9-B808-9E0E-FC2D-919934D9F7F2}"/>
                </a:ext>
              </a:extLst>
            </p:cNvPr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>
              <a:extLst>
                <a:ext uri="{FF2B5EF4-FFF2-40B4-BE49-F238E27FC236}">
                  <a16:creationId xmlns:a16="http://schemas.microsoft.com/office/drawing/2014/main" id="{9467A88C-FD08-F787-EE3F-6D1689A47365}"/>
                </a:ext>
              </a:extLst>
            </p:cNvPr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>
              <a:extLst>
                <a:ext uri="{FF2B5EF4-FFF2-40B4-BE49-F238E27FC236}">
                  <a16:creationId xmlns:a16="http://schemas.microsoft.com/office/drawing/2014/main" id="{C104AD9A-2A3E-4691-CB5D-FE00070A8796}"/>
                </a:ext>
              </a:extLst>
            </p:cNvPr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>
              <a:extLst>
                <a:ext uri="{FF2B5EF4-FFF2-40B4-BE49-F238E27FC236}">
                  <a16:creationId xmlns:a16="http://schemas.microsoft.com/office/drawing/2014/main" id="{9DB9C4AB-8FA0-9823-E1E4-FC2A3BC5B86D}"/>
                </a:ext>
              </a:extLst>
            </p:cNvPr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>
              <a:extLst>
                <a:ext uri="{FF2B5EF4-FFF2-40B4-BE49-F238E27FC236}">
                  <a16:creationId xmlns:a16="http://schemas.microsoft.com/office/drawing/2014/main" id="{79620D63-CD24-488D-C4AA-3989E9AFFF25}"/>
                </a:ext>
              </a:extLst>
            </p:cNvPr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>
              <a:extLst>
                <a:ext uri="{FF2B5EF4-FFF2-40B4-BE49-F238E27FC236}">
                  <a16:creationId xmlns:a16="http://schemas.microsoft.com/office/drawing/2014/main" id="{607720B4-0110-A918-4AB1-247A7E8519F1}"/>
                </a:ext>
              </a:extLst>
            </p:cNvPr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>
              <a:extLst>
                <a:ext uri="{FF2B5EF4-FFF2-40B4-BE49-F238E27FC236}">
                  <a16:creationId xmlns:a16="http://schemas.microsoft.com/office/drawing/2014/main" id="{13CC941C-4EB4-5C34-B915-43933D77C31A}"/>
                </a:ext>
              </a:extLst>
            </p:cNvPr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>
              <a:extLst>
                <a:ext uri="{FF2B5EF4-FFF2-40B4-BE49-F238E27FC236}">
                  <a16:creationId xmlns:a16="http://schemas.microsoft.com/office/drawing/2014/main" id="{34F6B251-7917-9527-E124-2781922CB764}"/>
                </a:ext>
              </a:extLst>
            </p:cNvPr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>
              <a:extLst>
                <a:ext uri="{FF2B5EF4-FFF2-40B4-BE49-F238E27FC236}">
                  <a16:creationId xmlns:a16="http://schemas.microsoft.com/office/drawing/2014/main" id="{92692D63-E5A5-6802-ABAB-9758E3AD1173}"/>
                </a:ext>
              </a:extLst>
            </p:cNvPr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>
              <a:extLst>
                <a:ext uri="{FF2B5EF4-FFF2-40B4-BE49-F238E27FC236}">
                  <a16:creationId xmlns:a16="http://schemas.microsoft.com/office/drawing/2014/main" id="{4910168E-714F-05DC-163A-4E9FE356B169}"/>
                </a:ext>
              </a:extLst>
            </p:cNvPr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>
              <a:extLst>
                <a:ext uri="{FF2B5EF4-FFF2-40B4-BE49-F238E27FC236}">
                  <a16:creationId xmlns:a16="http://schemas.microsoft.com/office/drawing/2014/main" id="{2146F900-72D8-5B01-BA39-B2D9C0842F2F}"/>
                </a:ext>
              </a:extLst>
            </p:cNvPr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>
              <a:extLst>
                <a:ext uri="{FF2B5EF4-FFF2-40B4-BE49-F238E27FC236}">
                  <a16:creationId xmlns:a16="http://schemas.microsoft.com/office/drawing/2014/main" id="{27570BA4-13F1-DE3E-9910-8EAE0D102EA4}"/>
                </a:ext>
              </a:extLst>
            </p:cNvPr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>
              <a:extLst>
                <a:ext uri="{FF2B5EF4-FFF2-40B4-BE49-F238E27FC236}">
                  <a16:creationId xmlns:a16="http://schemas.microsoft.com/office/drawing/2014/main" id="{C03D193B-D53A-6545-6960-CE4141D7988E}"/>
                </a:ext>
              </a:extLst>
            </p:cNvPr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>
              <a:extLst>
                <a:ext uri="{FF2B5EF4-FFF2-40B4-BE49-F238E27FC236}">
                  <a16:creationId xmlns:a16="http://schemas.microsoft.com/office/drawing/2014/main" id="{43D16B69-CE64-8DDA-A945-D0A8D6240BAF}"/>
                </a:ext>
              </a:extLst>
            </p:cNvPr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>
              <a:extLst>
                <a:ext uri="{FF2B5EF4-FFF2-40B4-BE49-F238E27FC236}">
                  <a16:creationId xmlns:a16="http://schemas.microsoft.com/office/drawing/2014/main" id="{E2B05F8B-3BB9-2FA8-B744-8F85FD6F9539}"/>
                </a:ext>
              </a:extLst>
            </p:cNvPr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>
              <a:extLst>
                <a:ext uri="{FF2B5EF4-FFF2-40B4-BE49-F238E27FC236}">
                  <a16:creationId xmlns:a16="http://schemas.microsoft.com/office/drawing/2014/main" id="{D2AB9943-BE00-D371-BEC9-882A57CB77D8}"/>
                </a:ext>
              </a:extLst>
            </p:cNvPr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>
              <a:extLst>
                <a:ext uri="{FF2B5EF4-FFF2-40B4-BE49-F238E27FC236}">
                  <a16:creationId xmlns:a16="http://schemas.microsoft.com/office/drawing/2014/main" id="{1ECE2EC7-71D0-E550-0B96-7C7BE908234D}"/>
                </a:ext>
              </a:extLst>
            </p:cNvPr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>
              <a:extLst>
                <a:ext uri="{FF2B5EF4-FFF2-40B4-BE49-F238E27FC236}">
                  <a16:creationId xmlns:a16="http://schemas.microsoft.com/office/drawing/2014/main" id="{1572724A-C0FA-DBFF-9E02-B3CEF5C55E63}"/>
                </a:ext>
              </a:extLst>
            </p:cNvPr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>
              <a:extLst>
                <a:ext uri="{FF2B5EF4-FFF2-40B4-BE49-F238E27FC236}">
                  <a16:creationId xmlns:a16="http://schemas.microsoft.com/office/drawing/2014/main" id="{58112A63-7896-5AA9-8AAC-2F399CAC74BC}"/>
                </a:ext>
              </a:extLst>
            </p:cNvPr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>
              <a:extLst>
                <a:ext uri="{FF2B5EF4-FFF2-40B4-BE49-F238E27FC236}">
                  <a16:creationId xmlns:a16="http://schemas.microsoft.com/office/drawing/2014/main" id="{952255A2-41AE-8703-933F-2D31F29F1655}"/>
                </a:ext>
              </a:extLst>
            </p:cNvPr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>
              <a:extLst>
                <a:ext uri="{FF2B5EF4-FFF2-40B4-BE49-F238E27FC236}">
                  <a16:creationId xmlns:a16="http://schemas.microsoft.com/office/drawing/2014/main" id="{C97316CD-4420-4DC8-04D0-0FA9B094EBE0}"/>
                </a:ext>
              </a:extLst>
            </p:cNvPr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>
              <a:extLst>
                <a:ext uri="{FF2B5EF4-FFF2-40B4-BE49-F238E27FC236}">
                  <a16:creationId xmlns:a16="http://schemas.microsoft.com/office/drawing/2014/main" id="{D91AD46F-FC99-C33A-4508-6E36F65F58DF}"/>
                </a:ext>
              </a:extLst>
            </p:cNvPr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>
              <a:extLst>
                <a:ext uri="{FF2B5EF4-FFF2-40B4-BE49-F238E27FC236}">
                  <a16:creationId xmlns:a16="http://schemas.microsoft.com/office/drawing/2014/main" id="{BC9A4B4B-46B0-C077-2E3B-A33912DA1A1E}"/>
                </a:ext>
              </a:extLst>
            </p:cNvPr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>
              <a:extLst>
                <a:ext uri="{FF2B5EF4-FFF2-40B4-BE49-F238E27FC236}">
                  <a16:creationId xmlns:a16="http://schemas.microsoft.com/office/drawing/2014/main" id="{9717B5D0-C4C1-5AF6-93DA-3C9FD5C73539}"/>
                </a:ext>
              </a:extLst>
            </p:cNvPr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>
              <a:extLst>
                <a:ext uri="{FF2B5EF4-FFF2-40B4-BE49-F238E27FC236}">
                  <a16:creationId xmlns:a16="http://schemas.microsoft.com/office/drawing/2014/main" id="{33BF6D21-0467-AC6B-5306-171FA8869869}"/>
                </a:ext>
              </a:extLst>
            </p:cNvPr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>
              <a:extLst>
                <a:ext uri="{FF2B5EF4-FFF2-40B4-BE49-F238E27FC236}">
                  <a16:creationId xmlns:a16="http://schemas.microsoft.com/office/drawing/2014/main" id="{5321F9AA-E9CB-70DA-576C-A7492724F533}"/>
                </a:ext>
              </a:extLst>
            </p:cNvPr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>
              <a:extLst>
                <a:ext uri="{FF2B5EF4-FFF2-40B4-BE49-F238E27FC236}">
                  <a16:creationId xmlns:a16="http://schemas.microsoft.com/office/drawing/2014/main" id="{FABA6755-0F16-BDB7-DC9E-2898C48B8C50}"/>
                </a:ext>
              </a:extLst>
            </p:cNvPr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0" name="Google Shape;3150;p53">
            <a:extLst>
              <a:ext uri="{FF2B5EF4-FFF2-40B4-BE49-F238E27FC236}">
                <a16:creationId xmlns:a16="http://schemas.microsoft.com/office/drawing/2014/main" id="{D3E51618-D623-AC1C-5C56-2EC5BE9E32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3243" y="1876552"/>
            <a:ext cx="2408650" cy="695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Efficient Ticket Management</a:t>
            </a:r>
            <a:endParaRPr dirty="0"/>
          </a:p>
        </p:txBody>
      </p:sp>
      <p:sp>
        <p:nvSpPr>
          <p:cNvPr id="3151" name="Google Shape;3151;p53">
            <a:extLst>
              <a:ext uri="{FF2B5EF4-FFF2-40B4-BE49-F238E27FC236}">
                <a16:creationId xmlns:a16="http://schemas.microsoft.com/office/drawing/2014/main" id="{1D81B6EC-E678-650A-8437-DCEAAC7AFD4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73243" y="2539963"/>
            <a:ext cx="2184000" cy="1024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Ensures that users can book , view and delete tickets seamlessly.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84086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5"/>
          <p:cNvSpPr txBox="1">
            <a:spLocks noGrp="1"/>
          </p:cNvSpPr>
          <p:nvPr>
            <p:ph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/>
              <a:t>Conclusion</a:t>
            </a:r>
            <a:endParaRPr sz="10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BE3D8653-B2B4-B516-5694-1F36411214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437887" y="1388240"/>
            <a:ext cx="381076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 Reservation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great example of how Python can be used to build interactive and secure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enhances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providing a structured and efficient way to book bus tickets.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Looking forward to feedback and suggestions for improvements!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4663452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You!</a:t>
            </a:r>
            <a:br>
              <a:rPr lang="en-IN" dirty="0"/>
            </a:br>
            <a:r>
              <a:rPr lang="en-IN" dirty="0"/>
              <a:t>Any question 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>
          <a:extLst>
            <a:ext uri="{FF2B5EF4-FFF2-40B4-BE49-F238E27FC236}">
              <a16:creationId xmlns:a16="http://schemas.microsoft.com/office/drawing/2014/main" id="{DDA88A36-319F-C0FD-2386-F7F67F140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>
            <a:extLst>
              <a:ext uri="{FF2B5EF4-FFF2-40B4-BE49-F238E27FC236}">
                <a16:creationId xmlns:a16="http://schemas.microsoft.com/office/drawing/2014/main" id="{74DDC706-6BAB-5E82-EA85-1A68A5098C38}"/>
              </a:ext>
            </a:extLst>
          </p:cNvPr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>
              <a:extLst>
                <a:ext uri="{FF2B5EF4-FFF2-40B4-BE49-F238E27FC236}">
                  <a16:creationId xmlns:a16="http://schemas.microsoft.com/office/drawing/2014/main" id="{85C84FE2-73B9-B426-1AB5-2A5FF566DDEE}"/>
                </a:ext>
              </a:extLst>
            </p:cNvPr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>
              <a:extLst>
                <a:ext uri="{FF2B5EF4-FFF2-40B4-BE49-F238E27FC236}">
                  <a16:creationId xmlns:a16="http://schemas.microsoft.com/office/drawing/2014/main" id="{E4CA113B-64FB-03B5-D33E-5B09BA797CAD}"/>
                </a:ext>
              </a:extLst>
            </p:cNvPr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>
              <a:extLst>
                <a:ext uri="{FF2B5EF4-FFF2-40B4-BE49-F238E27FC236}">
                  <a16:creationId xmlns:a16="http://schemas.microsoft.com/office/drawing/2014/main" id="{DA23DE62-D4E6-35DE-30CD-D1CA4B8BD559}"/>
                </a:ext>
              </a:extLst>
            </p:cNvPr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>
              <a:extLst>
                <a:ext uri="{FF2B5EF4-FFF2-40B4-BE49-F238E27FC236}">
                  <a16:creationId xmlns:a16="http://schemas.microsoft.com/office/drawing/2014/main" id="{CE74E28A-B7C7-DB30-C271-DEA7E1B1441A}"/>
                </a:ext>
              </a:extLst>
            </p:cNvPr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>
              <a:extLst>
                <a:ext uri="{FF2B5EF4-FFF2-40B4-BE49-F238E27FC236}">
                  <a16:creationId xmlns:a16="http://schemas.microsoft.com/office/drawing/2014/main" id="{85AC8DD7-D32C-652D-08FC-ADC074238B19}"/>
                </a:ext>
              </a:extLst>
            </p:cNvPr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>
              <a:extLst>
                <a:ext uri="{FF2B5EF4-FFF2-40B4-BE49-F238E27FC236}">
                  <a16:creationId xmlns:a16="http://schemas.microsoft.com/office/drawing/2014/main" id="{9F09D914-7D9C-3200-24FE-BDF9E98763CD}"/>
                </a:ext>
              </a:extLst>
            </p:cNvPr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>
              <a:extLst>
                <a:ext uri="{FF2B5EF4-FFF2-40B4-BE49-F238E27FC236}">
                  <a16:creationId xmlns:a16="http://schemas.microsoft.com/office/drawing/2014/main" id="{AF4C0C09-9940-C1E3-4F69-6E9A255A376F}"/>
                </a:ext>
              </a:extLst>
            </p:cNvPr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>
              <a:extLst>
                <a:ext uri="{FF2B5EF4-FFF2-40B4-BE49-F238E27FC236}">
                  <a16:creationId xmlns:a16="http://schemas.microsoft.com/office/drawing/2014/main" id="{43DC4FFE-79F3-5424-2AE1-F06F03983E83}"/>
                </a:ext>
              </a:extLst>
            </p:cNvPr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>
              <a:extLst>
                <a:ext uri="{FF2B5EF4-FFF2-40B4-BE49-F238E27FC236}">
                  <a16:creationId xmlns:a16="http://schemas.microsoft.com/office/drawing/2014/main" id="{4CB8A0E4-649F-AAAA-E5AE-B38AA763AD40}"/>
                </a:ext>
              </a:extLst>
            </p:cNvPr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>
              <a:extLst>
                <a:ext uri="{FF2B5EF4-FFF2-40B4-BE49-F238E27FC236}">
                  <a16:creationId xmlns:a16="http://schemas.microsoft.com/office/drawing/2014/main" id="{8973CF2D-70B8-638D-D0F5-F4031A293BBF}"/>
                </a:ext>
              </a:extLst>
            </p:cNvPr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>
              <a:extLst>
                <a:ext uri="{FF2B5EF4-FFF2-40B4-BE49-F238E27FC236}">
                  <a16:creationId xmlns:a16="http://schemas.microsoft.com/office/drawing/2014/main" id="{69011DA0-4FC3-2DBB-05DB-5D74A6CA67DC}"/>
                </a:ext>
              </a:extLst>
            </p:cNvPr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>
              <a:extLst>
                <a:ext uri="{FF2B5EF4-FFF2-40B4-BE49-F238E27FC236}">
                  <a16:creationId xmlns:a16="http://schemas.microsoft.com/office/drawing/2014/main" id="{3F2A9EDE-3BE4-158B-3ADD-112BE7B913D1}"/>
                </a:ext>
              </a:extLst>
            </p:cNvPr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>
              <a:extLst>
                <a:ext uri="{FF2B5EF4-FFF2-40B4-BE49-F238E27FC236}">
                  <a16:creationId xmlns:a16="http://schemas.microsoft.com/office/drawing/2014/main" id="{6A3DF531-1FB6-BF17-E60B-65DDC921E123}"/>
                </a:ext>
              </a:extLst>
            </p:cNvPr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>
              <a:extLst>
                <a:ext uri="{FF2B5EF4-FFF2-40B4-BE49-F238E27FC236}">
                  <a16:creationId xmlns:a16="http://schemas.microsoft.com/office/drawing/2014/main" id="{4485FF31-D9AA-B377-FB0F-3FC4E8366977}"/>
                </a:ext>
              </a:extLst>
            </p:cNvPr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>
              <a:extLst>
                <a:ext uri="{FF2B5EF4-FFF2-40B4-BE49-F238E27FC236}">
                  <a16:creationId xmlns:a16="http://schemas.microsoft.com/office/drawing/2014/main" id="{DEC8579C-BBBA-549F-BAB7-D600FFC2557E}"/>
                </a:ext>
              </a:extLst>
            </p:cNvPr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>
              <a:extLst>
                <a:ext uri="{FF2B5EF4-FFF2-40B4-BE49-F238E27FC236}">
                  <a16:creationId xmlns:a16="http://schemas.microsoft.com/office/drawing/2014/main" id="{428010C3-BC95-9613-F89F-B4AA37727A82}"/>
                </a:ext>
              </a:extLst>
            </p:cNvPr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>
              <a:extLst>
                <a:ext uri="{FF2B5EF4-FFF2-40B4-BE49-F238E27FC236}">
                  <a16:creationId xmlns:a16="http://schemas.microsoft.com/office/drawing/2014/main" id="{97CD12FE-03F3-DA1A-1630-E72CC54042A4}"/>
                </a:ext>
              </a:extLst>
            </p:cNvPr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>
              <a:extLst>
                <a:ext uri="{FF2B5EF4-FFF2-40B4-BE49-F238E27FC236}">
                  <a16:creationId xmlns:a16="http://schemas.microsoft.com/office/drawing/2014/main" id="{80B6CDB6-8091-F1BA-521B-BD9044B6E76D}"/>
                </a:ext>
              </a:extLst>
            </p:cNvPr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>
              <a:extLst>
                <a:ext uri="{FF2B5EF4-FFF2-40B4-BE49-F238E27FC236}">
                  <a16:creationId xmlns:a16="http://schemas.microsoft.com/office/drawing/2014/main" id="{47B95741-8383-BD48-44C6-3C146B12DCDB}"/>
                </a:ext>
              </a:extLst>
            </p:cNvPr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>
              <a:extLst>
                <a:ext uri="{FF2B5EF4-FFF2-40B4-BE49-F238E27FC236}">
                  <a16:creationId xmlns:a16="http://schemas.microsoft.com/office/drawing/2014/main" id="{C57E7943-CB62-5358-9386-2A2D6DF36F59}"/>
                </a:ext>
              </a:extLst>
            </p:cNvPr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>
              <a:extLst>
                <a:ext uri="{FF2B5EF4-FFF2-40B4-BE49-F238E27FC236}">
                  <a16:creationId xmlns:a16="http://schemas.microsoft.com/office/drawing/2014/main" id="{92C8F28F-21A2-797F-AEA0-4BFECE5E7284}"/>
                </a:ext>
              </a:extLst>
            </p:cNvPr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>
              <a:extLst>
                <a:ext uri="{FF2B5EF4-FFF2-40B4-BE49-F238E27FC236}">
                  <a16:creationId xmlns:a16="http://schemas.microsoft.com/office/drawing/2014/main" id="{3AEAA273-C672-3599-2414-D348679E66F1}"/>
                </a:ext>
              </a:extLst>
            </p:cNvPr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>
              <a:extLst>
                <a:ext uri="{FF2B5EF4-FFF2-40B4-BE49-F238E27FC236}">
                  <a16:creationId xmlns:a16="http://schemas.microsoft.com/office/drawing/2014/main" id="{EF631C74-FB0D-CB62-8928-8D120F3C3DA9}"/>
                </a:ext>
              </a:extLst>
            </p:cNvPr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>
              <a:extLst>
                <a:ext uri="{FF2B5EF4-FFF2-40B4-BE49-F238E27FC236}">
                  <a16:creationId xmlns:a16="http://schemas.microsoft.com/office/drawing/2014/main" id="{9D040904-52D7-4BC9-B7B7-7B6248C69EFD}"/>
                </a:ext>
              </a:extLst>
            </p:cNvPr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>
              <a:extLst>
                <a:ext uri="{FF2B5EF4-FFF2-40B4-BE49-F238E27FC236}">
                  <a16:creationId xmlns:a16="http://schemas.microsoft.com/office/drawing/2014/main" id="{CB9410E5-9B0E-0BC9-F291-47568BECDF99}"/>
                </a:ext>
              </a:extLst>
            </p:cNvPr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>
              <a:extLst>
                <a:ext uri="{FF2B5EF4-FFF2-40B4-BE49-F238E27FC236}">
                  <a16:creationId xmlns:a16="http://schemas.microsoft.com/office/drawing/2014/main" id="{9EF46322-CDCB-C25B-B556-0C90E3FEB10E}"/>
                </a:ext>
              </a:extLst>
            </p:cNvPr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>
              <a:extLst>
                <a:ext uri="{FF2B5EF4-FFF2-40B4-BE49-F238E27FC236}">
                  <a16:creationId xmlns:a16="http://schemas.microsoft.com/office/drawing/2014/main" id="{4208C810-2736-0DBB-F3EA-6F9361C520F6}"/>
                </a:ext>
              </a:extLst>
            </p:cNvPr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>
              <a:extLst>
                <a:ext uri="{FF2B5EF4-FFF2-40B4-BE49-F238E27FC236}">
                  <a16:creationId xmlns:a16="http://schemas.microsoft.com/office/drawing/2014/main" id="{40D90231-004E-D20E-5F43-0EFD189346DC}"/>
                </a:ext>
              </a:extLst>
            </p:cNvPr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>
              <a:extLst>
                <a:ext uri="{FF2B5EF4-FFF2-40B4-BE49-F238E27FC236}">
                  <a16:creationId xmlns:a16="http://schemas.microsoft.com/office/drawing/2014/main" id="{51E3BF60-947C-7E18-02AE-077E87CE1ED3}"/>
                </a:ext>
              </a:extLst>
            </p:cNvPr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>
              <a:extLst>
                <a:ext uri="{FF2B5EF4-FFF2-40B4-BE49-F238E27FC236}">
                  <a16:creationId xmlns:a16="http://schemas.microsoft.com/office/drawing/2014/main" id="{32810B1D-5D3E-5CD8-9DDC-2416A6323E97}"/>
                </a:ext>
              </a:extLst>
            </p:cNvPr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>
              <a:extLst>
                <a:ext uri="{FF2B5EF4-FFF2-40B4-BE49-F238E27FC236}">
                  <a16:creationId xmlns:a16="http://schemas.microsoft.com/office/drawing/2014/main" id="{5D6B444D-63BD-0CCF-F5A3-F98D1CFA1BCC}"/>
                </a:ext>
              </a:extLst>
            </p:cNvPr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>
              <a:extLst>
                <a:ext uri="{FF2B5EF4-FFF2-40B4-BE49-F238E27FC236}">
                  <a16:creationId xmlns:a16="http://schemas.microsoft.com/office/drawing/2014/main" id="{B08E2BC6-EA9D-6FCD-7094-CFD5C241EC79}"/>
                </a:ext>
              </a:extLst>
            </p:cNvPr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>
              <a:extLst>
                <a:ext uri="{FF2B5EF4-FFF2-40B4-BE49-F238E27FC236}">
                  <a16:creationId xmlns:a16="http://schemas.microsoft.com/office/drawing/2014/main" id="{B764763C-547C-2263-F940-B87754A91563}"/>
                </a:ext>
              </a:extLst>
            </p:cNvPr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>
              <a:extLst>
                <a:ext uri="{FF2B5EF4-FFF2-40B4-BE49-F238E27FC236}">
                  <a16:creationId xmlns:a16="http://schemas.microsoft.com/office/drawing/2014/main" id="{43943685-59E6-C427-EBB7-EFEC1ECE3EC9}"/>
                </a:ext>
              </a:extLst>
            </p:cNvPr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>
              <a:extLst>
                <a:ext uri="{FF2B5EF4-FFF2-40B4-BE49-F238E27FC236}">
                  <a16:creationId xmlns:a16="http://schemas.microsoft.com/office/drawing/2014/main" id="{D0D207FA-9007-287C-4E86-BDB7D3ECCFE5}"/>
                </a:ext>
              </a:extLst>
            </p:cNvPr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>
              <a:extLst>
                <a:ext uri="{FF2B5EF4-FFF2-40B4-BE49-F238E27FC236}">
                  <a16:creationId xmlns:a16="http://schemas.microsoft.com/office/drawing/2014/main" id="{B5D8E993-CB77-A693-0423-F296A9AABF91}"/>
                </a:ext>
              </a:extLst>
            </p:cNvPr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>
              <a:extLst>
                <a:ext uri="{FF2B5EF4-FFF2-40B4-BE49-F238E27FC236}">
                  <a16:creationId xmlns:a16="http://schemas.microsoft.com/office/drawing/2014/main" id="{6FBA8728-1541-EA14-ADDD-039A1C208D55}"/>
                </a:ext>
              </a:extLst>
            </p:cNvPr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>
              <a:extLst>
                <a:ext uri="{FF2B5EF4-FFF2-40B4-BE49-F238E27FC236}">
                  <a16:creationId xmlns:a16="http://schemas.microsoft.com/office/drawing/2014/main" id="{E65E6FC3-08DE-EB83-BD1F-D2FDC6ED4E81}"/>
                </a:ext>
              </a:extLst>
            </p:cNvPr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>
              <a:extLst>
                <a:ext uri="{FF2B5EF4-FFF2-40B4-BE49-F238E27FC236}">
                  <a16:creationId xmlns:a16="http://schemas.microsoft.com/office/drawing/2014/main" id="{0633B55E-5CF8-1246-BCA4-37922A351F54}"/>
                </a:ext>
              </a:extLst>
            </p:cNvPr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>
              <a:extLst>
                <a:ext uri="{FF2B5EF4-FFF2-40B4-BE49-F238E27FC236}">
                  <a16:creationId xmlns:a16="http://schemas.microsoft.com/office/drawing/2014/main" id="{A7D023F5-C488-842B-83BD-EF87764A8260}"/>
                </a:ext>
              </a:extLst>
            </p:cNvPr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>
              <a:extLst>
                <a:ext uri="{FF2B5EF4-FFF2-40B4-BE49-F238E27FC236}">
                  <a16:creationId xmlns:a16="http://schemas.microsoft.com/office/drawing/2014/main" id="{D58D89B4-5D91-5C92-90D3-0E0A1E4CA873}"/>
                </a:ext>
              </a:extLst>
            </p:cNvPr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>
              <a:extLst>
                <a:ext uri="{FF2B5EF4-FFF2-40B4-BE49-F238E27FC236}">
                  <a16:creationId xmlns:a16="http://schemas.microsoft.com/office/drawing/2014/main" id="{F560D635-6BD1-9E3B-35E2-8F229FC5FAFB}"/>
                </a:ext>
              </a:extLst>
            </p:cNvPr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>
              <a:extLst>
                <a:ext uri="{FF2B5EF4-FFF2-40B4-BE49-F238E27FC236}">
                  <a16:creationId xmlns:a16="http://schemas.microsoft.com/office/drawing/2014/main" id="{A0068464-2441-4C37-833A-A8AA14C6977C}"/>
                </a:ext>
              </a:extLst>
            </p:cNvPr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>
              <a:extLst>
                <a:ext uri="{FF2B5EF4-FFF2-40B4-BE49-F238E27FC236}">
                  <a16:creationId xmlns:a16="http://schemas.microsoft.com/office/drawing/2014/main" id="{54A596EF-24B7-5A09-F6B3-BE2746E96772}"/>
                </a:ext>
              </a:extLst>
            </p:cNvPr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>
              <a:extLst>
                <a:ext uri="{FF2B5EF4-FFF2-40B4-BE49-F238E27FC236}">
                  <a16:creationId xmlns:a16="http://schemas.microsoft.com/office/drawing/2014/main" id="{F8BBFD6A-5071-F996-1ACC-EB23D40CDF4B}"/>
                </a:ext>
              </a:extLst>
            </p:cNvPr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>
              <a:extLst>
                <a:ext uri="{FF2B5EF4-FFF2-40B4-BE49-F238E27FC236}">
                  <a16:creationId xmlns:a16="http://schemas.microsoft.com/office/drawing/2014/main" id="{D25F3322-30F7-7FCF-BF97-1022AB604252}"/>
                </a:ext>
              </a:extLst>
            </p:cNvPr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>
              <a:extLst>
                <a:ext uri="{FF2B5EF4-FFF2-40B4-BE49-F238E27FC236}">
                  <a16:creationId xmlns:a16="http://schemas.microsoft.com/office/drawing/2014/main" id="{1781240E-7774-9AE4-D108-9C8FAF27ED23}"/>
                </a:ext>
              </a:extLst>
            </p:cNvPr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>
              <a:extLst>
                <a:ext uri="{FF2B5EF4-FFF2-40B4-BE49-F238E27FC236}">
                  <a16:creationId xmlns:a16="http://schemas.microsoft.com/office/drawing/2014/main" id="{B190B230-8324-B3D7-8CDF-CCD1C61095FF}"/>
                </a:ext>
              </a:extLst>
            </p:cNvPr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>
              <a:extLst>
                <a:ext uri="{FF2B5EF4-FFF2-40B4-BE49-F238E27FC236}">
                  <a16:creationId xmlns:a16="http://schemas.microsoft.com/office/drawing/2014/main" id="{21395266-548D-D682-015F-CDD365B987DD}"/>
                </a:ext>
              </a:extLst>
            </p:cNvPr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>
              <a:extLst>
                <a:ext uri="{FF2B5EF4-FFF2-40B4-BE49-F238E27FC236}">
                  <a16:creationId xmlns:a16="http://schemas.microsoft.com/office/drawing/2014/main" id="{3851E3C2-5420-C536-41B6-DFE9C7D96923}"/>
                </a:ext>
              </a:extLst>
            </p:cNvPr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>
              <a:extLst>
                <a:ext uri="{FF2B5EF4-FFF2-40B4-BE49-F238E27FC236}">
                  <a16:creationId xmlns:a16="http://schemas.microsoft.com/office/drawing/2014/main" id="{6324908A-E322-CC16-AF55-CCF3D98626C3}"/>
                </a:ext>
              </a:extLst>
            </p:cNvPr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>
              <a:extLst>
                <a:ext uri="{FF2B5EF4-FFF2-40B4-BE49-F238E27FC236}">
                  <a16:creationId xmlns:a16="http://schemas.microsoft.com/office/drawing/2014/main" id="{86A6C50B-0895-15C0-2BDB-61B0752A1657}"/>
                </a:ext>
              </a:extLst>
            </p:cNvPr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>
              <a:extLst>
                <a:ext uri="{FF2B5EF4-FFF2-40B4-BE49-F238E27FC236}">
                  <a16:creationId xmlns:a16="http://schemas.microsoft.com/office/drawing/2014/main" id="{62740272-C13C-08FC-493C-CE98B9567FAA}"/>
                </a:ext>
              </a:extLst>
            </p:cNvPr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>
              <a:extLst>
                <a:ext uri="{FF2B5EF4-FFF2-40B4-BE49-F238E27FC236}">
                  <a16:creationId xmlns:a16="http://schemas.microsoft.com/office/drawing/2014/main" id="{FEFB8C1C-87AD-4CA9-1534-07F6EC13372B}"/>
                </a:ext>
              </a:extLst>
            </p:cNvPr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>
              <a:extLst>
                <a:ext uri="{FF2B5EF4-FFF2-40B4-BE49-F238E27FC236}">
                  <a16:creationId xmlns:a16="http://schemas.microsoft.com/office/drawing/2014/main" id="{83BD6695-F412-77C0-12E8-6AAE45E3FE7D}"/>
                </a:ext>
              </a:extLst>
            </p:cNvPr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>
              <a:extLst>
                <a:ext uri="{FF2B5EF4-FFF2-40B4-BE49-F238E27FC236}">
                  <a16:creationId xmlns:a16="http://schemas.microsoft.com/office/drawing/2014/main" id="{0A75BE6C-2666-97A8-0809-807E1F5A0776}"/>
                </a:ext>
              </a:extLst>
            </p:cNvPr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>
              <a:extLst>
                <a:ext uri="{FF2B5EF4-FFF2-40B4-BE49-F238E27FC236}">
                  <a16:creationId xmlns:a16="http://schemas.microsoft.com/office/drawing/2014/main" id="{59330BC6-258E-0EEA-483E-7B409B788880}"/>
                </a:ext>
              </a:extLst>
            </p:cNvPr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>
              <a:extLst>
                <a:ext uri="{FF2B5EF4-FFF2-40B4-BE49-F238E27FC236}">
                  <a16:creationId xmlns:a16="http://schemas.microsoft.com/office/drawing/2014/main" id="{1D8C39A0-017D-F1F8-6E1A-555E403C0F35}"/>
                </a:ext>
              </a:extLst>
            </p:cNvPr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>
              <a:extLst>
                <a:ext uri="{FF2B5EF4-FFF2-40B4-BE49-F238E27FC236}">
                  <a16:creationId xmlns:a16="http://schemas.microsoft.com/office/drawing/2014/main" id="{77670A8C-56FD-F946-7B69-DCFA1FDA0B75}"/>
                </a:ext>
              </a:extLst>
            </p:cNvPr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>
              <a:extLst>
                <a:ext uri="{FF2B5EF4-FFF2-40B4-BE49-F238E27FC236}">
                  <a16:creationId xmlns:a16="http://schemas.microsoft.com/office/drawing/2014/main" id="{E72CA8BA-687C-0D1B-1CD3-E7A2B0E93786}"/>
                </a:ext>
              </a:extLst>
            </p:cNvPr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>
              <a:extLst>
                <a:ext uri="{FF2B5EF4-FFF2-40B4-BE49-F238E27FC236}">
                  <a16:creationId xmlns:a16="http://schemas.microsoft.com/office/drawing/2014/main" id="{7566FEF5-3F25-1D76-F1D9-E7554FBAFD5A}"/>
                </a:ext>
              </a:extLst>
            </p:cNvPr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>
              <a:extLst>
                <a:ext uri="{FF2B5EF4-FFF2-40B4-BE49-F238E27FC236}">
                  <a16:creationId xmlns:a16="http://schemas.microsoft.com/office/drawing/2014/main" id="{80DD6B21-A2B2-D0E0-8BB9-468CF2F1326D}"/>
                </a:ext>
              </a:extLst>
            </p:cNvPr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>
              <a:extLst>
                <a:ext uri="{FF2B5EF4-FFF2-40B4-BE49-F238E27FC236}">
                  <a16:creationId xmlns:a16="http://schemas.microsoft.com/office/drawing/2014/main" id="{3FDE07E4-76C0-3977-5686-3085BB541BF2}"/>
                </a:ext>
              </a:extLst>
            </p:cNvPr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>
              <a:extLst>
                <a:ext uri="{FF2B5EF4-FFF2-40B4-BE49-F238E27FC236}">
                  <a16:creationId xmlns:a16="http://schemas.microsoft.com/office/drawing/2014/main" id="{B09FA716-868B-AF3D-3B0D-66695B0A68BD}"/>
                </a:ext>
              </a:extLst>
            </p:cNvPr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>
              <a:extLst>
                <a:ext uri="{FF2B5EF4-FFF2-40B4-BE49-F238E27FC236}">
                  <a16:creationId xmlns:a16="http://schemas.microsoft.com/office/drawing/2014/main" id="{EB4AEB28-0BDF-C3BE-0F4B-ECAF28C747C8}"/>
                </a:ext>
              </a:extLst>
            </p:cNvPr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>
              <a:extLst>
                <a:ext uri="{FF2B5EF4-FFF2-40B4-BE49-F238E27FC236}">
                  <a16:creationId xmlns:a16="http://schemas.microsoft.com/office/drawing/2014/main" id="{0CD44385-CFAC-4164-2CA4-A2EE5523C092}"/>
                </a:ext>
              </a:extLst>
            </p:cNvPr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>
              <a:extLst>
                <a:ext uri="{FF2B5EF4-FFF2-40B4-BE49-F238E27FC236}">
                  <a16:creationId xmlns:a16="http://schemas.microsoft.com/office/drawing/2014/main" id="{822ADAEA-2E44-7F7D-2945-AA9D75A68507}"/>
                </a:ext>
              </a:extLst>
            </p:cNvPr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>
              <a:extLst>
                <a:ext uri="{FF2B5EF4-FFF2-40B4-BE49-F238E27FC236}">
                  <a16:creationId xmlns:a16="http://schemas.microsoft.com/office/drawing/2014/main" id="{7C2142BD-8647-DAA5-D380-DF5E9C0C9877}"/>
                </a:ext>
              </a:extLst>
            </p:cNvPr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>
              <a:extLst>
                <a:ext uri="{FF2B5EF4-FFF2-40B4-BE49-F238E27FC236}">
                  <a16:creationId xmlns:a16="http://schemas.microsoft.com/office/drawing/2014/main" id="{5B450DAD-67C6-6DB8-63DF-8EAD718268C7}"/>
                </a:ext>
              </a:extLst>
            </p:cNvPr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>
              <a:extLst>
                <a:ext uri="{FF2B5EF4-FFF2-40B4-BE49-F238E27FC236}">
                  <a16:creationId xmlns:a16="http://schemas.microsoft.com/office/drawing/2014/main" id="{D4438125-57A8-C43A-CD69-092FE6E0F094}"/>
                </a:ext>
              </a:extLst>
            </p:cNvPr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>
              <a:extLst>
                <a:ext uri="{FF2B5EF4-FFF2-40B4-BE49-F238E27FC236}">
                  <a16:creationId xmlns:a16="http://schemas.microsoft.com/office/drawing/2014/main" id="{F53E6D86-81C8-B095-D9CA-8A0E9E5C75FD}"/>
                </a:ext>
              </a:extLst>
            </p:cNvPr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>
              <a:extLst>
                <a:ext uri="{FF2B5EF4-FFF2-40B4-BE49-F238E27FC236}">
                  <a16:creationId xmlns:a16="http://schemas.microsoft.com/office/drawing/2014/main" id="{CC153054-00D4-6342-D405-B5F0F1440B4E}"/>
                </a:ext>
              </a:extLst>
            </p:cNvPr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>
              <a:extLst>
                <a:ext uri="{FF2B5EF4-FFF2-40B4-BE49-F238E27FC236}">
                  <a16:creationId xmlns:a16="http://schemas.microsoft.com/office/drawing/2014/main" id="{590AAC84-98CC-6D98-FF1E-059C38F478A0}"/>
                </a:ext>
              </a:extLst>
            </p:cNvPr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>
              <a:extLst>
                <a:ext uri="{FF2B5EF4-FFF2-40B4-BE49-F238E27FC236}">
                  <a16:creationId xmlns:a16="http://schemas.microsoft.com/office/drawing/2014/main" id="{5CCF8012-EEEF-8ED3-65CE-BDCDFD67DCE6}"/>
                </a:ext>
              </a:extLst>
            </p:cNvPr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>
              <a:extLst>
                <a:ext uri="{FF2B5EF4-FFF2-40B4-BE49-F238E27FC236}">
                  <a16:creationId xmlns:a16="http://schemas.microsoft.com/office/drawing/2014/main" id="{009D2BBE-D87C-DC09-966E-92E4E64071E5}"/>
                </a:ext>
              </a:extLst>
            </p:cNvPr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>
              <a:extLst>
                <a:ext uri="{FF2B5EF4-FFF2-40B4-BE49-F238E27FC236}">
                  <a16:creationId xmlns:a16="http://schemas.microsoft.com/office/drawing/2014/main" id="{882AB7D0-A528-3F8E-51B5-8863AF5546B8}"/>
                </a:ext>
              </a:extLst>
            </p:cNvPr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>
              <a:extLst>
                <a:ext uri="{FF2B5EF4-FFF2-40B4-BE49-F238E27FC236}">
                  <a16:creationId xmlns:a16="http://schemas.microsoft.com/office/drawing/2014/main" id="{4D63A0B3-39D9-0E31-4010-16F8D8990863}"/>
                </a:ext>
              </a:extLst>
            </p:cNvPr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>
              <a:extLst>
                <a:ext uri="{FF2B5EF4-FFF2-40B4-BE49-F238E27FC236}">
                  <a16:creationId xmlns:a16="http://schemas.microsoft.com/office/drawing/2014/main" id="{48F44A05-D2E9-25AF-7023-0716E2AF6BDB}"/>
                </a:ext>
              </a:extLst>
            </p:cNvPr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>
              <a:extLst>
                <a:ext uri="{FF2B5EF4-FFF2-40B4-BE49-F238E27FC236}">
                  <a16:creationId xmlns:a16="http://schemas.microsoft.com/office/drawing/2014/main" id="{5ABBE2BD-152B-6DB3-6265-85F874C2E2FB}"/>
                </a:ext>
              </a:extLst>
            </p:cNvPr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>
              <a:extLst>
                <a:ext uri="{FF2B5EF4-FFF2-40B4-BE49-F238E27FC236}">
                  <a16:creationId xmlns:a16="http://schemas.microsoft.com/office/drawing/2014/main" id="{23B7E1D9-DD6C-2193-3E93-179D372143B1}"/>
                </a:ext>
              </a:extLst>
            </p:cNvPr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>
              <a:extLst>
                <a:ext uri="{FF2B5EF4-FFF2-40B4-BE49-F238E27FC236}">
                  <a16:creationId xmlns:a16="http://schemas.microsoft.com/office/drawing/2014/main" id="{36273AFD-44D8-5C0E-E80C-B883D9814960}"/>
                </a:ext>
              </a:extLst>
            </p:cNvPr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>
              <a:extLst>
                <a:ext uri="{FF2B5EF4-FFF2-40B4-BE49-F238E27FC236}">
                  <a16:creationId xmlns:a16="http://schemas.microsoft.com/office/drawing/2014/main" id="{3C727B20-BBF5-F18B-24CF-8E3B6024827C}"/>
                </a:ext>
              </a:extLst>
            </p:cNvPr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>
              <a:extLst>
                <a:ext uri="{FF2B5EF4-FFF2-40B4-BE49-F238E27FC236}">
                  <a16:creationId xmlns:a16="http://schemas.microsoft.com/office/drawing/2014/main" id="{C447B796-B330-2600-DC4C-0404DAC50FE1}"/>
                </a:ext>
              </a:extLst>
            </p:cNvPr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>
              <a:extLst>
                <a:ext uri="{FF2B5EF4-FFF2-40B4-BE49-F238E27FC236}">
                  <a16:creationId xmlns:a16="http://schemas.microsoft.com/office/drawing/2014/main" id="{AF82FA68-6974-877E-2958-FBB7107CC306}"/>
                </a:ext>
              </a:extLst>
            </p:cNvPr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>
              <a:extLst>
                <a:ext uri="{FF2B5EF4-FFF2-40B4-BE49-F238E27FC236}">
                  <a16:creationId xmlns:a16="http://schemas.microsoft.com/office/drawing/2014/main" id="{46D4879D-6511-9065-C435-B9928DD33B8C}"/>
                </a:ext>
              </a:extLst>
            </p:cNvPr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>
              <a:extLst>
                <a:ext uri="{FF2B5EF4-FFF2-40B4-BE49-F238E27FC236}">
                  <a16:creationId xmlns:a16="http://schemas.microsoft.com/office/drawing/2014/main" id="{3773703B-5E5C-6848-8214-28BFE4673750}"/>
                </a:ext>
              </a:extLst>
            </p:cNvPr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>
              <a:extLst>
                <a:ext uri="{FF2B5EF4-FFF2-40B4-BE49-F238E27FC236}">
                  <a16:creationId xmlns:a16="http://schemas.microsoft.com/office/drawing/2014/main" id="{7E51E3F4-A597-A037-C4EA-6B85B2B749EC}"/>
                </a:ext>
              </a:extLst>
            </p:cNvPr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>
              <a:extLst>
                <a:ext uri="{FF2B5EF4-FFF2-40B4-BE49-F238E27FC236}">
                  <a16:creationId xmlns:a16="http://schemas.microsoft.com/office/drawing/2014/main" id="{221D13DB-935D-5524-F061-D28DDB2CAB2B}"/>
                </a:ext>
              </a:extLst>
            </p:cNvPr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>
              <a:extLst>
                <a:ext uri="{FF2B5EF4-FFF2-40B4-BE49-F238E27FC236}">
                  <a16:creationId xmlns:a16="http://schemas.microsoft.com/office/drawing/2014/main" id="{E185EB59-E22A-19CF-F01C-086A041B3F0D}"/>
                </a:ext>
              </a:extLst>
            </p:cNvPr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>
              <a:extLst>
                <a:ext uri="{FF2B5EF4-FFF2-40B4-BE49-F238E27FC236}">
                  <a16:creationId xmlns:a16="http://schemas.microsoft.com/office/drawing/2014/main" id="{045A1831-9218-ADA6-8277-492A5011D14D}"/>
                </a:ext>
              </a:extLst>
            </p:cNvPr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>
              <a:extLst>
                <a:ext uri="{FF2B5EF4-FFF2-40B4-BE49-F238E27FC236}">
                  <a16:creationId xmlns:a16="http://schemas.microsoft.com/office/drawing/2014/main" id="{6762572D-A1EF-5743-EB5D-150A52E84AEE}"/>
                </a:ext>
              </a:extLst>
            </p:cNvPr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>
              <a:extLst>
                <a:ext uri="{FF2B5EF4-FFF2-40B4-BE49-F238E27FC236}">
                  <a16:creationId xmlns:a16="http://schemas.microsoft.com/office/drawing/2014/main" id="{A5F0DF91-CAAC-B612-814D-26BDB0E3153C}"/>
                </a:ext>
              </a:extLst>
            </p:cNvPr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>
              <a:extLst>
                <a:ext uri="{FF2B5EF4-FFF2-40B4-BE49-F238E27FC236}">
                  <a16:creationId xmlns:a16="http://schemas.microsoft.com/office/drawing/2014/main" id="{003189C2-2322-167F-34C7-61C7B4A49E07}"/>
                </a:ext>
              </a:extLst>
            </p:cNvPr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>
              <a:extLst>
                <a:ext uri="{FF2B5EF4-FFF2-40B4-BE49-F238E27FC236}">
                  <a16:creationId xmlns:a16="http://schemas.microsoft.com/office/drawing/2014/main" id="{6DFA2FFA-2535-5C1F-5DE3-4D9505087C46}"/>
                </a:ext>
              </a:extLst>
            </p:cNvPr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>
              <a:extLst>
                <a:ext uri="{FF2B5EF4-FFF2-40B4-BE49-F238E27FC236}">
                  <a16:creationId xmlns:a16="http://schemas.microsoft.com/office/drawing/2014/main" id="{C9F4F8C3-4DF7-8A30-65DF-CC1C48D20272}"/>
                </a:ext>
              </a:extLst>
            </p:cNvPr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>
              <a:extLst>
                <a:ext uri="{FF2B5EF4-FFF2-40B4-BE49-F238E27FC236}">
                  <a16:creationId xmlns:a16="http://schemas.microsoft.com/office/drawing/2014/main" id="{D567EF1F-4C63-C70C-7956-EE8B82678FA6}"/>
                </a:ext>
              </a:extLst>
            </p:cNvPr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>
              <a:extLst>
                <a:ext uri="{FF2B5EF4-FFF2-40B4-BE49-F238E27FC236}">
                  <a16:creationId xmlns:a16="http://schemas.microsoft.com/office/drawing/2014/main" id="{50661D54-060D-E0A5-9981-CBDFCFA43E12}"/>
                </a:ext>
              </a:extLst>
            </p:cNvPr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>
              <a:extLst>
                <a:ext uri="{FF2B5EF4-FFF2-40B4-BE49-F238E27FC236}">
                  <a16:creationId xmlns:a16="http://schemas.microsoft.com/office/drawing/2014/main" id="{C30E852A-8254-AED7-0743-DADB6388E201}"/>
                </a:ext>
              </a:extLst>
            </p:cNvPr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>
              <a:extLst>
                <a:ext uri="{FF2B5EF4-FFF2-40B4-BE49-F238E27FC236}">
                  <a16:creationId xmlns:a16="http://schemas.microsoft.com/office/drawing/2014/main" id="{5425690E-248C-8708-9400-18F224B949DB}"/>
                </a:ext>
              </a:extLst>
            </p:cNvPr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>
              <a:extLst>
                <a:ext uri="{FF2B5EF4-FFF2-40B4-BE49-F238E27FC236}">
                  <a16:creationId xmlns:a16="http://schemas.microsoft.com/office/drawing/2014/main" id="{BD7CE25B-BD2A-BE69-68E5-25BBEAC55C05}"/>
                </a:ext>
              </a:extLst>
            </p:cNvPr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>
              <a:extLst>
                <a:ext uri="{FF2B5EF4-FFF2-40B4-BE49-F238E27FC236}">
                  <a16:creationId xmlns:a16="http://schemas.microsoft.com/office/drawing/2014/main" id="{93E84D75-F25B-938C-20C4-C42AC18E578C}"/>
                </a:ext>
              </a:extLst>
            </p:cNvPr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>
              <a:extLst>
                <a:ext uri="{FF2B5EF4-FFF2-40B4-BE49-F238E27FC236}">
                  <a16:creationId xmlns:a16="http://schemas.microsoft.com/office/drawing/2014/main" id="{4BABDD15-BA7D-FF44-2A0B-CE397084C0FA}"/>
                </a:ext>
              </a:extLst>
            </p:cNvPr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>
              <a:extLst>
                <a:ext uri="{FF2B5EF4-FFF2-40B4-BE49-F238E27FC236}">
                  <a16:creationId xmlns:a16="http://schemas.microsoft.com/office/drawing/2014/main" id="{F33FB3CC-BE1F-B077-106A-5F469D021D2E}"/>
                </a:ext>
              </a:extLst>
            </p:cNvPr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>
              <a:extLst>
                <a:ext uri="{FF2B5EF4-FFF2-40B4-BE49-F238E27FC236}">
                  <a16:creationId xmlns:a16="http://schemas.microsoft.com/office/drawing/2014/main" id="{1BEF3A7F-429F-0C15-4B3C-4EBF0CC60242}"/>
                </a:ext>
              </a:extLst>
            </p:cNvPr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>
              <a:extLst>
                <a:ext uri="{FF2B5EF4-FFF2-40B4-BE49-F238E27FC236}">
                  <a16:creationId xmlns:a16="http://schemas.microsoft.com/office/drawing/2014/main" id="{6D2FA1B5-B40F-E9AE-27E5-4016BBA8F5D4}"/>
                </a:ext>
              </a:extLst>
            </p:cNvPr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>
              <a:extLst>
                <a:ext uri="{FF2B5EF4-FFF2-40B4-BE49-F238E27FC236}">
                  <a16:creationId xmlns:a16="http://schemas.microsoft.com/office/drawing/2014/main" id="{E1FDAF1E-CAB7-0AD8-A220-1E9984A3A652}"/>
                </a:ext>
              </a:extLst>
            </p:cNvPr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>
              <a:extLst>
                <a:ext uri="{FF2B5EF4-FFF2-40B4-BE49-F238E27FC236}">
                  <a16:creationId xmlns:a16="http://schemas.microsoft.com/office/drawing/2014/main" id="{B4345606-155F-97E1-2674-064A97894573}"/>
                </a:ext>
              </a:extLst>
            </p:cNvPr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>
              <a:extLst>
                <a:ext uri="{FF2B5EF4-FFF2-40B4-BE49-F238E27FC236}">
                  <a16:creationId xmlns:a16="http://schemas.microsoft.com/office/drawing/2014/main" id="{CFDEF660-D89B-0DE5-583C-B2B951E759EA}"/>
                </a:ext>
              </a:extLst>
            </p:cNvPr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>
              <a:extLst>
                <a:ext uri="{FF2B5EF4-FFF2-40B4-BE49-F238E27FC236}">
                  <a16:creationId xmlns:a16="http://schemas.microsoft.com/office/drawing/2014/main" id="{A9296755-F77E-1BBD-11A2-1BD14C7C8A07}"/>
                </a:ext>
              </a:extLst>
            </p:cNvPr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>
              <a:extLst>
                <a:ext uri="{FF2B5EF4-FFF2-40B4-BE49-F238E27FC236}">
                  <a16:creationId xmlns:a16="http://schemas.microsoft.com/office/drawing/2014/main" id="{79A05A34-A355-6AF5-CA3A-479C40A09B9E}"/>
                </a:ext>
              </a:extLst>
            </p:cNvPr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>
              <a:extLst>
                <a:ext uri="{FF2B5EF4-FFF2-40B4-BE49-F238E27FC236}">
                  <a16:creationId xmlns:a16="http://schemas.microsoft.com/office/drawing/2014/main" id="{D6AC4A41-BE1C-F310-3920-436D6B1C64A7}"/>
                </a:ext>
              </a:extLst>
            </p:cNvPr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>
              <a:extLst>
                <a:ext uri="{FF2B5EF4-FFF2-40B4-BE49-F238E27FC236}">
                  <a16:creationId xmlns:a16="http://schemas.microsoft.com/office/drawing/2014/main" id="{1CE9824E-EF87-D6EA-26DF-406B95863B9E}"/>
                </a:ext>
              </a:extLst>
            </p:cNvPr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>
              <a:extLst>
                <a:ext uri="{FF2B5EF4-FFF2-40B4-BE49-F238E27FC236}">
                  <a16:creationId xmlns:a16="http://schemas.microsoft.com/office/drawing/2014/main" id="{8D4066C1-0521-55AC-E31B-4CDFA6D67DD9}"/>
                </a:ext>
              </a:extLst>
            </p:cNvPr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>
              <a:extLst>
                <a:ext uri="{FF2B5EF4-FFF2-40B4-BE49-F238E27FC236}">
                  <a16:creationId xmlns:a16="http://schemas.microsoft.com/office/drawing/2014/main" id="{F94F8297-FDE0-9D02-A907-E153D6E969A4}"/>
                </a:ext>
              </a:extLst>
            </p:cNvPr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>
              <a:extLst>
                <a:ext uri="{FF2B5EF4-FFF2-40B4-BE49-F238E27FC236}">
                  <a16:creationId xmlns:a16="http://schemas.microsoft.com/office/drawing/2014/main" id="{E0659659-F294-6D54-AE31-C8298B34401E}"/>
                </a:ext>
              </a:extLst>
            </p:cNvPr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>
              <a:extLst>
                <a:ext uri="{FF2B5EF4-FFF2-40B4-BE49-F238E27FC236}">
                  <a16:creationId xmlns:a16="http://schemas.microsoft.com/office/drawing/2014/main" id="{8C16B5EA-2D2C-C4AB-97D7-53D95CBF2732}"/>
                </a:ext>
              </a:extLst>
            </p:cNvPr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>
              <a:extLst>
                <a:ext uri="{FF2B5EF4-FFF2-40B4-BE49-F238E27FC236}">
                  <a16:creationId xmlns:a16="http://schemas.microsoft.com/office/drawing/2014/main" id="{4351356A-C423-0E69-9B69-C3E216C0695C}"/>
                </a:ext>
              </a:extLst>
            </p:cNvPr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>
              <a:extLst>
                <a:ext uri="{FF2B5EF4-FFF2-40B4-BE49-F238E27FC236}">
                  <a16:creationId xmlns:a16="http://schemas.microsoft.com/office/drawing/2014/main" id="{D1469CAA-0EB3-53D7-E6C2-2639FF4B6C3B}"/>
                </a:ext>
              </a:extLst>
            </p:cNvPr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>
              <a:extLst>
                <a:ext uri="{FF2B5EF4-FFF2-40B4-BE49-F238E27FC236}">
                  <a16:creationId xmlns:a16="http://schemas.microsoft.com/office/drawing/2014/main" id="{4F93D459-A75C-CEE3-04A2-A661266EC72E}"/>
                </a:ext>
              </a:extLst>
            </p:cNvPr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>
              <a:extLst>
                <a:ext uri="{FF2B5EF4-FFF2-40B4-BE49-F238E27FC236}">
                  <a16:creationId xmlns:a16="http://schemas.microsoft.com/office/drawing/2014/main" id="{E03B9E76-7ED0-332A-6A4C-FE24C8D85845}"/>
                </a:ext>
              </a:extLst>
            </p:cNvPr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>
              <a:extLst>
                <a:ext uri="{FF2B5EF4-FFF2-40B4-BE49-F238E27FC236}">
                  <a16:creationId xmlns:a16="http://schemas.microsoft.com/office/drawing/2014/main" id="{E4255D69-8AB2-33C5-D8CA-0BC7577E4E91}"/>
                </a:ext>
              </a:extLst>
            </p:cNvPr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>
              <a:extLst>
                <a:ext uri="{FF2B5EF4-FFF2-40B4-BE49-F238E27FC236}">
                  <a16:creationId xmlns:a16="http://schemas.microsoft.com/office/drawing/2014/main" id="{A331D0FB-EEAC-2291-AF72-7B47947D82DA}"/>
                </a:ext>
              </a:extLst>
            </p:cNvPr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>
              <a:extLst>
                <a:ext uri="{FF2B5EF4-FFF2-40B4-BE49-F238E27FC236}">
                  <a16:creationId xmlns:a16="http://schemas.microsoft.com/office/drawing/2014/main" id="{8938E306-3977-AE95-6BE0-E9754B52A588}"/>
                </a:ext>
              </a:extLst>
            </p:cNvPr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>
              <a:extLst>
                <a:ext uri="{FF2B5EF4-FFF2-40B4-BE49-F238E27FC236}">
                  <a16:creationId xmlns:a16="http://schemas.microsoft.com/office/drawing/2014/main" id="{5D0F5DAC-6ACE-4666-85C1-9A9982605C75}"/>
                </a:ext>
              </a:extLst>
            </p:cNvPr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>
              <a:extLst>
                <a:ext uri="{FF2B5EF4-FFF2-40B4-BE49-F238E27FC236}">
                  <a16:creationId xmlns:a16="http://schemas.microsoft.com/office/drawing/2014/main" id="{2B393186-F054-DF68-1D87-EA426003A794}"/>
                </a:ext>
              </a:extLst>
            </p:cNvPr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>
              <a:extLst>
                <a:ext uri="{FF2B5EF4-FFF2-40B4-BE49-F238E27FC236}">
                  <a16:creationId xmlns:a16="http://schemas.microsoft.com/office/drawing/2014/main" id="{FE584FFD-C96A-B6CD-6A15-D91136D1D5DA}"/>
                </a:ext>
              </a:extLst>
            </p:cNvPr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>
              <a:extLst>
                <a:ext uri="{FF2B5EF4-FFF2-40B4-BE49-F238E27FC236}">
                  <a16:creationId xmlns:a16="http://schemas.microsoft.com/office/drawing/2014/main" id="{52FB9A38-2A28-4B2F-8CE8-B8DDB2DD696C}"/>
                </a:ext>
              </a:extLst>
            </p:cNvPr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>
              <a:extLst>
                <a:ext uri="{FF2B5EF4-FFF2-40B4-BE49-F238E27FC236}">
                  <a16:creationId xmlns:a16="http://schemas.microsoft.com/office/drawing/2014/main" id="{3A7D217C-7DD8-E1B3-6221-F4DDAA681722}"/>
                </a:ext>
              </a:extLst>
            </p:cNvPr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>
              <a:extLst>
                <a:ext uri="{FF2B5EF4-FFF2-40B4-BE49-F238E27FC236}">
                  <a16:creationId xmlns:a16="http://schemas.microsoft.com/office/drawing/2014/main" id="{70ECD323-DE5A-4C40-2F55-9B3CA181A8DF}"/>
                </a:ext>
              </a:extLst>
            </p:cNvPr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>
              <a:extLst>
                <a:ext uri="{FF2B5EF4-FFF2-40B4-BE49-F238E27FC236}">
                  <a16:creationId xmlns:a16="http://schemas.microsoft.com/office/drawing/2014/main" id="{03F29845-E7E4-E741-EED2-0D6E058DAD7A}"/>
                </a:ext>
              </a:extLst>
            </p:cNvPr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>
              <a:extLst>
                <a:ext uri="{FF2B5EF4-FFF2-40B4-BE49-F238E27FC236}">
                  <a16:creationId xmlns:a16="http://schemas.microsoft.com/office/drawing/2014/main" id="{EFE56117-5621-E8FF-F565-12BC2E6BAFBD}"/>
                </a:ext>
              </a:extLst>
            </p:cNvPr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>
              <a:extLst>
                <a:ext uri="{FF2B5EF4-FFF2-40B4-BE49-F238E27FC236}">
                  <a16:creationId xmlns:a16="http://schemas.microsoft.com/office/drawing/2014/main" id="{81FCCC23-7C2C-3A1A-F476-6631D0B7DBDA}"/>
                </a:ext>
              </a:extLst>
            </p:cNvPr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>
              <a:extLst>
                <a:ext uri="{FF2B5EF4-FFF2-40B4-BE49-F238E27FC236}">
                  <a16:creationId xmlns:a16="http://schemas.microsoft.com/office/drawing/2014/main" id="{6E20B0D0-51FF-5D86-D41D-7739503A97CA}"/>
                </a:ext>
              </a:extLst>
            </p:cNvPr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>
              <a:extLst>
                <a:ext uri="{FF2B5EF4-FFF2-40B4-BE49-F238E27FC236}">
                  <a16:creationId xmlns:a16="http://schemas.microsoft.com/office/drawing/2014/main" id="{2C5DDBFD-9E82-7B10-2378-8F1E0155114C}"/>
                </a:ext>
              </a:extLst>
            </p:cNvPr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>
              <a:extLst>
                <a:ext uri="{FF2B5EF4-FFF2-40B4-BE49-F238E27FC236}">
                  <a16:creationId xmlns:a16="http://schemas.microsoft.com/office/drawing/2014/main" id="{D4D6817E-DB46-D435-79C4-C4AB8E94D784}"/>
                </a:ext>
              </a:extLst>
            </p:cNvPr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>
              <a:extLst>
                <a:ext uri="{FF2B5EF4-FFF2-40B4-BE49-F238E27FC236}">
                  <a16:creationId xmlns:a16="http://schemas.microsoft.com/office/drawing/2014/main" id="{BFFD6893-B98B-286E-C95F-F9053338E91E}"/>
                </a:ext>
              </a:extLst>
            </p:cNvPr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>
              <a:extLst>
                <a:ext uri="{FF2B5EF4-FFF2-40B4-BE49-F238E27FC236}">
                  <a16:creationId xmlns:a16="http://schemas.microsoft.com/office/drawing/2014/main" id="{9AC4DFD6-CF1B-3619-B77E-870B9BF77DAB}"/>
                </a:ext>
              </a:extLst>
            </p:cNvPr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>
              <a:extLst>
                <a:ext uri="{FF2B5EF4-FFF2-40B4-BE49-F238E27FC236}">
                  <a16:creationId xmlns:a16="http://schemas.microsoft.com/office/drawing/2014/main" id="{D5F1D893-FFB3-E2A6-1AB4-610625CEAB82}"/>
                </a:ext>
              </a:extLst>
            </p:cNvPr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>
              <a:extLst>
                <a:ext uri="{FF2B5EF4-FFF2-40B4-BE49-F238E27FC236}">
                  <a16:creationId xmlns:a16="http://schemas.microsoft.com/office/drawing/2014/main" id="{56DF1D24-4CB6-9707-C962-9CE02C4C3210}"/>
                </a:ext>
              </a:extLst>
            </p:cNvPr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>
              <a:extLst>
                <a:ext uri="{FF2B5EF4-FFF2-40B4-BE49-F238E27FC236}">
                  <a16:creationId xmlns:a16="http://schemas.microsoft.com/office/drawing/2014/main" id="{A3892EA8-8632-8422-2F88-EC41DF56B258}"/>
                </a:ext>
              </a:extLst>
            </p:cNvPr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>
              <a:extLst>
                <a:ext uri="{FF2B5EF4-FFF2-40B4-BE49-F238E27FC236}">
                  <a16:creationId xmlns:a16="http://schemas.microsoft.com/office/drawing/2014/main" id="{CB9CD9D4-3A83-F36F-6705-626B68F9D9FF}"/>
                </a:ext>
              </a:extLst>
            </p:cNvPr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>
              <a:extLst>
                <a:ext uri="{FF2B5EF4-FFF2-40B4-BE49-F238E27FC236}">
                  <a16:creationId xmlns:a16="http://schemas.microsoft.com/office/drawing/2014/main" id="{2850874A-87DF-B5F1-7CA3-3976878F5F31}"/>
                </a:ext>
              </a:extLst>
            </p:cNvPr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>
              <a:extLst>
                <a:ext uri="{FF2B5EF4-FFF2-40B4-BE49-F238E27FC236}">
                  <a16:creationId xmlns:a16="http://schemas.microsoft.com/office/drawing/2014/main" id="{42C8AF74-3FF7-95C1-8189-754799B3548E}"/>
                </a:ext>
              </a:extLst>
            </p:cNvPr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>
              <a:extLst>
                <a:ext uri="{FF2B5EF4-FFF2-40B4-BE49-F238E27FC236}">
                  <a16:creationId xmlns:a16="http://schemas.microsoft.com/office/drawing/2014/main" id="{DB41D570-9FA8-522B-9B16-984A18D8610B}"/>
                </a:ext>
              </a:extLst>
            </p:cNvPr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>
              <a:extLst>
                <a:ext uri="{FF2B5EF4-FFF2-40B4-BE49-F238E27FC236}">
                  <a16:creationId xmlns:a16="http://schemas.microsoft.com/office/drawing/2014/main" id="{F90625E4-ECF2-9B89-EFF2-3C001E6FCAFB}"/>
                </a:ext>
              </a:extLst>
            </p:cNvPr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>
              <a:extLst>
                <a:ext uri="{FF2B5EF4-FFF2-40B4-BE49-F238E27FC236}">
                  <a16:creationId xmlns:a16="http://schemas.microsoft.com/office/drawing/2014/main" id="{C862A684-E829-A054-F85B-297ACEEA6070}"/>
                </a:ext>
              </a:extLst>
            </p:cNvPr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>
              <a:extLst>
                <a:ext uri="{FF2B5EF4-FFF2-40B4-BE49-F238E27FC236}">
                  <a16:creationId xmlns:a16="http://schemas.microsoft.com/office/drawing/2014/main" id="{293713E7-7C18-570A-2B94-74055116F7B9}"/>
                </a:ext>
              </a:extLst>
            </p:cNvPr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>
              <a:extLst>
                <a:ext uri="{FF2B5EF4-FFF2-40B4-BE49-F238E27FC236}">
                  <a16:creationId xmlns:a16="http://schemas.microsoft.com/office/drawing/2014/main" id="{C9871954-3BB1-1C2A-1F04-35E4B6F95D70}"/>
                </a:ext>
              </a:extLst>
            </p:cNvPr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>
              <a:extLst>
                <a:ext uri="{FF2B5EF4-FFF2-40B4-BE49-F238E27FC236}">
                  <a16:creationId xmlns:a16="http://schemas.microsoft.com/office/drawing/2014/main" id="{050EBE7D-BD5A-63D4-DA77-16119FE90FF3}"/>
                </a:ext>
              </a:extLst>
            </p:cNvPr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>
              <a:extLst>
                <a:ext uri="{FF2B5EF4-FFF2-40B4-BE49-F238E27FC236}">
                  <a16:creationId xmlns:a16="http://schemas.microsoft.com/office/drawing/2014/main" id="{77272269-DE95-6021-9B3B-C1B6B56FF37D}"/>
                </a:ext>
              </a:extLst>
            </p:cNvPr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>
              <a:extLst>
                <a:ext uri="{FF2B5EF4-FFF2-40B4-BE49-F238E27FC236}">
                  <a16:creationId xmlns:a16="http://schemas.microsoft.com/office/drawing/2014/main" id="{685D94D6-53E5-6CF7-C809-E1C2F8EE4DB7}"/>
                </a:ext>
              </a:extLst>
            </p:cNvPr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>
              <a:extLst>
                <a:ext uri="{FF2B5EF4-FFF2-40B4-BE49-F238E27FC236}">
                  <a16:creationId xmlns:a16="http://schemas.microsoft.com/office/drawing/2014/main" id="{89E858E6-6ACE-627C-5816-22B2D3251F22}"/>
                </a:ext>
              </a:extLst>
            </p:cNvPr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>
              <a:extLst>
                <a:ext uri="{FF2B5EF4-FFF2-40B4-BE49-F238E27FC236}">
                  <a16:creationId xmlns:a16="http://schemas.microsoft.com/office/drawing/2014/main" id="{2D997073-6176-8F78-E9E0-AF7F3E240EEC}"/>
                </a:ext>
              </a:extLst>
            </p:cNvPr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>
              <a:extLst>
                <a:ext uri="{FF2B5EF4-FFF2-40B4-BE49-F238E27FC236}">
                  <a16:creationId xmlns:a16="http://schemas.microsoft.com/office/drawing/2014/main" id="{D747914F-C923-0316-CF3A-AB9705DD1664}"/>
                </a:ext>
              </a:extLst>
            </p:cNvPr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>
              <a:extLst>
                <a:ext uri="{FF2B5EF4-FFF2-40B4-BE49-F238E27FC236}">
                  <a16:creationId xmlns:a16="http://schemas.microsoft.com/office/drawing/2014/main" id="{91AB83AE-B61D-3D32-18BA-155EE7BC2D34}"/>
                </a:ext>
              </a:extLst>
            </p:cNvPr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>
              <a:extLst>
                <a:ext uri="{FF2B5EF4-FFF2-40B4-BE49-F238E27FC236}">
                  <a16:creationId xmlns:a16="http://schemas.microsoft.com/office/drawing/2014/main" id="{33BE6E5E-FE30-7030-06D6-D6E878D25E17}"/>
                </a:ext>
              </a:extLst>
            </p:cNvPr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>
              <a:extLst>
                <a:ext uri="{FF2B5EF4-FFF2-40B4-BE49-F238E27FC236}">
                  <a16:creationId xmlns:a16="http://schemas.microsoft.com/office/drawing/2014/main" id="{611F56B1-84D7-8C93-BA02-7210C1D1326E}"/>
                </a:ext>
              </a:extLst>
            </p:cNvPr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>
              <a:extLst>
                <a:ext uri="{FF2B5EF4-FFF2-40B4-BE49-F238E27FC236}">
                  <a16:creationId xmlns:a16="http://schemas.microsoft.com/office/drawing/2014/main" id="{63EFC5B9-5B31-C623-0C3D-C13737C18CF7}"/>
                </a:ext>
              </a:extLst>
            </p:cNvPr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>
              <a:extLst>
                <a:ext uri="{FF2B5EF4-FFF2-40B4-BE49-F238E27FC236}">
                  <a16:creationId xmlns:a16="http://schemas.microsoft.com/office/drawing/2014/main" id="{1AC00183-3762-56E1-B29B-BCA4A3EC86A9}"/>
                </a:ext>
              </a:extLst>
            </p:cNvPr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>
              <a:extLst>
                <a:ext uri="{FF2B5EF4-FFF2-40B4-BE49-F238E27FC236}">
                  <a16:creationId xmlns:a16="http://schemas.microsoft.com/office/drawing/2014/main" id="{F8A4CB50-A868-119C-C40E-13CC8786236F}"/>
                </a:ext>
              </a:extLst>
            </p:cNvPr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>
              <a:extLst>
                <a:ext uri="{FF2B5EF4-FFF2-40B4-BE49-F238E27FC236}">
                  <a16:creationId xmlns:a16="http://schemas.microsoft.com/office/drawing/2014/main" id="{B593A9C3-26E9-2DB0-37AF-0EFA7BEEB222}"/>
                </a:ext>
              </a:extLst>
            </p:cNvPr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>
              <a:extLst>
                <a:ext uri="{FF2B5EF4-FFF2-40B4-BE49-F238E27FC236}">
                  <a16:creationId xmlns:a16="http://schemas.microsoft.com/office/drawing/2014/main" id="{769C9FA1-B003-44B8-9A35-3182B1D51438}"/>
                </a:ext>
              </a:extLst>
            </p:cNvPr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>
              <a:extLst>
                <a:ext uri="{FF2B5EF4-FFF2-40B4-BE49-F238E27FC236}">
                  <a16:creationId xmlns:a16="http://schemas.microsoft.com/office/drawing/2014/main" id="{1FF964EF-9648-5C4B-76A3-E31E51FAA7A9}"/>
                </a:ext>
              </a:extLst>
            </p:cNvPr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>
              <a:extLst>
                <a:ext uri="{FF2B5EF4-FFF2-40B4-BE49-F238E27FC236}">
                  <a16:creationId xmlns:a16="http://schemas.microsoft.com/office/drawing/2014/main" id="{4EDAA099-DF22-17C2-A991-216CD969E591}"/>
                </a:ext>
              </a:extLst>
            </p:cNvPr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>
              <a:extLst>
                <a:ext uri="{FF2B5EF4-FFF2-40B4-BE49-F238E27FC236}">
                  <a16:creationId xmlns:a16="http://schemas.microsoft.com/office/drawing/2014/main" id="{123E871A-C271-C32B-C73D-41FABD5628F9}"/>
                </a:ext>
              </a:extLst>
            </p:cNvPr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>
              <a:extLst>
                <a:ext uri="{FF2B5EF4-FFF2-40B4-BE49-F238E27FC236}">
                  <a16:creationId xmlns:a16="http://schemas.microsoft.com/office/drawing/2014/main" id="{4FD4A6B6-4E54-9F0C-5CB6-16B89168D151}"/>
                </a:ext>
              </a:extLst>
            </p:cNvPr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>
              <a:extLst>
                <a:ext uri="{FF2B5EF4-FFF2-40B4-BE49-F238E27FC236}">
                  <a16:creationId xmlns:a16="http://schemas.microsoft.com/office/drawing/2014/main" id="{C79A7756-CF91-29A5-DC1B-8E0B7849C0CF}"/>
                </a:ext>
              </a:extLst>
            </p:cNvPr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>
              <a:extLst>
                <a:ext uri="{FF2B5EF4-FFF2-40B4-BE49-F238E27FC236}">
                  <a16:creationId xmlns:a16="http://schemas.microsoft.com/office/drawing/2014/main" id="{3269AC88-08B0-3B39-AE75-13E315D7BE40}"/>
                </a:ext>
              </a:extLst>
            </p:cNvPr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>
              <a:extLst>
                <a:ext uri="{FF2B5EF4-FFF2-40B4-BE49-F238E27FC236}">
                  <a16:creationId xmlns:a16="http://schemas.microsoft.com/office/drawing/2014/main" id="{CB655C75-7C81-BBCE-302E-B1780EB89632}"/>
                </a:ext>
              </a:extLst>
            </p:cNvPr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>
              <a:extLst>
                <a:ext uri="{FF2B5EF4-FFF2-40B4-BE49-F238E27FC236}">
                  <a16:creationId xmlns:a16="http://schemas.microsoft.com/office/drawing/2014/main" id="{38278D3E-94C2-4792-F61A-5079E05AA54E}"/>
                </a:ext>
              </a:extLst>
            </p:cNvPr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>
              <a:extLst>
                <a:ext uri="{FF2B5EF4-FFF2-40B4-BE49-F238E27FC236}">
                  <a16:creationId xmlns:a16="http://schemas.microsoft.com/office/drawing/2014/main" id="{A6217317-A549-4F03-298F-B526EC7653DC}"/>
                </a:ext>
              </a:extLst>
            </p:cNvPr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>
              <a:extLst>
                <a:ext uri="{FF2B5EF4-FFF2-40B4-BE49-F238E27FC236}">
                  <a16:creationId xmlns:a16="http://schemas.microsoft.com/office/drawing/2014/main" id="{3CFAEBF6-154D-F2C0-41F0-36B43E8D9427}"/>
                </a:ext>
              </a:extLst>
            </p:cNvPr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>
              <a:extLst>
                <a:ext uri="{FF2B5EF4-FFF2-40B4-BE49-F238E27FC236}">
                  <a16:creationId xmlns:a16="http://schemas.microsoft.com/office/drawing/2014/main" id="{CF8B05C7-75B9-B80C-5885-28C76BFB2385}"/>
                </a:ext>
              </a:extLst>
            </p:cNvPr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>
              <a:extLst>
                <a:ext uri="{FF2B5EF4-FFF2-40B4-BE49-F238E27FC236}">
                  <a16:creationId xmlns:a16="http://schemas.microsoft.com/office/drawing/2014/main" id="{5486D60B-2753-5AB9-C05C-A8066900B38D}"/>
                </a:ext>
              </a:extLst>
            </p:cNvPr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>
              <a:extLst>
                <a:ext uri="{FF2B5EF4-FFF2-40B4-BE49-F238E27FC236}">
                  <a16:creationId xmlns:a16="http://schemas.microsoft.com/office/drawing/2014/main" id="{56C10E2E-A383-F71B-5B54-618218BD7170}"/>
                </a:ext>
              </a:extLst>
            </p:cNvPr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>
              <a:extLst>
                <a:ext uri="{FF2B5EF4-FFF2-40B4-BE49-F238E27FC236}">
                  <a16:creationId xmlns:a16="http://schemas.microsoft.com/office/drawing/2014/main" id="{0914FCD5-591C-20E1-86A9-59C5981392B3}"/>
                </a:ext>
              </a:extLst>
            </p:cNvPr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>
              <a:extLst>
                <a:ext uri="{FF2B5EF4-FFF2-40B4-BE49-F238E27FC236}">
                  <a16:creationId xmlns:a16="http://schemas.microsoft.com/office/drawing/2014/main" id="{82CBE046-B778-E872-8424-AEFC59E6C44C}"/>
                </a:ext>
              </a:extLst>
            </p:cNvPr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>
              <a:extLst>
                <a:ext uri="{FF2B5EF4-FFF2-40B4-BE49-F238E27FC236}">
                  <a16:creationId xmlns:a16="http://schemas.microsoft.com/office/drawing/2014/main" id="{4A594E39-2571-B80B-1989-99EF15E16E45}"/>
                </a:ext>
              </a:extLst>
            </p:cNvPr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>
              <a:extLst>
                <a:ext uri="{FF2B5EF4-FFF2-40B4-BE49-F238E27FC236}">
                  <a16:creationId xmlns:a16="http://schemas.microsoft.com/office/drawing/2014/main" id="{E3414181-B14F-9EBF-2F75-D1092BE39A2F}"/>
                </a:ext>
              </a:extLst>
            </p:cNvPr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>
              <a:extLst>
                <a:ext uri="{FF2B5EF4-FFF2-40B4-BE49-F238E27FC236}">
                  <a16:creationId xmlns:a16="http://schemas.microsoft.com/office/drawing/2014/main" id="{473B4DB1-5474-E832-CD56-CC5D15565987}"/>
                </a:ext>
              </a:extLst>
            </p:cNvPr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>
              <a:extLst>
                <a:ext uri="{FF2B5EF4-FFF2-40B4-BE49-F238E27FC236}">
                  <a16:creationId xmlns:a16="http://schemas.microsoft.com/office/drawing/2014/main" id="{8732D0E5-325A-1A45-5223-44EECB1F16C4}"/>
                </a:ext>
              </a:extLst>
            </p:cNvPr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>
              <a:extLst>
                <a:ext uri="{FF2B5EF4-FFF2-40B4-BE49-F238E27FC236}">
                  <a16:creationId xmlns:a16="http://schemas.microsoft.com/office/drawing/2014/main" id="{8A3C4B84-AF0C-3671-92DA-F43FECBFDC3C}"/>
                </a:ext>
              </a:extLst>
            </p:cNvPr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>
              <a:extLst>
                <a:ext uri="{FF2B5EF4-FFF2-40B4-BE49-F238E27FC236}">
                  <a16:creationId xmlns:a16="http://schemas.microsoft.com/office/drawing/2014/main" id="{E67BD62B-B962-F132-E732-B09B7329750C}"/>
                </a:ext>
              </a:extLst>
            </p:cNvPr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>
              <a:extLst>
                <a:ext uri="{FF2B5EF4-FFF2-40B4-BE49-F238E27FC236}">
                  <a16:creationId xmlns:a16="http://schemas.microsoft.com/office/drawing/2014/main" id="{CFD5E1D7-20D5-47F0-23D7-C468690C0911}"/>
                </a:ext>
              </a:extLst>
            </p:cNvPr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>
              <a:extLst>
                <a:ext uri="{FF2B5EF4-FFF2-40B4-BE49-F238E27FC236}">
                  <a16:creationId xmlns:a16="http://schemas.microsoft.com/office/drawing/2014/main" id="{69A570B7-AF17-8611-8A51-66F9F15FA128}"/>
                </a:ext>
              </a:extLst>
            </p:cNvPr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>
              <a:extLst>
                <a:ext uri="{FF2B5EF4-FFF2-40B4-BE49-F238E27FC236}">
                  <a16:creationId xmlns:a16="http://schemas.microsoft.com/office/drawing/2014/main" id="{33E4796D-7C98-7A1B-88F6-1A54FADC85FF}"/>
                </a:ext>
              </a:extLst>
            </p:cNvPr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>
              <a:extLst>
                <a:ext uri="{FF2B5EF4-FFF2-40B4-BE49-F238E27FC236}">
                  <a16:creationId xmlns:a16="http://schemas.microsoft.com/office/drawing/2014/main" id="{2697E6F4-EB00-427C-E834-7F2D45A638C0}"/>
                </a:ext>
              </a:extLst>
            </p:cNvPr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>
              <a:extLst>
                <a:ext uri="{FF2B5EF4-FFF2-40B4-BE49-F238E27FC236}">
                  <a16:creationId xmlns:a16="http://schemas.microsoft.com/office/drawing/2014/main" id="{22576F11-5416-CF56-3C70-0E9ECBC74F0F}"/>
                </a:ext>
              </a:extLst>
            </p:cNvPr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>
              <a:extLst>
                <a:ext uri="{FF2B5EF4-FFF2-40B4-BE49-F238E27FC236}">
                  <a16:creationId xmlns:a16="http://schemas.microsoft.com/office/drawing/2014/main" id="{0657510A-9CCD-BF7D-5EB2-E69FC6D0C9F4}"/>
                </a:ext>
              </a:extLst>
            </p:cNvPr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>
              <a:extLst>
                <a:ext uri="{FF2B5EF4-FFF2-40B4-BE49-F238E27FC236}">
                  <a16:creationId xmlns:a16="http://schemas.microsoft.com/office/drawing/2014/main" id="{77CA7C63-F5B3-F8E4-7C7F-7737FF3DEC2E}"/>
                </a:ext>
              </a:extLst>
            </p:cNvPr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>
              <a:extLst>
                <a:ext uri="{FF2B5EF4-FFF2-40B4-BE49-F238E27FC236}">
                  <a16:creationId xmlns:a16="http://schemas.microsoft.com/office/drawing/2014/main" id="{6FA37B30-4D55-CF7E-3A73-E7A6D0CFE62B}"/>
                </a:ext>
              </a:extLst>
            </p:cNvPr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>
              <a:extLst>
                <a:ext uri="{FF2B5EF4-FFF2-40B4-BE49-F238E27FC236}">
                  <a16:creationId xmlns:a16="http://schemas.microsoft.com/office/drawing/2014/main" id="{265691CE-BDC6-69FC-50E2-830F9A4A9C29}"/>
                </a:ext>
              </a:extLst>
            </p:cNvPr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>
              <a:extLst>
                <a:ext uri="{FF2B5EF4-FFF2-40B4-BE49-F238E27FC236}">
                  <a16:creationId xmlns:a16="http://schemas.microsoft.com/office/drawing/2014/main" id="{FBA52C41-2425-F96B-911D-24521DEB90C2}"/>
                </a:ext>
              </a:extLst>
            </p:cNvPr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>
            <a:extLst>
              <a:ext uri="{FF2B5EF4-FFF2-40B4-BE49-F238E27FC236}">
                <a16:creationId xmlns:a16="http://schemas.microsoft.com/office/drawing/2014/main" id="{D8A3EA91-BDC5-AB34-B826-5B55F7A8F5E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Bus Reservation System Using python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>
            <a:extLst>
              <a:ext uri="{FF2B5EF4-FFF2-40B4-BE49-F238E27FC236}">
                <a16:creationId xmlns:a16="http://schemas.microsoft.com/office/drawing/2014/main" id="{1D3A0AAA-F7C3-2B70-185E-C8A41EB700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300" dirty="0">
                <a:solidFill>
                  <a:schemeClr val="accent1"/>
                </a:solidFill>
              </a:rPr>
              <a:t>B</a:t>
            </a:r>
            <a:r>
              <a:rPr lang="en" sz="2300" dirty="0">
                <a:solidFill>
                  <a:schemeClr val="accent1"/>
                </a:solidFill>
              </a:rPr>
              <a:t>y:Hitendra Sinh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59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351739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Overview of the Bus Reservation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Purpose and Object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the System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3"/>
            <a:ext cx="2615100" cy="1694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Secure Login authentication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V</a:t>
            </a:r>
            <a:r>
              <a:rPr lang="en" dirty="0"/>
              <a:t>iew Available Buses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Book a Ticket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View a Ticket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Delete Ticket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Exit 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Used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Programming Language:Python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76C5F39F-2938-90B2-E69A-8EF794B2E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>
            <a:extLst>
              <a:ext uri="{FF2B5EF4-FFF2-40B4-BE49-F238E27FC236}">
                <a16:creationId xmlns:a16="http://schemas.microsoft.com/office/drawing/2014/main" id="{780AE16A-1EA6-C20D-74E9-DC8F69EBD10C}"/>
              </a:ext>
            </a:extLst>
          </p:cNvPr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>
              <a:extLst>
                <a:ext uri="{FF2B5EF4-FFF2-40B4-BE49-F238E27FC236}">
                  <a16:creationId xmlns:a16="http://schemas.microsoft.com/office/drawing/2014/main" id="{F8AC00C4-6AF5-AC46-6711-44F5895BEAFF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>
              <a:extLst>
                <a:ext uri="{FF2B5EF4-FFF2-40B4-BE49-F238E27FC236}">
                  <a16:creationId xmlns:a16="http://schemas.microsoft.com/office/drawing/2014/main" id="{D056C663-5D4D-4EDA-24E7-F464E39FB8BA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>
              <a:extLst>
                <a:ext uri="{FF2B5EF4-FFF2-40B4-BE49-F238E27FC236}">
                  <a16:creationId xmlns:a16="http://schemas.microsoft.com/office/drawing/2014/main" id="{C44F0959-FEB6-DE35-5E61-57BB0C68E6FB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>
              <a:extLst>
                <a:ext uri="{FF2B5EF4-FFF2-40B4-BE49-F238E27FC236}">
                  <a16:creationId xmlns:a16="http://schemas.microsoft.com/office/drawing/2014/main" id="{B6CF4A2C-C59A-4F62-44E7-532ECB2980FF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>
              <a:extLst>
                <a:ext uri="{FF2B5EF4-FFF2-40B4-BE49-F238E27FC236}">
                  <a16:creationId xmlns:a16="http://schemas.microsoft.com/office/drawing/2014/main" id="{9B43E6EE-0A5A-AB7A-13D7-8154C55CCDBB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>
              <a:extLst>
                <a:ext uri="{FF2B5EF4-FFF2-40B4-BE49-F238E27FC236}">
                  <a16:creationId xmlns:a16="http://schemas.microsoft.com/office/drawing/2014/main" id="{5498BDE2-86CA-7102-B604-A100D280A7CD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>
              <a:extLst>
                <a:ext uri="{FF2B5EF4-FFF2-40B4-BE49-F238E27FC236}">
                  <a16:creationId xmlns:a16="http://schemas.microsoft.com/office/drawing/2014/main" id="{D3847D42-73FA-4A46-107E-399BEE567B28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>
              <a:extLst>
                <a:ext uri="{FF2B5EF4-FFF2-40B4-BE49-F238E27FC236}">
                  <a16:creationId xmlns:a16="http://schemas.microsoft.com/office/drawing/2014/main" id="{C2E2F5BF-B5F1-B1AE-D8A0-5F882C7A2CC7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>
              <a:extLst>
                <a:ext uri="{FF2B5EF4-FFF2-40B4-BE49-F238E27FC236}">
                  <a16:creationId xmlns:a16="http://schemas.microsoft.com/office/drawing/2014/main" id="{C71268E2-3AC8-483A-E5D3-E4B9CA9BBAFB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>
              <a:extLst>
                <a:ext uri="{FF2B5EF4-FFF2-40B4-BE49-F238E27FC236}">
                  <a16:creationId xmlns:a16="http://schemas.microsoft.com/office/drawing/2014/main" id="{DD71CF34-A8FC-6D83-A091-AAD892930067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>
              <a:extLst>
                <a:ext uri="{FF2B5EF4-FFF2-40B4-BE49-F238E27FC236}">
                  <a16:creationId xmlns:a16="http://schemas.microsoft.com/office/drawing/2014/main" id="{A1EFA508-DF20-F330-F957-E26EA98A9B3C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>
              <a:extLst>
                <a:ext uri="{FF2B5EF4-FFF2-40B4-BE49-F238E27FC236}">
                  <a16:creationId xmlns:a16="http://schemas.microsoft.com/office/drawing/2014/main" id="{E8AE6C77-02F5-92B6-4C1D-30139723D23A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>
              <a:extLst>
                <a:ext uri="{FF2B5EF4-FFF2-40B4-BE49-F238E27FC236}">
                  <a16:creationId xmlns:a16="http://schemas.microsoft.com/office/drawing/2014/main" id="{E6B8BB3E-851A-DB6C-D797-3BE35C6FDD32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>
              <a:extLst>
                <a:ext uri="{FF2B5EF4-FFF2-40B4-BE49-F238E27FC236}">
                  <a16:creationId xmlns:a16="http://schemas.microsoft.com/office/drawing/2014/main" id="{BAC3036D-D540-7435-03BA-0C598B61CBF8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>
              <a:extLst>
                <a:ext uri="{FF2B5EF4-FFF2-40B4-BE49-F238E27FC236}">
                  <a16:creationId xmlns:a16="http://schemas.microsoft.com/office/drawing/2014/main" id="{AC89C6B4-1F83-8D75-D48E-7F3DF65B2B93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>
              <a:extLst>
                <a:ext uri="{FF2B5EF4-FFF2-40B4-BE49-F238E27FC236}">
                  <a16:creationId xmlns:a16="http://schemas.microsoft.com/office/drawing/2014/main" id="{70D6B5C0-2D39-0CB2-5A6B-C7F7386B465C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>
              <a:extLst>
                <a:ext uri="{FF2B5EF4-FFF2-40B4-BE49-F238E27FC236}">
                  <a16:creationId xmlns:a16="http://schemas.microsoft.com/office/drawing/2014/main" id="{FEA3AB93-0CFC-7A8F-E6ED-E800D981E29B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>
              <a:extLst>
                <a:ext uri="{FF2B5EF4-FFF2-40B4-BE49-F238E27FC236}">
                  <a16:creationId xmlns:a16="http://schemas.microsoft.com/office/drawing/2014/main" id="{900375D3-8C2F-6CC5-9301-759D062DEE9C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>
              <a:extLst>
                <a:ext uri="{FF2B5EF4-FFF2-40B4-BE49-F238E27FC236}">
                  <a16:creationId xmlns:a16="http://schemas.microsoft.com/office/drawing/2014/main" id="{EA096DA9-3F0C-4EAB-6C97-9B821E797B94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>
              <a:extLst>
                <a:ext uri="{FF2B5EF4-FFF2-40B4-BE49-F238E27FC236}">
                  <a16:creationId xmlns:a16="http://schemas.microsoft.com/office/drawing/2014/main" id="{179C2FD2-B332-2579-66F4-13B9EC81DC07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>
              <a:extLst>
                <a:ext uri="{FF2B5EF4-FFF2-40B4-BE49-F238E27FC236}">
                  <a16:creationId xmlns:a16="http://schemas.microsoft.com/office/drawing/2014/main" id="{4CEB3228-13E9-75F3-AEA3-F122CFBC370F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>
              <a:extLst>
                <a:ext uri="{FF2B5EF4-FFF2-40B4-BE49-F238E27FC236}">
                  <a16:creationId xmlns:a16="http://schemas.microsoft.com/office/drawing/2014/main" id="{12F51F93-85DA-FB9F-432B-B7A576340460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>
              <a:extLst>
                <a:ext uri="{FF2B5EF4-FFF2-40B4-BE49-F238E27FC236}">
                  <a16:creationId xmlns:a16="http://schemas.microsoft.com/office/drawing/2014/main" id="{BA1A392A-4693-D9C0-AC39-BEABEABB02B7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>
              <a:extLst>
                <a:ext uri="{FF2B5EF4-FFF2-40B4-BE49-F238E27FC236}">
                  <a16:creationId xmlns:a16="http://schemas.microsoft.com/office/drawing/2014/main" id="{702A7ABD-8DBC-91EB-A9EC-3769AB556016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>
              <a:extLst>
                <a:ext uri="{FF2B5EF4-FFF2-40B4-BE49-F238E27FC236}">
                  <a16:creationId xmlns:a16="http://schemas.microsoft.com/office/drawing/2014/main" id="{0A4B3980-75A6-4E5B-D155-9F86E9CD832D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>
              <a:extLst>
                <a:ext uri="{FF2B5EF4-FFF2-40B4-BE49-F238E27FC236}">
                  <a16:creationId xmlns:a16="http://schemas.microsoft.com/office/drawing/2014/main" id="{584E32B5-45FA-E74A-A3E7-9ACBAB2865FB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>
              <a:extLst>
                <a:ext uri="{FF2B5EF4-FFF2-40B4-BE49-F238E27FC236}">
                  <a16:creationId xmlns:a16="http://schemas.microsoft.com/office/drawing/2014/main" id="{88E09D46-C019-012D-4B0D-792351DC3ABB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>
              <a:extLst>
                <a:ext uri="{FF2B5EF4-FFF2-40B4-BE49-F238E27FC236}">
                  <a16:creationId xmlns:a16="http://schemas.microsoft.com/office/drawing/2014/main" id="{7EDD6075-9A3F-2EE3-5AD9-CE50A3B170EC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>
              <a:extLst>
                <a:ext uri="{FF2B5EF4-FFF2-40B4-BE49-F238E27FC236}">
                  <a16:creationId xmlns:a16="http://schemas.microsoft.com/office/drawing/2014/main" id="{F6EDBDF1-18FD-E027-B969-510008FF058C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>
              <a:extLst>
                <a:ext uri="{FF2B5EF4-FFF2-40B4-BE49-F238E27FC236}">
                  <a16:creationId xmlns:a16="http://schemas.microsoft.com/office/drawing/2014/main" id="{434F19B0-241D-C9DB-D4DB-BD15467D838C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>
              <a:extLst>
                <a:ext uri="{FF2B5EF4-FFF2-40B4-BE49-F238E27FC236}">
                  <a16:creationId xmlns:a16="http://schemas.microsoft.com/office/drawing/2014/main" id="{F365451F-54C6-CB12-8CDD-D80F0B7C5240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>
              <a:extLst>
                <a:ext uri="{FF2B5EF4-FFF2-40B4-BE49-F238E27FC236}">
                  <a16:creationId xmlns:a16="http://schemas.microsoft.com/office/drawing/2014/main" id="{3ACE67DA-BC53-526F-06AA-53030211520D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>
              <a:extLst>
                <a:ext uri="{FF2B5EF4-FFF2-40B4-BE49-F238E27FC236}">
                  <a16:creationId xmlns:a16="http://schemas.microsoft.com/office/drawing/2014/main" id="{EF90F0D9-FEB6-31C9-D262-C48F35251531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>
              <a:extLst>
                <a:ext uri="{FF2B5EF4-FFF2-40B4-BE49-F238E27FC236}">
                  <a16:creationId xmlns:a16="http://schemas.microsoft.com/office/drawing/2014/main" id="{BD50F04A-1FD0-0963-F2D4-7CB6946182A5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>
              <a:extLst>
                <a:ext uri="{FF2B5EF4-FFF2-40B4-BE49-F238E27FC236}">
                  <a16:creationId xmlns:a16="http://schemas.microsoft.com/office/drawing/2014/main" id="{1694EEEE-EC74-532B-639C-1B1A1D63B109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>
              <a:extLst>
                <a:ext uri="{FF2B5EF4-FFF2-40B4-BE49-F238E27FC236}">
                  <a16:creationId xmlns:a16="http://schemas.microsoft.com/office/drawing/2014/main" id="{52BF6DF3-82A4-67ED-42EE-EE454364F10D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>
              <a:extLst>
                <a:ext uri="{FF2B5EF4-FFF2-40B4-BE49-F238E27FC236}">
                  <a16:creationId xmlns:a16="http://schemas.microsoft.com/office/drawing/2014/main" id="{E011DE25-C21B-0407-0D7E-57E810A5F095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>
              <a:extLst>
                <a:ext uri="{FF2B5EF4-FFF2-40B4-BE49-F238E27FC236}">
                  <a16:creationId xmlns:a16="http://schemas.microsoft.com/office/drawing/2014/main" id="{1DE4D2B0-185C-11A6-894D-205DA5C403D3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>
              <a:extLst>
                <a:ext uri="{FF2B5EF4-FFF2-40B4-BE49-F238E27FC236}">
                  <a16:creationId xmlns:a16="http://schemas.microsoft.com/office/drawing/2014/main" id="{CD7257B9-08D2-E5E4-1F52-0233B50FF2FA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>
              <a:extLst>
                <a:ext uri="{FF2B5EF4-FFF2-40B4-BE49-F238E27FC236}">
                  <a16:creationId xmlns:a16="http://schemas.microsoft.com/office/drawing/2014/main" id="{FC6D085B-A252-0F3F-7F10-1A2CF4C733E6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>
              <a:extLst>
                <a:ext uri="{FF2B5EF4-FFF2-40B4-BE49-F238E27FC236}">
                  <a16:creationId xmlns:a16="http://schemas.microsoft.com/office/drawing/2014/main" id="{BB3884A7-4BE6-429E-1FBE-0EFE7852507A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>
              <a:extLst>
                <a:ext uri="{FF2B5EF4-FFF2-40B4-BE49-F238E27FC236}">
                  <a16:creationId xmlns:a16="http://schemas.microsoft.com/office/drawing/2014/main" id="{11088EA2-E0BF-242B-79C5-61DF3003C9F3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>
              <a:extLst>
                <a:ext uri="{FF2B5EF4-FFF2-40B4-BE49-F238E27FC236}">
                  <a16:creationId xmlns:a16="http://schemas.microsoft.com/office/drawing/2014/main" id="{423874DF-CDE8-0E44-4185-FD6D5C591386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>
              <a:extLst>
                <a:ext uri="{FF2B5EF4-FFF2-40B4-BE49-F238E27FC236}">
                  <a16:creationId xmlns:a16="http://schemas.microsoft.com/office/drawing/2014/main" id="{FC700E76-897F-C315-11E4-55F8FF32116B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>
              <a:extLst>
                <a:ext uri="{FF2B5EF4-FFF2-40B4-BE49-F238E27FC236}">
                  <a16:creationId xmlns:a16="http://schemas.microsoft.com/office/drawing/2014/main" id="{24013D47-9CA1-A447-31DB-3D4C578FA308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>
              <a:extLst>
                <a:ext uri="{FF2B5EF4-FFF2-40B4-BE49-F238E27FC236}">
                  <a16:creationId xmlns:a16="http://schemas.microsoft.com/office/drawing/2014/main" id="{F5EEEBAD-E5ED-71F5-7BC8-6D88944629B2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>
              <a:extLst>
                <a:ext uri="{FF2B5EF4-FFF2-40B4-BE49-F238E27FC236}">
                  <a16:creationId xmlns:a16="http://schemas.microsoft.com/office/drawing/2014/main" id="{FCBE6495-17AC-D3A5-B360-9D1E52299E02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>
              <a:extLst>
                <a:ext uri="{FF2B5EF4-FFF2-40B4-BE49-F238E27FC236}">
                  <a16:creationId xmlns:a16="http://schemas.microsoft.com/office/drawing/2014/main" id="{D60849DF-7C57-93BF-8C1B-BD432BC1CD33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>
              <a:extLst>
                <a:ext uri="{FF2B5EF4-FFF2-40B4-BE49-F238E27FC236}">
                  <a16:creationId xmlns:a16="http://schemas.microsoft.com/office/drawing/2014/main" id="{111FE5B3-B69A-C8A9-D4AC-89379354C2CC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>
              <a:extLst>
                <a:ext uri="{FF2B5EF4-FFF2-40B4-BE49-F238E27FC236}">
                  <a16:creationId xmlns:a16="http://schemas.microsoft.com/office/drawing/2014/main" id="{C661DA51-E897-9CC2-E6DE-01789CAB0BB3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>
              <a:extLst>
                <a:ext uri="{FF2B5EF4-FFF2-40B4-BE49-F238E27FC236}">
                  <a16:creationId xmlns:a16="http://schemas.microsoft.com/office/drawing/2014/main" id="{DA435739-3D4A-DC82-2163-EB9D33DB8A77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>
              <a:extLst>
                <a:ext uri="{FF2B5EF4-FFF2-40B4-BE49-F238E27FC236}">
                  <a16:creationId xmlns:a16="http://schemas.microsoft.com/office/drawing/2014/main" id="{45F269BF-28E4-25B8-2589-B421FD2061C0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>
              <a:extLst>
                <a:ext uri="{FF2B5EF4-FFF2-40B4-BE49-F238E27FC236}">
                  <a16:creationId xmlns:a16="http://schemas.microsoft.com/office/drawing/2014/main" id="{84AEBB22-1FAD-112B-BC3D-4FD0FEF4832E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>
              <a:extLst>
                <a:ext uri="{FF2B5EF4-FFF2-40B4-BE49-F238E27FC236}">
                  <a16:creationId xmlns:a16="http://schemas.microsoft.com/office/drawing/2014/main" id="{3C6E78BC-268E-9750-7AE3-1E7ED1F6E4C7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>
              <a:extLst>
                <a:ext uri="{FF2B5EF4-FFF2-40B4-BE49-F238E27FC236}">
                  <a16:creationId xmlns:a16="http://schemas.microsoft.com/office/drawing/2014/main" id="{27D49B3E-6B63-5365-298C-562F507BBA3F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>
              <a:extLst>
                <a:ext uri="{FF2B5EF4-FFF2-40B4-BE49-F238E27FC236}">
                  <a16:creationId xmlns:a16="http://schemas.microsoft.com/office/drawing/2014/main" id="{0D881411-035B-FA3B-5917-EF730CFE1DE1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>
              <a:extLst>
                <a:ext uri="{FF2B5EF4-FFF2-40B4-BE49-F238E27FC236}">
                  <a16:creationId xmlns:a16="http://schemas.microsoft.com/office/drawing/2014/main" id="{A393F3C3-A78C-CE01-C904-CBBA2DD10934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>
              <a:extLst>
                <a:ext uri="{FF2B5EF4-FFF2-40B4-BE49-F238E27FC236}">
                  <a16:creationId xmlns:a16="http://schemas.microsoft.com/office/drawing/2014/main" id="{F33F6F7A-B8F3-1422-4483-A8AFE89F7D82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>
              <a:extLst>
                <a:ext uri="{FF2B5EF4-FFF2-40B4-BE49-F238E27FC236}">
                  <a16:creationId xmlns:a16="http://schemas.microsoft.com/office/drawing/2014/main" id="{844B16B3-42F4-4704-7B10-24A0261CBBFB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>
              <a:extLst>
                <a:ext uri="{FF2B5EF4-FFF2-40B4-BE49-F238E27FC236}">
                  <a16:creationId xmlns:a16="http://schemas.microsoft.com/office/drawing/2014/main" id="{99E8D4A0-C7DB-8599-6479-8E1C831F7E37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>
              <a:extLst>
                <a:ext uri="{FF2B5EF4-FFF2-40B4-BE49-F238E27FC236}">
                  <a16:creationId xmlns:a16="http://schemas.microsoft.com/office/drawing/2014/main" id="{BCCA0789-60C6-3185-C673-F4DC2ACDB9A6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>
              <a:extLst>
                <a:ext uri="{FF2B5EF4-FFF2-40B4-BE49-F238E27FC236}">
                  <a16:creationId xmlns:a16="http://schemas.microsoft.com/office/drawing/2014/main" id="{A93CC5E6-B9A9-7889-A30B-5326417948C0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>
              <a:extLst>
                <a:ext uri="{FF2B5EF4-FFF2-40B4-BE49-F238E27FC236}">
                  <a16:creationId xmlns:a16="http://schemas.microsoft.com/office/drawing/2014/main" id="{EE33B4F7-5FC4-AF56-D179-3448586E510F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>
              <a:extLst>
                <a:ext uri="{FF2B5EF4-FFF2-40B4-BE49-F238E27FC236}">
                  <a16:creationId xmlns:a16="http://schemas.microsoft.com/office/drawing/2014/main" id="{36347014-D963-D58D-F292-205AB53D343B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>
              <a:extLst>
                <a:ext uri="{FF2B5EF4-FFF2-40B4-BE49-F238E27FC236}">
                  <a16:creationId xmlns:a16="http://schemas.microsoft.com/office/drawing/2014/main" id="{0A7BCFDE-47B3-B280-3CB7-6636832669B3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>
              <a:extLst>
                <a:ext uri="{FF2B5EF4-FFF2-40B4-BE49-F238E27FC236}">
                  <a16:creationId xmlns:a16="http://schemas.microsoft.com/office/drawing/2014/main" id="{1E50AF3D-75B9-267C-102E-9FE12FF55BD2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>
              <a:extLst>
                <a:ext uri="{FF2B5EF4-FFF2-40B4-BE49-F238E27FC236}">
                  <a16:creationId xmlns:a16="http://schemas.microsoft.com/office/drawing/2014/main" id="{C2EDA2BC-0E2F-8781-C68F-0028E2C1A014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>
              <a:extLst>
                <a:ext uri="{FF2B5EF4-FFF2-40B4-BE49-F238E27FC236}">
                  <a16:creationId xmlns:a16="http://schemas.microsoft.com/office/drawing/2014/main" id="{6EDE032F-344D-47B3-A024-265204DAF044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>
              <a:extLst>
                <a:ext uri="{FF2B5EF4-FFF2-40B4-BE49-F238E27FC236}">
                  <a16:creationId xmlns:a16="http://schemas.microsoft.com/office/drawing/2014/main" id="{83E4D00E-A0B2-5C4B-B7AE-FA9D8AF0482C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>
              <a:extLst>
                <a:ext uri="{FF2B5EF4-FFF2-40B4-BE49-F238E27FC236}">
                  <a16:creationId xmlns:a16="http://schemas.microsoft.com/office/drawing/2014/main" id="{7B856179-D789-1A2B-F29A-EE43A1B02C17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>
              <a:extLst>
                <a:ext uri="{FF2B5EF4-FFF2-40B4-BE49-F238E27FC236}">
                  <a16:creationId xmlns:a16="http://schemas.microsoft.com/office/drawing/2014/main" id="{61F30111-3A02-35AB-AC49-4F0C6D066D99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>
              <a:extLst>
                <a:ext uri="{FF2B5EF4-FFF2-40B4-BE49-F238E27FC236}">
                  <a16:creationId xmlns:a16="http://schemas.microsoft.com/office/drawing/2014/main" id="{93AB2DA5-BBEF-9E7F-3C60-3A48AE6BFAFF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>
              <a:extLst>
                <a:ext uri="{FF2B5EF4-FFF2-40B4-BE49-F238E27FC236}">
                  <a16:creationId xmlns:a16="http://schemas.microsoft.com/office/drawing/2014/main" id="{A4CA3B58-A921-B972-1FC3-205F796941DA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>
              <a:extLst>
                <a:ext uri="{FF2B5EF4-FFF2-40B4-BE49-F238E27FC236}">
                  <a16:creationId xmlns:a16="http://schemas.microsoft.com/office/drawing/2014/main" id="{57A45C79-0ED7-AA7C-1100-622F3B54357F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>
              <a:extLst>
                <a:ext uri="{FF2B5EF4-FFF2-40B4-BE49-F238E27FC236}">
                  <a16:creationId xmlns:a16="http://schemas.microsoft.com/office/drawing/2014/main" id="{44F6E37C-268E-653B-2622-EF842AB51A95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>
              <a:extLst>
                <a:ext uri="{FF2B5EF4-FFF2-40B4-BE49-F238E27FC236}">
                  <a16:creationId xmlns:a16="http://schemas.microsoft.com/office/drawing/2014/main" id="{E92DB1F2-C456-FC69-FEE5-23BF622D1F68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>
              <a:extLst>
                <a:ext uri="{FF2B5EF4-FFF2-40B4-BE49-F238E27FC236}">
                  <a16:creationId xmlns:a16="http://schemas.microsoft.com/office/drawing/2014/main" id="{AA7F829C-8506-98B0-6269-8CCB449B399C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>
              <a:extLst>
                <a:ext uri="{FF2B5EF4-FFF2-40B4-BE49-F238E27FC236}">
                  <a16:creationId xmlns:a16="http://schemas.microsoft.com/office/drawing/2014/main" id="{842ADF6E-BECA-090E-008B-0A2A5F50BD48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>
              <a:extLst>
                <a:ext uri="{FF2B5EF4-FFF2-40B4-BE49-F238E27FC236}">
                  <a16:creationId xmlns:a16="http://schemas.microsoft.com/office/drawing/2014/main" id="{3B2963F5-D0E6-900C-98E9-B4539D4AC36A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>
              <a:extLst>
                <a:ext uri="{FF2B5EF4-FFF2-40B4-BE49-F238E27FC236}">
                  <a16:creationId xmlns:a16="http://schemas.microsoft.com/office/drawing/2014/main" id="{E0B0DCF7-10AE-6BE6-18E5-739CFF2E2C1A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>
              <a:extLst>
                <a:ext uri="{FF2B5EF4-FFF2-40B4-BE49-F238E27FC236}">
                  <a16:creationId xmlns:a16="http://schemas.microsoft.com/office/drawing/2014/main" id="{51584EE1-28AB-F2E2-D294-B3B50E96F098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>
              <a:extLst>
                <a:ext uri="{FF2B5EF4-FFF2-40B4-BE49-F238E27FC236}">
                  <a16:creationId xmlns:a16="http://schemas.microsoft.com/office/drawing/2014/main" id="{B2775E58-EDE8-A299-F7BA-2A9CF0FE679E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>
              <a:extLst>
                <a:ext uri="{FF2B5EF4-FFF2-40B4-BE49-F238E27FC236}">
                  <a16:creationId xmlns:a16="http://schemas.microsoft.com/office/drawing/2014/main" id="{2195593E-AA84-F92C-BF43-38715D9B6BC2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>
              <a:extLst>
                <a:ext uri="{FF2B5EF4-FFF2-40B4-BE49-F238E27FC236}">
                  <a16:creationId xmlns:a16="http://schemas.microsoft.com/office/drawing/2014/main" id="{C4B30149-9046-473F-7C8F-658DE98AEF0C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>
              <a:extLst>
                <a:ext uri="{FF2B5EF4-FFF2-40B4-BE49-F238E27FC236}">
                  <a16:creationId xmlns:a16="http://schemas.microsoft.com/office/drawing/2014/main" id="{A8B1F39D-2F76-FD2C-1456-2292325DF066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>
              <a:extLst>
                <a:ext uri="{FF2B5EF4-FFF2-40B4-BE49-F238E27FC236}">
                  <a16:creationId xmlns:a16="http://schemas.microsoft.com/office/drawing/2014/main" id="{94123F54-5555-675C-F2B4-F2FD46F8E99D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>
              <a:extLst>
                <a:ext uri="{FF2B5EF4-FFF2-40B4-BE49-F238E27FC236}">
                  <a16:creationId xmlns:a16="http://schemas.microsoft.com/office/drawing/2014/main" id="{9A346316-D254-C6A2-691C-09978E954EF8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>
              <a:extLst>
                <a:ext uri="{FF2B5EF4-FFF2-40B4-BE49-F238E27FC236}">
                  <a16:creationId xmlns:a16="http://schemas.microsoft.com/office/drawing/2014/main" id="{36391E38-3F8D-AF1B-5967-58F93AB315A6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>
              <a:extLst>
                <a:ext uri="{FF2B5EF4-FFF2-40B4-BE49-F238E27FC236}">
                  <a16:creationId xmlns:a16="http://schemas.microsoft.com/office/drawing/2014/main" id="{CD9A1208-0CE4-03B2-30B7-7BA11C0CC638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>
              <a:extLst>
                <a:ext uri="{FF2B5EF4-FFF2-40B4-BE49-F238E27FC236}">
                  <a16:creationId xmlns:a16="http://schemas.microsoft.com/office/drawing/2014/main" id="{DE478C1F-4F66-2F71-A7BE-4B64AB0F87D0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>
              <a:extLst>
                <a:ext uri="{FF2B5EF4-FFF2-40B4-BE49-F238E27FC236}">
                  <a16:creationId xmlns:a16="http://schemas.microsoft.com/office/drawing/2014/main" id="{020371DB-F3BE-7EBC-05E5-4A157ED662FB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>
              <a:extLst>
                <a:ext uri="{FF2B5EF4-FFF2-40B4-BE49-F238E27FC236}">
                  <a16:creationId xmlns:a16="http://schemas.microsoft.com/office/drawing/2014/main" id="{8EC0DA60-163D-91E1-C4D1-10312CB2EED6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>
              <a:extLst>
                <a:ext uri="{FF2B5EF4-FFF2-40B4-BE49-F238E27FC236}">
                  <a16:creationId xmlns:a16="http://schemas.microsoft.com/office/drawing/2014/main" id="{FAAA7E95-5FAC-A5B3-5CB0-1775983517D6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>
              <a:extLst>
                <a:ext uri="{FF2B5EF4-FFF2-40B4-BE49-F238E27FC236}">
                  <a16:creationId xmlns:a16="http://schemas.microsoft.com/office/drawing/2014/main" id="{9F213056-D9EA-20B2-6F87-9526429C52AC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>
              <a:extLst>
                <a:ext uri="{FF2B5EF4-FFF2-40B4-BE49-F238E27FC236}">
                  <a16:creationId xmlns:a16="http://schemas.microsoft.com/office/drawing/2014/main" id="{21AC0270-9E1C-DE8A-F3BA-2C085CB2856E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>
              <a:extLst>
                <a:ext uri="{FF2B5EF4-FFF2-40B4-BE49-F238E27FC236}">
                  <a16:creationId xmlns:a16="http://schemas.microsoft.com/office/drawing/2014/main" id="{C1313BBF-6142-685F-E9AE-9F30F4FD5E2D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>
              <a:extLst>
                <a:ext uri="{FF2B5EF4-FFF2-40B4-BE49-F238E27FC236}">
                  <a16:creationId xmlns:a16="http://schemas.microsoft.com/office/drawing/2014/main" id="{72B57B6D-DBDD-F1D6-4E2F-E0DBC9D1153E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>
              <a:extLst>
                <a:ext uri="{FF2B5EF4-FFF2-40B4-BE49-F238E27FC236}">
                  <a16:creationId xmlns:a16="http://schemas.microsoft.com/office/drawing/2014/main" id="{B0CFB35B-A2CF-9804-62E9-2D7F126295E5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>
              <a:extLst>
                <a:ext uri="{FF2B5EF4-FFF2-40B4-BE49-F238E27FC236}">
                  <a16:creationId xmlns:a16="http://schemas.microsoft.com/office/drawing/2014/main" id="{6387B957-1381-37C7-EE90-9CD72493D192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>
              <a:extLst>
                <a:ext uri="{FF2B5EF4-FFF2-40B4-BE49-F238E27FC236}">
                  <a16:creationId xmlns:a16="http://schemas.microsoft.com/office/drawing/2014/main" id="{B8468F98-1763-7D54-B9FB-9702280023B6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>
              <a:extLst>
                <a:ext uri="{FF2B5EF4-FFF2-40B4-BE49-F238E27FC236}">
                  <a16:creationId xmlns:a16="http://schemas.microsoft.com/office/drawing/2014/main" id="{384B54FB-B3E0-36CC-3624-3B83562FCFA6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>
              <a:extLst>
                <a:ext uri="{FF2B5EF4-FFF2-40B4-BE49-F238E27FC236}">
                  <a16:creationId xmlns:a16="http://schemas.microsoft.com/office/drawing/2014/main" id="{BB3F581B-E67B-F4DE-4DA8-8BE7499A6067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>
              <a:extLst>
                <a:ext uri="{FF2B5EF4-FFF2-40B4-BE49-F238E27FC236}">
                  <a16:creationId xmlns:a16="http://schemas.microsoft.com/office/drawing/2014/main" id="{B7133DE8-3BCF-D279-26A6-000C9FA7DF56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>
              <a:extLst>
                <a:ext uri="{FF2B5EF4-FFF2-40B4-BE49-F238E27FC236}">
                  <a16:creationId xmlns:a16="http://schemas.microsoft.com/office/drawing/2014/main" id="{3ABF47E2-E466-8B5E-8D38-C5AC35AD9237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>
              <a:extLst>
                <a:ext uri="{FF2B5EF4-FFF2-40B4-BE49-F238E27FC236}">
                  <a16:creationId xmlns:a16="http://schemas.microsoft.com/office/drawing/2014/main" id="{1DC528B5-E346-B299-D76C-399BD93BFE9B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>
              <a:extLst>
                <a:ext uri="{FF2B5EF4-FFF2-40B4-BE49-F238E27FC236}">
                  <a16:creationId xmlns:a16="http://schemas.microsoft.com/office/drawing/2014/main" id="{3EBB34AD-820C-518B-C6F4-D8BAD9089CE9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>
              <a:extLst>
                <a:ext uri="{FF2B5EF4-FFF2-40B4-BE49-F238E27FC236}">
                  <a16:creationId xmlns:a16="http://schemas.microsoft.com/office/drawing/2014/main" id="{15D43DDA-39C9-72C4-4582-F72004FBE001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>
              <a:extLst>
                <a:ext uri="{FF2B5EF4-FFF2-40B4-BE49-F238E27FC236}">
                  <a16:creationId xmlns:a16="http://schemas.microsoft.com/office/drawing/2014/main" id="{B4D12A6A-9D56-9BD6-2F73-1391690B602A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>
              <a:extLst>
                <a:ext uri="{FF2B5EF4-FFF2-40B4-BE49-F238E27FC236}">
                  <a16:creationId xmlns:a16="http://schemas.microsoft.com/office/drawing/2014/main" id="{A1B24024-5C15-774F-9573-6AE84F0EC4FD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>
              <a:extLst>
                <a:ext uri="{FF2B5EF4-FFF2-40B4-BE49-F238E27FC236}">
                  <a16:creationId xmlns:a16="http://schemas.microsoft.com/office/drawing/2014/main" id="{A9AF9A98-22B6-AF1E-29D7-220F9B77669B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>
              <a:extLst>
                <a:ext uri="{FF2B5EF4-FFF2-40B4-BE49-F238E27FC236}">
                  <a16:creationId xmlns:a16="http://schemas.microsoft.com/office/drawing/2014/main" id="{DF90352F-A2E3-7849-4D48-407874C47643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>
              <a:extLst>
                <a:ext uri="{FF2B5EF4-FFF2-40B4-BE49-F238E27FC236}">
                  <a16:creationId xmlns:a16="http://schemas.microsoft.com/office/drawing/2014/main" id="{14E53826-A1CD-1DD0-87AE-AB93D0584548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>
              <a:extLst>
                <a:ext uri="{FF2B5EF4-FFF2-40B4-BE49-F238E27FC236}">
                  <a16:creationId xmlns:a16="http://schemas.microsoft.com/office/drawing/2014/main" id="{B5A01D99-2905-BB6F-F386-64386A616CE6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>
              <a:extLst>
                <a:ext uri="{FF2B5EF4-FFF2-40B4-BE49-F238E27FC236}">
                  <a16:creationId xmlns:a16="http://schemas.microsoft.com/office/drawing/2014/main" id="{6C82839F-E5AB-E3C5-3773-4C4F478DE193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>
              <a:extLst>
                <a:ext uri="{FF2B5EF4-FFF2-40B4-BE49-F238E27FC236}">
                  <a16:creationId xmlns:a16="http://schemas.microsoft.com/office/drawing/2014/main" id="{D474BE8F-2544-B2D7-67EF-B255A457B306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>
              <a:extLst>
                <a:ext uri="{FF2B5EF4-FFF2-40B4-BE49-F238E27FC236}">
                  <a16:creationId xmlns:a16="http://schemas.microsoft.com/office/drawing/2014/main" id="{8EE8E7EB-D763-5C29-D27F-7F98087A7CED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>
              <a:extLst>
                <a:ext uri="{FF2B5EF4-FFF2-40B4-BE49-F238E27FC236}">
                  <a16:creationId xmlns:a16="http://schemas.microsoft.com/office/drawing/2014/main" id="{5D750CFF-2580-52D7-EE42-188739C36E5D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>
              <a:extLst>
                <a:ext uri="{FF2B5EF4-FFF2-40B4-BE49-F238E27FC236}">
                  <a16:creationId xmlns:a16="http://schemas.microsoft.com/office/drawing/2014/main" id="{26906C8E-A498-FBE9-557F-055010288FF2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>
              <a:extLst>
                <a:ext uri="{FF2B5EF4-FFF2-40B4-BE49-F238E27FC236}">
                  <a16:creationId xmlns:a16="http://schemas.microsoft.com/office/drawing/2014/main" id="{C30599FE-A622-176A-F70D-6887162D1261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>
              <a:extLst>
                <a:ext uri="{FF2B5EF4-FFF2-40B4-BE49-F238E27FC236}">
                  <a16:creationId xmlns:a16="http://schemas.microsoft.com/office/drawing/2014/main" id="{A8D39ED2-3593-DAF2-8120-EC7B695FE457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>
              <a:extLst>
                <a:ext uri="{FF2B5EF4-FFF2-40B4-BE49-F238E27FC236}">
                  <a16:creationId xmlns:a16="http://schemas.microsoft.com/office/drawing/2014/main" id="{8100CDE1-4625-32E8-7F19-7D29D0755C55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>
              <a:extLst>
                <a:ext uri="{FF2B5EF4-FFF2-40B4-BE49-F238E27FC236}">
                  <a16:creationId xmlns:a16="http://schemas.microsoft.com/office/drawing/2014/main" id="{74DD1B83-374E-4C18-6633-8F3AB21DA017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>
              <a:extLst>
                <a:ext uri="{FF2B5EF4-FFF2-40B4-BE49-F238E27FC236}">
                  <a16:creationId xmlns:a16="http://schemas.microsoft.com/office/drawing/2014/main" id="{B845D9BE-405B-F98F-35C9-718AE6B847B4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>
              <a:extLst>
                <a:ext uri="{FF2B5EF4-FFF2-40B4-BE49-F238E27FC236}">
                  <a16:creationId xmlns:a16="http://schemas.microsoft.com/office/drawing/2014/main" id="{0E4FCB72-C4C0-B866-5810-CEFD29C597F4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>
              <a:extLst>
                <a:ext uri="{FF2B5EF4-FFF2-40B4-BE49-F238E27FC236}">
                  <a16:creationId xmlns:a16="http://schemas.microsoft.com/office/drawing/2014/main" id="{C2C799AC-E987-B3E1-1428-4A916739CEE4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>
              <a:extLst>
                <a:ext uri="{FF2B5EF4-FFF2-40B4-BE49-F238E27FC236}">
                  <a16:creationId xmlns:a16="http://schemas.microsoft.com/office/drawing/2014/main" id="{D6713162-4369-BE2C-FBA5-360089BF53CD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>
              <a:extLst>
                <a:ext uri="{FF2B5EF4-FFF2-40B4-BE49-F238E27FC236}">
                  <a16:creationId xmlns:a16="http://schemas.microsoft.com/office/drawing/2014/main" id="{9F28ECB3-FBEC-8258-CB38-B4A69D612E8F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>
              <a:extLst>
                <a:ext uri="{FF2B5EF4-FFF2-40B4-BE49-F238E27FC236}">
                  <a16:creationId xmlns:a16="http://schemas.microsoft.com/office/drawing/2014/main" id="{0647FFD4-6307-2927-85BB-5509F2BC43A0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>
              <a:extLst>
                <a:ext uri="{FF2B5EF4-FFF2-40B4-BE49-F238E27FC236}">
                  <a16:creationId xmlns:a16="http://schemas.microsoft.com/office/drawing/2014/main" id="{57741E21-B5D7-EB0B-D882-A993D096B0F2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>
              <a:extLst>
                <a:ext uri="{FF2B5EF4-FFF2-40B4-BE49-F238E27FC236}">
                  <a16:creationId xmlns:a16="http://schemas.microsoft.com/office/drawing/2014/main" id="{75AA4486-365B-E67E-CB96-90FA8B99A9FC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>
              <a:extLst>
                <a:ext uri="{FF2B5EF4-FFF2-40B4-BE49-F238E27FC236}">
                  <a16:creationId xmlns:a16="http://schemas.microsoft.com/office/drawing/2014/main" id="{8746D4A1-4E0E-2193-920E-7E68AA3B1531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>
              <a:extLst>
                <a:ext uri="{FF2B5EF4-FFF2-40B4-BE49-F238E27FC236}">
                  <a16:creationId xmlns:a16="http://schemas.microsoft.com/office/drawing/2014/main" id="{4A81A08C-7F03-5E6F-4AE1-EA115A853DB3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>
              <a:extLst>
                <a:ext uri="{FF2B5EF4-FFF2-40B4-BE49-F238E27FC236}">
                  <a16:creationId xmlns:a16="http://schemas.microsoft.com/office/drawing/2014/main" id="{75C2D3F2-AAF5-9DEB-C67C-AB02512D6A49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>
              <a:extLst>
                <a:ext uri="{FF2B5EF4-FFF2-40B4-BE49-F238E27FC236}">
                  <a16:creationId xmlns:a16="http://schemas.microsoft.com/office/drawing/2014/main" id="{0A045E0A-1D04-BC5A-861B-BEE6A63B2187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>
              <a:extLst>
                <a:ext uri="{FF2B5EF4-FFF2-40B4-BE49-F238E27FC236}">
                  <a16:creationId xmlns:a16="http://schemas.microsoft.com/office/drawing/2014/main" id="{76B3490E-32DC-9498-2015-DD4D33B2E581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>
              <a:extLst>
                <a:ext uri="{FF2B5EF4-FFF2-40B4-BE49-F238E27FC236}">
                  <a16:creationId xmlns:a16="http://schemas.microsoft.com/office/drawing/2014/main" id="{C47F52BB-5C63-F690-3B9A-D3DA0B252424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>
              <a:extLst>
                <a:ext uri="{FF2B5EF4-FFF2-40B4-BE49-F238E27FC236}">
                  <a16:creationId xmlns:a16="http://schemas.microsoft.com/office/drawing/2014/main" id="{AFE9DA81-A6F0-BAF7-B634-843F3B4C5A91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>
              <a:extLst>
                <a:ext uri="{FF2B5EF4-FFF2-40B4-BE49-F238E27FC236}">
                  <a16:creationId xmlns:a16="http://schemas.microsoft.com/office/drawing/2014/main" id="{40D8F54F-6AAE-F5C3-A217-4056374346DD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>
              <a:extLst>
                <a:ext uri="{FF2B5EF4-FFF2-40B4-BE49-F238E27FC236}">
                  <a16:creationId xmlns:a16="http://schemas.microsoft.com/office/drawing/2014/main" id="{1F1A4125-19FF-902C-2AE8-13CB180829D4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>
              <a:extLst>
                <a:ext uri="{FF2B5EF4-FFF2-40B4-BE49-F238E27FC236}">
                  <a16:creationId xmlns:a16="http://schemas.microsoft.com/office/drawing/2014/main" id="{9C1DB371-E867-ADB3-220F-1A1E4BAC772B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>
              <a:extLst>
                <a:ext uri="{FF2B5EF4-FFF2-40B4-BE49-F238E27FC236}">
                  <a16:creationId xmlns:a16="http://schemas.microsoft.com/office/drawing/2014/main" id="{EB94C5EE-D1AA-BCCC-7D3F-25F0C858107F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>
              <a:extLst>
                <a:ext uri="{FF2B5EF4-FFF2-40B4-BE49-F238E27FC236}">
                  <a16:creationId xmlns:a16="http://schemas.microsoft.com/office/drawing/2014/main" id="{E0EFD411-B5C7-2F4D-EF3E-BAB45377E61F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>
              <a:extLst>
                <a:ext uri="{FF2B5EF4-FFF2-40B4-BE49-F238E27FC236}">
                  <a16:creationId xmlns:a16="http://schemas.microsoft.com/office/drawing/2014/main" id="{91E8BF24-4AC4-2BA0-3358-8463FEC28D7E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>
              <a:extLst>
                <a:ext uri="{FF2B5EF4-FFF2-40B4-BE49-F238E27FC236}">
                  <a16:creationId xmlns:a16="http://schemas.microsoft.com/office/drawing/2014/main" id="{34A8A2A3-014E-25C0-6820-00C5D40191F3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>
              <a:extLst>
                <a:ext uri="{FF2B5EF4-FFF2-40B4-BE49-F238E27FC236}">
                  <a16:creationId xmlns:a16="http://schemas.microsoft.com/office/drawing/2014/main" id="{95F38702-4A07-BA43-8A9A-155C546B38A1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>
              <a:extLst>
                <a:ext uri="{FF2B5EF4-FFF2-40B4-BE49-F238E27FC236}">
                  <a16:creationId xmlns:a16="http://schemas.microsoft.com/office/drawing/2014/main" id="{3EF575A9-403A-3EF9-7841-9415DBEAC15B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>
              <a:extLst>
                <a:ext uri="{FF2B5EF4-FFF2-40B4-BE49-F238E27FC236}">
                  <a16:creationId xmlns:a16="http://schemas.microsoft.com/office/drawing/2014/main" id="{A6A90812-5F7C-137B-1615-A77CFB49AE3F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>
              <a:extLst>
                <a:ext uri="{FF2B5EF4-FFF2-40B4-BE49-F238E27FC236}">
                  <a16:creationId xmlns:a16="http://schemas.microsoft.com/office/drawing/2014/main" id="{0F040D8F-819E-4550-C615-ECE4632CBA48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>
              <a:extLst>
                <a:ext uri="{FF2B5EF4-FFF2-40B4-BE49-F238E27FC236}">
                  <a16:creationId xmlns:a16="http://schemas.microsoft.com/office/drawing/2014/main" id="{118586A6-4770-2C90-2BCB-D1ED98FBD6EB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>
              <a:extLst>
                <a:ext uri="{FF2B5EF4-FFF2-40B4-BE49-F238E27FC236}">
                  <a16:creationId xmlns:a16="http://schemas.microsoft.com/office/drawing/2014/main" id="{5145C37E-02F1-7EC7-2264-1A3725DE44DC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>
              <a:extLst>
                <a:ext uri="{FF2B5EF4-FFF2-40B4-BE49-F238E27FC236}">
                  <a16:creationId xmlns:a16="http://schemas.microsoft.com/office/drawing/2014/main" id="{8EDEAEF9-C481-E06B-F5A7-D1E43A566251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>
              <a:extLst>
                <a:ext uri="{FF2B5EF4-FFF2-40B4-BE49-F238E27FC236}">
                  <a16:creationId xmlns:a16="http://schemas.microsoft.com/office/drawing/2014/main" id="{8234C79D-FCB8-22E6-2D9C-F72CAE52AD34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>
              <a:extLst>
                <a:ext uri="{FF2B5EF4-FFF2-40B4-BE49-F238E27FC236}">
                  <a16:creationId xmlns:a16="http://schemas.microsoft.com/office/drawing/2014/main" id="{08337CBE-16A0-8D7D-0931-C51892AC7118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>
              <a:extLst>
                <a:ext uri="{FF2B5EF4-FFF2-40B4-BE49-F238E27FC236}">
                  <a16:creationId xmlns:a16="http://schemas.microsoft.com/office/drawing/2014/main" id="{141235B0-9B64-EE2F-74BF-2785C957C0BF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>
              <a:extLst>
                <a:ext uri="{FF2B5EF4-FFF2-40B4-BE49-F238E27FC236}">
                  <a16:creationId xmlns:a16="http://schemas.microsoft.com/office/drawing/2014/main" id="{2E0DDB54-2006-5D33-0E8C-351FDE794633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>
              <a:extLst>
                <a:ext uri="{FF2B5EF4-FFF2-40B4-BE49-F238E27FC236}">
                  <a16:creationId xmlns:a16="http://schemas.microsoft.com/office/drawing/2014/main" id="{2926561B-A08F-B9C8-B055-82620962A8E3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>
              <a:extLst>
                <a:ext uri="{FF2B5EF4-FFF2-40B4-BE49-F238E27FC236}">
                  <a16:creationId xmlns:a16="http://schemas.microsoft.com/office/drawing/2014/main" id="{65C7F34D-3C42-2542-2875-AAA6BE29FF67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>
              <a:extLst>
                <a:ext uri="{FF2B5EF4-FFF2-40B4-BE49-F238E27FC236}">
                  <a16:creationId xmlns:a16="http://schemas.microsoft.com/office/drawing/2014/main" id="{D68E241C-5250-D9D0-5E27-26DE2AB59A06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>
              <a:extLst>
                <a:ext uri="{FF2B5EF4-FFF2-40B4-BE49-F238E27FC236}">
                  <a16:creationId xmlns:a16="http://schemas.microsoft.com/office/drawing/2014/main" id="{7C35F72A-2655-BF51-5093-5F47AD4296D1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>
              <a:extLst>
                <a:ext uri="{FF2B5EF4-FFF2-40B4-BE49-F238E27FC236}">
                  <a16:creationId xmlns:a16="http://schemas.microsoft.com/office/drawing/2014/main" id="{7C1B26CE-CBA7-ED25-E4EB-81F5B95A7904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>
              <a:extLst>
                <a:ext uri="{FF2B5EF4-FFF2-40B4-BE49-F238E27FC236}">
                  <a16:creationId xmlns:a16="http://schemas.microsoft.com/office/drawing/2014/main" id="{AFE2B689-E197-918E-2A77-8ADE0A24905C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>
              <a:extLst>
                <a:ext uri="{FF2B5EF4-FFF2-40B4-BE49-F238E27FC236}">
                  <a16:creationId xmlns:a16="http://schemas.microsoft.com/office/drawing/2014/main" id="{50668C09-4079-AD54-E4FE-E91BE584A441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>
              <a:extLst>
                <a:ext uri="{FF2B5EF4-FFF2-40B4-BE49-F238E27FC236}">
                  <a16:creationId xmlns:a16="http://schemas.microsoft.com/office/drawing/2014/main" id="{B12E5CA0-1B87-EB19-F69F-9DF82DE83931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>
              <a:extLst>
                <a:ext uri="{FF2B5EF4-FFF2-40B4-BE49-F238E27FC236}">
                  <a16:creationId xmlns:a16="http://schemas.microsoft.com/office/drawing/2014/main" id="{85253D89-E6D4-B344-BD5E-F74D0FF3DC9F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>
              <a:extLst>
                <a:ext uri="{FF2B5EF4-FFF2-40B4-BE49-F238E27FC236}">
                  <a16:creationId xmlns:a16="http://schemas.microsoft.com/office/drawing/2014/main" id="{F47EF15C-E587-C52D-A207-78126918E1F0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>
              <a:extLst>
                <a:ext uri="{FF2B5EF4-FFF2-40B4-BE49-F238E27FC236}">
                  <a16:creationId xmlns:a16="http://schemas.microsoft.com/office/drawing/2014/main" id="{5C36D6BD-9A99-0F17-C740-1CDF25D598C3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>
              <a:extLst>
                <a:ext uri="{FF2B5EF4-FFF2-40B4-BE49-F238E27FC236}">
                  <a16:creationId xmlns:a16="http://schemas.microsoft.com/office/drawing/2014/main" id="{7BF5C243-1891-9530-3756-159CE0798225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>
              <a:extLst>
                <a:ext uri="{FF2B5EF4-FFF2-40B4-BE49-F238E27FC236}">
                  <a16:creationId xmlns:a16="http://schemas.microsoft.com/office/drawing/2014/main" id="{FD898E2B-D34B-DBD4-BD48-E9E1420417BB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>
              <a:extLst>
                <a:ext uri="{FF2B5EF4-FFF2-40B4-BE49-F238E27FC236}">
                  <a16:creationId xmlns:a16="http://schemas.microsoft.com/office/drawing/2014/main" id="{FAE93539-72C6-0DF3-3A21-89B17EC47094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>
              <a:extLst>
                <a:ext uri="{FF2B5EF4-FFF2-40B4-BE49-F238E27FC236}">
                  <a16:creationId xmlns:a16="http://schemas.microsoft.com/office/drawing/2014/main" id="{0AFC3D9D-FBA7-AE8F-7ABD-121099DF894A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>
              <a:extLst>
                <a:ext uri="{FF2B5EF4-FFF2-40B4-BE49-F238E27FC236}">
                  <a16:creationId xmlns:a16="http://schemas.microsoft.com/office/drawing/2014/main" id="{4BDC1F12-995B-9299-398C-6BC074C6D4A4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>
              <a:extLst>
                <a:ext uri="{FF2B5EF4-FFF2-40B4-BE49-F238E27FC236}">
                  <a16:creationId xmlns:a16="http://schemas.microsoft.com/office/drawing/2014/main" id="{7FC09415-0B3D-F707-B115-ED5CE6364D7B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>
              <a:extLst>
                <a:ext uri="{FF2B5EF4-FFF2-40B4-BE49-F238E27FC236}">
                  <a16:creationId xmlns:a16="http://schemas.microsoft.com/office/drawing/2014/main" id="{4DE482C9-887C-3EE6-6256-46E3D15F453B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>
              <a:extLst>
                <a:ext uri="{FF2B5EF4-FFF2-40B4-BE49-F238E27FC236}">
                  <a16:creationId xmlns:a16="http://schemas.microsoft.com/office/drawing/2014/main" id="{85BC8996-3F38-2062-5975-FFAAD952209A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>
              <a:extLst>
                <a:ext uri="{FF2B5EF4-FFF2-40B4-BE49-F238E27FC236}">
                  <a16:creationId xmlns:a16="http://schemas.microsoft.com/office/drawing/2014/main" id="{F83F640B-3083-C968-EB83-BCA1876D1FBF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>
              <a:extLst>
                <a:ext uri="{FF2B5EF4-FFF2-40B4-BE49-F238E27FC236}">
                  <a16:creationId xmlns:a16="http://schemas.microsoft.com/office/drawing/2014/main" id="{978FD605-1FF4-CFB0-B010-D27082CA966C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>
              <a:extLst>
                <a:ext uri="{FF2B5EF4-FFF2-40B4-BE49-F238E27FC236}">
                  <a16:creationId xmlns:a16="http://schemas.microsoft.com/office/drawing/2014/main" id="{8D0605FD-7066-8EE4-9087-BBDEA867E878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>
              <a:extLst>
                <a:ext uri="{FF2B5EF4-FFF2-40B4-BE49-F238E27FC236}">
                  <a16:creationId xmlns:a16="http://schemas.microsoft.com/office/drawing/2014/main" id="{5568EEE5-250A-FBA4-69DA-1665980CF58A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>
              <a:extLst>
                <a:ext uri="{FF2B5EF4-FFF2-40B4-BE49-F238E27FC236}">
                  <a16:creationId xmlns:a16="http://schemas.microsoft.com/office/drawing/2014/main" id="{45752071-2719-5703-B8D5-D91BBDAF5EE8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>
              <a:extLst>
                <a:ext uri="{FF2B5EF4-FFF2-40B4-BE49-F238E27FC236}">
                  <a16:creationId xmlns:a16="http://schemas.microsoft.com/office/drawing/2014/main" id="{879A219E-CB39-E99B-CB70-1D17BC648666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>
              <a:extLst>
                <a:ext uri="{FF2B5EF4-FFF2-40B4-BE49-F238E27FC236}">
                  <a16:creationId xmlns:a16="http://schemas.microsoft.com/office/drawing/2014/main" id="{2AAE303B-AF24-9123-29A6-10FA30847A22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>
              <a:extLst>
                <a:ext uri="{FF2B5EF4-FFF2-40B4-BE49-F238E27FC236}">
                  <a16:creationId xmlns:a16="http://schemas.microsoft.com/office/drawing/2014/main" id="{D4FC9861-1527-C610-DF8D-FFA0C45DC1F2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>
              <a:extLst>
                <a:ext uri="{FF2B5EF4-FFF2-40B4-BE49-F238E27FC236}">
                  <a16:creationId xmlns:a16="http://schemas.microsoft.com/office/drawing/2014/main" id="{F0292CAC-CFCA-8449-24C5-332190F30D39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>
              <a:extLst>
                <a:ext uri="{FF2B5EF4-FFF2-40B4-BE49-F238E27FC236}">
                  <a16:creationId xmlns:a16="http://schemas.microsoft.com/office/drawing/2014/main" id="{41FB5F50-3D1F-D732-C9E7-85D4A7990E93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>
              <a:extLst>
                <a:ext uri="{FF2B5EF4-FFF2-40B4-BE49-F238E27FC236}">
                  <a16:creationId xmlns:a16="http://schemas.microsoft.com/office/drawing/2014/main" id="{16CABE58-4D71-BCAE-9BFC-FA0BD19DAD55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>
              <a:extLst>
                <a:ext uri="{FF2B5EF4-FFF2-40B4-BE49-F238E27FC236}">
                  <a16:creationId xmlns:a16="http://schemas.microsoft.com/office/drawing/2014/main" id="{67ED4F82-B258-E447-95DE-8DF192426275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>
              <a:extLst>
                <a:ext uri="{FF2B5EF4-FFF2-40B4-BE49-F238E27FC236}">
                  <a16:creationId xmlns:a16="http://schemas.microsoft.com/office/drawing/2014/main" id="{850E284D-412F-59AD-DB5D-DB1924BD2DEE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>
              <a:extLst>
                <a:ext uri="{FF2B5EF4-FFF2-40B4-BE49-F238E27FC236}">
                  <a16:creationId xmlns:a16="http://schemas.microsoft.com/office/drawing/2014/main" id="{916BBAD2-BD23-D146-C169-A73CCD3471E7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>
              <a:extLst>
                <a:ext uri="{FF2B5EF4-FFF2-40B4-BE49-F238E27FC236}">
                  <a16:creationId xmlns:a16="http://schemas.microsoft.com/office/drawing/2014/main" id="{3DFE78AD-8929-EE48-1E70-8EC0F0680603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>
              <a:extLst>
                <a:ext uri="{FF2B5EF4-FFF2-40B4-BE49-F238E27FC236}">
                  <a16:creationId xmlns:a16="http://schemas.microsoft.com/office/drawing/2014/main" id="{C0BBBD78-3204-6EE1-6911-0D22A5F3E4A8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>
              <a:extLst>
                <a:ext uri="{FF2B5EF4-FFF2-40B4-BE49-F238E27FC236}">
                  <a16:creationId xmlns:a16="http://schemas.microsoft.com/office/drawing/2014/main" id="{722C3EAA-A419-E369-A123-917F3E9A055A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>
              <a:extLst>
                <a:ext uri="{FF2B5EF4-FFF2-40B4-BE49-F238E27FC236}">
                  <a16:creationId xmlns:a16="http://schemas.microsoft.com/office/drawing/2014/main" id="{C8958E9D-BD76-1A9B-7B25-81DEB5DCD33A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>
              <a:extLst>
                <a:ext uri="{FF2B5EF4-FFF2-40B4-BE49-F238E27FC236}">
                  <a16:creationId xmlns:a16="http://schemas.microsoft.com/office/drawing/2014/main" id="{C3148D49-6739-8844-FD9F-7F9A54CDB70A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>
              <a:extLst>
                <a:ext uri="{FF2B5EF4-FFF2-40B4-BE49-F238E27FC236}">
                  <a16:creationId xmlns:a16="http://schemas.microsoft.com/office/drawing/2014/main" id="{E32A2C1B-C3E1-860F-3853-B44E037A0B0F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>
              <a:extLst>
                <a:ext uri="{FF2B5EF4-FFF2-40B4-BE49-F238E27FC236}">
                  <a16:creationId xmlns:a16="http://schemas.microsoft.com/office/drawing/2014/main" id="{86E26600-263B-5165-F1F9-860C903F4227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>
              <a:extLst>
                <a:ext uri="{FF2B5EF4-FFF2-40B4-BE49-F238E27FC236}">
                  <a16:creationId xmlns:a16="http://schemas.microsoft.com/office/drawing/2014/main" id="{3245AAF2-C728-EB14-26BC-5E9C99802FC6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>
              <a:extLst>
                <a:ext uri="{FF2B5EF4-FFF2-40B4-BE49-F238E27FC236}">
                  <a16:creationId xmlns:a16="http://schemas.microsoft.com/office/drawing/2014/main" id="{5C731C73-63CD-CDB0-C2B8-BAF728810223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>
              <a:extLst>
                <a:ext uri="{FF2B5EF4-FFF2-40B4-BE49-F238E27FC236}">
                  <a16:creationId xmlns:a16="http://schemas.microsoft.com/office/drawing/2014/main" id="{3F2C3020-8279-C7A8-F9A9-52D8D49B5C0A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>
              <a:extLst>
                <a:ext uri="{FF2B5EF4-FFF2-40B4-BE49-F238E27FC236}">
                  <a16:creationId xmlns:a16="http://schemas.microsoft.com/office/drawing/2014/main" id="{887A78E4-FCB4-4C58-9937-486A560BA934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>
              <a:extLst>
                <a:ext uri="{FF2B5EF4-FFF2-40B4-BE49-F238E27FC236}">
                  <a16:creationId xmlns:a16="http://schemas.microsoft.com/office/drawing/2014/main" id="{96A1398A-9890-C751-9447-DC251BA25BB8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>
              <a:extLst>
                <a:ext uri="{FF2B5EF4-FFF2-40B4-BE49-F238E27FC236}">
                  <a16:creationId xmlns:a16="http://schemas.microsoft.com/office/drawing/2014/main" id="{865B9799-390F-FB21-358C-C3B4CB7E3427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>
              <a:extLst>
                <a:ext uri="{FF2B5EF4-FFF2-40B4-BE49-F238E27FC236}">
                  <a16:creationId xmlns:a16="http://schemas.microsoft.com/office/drawing/2014/main" id="{B7E78E51-5580-F2DB-A049-C5548977C519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>
              <a:extLst>
                <a:ext uri="{FF2B5EF4-FFF2-40B4-BE49-F238E27FC236}">
                  <a16:creationId xmlns:a16="http://schemas.microsoft.com/office/drawing/2014/main" id="{7BF2503D-5535-A3D6-6955-B3ACC7914CA2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>
              <a:extLst>
                <a:ext uri="{FF2B5EF4-FFF2-40B4-BE49-F238E27FC236}">
                  <a16:creationId xmlns:a16="http://schemas.microsoft.com/office/drawing/2014/main" id="{5E34A034-A6E1-BF7B-8F9B-59D37BA5F86F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>
              <a:extLst>
                <a:ext uri="{FF2B5EF4-FFF2-40B4-BE49-F238E27FC236}">
                  <a16:creationId xmlns:a16="http://schemas.microsoft.com/office/drawing/2014/main" id="{8AC50882-7983-88E7-C2D3-584B94F2ADBA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>
              <a:extLst>
                <a:ext uri="{FF2B5EF4-FFF2-40B4-BE49-F238E27FC236}">
                  <a16:creationId xmlns:a16="http://schemas.microsoft.com/office/drawing/2014/main" id="{2B6D7E4A-8BC3-A099-1446-716560D4FA08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>
              <a:extLst>
                <a:ext uri="{FF2B5EF4-FFF2-40B4-BE49-F238E27FC236}">
                  <a16:creationId xmlns:a16="http://schemas.microsoft.com/office/drawing/2014/main" id="{F66F1126-8BEC-6565-5582-6C6282B354AB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>
              <a:extLst>
                <a:ext uri="{FF2B5EF4-FFF2-40B4-BE49-F238E27FC236}">
                  <a16:creationId xmlns:a16="http://schemas.microsoft.com/office/drawing/2014/main" id="{BEE7AA50-8180-2C89-099F-F893BB973D0E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>
              <a:extLst>
                <a:ext uri="{FF2B5EF4-FFF2-40B4-BE49-F238E27FC236}">
                  <a16:creationId xmlns:a16="http://schemas.microsoft.com/office/drawing/2014/main" id="{A3B56912-9749-437D-FED6-D0EF388CCDEC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>
            <a:extLst>
              <a:ext uri="{FF2B5EF4-FFF2-40B4-BE49-F238E27FC236}">
                <a16:creationId xmlns:a16="http://schemas.microsoft.com/office/drawing/2014/main" id="{05124C66-90F8-D1DB-678E-272DFF40EC68}"/>
              </a:ext>
            </a:extLst>
          </p:cNvPr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>
              <a:extLst>
                <a:ext uri="{FF2B5EF4-FFF2-40B4-BE49-F238E27FC236}">
                  <a16:creationId xmlns:a16="http://schemas.microsoft.com/office/drawing/2014/main" id="{7A3730B7-3211-2D9E-4580-C559733DB59C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>
                <a:extLst>
                  <a:ext uri="{FF2B5EF4-FFF2-40B4-BE49-F238E27FC236}">
                    <a16:creationId xmlns:a16="http://schemas.microsoft.com/office/drawing/2014/main" id="{197D0350-D9E8-093C-440D-769643CB9996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>
                <a:extLst>
                  <a:ext uri="{FF2B5EF4-FFF2-40B4-BE49-F238E27FC236}">
                    <a16:creationId xmlns:a16="http://schemas.microsoft.com/office/drawing/2014/main" id="{5B83DDAD-C2B4-23D3-2209-43B15EC7DE0D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>
              <a:extLst>
                <a:ext uri="{FF2B5EF4-FFF2-40B4-BE49-F238E27FC236}">
                  <a16:creationId xmlns:a16="http://schemas.microsoft.com/office/drawing/2014/main" id="{905DF7A3-DA78-343F-BAF5-6671A3410B30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>
                <a:extLst>
                  <a:ext uri="{FF2B5EF4-FFF2-40B4-BE49-F238E27FC236}">
                    <a16:creationId xmlns:a16="http://schemas.microsoft.com/office/drawing/2014/main" id="{76C5C093-FDEE-8C74-80CF-5A64B5AA04AB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>
                <a:extLst>
                  <a:ext uri="{FF2B5EF4-FFF2-40B4-BE49-F238E27FC236}">
                    <a16:creationId xmlns:a16="http://schemas.microsoft.com/office/drawing/2014/main" id="{D24D5237-E8C5-9B91-EC8C-867DB99EE23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>
                <a:extLst>
                  <a:ext uri="{FF2B5EF4-FFF2-40B4-BE49-F238E27FC236}">
                    <a16:creationId xmlns:a16="http://schemas.microsoft.com/office/drawing/2014/main" id="{FD69796F-FB9A-D07A-FB3F-44EA7B4B332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>
            <a:extLst>
              <a:ext uri="{FF2B5EF4-FFF2-40B4-BE49-F238E27FC236}">
                <a16:creationId xmlns:a16="http://schemas.microsoft.com/office/drawing/2014/main" id="{DC9E9E67-D6CD-9638-1D9F-340B74AFE912}"/>
              </a:ext>
            </a:extLst>
          </p:cNvPr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>
              <a:extLst>
                <a:ext uri="{FF2B5EF4-FFF2-40B4-BE49-F238E27FC236}">
                  <a16:creationId xmlns:a16="http://schemas.microsoft.com/office/drawing/2014/main" id="{CDB4F8FE-55E4-95D0-218E-B2D579582739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>
                <a:extLst>
                  <a:ext uri="{FF2B5EF4-FFF2-40B4-BE49-F238E27FC236}">
                    <a16:creationId xmlns:a16="http://schemas.microsoft.com/office/drawing/2014/main" id="{B46915D0-2DA4-4E5C-60C4-4C60993CFD18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>
                <a:extLst>
                  <a:ext uri="{FF2B5EF4-FFF2-40B4-BE49-F238E27FC236}">
                    <a16:creationId xmlns:a16="http://schemas.microsoft.com/office/drawing/2014/main" id="{AB5F8336-2748-E9A3-BDE4-9FBE28703E5A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>
              <a:extLst>
                <a:ext uri="{FF2B5EF4-FFF2-40B4-BE49-F238E27FC236}">
                  <a16:creationId xmlns:a16="http://schemas.microsoft.com/office/drawing/2014/main" id="{73FE19CE-F9C2-7204-63D9-C2B4D895D69A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>
                <a:extLst>
                  <a:ext uri="{FF2B5EF4-FFF2-40B4-BE49-F238E27FC236}">
                    <a16:creationId xmlns:a16="http://schemas.microsoft.com/office/drawing/2014/main" id="{154A97AD-2C7C-44D3-8F0F-D7B7CC582E65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>
                <a:extLst>
                  <a:ext uri="{FF2B5EF4-FFF2-40B4-BE49-F238E27FC236}">
                    <a16:creationId xmlns:a16="http://schemas.microsoft.com/office/drawing/2014/main" id="{12CD3D77-C85D-4732-086C-995B59E49BA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>
                <a:extLst>
                  <a:ext uri="{FF2B5EF4-FFF2-40B4-BE49-F238E27FC236}">
                    <a16:creationId xmlns:a16="http://schemas.microsoft.com/office/drawing/2014/main" id="{FA1600B9-E0C6-2625-4F70-2A3704908BE8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>
            <a:extLst>
              <a:ext uri="{FF2B5EF4-FFF2-40B4-BE49-F238E27FC236}">
                <a16:creationId xmlns:a16="http://schemas.microsoft.com/office/drawing/2014/main" id="{B30D1C25-D776-D8B8-E8F2-B6479CA252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>
            <a:extLst>
              <a:ext uri="{FF2B5EF4-FFF2-40B4-BE49-F238E27FC236}">
                <a16:creationId xmlns:a16="http://schemas.microsoft.com/office/drawing/2014/main" id="{68CA7316-C966-C2E8-4B66-40C9D28303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1435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</a:t>
            </a:r>
            <a:r>
              <a:rPr lang="en" dirty="0"/>
              <a:t>ser Login 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 menu Option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Booking 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</a:t>
            </a:r>
            <a:r>
              <a:rPr lang="en" dirty="0"/>
              <a:t>cket Management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Exit System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>
            <a:extLst>
              <a:ext uri="{FF2B5EF4-FFF2-40B4-BE49-F238E27FC236}">
                <a16:creationId xmlns:a16="http://schemas.microsoft.com/office/drawing/2014/main" id="{F8B28D38-D33F-10A0-EF43-4679BA3462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Workflow</a:t>
            </a:r>
            <a:endParaRPr dirty="0"/>
          </a:p>
        </p:txBody>
      </p:sp>
      <p:sp>
        <p:nvSpPr>
          <p:cNvPr id="2143" name="Google Shape;2143;p37">
            <a:extLst>
              <a:ext uri="{FF2B5EF4-FFF2-40B4-BE49-F238E27FC236}">
                <a16:creationId xmlns:a16="http://schemas.microsoft.com/office/drawing/2014/main" id="{55A0B878-7041-040F-4CB4-0364A5A88EB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of the System</a:t>
            </a:r>
            <a:endParaRPr dirty="0"/>
          </a:p>
        </p:txBody>
      </p:sp>
      <p:sp>
        <p:nvSpPr>
          <p:cNvPr id="2144" name="Google Shape;2144;p37">
            <a:extLst>
              <a:ext uri="{FF2B5EF4-FFF2-40B4-BE49-F238E27FC236}">
                <a16:creationId xmlns:a16="http://schemas.microsoft.com/office/drawing/2014/main" id="{6BD77887-5D53-FE43-5F1F-1548CAA77F1D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993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User-Friendly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Secure Access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Efficient Ticket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Validation</a:t>
            </a:r>
            <a:endParaRPr dirty="0"/>
          </a:p>
        </p:txBody>
      </p:sp>
      <p:sp>
        <p:nvSpPr>
          <p:cNvPr id="2147" name="Google Shape;2147;p37">
            <a:extLst>
              <a:ext uri="{FF2B5EF4-FFF2-40B4-BE49-F238E27FC236}">
                <a16:creationId xmlns:a16="http://schemas.microsoft.com/office/drawing/2014/main" id="{C6D63449-90D0-31C0-3C3D-544A09AB482D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8" name="Google Shape;2148;p37">
            <a:extLst>
              <a:ext uri="{FF2B5EF4-FFF2-40B4-BE49-F238E27FC236}">
                <a16:creationId xmlns:a16="http://schemas.microsoft.com/office/drawing/2014/main" id="{95EC21EB-F3CA-C13F-5C1B-655708168F84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>
            <a:extLst>
              <a:ext uri="{FF2B5EF4-FFF2-40B4-BE49-F238E27FC236}">
                <a16:creationId xmlns:a16="http://schemas.microsoft.com/office/drawing/2014/main" id="{800CF667-76D1-2F84-417C-79C31484BBEA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50" name="Google Shape;2150;p37">
            <a:extLst>
              <a:ext uri="{FF2B5EF4-FFF2-40B4-BE49-F238E27FC236}">
                <a16:creationId xmlns:a16="http://schemas.microsoft.com/office/drawing/2014/main" id="{4B7CABE7-CCAC-F13E-9743-4A4AEF38CACC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5503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BE81FE08-7427-9ACF-597F-0BF99B00A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>
            <a:extLst>
              <a:ext uri="{FF2B5EF4-FFF2-40B4-BE49-F238E27FC236}">
                <a16:creationId xmlns:a16="http://schemas.microsoft.com/office/drawing/2014/main" id="{13F5A5D1-B7E7-AF7A-075E-E21DF83FC603}"/>
              </a:ext>
            </a:extLst>
          </p:cNvPr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>
              <a:extLst>
                <a:ext uri="{FF2B5EF4-FFF2-40B4-BE49-F238E27FC236}">
                  <a16:creationId xmlns:a16="http://schemas.microsoft.com/office/drawing/2014/main" id="{5127DAA4-D1F5-2AED-7754-1A314A58A772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>
              <a:extLst>
                <a:ext uri="{FF2B5EF4-FFF2-40B4-BE49-F238E27FC236}">
                  <a16:creationId xmlns:a16="http://schemas.microsoft.com/office/drawing/2014/main" id="{CEC76089-5D3B-D93B-88AD-834355435084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>
              <a:extLst>
                <a:ext uri="{FF2B5EF4-FFF2-40B4-BE49-F238E27FC236}">
                  <a16:creationId xmlns:a16="http://schemas.microsoft.com/office/drawing/2014/main" id="{5A81EC8D-0CC5-B7D7-E34E-15B56C83E69A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>
              <a:extLst>
                <a:ext uri="{FF2B5EF4-FFF2-40B4-BE49-F238E27FC236}">
                  <a16:creationId xmlns:a16="http://schemas.microsoft.com/office/drawing/2014/main" id="{F12CF849-C5BD-50ED-E09D-04BBC8C9B92A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>
              <a:extLst>
                <a:ext uri="{FF2B5EF4-FFF2-40B4-BE49-F238E27FC236}">
                  <a16:creationId xmlns:a16="http://schemas.microsoft.com/office/drawing/2014/main" id="{7D542B19-265D-CD5D-6645-D5CFFB9E1985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>
              <a:extLst>
                <a:ext uri="{FF2B5EF4-FFF2-40B4-BE49-F238E27FC236}">
                  <a16:creationId xmlns:a16="http://schemas.microsoft.com/office/drawing/2014/main" id="{3C16C249-81B4-6513-A508-EA903E9C667E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>
              <a:extLst>
                <a:ext uri="{FF2B5EF4-FFF2-40B4-BE49-F238E27FC236}">
                  <a16:creationId xmlns:a16="http://schemas.microsoft.com/office/drawing/2014/main" id="{1C6FEC53-D6FD-D485-070B-6215A121FEC1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>
              <a:extLst>
                <a:ext uri="{FF2B5EF4-FFF2-40B4-BE49-F238E27FC236}">
                  <a16:creationId xmlns:a16="http://schemas.microsoft.com/office/drawing/2014/main" id="{641C76DB-8A40-25D7-70AD-9647F65B45B0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>
              <a:extLst>
                <a:ext uri="{FF2B5EF4-FFF2-40B4-BE49-F238E27FC236}">
                  <a16:creationId xmlns:a16="http://schemas.microsoft.com/office/drawing/2014/main" id="{4B3AD892-20A8-AF94-8DEF-8D76A61494F6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>
              <a:extLst>
                <a:ext uri="{FF2B5EF4-FFF2-40B4-BE49-F238E27FC236}">
                  <a16:creationId xmlns:a16="http://schemas.microsoft.com/office/drawing/2014/main" id="{DB186A53-B0A2-5AB3-D7D2-97201FF93E64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>
              <a:extLst>
                <a:ext uri="{FF2B5EF4-FFF2-40B4-BE49-F238E27FC236}">
                  <a16:creationId xmlns:a16="http://schemas.microsoft.com/office/drawing/2014/main" id="{AE26D16D-9B6B-B500-E373-6E507B3D775F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>
              <a:extLst>
                <a:ext uri="{FF2B5EF4-FFF2-40B4-BE49-F238E27FC236}">
                  <a16:creationId xmlns:a16="http://schemas.microsoft.com/office/drawing/2014/main" id="{24DC119C-F878-3368-E9DF-55941748F35F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>
              <a:extLst>
                <a:ext uri="{FF2B5EF4-FFF2-40B4-BE49-F238E27FC236}">
                  <a16:creationId xmlns:a16="http://schemas.microsoft.com/office/drawing/2014/main" id="{489B9EDD-6E4F-BFD2-E7A8-B20732213BD1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>
              <a:extLst>
                <a:ext uri="{FF2B5EF4-FFF2-40B4-BE49-F238E27FC236}">
                  <a16:creationId xmlns:a16="http://schemas.microsoft.com/office/drawing/2014/main" id="{D00E4398-4CEC-1804-5D0C-4D8223B0DD94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>
              <a:extLst>
                <a:ext uri="{FF2B5EF4-FFF2-40B4-BE49-F238E27FC236}">
                  <a16:creationId xmlns:a16="http://schemas.microsoft.com/office/drawing/2014/main" id="{CF7574E0-2373-8B63-900D-0BAFC2E902E0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>
              <a:extLst>
                <a:ext uri="{FF2B5EF4-FFF2-40B4-BE49-F238E27FC236}">
                  <a16:creationId xmlns:a16="http://schemas.microsoft.com/office/drawing/2014/main" id="{980D74A7-32F6-957C-4432-CFDA33F81CFA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>
              <a:extLst>
                <a:ext uri="{FF2B5EF4-FFF2-40B4-BE49-F238E27FC236}">
                  <a16:creationId xmlns:a16="http://schemas.microsoft.com/office/drawing/2014/main" id="{F6950982-AE6C-57B9-D34F-C0C8DBB89581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>
              <a:extLst>
                <a:ext uri="{FF2B5EF4-FFF2-40B4-BE49-F238E27FC236}">
                  <a16:creationId xmlns:a16="http://schemas.microsoft.com/office/drawing/2014/main" id="{467640E1-01F4-4709-B297-DEAEDD7E5D1A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>
              <a:extLst>
                <a:ext uri="{FF2B5EF4-FFF2-40B4-BE49-F238E27FC236}">
                  <a16:creationId xmlns:a16="http://schemas.microsoft.com/office/drawing/2014/main" id="{15DB13E2-96EB-1A01-5357-0EB5A386B726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>
              <a:extLst>
                <a:ext uri="{FF2B5EF4-FFF2-40B4-BE49-F238E27FC236}">
                  <a16:creationId xmlns:a16="http://schemas.microsoft.com/office/drawing/2014/main" id="{F137028E-99F4-7342-5783-3B746D95C8FC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>
              <a:extLst>
                <a:ext uri="{FF2B5EF4-FFF2-40B4-BE49-F238E27FC236}">
                  <a16:creationId xmlns:a16="http://schemas.microsoft.com/office/drawing/2014/main" id="{47D0BEDC-B533-FD04-F6DE-92C92E7B2961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>
              <a:extLst>
                <a:ext uri="{FF2B5EF4-FFF2-40B4-BE49-F238E27FC236}">
                  <a16:creationId xmlns:a16="http://schemas.microsoft.com/office/drawing/2014/main" id="{73B80F13-B6E9-94A1-FF1C-0E19D527D404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>
              <a:extLst>
                <a:ext uri="{FF2B5EF4-FFF2-40B4-BE49-F238E27FC236}">
                  <a16:creationId xmlns:a16="http://schemas.microsoft.com/office/drawing/2014/main" id="{ABC89300-5B40-71D5-24D0-AD5E8E426105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>
              <a:extLst>
                <a:ext uri="{FF2B5EF4-FFF2-40B4-BE49-F238E27FC236}">
                  <a16:creationId xmlns:a16="http://schemas.microsoft.com/office/drawing/2014/main" id="{13A673D4-D4B1-0B37-2A50-F96F0C9A360E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>
              <a:extLst>
                <a:ext uri="{FF2B5EF4-FFF2-40B4-BE49-F238E27FC236}">
                  <a16:creationId xmlns:a16="http://schemas.microsoft.com/office/drawing/2014/main" id="{78190D6D-B679-0804-2D8C-2E42FF40A902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>
              <a:extLst>
                <a:ext uri="{FF2B5EF4-FFF2-40B4-BE49-F238E27FC236}">
                  <a16:creationId xmlns:a16="http://schemas.microsoft.com/office/drawing/2014/main" id="{89767F6A-3556-1776-39EA-58B675417A03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>
              <a:extLst>
                <a:ext uri="{FF2B5EF4-FFF2-40B4-BE49-F238E27FC236}">
                  <a16:creationId xmlns:a16="http://schemas.microsoft.com/office/drawing/2014/main" id="{8139F51F-5279-2C12-5AC9-626018ECE8DB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>
              <a:extLst>
                <a:ext uri="{FF2B5EF4-FFF2-40B4-BE49-F238E27FC236}">
                  <a16:creationId xmlns:a16="http://schemas.microsoft.com/office/drawing/2014/main" id="{859009F8-5728-86CC-E194-4C9D1B86E06B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>
              <a:extLst>
                <a:ext uri="{FF2B5EF4-FFF2-40B4-BE49-F238E27FC236}">
                  <a16:creationId xmlns:a16="http://schemas.microsoft.com/office/drawing/2014/main" id="{550E5317-A316-5EBE-88AF-C4196D86919A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>
              <a:extLst>
                <a:ext uri="{FF2B5EF4-FFF2-40B4-BE49-F238E27FC236}">
                  <a16:creationId xmlns:a16="http://schemas.microsoft.com/office/drawing/2014/main" id="{51CABE65-59C0-C93D-5A5D-0BC38AE41BDB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>
              <a:extLst>
                <a:ext uri="{FF2B5EF4-FFF2-40B4-BE49-F238E27FC236}">
                  <a16:creationId xmlns:a16="http://schemas.microsoft.com/office/drawing/2014/main" id="{2FEDA788-86E8-D6DC-CC7F-3C945909124F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>
              <a:extLst>
                <a:ext uri="{FF2B5EF4-FFF2-40B4-BE49-F238E27FC236}">
                  <a16:creationId xmlns:a16="http://schemas.microsoft.com/office/drawing/2014/main" id="{77A0EDD3-40AE-E40B-DAE5-716DD6F7AA1F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>
              <a:extLst>
                <a:ext uri="{FF2B5EF4-FFF2-40B4-BE49-F238E27FC236}">
                  <a16:creationId xmlns:a16="http://schemas.microsoft.com/office/drawing/2014/main" id="{5DE91100-E72D-D4D8-7A2D-1F7C4F05E691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>
              <a:extLst>
                <a:ext uri="{FF2B5EF4-FFF2-40B4-BE49-F238E27FC236}">
                  <a16:creationId xmlns:a16="http://schemas.microsoft.com/office/drawing/2014/main" id="{3C7EBB88-2FB4-1628-EA6F-465499164C78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>
              <a:extLst>
                <a:ext uri="{FF2B5EF4-FFF2-40B4-BE49-F238E27FC236}">
                  <a16:creationId xmlns:a16="http://schemas.microsoft.com/office/drawing/2014/main" id="{7192F4F9-B489-CFA9-F7C8-C4C7B0CAAAA3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>
              <a:extLst>
                <a:ext uri="{FF2B5EF4-FFF2-40B4-BE49-F238E27FC236}">
                  <a16:creationId xmlns:a16="http://schemas.microsoft.com/office/drawing/2014/main" id="{79285F24-C123-C21C-F722-FA67D77408A5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>
              <a:extLst>
                <a:ext uri="{FF2B5EF4-FFF2-40B4-BE49-F238E27FC236}">
                  <a16:creationId xmlns:a16="http://schemas.microsoft.com/office/drawing/2014/main" id="{D4640A51-0E44-2486-3138-B6FE7409EA84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>
              <a:extLst>
                <a:ext uri="{FF2B5EF4-FFF2-40B4-BE49-F238E27FC236}">
                  <a16:creationId xmlns:a16="http://schemas.microsoft.com/office/drawing/2014/main" id="{ADC2A2DA-3D3E-0866-B652-1EB6C48D7AD8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>
              <a:extLst>
                <a:ext uri="{FF2B5EF4-FFF2-40B4-BE49-F238E27FC236}">
                  <a16:creationId xmlns:a16="http://schemas.microsoft.com/office/drawing/2014/main" id="{D7197456-A177-692A-751C-60D278460F0B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>
              <a:extLst>
                <a:ext uri="{FF2B5EF4-FFF2-40B4-BE49-F238E27FC236}">
                  <a16:creationId xmlns:a16="http://schemas.microsoft.com/office/drawing/2014/main" id="{A142BCE2-36B0-CED6-C038-D35BC42EA7A4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>
              <a:extLst>
                <a:ext uri="{FF2B5EF4-FFF2-40B4-BE49-F238E27FC236}">
                  <a16:creationId xmlns:a16="http://schemas.microsoft.com/office/drawing/2014/main" id="{01C42FDE-86DC-E411-741F-7D3AB77491E6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>
              <a:extLst>
                <a:ext uri="{FF2B5EF4-FFF2-40B4-BE49-F238E27FC236}">
                  <a16:creationId xmlns:a16="http://schemas.microsoft.com/office/drawing/2014/main" id="{0CF53796-30EB-62D3-5869-1617DC37996D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>
              <a:extLst>
                <a:ext uri="{FF2B5EF4-FFF2-40B4-BE49-F238E27FC236}">
                  <a16:creationId xmlns:a16="http://schemas.microsoft.com/office/drawing/2014/main" id="{43B9944C-4E29-152F-F3DE-36B02CF81933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>
              <a:extLst>
                <a:ext uri="{FF2B5EF4-FFF2-40B4-BE49-F238E27FC236}">
                  <a16:creationId xmlns:a16="http://schemas.microsoft.com/office/drawing/2014/main" id="{D3C2ECDB-F8E6-F2D1-2650-8EBBD009ACFC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>
              <a:extLst>
                <a:ext uri="{FF2B5EF4-FFF2-40B4-BE49-F238E27FC236}">
                  <a16:creationId xmlns:a16="http://schemas.microsoft.com/office/drawing/2014/main" id="{BBF333C4-F494-8A9E-4420-C5BFCDA1F440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>
              <a:extLst>
                <a:ext uri="{FF2B5EF4-FFF2-40B4-BE49-F238E27FC236}">
                  <a16:creationId xmlns:a16="http://schemas.microsoft.com/office/drawing/2014/main" id="{348630C8-B6DB-0EC7-163D-E1D431CEC551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>
              <a:extLst>
                <a:ext uri="{FF2B5EF4-FFF2-40B4-BE49-F238E27FC236}">
                  <a16:creationId xmlns:a16="http://schemas.microsoft.com/office/drawing/2014/main" id="{F3550EDB-3132-41E2-1C69-3C1CDFA96BDF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>
              <a:extLst>
                <a:ext uri="{FF2B5EF4-FFF2-40B4-BE49-F238E27FC236}">
                  <a16:creationId xmlns:a16="http://schemas.microsoft.com/office/drawing/2014/main" id="{F9E9BA88-D1F9-653A-F7E9-C5DB48FD2067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>
              <a:extLst>
                <a:ext uri="{FF2B5EF4-FFF2-40B4-BE49-F238E27FC236}">
                  <a16:creationId xmlns:a16="http://schemas.microsoft.com/office/drawing/2014/main" id="{9E11A5EB-E5E1-5257-34E7-1F7418DCFBCA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>
              <a:extLst>
                <a:ext uri="{FF2B5EF4-FFF2-40B4-BE49-F238E27FC236}">
                  <a16:creationId xmlns:a16="http://schemas.microsoft.com/office/drawing/2014/main" id="{DB9BD0A2-BEB0-27AF-3396-94D5CF897505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>
              <a:extLst>
                <a:ext uri="{FF2B5EF4-FFF2-40B4-BE49-F238E27FC236}">
                  <a16:creationId xmlns:a16="http://schemas.microsoft.com/office/drawing/2014/main" id="{CF723A63-479F-0617-EA7F-8AA2EA321D28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>
              <a:extLst>
                <a:ext uri="{FF2B5EF4-FFF2-40B4-BE49-F238E27FC236}">
                  <a16:creationId xmlns:a16="http://schemas.microsoft.com/office/drawing/2014/main" id="{4F52461D-AA66-B57C-C00D-C5E7793DDC16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>
              <a:extLst>
                <a:ext uri="{FF2B5EF4-FFF2-40B4-BE49-F238E27FC236}">
                  <a16:creationId xmlns:a16="http://schemas.microsoft.com/office/drawing/2014/main" id="{55A92C10-B461-47E8-6A5A-B3AC15789124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>
              <a:extLst>
                <a:ext uri="{FF2B5EF4-FFF2-40B4-BE49-F238E27FC236}">
                  <a16:creationId xmlns:a16="http://schemas.microsoft.com/office/drawing/2014/main" id="{C32F0023-CE73-1012-3DEB-BFB08173C613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>
              <a:extLst>
                <a:ext uri="{FF2B5EF4-FFF2-40B4-BE49-F238E27FC236}">
                  <a16:creationId xmlns:a16="http://schemas.microsoft.com/office/drawing/2014/main" id="{FEF4E5D1-9045-88C7-5945-19E134042809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>
              <a:extLst>
                <a:ext uri="{FF2B5EF4-FFF2-40B4-BE49-F238E27FC236}">
                  <a16:creationId xmlns:a16="http://schemas.microsoft.com/office/drawing/2014/main" id="{F543D16B-C310-9059-52E6-379516967F02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>
              <a:extLst>
                <a:ext uri="{FF2B5EF4-FFF2-40B4-BE49-F238E27FC236}">
                  <a16:creationId xmlns:a16="http://schemas.microsoft.com/office/drawing/2014/main" id="{3F090592-DD52-B43F-F6AC-7BC2CA7634C9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>
              <a:extLst>
                <a:ext uri="{FF2B5EF4-FFF2-40B4-BE49-F238E27FC236}">
                  <a16:creationId xmlns:a16="http://schemas.microsoft.com/office/drawing/2014/main" id="{A55FDC58-356F-4EB5-F110-393592EEC68B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>
              <a:extLst>
                <a:ext uri="{FF2B5EF4-FFF2-40B4-BE49-F238E27FC236}">
                  <a16:creationId xmlns:a16="http://schemas.microsoft.com/office/drawing/2014/main" id="{C68DA004-63F9-B0B4-CC84-6AA90563BC13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>
              <a:extLst>
                <a:ext uri="{FF2B5EF4-FFF2-40B4-BE49-F238E27FC236}">
                  <a16:creationId xmlns:a16="http://schemas.microsoft.com/office/drawing/2014/main" id="{6C9ADCD2-2DD0-FFA4-18E4-DFC99BC2B189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>
              <a:extLst>
                <a:ext uri="{FF2B5EF4-FFF2-40B4-BE49-F238E27FC236}">
                  <a16:creationId xmlns:a16="http://schemas.microsoft.com/office/drawing/2014/main" id="{B32C4D1D-2C4C-0610-4385-12F3DAC27077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>
              <a:extLst>
                <a:ext uri="{FF2B5EF4-FFF2-40B4-BE49-F238E27FC236}">
                  <a16:creationId xmlns:a16="http://schemas.microsoft.com/office/drawing/2014/main" id="{1B31B714-CBBA-197D-3832-04BBF78B086A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>
              <a:extLst>
                <a:ext uri="{FF2B5EF4-FFF2-40B4-BE49-F238E27FC236}">
                  <a16:creationId xmlns:a16="http://schemas.microsoft.com/office/drawing/2014/main" id="{E37A08DF-0A16-379C-F04C-14DDF87B082F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>
              <a:extLst>
                <a:ext uri="{FF2B5EF4-FFF2-40B4-BE49-F238E27FC236}">
                  <a16:creationId xmlns:a16="http://schemas.microsoft.com/office/drawing/2014/main" id="{36170412-1CB7-6E0A-8406-8553E4148403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>
              <a:extLst>
                <a:ext uri="{FF2B5EF4-FFF2-40B4-BE49-F238E27FC236}">
                  <a16:creationId xmlns:a16="http://schemas.microsoft.com/office/drawing/2014/main" id="{95A51E4F-C6FD-716C-62EE-5DB67F8BD25F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>
              <a:extLst>
                <a:ext uri="{FF2B5EF4-FFF2-40B4-BE49-F238E27FC236}">
                  <a16:creationId xmlns:a16="http://schemas.microsoft.com/office/drawing/2014/main" id="{6DB95867-D579-A14D-D22F-CEC469113C7A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>
              <a:extLst>
                <a:ext uri="{FF2B5EF4-FFF2-40B4-BE49-F238E27FC236}">
                  <a16:creationId xmlns:a16="http://schemas.microsoft.com/office/drawing/2014/main" id="{31FFD8AF-F0FF-7409-B580-5035FC77BAC2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>
              <a:extLst>
                <a:ext uri="{FF2B5EF4-FFF2-40B4-BE49-F238E27FC236}">
                  <a16:creationId xmlns:a16="http://schemas.microsoft.com/office/drawing/2014/main" id="{5592E403-3D67-3245-C348-DF82D98CC838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>
              <a:extLst>
                <a:ext uri="{FF2B5EF4-FFF2-40B4-BE49-F238E27FC236}">
                  <a16:creationId xmlns:a16="http://schemas.microsoft.com/office/drawing/2014/main" id="{E2DEB555-26B0-072C-2F51-451779F812C1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>
              <a:extLst>
                <a:ext uri="{FF2B5EF4-FFF2-40B4-BE49-F238E27FC236}">
                  <a16:creationId xmlns:a16="http://schemas.microsoft.com/office/drawing/2014/main" id="{E3438E99-67FD-38D5-AD7E-FA4A9A8476CD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>
              <a:extLst>
                <a:ext uri="{FF2B5EF4-FFF2-40B4-BE49-F238E27FC236}">
                  <a16:creationId xmlns:a16="http://schemas.microsoft.com/office/drawing/2014/main" id="{D3DDA683-4DDA-6362-D971-EFD5B57449C2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>
              <a:extLst>
                <a:ext uri="{FF2B5EF4-FFF2-40B4-BE49-F238E27FC236}">
                  <a16:creationId xmlns:a16="http://schemas.microsoft.com/office/drawing/2014/main" id="{FC3B4D08-5972-94FD-204A-371DAEF40ADB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>
              <a:extLst>
                <a:ext uri="{FF2B5EF4-FFF2-40B4-BE49-F238E27FC236}">
                  <a16:creationId xmlns:a16="http://schemas.microsoft.com/office/drawing/2014/main" id="{7331985C-88DC-8E76-BB58-CFEFCB2E79C5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>
              <a:extLst>
                <a:ext uri="{FF2B5EF4-FFF2-40B4-BE49-F238E27FC236}">
                  <a16:creationId xmlns:a16="http://schemas.microsoft.com/office/drawing/2014/main" id="{4DE7EEF2-C8D0-6C8B-8CCD-6F288223D6DC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>
              <a:extLst>
                <a:ext uri="{FF2B5EF4-FFF2-40B4-BE49-F238E27FC236}">
                  <a16:creationId xmlns:a16="http://schemas.microsoft.com/office/drawing/2014/main" id="{BD87FDF1-2CD1-FF70-7659-CFFEAADDB7D0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>
              <a:extLst>
                <a:ext uri="{FF2B5EF4-FFF2-40B4-BE49-F238E27FC236}">
                  <a16:creationId xmlns:a16="http://schemas.microsoft.com/office/drawing/2014/main" id="{8E00890B-6673-E99C-0C7C-AA3AF879C452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>
              <a:extLst>
                <a:ext uri="{FF2B5EF4-FFF2-40B4-BE49-F238E27FC236}">
                  <a16:creationId xmlns:a16="http://schemas.microsoft.com/office/drawing/2014/main" id="{0EE1739C-518E-E267-CECD-10DE87A97AD2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>
              <a:extLst>
                <a:ext uri="{FF2B5EF4-FFF2-40B4-BE49-F238E27FC236}">
                  <a16:creationId xmlns:a16="http://schemas.microsoft.com/office/drawing/2014/main" id="{A53CEF03-27BC-7386-CC41-830946F1C888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>
              <a:extLst>
                <a:ext uri="{FF2B5EF4-FFF2-40B4-BE49-F238E27FC236}">
                  <a16:creationId xmlns:a16="http://schemas.microsoft.com/office/drawing/2014/main" id="{59AB6CDB-C855-DF2F-6F43-E91A40E69043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>
              <a:extLst>
                <a:ext uri="{FF2B5EF4-FFF2-40B4-BE49-F238E27FC236}">
                  <a16:creationId xmlns:a16="http://schemas.microsoft.com/office/drawing/2014/main" id="{F458C0F0-9F4F-D751-9E3A-EB319A347AC3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>
              <a:extLst>
                <a:ext uri="{FF2B5EF4-FFF2-40B4-BE49-F238E27FC236}">
                  <a16:creationId xmlns:a16="http://schemas.microsoft.com/office/drawing/2014/main" id="{17041B0F-0D81-2D4F-F3F9-6BFFC26CA95D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>
              <a:extLst>
                <a:ext uri="{FF2B5EF4-FFF2-40B4-BE49-F238E27FC236}">
                  <a16:creationId xmlns:a16="http://schemas.microsoft.com/office/drawing/2014/main" id="{21169E8E-F6A8-28EA-D10C-3E96F4643C41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>
              <a:extLst>
                <a:ext uri="{FF2B5EF4-FFF2-40B4-BE49-F238E27FC236}">
                  <a16:creationId xmlns:a16="http://schemas.microsoft.com/office/drawing/2014/main" id="{DB94FF6D-6F35-D521-7628-14B0A9EC6578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>
              <a:extLst>
                <a:ext uri="{FF2B5EF4-FFF2-40B4-BE49-F238E27FC236}">
                  <a16:creationId xmlns:a16="http://schemas.microsoft.com/office/drawing/2014/main" id="{523A5FF7-07F8-7F81-4295-B929E1A113C4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>
              <a:extLst>
                <a:ext uri="{FF2B5EF4-FFF2-40B4-BE49-F238E27FC236}">
                  <a16:creationId xmlns:a16="http://schemas.microsoft.com/office/drawing/2014/main" id="{B7AB3448-521E-D8DE-4675-A3BE5D9275A1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>
              <a:extLst>
                <a:ext uri="{FF2B5EF4-FFF2-40B4-BE49-F238E27FC236}">
                  <a16:creationId xmlns:a16="http://schemas.microsoft.com/office/drawing/2014/main" id="{BBE4699F-6424-7185-9EDE-F988A9CBB822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>
              <a:extLst>
                <a:ext uri="{FF2B5EF4-FFF2-40B4-BE49-F238E27FC236}">
                  <a16:creationId xmlns:a16="http://schemas.microsoft.com/office/drawing/2014/main" id="{5F6AE4D4-5EE0-CBAF-065F-452017C5ADF7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>
              <a:extLst>
                <a:ext uri="{FF2B5EF4-FFF2-40B4-BE49-F238E27FC236}">
                  <a16:creationId xmlns:a16="http://schemas.microsoft.com/office/drawing/2014/main" id="{74662C87-44F8-FABF-DA48-D84BD191722A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>
              <a:extLst>
                <a:ext uri="{FF2B5EF4-FFF2-40B4-BE49-F238E27FC236}">
                  <a16:creationId xmlns:a16="http://schemas.microsoft.com/office/drawing/2014/main" id="{AE8A38C2-2F5A-A31E-3498-0ABEA41F4938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>
              <a:extLst>
                <a:ext uri="{FF2B5EF4-FFF2-40B4-BE49-F238E27FC236}">
                  <a16:creationId xmlns:a16="http://schemas.microsoft.com/office/drawing/2014/main" id="{D93D544E-F510-C30C-7D82-F6603F5F103C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>
              <a:extLst>
                <a:ext uri="{FF2B5EF4-FFF2-40B4-BE49-F238E27FC236}">
                  <a16:creationId xmlns:a16="http://schemas.microsoft.com/office/drawing/2014/main" id="{FE5C3D7A-16A6-A4D3-F451-92D082CC0251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>
              <a:extLst>
                <a:ext uri="{FF2B5EF4-FFF2-40B4-BE49-F238E27FC236}">
                  <a16:creationId xmlns:a16="http://schemas.microsoft.com/office/drawing/2014/main" id="{906166C6-29E5-7FEB-4651-5A8ECEADF5AA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>
              <a:extLst>
                <a:ext uri="{FF2B5EF4-FFF2-40B4-BE49-F238E27FC236}">
                  <a16:creationId xmlns:a16="http://schemas.microsoft.com/office/drawing/2014/main" id="{BB44BD19-81CC-5DBD-B248-5B64E07488D2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>
              <a:extLst>
                <a:ext uri="{FF2B5EF4-FFF2-40B4-BE49-F238E27FC236}">
                  <a16:creationId xmlns:a16="http://schemas.microsoft.com/office/drawing/2014/main" id="{67A4E931-61F2-7AE9-F174-E73B59AB4764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>
              <a:extLst>
                <a:ext uri="{FF2B5EF4-FFF2-40B4-BE49-F238E27FC236}">
                  <a16:creationId xmlns:a16="http://schemas.microsoft.com/office/drawing/2014/main" id="{9D47E7D3-9245-905C-E531-6094B1D231B5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>
              <a:extLst>
                <a:ext uri="{FF2B5EF4-FFF2-40B4-BE49-F238E27FC236}">
                  <a16:creationId xmlns:a16="http://schemas.microsoft.com/office/drawing/2014/main" id="{046BE12E-5B7A-7095-69E6-90DF9FF20E50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>
              <a:extLst>
                <a:ext uri="{FF2B5EF4-FFF2-40B4-BE49-F238E27FC236}">
                  <a16:creationId xmlns:a16="http://schemas.microsoft.com/office/drawing/2014/main" id="{E26A75F7-BD74-BE7E-4972-78475831D552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>
              <a:extLst>
                <a:ext uri="{FF2B5EF4-FFF2-40B4-BE49-F238E27FC236}">
                  <a16:creationId xmlns:a16="http://schemas.microsoft.com/office/drawing/2014/main" id="{0CD2ADEE-FC83-CF5A-3D4B-07A1EAE8A3E7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>
              <a:extLst>
                <a:ext uri="{FF2B5EF4-FFF2-40B4-BE49-F238E27FC236}">
                  <a16:creationId xmlns:a16="http://schemas.microsoft.com/office/drawing/2014/main" id="{6527ED51-57FC-EEDA-9390-7ED832275BF3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>
              <a:extLst>
                <a:ext uri="{FF2B5EF4-FFF2-40B4-BE49-F238E27FC236}">
                  <a16:creationId xmlns:a16="http://schemas.microsoft.com/office/drawing/2014/main" id="{41F8F834-DA59-C26F-899B-332883FF5592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>
              <a:extLst>
                <a:ext uri="{FF2B5EF4-FFF2-40B4-BE49-F238E27FC236}">
                  <a16:creationId xmlns:a16="http://schemas.microsoft.com/office/drawing/2014/main" id="{FA4F6A0D-10C8-8C25-415E-53599E53F98E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>
              <a:extLst>
                <a:ext uri="{FF2B5EF4-FFF2-40B4-BE49-F238E27FC236}">
                  <a16:creationId xmlns:a16="http://schemas.microsoft.com/office/drawing/2014/main" id="{7A774EF0-3AFB-982D-541E-A71A91FDD9BF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>
              <a:extLst>
                <a:ext uri="{FF2B5EF4-FFF2-40B4-BE49-F238E27FC236}">
                  <a16:creationId xmlns:a16="http://schemas.microsoft.com/office/drawing/2014/main" id="{8E2F2F65-41B7-2E1C-AEE4-FC28E48FA1EB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>
              <a:extLst>
                <a:ext uri="{FF2B5EF4-FFF2-40B4-BE49-F238E27FC236}">
                  <a16:creationId xmlns:a16="http://schemas.microsoft.com/office/drawing/2014/main" id="{DA58566E-20DE-FB1C-AD64-5CB13A7E32AA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>
              <a:extLst>
                <a:ext uri="{FF2B5EF4-FFF2-40B4-BE49-F238E27FC236}">
                  <a16:creationId xmlns:a16="http://schemas.microsoft.com/office/drawing/2014/main" id="{C2579547-731D-B061-07A8-3C2C1405D839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>
              <a:extLst>
                <a:ext uri="{FF2B5EF4-FFF2-40B4-BE49-F238E27FC236}">
                  <a16:creationId xmlns:a16="http://schemas.microsoft.com/office/drawing/2014/main" id="{01224664-FE40-4579-A1C7-56083215B4FD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>
              <a:extLst>
                <a:ext uri="{FF2B5EF4-FFF2-40B4-BE49-F238E27FC236}">
                  <a16:creationId xmlns:a16="http://schemas.microsoft.com/office/drawing/2014/main" id="{518468EE-0B88-3282-665B-C917BA1E18F9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>
              <a:extLst>
                <a:ext uri="{FF2B5EF4-FFF2-40B4-BE49-F238E27FC236}">
                  <a16:creationId xmlns:a16="http://schemas.microsoft.com/office/drawing/2014/main" id="{072D267F-5C7D-06AF-AEEC-0008A2D03165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>
              <a:extLst>
                <a:ext uri="{FF2B5EF4-FFF2-40B4-BE49-F238E27FC236}">
                  <a16:creationId xmlns:a16="http://schemas.microsoft.com/office/drawing/2014/main" id="{C831CD73-B4A4-E148-4068-9325301E8A6D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>
              <a:extLst>
                <a:ext uri="{FF2B5EF4-FFF2-40B4-BE49-F238E27FC236}">
                  <a16:creationId xmlns:a16="http://schemas.microsoft.com/office/drawing/2014/main" id="{77163A3C-8C77-7EFF-B2AA-3646BCD913C1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>
              <a:extLst>
                <a:ext uri="{FF2B5EF4-FFF2-40B4-BE49-F238E27FC236}">
                  <a16:creationId xmlns:a16="http://schemas.microsoft.com/office/drawing/2014/main" id="{BAA709F5-0575-98B8-521B-BD9802C4791C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>
              <a:extLst>
                <a:ext uri="{FF2B5EF4-FFF2-40B4-BE49-F238E27FC236}">
                  <a16:creationId xmlns:a16="http://schemas.microsoft.com/office/drawing/2014/main" id="{984450E3-2929-760E-F01C-F7FBFFB39875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>
              <a:extLst>
                <a:ext uri="{FF2B5EF4-FFF2-40B4-BE49-F238E27FC236}">
                  <a16:creationId xmlns:a16="http://schemas.microsoft.com/office/drawing/2014/main" id="{19E90E8A-87A3-CC46-8531-CA76B52D51C0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>
              <a:extLst>
                <a:ext uri="{FF2B5EF4-FFF2-40B4-BE49-F238E27FC236}">
                  <a16:creationId xmlns:a16="http://schemas.microsoft.com/office/drawing/2014/main" id="{33EDD39E-79B5-B58A-A2F6-99F092485360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>
              <a:extLst>
                <a:ext uri="{FF2B5EF4-FFF2-40B4-BE49-F238E27FC236}">
                  <a16:creationId xmlns:a16="http://schemas.microsoft.com/office/drawing/2014/main" id="{FC4A9350-0DDF-FD1D-475E-262793A2D6CA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>
              <a:extLst>
                <a:ext uri="{FF2B5EF4-FFF2-40B4-BE49-F238E27FC236}">
                  <a16:creationId xmlns:a16="http://schemas.microsoft.com/office/drawing/2014/main" id="{C61B68AF-E77D-AD82-DE54-D0939AC14A35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>
              <a:extLst>
                <a:ext uri="{FF2B5EF4-FFF2-40B4-BE49-F238E27FC236}">
                  <a16:creationId xmlns:a16="http://schemas.microsoft.com/office/drawing/2014/main" id="{59CEDA89-6E6B-36F1-50CE-FE75FA9F1864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>
              <a:extLst>
                <a:ext uri="{FF2B5EF4-FFF2-40B4-BE49-F238E27FC236}">
                  <a16:creationId xmlns:a16="http://schemas.microsoft.com/office/drawing/2014/main" id="{070D8918-D007-4598-934B-5E199431CA57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>
              <a:extLst>
                <a:ext uri="{FF2B5EF4-FFF2-40B4-BE49-F238E27FC236}">
                  <a16:creationId xmlns:a16="http://schemas.microsoft.com/office/drawing/2014/main" id="{ED1E691E-12C3-068A-2D35-F98D7CE42153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>
              <a:extLst>
                <a:ext uri="{FF2B5EF4-FFF2-40B4-BE49-F238E27FC236}">
                  <a16:creationId xmlns:a16="http://schemas.microsoft.com/office/drawing/2014/main" id="{E1DFB81C-CC9A-57C1-4F72-D789C4A7DC3F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>
              <a:extLst>
                <a:ext uri="{FF2B5EF4-FFF2-40B4-BE49-F238E27FC236}">
                  <a16:creationId xmlns:a16="http://schemas.microsoft.com/office/drawing/2014/main" id="{DBDA90C8-CCA3-2966-823C-9D1088154E45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>
              <a:extLst>
                <a:ext uri="{FF2B5EF4-FFF2-40B4-BE49-F238E27FC236}">
                  <a16:creationId xmlns:a16="http://schemas.microsoft.com/office/drawing/2014/main" id="{E841CC8E-E47E-9792-34EB-27090601E763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>
              <a:extLst>
                <a:ext uri="{FF2B5EF4-FFF2-40B4-BE49-F238E27FC236}">
                  <a16:creationId xmlns:a16="http://schemas.microsoft.com/office/drawing/2014/main" id="{506B144B-D2CD-80B1-E69E-48DDE7213B16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>
              <a:extLst>
                <a:ext uri="{FF2B5EF4-FFF2-40B4-BE49-F238E27FC236}">
                  <a16:creationId xmlns:a16="http://schemas.microsoft.com/office/drawing/2014/main" id="{C8036B74-1AB5-324C-10F1-0BB58AC4741C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>
              <a:extLst>
                <a:ext uri="{FF2B5EF4-FFF2-40B4-BE49-F238E27FC236}">
                  <a16:creationId xmlns:a16="http://schemas.microsoft.com/office/drawing/2014/main" id="{44AB1A5A-A697-53E0-060D-2954DFDED650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>
              <a:extLst>
                <a:ext uri="{FF2B5EF4-FFF2-40B4-BE49-F238E27FC236}">
                  <a16:creationId xmlns:a16="http://schemas.microsoft.com/office/drawing/2014/main" id="{8B90903A-10DA-225F-4ECD-7EC94E33D466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>
              <a:extLst>
                <a:ext uri="{FF2B5EF4-FFF2-40B4-BE49-F238E27FC236}">
                  <a16:creationId xmlns:a16="http://schemas.microsoft.com/office/drawing/2014/main" id="{DB653EDA-B0DA-BC8F-DEA8-793B4583055A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>
              <a:extLst>
                <a:ext uri="{FF2B5EF4-FFF2-40B4-BE49-F238E27FC236}">
                  <a16:creationId xmlns:a16="http://schemas.microsoft.com/office/drawing/2014/main" id="{0713D622-C5CC-A252-0BE9-F41838DCF60D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>
              <a:extLst>
                <a:ext uri="{FF2B5EF4-FFF2-40B4-BE49-F238E27FC236}">
                  <a16:creationId xmlns:a16="http://schemas.microsoft.com/office/drawing/2014/main" id="{A697F7B5-C123-309E-2538-16086991D122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>
              <a:extLst>
                <a:ext uri="{FF2B5EF4-FFF2-40B4-BE49-F238E27FC236}">
                  <a16:creationId xmlns:a16="http://schemas.microsoft.com/office/drawing/2014/main" id="{DC70EE12-B207-EC8D-FFB7-89FE23676A2D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>
              <a:extLst>
                <a:ext uri="{FF2B5EF4-FFF2-40B4-BE49-F238E27FC236}">
                  <a16:creationId xmlns:a16="http://schemas.microsoft.com/office/drawing/2014/main" id="{CDCD66E3-6C1E-4D56-829A-FAAF91576F53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>
              <a:extLst>
                <a:ext uri="{FF2B5EF4-FFF2-40B4-BE49-F238E27FC236}">
                  <a16:creationId xmlns:a16="http://schemas.microsoft.com/office/drawing/2014/main" id="{02D794AA-C686-E67B-5D5D-CFB00C2F7775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>
              <a:extLst>
                <a:ext uri="{FF2B5EF4-FFF2-40B4-BE49-F238E27FC236}">
                  <a16:creationId xmlns:a16="http://schemas.microsoft.com/office/drawing/2014/main" id="{53D3304E-7324-0BBF-CC7E-616FE38A106C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>
              <a:extLst>
                <a:ext uri="{FF2B5EF4-FFF2-40B4-BE49-F238E27FC236}">
                  <a16:creationId xmlns:a16="http://schemas.microsoft.com/office/drawing/2014/main" id="{E7532E0D-A516-6D72-EA6A-A5FB7C6D6DCF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>
              <a:extLst>
                <a:ext uri="{FF2B5EF4-FFF2-40B4-BE49-F238E27FC236}">
                  <a16:creationId xmlns:a16="http://schemas.microsoft.com/office/drawing/2014/main" id="{65E28CAF-CA4B-8417-18BC-BD0F59118BB9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>
              <a:extLst>
                <a:ext uri="{FF2B5EF4-FFF2-40B4-BE49-F238E27FC236}">
                  <a16:creationId xmlns:a16="http://schemas.microsoft.com/office/drawing/2014/main" id="{B82AA3E7-3AC0-FB96-A726-CA772F454662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>
              <a:extLst>
                <a:ext uri="{FF2B5EF4-FFF2-40B4-BE49-F238E27FC236}">
                  <a16:creationId xmlns:a16="http://schemas.microsoft.com/office/drawing/2014/main" id="{E1FE716C-AFC4-0958-BE69-18258CAD7C4B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>
              <a:extLst>
                <a:ext uri="{FF2B5EF4-FFF2-40B4-BE49-F238E27FC236}">
                  <a16:creationId xmlns:a16="http://schemas.microsoft.com/office/drawing/2014/main" id="{41634935-D9DC-98E2-B830-2D38D3027E7B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>
              <a:extLst>
                <a:ext uri="{FF2B5EF4-FFF2-40B4-BE49-F238E27FC236}">
                  <a16:creationId xmlns:a16="http://schemas.microsoft.com/office/drawing/2014/main" id="{0F68C34D-F89E-9607-5826-07812A3EAD95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>
              <a:extLst>
                <a:ext uri="{FF2B5EF4-FFF2-40B4-BE49-F238E27FC236}">
                  <a16:creationId xmlns:a16="http://schemas.microsoft.com/office/drawing/2014/main" id="{6AB1052F-1A52-D3FB-0633-145E60BEE569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>
              <a:extLst>
                <a:ext uri="{FF2B5EF4-FFF2-40B4-BE49-F238E27FC236}">
                  <a16:creationId xmlns:a16="http://schemas.microsoft.com/office/drawing/2014/main" id="{CDF81EE5-ED05-A1C8-3F63-D719F55B1072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>
              <a:extLst>
                <a:ext uri="{FF2B5EF4-FFF2-40B4-BE49-F238E27FC236}">
                  <a16:creationId xmlns:a16="http://schemas.microsoft.com/office/drawing/2014/main" id="{0B6F3D79-5B7B-9753-E9EF-70E8CC5BB4EB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>
              <a:extLst>
                <a:ext uri="{FF2B5EF4-FFF2-40B4-BE49-F238E27FC236}">
                  <a16:creationId xmlns:a16="http://schemas.microsoft.com/office/drawing/2014/main" id="{E95E22B4-8982-98C5-D313-2A6378DBE2D4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>
              <a:extLst>
                <a:ext uri="{FF2B5EF4-FFF2-40B4-BE49-F238E27FC236}">
                  <a16:creationId xmlns:a16="http://schemas.microsoft.com/office/drawing/2014/main" id="{BD4CE750-A65B-0C58-072B-E22126C350B4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>
              <a:extLst>
                <a:ext uri="{FF2B5EF4-FFF2-40B4-BE49-F238E27FC236}">
                  <a16:creationId xmlns:a16="http://schemas.microsoft.com/office/drawing/2014/main" id="{CA319343-F8CF-EC9B-A338-67F1983B244B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>
              <a:extLst>
                <a:ext uri="{FF2B5EF4-FFF2-40B4-BE49-F238E27FC236}">
                  <a16:creationId xmlns:a16="http://schemas.microsoft.com/office/drawing/2014/main" id="{104CC4D9-9EB4-7777-2794-75112D578C63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>
              <a:extLst>
                <a:ext uri="{FF2B5EF4-FFF2-40B4-BE49-F238E27FC236}">
                  <a16:creationId xmlns:a16="http://schemas.microsoft.com/office/drawing/2014/main" id="{8836D199-1481-2A27-7FA2-5D7B45D9C642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>
              <a:extLst>
                <a:ext uri="{FF2B5EF4-FFF2-40B4-BE49-F238E27FC236}">
                  <a16:creationId xmlns:a16="http://schemas.microsoft.com/office/drawing/2014/main" id="{9C781285-BC98-73E0-37A4-71D7D9622853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>
              <a:extLst>
                <a:ext uri="{FF2B5EF4-FFF2-40B4-BE49-F238E27FC236}">
                  <a16:creationId xmlns:a16="http://schemas.microsoft.com/office/drawing/2014/main" id="{4E924702-ACC7-1D60-A9C0-5E0F1307FA21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>
              <a:extLst>
                <a:ext uri="{FF2B5EF4-FFF2-40B4-BE49-F238E27FC236}">
                  <a16:creationId xmlns:a16="http://schemas.microsoft.com/office/drawing/2014/main" id="{A540B759-EE68-AD4E-7616-3322724746A9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>
              <a:extLst>
                <a:ext uri="{FF2B5EF4-FFF2-40B4-BE49-F238E27FC236}">
                  <a16:creationId xmlns:a16="http://schemas.microsoft.com/office/drawing/2014/main" id="{A67805EC-54B5-F2E0-5D75-0A72B899B827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>
              <a:extLst>
                <a:ext uri="{FF2B5EF4-FFF2-40B4-BE49-F238E27FC236}">
                  <a16:creationId xmlns:a16="http://schemas.microsoft.com/office/drawing/2014/main" id="{3E615388-3F85-59EE-BB90-5A11AB7D2B3F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>
              <a:extLst>
                <a:ext uri="{FF2B5EF4-FFF2-40B4-BE49-F238E27FC236}">
                  <a16:creationId xmlns:a16="http://schemas.microsoft.com/office/drawing/2014/main" id="{A7598878-EB86-F785-3FB7-08911CE0EB7D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>
              <a:extLst>
                <a:ext uri="{FF2B5EF4-FFF2-40B4-BE49-F238E27FC236}">
                  <a16:creationId xmlns:a16="http://schemas.microsoft.com/office/drawing/2014/main" id="{042F82BF-8DA1-CF8D-B96A-D76F49C1FC5C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>
              <a:extLst>
                <a:ext uri="{FF2B5EF4-FFF2-40B4-BE49-F238E27FC236}">
                  <a16:creationId xmlns:a16="http://schemas.microsoft.com/office/drawing/2014/main" id="{974FD85F-719B-FEAC-9588-5EFEC0C919BA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>
              <a:extLst>
                <a:ext uri="{FF2B5EF4-FFF2-40B4-BE49-F238E27FC236}">
                  <a16:creationId xmlns:a16="http://schemas.microsoft.com/office/drawing/2014/main" id="{2AD85720-0535-013B-180C-9B4EB028E1E8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>
              <a:extLst>
                <a:ext uri="{FF2B5EF4-FFF2-40B4-BE49-F238E27FC236}">
                  <a16:creationId xmlns:a16="http://schemas.microsoft.com/office/drawing/2014/main" id="{755ED33E-DFDB-EFDC-A911-11FF81C0F03D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>
              <a:extLst>
                <a:ext uri="{FF2B5EF4-FFF2-40B4-BE49-F238E27FC236}">
                  <a16:creationId xmlns:a16="http://schemas.microsoft.com/office/drawing/2014/main" id="{345B9F62-4E73-A5A3-F63B-891C6BC89256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>
              <a:extLst>
                <a:ext uri="{FF2B5EF4-FFF2-40B4-BE49-F238E27FC236}">
                  <a16:creationId xmlns:a16="http://schemas.microsoft.com/office/drawing/2014/main" id="{4363E23D-BEA0-3B4D-E72B-0BCA25F3EB99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>
              <a:extLst>
                <a:ext uri="{FF2B5EF4-FFF2-40B4-BE49-F238E27FC236}">
                  <a16:creationId xmlns:a16="http://schemas.microsoft.com/office/drawing/2014/main" id="{9E430E79-B294-0077-F1B4-E16DEF61A3D1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>
              <a:extLst>
                <a:ext uri="{FF2B5EF4-FFF2-40B4-BE49-F238E27FC236}">
                  <a16:creationId xmlns:a16="http://schemas.microsoft.com/office/drawing/2014/main" id="{55BB837C-63D2-01AA-1CD2-14021573EC6C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>
              <a:extLst>
                <a:ext uri="{FF2B5EF4-FFF2-40B4-BE49-F238E27FC236}">
                  <a16:creationId xmlns:a16="http://schemas.microsoft.com/office/drawing/2014/main" id="{91A9E1F3-6B8F-B30A-DDF1-CD547B080F65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>
              <a:extLst>
                <a:ext uri="{FF2B5EF4-FFF2-40B4-BE49-F238E27FC236}">
                  <a16:creationId xmlns:a16="http://schemas.microsoft.com/office/drawing/2014/main" id="{ED42F5EA-E8CA-5792-599E-A7CF03F4E156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>
              <a:extLst>
                <a:ext uri="{FF2B5EF4-FFF2-40B4-BE49-F238E27FC236}">
                  <a16:creationId xmlns:a16="http://schemas.microsoft.com/office/drawing/2014/main" id="{60EED4CB-8C3F-E941-A381-0EA080635451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>
              <a:extLst>
                <a:ext uri="{FF2B5EF4-FFF2-40B4-BE49-F238E27FC236}">
                  <a16:creationId xmlns:a16="http://schemas.microsoft.com/office/drawing/2014/main" id="{5F0BEEF3-DD78-AF7B-0BB1-73606BA9F1E4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>
              <a:extLst>
                <a:ext uri="{FF2B5EF4-FFF2-40B4-BE49-F238E27FC236}">
                  <a16:creationId xmlns:a16="http://schemas.microsoft.com/office/drawing/2014/main" id="{FC2689EB-43B9-58A6-9AC2-3B01E3CD0DF0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>
              <a:extLst>
                <a:ext uri="{FF2B5EF4-FFF2-40B4-BE49-F238E27FC236}">
                  <a16:creationId xmlns:a16="http://schemas.microsoft.com/office/drawing/2014/main" id="{75F92826-F711-538B-2C28-1D7FC9B766D3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>
              <a:extLst>
                <a:ext uri="{FF2B5EF4-FFF2-40B4-BE49-F238E27FC236}">
                  <a16:creationId xmlns:a16="http://schemas.microsoft.com/office/drawing/2014/main" id="{C5056921-83FF-0F48-2DF8-2DCF298671C7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>
              <a:extLst>
                <a:ext uri="{FF2B5EF4-FFF2-40B4-BE49-F238E27FC236}">
                  <a16:creationId xmlns:a16="http://schemas.microsoft.com/office/drawing/2014/main" id="{C98B3CDB-FC2E-9310-A43B-406484CCFAC6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>
              <a:extLst>
                <a:ext uri="{FF2B5EF4-FFF2-40B4-BE49-F238E27FC236}">
                  <a16:creationId xmlns:a16="http://schemas.microsoft.com/office/drawing/2014/main" id="{0156BAAC-D7D2-389D-F968-D396611D5780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>
              <a:extLst>
                <a:ext uri="{FF2B5EF4-FFF2-40B4-BE49-F238E27FC236}">
                  <a16:creationId xmlns:a16="http://schemas.microsoft.com/office/drawing/2014/main" id="{1CDD9162-F39B-2FA7-6685-2E91AA61CC5D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>
              <a:extLst>
                <a:ext uri="{FF2B5EF4-FFF2-40B4-BE49-F238E27FC236}">
                  <a16:creationId xmlns:a16="http://schemas.microsoft.com/office/drawing/2014/main" id="{F1B54245-1F27-7285-5D9C-92F06E4D0A30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>
              <a:extLst>
                <a:ext uri="{FF2B5EF4-FFF2-40B4-BE49-F238E27FC236}">
                  <a16:creationId xmlns:a16="http://schemas.microsoft.com/office/drawing/2014/main" id="{FF0AEC82-E811-B9F3-1174-25D5AEAAC501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>
              <a:extLst>
                <a:ext uri="{FF2B5EF4-FFF2-40B4-BE49-F238E27FC236}">
                  <a16:creationId xmlns:a16="http://schemas.microsoft.com/office/drawing/2014/main" id="{BC12D416-378D-A8ED-580D-D1149B42A257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>
              <a:extLst>
                <a:ext uri="{FF2B5EF4-FFF2-40B4-BE49-F238E27FC236}">
                  <a16:creationId xmlns:a16="http://schemas.microsoft.com/office/drawing/2014/main" id="{CFA36E71-1D82-A9E0-3E21-E006018692CF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>
              <a:extLst>
                <a:ext uri="{FF2B5EF4-FFF2-40B4-BE49-F238E27FC236}">
                  <a16:creationId xmlns:a16="http://schemas.microsoft.com/office/drawing/2014/main" id="{2122461D-A756-DF24-05B0-6796CC7A7893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>
              <a:extLst>
                <a:ext uri="{FF2B5EF4-FFF2-40B4-BE49-F238E27FC236}">
                  <a16:creationId xmlns:a16="http://schemas.microsoft.com/office/drawing/2014/main" id="{3D39B935-BE8E-C17D-AB4C-61BE327D2B84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>
              <a:extLst>
                <a:ext uri="{FF2B5EF4-FFF2-40B4-BE49-F238E27FC236}">
                  <a16:creationId xmlns:a16="http://schemas.microsoft.com/office/drawing/2014/main" id="{06AAAD46-7CE6-BE15-7DEC-2D470285222B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>
              <a:extLst>
                <a:ext uri="{FF2B5EF4-FFF2-40B4-BE49-F238E27FC236}">
                  <a16:creationId xmlns:a16="http://schemas.microsoft.com/office/drawing/2014/main" id="{E63801F9-74EE-0A8B-1924-AB97BF74FEC8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>
              <a:extLst>
                <a:ext uri="{FF2B5EF4-FFF2-40B4-BE49-F238E27FC236}">
                  <a16:creationId xmlns:a16="http://schemas.microsoft.com/office/drawing/2014/main" id="{F0FF434C-2971-B229-E90B-468FE0674B02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>
              <a:extLst>
                <a:ext uri="{FF2B5EF4-FFF2-40B4-BE49-F238E27FC236}">
                  <a16:creationId xmlns:a16="http://schemas.microsoft.com/office/drawing/2014/main" id="{8826F5F3-E530-1B44-714B-4EC1B8D2FB12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>
              <a:extLst>
                <a:ext uri="{FF2B5EF4-FFF2-40B4-BE49-F238E27FC236}">
                  <a16:creationId xmlns:a16="http://schemas.microsoft.com/office/drawing/2014/main" id="{97650CA7-13C8-0F8E-285F-0385B4BC6F0D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>
              <a:extLst>
                <a:ext uri="{FF2B5EF4-FFF2-40B4-BE49-F238E27FC236}">
                  <a16:creationId xmlns:a16="http://schemas.microsoft.com/office/drawing/2014/main" id="{7D2D616B-7E3C-9B4E-A266-B58CBB6C4BB0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>
              <a:extLst>
                <a:ext uri="{FF2B5EF4-FFF2-40B4-BE49-F238E27FC236}">
                  <a16:creationId xmlns:a16="http://schemas.microsoft.com/office/drawing/2014/main" id="{2B1AD0FF-1791-58EE-F45F-52751B9A69F5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>
              <a:extLst>
                <a:ext uri="{FF2B5EF4-FFF2-40B4-BE49-F238E27FC236}">
                  <a16:creationId xmlns:a16="http://schemas.microsoft.com/office/drawing/2014/main" id="{5989D10B-23E9-127A-40D7-5A7822D11B66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>
              <a:extLst>
                <a:ext uri="{FF2B5EF4-FFF2-40B4-BE49-F238E27FC236}">
                  <a16:creationId xmlns:a16="http://schemas.microsoft.com/office/drawing/2014/main" id="{9EED7BB0-C222-5409-045E-18CC5284563F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>
              <a:extLst>
                <a:ext uri="{FF2B5EF4-FFF2-40B4-BE49-F238E27FC236}">
                  <a16:creationId xmlns:a16="http://schemas.microsoft.com/office/drawing/2014/main" id="{48485D2B-F2DD-9654-B7CB-85F2E489CF36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>
              <a:extLst>
                <a:ext uri="{FF2B5EF4-FFF2-40B4-BE49-F238E27FC236}">
                  <a16:creationId xmlns:a16="http://schemas.microsoft.com/office/drawing/2014/main" id="{36A5868E-3A46-E25D-AEB4-2445AE5612DF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>
              <a:extLst>
                <a:ext uri="{FF2B5EF4-FFF2-40B4-BE49-F238E27FC236}">
                  <a16:creationId xmlns:a16="http://schemas.microsoft.com/office/drawing/2014/main" id="{BFBF8BFD-830B-CF11-2518-AAEF8B41C81F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>
              <a:extLst>
                <a:ext uri="{FF2B5EF4-FFF2-40B4-BE49-F238E27FC236}">
                  <a16:creationId xmlns:a16="http://schemas.microsoft.com/office/drawing/2014/main" id="{C1108E18-12E3-4AA2-5A73-AE91F53B2805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>
              <a:extLst>
                <a:ext uri="{FF2B5EF4-FFF2-40B4-BE49-F238E27FC236}">
                  <a16:creationId xmlns:a16="http://schemas.microsoft.com/office/drawing/2014/main" id="{E0D14487-7875-DFAA-8D88-0B7E939F8D8B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>
              <a:extLst>
                <a:ext uri="{FF2B5EF4-FFF2-40B4-BE49-F238E27FC236}">
                  <a16:creationId xmlns:a16="http://schemas.microsoft.com/office/drawing/2014/main" id="{AE9A2402-8410-7F86-72C1-D6486F8715F9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>
              <a:extLst>
                <a:ext uri="{FF2B5EF4-FFF2-40B4-BE49-F238E27FC236}">
                  <a16:creationId xmlns:a16="http://schemas.microsoft.com/office/drawing/2014/main" id="{74DFCC3F-4786-92B2-E0DD-BD34042E76B8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>
              <a:extLst>
                <a:ext uri="{FF2B5EF4-FFF2-40B4-BE49-F238E27FC236}">
                  <a16:creationId xmlns:a16="http://schemas.microsoft.com/office/drawing/2014/main" id="{2E8C1056-B359-B6EA-2A43-3BF92DB74C0A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>
              <a:extLst>
                <a:ext uri="{FF2B5EF4-FFF2-40B4-BE49-F238E27FC236}">
                  <a16:creationId xmlns:a16="http://schemas.microsoft.com/office/drawing/2014/main" id="{F4FBAD46-C2CA-2573-C323-FCEFFEC87CC5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>
              <a:extLst>
                <a:ext uri="{FF2B5EF4-FFF2-40B4-BE49-F238E27FC236}">
                  <a16:creationId xmlns:a16="http://schemas.microsoft.com/office/drawing/2014/main" id="{53B56A67-DD0F-8374-8A25-46B2C436FC79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>
              <a:extLst>
                <a:ext uri="{FF2B5EF4-FFF2-40B4-BE49-F238E27FC236}">
                  <a16:creationId xmlns:a16="http://schemas.microsoft.com/office/drawing/2014/main" id="{D035DCC5-F9F9-DFBD-6B0C-8919E3B3834A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>
              <a:extLst>
                <a:ext uri="{FF2B5EF4-FFF2-40B4-BE49-F238E27FC236}">
                  <a16:creationId xmlns:a16="http://schemas.microsoft.com/office/drawing/2014/main" id="{583929C0-9349-FC9E-987F-34B5560C5DF8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>
              <a:extLst>
                <a:ext uri="{FF2B5EF4-FFF2-40B4-BE49-F238E27FC236}">
                  <a16:creationId xmlns:a16="http://schemas.microsoft.com/office/drawing/2014/main" id="{716AE13C-5C8E-4873-95F9-F5E9FFF40384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>
              <a:extLst>
                <a:ext uri="{FF2B5EF4-FFF2-40B4-BE49-F238E27FC236}">
                  <a16:creationId xmlns:a16="http://schemas.microsoft.com/office/drawing/2014/main" id="{ACA46B6C-3C20-0A42-6A40-7DA9E85E816D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>
              <a:extLst>
                <a:ext uri="{FF2B5EF4-FFF2-40B4-BE49-F238E27FC236}">
                  <a16:creationId xmlns:a16="http://schemas.microsoft.com/office/drawing/2014/main" id="{C6CE28FA-C9FA-0DA7-5252-1EC1608FEB14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>
              <a:extLst>
                <a:ext uri="{FF2B5EF4-FFF2-40B4-BE49-F238E27FC236}">
                  <a16:creationId xmlns:a16="http://schemas.microsoft.com/office/drawing/2014/main" id="{F813521D-81B1-6661-1EEB-377009707F54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>
              <a:extLst>
                <a:ext uri="{FF2B5EF4-FFF2-40B4-BE49-F238E27FC236}">
                  <a16:creationId xmlns:a16="http://schemas.microsoft.com/office/drawing/2014/main" id="{94C91A37-8F3F-D0DB-7F65-AF9B8D9FEA2F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>
              <a:extLst>
                <a:ext uri="{FF2B5EF4-FFF2-40B4-BE49-F238E27FC236}">
                  <a16:creationId xmlns:a16="http://schemas.microsoft.com/office/drawing/2014/main" id="{727D9919-2027-1639-0B4F-617E792A63E5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>
              <a:extLst>
                <a:ext uri="{FF2B5EF4-FFF2-40B4-BE49-F238E27FC236}">
                  <a16:creationId xmlns:a16="http://schemas.microsoft.com/office/drawing/2014/main" id="{07263190-CF5D-4A45-9B01-98055D2EBFB4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>
              <a:extLst>
                <a:ext uri="{FF2B5EF4-FFF2-40B4-BE49-F238E27FC236}">
                  <a16:creationId xmlns:a16="http://schemas.microsoft.com/office/drawing/2014/main" id="{E100256F-A423-C9F9-7B00-15EB2AF86E4B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>
              <a:extLst>
                <a:ext uri="{FF2B5EF4-FFF2-40B4-BE49-F238E27FC236}">
                  <a16:creationId xmlns:a16="http://schemas.microsoft.com/office/drawing/2014/main" id="{A133C924-9E73-5670-86EE-4B05DB2A7463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>
              <a:extLst>
                <a:ext uri="{FF2B5EF4-FFF2-40B4-BE49-F238E27FC236}">
                  <a16:creationId xmlns:a16="http://schemas.microsoft.com/office/drawing/2014/main" id="{F36DB1AE-7759-9F4D-C271-B5FAE6BB1EB2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>
              <a:extLst>
                <a:ext uri="{FF2B5EF4-FFF2-40B4-BE49-F238E27FC236}">
                  <a16:creationId xmlns:a16="http://schemas.microsoft.com/office/drawing/2014/main" id="{E538322A-B2BD-0103-EB35-E24E99DDE7C4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>
            <a:extLst>
              <a:ext uri="{FF2B5EF4-FFF2-40B4-BE49-F238E27FC236}">
                <a16:creationId xmlns:a16="http://schemas.microsoft.com/office/drawing/2014/main" id="{C2F26102-15C0-3262-ECC9-4C5548EA3D7D}"/>
              </a:ext>
            </a:extLst>
          </p:cNvPr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>
              <a:extLst>
                <a:ext uri="{FF2B5EF4-FFF2-40B4-BE49-F238E27FC236}">
                  <a16:creationId xmlns:a16="http://schemas.microsoft.com/office/drawing/2014/main" id="{988ADA2F-D1A8-59C4-3572-C10A82FF8A44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>
                <a:extLst>
                  <a:ext uri="{FF2B5EF4-FFF2-40B4-BE49-F238E27FC236}">
                    <a16:creationId xmlns:a16="http://schemas.microsoft.com/office/drawing/2014/main" id="{118C8E77-5888-846E-4355-46A616AAAF5F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>
                <a:extLst>
                  <a:ext uri="{FF2B5EF4-FFF2-40B4-BE49-F238E27FC236}">
                    <a16:creationId xmlns:a16="http://schemas.microsoft.com/office/drawing/2014/main" id="{71938120-A186-4EAA-8FB0-6334489073D4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>
              <a:extLst>
                <a:ext uri="{FF2B5EF4-FFF2-40B4-BE49-F238E27FC236}">
                  <a16:creationId xmlns:a16="http://schemas.microsoft.com/office/drawing/2014/main" id="{638213FB-729F-A8E8-F4F5-FC70B886DD23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>
                <a:extLst>
                  <a:ext uri="{FF2B5EF4-FFF2-40B4-BE49-F238E27FC236}">
                    <a16:creationId xmlns:a16="http://schemas.microsoft.com/office/drawing/2014/main" id="{CFE27517-7D5F-1F3D-9A3F-480E451677B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>
                <a:extLst>
                  <a:ext uri="{FF2B5EF4-FFF2-40B4-BE49-F238E27FC236}">
                    <a16:creationId xmlns:a16="http://schemas.microsoft.com/office/drawing/2014/main" id="{5240D647-A788-B08B-5DA4-CF964B7F3D2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>
                <a:extLst>
                  <a:ext uri="{FF2B5EF4-FFF2-40B4-BE49-F238E27FC236}">
                    <a16:creationId xmlns:a16="http://schemas.microsoft.com/office/drawing/2014/main" id="{34514DCB-74DD-6E8D-98AF-679D04E3C8CC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>
            <a:extLst>
              <a:ext uri="{FF2B5EF4-FFF2-40B4-BE49-F238E27FC236}">
                <a16:creationId xmlns:a16="http://schemas.microsoft.com/office/drawing/2014/main" id="{BEDFA549-F8EC-12F7-4867-5A52AA99256D}"/>
              </a:ext>
            </a:extLst>
          </p:cNvPr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>
              <a:extLst>
                <a:ext uri="{FF2B5EF4-FFF2-40B4-BE49-F238E27FC236}">
                  <a16:creationId xmlns:a16="http://schemas.microsoft.com/office/drawing/2014/main" id="{E1766051-59F0-7F3B-19D7-DBE4ABA92D2E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>
                <a:extLst>
                  <a:ext uri="{FF2B5EF4-FFF2-40B4-BE49-F238E27FC236}">
                    <a16:creationId xmlns:a16="http://schemas.microsoft.com/office/drawing/2014/main" id="{FA3ADFEE-2E54-B8D3-CE3D-460E27F9774A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>
                <a:extLst>
                  <a:ext uri="{FF2B5EF4-FFF2-40B4-BE49-F238E27FC236}">
                    <a16:creationId xmlns:a16="http://schemas.microsoft.com/office/drawing/2014/main" id="{40A413D2-A7D9-19D1-709F-F75ACBFEF205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>
              <a:extLst>
                <a:ext uri="{FF2B5EF4-FFF2-40B4-BE49-F238E27FC236}">
                  <a16:creationId xmlns:a16="http://schemas.microsoft.com/office/drawing/2014/main" id="{32E1C3C1-4771-9CEC-6722-5F5F4C80E5A7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>
                <a:extLst>
                  <a:ext uri="{FF2B5EF4-FFF2-40B4-BE49-F238E27FC236}">
                    <a16:creationId xmlns:a16="http://schemas.microsoft.com/office/drawing/2014/main" id="{104781CA-7141-291D-9D50-90BA1C3EFBD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>
                <a:extLst>
                  <a:ext uri="{FF2B5EF4-FFF2-40B4-BE49-F238E27FC236}">
                    <a16:creationId xmlns:a16="http://schemas.microsoft.com/office/drawing/2014/main" id="{D15A2898-C2E0-880B-7BB7-51380487232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>
                <a:extLst>
                  <a:ext uri="{FF2B5EF4-FFF2-40B4-BE49-F238E27FC236}">
                    <a16:creationId xmlns:a16="http://schemas.microsoft.com/office/drawing/2014/main" id="{2D24161D-D960-54A9-8C7F-4E74FB4C31C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>
            <a:extLst>
              <a:ext uri="{FF2B5EF4-FFF2-40B4-BE49-F238E27FC236}">
                <a16:creationId xmlns:a16="http://schemas.microsoft.com/office/drawing/2014/main" id="{764FE9A4-6168-3AE2-0996-563496C44DA0}"/>
              </a:ext>
            </a:extLst>
          </p:cNvPr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>
              <a:extLst>
                <a:ext uri="{FF2B5EF4-FFF2-40B4-BE49-F238E27FC236}">
                  <a16:creationId xmlns:a16="http://schemas.microsoft.com/office/drawing/2014/main" id="{E44C95E0-284A-EF66-0E49-898CAE68CB62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>
                <a:extLst>
                  <a:ext uri="{FF2B5EF4-FFF2-40B4-BE49-F238E27FC236}">
                    <a16:creationId xmlns:a16="http://schemas.microsoft.com/office/drawing/2014/main" id="{32AE2D06-0942-3AE3-DAAB-6C2D3F9E42E0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>
                <a:extLst>
                  <a:ext uri="{FF2B5EF4-FFF2-40B4-BE49-F238E27FC236}">
                    <a16:creationId xmlns:a16="http://schemas.microsoft.com/office/drawing/2014/main" id="{5A845626-9948-2740-411E-0C9E236A102F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>
              <a:extLst>
                <a:ext uri="{FF2B5EF4-FFF2-40B4-BE49-F238E27FC236}">
                  <a16:creationId xmlns:a16="http://schemas.microsoft.com/office/drawing/2014/main" id="{031D28DF-F4C1-FAA1-6DC8-C702F50E769C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>
                <a:extLst>
                  <a:ext uri="{FF2B5EF4-FFF2-40B4-BE49-F238E27FC236}">
                    <a16:creationId xmlns:a16="http://schemas.microsoft.com/office/drawing/2014/main" id="{FC89BE6F-AC9D-A24B-E9DC-46F317A05010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>
                <a:extLst>
                  <a:ext uri="{FF2B5EF4-FFF2-40B4-BE49-F238E27FC236}">
                    <a16:creationId xmlns:a16="http://schemas.microsoft.com/office/drawing/2014/main" id="{772A0A35-C5B6-EDD0-C742-31C6833E9817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>
                <a:extLst>
                  <a:ext uri="{FF2B5EF4-FFF2-40B4-BE49-F238E27FC236}">
                    <a16:creationId xmlns:a16="http://schemas.microsoft.com/office/drawing/2014/main" id="{CF053434-8219-4C69-E019-3C1C2254C99A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>
            <a:extLst>
              <a:ext uri="{FF2B5EF4-FFF2-40B4-BE49-F238E27FC236}">
                <a16:creationId xmlns:a16="http://schemas.microsoft.com/office/drawing/2014/main" id="{1FA5204A-9FA9-A889-5C7D-21BD43EA8E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>
            <a:extLst>
              <a:ext uri="{FF2B5EF4-FFF2-40B4-BE49-F238E27FC236}">
                <a16:creationId xmlns:a16="http://schemas.microsoft.com/office/drawing/2014/main" id="{951E8A7D-5FB3-30A8-F95A-7154F384829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907792" cy="1088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Database Intergration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Payment Gateway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Seat Selection Feature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Admin Panel for Bus Management</a:t>
            </a:r>
          </a:p>
        </p:txBody>
      </p:sp>
      <p:sp>
        <p:nvSpPr>
          <p:cNvPr id="2140" name="Google Shape;2140;p37">
            <a:extLst>
              <a:ext uri="{FF2B5EF4-FFF2-40B4-BE49-F238E27FC236}">
                <a16:creationId xmlns:a16="http://schemas.microsoft.com/office/drawing/2014/main" id="{121D6765-765A-09D1-60A7-EF6CAA01B3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Enhancement</a:t>
            </a:r>
            <a:endParaRPr dirty="0"/>
          </a:p>
        </p:txBody>
      </p:sp>
      <p:sp>
        <p:nvSpPr>
          <p:cNvPr id="2143" name="Google Shape;2143;p37">
            <a:extLst>
              <a:ext uri="{FF2B5EF4-FFF2-40B4-BE49-F238E27FC236}">
                <a16:creationId xmlns:a16="http://schemas.microsoft.com/office/drawing/2014/main" id="{8A591A25-C987-228A-67BE-4CC7FC0EED2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144" name="Google Shape;2144;p37">
            <a:extLst>
              <a:ext uri="{FF2B5EF4-FFF2-40B4-BE49-F238E27FC236}">
                <a16:creationId xmlns:a16="http://schemas.microsoft.com/office/drawing/2014/main" id="{58992ECE-6438-185D-8678-213DE06FF6A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Summary of the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Key Takeways</a:t>
            </a:r>
            <a:endParaRPr dirty="0"/>
          </a:p>
        </p:txBody>
      </p:sp>
      <p:sp>
        <p:nvSpPr>
          <p:cNvPr id="2145" name="Google Shape;2145;p37">
            <a:extLst>
              <a:ext uri="{FF2B5EF4-FFF2-40B4-BE49-F238E27FC236}">
                <a16:creationId xmlns:a16="http://schemas.microsoft.com/office/drawing/2014/main" id="{0ED209C7-FDE2-71D6-449C-4A4580793175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&amp; Feedback</a:t>
            </a:r>
            <a:endParaRPr dirty="0"/>
          </a:p>
        </p:txBody>
      </p:sp>
      <p:sp>
        <p:nvSpPr>
          <p:cNvPr id="2146" name="Google Shape;2146;p37">
            <a:extLst>
              <a:ext uri="{FF2B5EF4-FFF2-40B4-BE49-F238E27FC236}">
                <a16:creationId xmlns:a16="http://schemas.microsoft.com/office/drawing/2014/main" id="{60B5CDD9-A17A-4E9A-7862-25ECC5FAFB8B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Question &amp; Feedback</a:t>
            </a:r>
          </a:p>
        </p:txBody>
      </p:sp>
      <p:sp>
        <p:nvSpPr>
          <p:cNvPr id="2147" name="Google Shape;2147;p37">
            <a:extLst>
              <a:ext uri="{FF2B5EF4-FFF2-40B4-BE49-F238E27FC236}">
                <a16:creationId xmlns:a16="http://schemas.microsoft.com/office/drawing/2014/main" id="{AAFE1E3D-4D3B-C9A9-A73F-5BB632398D3F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148" name="Google Shape;2148;p37">
            <a:extLst>
              <a:ext uri="{FF2B5EF4-FFF2-40B4-BE49-F238E27FC236}">
                <a16:creationId xmlns:a16="http://schemas.microsoft.com/office/drawing/2014/main" id="{55583A14-8228-9E43-6D0E-278017C03E8A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>
            <a:extLst>
              <a:ext uri="{FF2B5EF4-FFF2-40B4-BE49-F238E27FC236}">
                <a16:creationId xmlns:a16="http://schemas.microsoft.com/office/drawing/2014/main" id="{BB12480E-03A5-0324-3013-BAD4751AC8B6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150" name="Google Shape;2150;p37">
            <a:extLst>
              <a:ext uri="{FF2B5EF4-FFF2-40B4-BE49-F238E27FC236}">
                <a16:creationId xmlns:a16="http://schemas.microsoft.com/office/drawing/2014/main" id="{0A60026B-C4E2-AD71-E2C6-581580C430B0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68311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Introduction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645664" y="2999232"/>
            <a:ext cx="3527961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O</a:t>
            </a: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verview of the Bus Reservation System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and Objectives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118616" y="138074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 Reservation System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118616" y="2052756"/>
            <a:ext cx="7074408" cy="2824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b="1" dirty="0"/>
              <a:t>Content: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Bus Reservation System</a:t>
            </a:r>
            <a:r>
              <a:rPr lang="en-US" dirty="0"/>
              <a:t> is a Python-based project designed to simplify ticket booking.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Users must log in with a </a:t>
            </a:r>
            <a:r>
              <a:rPr lang="en-US" b="1" dirty="0"/>
              <a:t>username and password</a:t>
            </a:r>
            <a:r>
              <a:rPr lang="en-US" dirty="0"/>
              <a:t> for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system allows users to: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 available buses </a:t>
            </a:r>
          </a:p>
          <a:p>
            <a:pPr algn="l"/>
            <a:r>
              <a:rPr lang="en-US" dirty="0"/>
              <a:t>Book tickets </a:t>
            </a:r>
          </a:p>
          <a:p>
            <a:pPr algn="l"/>
            <a:r>
              <a:rPr lang="en-US" dirty="0"/>
              <a:t>Check reservations </a:t>
            </a:r>
          </a:p>
          <a:p>
            <a:pPr algn="l"/>
            <a:r>
              <a:rPr lang="en-US" dirty="0"/>
              <a:t> Delete tickets </a:t>
            </a:r>
          </a:p>
          <a:p>
            <a:pPr algn="l"/>
            <a:r>
              <a:rPr lang="en-US" dirty="0"/>
              <a:t> Exit the system</a:t>
            </a:r>
          </a:p>
          <a:p>
            <a:pPr algn="l"/>
            <a:r>
              <a:rPr lang="en-US" dirty="0"/>
              <a:t>📌 </a:t>
            </a:r>
            <a:r>
              <a:rPr lang="en-US" b="1" dirty="0"/>
              <a:t>Design Tip:</a:t>
            </a:r>
            <a:r>
              <a:rPr lang="en-US" dirty="0"/>
              <a:t> Use </a:t>
            </a:r>
            <a:r>
              <a:rPr lang="en-US" b="1" dirty="0"/>
              <a:t>icons</a:t>
            </a:r>
            <a:r>
              <a:rPr lang="en-US" dirty="0"/>
              <a:t> for each feature to make the slide engaging.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the System</a:t>
            </a:r>
            <a:endParaRPr dirty="0"/>
          </a:p>
        </p:txBody>
      </p:sp>
      <p:sp>
        <p:nvSpPr>
          <p:cNvPr id="4" name="Google Shape;2197;p40">
            <a:extLst>
              <a:ext uri="{FF2B5EF4-FFF2-40B4-BE49-F238E27FC236}">
                <a16:creationId xmlns:a16="http://schemas.microsoft.com/office/drawing/2014/main" id="{AB29E2BB-1FEE-D5E4-72E3-08D40B2AE1CE}"/>
              </a:ext>
            </a:extLst>
          </p:cNvPr>
          <p:cNvSpPr txBox="1">
            <a:spLocks/>
          </p:cNvSpPr>
          <p:nvPr/>
        </p:nvSpPr>
        <p:spPr>
          <a:xfrm>
            <a:off x="682356" y="1076474"/>
            <a:ext cx="7681356" cy="345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IN" dirty="0"/>
              <a:t>Secure Login Authentication – </a:t>
            </a:r>
            <a:r>
              <a:rPr lang="en-IN" dirty="0">
                <a:solidFill>
                  <a:schemeClr val="tx1"/>
                </a:solidFill>
              </a:rPr>
              <a:t>Users must enter valid credentials to access the system.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View Available Buses – </a:t>
            </a:r>
            <a:r>
              <a:rPr lang="en-IN" dirty="0">
                <a:solidFill>
                  <a:schemeClr val="tx1"/>
                </a:solidFill>
              </a:rPr>
              <a:t>Displays bus names, sources , destinations and ticket prices.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Book a Ticket- </a:t>
            </a:r>
            <a:r>
              <a:rPr lang="en-IN" dirty="0">
                <a:solidFill>
                  <a:schemeClr val="tx1"/>
                </a:solidFill>
              </a:rPr>
              <a:t>Users enter passenger details and book tickets.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View Ticket- </a:t>
            </a:r>
            <a:r>
              <a:rPr lang="en-IN" dirty="0">
                <a:solidFill>
                  <a:schemeClr val="tx1"/>
                </a:solidFill>
              </a:rPr>
              <a:t>Displays booked ticket details.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Delete Ticket- </a:t>
            </a:r>
            <a:r>
              <a:rPr lang="en-IN" dirty="0">
                <a:solidFill>
                  <a:schemeClr val="tx1"/>
                </a:solidFill>
              </a:rPr>
              <a:t>Allow users to cancel reservations.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/>
              <a:t>Exit System- </a:t>
            </a:r>
            <a:r>
              <a:rPr lang="en-IN" dirty="0">
                <a:solidFill>
                  <a:schemeClr val="tx1"/>
                </a:solidFill>
              </a:rPr>
              <a:t>Provides an option to safely exit.</a:t>
            </a:r>
          </a:p>
          <a:p>
            <a:pPr algn="l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Used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User authentication</a:t>
            </a:r>
            <a:endParaRPr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handling with lists and dictionaries</a:t>
            </a:r>
            <a:endParaRPr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Conditional Statements and loops</a:t>
            </a:r>
            <a:endParaRPr dirty="0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Exception Handling for input validation</a:t>
            </a:r>
            <a:endParaRPr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DD4F6-F05A-15E1-7912-2A62515A541E}"/>
              </a:ext>
            </a:extLst>
          </p:cNvPr>
          <p:cNvSpPr txBox="1"/>
          <p:nvPr/>
        </p:nvSpPr>
        <p:spPr>
          <a:xfrm>
            <a:off x="621792" y="1158240"/>
            <a:ext cx="497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Programming language used :- Python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538</Words>
  <Application>Microsoft Office PowerPoint</Application>
  <PresentationFormat>On-screen Show (16:9)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Fjalla One</vt:lpstr>
      <vt:lpstr>Barlow Semi Condensed Medium</vt:lpstr>
      <vt:lpstr>Barlow Semi Condensed</vt:lpstr>
      <vt:lpstr>Arial</vt:lpstr>
      <vt:lpstr>Technology Consulting by Slidesgo</vt:lpstr>
      <vt:lpstr>PowerPoint Presentation</vt:lpstr>
      <vt:lpstr>Bus Reservation System Using python</vt:lpstr>
      <vt:lpstr>Table of Contents</vt:lpstr>
      <vt:lpstr>Table of Contents</vt:lpstr>
      <vt:lpstr>Table of Contents</vt:lpstr>
      <vt:lpstr>Introduction</vt:lpstr>
      <vt:lpstr>Bus Reservation System</vt:lpstr>
      <vt:lpstr>Features of the System</vt:lpstr>
      <vt:lpstr>Concept Used</vt:lpstr>
      <vt:lpstr>Code </vt:lpstr>
      <vt:lpstr>Awesome Words</vt:lpstr>
      <vt:lpstr>Code’s Output</vt:lpstr>
      <vt:lpstr>333,000.00</vt:lpstr>
      <vt:lpstr>System Workflow</vt:lpstr>
      <vt:lpstr>Benefits of the System</vt:lpstr>
      <vt:lpstr>Benefits of the System</vt:lpstr>
      <vt:lpstr>Conclusion</vt:lpstr>
      <vt:lpstr>Conclusion </vt:lpstr>
      <vt:lpstr>Thank You! Any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Baria HitendraSinh</cp:lastModifiedBy>
  <cp:revision>5</cp:revision>
  <dcterms:modified xsi:type="dcterms:W3CDTF">2025-05-14T19:31:15Z</dcterms:modified>
</cp:coreProperties>
</file>