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7"/>
  </p:notesMasterIdLst>
  <p:handoutMasterIdLst>
    <p:handoutMasterId r:id="rId18"/>
  </p:handoutMasterIdLst>
  <p:sldIdLst>
    <p:sldId id="278" r:id="rId5"/>
    <p:sldId id="279" r:id="rId6"/>
    <p:sldId id="271" r:id="rId7"/>
    <p:sldId id="276" r:id="rId8"/>
    <p:sldId id="281" r:id="rId9"/>
    <p:sldId id="272" r:id="rId10"/>
    <p:sldId id="273" r:id="rId11"/>
    <p:sldId id="284" r:id="rId12"/>
    <p:sldId id="282" r:id="rId13"/>
    <p:sldId id="285" r:id="rId14"/>
    <p:sldId id="286" r:id="rId15"/>
    <p:sldId id="28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6A6A6"/>
    <a:srgbClr val="595959"/>
    <a:srgbClr val="FFFF00"/>
    <a:srgbClr val="586EA6"/>
    <a:srgbClr val="81BCC7"/>
    <a:srgbClr val="80BBCA"/>
    <a:srgbClr val="92BECA"/>
    <a:srgbClr val="90BB23"/>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703" autoAdjust="0"/>
  </p:normalViewPr>
  <p:slideViewPr>
    <p:cSldViewPr snapToGrid="0">
      <p:cViewPr varScale="1">
        <p:scale>
          <a:sx n="74" d="100"/>
          <a:sy n="74" d="100"/>
        </p:scale>
        <p:origin x="456" y="72"/>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50F1F77-0FDD-4CEF-8CE3-6596D7ED62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0F17D54E-8100-4872-8AF0-39F3727FB2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D1BDF1-0C23-4D6E-BDB6-D83614E7CB3F}" type="datetimeFigureOut">
              <a:rPr lang="en-US" smtClean="0"/>
              <a:t>2/20/2023</a:t>
            </a:fld>
            <a:endParaRPr lang="en-US" dirty="0"/>
          </a:p>
        </p:txBody>
      </p:sp>
      <p:sp>
        <p:nvSpPr>
          <p:cNvPr id="4" name="Footer Placeholder 3">
            <a:extLst>
              <a:ext uri="{FF2B5EF4-FFF2-40B4-BE49-F238E27FC236}">
                <a16:creationId xmlns="" xmlns:a16="http://schemas.microsoft.com/office/drawing/2014/main" id="{F89D969E-2A1B-455E-95FB-AB399A2DE6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3A070D06-6511-4CAC-8503-A52685CE16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622E74-4A44-4A58-9D54-EB108DAECA6F}" type="slidenum">
              <a:rPr lang="en-US" smtClean="0"/>
              <a:t>‹#›</a:t>
            </a:fld>
            <a:endParaRPr lang="en-US" dirty="0"/>
          </a:p>
        </p:txBody>
      </p:sp>
    </p:spTree>
    <p:extLst>
      <p:ext uri="{BB962C8B-B14F-4D97-AF65-F5344CB8AC3E}">
        <p14:creationId xmlns:p14="http://schemas.microsoft.com/office/powerpoint/2010/main" val="3538855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58F17-591D-4FAE-B71A-8A081249D769}" type="datetimeFigureOut">
              <a:rPr lang="en-US" smtClean="0"/>
              <a:t>2/20/2023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F6859-042C-4B80-873A-544528B0ADA9}" type="slidenum">
              <a:rPr lang="en-US" smtClean="0"/>
              <a:t>‹#›</a:t>
            </a:fld>
            <a:endParaRPr lang="en-US" dirty="0"/>
          </a:p>
        </p:txBody>
      </p:sp>
    </p:spTree>
    <p:extLst>
      <p:ext uri="{BB962C8B-B14F-4D97-AF65-F5344CB8AC3E}">
        <p14:creationId xmlns:p14="http://schemas.microsoft.com/office/powerpoint/2010/main" val="274282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bg1">
                <a:lumMod val="75000"/>
              </a:schemeClr>
            </a:gs>
            <a:gs pos="28000">
              <a:schemeClr val="tx1">
                <a:lumMod val="50000"/>
                <a:lumOff val="50000"/>
              </a:schemeClr>
            </a:gs>
            <a:gs pos="98000">
              <a:schemeClr val="tx1">
                <a:lumMod val="75000"/>
                <a:lumOff val="2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33EA8470-A4B0-4D85-98ED-0A822041BAB0}"/>
              </a:ext>
            </a:extLst>
          </p:cNvPr>
          <p:cNvSpPr/>
          <p:nvPr userDrawn="1"/>
        </p:nvSpPr>
        <p:spPr>
          <a:xfrm>
            <a:off x="3289874" y="4668819"/>
            <a:ext cx="8902126" cy="14271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00" noProof="0" dirty="0"/>
          </a:p>
        </p:txBody>
      </p:sp>
      <p:sp>
        <p:nvSpPr>
          <p:cNvPr id="14" name="Rectangle 13">
            <a:extLst>
              <a:ext uri="{FF2B5EF4-FFF2-40B4-BE49-F238E27FC236}">
                <a16:creationId xmlns="" xmlns:a16="http://schemas.microsoft.com/office/drawing/2014/main" id="{EA180598-73E8-41A4-A29B-4E29C2791D7E}"/>
              </a:ext>
            </a:extLst>
          </p:cNvPr>
          <p:cNvSpPr/>
          <p:nvPr userDrawn="1"/>
        </p:nvSpPr>
        <p:spPr>
          <a:xfrm>
            <a:off x="3289874" y="761997"/>
            <a:ext cx="8902126" cy="38322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noProof="0" dirty="0"/>
          </a:p>
        </p:txBody>
      </p:sp>
      <p:sp>
        <p:nvSpPr>
          <p:cNvPr id="15" name="Rectangle 14">
            <a:extLst>
              <a:ext uri="{FF2B5EF4-FFF2-40B4-BE49-F238E27FC236}">
                <a16:creationId xmlns="" xmlns:a16="http://schemas.microsoft.com/office/drawing/2014/main" id="{A4C24467-2B73-4438-AD75-4AE0A86FA910}"/>
              </a:ext>
            </a:extLst>
          </p:cNvPr>
          <p:cNvSpPr/>
          <p:nvPr userDrawn="1"/>
        </p:nvSpPr>
        <p:spPr>
          <a:xfrm>
            <a:off x="0" y="761998"/>
            <a:ext cx="3200400" cy="5334001"/>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722622" y="1298448"/>
            <a:ext cx="7187529" cy="2922551"/>
          </a:xfrm>
        </p:spPr>
        <p:txBody>
          <a:bodyPr anchor="b">
            <a:normAutofit/>
          </a:bodyPr>
          <a:lstStyle>
            <a:lvl1pPr algn="l">
              <a:defRPr sz="5900" spc="-100" baseline="0">
                <a:solidFill>
                  <a:schemeClr val="tx1"/>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3722622" y="4876090"/>
            <a:ext cx="7187529" cy="914400"/>
          </a:xfrm>
        </p:spPr>
        <p:txBody>
          <a:bodyPr anchor="ctr" anchorCtr="0">
            <a:normAutofit/>
          </a:bodyPr>
          <a:lstStyle>
            <a:lvl1pPr marL="0" indent="0" algn="l">
              <a:buNone/>
              <a:defRPr sz="2200" cap="none" spc="0" baseline="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p:cNvSpPr>
            <a:spLocks noGrp="1"/>
          </p:cNvSpPr>
          <p:nvPr>
            <p:ph type="dt" sz="half" idx="10"/>
          </p:nvPr>
        </p:nvSpPr>
        <p:spPr/>
        <p:txBody>
          <a:bodyPr/>
          <a:lstStyle/>
          <a:p>
            <a:r>
              <a:rPr lang="en-US" noProof="0" dirty="0"/>
              <a:t>7/14/2018</a:t>
            </a:r>
          </a:p>
        </p:txBody>
      </p:sp>
      <p:sp>
        <p:nvSpPr>
          <p:cNvPr id="5" name="Footer Placeholder 4"/>
          <p:cNvSpPr>
            <a:spLocks noGrp="1"/>
          </p:cNvSpPr>
          <p:nvPr>
            <p:ph type="ftr" sz="quarter" idx="11"/>
          </p:nvPr>
        </p:nvSpPr>
        <p:spPr/>
        <p:txBody>
          <a:bodyPr/>
          <a:lstStyle/>
          <a:p>
            <a:endParaRPr lang="en-US" noProof="0" dirty="0"/>
          </a:p>
          <a:p>
            <a:r>
              <a:rPr lang="en-US" noProof="0" dirty="0"/>
              <a:t> Add a footer 	</a:t>
            </a:r>
          </a:p>
          <a:p>
            <a:endParaRPr lang="en-US" noProof="0" dirty="0"/>
          </a:p>
        </p:txBody>
      </p:sp>
      <p:sp>
        <p:nvSpPr>
          <p:cNvPr id="6" name="Slide Number Placeholder 5"/>
          <p:cNvSpPr>
            <a:spLocks noGrp="1"/>
          </p:cNvSpPr>
          <p:nvPr>
            <p:ph type="sldNum" sz="quarter" idx="12"/>
          </p:nvPr>
        </p:nvSpPr>
        <p:spPr/>
        <p:txBody>
          <a:bodyPr/>
          <a:lstStyle/>
          <a:p>
            <a:fld id="{2F5601C1-348E-4149-A60A-012B14EBE97F}" type="slidenum">
              <a:rPr lang="en-US" noProof="0" smtClean="0"/>
              <a:t>‹#›</a:t>
            </a:fld>
            <a:endParaRPr lang="en-US" noProof="0" dirty="0"/>
          </a:p>
        </p:txBody>
      </p:sp>
    </p:spTree>
    <p:extLst>
      <p:ext uri="{BB962C8B-B14F-4D97-AF65-F5344CB8AC3E}">
        <p14:creationId xmlns:p14="http://schemas.microsoft.com/office/powerpoint/2010/main" val="33719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p:bg bwMode="blackGray">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noProof="0" dirty="0"/>
          </a:p>
          <a:p>
            <a:r>
              <a:rPr lang="en-US" noProof="0" dirty="0"/>
              <a:t> Add a footer 	</a:t>
            </a:r>
          </a:p>
          <a:p>
            <a:endParaRPr lang="en-US" noProof="0" dirty="0"/>
          </a:p>
        </p:txBody>
      </p:sp>
      <p:sp>
        <p:nvSpPr>
          <p:cNvPr id="7" name="Slide Number Placeholder 6"/>
          <p:cNvSpPr>
            <a:spLocks noGrp="1"/>
          </p:cNvSpPr>
          <p:nvPr>
            <p:ph type="sldNum" sz="quarter" idx="12"/>
          </p:nvPr>
        </p:nvSpPr>
        <p:spPr/>
        <p:txBody>
          <a:bodyPr/>
          <a:lstStyle/>
          <a:p>
            <a:fld id="{2F5601C1-348E-4149-A60A-012B14EBE97F}" type="slidenum">
              <a:rPr lang="en-US" noProof="0" smtClean="0"/>
              <a:t>‹#›</a:t>
            </a:fld>
            <a:endParaRPr lang="en-US" noProof="0" dirty="0"/>
          </a:p>
        </p:txBody>
      </p:sp>
      <p:sp>
        <p:nvSpPr>
          <p:cNvPr id="9" name="Rectangle 8">
            <a:extLst>
              <a:ext uri="{FF2B5EF4-FFF2-40B4-BE49-F238E27FC236}">
                <a16:creationId xmlns="" xmlns:a16="http://schemas.microsoft.com/office/drawing/2014/main" id="{052B1BB7-5686-45D5-B55F-9490788630D1}"/>
              </a:ext>
            </a:extLst>
          </p:cNvPr>
          <p:cNvSpPr/>
          <p:nvPr userDrawn="1"/>
        </p:nvSpPr>
        <p:spPr>
          <a:xfrm>
            <a:off x="-1" y="2526525"/>
            <a:ext cx="1630838" cy="3563377"/>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43DCC77D-E83C-469F-89CD-6BA43360ABC8}"/>
              </a:ext>
            </a:extLst>
          </p:cNvPr>
          <p:cNvSpPr/>
          <p:nvPr userDrawn="1"/>
        </p:nvSpPr>
        <p:spPr>
          <a:xfrm>
            <a:off x="0" y="758952"/>
            <a:ext cx="10905976" cy="1659371"/>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noProof="0" dirty="0"/>
          </a:p>
        </p:txBody>
      </p:sp>
      <p:sp>
        <p:nvSpPr>
          <p:cNvPr id="13" name="Title 1">
            <a:extLst>
              <a:ext uri="{FF2B5EF4-FFF2-40B4-BE49-F238E27FC236}">
                <a16:creationId xmlns="" xmlns:a16="http://schemas.microsoft.com/office/drawing/2014/main" id="{26324FCD-DB02-475A-A176-06E8E5A51715}"/>
              </a:ext>
            </a:extLst>
          </p:cNvPr>
          <p:cNvSpPr>
            <a:spLocks noGrp="1"/>
          </p:cNvSpPr>
          <p:nvPr>
            <p:ph type="title"/>
          </p:nvPr>
        </p:nvSpPr>
        <p:spPr>
          <a:xfrm>
            <a:off x="1783974" y="868680"/>
            <a:ext cx="8590084" cy="1434906"/>
          </a:xfrm>
        </p:spPr>
        <p:txBody>
          <a:bodyPr/>
          <a:lstStyle>
            <a:lvl1pPr>
              <a:defRPr>
                <a:solidFill>
                  <a:schemeClr val="tx1"/>
                </a:solidFill>
              </a:defRPr>
            </a:lvl1pPr>
          </a:lstStyle>
          <a:p>
            <a:r>
              <a:rPr lang="en-US" noProof="0" smtClean="0"/>
              <a:t>Click to edit Master title style</a:t>
            </a:r>
            <a:endParaRPr lang="en-US" noProof="0"/>
          </a:p>
        </p:txBody>
      </p:sp>
      <p:sp>
        <p:nvSpPr>
          <p:cNvPr id="14" name="Rectangle 13">
            <a:extLst>
              <a:ext uri="{FF2B5EF4-FFF2-40B4-BE49-F238E27FC236}">
                <a16:creationId xmlns="" xmlns:a16="http://schemas.microsoft.com/office/drawing/2014/main" id="{89177FE1-3E6C-4964-8ECF-7A59B762B0E4}"/>
              </a:ext>
            </a:extLst>
          </p:cNvPr>
          <p:cNvSpPr/>
          <p:nvPr userDrawn="1"/>
        </p:nvSpPr>
        <p:spPr>
          <a:xfrm>
            <a:off x="11014533" y="759506"/>
            <a:ext cx="1170462" cy="1659371"/>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 xmlns:a16="http://schemas.microsoft.com/office/drawing/2014/main" id="{C6428E5B-816F-4CA0-B9A7-CB6107D35533}"/>
              </a:ext>
            </a:extLst>
          </p:cNvPr>
          <p:cNvSpPr/>
          <p:nvPr userDrawn="1"/>
        </p:nvSpPr>
        <p:spPr>
          <a:xfrm>
            <a:off x="1630837" y="2526525"/>
            <a:ext cx="10574682" cy="3563377"/>
          </a:xfrm>
          <a:prstGeom prst="rect">
            <a:avLst/>
          </a:prstGeom>
          <a:solidFill>
            <a:schemeClr val="tx1">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Date Placeholder 3">
            <a:extLst>
              <a:ext uri="{FF2B5EF4-FFF2-40B4-BE49-F238E27FC236}">
                <a16:creationId xmlns="" xmlns:a16="http://schemas.microsoft.com/office/drawing/2014/main" id="{4BB7DCFF-990A-4D13-AADC-AD1B3BABD336}"/>
              </a:ext>
            </a:extLst>
          </p:cNvPr>
          <p:cNvSpPr>
            <a:spLocks noGrp="1"/>
          </p:cNvSpPr>
          <p:nvPr>
            <p:ph type="dt" sz="half" idx="10"/>
          </p:nvPr>
        </p:nvSpPr>
        <p:spPr>
          <a:xfrm>
            <a:off x="262465" y="6356350"/>
            <a:ext cx="2743200" cy="365125"/>
          </a:xfrm>
        </p:spPr>
        <p:txBody>
          <a:bodyPr/>
          <a:lstStyle/>
          <a:p>
            <a:r>
              <a:rPr lang="en-US" noProof="0" dirty="0"/>
              <a:t>7/14/2018</a:t>
            </a:r>
          </a:p>
        </p:txBody>
      </p:sp>
      <p:sp>
        <p:nvSpPr>
          <p:cNvPr id="17" name="Text Placeholder 2">
            <a:extLst>
              <a:ext uri="{FF2B5EF4-FFF2-40B4-BE49-F238E27FC236}">
                <a16:creationId xmlns="" xmlns:a16="http://schemas.microsoft.com/office/drawing/2014/main" id="{BD1906FD-7264-467E-8A95-6A1598BBAE13}"/>
              </a:ext>
            </a:extLst>
          </p:cNvPr>
          <p:cNvSpPr>
            <a:spLocks noGrp="1"/>
          </p:cNvSpPr>
          <p:nvPr>
            <p:ph type="body" idx="1" hasCustomPrompt="1"/>
          </p:nvPr>
        </p:nvSpPr>
        <p:spPr>
          <a:xfrm>
            <a:off x="1783974" y="2684769"/>
            <a:ext cx="4213601" cy="521833"/>
          </a:xfrm>
        </p:spPr>
        <p:txBody>
          <a:bodyPr anchor="b">
            <a:norm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9" name="Text Placeholder 4">
            <a:extLst>
              <a:ext uri="{FF2B5EF4-FFF2-40B4-BE49-F238E27FC236}">
                <a16:creationId xmlns="" xmlns:a16="http://schemas.microsoft.com/office/drawing/2014/main" id="{1D9479BE-4889-4C54-8C9E-50648BC02381}"/>
              </a:ext>
            </a:extLst>
          </p:cNvPr>
          <p:cNvSpPr>
            <a:spLocks noGrp="1"/>
          </p:cNvSpPr>
          <p:nvPr>
            <p:ph type="body" sz="quarter" idx="3" hasCustomPrompt="1"/>
          </p:nvPr>
        </p:nvSpPr>
        <p:spPr>
          <a:xfrm>
            <a:off x="6172200" y="2684769"/>
            <a:ext cx="4731990" cy="521833"/>
          </a:xfrm>
        </p:spPr>
        <p:txBody>
          <a:bodyPr anchor="b">
            <a:norm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5">
            <a:extLst>
              <a:ext uri="{FF2B5EF4-FFF2-40B4-BE49-F238E27FC236}">
                <a16:creationId xmlns="" xmlns:a16="http://schemas.microsoft.com/office/drawing/2014/main" id="{8CBEFBB2-2C32-4339-A0D7-FE21D732939B}"/>
              </a:ext>
            </a:extLst>
          </p:cNvPr>
          <p:cNvSpPr>
            <a:spLocks noGrp="1"/>
          </p:cNvSpPr>
          <p:nvPr>
            <p:ph sz="quarter" idx="4" hasCustomPrompt="1"/>
          </p:nvPr>
        </p:nvSpPr>
        <p:spPr>
          <a:xfrm>
            <a:off x="6172200" y="3225243"/>
            <a:ext cx="4731991" cy="27640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 xmlns:a16="http://schemas.microsoft.com/office/drawing/2014/main" id="{9D350AFD-FA04-40B5-BB0C-750B91312F93}"/>
              </a:ext>
            </a:extLst>
          </p:cNvPr>
          <p:cNvSpPr>
            <a:spLocks noGrp="1"/>
          </p:cNvSpPr>
          <p:nvPr>
            <p:ph sz="half" idx="2" hasCustomPrompt="1"/>
          </p:nvPr>
        </p:nvSpPr>
        <p:spPr>
          <a:xfrm>
            <a:off x="1783974" y="3225243"/>
            <a:ext cx="4213601" cy="27640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2681197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bwMode="blackGray">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noProof="0" dirty="0"/>
          </a:p>
          <a:p>
            <a:r>
              <a:rPr lang="en-US" noProof="0" dirty="0"/>
              <a:t> Add a footer 	</a:t>
            </a:r>
          </a:p>
          <a:p>
            <a:endParaRPr lang="en-US" noProof="0" dirty="0"/>
          </a:p>
        </p:txBody>
      </p:sp>
      <p:sp>
        <p:nvSpPr>
          <p:cNvPr id="7" name="Slide Number Placeholder 6"/>
          <p:cNvSpPr>
            <a:spLocks noGrp="1"/>
          </p:cNvSpPr>
          <p:nvPr>
            <p:ph type="sldNum" sz="quarter" idx="12"/>
          </p:nvPr>
        </p:nvSpPr>
        <p:spPr/>
        <p:txBody>
          <a:bodyPr/>
          <a:lstStyle/>
          <a:p>
            <a:fld id="{2F5601C1-348E-4149-A60A-012B14EBE97F}" type="slidenum">
              <a:rPr lang="en-US" noProof="0" smtClean="0"/>
              <a:t>‹#›</a:t>
            </a:fld>
            <a:endParaRPr lang="en-US" noProof="0" dirty="0"/>
          </a:p>
        </p:txBody>
      </p:sp>
      <p:sp>
        <p:nvSpPr>
          <p:cNvPr id="9" name="Rectangle 8">
            <a:extLst>
              <a:ext uri="{FF2B5EF4-FFF2-40B4-BE49-F238E27FC236}">
                <a16:creationId xmlns="" xmlns:a16="http://schemas.microsoft.com/office/drawing/2014/main" id="{052B1BB7-5686-45D5-B55F-9490788630D1}"/>
              </a:ext>
            </a:extLst>
          </p:cNvPr>
          <p:cNvSpPr/>
          <p:nvPr userDrawn="1"/>
        </p:nvSpPr>
        <p:spPr>
          <a:xfrm>
            <a:off x="-1" y="2526525"/>
            <a:ext cx="1630838" cy="3563377"/>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43DCC77D-E83C-469F-89CD-6BA43360ABC8}"/>
              </a:ext>
            </a:extLst>
          </p:cNvPr>
          <p:cNvSpPr/>
          <p:nvPr userDrawn="1"/>
        </p:nvSpPr>
        <p:spPr>
          <a:xfrm>
            <a:off x="0" y="758952"/>
            <a:ext cx="10905976" cy="1659371"/>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noProof="0" dirty="0"/>
          </a:p>
        </p:txBody>
      </p:sp>
      <p:sp>
        <p:nvSpPr>
          <p:cNvPr id="13" name="Title 1">
            <a:extLst>
              <a:ext uri="{FF2B5EF4-FFF2-40B4-BE49-F238E27FC236}">
                <a16:creationId xmlns="" xmlns:a16="http://schemas.microsoft.com/office/drawing/2014/main" id="{26324FCD-DB02-475A-A176-06E8E5A51715}"/>
              </a:ext>
            </a:extLst>
          </p:cNvPr>
          <p:cNvSpPr>
            <a:spLocks noGrp="1"/>
          </p:cNvSpPr>
          <p:nvPr>
            <p:ph type="title"/>
          </p:nvPr>
        </p:nvSpPr>
        <p:spPr>
          <a:xfrm>
            <a:off x="1783974" y="868680"/>
            <a:ext cx="8590084" cy="1434906"/>
          </a:xfrm>
        </p:spPr>
        <p:txBody>
          <a:bodyPr/>
          <a:lstStyle>
            <a:lvl1pPr>
              <a:defRPr>
                <a:solidFill>
                  <a:schemeClr val="tx1"/>
                </a:solidFill>
              </a:defRPr>
            </a:lvl1pPr>
          </a:lstStyle>
          <a:p>
            <a:r>
              <a:rPr lang="en-US" noProof="0" smtClean="0"/>
              <a:t>Click to edit Master title style</a:t>
            </a:r>
            <a:endParaRPr lang="en-US" noProof="0"/>
          </a:p>
        </p:txBody>
      </p:sp>
      <p:sp>
        <p:nvSpPr>
          <p:cNvPr id="14" name="Rectangle 13">
            <a:extLst>
              <a:ext uri="{FF2B5EF4-FFF2-40B4-BE49-F238E27FC236}">
                <a16:creationId xmlns="" xmlns:a16="http://schemas.microsoft.com/office/drawing/2014/main" id="{89177FE1-3E6C-4964-8ECF-7A59B762B0E4}"/>
              </a:ext>
            </a:extLst>
          </p:cNvPr>
          <p:cNvSpPr/>
          <p:nvPr userDrawn="1"/>
        </p:nvSpPr>
        <p:spPr>
          <a:xfrm>
            <a:off x="11014533" y="759506"/>
            <a:ext cx="1170462" cy="1659371"/>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 xmlns:a16="http://schemas.microsoft.com/office/drawing/2014/main" id="{C6428E5B-816F-4CA0-B9A7-CB6107D35533}"/>
              </a:ext>
            </a:extLst>
          </p:cNvPr>
          <p:cNvSpPr/>
          <p:nvPr userDrawn="1"/>
        </p:nvSpPr>
        <p:spPr>
          <a:xfrm>
            <a:off x="1630837" y="2526525"/>
            <a:ext cx="10574682" cy="3563377"/>
          </a:xfrm>
          <a:prstGeom prst="rect">
            <a:avLst/>
          </a:prstGeom>
          <a:solidFill>
            <a:schemeClr val="tx1">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Date Placeholder 3">
            <a:extLst>
              <a:ext uri="{FF2B5EF4-FFF2-40B4-BE49-F238E27FC236}">
                <a16:creationId xmlns="" xmlns:a16="http://schemas.microsoft.com/office/drawing/2014/main" id="{4BB7DCFF-990A-4D13-AADC-AD1B3BABD336}"/>
              </a:ext>
            </a:extLst>
          </p:cNvPr>
          <p:cNvSpPr>
            <a:spLocks noGrp="1"/>
          </p:cNvSpPr>
          <p:nvPr>
            <p:ph type="dt" sz="half" idx="10"/>
          </p:nvPr>
        </p:nvSpPr>
        <p:spPr>
          <a:xfrm>
            <a:off x="262465" y="6356350"/>
            <a:ext cx="2743200" cy="365125"/>
          </a:xfrm>
        </p:spPr>
        <p:txBody>
          <a:bodyPr/>
          <a:lstStyle/>
          <a:p>
            <a:r>
              <a:rPr lang="en-US" noProof="0" dirty="0"/>
              <a:t>7/14/2018</a:t>
            </a:r>
          </a:p>
        </p:txBody>
      </p:sp>
      <p:sp>
        <p:nvSpPr>
          <p:cNvPr id="16" name="Content Placeholder 2">
            <a:extLst>
              <a:ext uri="{FF2B5EF4-FFF2-40B4-BE49-F238E27FC236}">
                <a16:creationId xmlns="" xmlns:a16="http://schemas.microsoft.com/office/drawing/2014/main" id="{378439C3-2539-4484-8848-B8140826D7D9}"/>
              </a:ext>
            </a:extLst>
          </p:cNvPr>
          <p:cNvSpPr>
            <a:spLocks noGrp="1"/>
          </p:cNvSpPr>
          <p:nvPr>
            <p:ph sz="half" idx="1" hasCustomPrompt="1"/>
          </p:nvPr>
        </p:nvSpPr>
        <p:spPr>
          <a:xfrm>
            <a:off x="1783974" y="2684769"/>
            <a:ext cx="4235826" cy="330454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 xmlns:a16="http://schemas.microsoft.com/office/drawing/2014/main" id="{AC8FBFBF-CD25-4076-8A61-06DD30C0489B}"/>
              </a:ext>
            </a:extLst>
          </p:cNvPr>
          <p:cNvSpPr>
            <a:spLocks noGrp="1"/>
          </p:cNvSpPr>
          <p:nvPr>
            <p:ph sz="half" idx="2" hasCustomPrompt="1"/>
          </p:nvPr>
        </p:nvSpPr>
        <p:spPr>
          <a:xfrm>
            <a:off x="6172200" y="2684768"/>
            <a:ext cx="4731991" cy="330454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7232317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B40D05C-B196-4463-8AF0-FECF8B476CA5}"/>
              </a:ext>
            </a:extLst>
          </p:cNvPr>
          <p:cNvSpPr/>
          <p:nvPr userDrawn="1"/>
        </p:nvSpPr>
        <p:spPr>
          <a:xfrm>
            <a:off x="3705041" y="763792"/>
            <a:ext cx="7857285" cy="5335255"/>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noProof="0" dirty="0"/>
          </a:p>
        </p:txBody>
      </p:sp>
      <p:sp>
        <p:nvSpPr>
          <p:cNvPr id="10" name="Rectangle 9">
            <a:extLst>
              <a:ext uri="{FF2B5EF4-FFF2-40B4-BE49-F238E27FC236}">
                <a16:creationId xmlns="" xmlns:a16="http://schemas.microsoft.com/office/drawing/2014/main" id="{B6EBED2C-F3CC-43CD-9D5D-53C48DD4A17C}"/>
              </a:ext>
            </a:extLst>
          </p:cNvPr>
          <p:cNvSpPr/>
          <p:nvPr userDrawn="1"/>
        </p:nvSpPr>
        <p:spPr>
          <a:xfrm>
            <a:off x="11804486" y="745000"/>
            <a:ext cx="384668" cy="5344904"/>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00" noProof="0" dirty="0"/>
          </a:p>
        </p:txBody>
      </p:sp>
      <p:sp>
        <p:nvSpPr>
          <p:cNvPr id="11" name="Rectangle 10">
            <a:extLst>
              <a:ext uri="{FF2B5EF4-FFF2-40B4-BE49-F238E27FC236}">
                <a16:creationId xmlns="" xmlns:a16="http://schemas.microsoft.com/office/drawing/2014/main" id="{D2988879-231C-4C2A-8B72-7EC0AB5CA21B}"/>
              </a:ext>
            </a:extLst>
          </p:cNvPr>
          <p:cNvSpPr/>
          <p:nvPr userDrawn="1"/>
        </p:nvSpPr>
        <p:spPr>
          <a:xfrm>
            <a:off x="0" y="745000"/>
            <a:ext cx="3430043" cy="5330952"/>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252919" y="864110"/>
            <a:ext cx="2947482" cy="1822530"/>
          </a:xfrm>
        </p:spPr>
        <p:txBody>
          <a:bodyPr/>
          <a:lstStyle>
            <a:lvl1pPr>
              <a:defRPr>
                <a:solidFill>
                  <a:schemeClr val="tx1"/>
                </a:solidFill>
              </a:defRPr>
            </a:lvl1pPr>
          </a:lstStyle>
          <a:p>
            <a:r>
              <a:rPr lang="en-US" noProof="0" smtClean="0"/>
              <a:t>Click to edit Master title style</a:t>
            </a:r>
            <a:endParaRPr lang="en-US" noProof="0"/>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noProof="0" dirty="0"/>
          </a:p>
          <a:p>
            <a:r>
              <a:rPr lang="en-US" noProof="0" dirty="0"/>
              <a:t> Add a footer 	</a:t>
            </a:r>
          </a:p>
          <a:p>
            <a:endParaRPr lang="en-US" noProof="0"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2F5601C1-348E-4149-A60A-012B14EBE97F}" type="slidenum">
              <a:rPr lang="en-US" noProof="0" smtClean="0"/>
              <a:pPr/>
              <a:t>‹#›</a:t>
            </a:fld>
            <a:endParaRPr lang="en-US" noProof="0" dirty="0"/>
          </a:p>
        </p:txBody>
      </p:sp>
      <p:sp>
        <p:nvSpPr>
          <p:cNvPr id="7" name="Date Placeholder 3">
            <a:extLst>
              <a:ext uri="{FF2B5EF4-FFF2-40B4-BE49-F238E27FC236}">
                <a16:creationId xmlns="" xmlns:a16="http://schemas.microsoft.com/office/drawing/2014/main" id="{3A6C3BCD-F202-467A-ABBA-F38FC2989818}"/>
              </a:ext>
            </a:extLst>
          </p:cNvPr>
          <p:cNvSpPr>
            <a:spLocks noGrp="1"/>
          </p:cNvSpPr>
          <p:nvPr>
            <p:ph type="dt" sz="half" idx="10"/>
          </p:nvPr>
        </p:nvSpPr>
        <p:spPr>
          <a:xfrm>
            <a:off x="262465" y="6356350"/>
            <a:ext cx="2743200" cy="365125"/>
          </a:xfrm>
        </p:spPr>
        <p:txBody>
          <a:bodyPr/>
          <a:lstStyle>
            <a:lvl1pPr>
              <a:defRPr>
                <a:solidFill>
                  <a:schemeClr val="bg2"/>
                </a:solidFill>
              </a:defRPr>
            </a:lvl1pPr>
          </a:lstStyle>
          <a:p>
            <a:r>
              <a:rPr lang="en-US" noProof="0" dirty="0"/>
              <a:t>7/14/2018</a:t>
            </a:r>
          </a:p>
        </p:txBody>
      </p:sp>
      <p:sp>
        <p:nvSpPr>
          <p:cNvPr id="16" name="Text Placeholder 3">
            <a:extLst>
              <a:ext uri="{FF2B5EF4-FFF2-40B4-BE49-F238E27FC236}">
                <a16:creationId xmlns="" xmlns:a16="http://schemas.microsoft.com/office/drawing/2014/main" id="{E54FB1F0-6244-4B59-A42E-7B0515D37C8B}"/>
              </a:ext>
            </a:extLst>
          </p:cNvPr>
          <p:cNvSpPr>
            <a:spLocks noGrp="1"/>
          </p:cNvSpPr>
          <p:nvPr>
            <p:ph type="body" sz="half" idx="2" hasCustomPrompt="1"/>
          </p:nvPr>
        </p:nvSpPr>
        <p:spPr>
          <a:xfrm>
            <a:off x="252920" y="2686640"/>
            <a:ext cx="2947481" cy="32441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7" name="Picture Placeholder 2">
            <a:extLst>
              <a:ext uri="{FF2B5EF4-FFF2-40B4-BE49-F238E27FC236}">
                <a16:creationId xmlns="" xmlns:a16="http://schemas.microsoft.com/office/drawing/2014/main" id="{52A72E56-7D9E-4CDE-9E60-7770E79CF66C}"/>
              </a:ext>
            </a:extLst>
          </p:cNvPr>
          <p:cNvSpPr>
            <a:spLocks noGrp="1"/>
          </p:cNvSpPr>
          <p:nvPr>
            <p:ph type="pic" idx="1"/>
          </p:nvPr>
        </p:nvSpPr>
        <p:spPr>
          <a:xfrm>
            <a:off x="3869268" y="864111"/>
            <a:ext cx="7486120" cy="5066714"/>
          </a:xfrm>
        </p:spPr>
        <p:txBody>
          <a:bodyPr/>
          <a:lstStyle>
            <a:lvl1pPr marL="0" indent="0">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7940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blackGray">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noProof="0" dirty="0"/>
          </a:p>
          <a:p>
            <a:r>
              <a:rPr lang="en-US" noProof="0" dirty="0"/>
              <a:t> Add a footer 	</a:t>
            </a:r>
          </a:p>
          <a:p>
            <a:endParaRPr lang="en-US" noProof="0" dirty="0"/>
          </a:p>
        </p:txBody>
      </p:sp>
      <p:sp>
        <p:nvSpPr>
          <p:cNvPr id="7" name="Slide Number Placeholder 6"/>
          <p:cNvSpPr>
            <a:spLocks noGrp="1"/>
          </p:cNvSpPr>
          <p:nvPr>
            <p:ph type="sldNum" sz="quarter" idx="12"/>
          </p:nvPr>
        </p:nvSpPr>
        <p:spPr/>
        <p:txBody>
          <a:bodyPr/>
          <a:lstStyle/>
          <a:p>
            <a:fld id="{2F5601C1-348E-4149-A60A-012B14EBE97F}" type="slidenum">
              <a:rPr lang="en-US" noProof="0" smtClean="0"/>
              <a:t>‹#›</a:t>
            </a:fld>
            <a:endParaRPr lang="en-US" noProof="0" dirty="0"/>
          </a:p>
        </p:txBody>
      </p:sp>
      <p:sp>
        <p:nvSpPr>
          <p:cNvPr id="9" name="Rectangle 8">
            <a:extLst>
              <a:ext uri="{FF2B5EF4-FFF2-40B4-BE49-F238E27FC236}">
                <a16:creationId xmlns="" xmlns:a16="http://schemas.microsoft.com/office/drawing/2014/main" id="{052B1BB7-5686-45D5-B55F-9490788630D1}"/>
              </a:ext>
            </a:extLst>
          </p:cNvPr>
          <p:cNvSpPr/>
          <p:nvPr userDrawn="1"/>
        </p:nvSpPr>
        <p:spPr>
          <a:xfrm>
            <a:off x="-1" y="2526525"/>
            <a:ext cx="1630838" cy="3563377"/>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43DCC77D-E83C-469F-89CD-6BA43360ABC8}"/>
              </a:ext>
            </a:extLst>
          </p:cNvPr>
          <p:cNvSpPr/>
          <p:nvPr userDrawn="1"/>
        </p:nvSpPr>
        <p:spPr>
          <a:xfrm>
            <a:off x="0" y="758952"/>
            <a:ext cx="10905976" cy="1659371"/>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noProof="0" dirty="0"/>
          </a:p>
        </p:txBody>
      </p:sp>
      <p:sp>
        <p:nvSpPr>
          <p:cNvPr id="13" name="Title 1">
            <a:extLst>
              <a:ext uri="{FF2B5EF4-FFF2-40B4-BE49-F238E27FC236}">
                <a16:creationId xmlns="" xmlns:a16="http://schemas.microsoft.com/office/drawing/2014/main" id="{26324FCD-DB02-475A-A176-06E8E5A51715}"/>
              </a:ext>
            </a:extLst>
          </p:cNvPr>
          <p:cNvSpPr>
            <a:spLocks noGrp="1"/>
          </p:cNvSpPr>
          <p:nvPr>
            <p:ph type="title"/>
          </p:nvPr>
        </p:nvSpPr>
        <p:spPr>
          <a:xfrm>
            <a:off x="1783974" y="868680"/>
            <a:ext cx="8590084" cy="1434906"/>
          </a:xfrm>
        </p:spPr>
        <p:txBody>
          <a:bodyPr/>
          <a:lstStyle>
            <a:lvl1pPr>
              <a:defRPr>
                <a:solidFill>
                  <a:schemeClr val="tx1"/>
                </a:solidFill>
              </a:defRPr>
            </a:lvl1pPr>
          </a:lstStyle>
          <a:p>
            <a:r>
              <a:rPr lang="en-US" noProof="0" smtClean="0"/>
              <a:t>Click to edit Master title style</a:t>
            </a:r>
            <a:endParaRPr lang="en-US" noProof="0"/>
          </a:p>
        </p:txBody>
      </p:sp>
      <p:sp>
        <p:nvSpPr>
          <p:cNvPr id="14" name="Rectangle 13">
            <a:extLst>
              <a:ext uri="{FF2B5EF4-FFF2-40B4-BE49-F238E27FC236}">
                <a16:creationId xmlns="" xmlns:a16="http://schemas.microsoft.com/office/drawing/2014/main" id="{89177FE1-3E6C-4964-8ECF-7A59B762B0E4}"/>
              </a:ext>
            </a:extLst>
          </p:cNvPr>
          <p:cNvSpPr/>
          <p:nvPr userDrawn="1"/>
        </p:nvSpPr>
        <p:spPr>
          <a:xfrm>
            <a:off x="11014533" y="759506"/>
            <a:ext cx="1170462" cy="1659371"/>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 xmlns:a16="http://schemas.microsoft.com/office/drawing/2014/main" id="{C6428E5B-816F-4CA0-B9A7-CB6107D35533}"/>
              </a:ext>
            </a:extLst>
          </p:cNvPr>
          <p:cNvSpPr/>
          <p:nvPr userDrawn="1"/>
        </p:nvSpPr>
        <p:spPr>
          <a:xfrm>
            <a:off x="1630837" y="2526525"/>
            <a:ext cx="10574682" cy="3563377"/>
          </a:xfrm>
          <a:prstGeom prst="rect">
            <a:avLst/>
          </a:prstGeom>
          <a:solidFill>
            <a:schemeClr val="tx1">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Date Placeholder 3">
            <a:extLst>
              <a:ext uri="{FF2B5EF4-FFF2-40B4-BE49-F238E27FC236}">
                <a16:creationId xmlns="" xmlns:a16="http://schemas.microsoft.com/office/drawing/2014/main" id="{4BB7DCFF-990A-4D13-AADC-AD1B3BABD336}"/>
              </a:ext>
            </a:extLst>
          </p:cNvPr>
          <p:cNvSpPr>
            <a:spLocks noGrp="1"/>
          </p:cNvSpPr>
          <p:nvPr>
            <p:ph type="dt" sz="half" idx="10"/>
          </p:nvPr>
        </p:nvSpPr>
        <p:spPr>
          <a:xfrm>
            <a:off x="262465" y="6356350"/>
            <a:ext cx="2743200" cy="365125"/>
          </a:xfrm>
        </p:spPr>
        <p:txBody>
          <a:bodyPr/>
          <a:lstStyle/>
          <a:p>
            <a:r>
              <a:rPr lang="en-US" noProof="0" dirty="0"/>
              <a:t>7/14/2018</a:t>
            </a:r>
          </a:p>
        </p:txBody>
      </p:sp>
      <p:sp>
        <p:nvSpPr>
          <p:cNvPr id="15" name="Text Placeholder 3">
            <a:extLst>
              <a:ext uri="{FF2B5EF4-FFF2-40B4-BE49-F238E27FC236}">
                <a16:creationId xmlns="" xmlns:a16="http://schemas.microsoft.com/office/drawing/2014/main" id="{465B3165-6F10-4D0F-9BC8-B4C451444D69}"/>
              </a:ext>
            </a:extLst>
          </p:cNvPr>
          <p:cNvSpPr>
            <a:spLocks noGrp="1"/>
          </p:cNvSpPr>
          <p:nvPr>
            <p:ph type="body" sz="half" idx="2" hasCustomPrompt="1"/>
          </p:nvPr>
        </p:nvSpPr>
        <p:spPr>
          <a:xfrm>
            <a:off x="262466" y="2684770"/>
            <a:ext cx="1259814" cy="330454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6" name="Content Placeholder 2">
            <a:extLst>
              <a:ext uri="{FF2B5EF4-FFF2-40B4-BE49-F238E27FC236}">
                <a16:creationId xmlns="" xmlns:a16="http://schemas.microsoft.com/office/drawing/2014/main" id="{C0EC084C-1181-4416-B55B-179995FCEE91}"/>
              </a:ext>
            </a:extLst>
          </p:cNvPr>
          <p:cNvSpPr>
            <a:spLocks noGrp="1"/>
          </p:cNvSpPr>
          <p:nvPr>
            <p:ph idx="1" hasCustomPrompt="1"/>
          </p:nvPr>
        </p:nvSpPr>
        <p:spPr>
          <a:xfrm>
            <a:off x="1783974" y="2684770"/>
            <a:ext cx="9120217" cy="3304548"/>
          </a:xfrm>
        </p:spPr>
        <p:txBody>
          <a:bodyP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609526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p:bg bwMode="blackGray">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noProof="0" dirty="0"/>
          </a:p>
          <a:p>
            <a:r>
              <a:rPr lang="en-US" noProof="0" dirty="0"/>
              <a:t> Add a footer 	</a:t>
            </a:r>
          </a:p>
          <a:p>
            <a:endParaRPr lang="en-US" noProof="0" dirty="0"/>
          </a:p>
        </p:txBody>
      </p:sp>
      <p:sp>
        <p:nvSpPr>
          <p:cNvPr id="7" name="Slide Number Placeholder 6"/>
          <p:cNvSpPr>
            <a:spLocks noGrp="1"/>
          </p:cNvSpPr>
          <p:nvPr>
            <p:ph type="sldNum" sz="quarter" idx="12"/>
          </p:nvPr>
        </p:nvSpPr>
        <p:spPr/>
        <p:txBody>
          <a:bodyPr/>
          <a:lstStyle/>
          <a:p>
            <a:fld id="{2F5601C1-348E-4149-A60A-012B14EBE97F}" type="slidenum">
              <a:rPr lang="en-US" noProof="0" smtClean="0"/>
              <a:t>‹#›</a:t>
            </a:fld>
            <a:endParaRPr lang="en-US" noProof="0" dirty="0"/>
          </a:p>
        </p:txBody>
      </p:sp>
      <p:sp>
        <p:nvSpPr>
          <p:cNvPr id="9" name="Rectangle 8">
            <a:extLst>
              <a:ext uri="{FF2B5EF4-FFF2-40B4-BE49-F238E27FC236}">
                <a16:creationId xmlns="" xmlns:a16="http://schemas.microsoft.com/office/drawing/2014/main" id="{052B1BB7-5686-45D5-B55F-9490788630D1}"/>
              </a:ext>
            </a:extLst>
          </p:cNvPr>
          <p:cNvSpPr/>
          <p:nvPr userDrawn="1"/>
        </p:nvSpPr>
        <p:spPr>
          <a:xfrm>
            <a:off x="-1" y="2526525"/>
            <a:ext cx="1170462" cy="3563377"/>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43DCC77D-E83C-469F-89CD-6BA43360ABC8}"/>
              </a:ext>
            </a:extLst>
          </p:cNvPr>
          <p:cNvSpPr/>
          <p:nvPr userDrawn="1"/>
        </p:nvSpPr>
        <p:spPr>
          <a:xfrm>
            <a:off x="0" y="758952"/>
            <a:ext cx="10905976" cy="1659371"/>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noProof="0" dirty="0"/>
          </a:p>
        </p:txBody>
      </p:sp>
      <p:sp>
        <p:nvSpPr>
          <p:cNvPr id="13" name="Title 1">
            <a:extLst>
              <a:ext uri="{FF2B5EF4-FFF2-40B4-BE49-F238E27FC236}">
                <a16:creationId xmlns="" xmlns:a16="http://schemas.microsoft.com/office/drawing/2014/main" id="{26324FCD-DB02-475A-A176-06E8E5A51715}"/>
              </a:ext>
            </a:extLst>
          </p:cNvPr>
          <p:cNvSpPr>
            <a:spLocks noGrp="1"/>
          </p:cNvSpPr>
          <p:nvPr>
            <p:ph type="title"/>
          </p:nvPr>
        </p:nvSpPr>
        <p:spPr>
          <a:xfrm>
            <a:off x="1783974" y="868680"/>
            <a:ext cx="8590084" cy="1434906"/>
          </a:xfrm>
        </p:spPr>
        <p:txBody>
          <a:bodyPr/>
          <a:lstStyle>
            <a:lvl1pPr>
              <a:defRPr>
                <a:solidFill>
                  <a:schemeClr val="tx1"/>
                </a:solidFill>
              </a:defRPr>
            </a:lvl1pPr>
          </a:lstStyle>
          <a:p>
            <a:r>
              <a:rPr lang="en-US" noProof="0" smtClean="0"/>
              <a:t>Click to edit Master title style</a:t>
            </a:r>
            <a:endParaRPr lang="en-US" noProof="0"/>
          </a:p>
        </p:txBody>
      </p:sp>
      <p:sp>
        <p:nvSpPr>
          <p:cNvPr id="14" name="Rectangle 13">
            <a:extLst>
              <a:ext uri="{FF2B5EF4-FFF2-40B4-BE49-F238E27FC236}">
                <a16:creationId xmlns="" xmlns:a16="http://schemas.microsoft.com/office/drawing/2014/main" id="{89177FE1-3E6C-4964-8ECF-7A59B762B0E4}"/>
              </a:ext>
            </a:extLst>
          </p:cNvPr>
          <p:cNvSpPr/>
          <p:nvPr userDrawn="1"/>
        </p:nvSpPr>
        <p:spPr>
          <a:xfrm>
            <a:off x="11014533" y="759506"/>
            <a:ext cx="1170462" cy="1659371"/>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 xmlns:a16="http://schemas.microsoft.com/office/drawing/2014/main" id="{C6428E5B-816F-4CA0-B9A7-CB6107D35533}"/>
              </a:ext>
            </a:extLst>
          </p:cNvPr>
          <p:cNvSpPr/>
          <p:nvPr userDrawn="1"/>
        </p:nvSpPr>
        <p:spPr>
          <a:xfrm>
            <a:off x="1287810" y="2526525"/>
            <a:ext cx="10905975" cy="3563377"/>
          </a:xfrm>
          <a:prstGeom prst="rect">
            <a:avLst/>
          </a:prstGeom>
          <a:solidFill>
            <a:schemeClr val="tx1">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Date Placeholder 3">
            <a:extLst>
              <a:ext uri="{FF2B5EF4-FFF2-40B4-BE49-F238E27FC236}">
                <a16:creationId xmlns="" xmlns:a16="http://schemas.microsoft.com/office/drawing/2014/main" id="{4BB7DCFF-990A-4D13-AADC-AD1B3BABD336}"/>
              </a:ext>
            </a:extLst>
          </p:cNvPr>
          <p:cNvSpPr>
            <a:spLocks noGrp="1"/>
          </p:cNvSpPr>
          <p:nvPr>
            <p:ph type="dt" sz="half" idx="10"/>
          </p:nvPr>
        </p:nvSpPr>
        <p:spPr>
          <a:xfrm>
            <a:off x="262465" y="6356350"/>
            <a:ext cx="2743200" cy="365125"/>
          </a:xfrm>
        </p:spPr>
        <p:txBody>
          <a:bodyPr/>
          <a:lstStyle/>
          <a:p>
            <a:r>
              <a:rPr lang="en-US" noProof="0" dirty="0"/>
              <a:t>7/14/2018</a:t>
            </a:r>
          </a:p>
        </p:txBody>
      </p:sp>
    </p:spTree>
    <p:extLst>
      <p:ext uri="{BB962C8B-B14F-4D97-AF65-F5344CB8AC3E}">
        <p14:creationId xmlns:p14="http://schemas.microsoft.com/office/powerpoint/2010/main" val="34600723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noProof="0" dirty="0"/>
          </a:p>
          <a:p>
            <a:r>
              <a:rPr lang="en-US" noProof="0" dirty="0"/>
              <a:t> Add a footer 	</a:t>
            </a:r>
          </a:p>
          <a:p>
            <a:endParaRPr lang="en-US" noProof="0" dirty="0"/>
          </a:p>
        </p:txBody>
      </p:sp>
      <p:sp>
        <p:nvSpPr>
          <p:cNvPr id="7" name="Slide Number Placeholder 6"/>
          <p:cNvSpPr>
            <a:spLocks noGrp="1"/>
          </p:cNvSpPr>
          <p:nvPr>
            <p:ph type="sldNum" sz="quarter" idx="12"/>
          </p:nvPr>
        </p:nvSpPr>
        <p:spPr/>
        <p:txBody>
          <a:bodyPr/>
          <a:lstStyle/>
          <a:p>
            <a:fld id="{2F5601C1-348E-4149-A60A-012B14EBE97F}" type="slidenum">
              <a:rPr lang="en-US" noProof="0" smtClean="0"/>
              <a:t>‹#›</a:t>
            </a:fld>
            <a:endParaRPr lang="en-US" noProof="0" dirty="0"/>
          </a:p>
        </p:txBody>
      </p:sp>
      <p:sp>
        <p:nvSpPr>
          <p:cNvPr id="8" name="Date Placeholder 3">
            <a:extLst>
              <a:ext uri="{FF2B5EF4-FFF2-40B4-BE49-F238E27FC236}">
                <a16:creationId xmlns="" xmlns:a16="http://schemas.microsoft.com/office/drawing/2014/main" id="{5AA5E670-4D55-43E7-A5BE-FE9C80961E4D}"/>
              </a:ext>
            </a:extLst>
          </p:cNvPr>
          <p:cNvSpPr>
            <a:spLocks noGrp="1"/>
          </p:cNvSpPr>
          <p:nvPr>
            <p:ph type="dt" sz="half" idx="10"/>
          </p:nvPr>
        </p:nvSpPr>
        <p:spPr>
          <a:xfrm>
            <a:off x="262465" y="6356350"/>
            <a:ext cx="2743200" cy="365125"/>
          </a:xfrm>
        </p:spPr>
        <p:txBody>
          <a:bodyPr/>
          <a:lstStyle/>
          <a:p>
            <a:r>
              <a:rPr lang="en-US" noProof="0" dirty="0"/>
              <a:t>7/14/2018</a:t>
            </a:r>
          </a:p>
        </p:txBody>
      </p:sp>
    </p:spTree>
    <p:extLst>
      <p:ext uri="{BB962C8B-B14F-4D97-AF65-F5344CB8AC3E}">
        <p14:creationId xmlns:p14="http://schemas.microsoft.com/office/powerpoint/2010/main" val="332163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noProof="0" dirty="0"/>
          </a:p>
        </p:txBody>
      </p:sp>
      <p:sp>
        <p:nvSpPr>
          <p:cNvPr id="8" name="Rectangle 7"/>
          <p:cNvSpPr/>
          <p:nvPr/>
        </p:nvSpPr>
        <p:spPr>
          <a:xfrm>
            <a:off x="9270263" y="761999"/>
            <a:ext cx="2925318" cy="5334001"/>
          </a:xfrm>
          <a:prstGeom prst="rect">
            <a:avLst/>
          </a:prstGeom>
          <a:solidFill>
            <a:schemeClr val="tx1">
              <a:lumMod val="65000"/>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chemeClr val="tx1"/>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p:cNvSpPr>
            <a:spLocks noGrp="1"/>
          </p:cNvSpPr>
          <p:nvPr>
            <p:ph type="dt" sz="half" idx="10"/>
          </p:nvPr>
        </p:nvSpPr>
        <p:spPr/>
        <p:txBody>
          <a:bodyPr/>
          <a:lstStyle/>
          <a:p>
            <a:r>
              <a:rPr lang="en-US" noProof="0" dirty="0"/>
              <a:t>7/14/2018</a:t>
            </a:r>
          </a:p>
        </p:txBody>
      </p:sp>
      <p:sp>
        <p:nvSpPr>
          <p:cNvPr id="5" name="Footer Placeholder 4"/>
          <p:cNvSpPr>
            <a:spLocks noGrp="1"/>
          </p:cNvSpPr>
          <p:nvPr>
            <p:ph type="ftr" sz="quarter" idx="11"/>
          </p:nvPr>
        </p:nvSpPr>
        <p:spPr/>
        <p:txBody>
          <a:bodyPr/>
          <a:lstStyle/>
          <a:p>
            <a:endParaRPr lang="en-US" noProof="0" dirty="0"/>
          </a:p>
          <a:p>
            <a:r>
              <a:rPr lang="en-US" noProof="0" dirty="0"/>
              <a:t> Add a footer 	</a:t>
            </a:r>
          </a:p>
          <a:p>
            <a:endParaRPr lang="en-US" noProof="0" dirty="0"/>
          </a:p>
        </p:txBody>
      </p:sp>
      <p:sp>
        <p:nvSpPr>
          <p:cNvPr id="6" name="Slide Number Placeholder 5"/>
          <p:cNvSpPr>
            <a:spLocks noGrp="1"/>
          </p:cNvSpPr>
          <p:nvPr>
            <p:ph type="sldNum" sz="quarter" idx="12"/>
          </p:nvPr>
        </p:nvSpPr>
        <p:spPr/>
        <p:txBody>
          <a:bodyPr/>
          <a:lstStyle/>
          <a:p>
            <a:fld id="{2F5601C1-348E-4149-A60A-012B14EBE97F}" type="slidenum">
              <a:rPr lang="en-US" noProof="0" smtClean="0"/>
              <a:t>‹#›</a:t>
            </a:fld>
            <a:endParaRPr lang="en-US" noProof="0" dirty="0"/>
          </a:p>
        </p:txBody>
      </p:sp>
    </p:spTree>
    <p:extLst>
      <p:ext uri="{BB962C8B-B14F-4D97-AF65-F5344CB8AC3E}">
        <p14:creationId xmlns:p14="http://schemas.microsoft.com/office/powerpoint/2010/main" val="349624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B40D05C-B196-4463-8AF0-FECF8B476CA5}"/>
              </a:ext>
            </a:extLst>
          </p:cNvPr>
          <p:cNvSpPr/>
          <p:nvPr userDrawn="1"/>
        </p:nvSpPr>
        <p:spPr>
          <a:xfrm>
            <a:off x="3705041" y="763792"/>
            <a:ext cx="7857285" cy="5335255"/>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noProof="0" dirty="0"/>
          </a:p>
        </p:txBody>
      </p:sp>
      <p:sp>
        <p:nvSpPr>
          <p:cNvPr id="10" name="Rectangle 9">
            <a:extLst>
              <a:ext uri="{FF2B5EF4-FFF2-40B4-BE49-F238E27FC236}">
                <a16:creationId xmlns="" xmlns:a16="http://schemas.microsoft.com/office/drawing/2014/main" id="{B6EBED2C-F3CC-43CD-9D5D-53C48DD4A17C}"/>
              </a:ext>
            </a:extLst>
          </p:cNvPr>
          <p:cNvSpPr/>
          <p:nvPr userDrawn="1"/>
        </p:nvSpPr>
        <p:spPr>
          <a:xfrm>
            <a:off x="11815244" y="745000"/>
            <a:ext cx="384668" cy="5344904"/>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00" noProof="0" dirty="0"/>
          </a:p>
        </p:txBody>
      </p:sp>
      <p:sp>
        <p:nvSpPr>
          <p:cNvPr id="11" name="Rectangle 10">
            <a:extLst>
              <a:ext uri="{FF2B5EF4-FFF2-40B4-BE49-F238E27FC236}">
                <a16:creationId xmlns="" xmlns:a16="http://schemas.microsoft.com/office/drawing/2014/main" id="{D2988879-231C-4C2A-8B72-7EC0AB5CA21B}"/>
              </a:ext>
            </a:extLst>
          </p:cNvPr>
          <p:cNvSpPr/>
          <p:nvPr userDrawn="1"/>
        </p:nvSpPr>
        <p:spPr>
          <a:xfrm>
            <a:off x="0" y="745000"/>
            <a:ext cx="3430043" cy="5330952"/>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252919" y="2043953"/>
            <a:ext cx="2947482" cy="3681067"/>
          </a:xfrm>
        </p:spPr>
        <p:txBody>
          <a:bodyPr/>
          <a:lstStyle>
            <a:lvl1pPr>
              <a:defRPr>
                <a:solidFill>
                  <a:schemeClr val="tx1"/>
                </a:solidFill>
              </a:defRPr>
            </a:lvl1pPr>
          </a:lstStyle>
          <a:p>
            <a:r>
              <a:rPr lang="en-US" noProof="0" smtClean="0"/>
              <a:t>Click to edit Master title style</a:t>
            </a:r>
            <a:endParaRPr lang="en-US" noProof="0"/>
          </a:p>
        </p:txBody>
      </p:sp>
      <p:sp>
        <p:nvSpPr>
          <p:cNvPr id="3" name="Content Placeholder 2"/>
          <p:cNvSpPr>
            <a:spLocks noGrp="1"/>
          </p:cNvSpPr>
          <p:nvPr>
            <p:ph idx="1" hasCustomPrompt="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noProof="0" dirty="0"/>
          </a:p>
          <a:p>
            <a:r>
              <a:rPr lang="en-US" noProof="0" dirty="0"/>
              <a:t> Add a footer 	</a:t>
            </a:r>
          </a:p>
          <a:p>
            <a:endParaRPr lang="en-US" noProof="0"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2F5601C1-348E-4149-A60A-012B14EBE97F}" type="slidenum">
              <a:rPr lang="en-US" noProof="0" smtClean="0"/>
              <a:pPr/>
              <a:t>‹#›</a:t>
            </a:fld>
            <a:endParaRPr lang="en-US" noProof="0" dirty="0"/>
          </a:p>
        </p:txBody>
      </p:sp>
      <p:sp>
        <p:nvSpPr>
          <p:cNvPr id="7" name="Date Placeholder 3">
            <a:extLst>
              <a:ext uri="{FF2B5EF4-FFF2-40B4-BE49-F238E27FC236}">
                <a16:creationId xmlns="" xmlns:a16="http://schemas.microsoft.com/office/drawing/2014/main" id="{3A6C3BCD-F202-467A-ABBA-F38FC2989818}"/>
              </a:ext>
            </a:extLst>
          </p:cNvPr>
          <p:cNvSpPr>
            <a:spLocks noGrp="1"/>
          </p:cNvSpPr>
          <p:nvPr>
            <p:ph type="dt" sz="half" idx="10"/>
          </p:nvPr>
        </p:nvSpPr>
        <p:spPr>
          <a:xfrm>
            <a:off x="262465" y="6356350"/>
            <a:ext cx="2743200" cy="365125"/>
          </a:xfrm>
        </p:spPr>
        <p:txBody>
          <a:bodyPr/>
          <a:lstStyle>
            <a:lvl1pPr>
              <a:defRPr>
                <a:solidFill>
                  <a:schemeClr val="bg2"/>
                </a:solidFill>
              </a:defRPr>
            </a:lvl1pPr>
          </a:lstStyle>
          <a:p>
            <a:r>
              <a:rPr lang="en-US" noProof="0" dirty="0"/>
              <a:t>7/14/2018</a:t>
            </a:r>
          </a:p>
        </p:txBody>
      </p:sp>
    </p:spTree>
    <p:extLst>
      <p:ext uri="{BB962C8B-B14F-4D97-AF65-F5344CB8AC3E}">
        <p14:creationId xmlns:p14="http://schemas.microsoft.com/office/powerpoint/2010/main" val="3901603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_Top">
    <p:bg bwMode="blackGray">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noProof="0" dirty="0"/>
          </a:p>
          <a:p>
            <a:r>
              <a:rPr lang="en-US" noProof="0" dirty="0"/>
              <a:t> Add a footer 	</a:t>
            </a:r>
          </a:p>
          <a:p>
            <a:endParaRPr lang="en-US" noProof="0" dirty="0"/>
          </a:p>
        </p:txBody>
      </p:sp>
      <p:sp>
        <p:nvSpPr>
          <p:cNvPr id="7" name="Slide Number Placeholder 6"/>
          <p:cNvSpPr>
            <a:spLocks noGrp="1"/>
          </p:cNvSpPr>
          <p:nvPr>
            <p:ph type="sldNum" sz="quarter" idx="12"/>
          </p:nvPr>
        </p:nvSpPr>
        <p:spPr/>
        <p:txBody>
          <a:bodyPr/>
          <a:lstStyle/>
          <a:p>
            <a:fld id="{2F5601C1-348E-4149-A60A-012B14EBE97F}" type="slidenum">
              <a:rPr lang="en-US" noProof="0" smtClean="0"/>
              <a:t>‹#›</a:t>
            </a:fld>
            <a:endParaRPr lang="en-US" noProof="0" dirty="0"/>
          </a:p>
        </p:txBody>
      </p:sp>
      <p:sp>
        <p:nvSpPr>
          <p:cNvPr id="9" name="Rectangle 8">
            <a:extLst>
              <a:ext uri="{FF2B5EF4-FFF2-40B4-BE49-F238E27FC236}">
                <a16:creationId xmlns="" xmlns:a16="http://schemas.microsoft.com/office/drawing/2014/main" id="{052B1BB7-5686-45D5-B55F-9490788630D1}"/>
              </a:ext>
            </a:extLst>
          </p:cNvPr>
          <p:cNvSpPr/>
          <p:nvPr userDrawn="1"/>
        </p:nvSpPr>
        <p:spPr>
          <a:xfrm>
            <a:off x="-1" y="2526525"/>
            <a:ext cx="1170462" cy="3563377"/>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43DCC77D-E83C-469F-89CD-6BA43360ABC8}"/>
              </a:ext>
            </a:extLst>
          </p:cNvPr>
          <p:cNvSpPr/>
          <p:nvPr userDrawn="1"/>
        </p:nvSpPr>
        <p:spPr>
          <a:xfrm>
            <a:off x="0" y="758952"/>
            <a:ext cx="10905976" cy="1659371"/>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noProof="0" dirty="0"/>
          </a:p>
        </p:txBody>
      </p:sp>
      <p:sp>
        <p:nvSpPr>
          <p:cNvPr id="13" name="Title 1">
            <a:extLst>
              <a:ext uri="{FF2B5EF4-FFF2-40B4-BE49-F238E27FC236}">
                <a16:creationId xmlns="" xmlns:a16="http://schemas.microsoft.com/office/drawing/2014/main" id="{26324FCD-DB02-475A-A176-06E8E5A51715}"/>
              </a:ext>
            </a:extLst>
          </p:cNvPr>
          <p:cNvSpPr>
            <a:spLocks noGrp="1"/>
          </p:cNvSpPr>
          <p:nvPr>
            <p:ph type="title"/>
          </p:nvPr>
        </p:nvSpPr>
        <p:spPr>
          <a:xfrm>
            <a:off x="1783974" y="868680"/>
            <a:ext cx="8590084" cy="1434906"/>
          </a:xfrm>
        </p:spPr>
        <p:txBody>
          <a:bodyPr/>
          <a:lstStyle>
            <a:lvl1pPr>
              <a:defRPr>
                <a:solidFill>
                  <a:schemeClr val="tx1"/>
                </a:solidFill>
              </a:defRPr>
            </a:lvl1pPr>
          </a:lstStyle>
          <a:p>
            <a:r>
              <a:rPr lang="en-US" noProof="0" smtClean="0"/>
              <a:t>Click to edit Master title style</a:t>
            </a:r>
            <a:endParaRPr lang="en-US" noProof="0"/>
          </a:p>
        </p:txBody>
      </p:sp>
      <p:sp>
        <p:nvSpPr>
          <p:cNvPr id="14" name="Rectangle 13">
            <a:extLst>
              <a:ext uri="{FF2B5EF4-FFF2-40B4-BE49-F238E27FC236}">
                <a16:creationId xmlns="" xmlns:a16="http://schemas.microsoft.com/office/drawing/2014/main" id="{89177FE1-3E6C-4964-8ECF-7A59B762B0E4}"/>
              </a:ext>
            </a:extLst>
          </p:cNvPr>
          <p:cNvSpPr/>
          <p:nvPr userDrawn="1"/>
        </p:nvSpPr>
        <p:spPr>
          <a:xfrm>
            <a:off x="11014533" y="759506"/>
            <a:ext cx="1170462" cy="1659371"/>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 xmlns:a16="http://schemas.microsoft.com/office/drawing/2014/main" id="{C6428E5B-816F-4CA0-B9A7-CB6107D35533}"/>
              </a:ext>
            </a:extLst>
          </p:cNvPr>
          <p:cNvSpPr/>
          <p:nvPr userDrawn="1"/>
        </p:nvSpPr>
        <p:spPr>
          <a:xfrm>
            <a:off x="1287810" y="2526525"/>
            <a:ext cx="10905975" cy="3563377"/>
          </a:xfrm>
          <a:prstGeom prst="rect">
            <a:avLst/>
          </a:prstGeom>
          <a:solidFill>
            <a:schemeClr val="tx1">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2">
            <a:extLst>
              <a:ext uri="{FF2B5EF4-FFF2-40B4-BE49-F238E27FC236}">
                <a16:creationId xmlns="" xmlns:a16="http://schemas.microsoft.com/office/drawing/2014/main" id="{F0772FB0-32ED-4DB8-9F56-587A5BEF3F2B}"/>
              </a:ext>
            </a:extLst>
          </p:cNvPr>
          <p:cNvSpPr>
            <a:spLocks noGrp="1"/>
          </p:cNvSpPr>
          <p:nvPr>
            <p:ph type="body" idx="1" hasCustomPrompt="1"/>
          </p:nvPr>
        </p:nvSpPr>
        <p:spPr>
          <a:xfrm>
            <a:off x="1783974" y="2684770"/>
            <a:ext cx="9120216" cy="3304549"/>
          </a:xfrm>
        </p:spPr>
        <p:txBody>
          <a:bodyPr anchor="ctr" anchorCtr="0">
            <a:normAutofit/>
          </a:bodyPr>
          <a:lstStyle>
            <a:lvl1pPr marL="342900" indent="-342900">
              <a:buFont typeface="Arial" panose="020B0604020202020204" pitchFamily="34" charset="0"/>
              <a:buChar char="•"/>
              <a:defRPr sz="2200" cap="none" spc="0" baseline="0">
                <a:solidFill>
                  <a:schemeClr val="bg2"/>
                </a:solidFill>
              </a:defRPr>
            </a:lvl1pPr>
            <a:lvl2pPr marL="742950" indent="-285750">
              <a:buFont typeface="Arial" panose="020B0604020202020204" pitchFamily="34" charset="0"/>
              <a:buChar char="•"/>
              <a:defRPr sz="1800">
                <a:solidFill>
                  <a:schemeClr val="bg2"/>
                </a:solidFill>
              </a:defRPr>
            </a:lvl2pPr>
            <a:lvl3pPr marL="1200150" indent="-285750">
              <a:buFont typeface="Arial" panose="020B0604020202020204" pitchFamily="34" charset="0"/>
              <a:buChar char="•"/>
              <a:defRPr sz="1600">
                <a:solidFill>
                  <a:schemeClr val="bg2"/>
                </a:solidFill>
              </a:defRPr>
            </a:lvl3pPr>
            <a:lvl4pPr marL="1657350" indent="-285750">
              <a:buFont typeface="Arial" panose="020B0604020202020204" pitchFamily="34" charset="0"/>
              <a:buChar char="•"/>
              <a:defRPr sz="1400">
                <a:solidFill>
                  <a:schemeClr val="bg2"/>
                </a:solidFill>
              </a:defRPr>
            </a:lvl4pPr>
            <a:lvl5pPr marL="2114550" indent="-285750">
              <a:buFont typeface="Arial" panose="020B0604020202020204" pitchFamily="34" charset="0"/>
              <a:buChar char="•"/>
              <a:defRPr sz="1400">
                <a:solidFill>
                  <a:schemeClr val="bg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Date Placeholder 3">
            <a:extLst>
              <a:ext uri="{FF2B5EF4-FFF2-40B4-BE49-F238E27FC236}">
                <a16:creationId xmlns="" xmlns:a16="http://schemas.microsoft.com/office/drawing/2014/main" id="{4BB7DCFF-990A-4D13-AADC-AD1B3BABD336}"/>
              </a:ext>
            </a:extLst>
          </p:cNvPr>
          <p:cNvSpPr>
            <a:spLocks noGrp="1"/>
          </p:cNvSpPr>
          <p:nvPr>
            <p:ph type="dt" sz="half" idx="10"/>
          </p:nvPr>
        </p:nvSpPr>
        <p:spPr>
          <a:xfrm>
            <a:off x="262465" y="6356350"/>
            <a:ext cx="2743200" cy="365125"/>
          </a:xfrm>
        </p:spPr>
        <p:txBody>
          <a:bodyPr/>
          <a:lstStyle/>
          <a:p>
            <a:r>
              <a:rPr lang="en-US" noProof="0" dirty="0"/>
              <a:t>7/14/2018</a:t>
            </a:r>
          </a:p>
        </p:txBody>
      </p:sp>
    </p:spTree>
    <p:extLst>
      <p:ext uri="{BB962C8B-B14F-4D97-AF65-F5344CB8AC3E}">
        <p14:creationId xmlns:p14="http://schemas.microsoft.com/office/powerpoint/2010/main" val="231619443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Lef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590D47E-B3B8-440E-9F42-8E8BF157EBFB}"/>
              </a:ext>
            </a:extLst>
          </p:cNvPr>
          <p:cNvSpPr/>
          <p:nvPr userDrawn="1"/>
        </p:nvSpPr>
        <p:spPr>
          <a:xfrm>
            <a:off x="8722615" y="761103"/>
            <a:ext cx="3469385" cy="533579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8983566" y="2345167"/>
            <a:ext cx="2947482" cy="3376355"/>
          </a:xfrm>
        </p:spPr>
        <p:txBody>
          <a:bodyPr/>
          <a:lstStyle>
            <a:lvl1pPr>
              <a:defRPr>
                <a:solidFill>
                  <a:schemeClr val="tx1"/>
                </a:solidFill>
              </a:defRPr>
            </a:lvl1pPr>
          </a:lstStyle>
          <a:p>
            <a:r>
              <a:rPr lang="en-US" noProof="0" smtClean="0"/>
              <a:t>Click to edit Master title style</a:t>
            </a:r>
            <a:endParaRPr lang="en-US" noProof="0"/>
          </a:p>
        </p:txBody>
      </p:sp>
      <p:sp>
        <p:nvSpPr>
          <p:cNvPr id="9" name="Rectangle 8">
            <a:extLst>
              <a:ext uri="{FF2B5EF4-FFF2-40B4-BE49-F238E27FC236}">
                <a16:creationId xmlns="" xmlns:a16="http://schemas.microsoft.com/office/drawing/2014/main" id="{B1F71A73-3F86-47BC-8F23-CF55E86418C3}"/>
              </a:ext>
            </a:extLst>
          </p:cNvPr>
          <p:cNvSpPr/>
          <p:nvPr userDrawn="1"/>
        </p:nvSpPr>
        <p:spPr>
          <a:xfrm>
            <a:off x="573233" y="761103"/>
            <a:ext cx="8065158" cy="5335793"/>
          </a:xfrm>
          <a:prstGeom prst="rect">
            <a:avLst/>
          </a:prstGeom>
          <a:solidFill>
            <a:schemeClr val="tx1">
              <a:alpha val="850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noProof="0" dirty="0"/>
          </a:p>
        </p:txBody>
      </p:sp>
      <p:sp>
        <p:nvSpPr>
          <p:cNvPr id="3" name="Content Placeholder 2"/>
          <p:cNvSpPr>
            <a:spLocks noGrp="1"/>
          </p:cNvSpPr>
          <p:nvPr>
            <p:ph idx="1" hasCustomPrompt="1"/>
          </p:nvPr>
        </p:nvSpPr>
        <p:spPr>
          <a:xfrm>
            <a:off x="951134" y="860611"/>
            <a:ext cx="7315200" cy="512064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noProof="0" dirty="0"/>
          </a:p>
          <a:p>
            <a:r>
              <a:rPr lang="en-US" noProof="0" dirty="0"/>
              <a:t> Add a footer 	</a:t>
            </a:r>
          </a:p>
          <a:p>
            <a:endParaRPr lang="en-US" noProof="0"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2F5601C1-348E-4149-A60A-012B14EBE97F}" type="slidenum">
              <a:rPr lang="en-US" noProof="0" smtClean="0"/>
              <a:pPr/>
              <a:t>‹#›</a:t>
            </a:fld>
            <a:endParaRPr lang="en-US" noProof="0" dirty="0"/>
          </a:p>
        </p:txBody>
      </p:sp>
      <p:sp>
        <p:nvSpPr>
          <p:cNvPr id="7" name="Date Placeholder 3">
            <a:extLst>
              <a:ext uri="{FF2B5EF4-FFF2-40B4-BE49-F238E27FC236}">
                <a16:creationId xmlns="" xmlns:a16="http://schemas.microsoft.com/office/drawing/2014/main" id="{3A6C3BCD-F202-467A-ABBA-F38FC2989818}"/>
              </a:ext>
            </a:extLst>
          </p:cNvPr>
          <p:cNvSpPr>
            <a:spLocks noGrp="1"/>
          </p:cNvSpPr>
          <p:nvPr>
            <p:ph type="dt" sz="half" idx="10"/>
          </p:nvPr>
        </p:nvSpPr>
        <p:spPr>
          <a:xfrm>
            <a:off x="262465" y="6356350"/>
            <a:ext cx="2743200" cy="365125"/>
          </a:xfrm>
        </p:spPr>
        <p:txBody>
          <a:bodyPr/>
          <a:lstStyle>
            <a:lvl1pPr>
              <a:defRPr>
                <a:solidFill>
                  <a:schemeClr val="bg2"/>
                </a:solidFill>
              </a:defRPr>
            </a:lvl1pPr>
          </a:lstStyle>
          <a:p>
            <a:r>
              <a:rPr lang="en-US" noProof="0" dirty="0"/>
              <a:t>7/14/2018</a:t>
            </a:r>
          </a:p>
        </p:txBody>
      </p:sp>
      <p:sp>
        <p:nvSpPr>
          <p:cNvPr id="8" name="Rectangle 7">
            <a:extLst>
              <a:ext uri="{FF2B5EF4-FFF2-40B4-BE49-F238E27FC236}">
                <a16:creationId xmlns="" xmlns:a16="http://schemas.microsoft.com/office/drawing/2014/main" id="{65CA5BF5-DE7F-4460-817D-AE1BAC336C92}"/>
              </a:ext>
            </a:extLst>
          </p:cNvPr>
          <p:cNvSpPr/>
          <p:nvPr userDrawn="1"/>
        </p:nvSpPr>
        <p:spPr>
          <a:xfrm>
            <a:off x="1" y="753035"/>
            <a:ext cx="494852" cy="5335793"/>
          </a:xfrm>
          <a:prstGeom prst="rect">
            <a:avLst/>
          </a:prstGeom>
          <a:solidFill>
            <a:schemeClr val="accent5">
              <a:alpha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1733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Title and 4 Content Boxes">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B40D05C-B196-4463-8AF0-FECF8B476CA5}"/>
              </a:ext>
            </a:extLst>
          </p:cNvPr>
          <p:cNvSpPr/>
          <p:nvPr userDrawn="1"/>
        </p:nvSpPr>
        <p:spPr>
          <a:xfrm>
            <a:off x="3705041" y="763792"/>
            <a:ext cx="7857285" cy="5335255"/>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noProof="0" dirty="0"/>
          </a:p>
        </p:txBody>
      </p:sp>
      <p:sp>
        <p:nvSpPr>
          <p:cNvPr id="10" name="Rectangle 9">
            <a:extLst>
              <a:ext uri="{FF2B5EF4-FFF2-40B4-BE49-F238E27FC236}">
                <a16:creationId xmlns="" xmlns:a16="http://schemas.microsoft.com/office/drawing/2014/main" id="{B6EBED2C-F3CC-43CD-9D5D-53C48DD4A17C}"/>
              </a:ext>
            </a:extLst>
          </p:cNvPr>
          <p:cNvSpPr/>
          <p:nvPr userDrawn="1"/>
        </p:nvSpPr>
        <p:spPr>
          <a:xfrm>
            <a:off x="11804486" y="745000"/>
            <a:ext cx="384668" cy="5344904"/>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00" noProof="0" dirty="0"/>
          </a:p>
        </p:txBody>
      </p:sp>
      <p:sp>
        <p:nvSpPr>
          <p:cNvPr id="11" name="Rectangle 10">
            <a:extLst>
              <a:ext uri="{FF2B5EF4-FFF2-40B4-BE49-F238E27FC236}">
                <a16:creationId xmlns="" xmlns:a16="http://schemas.microsoft.com/office/drawing/2014/main" id="{D2988879-231C-4C2A-8B72-7EC0AB5CA21B}"/>
              </a:ext>
            </a:extLst>
          </p:cNvPr>
          <p:cNvSpPr/>
          <p:nvPr userDrawn="1"/>
        </p:nvSpPr>
        <p:spPr>
          <a:xfrm>
            <a:off x="0" y="745000"/>
            <a:ext cx="3430043" cy="5330952"/>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252919" y="2043953"/>
            <a:ext cx="2947482" cy="3681067"/>
          </a:xfrm>
        </p:spPr>
        <p:txBody>
          <a:bodyPr/>
          <a:lstStyle>
            <a:lvl1pPr>
              <a:defRPr>
                <a:solidFill>
                  <a:schemeClr val="tx1"/>
                </a:solidFill>
              </a:defRPr>
            </a:lvl1pPr>
          </a:lstStyle>
          <a:p>
            <a:r>
              <a:rPr lang="en-US" noProof="0" smtClean="0"/>
              <a:t>Click to edit Master title style</a:t>
            </a:r>
            <a:endParaRPr lang="en-US" noProof="0"/>
          </a:p>
        </p:txBody>
      </p:sp>
      <p:sp>
        <p:nvSpPr>
          <p:cNvPr id="3" name="Content Placeholder 2"/>
          <p:cNvSpPr>
            <a:spLocks noGrp="1"/>
          </p:cNvSpPr>
          <p:nvPr>
            <p:ph idx="1" hasCustomPrompt="1"/>
          </p:nvPr>
        </p:nvSpPr>
        <p:spPr>
          <a:xfrm>
            <a:off x="3869268" y="864108"/>
            <a:ext cx="3618054" cy="2449247"/>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noProof="0" dirty="0"/>
          </a:p>
          <a:p>
            <a:r>
              <a:rPr lang="en-US" noProof="0" dirty="0"/>
              <a:t> Add a footer 	</a:t>
            </a:r>
          </a:p>
          <a:p>
            <a:endParaRPr lang="en-US" noProof="0"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2F5601C1-348E-4149-A60A-012B14EBE97F}" type="slidenum">
              <a:rPr lang="en-US" noProof="0" smtClean="0"/>
              <a:pPr/>
              <a:t>‹#›</a:t>
            </a:fld>
            <a:endParaRPr lang="en-US" noProof="0" dirty="0"/>
          </a:p>
        </p:txBody>
      </p:sp>
      <p:sp>
        <p:nvSpPr>
          <p:cNvPr id="7" name="Date Placeholder 3">
            <a:extLst>
              <a:ext uri="{FF2B5EF4-FFF2-40B4-BE49-F238E27FC236}">
                <a16:creationId xmlns="" xmlns:a16="http://schemas.microsoft.com/office/drawing/2014/main" id="{3A6C3BCD-F202-467A-ABBA-F38FC2989818}"/>
              </a:ext>
            </a:extLst>
          </p:cNvPr>
          <p:cNvSpPr>
            <a:spLocks noGrp="1"/>
          </p:cNvSpPr>
          <p:nvPr>
            <p:ph type="dt" sz="half" idx="10"/>
          </p:nvPr>
        </p:nvSpPr>
        <p:spPr>
          <a:xfrm>
            <a:off x="262465" y="6356350"/>
            <a:ext cx="2743200" cy="365125"/>
          </a:xfrm>
        </p:spPr>
        <p:txBody>
          <a:bodyPr/>
          <a:lstStyle>
            <a:lvl1pPr>
              <a:defRPr>
                <a:solidFill>
                  <a:schemeClr val="bg2"/>
                </a:solidFill>
              </a:defRPr>
            </a:lvl1pPr>
          </a:lstStyle>
          <a:p>
            <a:r>
              <a:rPr lang="en-US" noProof="0" dirty="0"/>
              <a:t>7/14/2018</a:t>
            </a:r>
          </a:p>
        </p:txBody>
      </p:sp>
      <p:sp>
        <p:nvSpPr>
          <p:cNvPr id="12" name="Content Placeholder 2">
            <a:extLst>
              <a:ext uri="{FF2B5EF4-FFF2-40B4-BE49-F238E27FC236}">
                <a16:creationId xmlns="" xmlns:a16="http://schemas.microsoft.com/office/drawing/2014/main" id="{671F6AA6-44A2-4F03-9FFE-66D0E2F0C922}"/>
              </a:ext>
            </a:extLst>
          </p:cNvPr>
          <p:cNvSpPr>
            <a:spLocks noGrp="1"/>
          </p:cNvSpPr>
          <p:nvPr>
            <p:ph idx="13" hasCustomPrompt="1"/>
          </p:nvPr>
        </p:nvSpPr>
        <p:spPr>
          <a:xfrm>
            <a:off x="7740240" y="864108"/>
            <a:ext cx="3618054" cy="2449247"/>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2">
            <a:extLst>
              <a:ext uri="{FF2B5EF4-FFF2-40B4-BE49-F238E27FC236}">
                <a16:creationId xmlns="" xmlns:a16="http://schemas.microsoft.com/office/drawing/2014/main" id="{81AAA51A-AC54-4EAF-98E6-2A338021A4D3}"/>
              </a:ext>
            </a:extLst>
          </p:cNvPr>
          <p:cNvSpPr>
            <a:spLocks noGrp="1"/>
          </p:cNvSpPr>
          <p:nvPr>
            <p:ph idx="14" hasCustomPrompt="1"/>
          </p:nvPr>
        </p:nvSpPr>
        <p:spPr>
          <a:xfrm>
            <a:off x="3869268" y="3481577"/>
            <a:ext cx="3618054" cy="2449247"/>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2">
            <a:extLst>
              <a:ext uri="{FF2B5EF4-FFF2-40B4-BE49-F238E27FC236}">
                <a16:creationId xmlns="" xmlns:a16="http://schemas.microsoft.com/office/drawing/2014/main" id="{7525DB2A-A40E-4DE5-8DA6-5FB847C0F0D7}"/>
              </a:ext>
            </a:extLst>
          </p:cNvPr>
          <p:cNvSpPr>
            <a:spLocks noGrp="1"/>
          </p:cNvSpPr>
          <p:nvPr>
            <p:ph idx="15" hasCustomPrompt="1"/>
          </p:nvPr>
        </p:nvSpPr>
        <p:spPr>
          <a:xfrm>
            <a:off x="7740240" y="3481577"/>
            <a:ext cx="3618054" cy="2449247"/>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4038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cons_Title ">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noProof="0" dirty="0"/>
          </a:p>
          <a:p>
            <a:r>
              <a:rPr lang="en-US" noProof="0" dirty="0"/>
              <a:t> Add a footer 	</a:t>
            </a:r>
          </a:p>
          <a:p>
            <a:endParaRPr lang="en-US" noProof="0" dirty="0"/>
          </a:p>
        </p:txBody>
      </p:sp>
      <p:sp>
        <p:nvSpPr>
          <p:cNvPr id="7" name="Slide Number Placeholder 6"/>
          <p:cNvSpPr>
            <a:spLocks noGrp="1"/>
          </p:cNvSpPr>
          <p:nvPr>
            <p:ph type="sldNum" sz="quarter" idx="12"/>
          </p:nvPr>
        </p:nvSpPr>
        <p:spPr/>
        <p:txBody>
          <a:bodyPr/>
          <a:lstStyle/>
          <a:p>
            <a:fld id="{2F5601C1-348E-4149-A60A-012B14EBE97F}" type="slidenum">
              <a:rPr lang="en-US" noProof="0" smtClean="0"/>
              <a:t>‹#›</a:t>
            </a:fld>
            <a:endParaRPr lang="en-US" noProof="0" dirty="0"/>
          </a:p>
        </p:txBody>
      </p:sp>
      <p:sp>
        <p:nvSpPr>
          <p:cNvPr id="9" name="Rectangle 8">
            <a:extLst>
              <a:ext uri="{FF2B5EF4-FFF2-40B4-BE49-F238E27FC236}">
                <a16:creationId xmlns="" xmlns:a16="http://schemas.microsoft.com/office/drawing/2014/main" id="{25CCA687-AB7D-4035-849A-4D9F7C0401C1}"/>
              </a:ext>
            </a:extLst>
          </p:cNvPr>
          <p:cNvSpPr/>
          <p:nvPr userDrawn="1"/>
        </p:nvSpPr>
        <p:spPr>
          <a:xfrm>
            <a:off x="-1" y="2526525"/>
            <a:ext cx="3068514" cy="3563377"/>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 xmlns:a16="http://schemas.microsoft.com/office/drawing/2014/main" id="{C5B57C12-8635-490F-AC5E-880EE5EFB9F2}"/>
              </a:ext>
            </a:extLst>
          </p:cNvPr>
          <p:cNvSpPr/>
          <p:nvPr userDrawn="1"/>
        </p:nvSpPr>
        <p:spPr>
          <a:xfrm>
            <a:off x="3200401" y="2526525"/>
            <a:ext cx="8481645" cy="3563377"/>
          </a:xfrm>
          <a:prstGeom prst="rect">
            <a:avLst/>
          </a:prstGeom>
          <a:solidFill>
            <a:schemeClr val="tx1">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9BF4D011-4812-426A-AF72-052AC843FFB5}"/>
              </a:ext>
            </a:extLst>
          </p:cNvPr>
          <p:cNvSpPr/>
          <p:nvPr userDrawn="1"/>
        </p:nvSpPr>
        <p:spPr>
          <a:xfrm>
            <a:off x="0" y="758952"/>
            <a:ext cx="3068515" cy="1659371"/>
          </a:xfrm>
          <a:prstGeom prst="rect">
            <a:avLst/>
          </a:prstGeom>
          <a:solidFill>
            <a:schemeClr val="accent5">
              <a:alpha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 xmlns:a16="http://schemas.microsoft.com/office/drawing/2014/main" id="{5933F083-BCA0-42F4-BB66-81AD5A4DAF5E}"/>
              </a:ext>
            </a:extLst>
          </p:cNvPr>
          <p:cNvSpPr>
            <a:spLocks noGrp="1"/>
          </p:cNvSpPr>
          <p:nvPr>
            <p:ph type="title"/>
          </p:nvPr>
        </p:nvSpPr>
        <p:spPr>
          <a:xfrm>
            <a:off x="509954" y="2637691"/>
            <a:ext cx="2431210" cy="3347055"/>
          </a:xfrm>
        </p:spPr>
        <p:txBody>
          <a:bodyPr/>
          <a:lstStyle>
            <a:lvl1pPr>
              <a:defRPr>
                <a:solidFill>
                  <a:schemeClr val="tx1"/>
                </a:solidFill>
              </a:defRPr>
            </a:lvl1pPr>
          </a:lstStyle>
          <a:p>
            <a:r>
              <a:rPr lang="en-US" noProof="0" smtClean="0"/>
              <a:t>Click to edit Master title style</a:t>
            </a:r>
            <a:endParaRPr lang="en-US" noProof="0"/>
          </a:p>
        </p:txBody>
      </p:sp>
      <p:sp>
        <p:nvSpPr>
          <p:cNvPr id="14" name="Rectangle 13">
            <a:extLst>
              <a:ext uri="{FF2B5EF4-FFF2-40B4-BE49-F238E27FC236}">
                <a16:creationId xmlns="" xmlns:a16="http://schemas.microsoft.com/office/drawing/2014/main" id="{A40193E2-84B1-4994-8F97-4A2EBCE6D1A5}"/>
              </a:ext>
            </a:extLst>
          </p:cNvPr>
          <p:cNvSpPr/>
          <p:nvPr userDrawn="1"/>
        </p:nvSpPr>
        <p:spPr>
          <a:xfrm>
            <a:off x="11815866" y="2526524"/>
            <a:ext cx="376134" cy="3567951"/>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 xmlns:a16="http://schemas.microsoft.com/office/drawing/2014/main" id="{A3569071-305C-4C40-87F4-0EE8553B6640}"/>
              </a:ext>
            </a:extLst>
          </p:cNvPr>
          <p:cNvSpPr>
            <a:spLocks noGrp="1"/>
          </p:cNvSpPr>
          <p:nvPr>
            <p:ph type="body" sz="quarter" idx="13" hasCustomPrompt="1"/>
          </p:nvPr>
        </p:nvSpPr>
        <p:spPr>
          <a:xfrm>
            <a:off x="3597275" y="2638425"/>
            <a:ext cx="8091488" cy="334645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Date Placeholder 3">
            <a:extLst>
              <a:ext uri="{FF2B5EF4-FFF2-40B4-BE49-F238E27FC236}">
                <a16:creationId xmlns="" xmlns:a16="http://schemas.microsoft.com/office/drawing/2014/main" id="{C8501626-512F-4A26-9857-5FC55FC399BE}"/>
              </a:ext>
            </a:extLst>
          </p:cNvPr>
          <p:cNvSpPr>
            <a:spLocks noGrp="1"/>
          </p:cNvSpPr>
          <p:nvPr>
            <p:ph type="dt" sz="half" idx="10"/>
          </p:nvPr>
        </p:nvSpPr>
        <p:spPr>
          <a:xfrm>
            <a:off x="262465" y="6356350"/>
            <a:ext cx="2743200" cy="365125"/>
          </a:xfrm>
        </p:spPr>
        <p:txBody>
          <a:bodyPr/>
          <a:lstStyle/>
          <a:p>
            <a:r>
              <a:rPr lang="en-US" noProof="0" dirty="0"/>
              <a:t>7/14/2018</a:t>
            </a:r>
          </a:p>
        </p:txBody>
      </p:sp>
    </p:spTree>
    <p:extLst>
      <p:ext uri="{BB962C8B-B14F-4D97-AF65-F5344CB8AC3E}">
        <p14:creationId xmlns:p14="http://schemas.microsoft.com/office/powerpoint/2010/main" val="390954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cons Title Right">
    <p:bg>
      <p:bgPr>
        <a:solidFill>
          <a:schemeClr val="bg1"/>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noProof="0" dirty="0"/>
          </a:p>
          <a:p>
            <a:r>
              <a:rPr lang="en-US" noProof="0" dirty="0"/>
              <a:t> Add a footer 	</a:t>
            </a:r>
          </a:p>
          <a:p>
            <a:endParaRPr lang="en-US" noProof="0" dirty="0"/>
          </a:p>
        </p:txBody>
      </p:sp>
      <p:sp>
        <p:nvSpPr>
          <p:cNvPr id="7" name="Slide Number Placeholder 6"/>
          <p:cNvSpPr>
            <a:spLocks noGrp="1"/>
          </p:cNvSpPr>
          <p:nvPr>
            <p:ph type="sldNum" sz="quarter" idx="12"/>
          </p:nvPr>
        </p:nvSpPr>
        <p:spPr/>
        <p:txBody>
          <a:bodyPr/>
          <a:lstStyle/>
          <a:p>
            <a:fld id="{2F5601C1-348E-4149-A60A-012B14EBE97F}" type="slidenum">
              <a:rPr lang="en-US" noProof="0" smtClean="0"/>
              <a:t>‹#›</a:t>
            </a:fld>
            <a:endParaRPr lang="en-US" noProof="0" dirty="0"/>
          </a:p>
        </p:txBody>
      </p:sp>
      <p:sp>
        <p:nvSpPr>
          <p:cNvPr id="10" name="Rectangle 9">
            <a:extLst>
              <a:ext uri="{FF2B5EF4-FFF2-40B4-BE49-F238E27FC236}">
                <a16:creationId xmlns="" xmlns:a16="http://schemas.microsoft.com/office/drawing/2014/main" id="{C5B57C12-8635-490F-AC5E-880EE5EFB9F2}"/>
              </a:ext>
            </a:extLst>
          </p:cNvPr>
          <p:cNvSpPr/>
          <p:nvPr userDrawn="1"/>
        </p:nvSpPr>
        <p:spPr>
          <a:xfrm>
            <a:off x="527125" y="2524913"/>
            <a:ext cx="8481645" cy="3563377"/>
          </a:xfrm>
          <a:prstGeom prst="rect">
            <a:avLst/>
          </a:prstGeom>
          <a:solidFill>
            <a:schemeClr val="tx1">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25CCA687-AB7D-4035-849A-4D9F7C0401C1}"/>
              </a:ext>
            </a:extLst>
          </p:cNvPr>
          <p:cNvSpPr/>
          <p:nvPr userDrawn="1"/>
        </p:nvSpPr>
        <p:spPr>
          <a:xfrm>
            <a:off x="9118064" y="2524912"/>
            <a:ext cx="3068514" cy="3563377"/>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9BF4D011-4812-426A-AF72-052AC843FFB5}"/>
              </a:ext>
            </a:extLst>
          </p:cNvPr>
          <p:cNvSpPr/>
          <p:nvPr userDrawn="1"/>
        </p:nvSpPr>
        <p:spPr>
          <a:xfrm>
            <a:off x="9118063" y="765851"/>
            <a:ext cx="3068515" cy="1659371"/>
          </a:xfrm>
          <a:prstGeom prst="rect">
            <a:avLst/>
          </a:prstGeom>
          <a:solidFill>
            <a:schemeClr val="accent5">
              <a:alpha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 xmlns:a16="http://schemas.microsoft.com/office/drawing/2014/main" id="{5933F083-BCA0-42F4-BB66-81AD5A4DAF5E}"/>
              </a:ext>
            </a:extLst>
          </p:cNvPr>
          <p:cNvSpPr>
            <a:spLocks noGrp="1"/>
          </p:cNvSpPr>
          <p:nvPr>
            <p:ph type="title"/>
          </p:nvPr>
        </p:nvSpPr>
        <p:spPr>
          <a:xfrm>
            <a:off x="9425958" y="2641544"/>
            <a:ext cx="2431210" cy="3347055"/>
          </a:xfrm>
        </p:spPr>
        <p:txBody>
          <a:bodyPr/>
          <a:lstStyle>
            <a:lvl1pPr>
              <a:defRPr>
                <a:solidFill>
                  <a:schemeClr val="tx1"/>
                </a:solidFill>
              </a:defRPr>
            </a:lvl1pPr>
          </a:lstStyle>
          <a:p>
            <a:r>
              <a:rPr lang="en-US" noProof="0" smtClean="0"/>
              <a:t>Click to edit Master title style</a:t>
            </a:r>
            <a:endParaRPr lang="en-US" noProof="0"/>
          </a:p>
        </p:txBody>
      </p:sp>
      <p:sp>
        <p:nvSpPr>
          <p:cNvPr id="14" name="Rectangle 13">
            <a:extLst>
              <a:ext uri="{FF2B5EF4-FFF2-40B4-BE49-F238E27FC236}">
                <a16:creationId xmlns="" xmlns:a16="http://schemas.microsoft.com/office/drawing/2014/main" id="{A40193E2-84B1-4994-8F97-4A2EBCE6D1A5}"/>
              </a:ext>
            </a:extLst>
          </p:cNvPr>
          <p:cNvSpPr/>
          <p:nvPr userDrawn="1"/>
        </p:nvSpPr>
        <p:spPr>
          <a:xfrm>
            <a:off x="15348" y="2531097"/>
            <a:ext cx="376134" cy="356795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 xmlns:a16="http://schemas.microsoft.com/office/drawing/2014/main" id="{A3569071-305C-4C40-87F4-0EE8553B6640}"/>
              </a:ext>
            </a:extLst>
          </p:cNvPr>
          <p:cNvSpPr>
            <a:spLocks noGrp="1"/>
          </p:cNvSpPr>
          <p:nvPr>
            <p:ph type="body" sz="quarter" idx="13" hasCustomPrompt="1"/>
          </p:nvPr>
        </p:nvSpPr>
        <p:spPr>
          <a:xfrm>
            <a:off x="722203" y="2633375"/>
            <a:ext cx="8091488" cy="334645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Date Placeholder 3">
            <a:extLst>
              <a:ext uri="{FF2B5EF4-FFF2-40B4-BE49-F238E27FC236}">
                <a16:creationId xmlns="" xmlns:a16="http://schemas.microsoft.com/office/drawing/2014/main" id="{C8501626-512F-4A26-9857-5FC55FC399BE}"/>
              </a:ext>
            </a:extLst>
          </p:cNvPr>
          <p:cNvSpPr>
            <a:spLocks noGrp="1"/>
          </p:cNvSpPr>
          <p:nvPr>
            <p:ph type="dt" sz="half" idx="10"/>
          </p:nvPr>
        </p:nvSpPr>
        <p:spPr>
          <a:xfrm>
            <a:off x="262465" y="6356350"/>
            <a:ext cx="2743200" cy="365125"/>
          </a:xfrm>
        </p:spPr>
        <p:txBody>
          <a:bodyPr/>
          <a:lstStyle/>
          <a:p>
            <a:r>
              <a:rPr lang="en-US" noProof="0" dirty="0"/>
              <a:t>7/14/2018</a:t>
            </a:r>
          </a:p>
        </p:txBody>
      </p:sp>
    </p:spTree>
    <p:extLst>
      <p:ext uri="{BB962C8B-B14F-4D97-AF65-F5344CB8AC3E}">
        <p14:creationId xmlns:p14="http://schemas.microsoft.com/office/powerpoint/2010/main" val="660225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ide_by_Side">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04FEA5CF-263B-4BE3-8A0F-4F64C91A3EAD}"/>
              </a:ext>
            </a:extLst>
          </p:cNvPr>
          <p:cNvSpPr>
            <a:spLocks noGrp="1"/>
          </p:cNvSpPr>
          <p:nvPr>
            <p:ph type="pic" sz="quarter" idx="13"/>
          </p:nvPr>
        </p:nvSpPr>
        <p:spPr>
          <a:xfrm>
            <a:off x="0" y="0"/>
            <a:ext cx="12192000" cy="6858000"/>
          </a:xfrm>
          <a:noFill/>
        </p:spPr>
        <p:txBody>
          <a:bodyPr/>
          <a:lstStyle/>
          <a:p>
            <a:r>
              <a:rPr lang="en-US" noProof="0" smtClean="0"/>
              <a:t>Click icon to add picture</a:t>
            </a:r>
            <a:endParaRPr lang="en-US" noProof="0" dirty="0"/>
          </a:p>
        </p:txBody>
      </p:sp>
      <p:sp>
        <p:nvSpPr>
          <p:cNvPr id="9" name="Rectangle 8">
            <a:extLst>
              <a:ext uri="{FF2B5EF4-FFF2-40B4-BE49-F238E27FC236}">
                <a16:creationId xmlns="" xmlns:a16="http://schemas.microsoft.com/office/drawing/2014/main" id="{DB9B4BDF-0731-43A1-9FA4-B813CCABFFBD}"/>
              </a:ext>
            </a:extLst>
          </p:cNvPr>
          <p:cNvSpPr/>
          <p:nvPr userDrawn="1"/>
        </p:nvSpPr>
        <p:spPr>
          <a:xfrm>
            <a:off x="0" y="2661238"/>
            <a:ext cx="4044464" cy="3131310"/>
          </a:xfrm>
          <a:prstGeom prst="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 xmlns:a16="http://schemas.microsoft.com/office/drawing/2014/main" id="{84E936B2-F67D-47E2-B4EF-BFB09DFAE723}"/>
              </a:ext>
            </a:extLst>
          </p:cNvPr>
          <p:cNvSpPr/>
          <p:nvPr userDrawn="1"/>
        </p:nvSpPr>
        <p:spPr>
          <a:xfrm>
            <a:off x="7746025" y="1065452"/>
            <a:ext cx="4445977" cy="4727095"/>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49D99AE2-0582-4909-A290-DE0718ED189B}"/>
              </a:ext>
            </a:extLst>
          </p:cNvPr>
          <p:cNvSpPr/>
          <p:nvPr userDrawn="1"/>
        </p:nvSpPr>
        <p:spPr>
          <a:xfrm>
            <a:off x="2" y="1065451"/>
            <a:ext cx="4044465" cy="1478849"/>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 xmlns:a16="http://schemas.microsoft.com/office/drawing/2014/main" id="{A0F68EA6-727E-4DCD-8AC2-A483CE5A60BA}"/>
              </a:ext>
            </a:extLst>
          </p:cNvPr>
          <p:cNvSpPr>
            <a:spLocks noGrp="1"/>
          </p:cNvSpPr>
          <p:nvPr>
            <p:ph type="title"/>
          </p:nvPr>
        </p:nvSpPr>
        <p:spPr>
          <a:xfrm>
            <a:off x="337476" y="2795380"/>
            <a:ext cx="3369512" cy="2880230"/>
          </a:xfrm>
        </p:spPr>
        <p:txBody>
          <a:bodyPr>
            <a:normAutofit/>
          </a:bodyPr>
          <a:lstStyle>
            <a:lvl1pPr>
              <a:defRPr>
                <a:solidFill>
                  <a:schemeClr val="tx1"/>
                </a:solidFill>
              </a:defRPr>
            </a:lvl1pPr>
          </a:lstStyle>
          <a:p>
            <a:r>
              <a:rPr lang="en-US" sz="3000" noProof="0" smtClean="0"/>
              <a:t>Click to edit Master title style</a:t>
            </a:r>
            <a:endParaRPr lang="en-US" sz="3000" noProof="0"/>
          </a:p>
        </p:txBody>
      </p:sp>
      <p:sp>
        <p:nvSpPr>
          <p:cNvPr id="13" name="Content Placeholder 2">
            <a:extLst>
              <a:ext uri="{FF2B5EF4-FFF2-40B4-BE49-F238E27FC236}">
                <a16:creationId xmlns="" xmlns:a16="http://schemas.microsoft.com/office/drawing/2014/main" id="{FC504EF3-1237-4467-9FD5-E0E43C1BABF5}"/>
              </a:ext>
            </a:extLst>
          </p:cNvPr>
          <p:cNvSpPr>
            <a:spLocks noGrp="1"/>
          </p:cNvSpPr>
          <p:nvPr>
            <p:ph idx="1" hasCustomPrompt="1"/>
          </p:nvPr>
        </p:nvSpPr>
        <p:spPr>
          <a:xfrm>
            <a:off x="7929197" y="1206481"/>
            <a:ext cx="4079631" cy="4469129"/>
          </a:xfrm>
        </p:spPr>
        <p:txBody>
          <a:bodyPr/>
          <a:lstStyle>
            <a:lvl1pPr>
              <a:defRPr>
                <a:solidFill>
                  <a:schemeClr val="bg2"/>
                </a:solidFill>
              </a:defRPr>
            </a:lvl1pPr>
          </a:lstStyle>
          <a:p>
            <a:pPr lvl="0"/>
            <a:r>
              <a:rPr lang="en-US" noProof="0"/>
              <a:t>Edit Master text styles</a:t>
            </a:r>
          </a:p>
        </p:txBody>
      </p:sp>
      <p:sp>
        <p:nvSpPr>
          <p:cNvPr id="6" name="Footer Placeholder 5"/>
          <p:cNvSpPr>
            <a:spLocks noGrp="1"/>
          </p:cNvSpPr>
          <p:nvPr>
            <p:ph type="ftr" sz="quarter" idx="11"/>
          </p:nvPr>
        </p:nvSpPr>
        <p:spPr/>
        <p:txBody>
          <a:bodyPr/>
          <a:lstStyle/>
          <a:p>
            <a:endParaRPr lang="en-US" noProof="0" dirty="0"/>
          </a:p>
          <a:p>
            <a:r>
              <a:rPr lang="en-US" noProof="0" dirty="0"/>
              <a:t> Add a footer 	</a:t>
            </a:r>
          </a:p>
          <a:p>
            <a:endParaRPr lang="en-US" noProof="0" dirty="0"/>
          </a:p>
        </p:txBody>
      </p:sp>
      <p:sp>
        <p:nvSpPr>
          <p:cNvPr id="7" name="Slide Number Placeholder 6"/>
          <p:cNvSpPr>
            <a:spLocks noGrp="1"/>
          </p:cNvSpPr>
          <p:nvPr>
            <p:ph type="sldNum" sz="quarter" idx="12"/>
          </p:nvPr>
        </p:nvSpPr>
        <p:spPr/>
        <p:txBody>
          <a:bodyPr/>
          <a:lstStyle/>
          <a:p>
            <a:fld id="{2F5601C1-348E-4149-A60A-012B14EBE97F}" type="slidenum">
              <a:rPr lang="en-US" noProof="0" smtClean="0"/>
              <a:t>‹#›</a:t>
            </a:fld>
            <a:endParaRPr lang="en-US" noProof="0" dirty="0"/>
          </a:p>
        </p:txBody>
      </p:sp>
      <p:sp>
        <p:nvSpPr>
          <p:cNvPr id="24" name="Date Placeholder 3">
            <a:extLst>
              <a:ext uri="{FF2B5EF4-FFF2-40B4-BE49-F238E27FC236}">
                <a16:creationId xmlns="" xmlns:a16="http://schemas.microsoft.com/office/drawing/2014/main" id="{668056DE-DA3F-41EF-A93F-C50A4A789D7E}"/>
              </a:ext>
            </a:extLst>
          </p:cNvPr>
          <p:cNvSpPr>
            <a:spLocks noGrp="1"/>
          </p:cNvSpPr>
          <p:nvPr>
            <p:ph type="dt" sz="half" idx="10"/>
          </p:nvPr>
        </p:nvSpPr>
        <p:spPr>
          <a:xfrm>
            <a:off x="262465" y="6356350"/>
            <a:ext cx="2743200" cy="365125"/>
          </a:xfrm>
        </p:spPr>
        <p:txBody>
          <a:bodyPr/>
          <a:lstStyle/>
          <a:p>
            <a:r>
              <a:rPr lang="en-US" noProof="0" dirty="0"/>
              <a:t>7/14/2018</a:t>
            </a:r>
          </a:p>
        </p:txBody>
      </p:sp>
    </p:spTree>
    <p:extLst>
      <p:ext uri="{BB962C8B-B14F-4D97-AF65-F5344CB8AC3E}">
        <p14:creationId xmlns:p14="http://schemas.microsoft.com/office/powerpoint/2010/main" val="101814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solidFill>
              </a:defRPr>
            </a:lvl1pPr>
          </a:lstStyle>
          <a:p>
            <a:r>
              <a:rPr lang="en-US" noProof="0" dirty="0"/>
              <a:t>7/14/2018</a:t>
            </a: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solidFill>
              </a:defRPr>
            </a:lvl1pPr>
          </a:lstStyle>
          <a:p>
            <a:endParaRPr lang="en-US" noProof="0" dirty="0"/>
          </a:p>
          <a:p>
            <a:r>
              <a:rPr lang="en-US" noProof="0" dirty="0"/>
              <a:t> Add a footer 	</a:t>
            </a:r>
          </a:p>
          <a:p>
            <a:endParaRPr lang="en-US" noProof="0"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bg2"/>
                </a:solidFill>
              </a:defRPr>
            </a:lvl1pPr>
          </a:lstStyle>
          <a:p>
            <a:fld id="{2F5601C1-348E-4149-A60A-012B14EBE97F}" type="slidenum">
              <a:rPr lang="en-US" noProof="0" smtClean="0"/>
              <a:pPr/>
              <a:t>‹#›</a:t>
            </a:fld>
            <a:endParaRPr lang="en-US" noProof="0" dirty="0"/>
          </a:p>
        </p:txBody>
      </p:sp>
    </p:spTree>
    <p:extLst>
      <p:ext uri="{BB962C8B-B14F-4D97-AF65-F5344CB8AC3E}">
        <p14:creationId xmlns:p14="http://schemas.microsoft.com/office/powerpoint/2010/main" val="2624100878"/>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62" r:id="rId3"/>
    <p:sldLayoutId id="2147483672" r:id="rId4"/>
    <p:sldLayoutId id="2147483676" r:id="rId5"/>
    <p:sldLayoutId id="2147483677" r:id="rId6"/>
    <p:sldLayoutId id="2147483673" r:id="rId7"/>
    <p:sldLayoutId id="2147483678" r:id="rId8"/>
    <p:sldLayoutId id="2147483674" r:id="rId9"/>
    <p:sldLayoutId id="2147483682" r:id="rId10"/>
    <p:sldLayoutId id="2147483684" r:id="rId11"/>
    <p:sldLayoutId id="2147483680" r:id="rId12"/>
    <p:sldLayoutId id="2147483683" r:id="rId13"/>
    <p:sldLayoutId id="2147483679" r:id="rId14"/>
    <p:sldLayoutId id="2147483667" r:id="rId15"/>
  </p:sldLayoutIdLst>
  <p:txStyles>
    <p:titleStyle>
      <a:lvl1pPr algn="l" defTabSz="914400" rtl="0" eaLnBrk="1" latinLnBrk="0" hangingPunct="1">
        <a:lnSpc>
          <a:spcPct val="90000"/>
        </a:lnSpc>
        <a:spcBef>
          <a:spcPct val="0"/>
        </a:spcBef>
        <a:buNone/>
        <a:defRPr sz="3600" kern="1200" spc="-60"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9.xml"/><Relationship Id="rId6" Type="http://schemas.openxmlformats.org/officeDocument/2006/relationships/image" Target="../media/image42.svg"/><Relationship Id="rId5" Type="http://schemas.openxmlformats.org/officeDocument/2006/relationships/image" Target="../media/image25.png"/><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5.xml"/><Relationship Id="rId6" Type="http://schemas.openxmlformats.org/officeDocument/2006/relationships/image" Target="../media/image15.svg"/><Relationship Id="rId5" Type="http://schemas.openxmlformats.org/officeDocument/2006/relationships/image" Target="../media/image9.png"/><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22.svg"/><Relationship Id="rId5" Type="http://schemas.openxmlformats.org/officeDocument/2006/relationships/image" Target="../media/image13.png"/><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3.xml"/><Relationship Id="rId6" Type="http://schemas.openxmlformats.org/officeDocument/2006/relationships/image" Target="../media/image32.svg"/><Relationship Id="rId5" Type="http://schemas.openxmlformats.org/officeDocument/2006/relationships/image" Target="../media/image19.png"/><Relationship Id="rId4" Type="http://schemas.openxmlformats.org/officeDocument/2006/relationships/image" Target="../media/image30.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8.xml"/><Relationship Id="rId6" Type="http://schemas.openxmlformats.org/officeDocument/2006/relationships/image" Target="../media/image37.svg"/><Relationship Id="rId5" Type="http://schemas.openxmlformats.org/officeDocument/2006/relationships/image" Target="../media/image22.png"/><Relationship Id="rId4" Type="http://schemas.openxmlformats.org/officeDocument/2006/relationships/image" Target="../media/image35.svg"/></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blackGray">
      <p:bgPr>
        <a:gradFill flip="none" rotWithShape="1">
          <a:gsLst>
            <a:gs pos="0">
              <a:schemeClr val="tx1">
                <a:lumMod val="50000"/>
              </a:schemeClr>
            </a:gs>
            <a:gs pos="49000">
              <a:schemeClr val="tx1">
                <a:lumMod val="50000"/>
              </a:schemeClr>
            </a:gs>
            <a:gs pos="97000">
              <a:schemeClr val="bg2">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6B9AC2C2-8572-458B-92E0-FCFC56DAF52B}"/>
              </a:ext>
              <a:ext uri="{C183D7F6-B498-43B3-948B-1728B52AA6E4}">
                <adec:decorative xmlns="" xmlns:adec="http://schemas.microsoft.com/office/drawing/2017/decorative" val="1"/>
              </a:ext>
            </a:extLst>
          </p:cNvPr>
          <p:cNvSpPr/>
          <p:nvPr/>
        </p:nvSpPr>
        <p:spPr>
          <a:xfrm>
            <a:off x="0" y="761998"/>
            <a:ext cx="3200400" cy="533400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Graphic 4" descr="Group">
            <a:extLst>
              <a:ext uri="{FF2B5EF4-FFF2-40B4-BE49-F238E27FC236}">
                <a16:creationId xmlns="" xmlns:a16="http://schemas.microsoft.com/office/drawing/2014/main" id="{AEE3CC4A-1C1A-47EE-A13F-126EC5A99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black">
          <a:xfrm>
            <a:off x="808200" y="2636998"/>
            <a:ext cx="1584000" cy="1584000"/>
          </a:xfrm>
          <a:prstGeom prst="rect">
            <a:avLst/>
          </a:prstGeom>
        </p:spPr>
      </p:pic>
      <p:sp>
        <p:nvSpPr>
          <p:cNvPr id="13" name="Rectangle 12">
            <a:extLst>
              <a:ext uri="{FF2B5EF4-FFF2-40B4-BE49-F238E27FC236}">
                <a16:creationId xmlns="" xmlns:a16="http://schemas.microsoft.com/office/drawing/2014/main" id="{902B5859-9D6F-46C0-ABF0-023C6B74126D}"/>
              </a:ext>
              <a:ext uri="{C183D7F6-B498-43B3-948B-1728B52AA6E4}">
                <adec:decorative xmlns="" xmlns:adec="http://schemas.microsoft.com/office/drawing/2017/decorative" val="1"/>
              </a:ext>
            </a:extLst>
          </p:cNvPr>
          <p:cNvSpPr/>
          <p:nvPr/>
        </p:nvSpPr>
        <p:spPr>
          <a:xfrm>
            <a:off x="3289874" y="761997"/>
            <a:ext cx="8902126" cy="38322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 xmlns:a16="http://schemas.microsoft.com/office/drawing/2014/main" id="{D121E24A-B45F-4E84-817F-A0D105887FBE}"/>
              </a:ext>
            </a:extLst>
          </p:cNvPr>
          <p:cNvSpPr>
            <a:spLocks noGrp="1"/>
          </p:cNvSpPr>
          <p:nvPr>
            <p:ph type="ctrTitle"/>
          </p:nvPr>
        </p:nvSpPr>
        <p:spPr/>
        <p:txBody>
          <a:bodyPr/>
          <a:lstStyle/>
          <a:p>
            <a:r>
              <a:rPr lang="en-US" dirty="0" smtClean="0"/>
              <a:t>BUSINESS COMMUNICATION</a:t>
            </a:r>
            <a:endParaRPr lang="en-ZA" dirty="0"/>
          </a:p>
        </p:txBody>
      </p:sp>
      <p:sp>
        <p:nvSpPr>
          <p:cNvPr id="11" name="Rectangle 10">
            <a:extLst>
              <a:ext uri="{FF2B5EF4-FFF2-40B4-BE49-F238E27FC236}">
                <a16:creationId xmlns="" xmlns:a16="http://schemas.microsoft.com/office/drawing/2014/main" id="{1C9E9A52-DC4D-4073-B101-9B4108DAAD42}"/>
              </a:ext>
              <a:ext uri="{C183D7F6-B498-43B3-948B-1728B52AA6E4}">
                <adec:decorative xmlns="" xmlns:adec="http://schemas.microsoft.com/office/drawing/2017/decorative" val="1"/>
              </a:ext>
            </a:extLst>
          </p:cNvPr>
          <p:cNvSpPr/>
          <p:nvPr/>
        </p:nvSpPr>
        <p:spPr>
          <a:xfrm>
            <a:off x="3289874" y="4668819"/>
            <a:ext cx="8902126" cy="14271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00" dirty="0"/>
          </a:p>
        </p:txBody>
      </p:sp>
      <p:sp>
        <p:nvSpPr>
          <p:cNvPr id="3" name="Subtitle 2">
            <a:extLst>
              <a:ext uri="{FF2B5EF4-FFF2-40B4-BE49-F238E27FC236}">
                <a16:creationId xmlns="" xmlns:a16="http://schemas.microsoft.com/office/drawing/2014/main" id="{B1DCF22D-34B9-4165-8498-9B48279F64D5}"/>
              </a:ext>
            </a:extLst>
          </p:cNvPr>
          <p:cNvSpPr>
            <a:spLocks noGrp="1"/>
          </p:cNvSpPr>
          <p:nvPr>
            <p:ph type="subTitle" idx="1"/>
          </p:nvPr>
        </p:nvSpPr>
        <p:spPr/>
        <p:txBody>
          <a:bodyPr/>
          <a:lstStyle/>
          <a:p>
            <a:r>
              <a:rPr lang="en-US" dirty="0" smtClean="0"/>
              <a:t>PCSE</a:t>
            </a:r>
            <a:endParaRPr lang="en-US" dirty="0"/>
          </a:p>
        </p:txBody>
      </p:sp>
    </p:spTree>
    <p:extLst>
      <p:ext uri="{BB962C8B-B14F-4D97-AF65-F5344CB8AC3E}">
        <p14:creationId xmlns:p14="http://schemas.microsoft.com/office/powerpoint/2010/main" val="335499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8394" y="2641544"/>
            <a:ext cx="2648774" cy="3347055"/>
          </a:xfrm>
        </p:spPr>
        <p:txBody>
          <a:bodyPr/>
          <a:lstStyle/>
          <a:p>
            <a:r>
              <a:rPr lang="en-US" dirty="0"/>
              <a:t>INTERVIEW</a:t>
            </a:r>
          </a:p>
        </p:txBody>
      </p:sp>
      <p:sp>
        <p:nvSpPr>
          <p:cNvPr id="3" name="Text Placeholder 2"/>
          <p:cNvSpPr>
            <a:spLocks noGrp="1"/>
          </p:cNvSpPr>
          <p:nvPr>
            <p:ph type="body" sz="quarter" idx="13"/>
          </p:nvPr>
        </p:nvSpPr>
        <p:spPr>
          <a:xfrm>
            <a:off x="722203" y="463639"/>
            <a:ext cx="8091488" cy="5834130"/>
          </a:xfrm>
        </p:spPr>
        <p:txBody>
          <a:bodyPr anchor="t"/>
          <a:lstStyle/>
          <a:p>
            <a:pPr>
              <a:buFont typeface="Wingdings" panose="05000000000000000000" pitchFamily="2" charset="2"/>
              <a:buChar char="Ø"/>
            </a:pPr>
            <a:r>
              <a:rPr lang="en-US" b="1" dirty="0"/>
              <a:t>During the </a:t>
            </a:r>
            <a:r>
              <a:rPr lang="en-US" b="1" dirty="0" smtClean="0"/>
              <a:t>Interview</a:t>
            </a:r>
          </a:p>
          <a:p>
            <a:r>
              <a:rPr lang="en-US" b="1" dirty="0"/>
              <a:t>First impressions </a:t>
            </a:r>
            <a:r>
              <a:rPr lang="en-US" dirty="0"/>
              <a:t>- First impressions take only thirty seconds. Establishing rapport, direct and sustained eye contact, a firm handshake, a warm smile, good posture, and introducing yourself in a confident manner are important ingredients. Greet the interviewer with a firm handshake, whether it is a woman or a man. (No one likes a weak handshake.) Always maintain eye contact while shaking hands</a:t>
            </a:r>
            <a:r>
              <a:rPr lang="en-US" dirty="0" smtClean="0"/>
              <a:t>.</a:t>
            </a:r>
          </a:p>
          <a:p>
            <a:r>
              <a:rPr lang="en-US" b="1" dirty="0"/>
              <a:t>Smile</a:t>
            </a:r>
            <a:r>
              <a:rPr lang="en-US" dirty="0"/>
              <a:t> - A smile denotes confidence in a candidate. Try to smile often. Also, don't be afraid to use some hand animation while answering questions. </a:t>
            </a:r>
            <a:endParaRPr lang="en-US" dirty="0" smtClean="0"/>
          </a:p>
          <a:p>
            <a:r>
              <a:rPr lang="en-US" b="1" dirty="0"/>
              <a:t>Body Language </a:t>
            </a:r>
            <a:r>
              <a:rPr lang="en-US" dirty="0"/>
              <a:t>- Use good posture, and look the interviewer right in the eye. Sit up straight</a:t>
            </a:r>
            <a:r>
              <a:rPr lang="en-US" dirty="0" smtClean="0"/>
              <a:t>.</a:t>
            </a:r>
          </a:p>
          <a:p>
            <a:r>
              <a:rPr lang="en-US" b="1" dirty="0"/>
              <a:t>Speak Clearly </a:t>
            </a:r>
            <a:r>
              <a:rPr lang="en-US" dirty="0"/>
              <a:t>- Don't mumble. It portrays a lack of confidence. Speak with assurance. This indicates confidence</a:t>
            </a:r>
            <a:r>
              <a:rPr lang="en-US" dirty="0" smtClean="0"/>
              <a:t>.</a:t>
            </a:r>
          </a:p>
          <a:p>
            <a:r>
              <a:rPr lang="en-US" b="1" dirty="0"/>
              <a:t>Give Brief Answers </a:t>
            </a:r>
            <a:r>
              <a:rPr lang="en-US" dirty="0"/>
              <a:t>- Make your answer concise and to the point. Rambling tends to suggest that you really don't have the answer to the question(s) asked.</a:t>
            </a:r>
            <a:endParaRPr lang="en-US" b="1" dirty="0"/>
          </a:p>
        </p:txBody>
      </p:sp>
    </p:spTree>
    <p:extLst>
      <p:ext uri="{BB962C8B-B14F-4D97-AF65-F5344CB8AC3E}">
        <p14:creationId xmlns:p14="http://schemas.microsoft.com/office/powerpoint/2010/main" val="212413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7031" y="2641544"/>
            <a:ext cx="2846231" cy="3347055"/>
          </a:xfrm>
        </p:spPr>
        <p:txBody>
          <a:bodyPr/>
          <a:lstStyle/>
          <a:p>
            <a:r>
              <a:rPr lang="en-US" dirty="0"/>
              <a:t>INTERVIEW</a:t>
            </a:r>
          </a:p>
        </p:txBody>
      </p:sp>
      <p:sp>
        <p:nvSpPr>
          <p:cNvPr id="3" name="Text Placeholder 2"/>
          <p:cNvSpPr>
            <a:spLocks noGrp="1"/>
          </p:cNvSpPr>
          <p:nvPr>
            <p:ph type="body" sz="quarter" idx="13"/>
          </p:nvPr>
        </p:nvSpPr>
        <p:spPr>
          <a:xfrm>
            <a:off x="722203" y="476518"/>
            <a:ext cx="8091488" cy="5898524"/>
          </a:xfrm>
        </p:spPr>
        <p:txBody>
          <a:bodyPr anchor="t"/>
          <a:lstStyle/>
          <a:p>
            <a:r>
              <a:rPr lang="en-US" b="1" dirty="0"/>
              <a:t>Be Truthful </a:t>
            </a:r>
            <a:r>
              <a:rPr lang="en-US" dirty="0"/>
              <a:t>- Don't lie when asked about something you haven't done. The next question will be "tell us about it." </a:t>
            </a:r>
            <a:endParaRPr lang="en-US" dirty="0" smtClean="0"/>
          </a:p>
          <a:p>
            <a:pPr>
              <a:buFont typeface="Wingdings" panose="05000000000000000000" pitchFamily="2" charset="2"/>
              <a:buChar char="Ø"/>
            </a:pPr>
            <a:r>
              <a:rPr lang="en-US" b="1" dirty="0"/>
              <a:t>After the </a:t>
            </a:r>
            <a:r>
              <a:rPr lang="en-US" b="1" dirty="0" smtClean="0"/>
              <a:t>Interview</a:t>
            </a:r>
          </a:p>
          <a:p>
            <a:r>
              <a:rPr lang="en-US" b="1" dirty="0"/>
              <a:t>Back in Touch </a:t>
            </a:r>
            <a:r>
              <a:rPr lang="en-US" dirty="0"/>
              <a:t>- Ask the interviewer when s/he expects to get back to you on her/his decision. </a:t>
            </a:r>
            <a:endParaRPr lang="en-US" dirty="0" smtClean="0"/>
          </a:p>
          <a:p>
            <a:r>
              <a:rPr lang="en-US" b="1" dirty="0" smtClean="0"/>
              <a:t>Get </a:t>
            </a:r>
            <a:r>
              <a:rPr lang="en-US" b="1" dirty="0"/>
              <a:t>Everyone's Business Card </a:t>
            </a:r>
            <a:r>
              <a:rPr lang="en-US" dirty="0"/>
              <a:t>- Before you leave, be sure to get the business cards of all of the people with whom you visited. If you cannot do that, ask a secretary for their names and e-mail addresses. </a:t>
            </a:r>
            <a:endParaRPr lang="en-US" dirty="0" smtClean="0"/>
          </a:p>
          <a:p>
            <a:r>
              <a:rPr lang="en-US" b="1" dirty="0" smtClean="0"/>
              <a:t>Thank </a:t>
            </a:r>
            <a:r>
              <a:rPr lang="en-US" b="1" dirty="0"/>
              <a:t>the Interviewer </a:t>
            </a:r>
            <a:r>
              <a:rPr lang="en-US" dirty="0"/>
              <a:t>- Verbally thank the interviewer for taking the time to interview you, before leaving. Within a day, send thank-you letters to all of the interviewers with whom you spoke.</a:t>
            </a:r>
            <a:endParaRPr lang="en-US" b="1" dirty="0"/>
          </a:p>
        </p:txBody>
      </p:sp>
    </p:spTree>
    <p:extLst>
      <p:ext uri="{BB962C8B-B14F-4D97-AF65-F5344CB8AC3E}">
        <p14:creationId xmlns:p14="http://schemas.microsoft.com/office/powerpoint/2010/main" val="3929769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Favorite Thing">
            <a:extLst>
              <a:ext uri="{FF2B5EF4-FFF2-40B4-BE49-F238E27FC236}">
                <a16:creationId xmlns="" xmlns:a16="http://schemas.microsoft.com/office/drawing/2014/main" id="{E8C3BF66-9CD4-482A-BB4C-A0D9E1AED6F2}"/>
              </a:ext>
            </a:extLst>
          </p:cNvPr>
          <p:cNvPicPr>
            <a:picLocks noGrp="1" noChangeAspect="1"/>
          </p:cNvPicPr>
          <p:nvPr>
            <p:ph type="pic" sz="quarter" idx="13"/>
          </p:nvPr>
        </p:nvPicPr>
        <p:blipFill>
          <a:blip r:embed="rId2"/>
          <a:srcRect/>
          <a:stretch>
            <a:fillRect/>
          </a:stretch>
        </p:blipFill>
        <p:spPr/>
      </p:pic>
      <p:sp>
        <p:nvSpPr>
          <p:cNvPr id="9" name="Rectangle 8">
            <a:extLst>
              <a:ext uri="{FF2B5EF4-FFF2-40B4-BE49-F238E27FC236}">
                <a16:creationId xmlns="" xmlns:a16="http://schemas.microsoft.com/office/drawing/2014/main" id="{EB5D7FCC-6784-4309-A6DA-FB93FC39944C}"/>
              </a:ext>
              <a:ext uri="{C183D7F6-B498-43B3-948B-1728B52AA6E4}">
                <adec:decorative xmlns="" xmlns:adec="http://schemas.microsoft.com/office/drawing/2017/decorative" val="1"/>
              </a:ext>
            </a:extLst>
          </p:cNvPr>
          <p:cNvSpPr/>
          <p:nvPr/>
        </p:nvSpPr>
        <p:spPr>
          <a:xfrm>
            <a:off x="2" y="1065451"/>
            <a:ext cx="4044465" cy="1478849"/>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Ribbon">
            <a:extLst>
              <a:ext uri="{FF2B5EF4-FFF2-40B4-BE49-F238E27FC236}">
                <a16:creationId xmlns="" xmlns:a16="http://schemas.microsoft.com/office/drawing/2014/main" id="{F3A682B2-2A4F-40CF-A5D4-23B59FE1B5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bwMode="black">
          <a:xfrm>
            <a:off x="912634" y="1356709"/>
            <a:ext cx="914400" cy="914400"/>
          </a:xfrm>
          <a:prstGeom prst="rect">
            <a:avLst/>
          </a:prstGeom>
        </p:spPr>
      </p:pic>
      <p:pic>
        <p:nvPicPr>
          <p:cNvPr id="11" name="Graphic 10" descr="Medal">
            <a:extLst>
              <a:ext uri="{FF2B5EF4-FFF2-40B4-BE49-F238E27FC236}">
                <a16:creationId xmlns="" xmlns:a16="http://schemas.microsoft.com/office/drawing/2014/main" id="{D11CC12B-4F40-40A6-B56C-A0BCC7916B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bwMode="black">
          <a:xfrm>
            <a:off x="2022232" y="1356709"/>
            <a:ext cx="914400" cy="914400"/>
          </a:xfrm>
          <a:prstGeom prst="rect">
            <a:avLst/>
          </a:prstGeom>
        </p:spPr>
      </p:pic>
      <p:sp>
        <p:nvSpPr>
          <p:cNvPr id="7" name="Rectangle 6">
            <a:extLst>
              <a:ext uri="{FF2B5EF4-FFF2-40B4-BE49-F238E27FC236}">
                <a16:creationId xmlns="" xmlns:a16="http://schemas.microsoft.com/office/drawing/2014/main" id="{DA7D7ED5-BC69-4567-82E2-DB14956ED719}"/>
              </a:ext>
              <a:ext uri="{C183D7F6-B498-43B3-948B-1728B52AA6E4}">
                <adec:decorative xmlns="" xmlns:adec="http://schemas.microsoft.com/office/drawing/2017/decorative" val="1"/>
              </a:ext>
            </a:extLst>
          </p:cNvPr>
          <p:cNvSpPr/>
          <p:nvPr/>
        </p:nvSpPr>
        <p:spPr>
          <a:xfrm>
            <a:off x="0" y="2628900"/>
            <a:ext cx="4044464" cy="3163648"/>
          </a:xfrm>
          <a:prstGeom prst="rect">
            <a:avLst/>
          </a:prstGeom>
          <a:solidFill>
            <a:schemeClr val="accent5"/>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3" name="Title 2">
            <a:extLst>
              <a:ext uri="{FF2B5EF4-FFF2-40B4-BE49-F238E27FC236}">
                <a16:creationId xmlns="" xmlns:a16="http://schemas.microsoft.com/office/drawing/2014/main" id="{F0FE91DC-10A5-43FD-B16D-6E5471B51535}"/>
              </a:ext>
            </a:extLst>
          </p:cNvPr>
          <p:cNvSpPr>
            <a:spLocks noGrp="1"/>
          </p:cNvSpPr>
          <p:nvPr>
            <p:ph type="title"/>
          </p:nvPr>
        </p:nvSpPr>
        <p:spPr>
          <a:xfrm>
            <a:off x="337476" y="2786588"/>
            <a:ext cx="3369512" cy="2880230"/>
          </a:xfrm>
        </p:spPr>
        <p:txBody>
          <a:bodyPr/>
          <a:lstStyle/>
          <a:p>
            <a:r>
              <a:rPr lang="en-US" dirty="0"/>
              <a:t>Favorite thing I learned </a:t>
            </a:r>
            <a:r>
              <a:rPr lang="en-US" dirty="0" smtClean="0"/>
              <a:t>about is to say THANK YOU FOR YOUR TIME</a:t>
            </a:r>
            <a:endParaRPr lang="en-US" dirty="0"/>
          </a:p>
        </p:txBody>
      </p:sp>
    </p:spTree>
    <p:extLst>
      <p:ext uri="{BB962C8B-B14F-4D97-AF65-F5344CB8AC3E}">
        <p14:creationId xmlns:p14="http://schemas.microsoft.com/office/powerpoint/2010/main" val="217848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My classmate">
            <a:extLst>
              <a:ext uri="{FF2B5EF4-FFF2-40B4-BE49-F238E27FC236}">
                <a16:creationId xmlns="" xmlns:a16="http://schemas.microsoft.com/office/drawing/2014/main" id="{0A94A0BB-65D4-460A-947F-D0BC651C251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Rectangle 5">
            <a:extLst>
              <a:ext uri="{FF2B5EF4-FFF2-40B4-BE49-F238E27FC236}">
                <a16:creationId xmlns="" xmlns:a16="http://schemas.microsoft.com/office/drawing/2014/main" id="{AD0034B7-EAC9-429D-9600-C58561D805DA}"/>
              </a:ext>
              <a:ext uri="{C183D7F6-B498-43B3-948B-1728B52AA6E4}">
                <adec:decorative xmlns="" xmlns:adec="http://schemas.microsoft.com/office/drawing/2017/decorative" val="1"/>
              </a:ext>
            </a:extLst>
          </p:cNvPr>
          <p:cNvSpPr/>
          <p:nvPr/>
        </p:nvSpPr>
        <p:spPr>
          <a:xfrm>
            <a:off x="0" y="745000"/>
            <a:ext cx="3430043" cy="5330952"/>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31" name="Graphic 30" descr="User">
            <a:extLst>
              <a:ext uri="{FF2B5EF4-FFF2-40B4-BE49-F238E27FC236}">
                <a16:creationId xmlns="" xmlns:a16="http://schemas.microsoft.com/office/drawing/2014/main" id="{C5DE759E-5FE0-4AB8-8C08-13F153FB15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bwMode="black">
          <a:xfrm>
            <a:off x="719790" y="1064515"/>
            <a:ext cx="828000" cy="828000"/>
          </a:xfrm>
          <a:prstGeom prst="rect">
            <a:avLst/>
          </a:prstGeom>
        </p:spPr>
      </p:pic>
      <p:pic>
        <p:nvPicPr>
          <p:cNvPr id="32" name="Graphic 31" descr="Employee Badge">
            <a:extLst>
              <a:ext uri="{FF2B5EF4-FFF2-40B4-BE49-F238E27FC236}">
                <a16:creationId xmlns="" xmlns:a16="http://schemas.microsoft.com/office/drawing/2014/main" id="{74BB7C29-050F-4AB3-935E-0F5B4C841E96}"/>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bwMode="black">
          <a:xfrm>
            <a:off x="1801328" y="1064515"/>
            <a:ext cx="828000" cy="828000"/>
          </a:xfrm>
          <a:prstGeom prst="rect">
            <a:avLst/>
          </a:prstGeom>
        </p:spPr>
      </p:pic>
      <p:sp>
        <p:nvSpPr>
          <p:cNvPr id="28" name="Title 27">
            <a:extLst>
              <a:ext uri="{FF2B5EF4-FFF2-40B4-BE49-F238E27FC236}">
                <a16:creationId xmlns="" xmlns:a16="http://schemas.microsoft.com/office/drawing/2014/main" id="{B8A93A84-6089-431C-96E2-45FCA3C179C7}"/>
              </a:ext>
            </a:extLst>
          </p:cNvPr>
          <p:cNvSpPr>
            <a:spLocks noGrp="1"/>
          </p:cNvSpPr>
          <p:nvPr>
            <p:ph type="title"/>
          </p:nvPr>
        </p:nvSpPr>
        <p:spPr/>
        <p:txBody>
          <a:bodyPr/>
          <a:lstStyle/>
          <a:p>
            <a:r>
              <a:rPr lang="en-US" dirty="0"/>
              <a:t>INTERVIEW</a:t>
            </a:r>
          </a:p>
        </p:txBody>
      </p:sp>
      <p:sp>
        <p:nvSpPr>
          <p:cNvPr id="4" name="Rectangle 3">
            <a:extLst>
              <a:ext uri="{FF2B5EF4-FFF2-40B4-BE49-F238E27FC236}">
                <a16:creationId xmlns="" xmlns:a16="http://schemas.microsoft.com/office/drawing/2014/main" id="{D7F6F6C7-60D9-41AC-8781-68FDD4F3299E}"/>
              </a:ext>
              <a:ext uri="{C183D7F6-B498-43B3-948B-1728B52AA6E4}">
                <adec:decorative xmlns="" xmlns:adec="http://schemas.microsoft.com/office/drawing/2017/decorative" val="1"/>
              </a:ext>
            </a:extLst>
          </p:cNvPr>
          <p:cNvSpPr/>
          <p:nvPr/>
        </p:nvSpPr>
        <p:spPr>
          <a:xfrm>
            <a:off x="3543300" y="745000"/>
            <a:ext cx="8168053" cy="5335255"/>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9" name="Content Placeholder 28">
            <a:extLst>
              <a:ext uri="{FF2B5EF4-FFF2-40B4-BE49-F238E27FC236}">
                <a16:creationId xmlns="" xmlns:a16="http://schemas.microsoft.com/office/drawing/2014/main" id="{589616E0-5389-47D2-94BD-AC88747025DA}"/>
              </a:ext>
            </a:extLst>
          </p:cNvPr>
          <p:cNvSpPr>
            <a:spLocks noGrp="1"/>
          </p:cNvSpPr>
          <p:nvPr>
            <p:ph idx="1"/>
          </p:nvPr>
        </p:nvSpPr>
        <p:spPr/>
        <p:txBody>
          <a:bodyPr/>
          <a:lstStyle/>
          <a:p>
            <a:r>
              <a:rPr lang="en-US" dirty="0"/>
              <a:t>The word ‘interview’ means ‘view between’ or ‘sight between’. It suggests a meeting between </a:t>
            </a:r>
            <a:r>
              <a:rPr lang="en-US" dirty="0" smtClean="0"/>
              <a:t>two persons </a:t>
            </a:r>
            <a:r>
              <a:rPr lang="en-US" dirty="0"/>
              <a:t>for the purpose of getting a view of each other, or for knowing each other or we can say </a:t>
            </a:r>
            <a:r>
              <a:rPr lang="en-US" dirty="0" smtClean="0"/>
              <a:t>that it </a:t>
            </a:r>
            <a:r>
              <a:rPr lang="en-US" dirty="0"/>
              <a:t>is the interaction between interviewer and interviewee. </a:t>
            </a:r>
            <a:endParaRPr lang="en-US" dirty="0" smtClean="0"/>
          </a:p>
          <a:p>
            <a:r>
              <a:rPr lang="en-US" dirty="0" smtClean="0"/>
              <a:t>An </a:t>
            </a:r>
            <a:r>
              <a:rPr lang="en-US" dirty="0"/>
              <a:t>interview is a means of </a:t>
            </a:r>
            <a:r>
              <a:rPr lang="en-US" dirty="0" smtClean="0"/>
              <a:t>two-way communication.</a:t>
            </a:r>
          </a:p>
          <a:p>
            <a:pPr marL="0" indent="0">
              <a:buNone/>
            </a:pPr>
            <a:r>
              <a:rPr lang="en-US" b="1" dirty="0"/>
              <a:t> What is the purpose of an interview? </a:t>
            </a:r>
            <a:endParaRPr lang="en-US" b="1" dirty="0" smtClean="0"/>
          </a:p>
          <a:p>
            <a:pPr marL="0" indent="0">
              <a:buNone/>
            </a:pPr>
            <a:r>
              <a:rPr lang="en-US" dirty="0" smtClean="0"/>
              <a:t>The</a:t>
            </a:r>
            <a:r>
              <a:rPr lang="en-US" b="1" dirty="0" smtClean="0"/>
              <a:t> </a:t>
            </a:r>
            <a:r>
              <a:rPr lang="en-US" b="1" dirty="0"/>
              <a:t>interviewer </a:t>
            </a:r>
            <a:r>
              <a:rPr lang="en-US" dirty="0"/>
              <a:t>will certainly be looking to find out whether </a:t>
            </a:r>
            <a:r>
              <a:rPr lang="en-US" b="1" dirty="0"/>
              <a:t>you have the potential to do the job effectively </a:t>
            </a:r>
            <a:r>
              <a:rPr lang="en-US" dirty="0"/>
              <a:t>and make a </a:t>
            </a:r>
            <a:r>
              <a:rPr lang="en-US" b="1" dirty="0"/>
              <a:t>useful contribution to the department and the </a:t>
            </a:r>
            <a:r>
              <a:rPr lang="en-US" b="1" dirty="0" smtClean="0"/>
              <a:t>organization. </a:t>
            </a:r>
          </a:p>
          <a:p>
            <a:pPr marL="0" indent="0">
              <a:buNone/>
            </a:pPr>
            <a:endParaRPr lang="en-ZA" b="1" dirty="0"/>
          </a:p>
        </p:txBody>
      </p:sp>
      <p:sp>
        <p:nvSpPr>
          <p:cNvPr id="5" name="Rectangle 4">
            <a:extLst>
              <a:ext uri="{FF2B5EF4-FFF2-40B4-BE49-F238E27FC236}">
                <a16:creationId xmlns="" xmlns:a16="http://schemas.microsoft.com/office/drawing/2014/main" id="{95898461-1DBF-4823-B0CE-25F935F9EE5C}"/>
              </a:ext>
              <a:ext uri="{C183D7F6-B498-43B3-948B-1728B52AA6E4}">
                <adec:decorative xmlns="" xmlns:adec="http://schemas.microsoft.com/office/drawing/2017/decorative" val="1"/>
              </a:ext>
            </a:extLst>
          </p:cNvPr>
          <p:cNvSpPr/>
          <p:nvPr/>
        </p:nvSpPr>
        <p:spPr>
          <a:xfrm>
            <a:off x="11815244" y="745000"/>
            <a:ext cx="384668" cy="5344904"/>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00" dirty="0"/>
          </a:p>
        </p:txBody>
      </p:sp>
    </p:spTree>
    <p:extLst>
      <p:ext uri="{BB962C8B-B14F-4D97-AF65-F5344CB8AC3E}">
        <p14:creationId xmlns:p14="http://schemas.microsoft.com/office/powerpoint/2010/main" val="132697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blackGray">
      <p:bgPr>
        <a:solidFill>
          <a:schemeClr val="bg1"/>
        </a:solidFill>
        <a:effectLst/>
      </p:bgPr>
    </p:bg>
    <p:spTree>
      <p:nvGrpSpPr>
        <p:cNvPr id="1" name=""/>
        <p:cNvGrpSpPr/>
        <p:nvPr/>
      </p:nvGrpSpPr>
      <p:grpSpPr>
        <a:xfrm>
          <a:off x="0" y="0"/>
          <a:ext cx="0" cy="0"/>
          <a:chOff x="0" y="0"/>
          <a:chExt cx="0" cy="0"/>
        </a:xfrm>
      </p:grpSpPr>
      <p:pic>
        <p:nvPicPr>
          <p:cNvPr id="5" name="Picture 4" descr="Beach Path">
            <a:extLst>
              <a:ext uri="{FF2B5EF4-FFF2-40B4-BE49-F238E27FC236}">
                <a16:creationId xmlns="" xmlns:a16="http://schemas.microsoft.com/office/drawing/2014/main" id="{678185C0-DBCC-4DE6-A63E-AB724A380C0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0" name="Rectangle 9">
            <a:extLst>
              <a:ext uri="{FF2B5EF4-FFF2-40B4-BE49-F238E27FC236}">
                <a16:creationId xmlns="" xmlns:a16="http://schemas.microsoft.com/office/drawing/2014/main" id="{7EF5689E-A2C8-44A6-AD5C-615D7DB0C77C}"/>
              </a:ext>
              <a:ext uri="{C183D7F6-B498-43B3-948B-1728B52AA6E4}">
                <adec:decorative xmlns="" xmlns:adec="http://schemas.microsoft.com/office/drawing/2017/decorative" val="1"/>
              </a:ext>
            </a:extLst>
          </p:cNvPr>
          <p:cNvSpPr/>
          <p:nvPr/>
        </p:nvSpPr>
        <p:spPr>
          <a:xfrm>
            <a:off x="0" y="758952"/>
            <a:ext cx="10905976" cy="1659371"/>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6" name="Graphic 5" descr="Map with pin">
            <a:extLst>
              <a:ext uri="{FF2B5EF4-FFF2-40B4-BE49-F238E27FC236}">
                <a16:creationId xmlns="" xmlns:a16="http://schemas.microsoft.com/office/drawing/2014/main" id="{B5BFEE4A-0589-4596-9878-04FE26EF20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bwMode="black">
          <a:xfrm>
            <a:off x="128030" y="1128933"/>
            <a:ext cx="914400" cy="914400"/>
          </a:xfrm>
          <a:prstGeom prst="rect">
            <a:avLst/>
          </a:prstGeom>
        </p:spPr>
      </p:pic>
      <p:sp>
        <p:nvSpPr>
          <p:cNvPr id="3" name="Title 2">
            <a:extLst>
              <a:ext uri="{FF2B5EF4-FFF2-40B4-BE49-F238E27FC236}">
                <a16:creationId xmlns="" xmlns:a16="http://schemas.microsoft.com/office/drawing/2014/main" id="{354390DD-75CF-41BA-AA03-813FD55BF748}"/>
              </a:ext>
            </a:extLst>
          </p:cNvPr>
          <p:cNvSpPr>
            <a:spLocks noGrp="1"/>
          </p:cNvSpPr>
          <p:nvPr>
            <p:ph type="title"/>
          </p:nvPr>
        </p:nvSpPr>
        <p:spPr/>
        <p:txBody>
          <a:bodyPr/>
          <a:lstStyle/>
          <a:p>
            <a:r>
              <a:rPr lang="en-US" dirty="0"/>
              <a:t>INTERVIEW</a:t>
            </a:r>
          </a:p>
        </p:txBody>
      </p:sp>
      <p:sp>
        <p:nvSpPr>
          <p:cNvPr id="11" name="Rectangle 10">
            <a:extLst>
              <a:ext uri="{FF2B5EF4-FFF2-40B4-BE49-F238E27FC236}">
                <a16:creationId xmlns="" xmlns:a16="http://schemas.microsoft.com/office/drawing/2014/main" id="{99C77D2E-3E79-4AAE-90F1-AFD7CBEBF037}"/>
              </a:ext>
              <a:ext uri="{C183D7F6-B498-43B3-948B-1728B52AA6E4}">
                <adec:decorative xmlns="" xmlns:adec="http://schemas.microsoft.com/office/drawing/2017/decorative" val="1"/>
              </a:ext>
            </a:extLst>
          </p:cNvPr>
          <p:cNvSpPr/>
          <p:nvPr/>
        </p:nvSpPr>
        <p:spPr>
          <a:xfrm>
            <a:off x="11014533" y="748748"/>
            <a:ext cx="1170462" cy="1659371"/>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2A5672BB-0EC4-4BB1-85FA-3C94DFAEA16D}"/>
              </a:ext>
              <a:ext uri="{C183D7F6-B498-43B3-948B-1728B52AA6E4}">
                <adec:decorative xmlns="" xmlns:adec="http://schemas.microsoft.com/office/drawing/2017/decorative" val="1"/>
              </a:ext>
            </a:extLst>
          </p:cNvPr>
          <p:cNvSpPr/>
          <p:nvPr/>
        </p:nvSpPr>
        <p:spPr>
          <a:xfrm>
            <a:off x="-1" y="2505009"/>
            <a:ext cx="1170462" cy="3563377"/>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3B570B85-11CA-4C90-9E8B-150CB8FE5A03}"/>
              </a:ext>
              <a:ext uri="{C183D7F6-B498-43B3-948B-1728B52AA6E4}">
                <adec:decorative xmlns="" xmlns:adec="http://schemas.microsoft.com/office/drawing/2017/decorative" val="1"/>
              </a:ext>
            </a:extLst>
          </p:cNvPr>
          <p:cNvSpPr/>
          <p:nvPr/>
        </p:nvSpPr>
        <p:spPr>
          <a:xfrm>
            <a:off x="1287810" y="2505009"/>
            <a:ext cx="10905975" cy="3563377"/>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 xmlns:a16="http://schemas.microsoft.com/office/drawing/2014/main" id="{C6C76433-70AC-461F-87D0-7DEF2F393BD4}"/>
              </a:ext>
            </a:extLst>
          </p:cNvPr>
          <p:cNvSpPr>
            <a:spLocks noGrp="1"/>
          </p:cNvSpPr>
          <p:nvPr>
            <p:ph type="body" idx="1"/>
          </p:nvPr>
        </p:nvSpPr>
        <p:spPr>
          <a:xfrm>
            <a:off x="1783974" y="2663254"/>
            <a:ext cx="9120216" cy="3304549"/>
          </a:xfrm>
        </p:spPr>
        <p:txBody>
          <a:bodyPr anchor="ctr" anchorCtr="0">
            <a:normAutofit/>
          </a:bodyPr>
          <a:lstStyle/>
          <a:p>
            <a:pPr>
              <a:buFont typeface="Wingdings" panose="05000000000000000000" pitchFamily="2" charset="2"/>
              <a:buChar char="v"/>
            </a:pPr>
            <a:r>
              <a:rPr lang="en-US" sz="2000" b="1" dirty="0"/>
              <a:t>TYPES OF INTERVIEWS AND TIPS FOR EACH </a:t>
            </a:r>
            <a:r>
              <a:rPr lang="en-US" sz="2000" b="1" dirty="0" smtClean="0"/>
              <a:t>TYPE</a:t>
            </a:r>
          </a:p>
          <a:p>
            <a:pPr marL="0" indent="0">
              <a:buNone/>
            </a:pPr>
            <a:r>
              <a:rPr lang="en-US" sz="2000" dirty="0"/>
              <a:t>▪ </a:t>
            </a:r>
            <a:r>
              <a:rPr lang="en-US" sz="2000" b="1" dirty="0"/>
              <a:t>Phone/Screening Interview </a:t>
            </a:r>
            <a:r>
              <a:rPr lang="en-US" sz="2000" dirty="0"/>
              <a:t>– Preliminary, brief interview to determine if the candidate should move forward in the process. </a:t>
            </a:r>
            <a:endParaRPr lang="en-US" sz="2000" dirty="0" smtClean="0"/>
          </a:p>
          <a:p>
            <a:pPr marL="0" indent="0">
              <a:buNone/>
            </a:pPr>
            <a:r>
              <a:rPr lang="en-US" sz="2000" dirty="0" smtClean="0"/>
              <a:t>o </a:t>
            </a:r>
            <a:r>
              <a:rPr lang="en-US" sz="2000" dirty="0"/>
              <a:t>As with every interview, make sure you are enthusiastic and discuss how your skills match the needs of the employer. </a:t>
            </a:r>
            <a:endParaRPr lang="en-US" sz="2000" dirty="0" smtClean="0"/>
          </a:p>
          <a:p>
            <a:pPr marL="0" indent="0">
              <a:buNone/>
            </a:pPr>
            <a:r>
              <a:rPr lang="en-US" sz="2000" dirty="0" smtClean="0"/>
              <a:t>o </a:t>
            </a:r>
            <a:r>
              <a:rPr lang="en-US" sz="2000" dirty="0"/>
              <a:t>Make sure to keep a copy of your resume close along with notes on the company and your calendar. </a:t>
            </a:r>
            <a:endParaRPr lang="en-US" sz="2000" dirty="0" smtClean="0"/>
          </a:p>
          <a:p>
            <a:pPr marL="0" indent="0">
              <a:buNone/>
            </a:pPr>
            <a:r>
              <a:rPr lang="en-US" sz="2000" dirty="0" smtClean="0"/>
              <a:t>o </a:t>
            </a:r>
            <a:r>
              <a:rPr lang="en-US" sz="2000" dirty="0"/>
              <a:t>Determine a location with little distractions and background noise ahead of time. Make sure you have good cell service. </a:t>
            </a:r>
            <a:endParaRPr lang="en-US" sz="2000" b="1" dirty="0"/>
          </a:p>
        </p:txBody>
      </p:sp>
    </p:spTree>
    <p:extLst>
      <p:ext uri="{BB962C8B-B14F-4D97-AF65-F5344CB8AC3E}">
        <p14:creationId xmlns:p14="http://schemas.microsoft.com/office/powerpoint/2010/main" val="125560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American Football">
            <a:extLst>
              <a:ext uri="{FF2B5EF4-FFF2-40B4-BE49-F238E27FC236}">
                <a16:creationId xmlns="" xmlns:a16="http://schemas.microsoft.com/office/drawing/2014/main" id="{34BB2F13-A1DB-4A58-A077-30CBBB004CA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7" name="Rectangle 16">
            <a:extLst>
              <a:ext uri="{FF2B5EF4-FFF2-40B4-BE49-F238E27FC236}">
                <a16:creationId xmlns="" xmlns:a16="http://schemas.microsoft.com/office/drawing/2014/main" id="{AFFA9DEA-6DA7-47B8-9126-900AA2C7FF18}"/>
              </a:ext>
              <a:ext uri="{C183D7F6-B498-43B3-948B-1728B52AA6E4}">
                <adec:decorative xmlns="" xmlns:adec="http://schemas.microsoft.com/office/drawing/2017/decorative" val="1"/>
              </a:ext>
            </a:extLst>
          </p:cNvPr>
          <p:cNvSpPr/>
          <p:nvPr/>
        </p:nvSpPr>
        <p:spPr>
          <a:xfrm>
            <a:off x="1" y="753035"/>
            <a:ext cx="494852" cy="5335793"/>
          </a:xfrm>
          <a:prstGeom prst="rect">
            <a:avLst/>
          </a:prstGeom>
          <a:solidFill>
            <a:schemeClr val="accent5">
              <a:alpha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descr="decorative element">
            <a:extLst>
              <a:ext uri="{FF2B5EF4-FFF2-40B4-BE49-F238E27FC236}">
                <a16:creationId xmlns="" xmlns:a16="http://schemas.microsoft.com/office/drawing/2014/main" id="{69755E60-DD88-4108-B6A9-36F81B3B4533}"/>
              </a:ext>
              <a:ext uri="{C183D7F6-B498-43B3-948B-1728B52AA6E4}">
                <adec:decorative xmlns="" xmlns:adec="http://schemas.microsoft.com/office/drawing/2017/decorative" val="1"/>
              </a:ext>
            </a:extLst>
          </p:cNvPr>
          <p:cNvSpPr/>
          <p:nvPr/>
        </p:nvSpPr>
        <p:spPr>
          <a:xfrm>
            <a:off x="573233" y="761103"/>
            <a:ext cx="8065158" cy="5335793"/>
          </a:xfrm>
          <a:prstGeom prst="rect">
            <a:avLst/>
          </a:prstGeom>
          <a:solidFill>
            <a:schemeClr val="tx1">
              <a:alpha val="850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 xmlns:a16="http://schemas.microsoft.com/office/drawing/2014/main" id="{DB173B27-6D09-4FDA-9BC7-A8DBA15EC355}"/>
              </a:ext>
            </a:extLst>
          </p:cNvPr>
          <p:cNvSpPr>
            <a:spLocks noGrp="1"/>
          </p:cNvSpPr>
          <p:nvPr>
            <p:ph idx="1"/>
          </p:nvPr>
        </p:nvSpPr>
        <p:spPr/>
        <p:txBody>
          <a:bodyPr>
            <a:normAutofit fontScale="92500"/>
          </a:bodyPr>
          <a:lstStyle/>
          <a:p>
            <a:pPr marL="0" indent="0">
              <a:buNone/>
            </a:pPr>
            <a:r>
              <a:rPr lang="en-US" dirty="0"/>
              <a:t>▪ </a:t>
            </a:r>
            <a:r>
              <a:rPr lang="en-US" b="1" dirty="0"/>
              <a:t>In Person Interview </a:t>
            </a:r>
            <a:r>
              <a:rPr lang="en-US" dirty="0"/>
              <a:t>- One or more employer representatives will interview the candidate. May be multiple interviews or all day. </a:t>
            </a:r>
            <a:endParaRPr lang="en-US" dirty="0" smtClean="0"/>
          </a:p>
          <a:p>
            <a:pPr marL="0" indent="0">
              <a:buNone/>
            </a:pPr>
            <a:r>
              <a:rPr lang="en-US" b="1" dirty="0" smtClean="0"/>
              <a:t>o</a:t>
            </a:r>
            <a:r>
              <a:rPr lang="en-US" dirty="0" smtClean="0"/>
              <a:t> </a:t>
            </a:r>
            <a:r>
              <a:rPr lang="en-US" dirty="0"/>
              <a:t>Can include either traditional interview questions or behavioral interview questions. </a:t>
            </a:r>
            <a:endParaRPr lang="en-US" dirty="0" smtClean="0"/>
          </a:p>
          <a:p>
            <a:pPr marL="0" indent="0">
              <a:buNone/>
            </a:pPr>
            <a:r>
              <a:rPr lang="en-US" b="1" dirty="0" smtClean="0"/>
              <a:t>▪ </a:t>
            </a:r>
            <a:r>
              <a:rPr lang="en-US" b="1" dirty="0"/>
              <a:t>Group Interview </a:t>
            </a:r>
            <a:r>
              <a:rPr lang="en-US" dirty="0"/>
              <a:t>- Takes place with other candidates seeking the same job, predicts how well the candidates interact with others. </a:t>
            </a:r>
            <a:endParaRPr lang="en-US" dirty="0" smtClean="0"/>
          </a:p>
          <a:p>
            <a:pPr marL="0" indent="0">
              <a:buNone/>
            </a:pPr>
            <a:r>
              <a:rPr lang="en-US" b="1" dirty="0" smtClean="0"/>
              <a:t>o</a:t>
            </a:r>
            <a:r>
              <a:rPr lang="en-US" dirty="0" smtClean="0"/>
              <a:t> </a:t>
            </a:r>
            <a:r>
              <a:rPr lang="en-US" dirty="0"/>
              <a:t>Try to find a good balance between getting your points across and dominating the conversation. </a:t>
            </a:r>
            <a:endParaRPr lang="en-US" dirty="0" smtClean="0"/>
          </a:p>
          <a:p>
            <a:pPr marL="0" indent="0">
              <a:buNone/>
            </a:pPr>
            <a:r>
              <a:rPr lang="en-US" b="1" dirty="0" smtClean="0"/>
              <a:t>o</a:t>
            </a:r>
            <a:r>
              <a:rPr lang="en-US" dirty="0" smtClean="0"/>
              <a:t> </a:t>
            </a:r>
            <a:r>
              <a:rPr lang="en-US" dirty="0"/>
              <a:t>Practice a two minute introduction that summarizes your education, skills, experience, and related career </a:t>
            </a:r>
            <a:r>
              <a:rPr lang="en-US" dirty="0" smtClean="0"/>
              <a:t>goals</a:t>
            </a:r>
          </a:p>
          <a:p>
            <a:pPr marL="0" indent="0">
              <a:buNone/>
            </a:pPr>
            <a:r>
              <a:rPr lang="en-US" dirty="0"/>
              <a:t>▪ </a:t>
            </a:r>
            <a:r>
              <a:rPr lang="en-US" b="1" dirty="0"/>
              <a:t>Case Interview </a:t>
            </a:r>
            <a:r>
              <a:rPr lang="en-US" dirty="0"/>
              <a:t>- Includes case questions about hypothetical situations. Used to test your analytical and problem-solving ability. </a:t>
            </a:r>
            <a:endParaRPr lang="en-US" dirty="0" smtClean="0"/>
          </a:p>
          <a:p>
            <a:pPr marL="0" indent="0">
              <a:buNone/>
            </a:pPr>
            <a:r>
              <a:rPr lang="en-US" b="1" dirty="0" smtClean="0"/>
              <a:t>o</a:t>
            </a:r>
            <a:r>
              <a:rPr lang="en-US" dirty="0" smtClean="0"/>
              <a:t> </a:t>
            </a:r>
            <a:r>
              <a:rPr lang="en-US" dirty="0"/>
              <a:t>Be sure to explain your thinking process in detail to give them a good idea of the steps you take to solve a problem.</a:t>
            </a:r>
            <a:endParaRPr lang="en-US" dirty="0">
              <a:ea typeface="Tahoma" panose="020B0604030504040204" pitchFamily="34" charset="0"/>
              <a:cs typeface="Tahoma" panose="020B0604030504040204" pitchFamily="34" charset="0"/>
            </a:endParaRPr>
          </a:p>
        </p:txBody>
      </p:sp>
      <p:sp>
        <p:nvSpPr>
          <p:cNvPr id="15" name="Rectangle 14" descr="decorative element">
            <a:extLst>
              <a:ext uri="{FF2B5EF4-FFF2-40B4-BE49-F238E27FC236}">
                <a16:creationId xmlns="" xmlns:a16="http://schemas.microsoft.com/office/drawing/2014/main" id="{3167DE73-867A-4482-9B26-9ACB84A18015}"/>
              </a:ext>
              <a:ext uri="{C183D7F6-B498-43B3-948B-1728B52AA6E4}">
                <adec:decorative xmlns="" xmlns:adec="http://schemas.microsoft.com/office/drawing/2017/decorative" val="1"/>
              </a:ext>
            </a:extLst>
          </p:cNvPr>
          <p:cNvSpPr/>
          <p:nvPr/>
        </p:nvSpPr>
        <p:spPr>
          <a:xfrm>
            <a:off x="8722615" y="761103"/>
            <a:ext cx="3469385" cy="533579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7" name="Graphic 6" descr="Tennis">
            <a:extLst>
              <a:ext uri="{FF2B5EF4-FFF2-40B4-BE49-F238E27FC236}">
                <a16:creationId xmlns="" xmlns:a16="http://schemas.microsoft.com/office/drawing/2014/main" id="{F1F594C5-977D-47AE-B1DD-12F0A36B04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bwMode="black">
          <a:xfrm>
            <a:off x="9080807" y="1194078"/>
            <a:ext cx="914400" cy="914400"/>
          </a:xfrm>
          <a:prstGeom prst="rect">
            <a:avLst/>
          </a:prstGeom>
        </p:spPr>
      </p:pic>
      <p:pic>
        <p:nvPicPr>
          <p:cNvPr id="8" name="Graphic 7" descr="Football">
            <a:extLst>
              <a:ext uri="{FF2B5EF4-FFF2-40B4-BE49-F238E27FC236}">
                <a16:creationId xmlns="" xmlns:a16="http://schemas.microsoft.com/office/drawing/2014/main" id="{BD8F5AD1-682C-4C6E-A664-A96BC19BD6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bwMode="black">
          <a:xfrm>
            <a:off x="10272443" y="1280478"/>
            <a:ext cx="684000" cy="684000"/>
          </a:xfrm>
          <a:prstGeom prst="rect">
            <a:avLst/>
          </a:prstGeom>
        </p:spPr>
      </p:pic>
      <p:pic>
        <p:nvPicPr>
          <p:cNvPr id="6" name="Graphic 5" descr="Baseball">
            <a:extLst>
              <a:ext uri="{FF2B5EF4-FFF2-40B4-BE49-F238E27FC236}">
                <a16:creationId xmlns="" xmlns:a16="http://schemas.microsoft.com/office/drawing/2014/main" id="{17FB4975-5066-4F81-9E32-9761741A37E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bwMode="black">
          <a:xfrm>
            <a:off x="11050621" y="1136478"/>
            <a:ext cx="972000" cy="972000"/>
          </a:xfrm>
          <a:prstGeom prst="rect">
            <a:avLst/>
          </a:prstGeom>
        </p:spPr>
      </p:pic>
      <p:sp>
        <p:nvSpPr>
          <p:cNvPr id="5" name="Title 4">
            <a:extLst>
              <a:ext uri="{FF2B5EF4-FFF2-40B4-BE49-F238E27FC236}">
                <a16:creationId xmlns="" xmlns:a16="http://schemas.microsoft.com/office/drawing/2014/main" id="{524F7F27-FFB4-4E44-9022-7FDE5C41EC44}"/>
              </a:ext>
            </a:extLst>
          </p:cNvPr>
          <p:cNvSpPr>
            <a:spLocks noGrp="1"/>
          </p:cNvSpPr>
          <p:nvPr>
            <p:ph type="title"/>
          </p:nvPr>
        </p:nvSpPr>
        <p:spPr/>
        <p:txBody>
          <a:bodyPr/>
          <a:lstStyle/>
          <a:p>
            <a:r>
              <a:rPr lang="en-US" dirty="0"/>
              <a:t>INTERVIEW</a:t>
            </a:r>
          </a:p>
        </p:txBody>
      </p:sp>
    </p:spTree>
    <p:extLst>
      <p:ext uri="{BB962C8B-B14F-4D97-AF65-F5344CB8AC3E}">
        <p14:creationId xmlns:p14="http://schemas.microsoft.com/office/powerpoint/2010/main" val="412600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Drawing">
            <a:extLst>
              <a:ext uri="{FF2B5EF4-FFF2-40B4-BE49-F238E27FC236}">
                <a16:creationId xmlns="" xmlns:a16="http://schemas.microsoft.com/office/drawing/2014/main" id="{7547BCE0-C8B2-437B-B9CE-55425ED9D08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0" name="Rectangle 9">
            <a:extLst>
              <a:ext uri="{FF2B5EF4-FFF2-40B4-BE49-F238E27FC236}">
                <a16:creationId xmlns="" xmlns:a16="http://schemas.microsoft.com/office/drawing/2014/main" id="{3E48CA27-0046-4900-9619-D4E7432ED516}"/>
              </a:ext>
              <a:ext uri="{C183D7F6-B498-43B3-948B-1728B52AA6E4}">
                <adec:decorative xmlns="" xmlns:adec="http://schemas.microsoft.com/office/drawing/2017/decorative" val="1"/>
              </a:ext>
            </a:extLst>
          </p:cNvPr>
          <p:cNvSpPr/>
          <p:nvPr/>
        </p:nvSpPr>
        <p:spPr>
          <a:xfrm>
            <a:off x="0" y="745000"/>
            <a:ext cx="3430043" cy="53309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11" name="Graphic 10" descr="Palette">
            <a:extLst>
              <a:ext uri="{FF2B5EF4-FFF2-40B4-BE49-F238E27FC236}">
                <a16:creationId xmlns="" xmlns:a16="http://schemas.microsoft.com/office/drawing/2014/main" id="{50E721DD-00C1-49EC-9501-324CE84F4F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bwMode="black">
          <a:xfrm>
            <a:off x="302473" y="1226809"/>
            <a:ext cx="684000" cy="684000"/>
          </a:xfrm>
          <a:prstGeom prst="rect">
            <a:avLst/>
          </a:prstGeom>
        </p:spPr>
      </p:pic>
      <p:pic>
        <p:nvPicPr>
          <p:cNvPr id="12" name="Graphic 11" descr="Small paint brush">
            <a:extLst>
              <a:ext uri="{FF2B5EF4-FFF2-40B4-BE49-F238E27FC236}">
                <a16:creationId xmlns="" xmlns:a16="http://schemas.microsoft.com/office/drawing/2014/main" id="{A511E791-3AEF-4700-B363-6D17889C23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bwMode="black">
          <a:xfrm>
            <a:off x="1240011" y="1091421"/>
            <a:ext cx="684000" cy="684000"/>
          </a:xfrm>
          <a:prstGeom prst="rect">
            <a:avLst/>
          </a:prstGeom>
        </p:spPr>
      </p:pic>
      <p:pic>
        <p:nvPicPr>
          <p:cNvPr id="13" name="Graphic 12" descr="Guitar">
            <a:extLst>
              <a:ext uri="{FF2B5EF4-FFF2-40B4-BE49-F238E27FC236}">
                <a16:creationId xmlns="" xmlns:a16="http://schemas.microsoft.com/office/drawing/2014/main" id="{7CECE67B-0810-4206-A70A-217C0C214F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bwMode="black">
          <a:xfrm>
            <a:off x="2181920" y="974722"/>
            <a:ext cx="914400" cy="914400"/>
          </a:xfrm>
          <a:prstGeom prst="rect">
            <a:avLst/>
          </a:prstGeom>
        </p:spPr>
      </p:pic>
      <p:sp>
        <p:nvSpPr>
          <p:cNvPr id="2" name="Title 1">
            <a:extLst>
              <a:ext uri="{FF2B5EF4-FFF2-40B4-BE49-F238E27FC236}">
                <a16:creationId xmlns="" xmlns:a16="http://schemas.microsoft.com/office/drawing/2014/main" id="{7155E1DD-C687-4417-B564-2A87A52A6533}"/>
              </a:ext>
            </a:extLst>
          </p:cNvPr>
          <p:cNvSpPr>
            <a:spLocks noGrp="1"/>
          </p:cNvSpPr>
          <p:nvPr>
            <p:ph type="title"/>
          </p:nvPr>
        </p:nvSpPr>
        <p:spPr/>
        <p:txBody>
          <a:bodyPr/>
          <a:lstStyle/>
          <a:p>
            <a:r>
              <a:rPr lang="en-US" dirty="0"/>
              <a:t>INTERVIEW</a:t>
            </a:r>
          </a:p>
        </p:txBody>
      </p:sp>
      <p:sp>
        <p:nvSpPr>
          <p:cNvPr id="8" name="Rectangle 7">
            <a:extLst>
              <a:ext uri="{FF2B5EF4-FFF2-40B4-BE49-F238E27FC236}">
                <a16:creationId xmlns="" xmlns:a16="http://schemas.microsoft.com/office/drawing/2014/main" id="{60676357-176C-4DE1-876E-8D973595CA81}"/>
              </a:ext>
              <a:ext uri="{C183D7F6-B498-43B3-948B-1728B52AA6E4}">
                <adec:decorative xmlns="" xmlns:adec="http://schemas.microsoft.com/office/drawing/2017/decorative" val="1"/>
              </a:ext>
            </a:extLst>
          </p:cNvPr>
          <p:cNvSpPr/>
          <p:nvPr/>
        </p:nvSpPr>
        <p:spPr>
          <a:xfrm>
            <a:off x="3531755" y="566670"/>
            <a:ext cx="8162014" cy="5795493"/>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 xmlns:a16="http://schemas.microsoft.com/office/drawing/2014/main" id="{5AB4169B-E0AC-417E-989B-E40DC3491EC1}"/>
              </a:ext>
            </a:extLst>
          </p:cNvPr>
          <p:cNvSpPr>
            <a:spLocks noGrp="1"/>
          </p:cNvSpPr>
          <p:nvPr>
            <p:ph idx="1"/>
          </p:nvPr>
        </p:nvSpPr>
        <p:spPr>
          <a:xfrm>
            <a:off x="3869267" y="745000"/>
            <a:ext cx="7824501" cy="5166403"/>
          </a:xfrm>
        </p:spPr>
        <p:txBody>
          <a:bodyPr/>
          <a:lstStyle/>
          <a:p>
            <a:pPr marL="0" indent="0">
              <a:buNone/>
            </a:pPr>
            <a:r>
              <a:rPr lang="en-US" dirty="0"/>
              <a:t>▪ </a:t>
            </a:r>
            <a:r>
              <a:rPr lang="en-US" b="1" dirty="0"/>
              <a:t>Panel Interview </a:t>
            </a:r>
            <a:r>
              <a:rPr lang="en-US" dirty="0"/>
              <a:t>- Two or more people will interview you to get different opinions. Can be a very intimidating interview format. </a:t>
            </a:r>
            <a:endParaRPr lang="en-US" dirty="0" smtClean="0"/>
          </a:p>
          <a:p>
            <a:pPr marL="0" indent="0">
              <a:buNone/>
            </a:pPr>
            <a:r>
              <a:rPr lang="en-US" b="1" dirty="0" smtClean="0"/>
              <a:t>o</a:t>
            </a:r>
            <a:r>
              <a:rPr lang="en-US" dirty="0" smtClean="0"/>
              <a:t> </a:t>
            </a:r>
            <a:r>
              <a:rPr lang="en-US" dirty="0"/>
              <a:t>Be careful not to ignore anyone on the panel. Make eye contact with each person while answering a question. </a:t>
            </a:r>
            <a:endParaRPr lang="en-US" dirty="0" smtClean="0"/>
          </a:p>
          <a:p>
            <a:pPr marL="0" indent="0">
              <a:buNone/>
            </a:pPr>
            <a:r>
              <a:rPr lang="en-US" b="1" dirty="0" smtClean="0"/>
              <a:t>o</a:t>
            </a:r>
            <a:r>
              <a:rPr lang="en-US" dirty="0" smtClean="0"/>
              <a:t> </a:t>
            </a:r>
            <a:r>
              <a:rPr lang="en-US" dirty="0"/>
              <a:t>When asking questions, make sure they are directed at the group rather than a specific person. </a:t>
            </a:r>
            <a:endParaRPr lang="en-US" dirty="0" smtClean="0"/>
          </a:p>
          <a:p>
            <a:pPr marL="0" indent="0">
              <a:buNone/>
            </a:pPr>
            <a:r>
              <a:rPr lang="en-US" b="1" dirty="0" smtClean="0"/>
              <a:t>▪ </a:t>
            </a:r>
            <a:r>
              <a:rPr lang="en-US" b="1" dirty="0"/>
              <a:t>Videoconferencing or Internet Interview </a:t>
            </a:r>
            <a:r>
              <a:rPr lang="en-US" dirty="0"/>
              <a:t>- Usually take place over Skype or other videoconferencing services. </a:t>
            </a:r>
            <a:endParaRPr lang="en-US" dirty="0" smtClean="0"/>
          </a:p>
          <a:p>
            <a:pPr marL="0" indent="0">
              <a:buNone/>
            </a:pPr>
            <a:r>
              <a:rPr lang="en-US" b="1" dirty="0" smtClean="0"/>
              <a:t>o</a:t>
            </a:r>
            <a:r>
              <a:rPr lang="en-US" dirty="0" smtClean="0"/>
              <a:t> </a:t>
            </a:r>
            <a:r>
              <a:rPr lang="en-US" dirty="0"/>
              <a:t>Dress professionally from head to toe and make sure that your background is not distracting (e.g., white or neutral wall</a:t>
            </a:r>
            <a:r>
              <a:rPr lang="en-US" dirty="0" smtClean="0"/>
              <a:t>)</a:t>
            </a:r>
          </a:p>
          <a:p>
            <a:pPr marL="0" indent="0">
              <a:buNone/>
            </a:pPr>
            <a:r>
              <a:rPr lang="en-US" dirty="0"/>
              <a:t>▪ </a:t>
            </a:r>
            <a:r>
              <a:rPr lang="en-US" b="1" dirty="0"/>
              <a:t>Pre-recorded Interview </a:t>
            </a:r>
            <a:r>
              <a:rPr lang="en-US" dirty="0"/>
              <a:t>- Usually no direct interaction with a person. Given set of questions and asked to record answers. </a:t>
            </a:r>
            <a:endParaRPr lang="en-US" dirty="0" smtClean="0"/>
          </a:p>
          <a:p>
            <a:pPr marL="0" indent="0">
              <a:buNone/>
            </a:pPr>
            <a:r>
              <a:rPr lang="en-US" dirty="0" smtClean="0"/>
              <a:t>o </a:t>
            </a:r>
            <a:r>
              <a:rPr lang="en-US" dirty="0"/>
              <a:t>Don’t sound too robotic, rehearsed or rushed. Consider attire and background. </a:t>
            </a:r>
            <a:endParaRPr lang="en-US" dirty="0" smtClean="0"/>
          </a:p>
          <a:p>
            <a:pPr marL="0" indent="0">
              <a:buNone/>
            </a:pPr>
            <a:endParaRPr lang="en-US" dirty="0">
              <a:ea typeface="Tahoma" panose="020B0604030504040204" pitchFamily="34" charset="0"/>
              <a:cs typeface="Tahoma" panose="020B0604030504040204" pitchFamily="34" charset="0"/>
            </a:endParaRPr>
          </a:p>
        </p:txBody>
      </p:sp>
      <p:sp>
        <p:nvSpPr>
          <p:cNvPr id="9" name="Rectangle 8">
            <a:extLst>
              <a:ext uri="{FF2B5EF4-FFF2-40B4-BE49-F238E27FC236}">
                <a16:creationId xmlns="" xmlns:a16="http://schemas.microsoft.com/office/drawing/2014/main" id="{1C7DA1A2-9BDF-4155-8D43-85CEACD190F0}"/>
              </a:ext>
              <a:ext uri="{C183D7F6-B498-43B3-948B-1728B52AA6E4}">
                <adec:decorative xmlns="" xmlns:adec="http://schemas.microsoft.com/office/drawing/2017/decorative" val="1"/>
              </a:ext>
            </a:extLst>
          </p:cNvPr>
          <p:cNvSpPr/>
          <p:nvPr/>
        </p:nvSpPr>
        <p:spPr>
          <a:xfrm>
            <a:off x="11777896" y="745000"/>
            <a:ext cx="432000" cy="5344904"/>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00" dirty="0"/>
          </a:p>
        </p:txBody>
      </p:sp>
    </p:spTree>
    <p:extLst>
      <p:ext uri="{BB962C8B-B14F-4D97-AF65-F5344CB8AC3E}">
        <p14:creationId xmlns:p14="http://schemas.microsoft.com/office/powerpoint/2010/main" val="131038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blackGray">
      <p:bgPr>
        <a:solidFill>
          <a:schemeClr val="accent5"/>
        </a:solidFill>
        <a:effectLst/>
      </p:bgPr>
    </p:bg>
    <p:spTree>
      <p:nvGrpSpPr>
        <p:cNvPr id="1" name=""/>
        <p:cNvGrpSpPr/>
        <p:nvPr/>
      </p:nvGrpSpPr>
      <p:grpSpPr>
        <a:xfrm>
          <a:off x="0" y="0"/>
          <a:ext cx="0" cy="0"/>
          <a:chOff x="0" y="0"/>
          <a:chExt cx="0" cy="0"/>
        </a:xfrm>
      </p:grpSpPr>
      <p:pic>
        <p:nvPicPr>
          <p:cNvPr id="6" name="Picture 5" descr="Best Part Of School">
            <a:extLst>
              <a:ext uri="{FF2B5EF4-FFF2-40B4-BE49-F238E27FC236}">
                <a16:creationId xmlns="" xmlns:a16="http://schemas.microsoft.com/office/drawing/2014/main" id="{6FADA6D5-81A3-49F8-A1CC-7E21524A92CE}"/>
              </a:ext>
            </a:extLst>
          </p:cNvPr>
          <p:cNvPicPr>
            <a:picLocks noChangeAspect="1"/>
          </p:cNvPicPr>
          <p:nvPr/>
        </p:nvPicPr>
        <p:blipFill>
          <a:blip r:embed="rId2"/>
          <a:stretch>
            <a:fillRect/>
          </a:stretch>
        </p:blipFill>
        <p:spPr>
          <a:xfrm>
            <a:off x="0" y="0"/>
            <a:ext cx="12192000" cy="6858000"/>
          </a:xfrm>
          <a:prstGeom prst="rect">
            <a:avLst/>
          </a:prstGeom>
        </p:spPr>
      </p:pic>
      <p:sp>
        <p:nvSpPr>
          <p:cNvPr id="8" name="Rectangle 7">
            <a:extLst>
              <a:ext uri="{FF2B5EF4-FFF2-40B4-BE49-F238E27FC236}">
                <a16:creationId xmlns="" xmlns:a16="http://schemas.microsoft.com/office/drawing/2014/main" id="{7B73DA8D-B695-4EAF-90BA-F594F0523CBB}"/>
              </a:ext>
              <a:ext uri="{C183D7F6-B498-43B3-948B-1728B52AA6E4}">
                <adec:decorative xmlns="" xmlns:adec="http://schemas.microsoft.com/office/drawing/2017/decorative" val="1"/>
              </a:ext>
            </a:extLst>
          </p:cNvPr>
          <p:cNvSpPr/>
          <p:nvPr/>
        </p:nvSpPr>
        <p:spPr>
          <a:xfrm>
            <a:off x="0" y="758952"/>
            <a:ext cx="10905976" cy="1659371"/>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4" name="Graphic 3" descr="Books on Shelf">
            <a:extLst>
              <a:ext uri="{FF2B5EF4-FFF2-40B4-BE49-F238E27FC236}">
                <a16:creationId xmlns="" xmlns:a16="http://schemas.microsoft.com/office/drawing/2014/main" id="{F655BBAC-A544-466B-8D3E-6CDDA9699B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bwMode="black">
          <a:xfrm>
            <a:off x="128413" y="1127318"/>
            <a:ext cx="914400" cy="914400"/>
          </a:xfrm>
          <a:prstGeom prst="rect">
            <a:avLst/>
          </a:prstGeom>
        </p:spPr>
      </p:pic>
      <p:sp>
        <p:nvSpPr>
          <p:cNvPr id="2" name="Title 1">
            <a:extLst>
              <a:ext uri="{FF2B5EF4-FFF2-40B4-BE49-F238E27FC236}">
                <a16:creationId xmlns="" xmlns:a16="http://schemas.microsoft.com/office/drawing/2014/main" id="{E9A95D57-AB2C-4C3E-9C97-3875158561FB}"/>
              </a:ext>
            </a:extLst>
          </p:cNvPr>
          <p:cNvSpPr>
            <a:spLocks noGrp="1"/>
          </p:cNvSpPr>
          <p:nvPr>
            <p:ph type="title"/>
          </p:nvPr>
        </p:nvSpPr>
        <p:spPr/>
        <p:txBody>
          <a:bodyPr/>
          <a:lstStyle/>
          <a:p>
            <a:r>
              <a:rPr lang="en-US" dirty="0"/>
              <a:t>INTERVIEW</a:t>
            </a:r>
          </a:p>
        </p:txBody>
      </p:sp>
      <p:sp>
        <p:nvSpPr>
          <p:cNvPr id="9" name="Rectangle 8">
            <a:extLst>
              <a:ext uri="{FF2B5EF4-FFF2-40B4-BE49-F238E27FC236}">
                <a16:creationId xmlns="" xmlns:a16="http://schemas.microsoft.com/office/drawing/2014/main" id="{ABDD00D4-CC73-44C6-A7EF-AF738460C76B}"/>
              </a:ext>
              <a:ext uri="{C183D7F6-B498-43B3-948B-1728B52AA6E4}">
                <adec:decorative xmlns="" xmlns:adec="http://schemas.microsoft.com/office/drawing/2017/decorative" val="1"/>
              </a:ext>
            </a:extLst>
          </p:cNvPr>
          <p:cNvSpPr/>
          <p:nvPr/>
        </p:nvSpPr>
        <p:spPr>
          <a:xfrm>
            <a:off x="11014533" y="759506"/>
            <a:ext cx="1170462" cy="1659371"/>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 xmlns:a16="http://schemas.microsoft.com/office/drawing/2014/main" id="{236B8967-28A5-4319-9F45-A38F127BFACB}"/>
              </a:ext>
              <a:ext uri="{C183D7F6-B498-43B3-948B-1728B52AA6E4}">
                <adec:decorative xmlns="" xmlns:adec="http://schemas.microsoft.com/office/drawing/2017/decorative" val="1"/>
              </a:ext>
            </a:extLst>
          </p:cNvPr>
          <p:cNvSpPr/>
          <p:nvPr/>
        </p:nvSpPr>
        <p:spPr>
          <a:xfrm>
            <a:off x="-1" y="2526525"/>
            <a:ext cx="1170462" cy="3563377"/>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0C6C4027-4F93-4CBA-AC44-97487184CFB6}"/>
              </a:ext>
              <a:ext uri="{C183D7F6-B498-43B3-948B-1728B52AA6E4}">
                <adec:decorative xmlns="" xmlns:adec="http://schemas.microsoft.com/office/drawing/2017/decorative" val="1"/>
              </a:ext>
            </a:extLst>
          </p:cNvPr>
          <p:cNvSpPr/>
          <p:nvPr/>
        </p:nvSpPr>
        <p:spPr>
          <a:xfrm>
            <a:off x="1287810" y="2526525"/>
            <a:ext cx="10905975" cy="3563377"/>
          </a:xfrm>
          <a:prstGeom prst="rect">
            <a:avLst/>
          </a:prstGeom>
          <a:solidFill>
            <a:schemeClr val="tx1">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 xmlns:a16="http://schemas.microsoft.com/office/drawing/2014/main" id="{9EE4824A-EE70-4F98-842D-0849F56F35E2}"/>
              </a:ext>
            </a:extLst>
          </p:cNvPr>
          <p:cNvSpPr>
            <a:spLocks noGrp="1"/>
          </p:cNvSpPr>
          <p:nvPr>
            <p:ph type="body" idx="1"/>
          </p:nvPr>
        </p:nvSpPr>
        <p:spPr/>
        <p:txBody>
          <a:bodyPr>
            <a:normAutofit/>
          </a:bodyPr>
          <a:lstStyle/>
          <a:p>
            <a:pPr marL="0" lvl="0" indent="0">
              <a:buNone/>
            </a:pPr>
            <a:r>
              <a:rPr lang="en-US" sz="2000" b="1" dirty="0"/>
              <a:t>▪ Stress Interview </a:t>
            </a:r>
            <a:r>
              <a:rPr lang="en-US" sz="2000" dirty="0"/>
              <a:t>- Designed to see how you react under pressure. Used in fast-paced positions where quick decisions are needed. </a:t>
            </a:r>
            <a:endParaRPr lang="en-US" sz="2000" dirty="0" smtClean="0"/>
          </a:p>
          <a:p>
            <a:pPr marL="0" lvl="0" indent="0">
              <a:buNone/>
            </a:pPr>
            <a:r>
              <a:rPr lang="en-US" sz="2000" dirty="0" smtClean="0"/>
              <a:t>o </a:t>
            </a:r>
            <a:r>
              <a:rPr lang="en-US" sz="2000" dirty="0"/>
              <a:t>Focus on the way you solve the problem, not the “right” answer. A typical question is designed to induce stress and can appear very aggressive: “Was the stress of your last job too much for you to handle?” </a:t>
            </a:r>
            <a:endParaRPr lang="en-US" sz="2000" dirty="0" smtClean="0"/>
          </a:p>
          <a:p>
            <a:pPr marL="0" lvl="0" indent="0">
              <a:buNone/>
            </a:pPr>
            <a:endParaRPr lang="en-US" sz="2000" dirty="0"/>
          </a:p>
        </p:txBody>
      </p:sp>
    </p:spTree>
    <p:extLst>
      <p:ext uri="{BB962C8B-B14F-4D97-AF65-F5344CB8AC3E}">
        <p14:creationId xmlns:p14="http://schemas.microsoft.com/office/powerpoint/2010/main" val="252839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blackGray">
      <p:bgPr>
        <a:solidFill>
          <a:schemeClr val="bg1"/>
        </a:solidFill>
        <a:effectLst/>
      </p:bgPr>
    </p:bg>
    <p:spTree>
      <p:nvGrpSpPr>
        <p:cNvPr id="1" name=""/>
        <p:cNvGrpSpPr/>
        <p:nvPr/>
      </p:nvGrpSpPr>
      <p:grpSpPr>
        <a:xfrm>
          <a:off x="0" y="0"/>
          <a:ext cx="0" cy="0"/>
          <a:chOff x="0" y="0"/>
          <a:chExt cx="0" cy="0"/>
        </a:xfrm>
      </p:grpSpPr>
      <p:pic>
        <p:nvPicPr>
          <p:cNvPr id="22" name="Picture 21" descr="Graduation">
            <a:extLst>
              <a:ext uri="{FF2B5EF4-FFF2-40B4-BE49-F238E27FC236}">
                <a16:creationId xmlns="" xmlns:a16="http://schemas.microsoft.com/office/drawing/2014/main" id="{858504C3-A3CB-44FD-8920-1C9ECE4D214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Rectangle 13">
            <a:extLst>
              <a:ext uri="{FF2B5EF4-FFF2-40B4-BE49-F238E27FC236}">
                <a16:creationId xmlns="" xmlns:a16="http://schemas.microsoft.com/office/drawing/2014/main" id="{EACD7D33-424E-4924-8CCA-0ECB2EE6B293}"/>
              </a:ext>
              <a:ext uri="{C183D7F6-B498-43B3-948B-1728B52AA6E4}">
                <adec:decorative xmlns="" xmlns:adec="http://schemas.microsoft.com/office/drawing/2017/decorative" val="1"/>
              </a:ext>
            </a:extLst>
          </p:cNvPr>
          <p:cNvSpPr/>
          <p:nvPr/>
        </p:nvSpPr>
        <p:spPr>
          <a:xfrm>
            <a:off x="1792" y="911352"/>
            <a:ext cx="3068515" cy="1659371"/>
          </a:xfrm>
          <a:prstGeom prst="rect">
            <a:avLst/>
          </a:prstGeom>
          <a:solidFill>
            <a:schemeClr val="accent5">
              <a:alpha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5" name="Graphic 4" descr="Diploma">
            <a:extLst>
              <a:ext uri="{FF2B5EF4-FFF2-40B4-BE49-F238E27FC236}">
                <a16:creationId xmlns="" xmlns:a16="http://schemas.microsoft.com/office/drawing/2014/main" id="{55A32494-ACB2-4866-8A3C-A8A216FFDB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bwMode="black">
          <a:xfrm>
            <a:off x="515813" y="1254525"/>
            <a:ext cx="828000" cy="828000"/>
          </a:xfrm>
          <a:prstGeom prst="rect">
            <a:avLst/>
          </a:prstGeom>
        </p:spPr>
      </p:pic>
      <p:pic>
        <p:nvPicPr>
          <p:cNvPr id="4" name="Graphic 3" descr="Suitcase">
            <a:extLst>
              <a:ext uri="{FF2B5EF4-FFF2-40B4-BE49-F238E27FC236}">
                <a16:creationId xmlns="" xmlns:a16="http://schemas.microsoft.com/office/drawing/2014/main" id="{BAA3CD59-C1DD-43C2-A11F-60A087AE11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bwMode="black">
          <a:xfrm>
            <a:off x="1690391" y="1208821"/>
            <a:ext cx="828000" cy="828000"/>
          </a:xfrm>
          <a:prstGeom prst="rect">
            <a:avLst/>
          </a:prstGeom>
        </p:spPr>
      </p:pic>
      <p:sp>
        <p:nvSpPr>
          <p:cNvPr id="12" name="Rectangle 11">
            <a:extLst>
              <a:ext uri="{FF2B5EF4-FFF2-40B4-BE49-F238E27FC236}">
                <a16:creationId xmlns="" xmlns:a16="http://schemas.microsoft.com/office/drawing/2014/main" id="{A59A40CD-5408-433E-BDDB-04473D25E20F}"/>
              </a:ext>
              <a:ext uri="{C183D7F6-B498-43B3-948B-1728B52AA6E4}">
                <adec:decorative xmlns="" xmlns:adec="http://schemas.microsoft.com/office/drawing/2017/decorative" val="1"/>
              </a:ext>
            </a:extLst>
          </p:cNvPr>
          <p:cNvSpPr/>
          <p:nvPr/>
        </p:nvSpPr>
        <p:spPr>
          <a:xfrm>
            <a:off x="1791" y="2678925"/>
            <a:ext cx="3068514" cy="3563377"/>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BAC3A72-406E-467C-AD75-3552E95BC0C2}"/>
              </a:ext>
            </a:extLst>
          </p:cNvPr>
          <p:cNvSpPr>
            <a:spLocks noGrp="1"/>
          </p:cNvSpPr>
          <p:nvPr>
            <p:ph type="title"/>
          </p:nvPr>
        </p:nvSpPr>
        <p:spPr/>
        <p:txBody>
          <a:bodyPr/>
          <a:lstStyle/>
          <a:p>
            <a:r>
              <a:rPr lang="en-US" dirty="0"/>
              <a:t>INTERVIEW</a:t>
            </a:r>
          </a:p>
        </p:txBody>
      </p:sp>
      <p:sp>
        <p:nvSpPr>
          <p:cNvPr id="13" name="Rectangle 12">
            <a:extLst>
              <a:ext uri="{FF2B5EF4-FFF2-40B4-BE49-F238E27FC236}">
                <a16:creationId xmlns="" xmlns:a16="http://schemas.microsoft.com/office/drawing/2014/main" id="{595A3B18-E778-4780-AC96-F48E7BD591D6}"/>
              </a:ext>
              <a:ext uri="{C183D7F6-B498-43B3-948B-1728B52AA6E4}">
                <adec:decorative xmlns="" xmlns:adec="http://schemas.microsoft.com/office/drawing/2017/decorative" val="1"/>
              </a:ext>
            </a:extLst>
          </p:cNvPr>
          <p:cNvSpPr/>
          <p:nvPr/>
        </p:nvSpPr>
        <p:spPr>
          <a:xfrm>
            <a:off x="3200401" y="972698"/>
            <a:ext cx="8486324" cy="5330950"/>
          </a:xfrm>
          <a:prstGeom prst="rect">
            <a:avLst/>
          </a:prstGeom>
          <a:solidFill>
            <a:schemeClr val="tx1">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E9C450B1-121D-41BA-98B6-8637A61BF010}"/>
              </a:ext>
              <a:ext uri="{C183D7F6-B498-43B3-948B-1728B52AA6E4}">
                <adec:decorative xmlns="" xmlns:adec="http://schemas.microsoft.com/office/drawing/2017/decorative" val="1"/>
              </a:ext>
            </a:extLst>
          </p:cNvPr>
          <p:cNvSpPr/>
          <p:nvPr/>
        </p:nvSpPr>
        <p:spPr>
          <a:xfrm>
            <a:off x="11817658" y="2678924"/>
            <a:ext cx="376134" cy="3567951"/>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 xmlns:a16="http://schemas.microsoft.com/office/drawing/2014/main" id="{27D37CD8-FB64-46C6-BA92-4854E7C63B82}"/>
              </a:ext>
            </a:extLst>
          </p:cNvPr>
          <p:cNvSpPr>
            <a:spLocks noGrp="1"/>
          </p:cNvSpPr>
          <p:nvPr>
            <p:ph idx="1"/>
          </p:nvPr>
        </p:nvSpPr>
        <p:spPr>
          <a:xfrm>
            <a:off x="3198609" y="979481"/>
            <a:ext cx="8488116" cy="5120640"/>
          </a:xfrm>
        </p:spPr>
        <p:txBody>
          <a:bodyPr/>
          <a:lstStyle/>
          <a:p>
            <a:pPr>
              <a:buFont typeface="Wingdings" panose="05000000000000000000" pitchFamily="2" charset="2"/>
              <a:buChar char="Ø"/>
            </a:pPr>
            <a:r>
              <a:rPr lang="en-US" b="1" dirty="0"/>
              <a:t>TYPES OF INTERVIEW QUESTIONS AND COMMON </a:t>
            </a:r>
            <a:r>
              <a:rPr lang="en-US" b="1" dirty="0" smtClean="0"/>
              <a:t>EXAMPLES : Traditional </a:t>
            </a:r>
            <a:r>
              <a:rPr lang="en-US" b="1" dirty="0"/>
              <a:t>Interview </a:t>
            </a:r>
            <a:endParaRPr lang="en-US" dirty="0" smtClean="0"/>
          </a:p>
          <a:p>
            <a:r>
              <a:rPr lang="en-US" dirty="0" smtClean="0"/>
              <a:t>Below </a:t>
            </a:r>
            <a:r>
              <a:rPr lang="en-US" dirty="0"/>
              <a:t>are common interview questions with a tip on how to answer the most common ones. Employers usually use your resume to guide their questions. Always have the job description in mind and consider ways to match your </a:t>
            </a:r>
            <a:r>
              <a:rPr lang="en-US" dirty="0" smtClean="0"/>
              <a:t>skills</a:t>
            </a:r>
          </a:p>
          <a:p>
            <a:pPr marL="0" indent="0">
              <a:buNone/>
            </a:pPr>
            <a:r>
              <a:rPr lang="en-US" b="1" dirty="0"/>
              <a:t>✓ Tell me about yourself</a:t>
            </a:r>
            <a:r>
              <a:rPr lang="en-US" dirty="0"/>
              <a:t>. </a:t>
            </a:r>
            <a:endParaRPr lang="en-US" dirty="0" smtClean="0"/>
          </a:p>
          <a:p>
            <a:pPr marL="0" indent="0">
              <a:buNone/>
            </a:pPr>
            <a:r>
              <a:rPr lang="en-US" dirty="0" smtClean="0"/>
              <a:t>o </a:t>
            </a:r>
            <a:r>
              <a:rPr lang="en-US" dirty="0"/>
              <a:t>Tip: Summarize your skills and why you are interviewing today. </a:t>
            </a:r>
            <a:endParaRPr lang="en-US" dirty="0" smtClean="0"/>
          </a:p>
          <a:p>
            <a:pPr marL="0" indent="0">
              <a:buNone/>
            </a:pPr>
            <a:r>
              <a:rPr lang="en-US" b="1" dirty="0" smtClean="0"/>
              <a:t>✓ </a:t>
            </a:r>
            <a:r>
              <a:rPr lang="en-US" b="1" dirty="0"/>
              <a:t>Why did you choose the career you’re pursuing</a:t>
            </a:r>
            <a:r>
              <a:rPr lang="en-US" b="1" dirty="0" smtClean="0"/>
              <a:t>?</a:t>
            </a:r>
          </a:p>
          <a:p>
            <a:pPr marL="0" indent="0">
              <a:buNone/>
            </a:pPr>
            <a:r>
              <a:rPr lang="en-US" dirty="0" smtClean="0"/>
              <a:t> </a:t>
            </a:r>
            <a:r>
              <a:rPr lang="en-US" dirty="0"/>
              <a:t>o Tip: Share what excites you about this field and how you will be successful. </a:t>
            </a:r>
            <a:endParaRPr lang="en-US" dirty="0" smtClean="0"/>
          </a:p>
          <a:p>
            <a:pPr marL="0" indent="0">
              <a:buNone/>
            </a:pPr>
            <a:r>
              <a:rPr lang="en-US" b="1" dirty="0" smtClean="0"/>
              <a:t>✓ </a:t>
            </a:r>
            <a:r>
              <a:rPr lang="en-US" b="1" dirty="0"/>
              <a:t>What do you consider your strengths? </a:t>
            </a:r>
            <a:endParaRPr lang="en-US" b="1" dirty="0" smtClean="0"/>
          </a:p>
          <a:p>
            <a:pPr marL="0" indent="0">
              <a:buNone/>
            </a:pPr>
            <a:r>
              <a:rPr lang="en-US" dirty="0" smtClean="0"/>
              <a:t>o </a:t>
            </a:r>
            <a:r>
              <a:rPr lang="en-US" dirty="0"/>
              <a:t>Tip: Describe skills that match the job description and will make you an asset.</a:t>
            </a:r>
            <a:endParaRPr lang="en-US" dirty="0">
              <a:solidFill>
                <a:schemeClr val="bg2"/>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6289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a:t>QUESTIONS TO ASK DURING THE INTERVIEW </a:t>
            </a:r>
            <a:endParaRPr lang="en-US" b="1" dirty="0" smtClean="0"/>
          </a:p>
          <a:p>
            <a:r>
              <a:rPr lang="en-US" dirty="0" smtClean="0"/>
              <a:t>Usually </a:t>
            </a:r>
            <a:r>
              <a:rPr lang="en-US" dirty="0"/>
              <a:t>near the end of the interview, the employer will ask what questions you have for them. Your goal here is to ask questions that will help you determine if this position and organization is the right place for you</a:t>
            </a:r>
            <a:r>
              <a:rPr lang="en-US" dirty="0" smtClean="0"/>
              <a:t>.</a:t>
            </a:r>
          </a:p>
          <a:p>
            <a:r>
              <a:rPr lang="en-US" dirty="0"/>
              <a:t>Do not ask any questions that could be easily answered by looking at their website</a:t>
            </a:r>
            <a:r>
              <a:rPr lang="en-US" dirty="0" smtClean="0"/>
              <a:t>!</a:t>
            </a:r>
          </a:p>
          <a:p>
            <a:pPr marL="0" indent="0">
              <a:buNone/>
            </a:pPr>
            <a:r>
              <a:rPr lang="en-US" dirty="0" smtClean="0"/>
              <a:t>✓ </a:t>
            </a:r>
            <a:r>
              <a:rPr lang="en-US" dirty="0"/>
              <a:t>What are the challenges facing this company</a:t>
            </a:r>
            <a:r>
              <a:rPr lang="en-US" dirty="0" smtClean="0"/>
              <a:t>?</a:t>
            </a:r>
          </a:p>
          <a:p>
            <a:pPr marL="0" indent="0">
              <a:buNone/>
            </a:pPr>
            <a:r>
              <a:rPr lang="en-US" dirty="0" smtClean="0"/>
              <a:t>✓ </a:t>
            </a:r>
            <a:r>
              <a:rPr lang="en-US" dirty="0"/>
              <a:t>What type of growth do you see for the organization in the next five years</a:t>
            </a:r>
            <a:r>
              <a:rPr lang="en-US" dirty="0" smtClean="0"/>
              <a:t>?</a:t>
            </a:r>
          </a:p>
          <a:p>
            <a:pPr marL="0" indent="0">
              <a:buNone/>
            </a:pPr>
            <a:r>
              <a:rPr lang="en-US" dirty="0" smtClean="0"/>
              <a:t>✓ </a:t>
            </a:r>
            <a:r>
              <a:rPr lang="en-US" dirty="0"/>
              <a:t>What social issues does your company support? </a:t>
            </a:r>
            <a:endParaRPr lang="en-US" dirty="0" smtClean="0"/>
          </a:p>
          <a:p>
            <a:pPr marL="0" indent="0">
              <a:buNone/>
            </a:pPr>
            <a:r>
              <a:rPr lang="en-US" dirty="0" smtClean="0"/>
              <a:t>✓ </a:t>
            </a:r>
            <a:r>
              <a:rPr lang="en-US" dirty="0"/>
              <a:t>How does your organization define and promote diversity? </a:t>
            </a:r>
            <a:endParaRPr lang="en-US" dirty="0" smtClean="0"/>
          </a:p>
          <a:p>
            <a:pPr marL="0" indent="0">
              <a:buNone/>
            </a:pPr>
            <a:r>
              <a:rPr lang="en-US" dirty="0" smtClean="0"/>
              <a:t>✓ </a:t>
            </a:r>
            <a:r>
              <a:rPr lang="en-US" dirty="0"/>
              <a:t>Is this organization taking actionable steps to ensure an increase in diverse representation across all levels and titles? If so, what are those steps? </a:t>
            </a:r>
            <a:endParaRPr lang="en-US" dirty="0" smtClean="0"/>
          </a:p>
          <a:p>
            <a:pPr marL="0" indent="0">
              <a:buNone/>
            </a:pPr>
            <a:r>
              <a:rPr lang="en-US" dirty="0" smtClean="0"/>
              <a:t>✓ </a:t>
            </a:r>
            <a:r>
              <a:rPr lang="en-US" dirty="0"/>
              <a:t>How does the company promote professional growth? </a:t>
            </a:r>
            <a:endParaRPr lang="en-US" dirty="0" smtClean="0"/>
          </a:p>
          <a:p>
            <a:pPr marL="0" indent="0">
              <a:buNone/>
            </a:pPr>
            <a:r>
              <a:rPr lang="en-US" dirty="0" smtClean="0"/>
              <a:t>✓ </a:t>
            </a:r>
            <a:r>
              <a:rPr lang="en-US" dirty="0"/>
              <a:t>How would you describe the organization’s culture?</a:t>
            </a:r>
          </a:p>
        </p:txBody>
      </p:sp>
    </p:spTree>
    <p:extLst>
      <p:ext uri="{BB962C8B-B14F-4D97-AF65-F5344CB8AC3E}">
        <p14:creationId xmlns:p14="http://schemas.microsoft.com/office/powerpoint/2010/main" val="67656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ve of Books">
            <a:extLst>
              <a:ext uri="{FF2B5EF4-FFF2-40B4-BE49-F238E27FC236}">
                <a16:creationId xmlns="" xmlns:a16="http://schemas.microsoft.com/office/drawing/2014/main" id="{FBB46495-013C-46DC-81C8-17EAD10C45C4}"/>
              </a:ext>
            </a:extLst>
          </p:cNvPr>
          <p:cNvPicPr>
            <a:picLocks noChangeAspect="1"/>
          </p:cNvPicPr>
          <p:nvPr/>
        </p:nvPicPr>
        <p:blipFill>
          <a:blip r:embed="rId2"/>
          <a:stretch>
            <a:fillRect/>
          </a:stretch>
        </p:blipFill>
        <p:spPr>
          <a:xfrm>
            <a:off x="0" y="0"/>
            <a:ext cx="12192000" cy="6858000"/>
          </a:xfrm>
          <a:prstGeom prst="rect">
            <a:avLst/>
          </a:prstGeom>
        </p:spPr>
      </p:pic>
      <p:sp>
        <p:nvSpPr>
          <p:cNvPr id="8" name="Rectangle 7">
            <a:extLst>
              <a:ext uri="{FF2B5EF4-FFF2-40B4-BE49-F238E27FC236}">
                <a16:creationId xmlns="" xmlns:a16="http://schemas.microsoft.com/office/drawing/2014/main" id="{D01CDF87-5947-46B9-A981-52B94561B152}"/>
              </a:ext>
              <a:ext uri="{C183D7F6-B498-43B3-948B-1728B52AA6E4}">
                <adec:decorative xmlns="" xmlns:adec="http://schemas.microsoft.com/office/drawing/2017/decorative" val="1"/>
              </a:ext>
            </a:extLst>
          </p:cNvPr>
          <p:cNvSpPr/>
          <p:nvPr/>
        </p:nvSpPr>
        <p:spPr>
          <a:xfrm>
            <a:off x="9118063" y="765851"/>
            <a:ext cx="3068515" cy="1659371"/>
          </a:xfrm>
          <a:prstGeom prst="rect">
            <a:avLst/>
          </a:prstGeom>
          <a:solidFill>
            <a:schemeClr val="accent5">
              <a:alpha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pic>
        <p:nvPicPr>
          <p:cNvPr id="11" name="Graphic 10" descr="Open Book">
            <a:extLst>
              <a:ext uri="{FF2B5EF4-FFF2-40B4-BE49-F238E27FC236}">
                <a16:creationId xmlns="" xmlns:a16="http://schemas.microsoft.com/office/drawing/2014/main" id="{9B48478B-C282-4F92-A5C1-94533F4C6C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bwMode="black">
          <a:xfrm>
            <a:off x="9716350" y="1188945"/>
            <a:ext cx="756000" cy="756000"/>
          </a:xfrm>
          <a:prstGeom prst="rect">
            <a:avLst/>
          </a:prstGeom>
        </p:spPr>
      </p:pic>
      <p:pic>
        <p:nvPicPr>
          <p:cNvPr id="10" name="Graphic 9" descr="Clapper board">
            <a:extLst>
              <a:ext uri="{FF2B5EF4-FFF2-40B4-BE49-F238E27FC236}">
                <a16:creationId xmlns="" xmlns:a16="http://schemas.microsoft.com/office/drawing/2014/main" id="{C61FD2B4-2DF6-4919-ADA5-D8512EA9AF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bwMode="black">
          <a:xfrm>
            <a:off x="10868148" y="1144985"/>
            <a:ext cx="756000" cy="756000"/>
          </a:xfrm>
          <a:prstGeom prst="rect">
            <a:avLst/>
          </a:prstGeom>
        </p:spPr>
      </p:pic>
      <p:sp>
        <p:nvSpPr>
          <p:cNvPr id="9" name="Rectangle 8">
            <a:extLst>
              <a:ext uri="{FF2B5EF4-FFF2-40B4-BE49-F238E27FC236}">
                <a16:creationId xmlns="" xmlns:a16="http://schemas.microsoft.com/office/drawing/2014/main" id="{3C089318-7463-4911-97A4-30D30D408A6C}"/>
              </a:ext>
              <a:ext uri="{C183D7F6-B498-43B3-948B-1728B52AA6E4}">
                <adec:decorative xmlns="" xmlns:adec="http://schemas.microsoft.com/office/drawing/2017/decorative" val="1"/>
              </a:ext>
            </a:extLst>
          </p:cNvPr>
          <p:cNvSpPr/>
          <p:nvPr/>
        </p:nvSpPr>
        <p:spPr>
          <a:xfrm>
            <a:off x="-2236" y="2522305"/>
            <a:ext cx="376134" cy="3567951"/>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 xmlns:a16="http://schemas.microsoft.com/office/drawing/2014/main" id="{0C4755A4-C6F3-4F77-8594-E673AE6621C7}"/>
              </a:ext>
              <a:ext uri="{C183D7F6-B498-43B3-948B-1728B52AA6E4}">
                <adec:decorative xmlns="" xmlns:adec="http://schemas.microsoft.com/office/drawing/2017/decorative" val="1"/>
              </a:ext>
            </a:extLst>
          </p:cNvPr>
          <p:cNvSpPr/>
          <p:nvPr/>
        </p:nvSpPr>
        <p:spPr>
          <a:xfrm>
            <a:off x="527125" y="502276"/>
            <a:ext cx="8481645" cy="5937161"/>
          </a:xfrm>
          <a:prstGeom prst="rect">
            <a:avLst/>
          </a:prstGeom>
          <a:solidFill>
            <a:schemeClr val="tx1">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 xmlns:a16="http://schemas.microsoft.com/office/drawing/2014/main" id="{DDC9C604-71A9-4A75-AB45-E44E02F0D985}"/>
              </a:ext>
            </a:extLst>
          </p:cNvPr>
          <p:cNvSpPr>
            <a:spLocks noGrp="1"/>
          </p:cNvSpPr>
          <p:nvPr>
            <p:ph type="body" sz="quarter" idx="13"/>
          </p:nvPr>
        </p:nvSpPr>
        <p:spPr>
          <a:xfrm>
            <a:off x="722203" y="502276"/>
            <a:ext cx="8091488" cy="5937161"/>
          </a:xfrm>
        </p:spPr>
        <p:txBody>
          <a:bodyPr anchor="t"/>
          <a:lstStyle/>
          <a:p>
            <a:pPr>
              <a:buFont typeface="Wingdings" panose="05000000000000000000" pitchFamily="2" charset="2"/>
              <a:buChar char="Ø"/>
            </a:pPr>
            <a:r>
              <a:rPr lang="en-US" b="1" dirty="0"/>
              <a:t>Before the Interview </a:t>
            </a:r>
            <a:endParaRPr lang="en-US" b="1" dirty="0" smtClean="0"/>
          </a:p>
          <a:p>
            <a:r>
              <a:rPr lang="en-US" b="1" dirty="0"/>
              <a:t>Research the Company </a:t>
            </a:r>
            <a:r>
              <a:rPr lang="en-US" dirty="0"/>
              <a:t>- A company's website is an excellent place to begin. It usually gives you information on whether it is international or domestic, what its revenues are, how many locations it has, and the nature of its major </a:t>
            </a:r>
            <a:r>
              <a:rPr lang="en-US" dirty="0" smtClean="0"/>
              <a:t>products</a:t>
            </a:r>
          </a:p>
          <a:p>
            <a:r>
              <a:rPr lang="en-US" b="1" dirty="0"/>
              <a:t>Practice interviews </a:t>
            </a:r>
            <a:r>
              <a:rPr lang="en-US" dirty="0"/>
              <a:t>- Write down a list of possible questions that you think may be asked, then have a friend act as an interviewer and direct them to you in a practice interview situation. Don't stop until you feel comfortable answering each question</a:t>
            </a:r>
            <a:r>
              <a:rPr lang="en-US" dirty="0" smtClean="0"/>
              <a:t>.</a:t>
            </a:r>
          </a:p>
          <a:p>
            <a:r>
              <a:rPr lang="en-US" b="1" dirty="0"/>
              <a:t>Dress Professionally </a:t>
            </a:r>
            <a:r>
              <a:rPr lang="en-US" dirty="0"/>
              <a:t>- In today's environment, wearing a suit isn't always necessary. Contact the HR Manager of the company or your recruiter, and find out what the dress code is for the company at which you are going to interview. </a:t>
            </a:r>
            <a:endParaRPr lang="en-US" dirty="0" smtClean="0"/>
          </a:p>
          <a:p>
            <a:r>
              <a:rPr lang="en-US" b="1" dirty="0"/>
              <a:t>Arrival</a:t>
            </a:r>
            <a:r>
              <a:rPr lang="en-US" dirty="0"/>
              <a:t> - Try to arrive at the interview location a little early. This gives you time to determine where you need to go, and will give Page 2 of 5 you a few minutes to collect your thoughts. DO NOT arrive late. Nothing destroys your chance at impressing an employer more than arriving late and offering no explanation.</a:t>
            </a:r>
            <a:endParaRPr lang="en-US" b="1" dirty="0"/>
          </a:p>
        </p:txBody>
      </p:sp>
      <p:sp>
        <p:nvSpPr>
          <p:cNvPr id="7" name="Rectangle 6">
            <a:extLst>
              <a:ext uri="{FF2B5EF4-FFF2-40B4-BE49-F238E27FC236}">
                <a16:creationId xmlns="" xmlns:a16="http://schemas.microsoft.com/office/drawing/2014/main" id="{4CA9F0E1-FD08-4049-8F4B-43926E8ED6D0}"/>
              </a:ext>
              <a:ext uri="{C183D7F6-B498-43B3-948B-1728B52AA6E4}">
                <adec:decorative xmlns="" xmlns:adec="http://schemas.microsoft.com/office/drawing/2017/decorative" val="1"/>
              </a:ext>
            </a:extLst>
          </p:cNvPr>
          <p:cNvSpPr/>
          <p:nvPr/>
        </p:nvSpPr>
        <p:spPr>
          <a:xfrm>
            <a:off x="9118064" y="2524912"/>
            <a:ext cx="3068514" cy="3563377"/>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834FBDA-66C1-443E-A935-5C3C6B1F025C}"/>
              </a:ext>
            </a:extLst>
          </p:cNvPr>
          <p:cNvSpPr>
            <a:spLocks noGrp="1"/>
          </p:cNvSpPr>
          <p:nvPr>
            <p:ph type="title"/>
          </p:nvPr>
        </p:nvSpPr>
        <p:spPr>
          <a:xfrm>
            <a:off x="9203848" y="2641544"/>
            <a:ext cx="2653320" cy="3347055"/>
          </a:xfrm>
        </p:spPr>
        <p:txBody>
          <a:bodyPr/>
          <a:lstStyle/>
          <a:p>
            <a:r>
              <a:rPr lang="en-US" dirty="0"/>
              <a:t>INTERVIEW</a:t>
            </a:r>
          </a:p>
        </p:txBody>
      </p:sp>
    </p:spTree>
    <p:extLst>
      <p:ext uri="{BB962C8B-B14F-4D97-AF65-F5344CB8AC3E}">
        <p14:creationId xmlns:p14="http://schemas.microsoft.com/office/powerpoint/2010/main" val="3853883339"/>
      </p:ext>
    </p:extLst>
  </p:cSld>
  <p:clrMapOvr>
    <a:masterClrMapping/>
  </p:clrMapOvr>
</p:sld>
</file>

<file path=ppt/theme/theme1.xml><?xml version="1.0" encoding="utf-8"?>
<a:theme xmlns:a="http://schemas.openxmlformats.org/drawingml/2006/main" name="Frame">
  <a:themeElements>
    <a:clrScheme name="Custom 18">
      <a:dk1>
        <a:srgbClr val="FFFFFF"/>
      </a:dk1>
      <a:lt1>
        <a:sysClr val="window" lastClr="FFFFFF"/>
      </a:lt1>
      <a:dk2>
        <a:srgbClr val="454545"/>
      </a:dk2>
      <a:lt2>
        <a:srgbClr val="595959"/>
      </a:lt2>
      <a:accent1>
        <a:srgbClr val="586EA6"/>
      </a:accent1>
      <a:accent2>
        <a:srgbClr val="B71E42"/>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Arial"/>
        <a:ea typeface=""/>
        <a:cs typeface=""/>
      </a:majorFont>
      <a:minorFont>
        <a:latin typeface="Arial"/>
        <a:ea typeface=""/>
        <a:cs typeface=""/>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00915908_Getting to know your classmate_RVA_v3.potx" id="{3AB90CC0-EE9A-4719-A10E-2B9C37D95451}" vid="{F0D04700-138B-4F65-8F40-43A8301C62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3F4922-B139-402E-9C20-CC7FB72E5B59}">
  <ds:schemaRefs>
    <ds:schemaRef ds:uri="http://schemas.microsoft.com/sharepoint/v3/contenttype/forms"/>
  </ds:schemaRefs>
</ds:datastoreItem>
</file>

<file path=customXml/itemProps2.xml><?xml version="1.0" encoding="utf-8"?>
<ds:datastoreItem xmlns:ds="http://schemas.openxmlformats.org/officeDocument/2006/customXml" ds:itemID="{61225736-1374-4CAC-8B19-47C9871FFC7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1A50BC3-FC9F-491A-A65B-E638982E34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1353</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Tahoma</vt:lpstr>
      <vt:lpstr>Wingdings</vt:lpstr>
      <vt:lpstr>Wingdings 2</vt:lpstr>
      <vt:lpstr>Frame</vt:lpstr>
      <vt:lpstr>BUSINESS COMMUNICATION</vt:lpstr>
      <vt:lpstr>INTERVIEW</vt:lpstr>
      <vt:lpstr>INTERVIEW</vt:lpstr>
      <vt:lpstr>INTERVIEW</vt:lpstr>
      <vt:lpstr>INTERVIEW</vt:lpstr>
      <vt:lpstr>INTERVIEW</vt:lpstr>
      <vt:lpstr>INTERVIEW</vt:lpstr>
      <vt:lpstr>INTERVIEW</vt:lpstr>
      <vt:lpstr>INTERVIEW</vt:lpstr>
      <vt:lpstr>INTERVIEW</vt:lpstr>
      <vt:lpstr>INTERVIEW</vt:lpstr>
      <vt:lpstr>Favorite thing I learned about is to say THANK YOU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2023-02-18T06:11:00Z</dcterms:created>
  <dcterms:modified xsi:type="dcterms:W3CDTF">2023-02-20T05:43:47Z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