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3363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BEGINNING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</a:t>
            </a:r>
            <a:r>
              <a:rPr lang="en-US" sz="4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5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9273"/>
            <a:ext cx="9905998" cy="1158766"/>
          </a:xfrm>
        </p:spPr>
        <p:txBody>
          <a:bodyPr/>
          <a:lstStyle/>
          <a:p>
            <a:pPr algn="ctr"/>
            <a:r>
              <a:rPr lang="en-US" dirty="0"/>
              <a:t>Navigating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66905"/>
            <a:ext cx="9905999" cy="4383133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At the bottom of the screen, you’ll see a sheet tab indicated by “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Sheet1″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Clicking on the + adds additional worksheets.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how you open or add a worksheets within a workbook. To see how this works, click on the + to add another worksheet so that you now have two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sheets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Click the Sheet1 worksheet tab at the bottom of the worksheet to return to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worksheet.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9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Excel Ribbon.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864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Excel’s features and commands are found in the Ribbon, which is the upper area of the Excel screen that contains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 running across the top.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 provides access to a different set of Excel commands.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t="51494" r="31526" b="30575"/>
          <a:stretch/>
        </p:blipFill>
        <p:spPr>
          <a:xfrm>
            <a:off x="1584863" y="4188371"/>
            <a:ext cx="9019096" cy="2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7442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Excel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6012"/>
            <a:ext cx="5038672" cy="4508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Customize the Excel Ribbon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are the steps to add additional tabs to the Excel Ribbon</a:t>
            </a:r>
          </a:p>
          <a:p>
            <a:r>
              <a:rPr lang="en-US" dirty="0"/>
              <a:t>1. Click the File tab and choose Options</a:t>
            </a:r>
          </a:p>
          <a:p>
            <a:r>
              <a:rPr lang="en-US" dirty="0"/>
              <a:t>2. Click on “Customize Ribbon” at the left side of the Options screen</a:t>
            </a:r>
          </a:p>
          <a:p>
            <a:r>
              <a:rPr lang="en-US" dirty="0"/>
              <a:t>3. Click the checkbox next to the Tab name that you want to add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t="54252" r="43202" b="10576"/>
          <a:stretch/>
        </p:blipFill>
        <p:spPr>
          <a:xfrm>
            <a:off x="6353536" y="1818290"/>
            <a:ext cx="5659752" cy="41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5310"/>
            <a:ext cx="9905998" cy="9459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Excel Ribbon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61241"/>
            <a:ext cx="9905999" cy="52972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 QUICK ACCESS TOOLBAR AND RIGHT-CLICK MENU</a:t>
            </a:r>
          </a:p>
          <a:p>
            <a:r>
              <a:rPr lang="en-US" dirty="0" smtClean="0"/>
              <a:t>The </a:t>
            </a:r>
            <a:r>
              <a:rPr lang="en-US" dirty="0"/>
              <a:t>Quick Access Toolbar is found at the upper left side of the Excel screen above the Ribbon,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area provides access to the most frequently used commands, such as Save and Undo.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smtClean="0"/>
              <a:t>can also </a:t>
            </a:r>
            <a:r>
              <a:rPr lang="en-US" dirty="0"/>
              <a:t>customize </a:t>
            </a:r>
            <a:r>
              <a:rPr lang="en-US" dirty="0" smtClean="0"/>
              <a:t>the </a:t>
            </a:r>
            <a:r>
              <a:rPr lang="en-US" dirty="0"/>
              <a:t>Quick Access Toolbar by adding commands that you use on a regular basis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placing these commands in the </a:t>
            </a:r>
            <a:r>
              <a:rPr lang="en-US" dirty="0" smtClean="0"/>
              <a:t>Quick </a:t>
            </a:r>
            <a:r>
              <a:rPr lang="en-US" dirty="0"/>
              <a:t>Access Toolbar, you do not have to navigate through the Ribbon to find them</a:t>
            </a:r>
            <a:r>
              <a:rPr lang="en-US" dirty="0" smtClean="0"/>
              <a:t>.</a:t>
            </a:r>
          </a:p>
          <a:p>
            <a:r>
              <a:rPr lang="en-US" dirty="0"/>
              <a:t>To customize the Quick Access Toolbar,</a:t>
            </a:r>
          </a:p>
          <a:p>
            <a:r>
              <a:rPr lang="en-US" dirty="0"/>
              <a:t>click the down arrow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7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924" y="192849"/>
            <a:ext cx="7961586" cy="10999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Excel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1419"/>
            <a:ext cx="5495871" cy="460851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QUICK ACCESS TOOLBAR AND RIGHT-CLICK MENU</a:t>
            </a:r>
          </a:p>
          <a:p>
            <a:r>
              <a:rPr lang="en-US" dirty="0" smtClean="0"/>
              <a:t>This </a:t>
            </a:r>
            <a:r>
              <a:rPr lang="en-US" dirty="0"/>
              <a:t>will open a menu of commands that you can add to the Quick </a:t>
            </a:r>
            <a:r>
              <a:rPr lang="en-US" dirty="0" smtClean="0"/>
              <a:t>Access </a:t>
            </a:r>
            <a:r>
              <a:rPr lang="en-US" dirty="0"/>
              <a:t>Toolbar.</a:t>
            </a:r>
          </a:p>
          <a:p>
            <a:r>
              <a:rPr lang="en-US" dirty="0" smtClean="0"/>
              <a:t>If </a:t>
            </a:r>
            <a:r>
              <a:rPr lang="en-US" dirty="0"/>
              <a:t>you do not see the command you are looking for on the list, select the More Commands option</a:t>
            </a:r>
            <a:r>
              <a:rPr lang="en-US" dirty="0" smtClean="0"/>
              <a:t>.</a:t>
            </a:r>
          </a:p>
          <a:p>
            <a:r>
              <a:rPr lang="en-US" dirty="0"/>
              <a:t>In addition to the Ribbon and Quick Access Toolbar, you can also access many commands by right clicking anywhere </a:t>
            </a:r>
            <a:r>
              <a:rPr lang="en-US" dirty="0" smtClean="0"/>
              <a:t>on </a:t>
            </a:r>
            <a:r>
              <a:rPr lang="en-US" dirty="0"/>
              <a:t>the worksheet</a:t>
            </a:r>
          </a:p>
          <a:p>
            <a:endParaRPr lang="en-US" dirty="0"/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4" t="34023" r="45340" b="30115"/>
          <a:stretch/>
        </p:blipFill>
        <p:spPr>
          <a:xfrm>
            <a:off x="6858806" y="1658241"/>
            <a:ext cx="4902270" cy="4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4158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Excel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2676"/>
            <a:ext cx="6236850" cy="4966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 STATUS BAR</a:t>
            </a:r>
          </a:p>
          <a:p>
            <a:r>
              <a:rPr lang="en-US" dirty="0"/>
              <a:t>The Status Bar is located below the worksheet tabs on the Excel </a:t>
            </a:r>
            <a:r>
              <a:rPr lang="en-US" dirty="0" smtClean="0"/>
              <a:t>screen,</a:t>
            </a:r>
          </a:p>
          <a:p>
            <a:r>
              <a:rPr lang="en-US" dirty="0" smtClean="0"/>
              <a:t>It </a:t>
            </a:r>
            <a:r>
              <a:rPr lang="en-US" dirty="0"/>
              <a:t>displays a variety </a:t>
            </a:r>
            <a:r>
              <a:rPr lang="en-US" dirty="0" smtClean="0"/>
              <a:t>of </a:t>
            </a:r>
            <a:r>
              <a:rPr lang="en-US" dirty="0"/>
              <a:t>information, such as the status of certain keys on your keyboard (e.g., CAPS LOCK),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available views for a workbook</a:t>
            </a:r>
            <a:r>
              <a:rPr lang="en-US" dirty="0" smtClean="0"/>
              <a:t>, </a:t>
            </a:r>
            <a:r>
              <a:rPr lang="en-US" dirty="0"/>
              <a:t>the magnification of the screen, and mathematical functions that can be performed when data are highlighted on </a:t>
            </a:r>
            <a:r>
              <a:rPr lang="en-US" dirty="0" smtClean="0"/>
              <a:t>a </a:t>
            </a:r>
            <a:r>
              <a:rPr lang="en-US" dirty="0"/>
              <a:t>worksheet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38851" r="32019" b="15403"/>
          <a:stretch/>
        </p:blipFill>
        <p:spPr>
          <a:xfrm>
            <a:off x="7378263" y="2617076"/>
            <a:ext cx="4483181" cy="31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56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Overview of Microsoft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4207"/>
            <a:ext cx="9905999" cy="4508938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 how to start Excel.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Become familiar with the Excel workbook.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 how to navigate worksheets.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Excel Ribbon.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right-click menu options.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 how to save workbooks.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Examine the Status Bar.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Become familiar with the features in the Excel Help window.</a:t>
            </a:r>
          </a:p>
        </p:txBody>
      </p:sp>
    </p:spTree>
    <p:extLst>
      <p:ext uri="{BB962C8B-B14F-4D97-AF65-F5344CB8AC3E}">
        <p14:creationId xmlns:p14="http://schemas.microsoft.com/office/powerpoint/2010/main" val="253820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Locate Excel on your computer.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Click Microsoft Excel to launch the Excel application where you are presented with workbook options to help get you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started.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Click the first option; “Blank Workbook”.</a:t>
            </a:r>
          </a:p>
        </p:txBody>
      </p:sp>
    </p:spTree>
    <p:extLst>
      <p:ext uri="{BB962C8B-B14F-4D97-AF65-F5344CB8AC3E}">
        <p14:creationId xmlns:p14="http://schemas.microsoft.com/office/powerpoint/2010/main" val="316672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 for Windows vs Excel 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Excel for Windows and Excel for Mac software versions are very similar. Most of the features, tools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available in both versions.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are, however, some differences with the Excel interface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also a few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are not available in the Excel for Mac version.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8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Excel Workbook</a:t>
            </a:r>
            <a:endParaRPr lang="en-US" cap="non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workbook is an Excel file that contains one or more worksheets (referred to as spreadsheets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 will assign 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to the workbook, such as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so on, depending on how many new workbooks are opened.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screen may be slightly different based on the version you’re using.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0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82" y="397801"/>
            <a:ext cx="9905998" cy="1478570"/>
          </a:xfrm>
        </p:spPr>
        <p:txBody>
          <a:bodyPr/>
          <a:lstStyle/>
          <a:p>
            <a:pPr algn="ctr"/>
            <a:r>
              <a:rPr lang="en-US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Excel Workbook</a:t>
            </a:r>
            <a:endParaRPr lang="en-US" dirty="0"/>
          </a:p>
        </p:txBody>
      </p:sp>
      <p:pic>
        <p:nvPicPr>
          <p:cNvPr id="4" name="Content Placeholder 3" descr="0969-beginning-excel-2019.pdf - Adobe Read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9" t="21586" r="30250" b="7073"/>
          <a:stretch/>
        </p:blipFill>
        <p:spPr>
          <a:xfrm>
            <a:off x="2920166" y="1672085"/>
            <a:ext cx="6285429" cy="4620203"/>
          </a:xfrm>
        </p:spPr>
      </p:pic>
    </p:spTree>
    <p:extLst>
      <p:ext uri="{BB962C8B-B14F-4D97-AF65-F5344CB8AC3E}">
        <p14:creationId xmlns:p14="http://schemas.microsoft.com/office/powerpoint/2010/main" val="177075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Navigating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are entered and managed in an Excel worksheet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worksheet contains several rectangles called cells for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 and non-numeric data.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cell in an Excel worksheet contains an address, which is defined by a column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letter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followed by a row number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7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9546"/>
            <a:ext cx="9905998" cy="1481958"/>
          </a:xfrm>
        </p:spPr>
        <p:txBody>
          <a:bodyPr/>
          <a:lstStyle/>
          <a:p>
            <a:pPr algn="ctr"/>
            <a:r>
              <a:rPr lang="en-US" dirty="0"/>
              <a:t>Navigating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9615"/>
            <a:ext cx="9905999" cy="1545020"/>
          </a:xfrm>
        </p:spPr>
        <p:txBody>
          <a:bodyPr/>
          <a:lstStyle/>
          <a:p>
            <a:r>
              <a:rPr lang="en-US" dirty="0"/>
              <a:t>1. Place your mouse pointer over cell D5 and click.</a:t>
            </a:r>
          </a:p>
          <a:p>
            <a:r>
              <a:rPr lang="en-US" dirty="0"/>
              <a:t>2. Check to make sure column letter D and row number 5 are highlighted, as shown in </a:t>
            </a:r>
            <a:r>
              <a:rPr lang="en-US" b="1" dirty="0"/>
              <a:t>Figure 1.4</a:t>
            </a:r>
            <a:r>
              <a:rPr lang="en-US" dirty="0"/>
              <a:t>.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7" t="52874" r="45011" b="23908"/>
          <a:stretch/>
        </p:blipFill>
        <p:spPr>
          <a:xfrm>
            <a:off x="3358055" y="3216167"/>
            <a:ext cx="5123794" cy="3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7800"/>
            <a:ext cx="9905998" cy="1226048"/>
          </a:xfrm>
        </p:spPr>
        <p:txBody>
          <a:bodyPr/>
          <a:lstStyle/>
          <a:p>
            <a:pPr algn="ctr"/>
            <a:r>
              <a:rPr lang="en-US" dirty="0"/>
              <a:t>Navigating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3848"/>
            <a:ext cx="9905999" cy="2606292"/>
          </a:xfrm>
        </p:spPr>
        <p:txBody>
          <a:bodyPr/>
          <a:lstStyle/>
          <a:p>
            <a:r>
              <a:rPr lang="en-US" dirty="0"/>
              <a:t>1. Move the mouse pointer to cell A1.</a:t>
            </a:r>
          </a:p>
          <a:p>
            <a:r>
              <a:rPr lang="en-US" dirty="0"/>
              <a:t>2. Click and hold the left mouse button and drag the mouse pointer back to cell D5.</a:t>
            </a:r>
          </a:p>
          <a:p>
            <a:r>
              <a:rPr lang="en-US" dirty="0"/>
              <a:t>3. Release the left mouse button. You should see several cells highlighted, as shown in </a:t>
            </a:r>
            <a:r>
              <a:rPr lang="en-US" b="1" dirty="0"/>
              <a:t>Figure 1.5</a:t>
            </a:r>
            <a:r>
              <a:rPr lang="en-US" dirty="0"/>
              <a:t>.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73564" r="43038" b="2758"/>
          <a:stretch/>
        </p:blipFill>
        <p:spPr>
          <a:xfrm>
            <a:off x="4257323" y="3714335"/>
            <a:ext cx="5832608" cy="30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1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806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Verdana</vt:lpstr>
      <vt:lpstr>Circuit</vt:lpstr>
      <vt:lpstr>BEGINNING EXCEL</vt:lpstr>
      <vt:lpstr>Overview of Microsoft Excel</vt:lpstr>
      <vt:lpstr>Starting Excel</vt:lpstr>
      <vt:lpstr>Excel for Windows vs Excel for Mac</vt:lpstr>
      <vt:lpstr>The Excel Workbook</vt:lpstr>
      <vt:lpstr>The Excel Workbook</vt:lpstr>
      <vt:lpstr>Navigating Worksheets</vt:lpstr>
      <vt:lpstr>Navigating Worksheets</vt:lpstr>
      <vt:lpstr>Navigating Worksheets</vt:lpstr>
      <vt:lpstr>Navigating Worksheets</vt:lpstr>
      <vt:lpstr>Examine the Excel Ribbon. </vt:lpstr>
      <vt:lpstr>Examine the Excel Ribbon</vt:lpstr>
      <vt:lpstr>Examine the Excel Ribbon </vt:lpstr>
      <vt:lpstr>Examine the Excel Ribbon</vt:lpstr>
      <vt:lpstr>Examine the Excel Ribbon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EXCEL</dc:title>
  <dc:creator>jonathan</dc:creator>
  <cp:lastModifiedBy>jonathan</cp:lastModifiedBy>
  <cp:revision>23</cp:revision>
  <dcterms:created xsi:type="dcterms:W3CDTF">2022-08-18T10:35:14Z</dcterms:created>
  <dcterms:modified xsi:type="dcterms:W3CDTF">2023-03-10T12:39:18Z</dcterms:modified>
</cp:coreProperties>
</file>