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58" r:id="rId7"/>
    <p:sldId id="259" r:id="rId8"/>
    <p:sldId id="260" r:id="rId9"/>
    <p:sldId id="261"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291" autoAdjust="0"/>
  </p:normalViewPr>
  <p:slideViewPr>
    <p:cSldViewPr snapToGrid="0" showGuides="1">
      <p:cViewPr varScale="1">
        <p:scale>
          <a:sx n="46" d="100"/>
          <a:sy n="46" d="100"/>
        </p:scale>
        <p:origin x="66" y="684"/>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xmlns=""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20.08.2022</a:t>
            </a:fld>
            <a:endParaRPr lang="ru-RU" dirty="0"/>
          </a:p>
        </p:txBody>
      </p:sp>
      <p:sp>
        <p:nvSpPr>
          <p:cNvPr id="4" name="Footer Placeholder 3">
            <a:extLst>
              <a:ext uri="{FF2B5EF4-FFF2-40B4-BE49-F238E27FC236}">
                <a16:creationId xmlns:a16="http://schemas.microsoft.com/office/drawing/2014/main" xmlns=""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xmlns=""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20.08.2022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xmlns=""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a16="http://schemas.microsoft.com/office/drawing/2014/main" xmlns=""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xmlns=""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a16="http://schemas.microsoft.com/office/drawing/2014/main" xmlns=""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xmlns=""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xmlns=""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xmlns=""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a16="http://schemas.microsoft.com/office/drawing/2014/main" xmlns=""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xmlns=""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xmlns=""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xmlns=""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xmlns=""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xmlns=""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xmlns=""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xmlns=""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xmlns=""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xmlns=""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a16="http://schemas.microsoft.com/office/drawing/2014/main" xmlns=""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xmlns=""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xmlns=""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xmlns=""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xmlns=""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xmlns=""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a16="http://schemas.microsoft.com/office/drawing/2014/main" xmlns=""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a16="http://schemas.microsoft.com/office/drawing/2014/main" xmlns=""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a16="http://schemas.microsoft.com/office/drawing/2014/main" xmlns=""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3">
            <a:extLst>
              <a:ext uri="{FF2B5EF4-FFF2-40B4-BE49-F238E27FC236}">
                <a16:creationId xmlns:a16="http://schemas.microsoft.com/office/drawing/2014/main" xmlns=""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a16="http://schemas.microsoft.com/office/drawing/2014/main" xmlns=""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5">
            <a:extLst>
              <a:ext uri="{FF2B5EF4-FFF2-40B4-BE49-F238E27FC236}">
                <a16:creationId xmlns:a16="http://schemas.microsoft.com/office/drawing/2014/main" xmlns=""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xmlns=""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xmlns=""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Content Placeholder 2">
            <a:extLst>
              <a:ext uri="{FF2B5EF4-FFF2-40B4-BE49-F238E27FC236}">
                <a16:creationId xmlns:a16="http://schemas.microsoft.com/office/drawing/2014/main" xmlns=""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a16="http://schemas.microsoft.com/office/drawing/2014/main" xmlns=""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xmlns=""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xmlns=""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xmlns=""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a16="http://schemas.microsoft.com/office/drawing/2014/main" xmlns=""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3" name="Picture Placeholder 12">
            <a:extLst>
              <a:ext uri="{FF2B5EF4-FFF2-40B4-BE49-F238E27FC236}">
                <a16:creationId xmlns:a16="http://schemas.microsoft.com/office/drawing/2014/main" xmlns=""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xmlns=""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a16="http://schemas.microsoft.com/office/drawing/2014/main" xmlns=""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xmlns=""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xmlns=""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xmlns=""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xmlns=""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xmlns=""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3" name="Text Placeholder 21">
            <a:extLst>
              <a:ext uri="{FF2B5EF4-FFF2-40B4-BE49-F238E27FC236}">
                <a16:creationId xmlns:a16="http://schemas.microsoft.com/office/drawing/2014/main" xmlns=""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xmlns=""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5" name="Text Placeholder 21">
            <a:extLst>
              <a:ext uri="{FF2B5EF4-FFF2-40B4-BE49-F238E27FC236}">
                <a16:creationId xmlns:a16="http://schemas.microsoft.com/office/drawing/2014/main" xmlns=""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xmlns=""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7" name="Text Placeholder 24">
            <a:extLst>
              <a:ext uri="{FF2B5EF4-FFF2-40B4-BE49-F238E27FC236}">
                <a16:creationId xmlns:a16="http://schemas.microsoft.com/office/drawing/2014/main" xmlns=""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8" name="Text Placeholder 24">
            <a:extLst>
              <a:ext uri="{FF2B5EF4-FFF2-40B4-BE49-F238E27FC236}">
                <a16:creationId xmlns:a16="http://schemas.microsoft.com/office/drawing/2014/main" xmlns=""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9" name="Text Placeholder 24">
            <a:extLst>
              <a:ext uri="{FF2B5EF4-FFF2-40B4-BE49-F238E27FC236}">
                <a16:creationId xmlns:a16="http://schemas.microsoft.com/office/drawing/2014/main" xmlns=""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0" name="Text Placeholder 24">
            <a:extLst>
              <a:ext uri="{FF2B5EF4-FFF2-40B4-BE49-F238E27FC236}">
                <a16:creationId xmlns:a16="http://schemas.microsoft.com/office/drawing/2014/main" xmlns=""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1" name="Text Placeholder 24">
            <a:extLst>
              <a:ext uri="{FF2B5EF4-FFF2-40B4-BE49-F238E27FC236}">
                <a16:creationId xmlns:a16="http://schemas.microsoft.com/office/drawing/2014/main" xmlns=""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smtClean="0"/>
              <a:t>Click to edit Master text styles</a:t>
            </a:r>
          </a:p>
        </p:txBody>
      </p:sp>
      <p:sp>
        <p:nvSpPr>
          <p:cNvPr id="42" name="Text Placeholder 24">
            <a:extLst>
              <a:ext uri="{FF2B5EF4-FFF2-40B4-BE49-F238E27FC236}">
                <a16:creationId xmlns:a16="http://schemas.microsoft.com/office/drawing/2014/main" xmlns=""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3" name="Text Placeholder 24">
            <a:extLst>
              <a:ext uri="{FF2B5EF4-FFF2-40B4-BE49-F238E27FC236}">
                <a16:creationId xmlns:a16="http://schemas.microsoft.com/office/drawing/2014/main" xmlns=""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4" name="Picture Placeholder 12">
            <a:extLst>
              <a:ext uri="{FF2B5EF4-FFF2-40B4-BE49-F238E27FC236}">
                <a16:creationId xmlns:a16="http://schemas.microsoft.com/office/drawing/2014/main" xmlns=""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a16="http://schemas.microsoft.com/office/drawing/2014/main" xmlns=""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a16="http://schemas.microsoft.com/office/drawing/2014/main" xmlns=""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a16="http://schemas.microsoft.com/office/drawing/2014/main" xmlns=""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xmlns=""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xmlns=""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21" name="Title 1">
            <a:extLst>
              <a:ext uri="{FF2B5EF4-FFF2-40B4-BE49-F238E27FC236}">
                <a16:creationId xmlns:a16="http://schemas.microsoft.com/office/drawing/2014/main" xmlns=""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xmlns=""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xmlns=""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xmlns=""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xmlns=""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17" name="Title 1">
            <a:extLst>
              <a:ext uri="{FF2B5EF4-FFF2-40B4-BE49-F238E27FC236}">
                <a16:creationId xmlns:a16="http://schemas.microsoft.com/office/drawing/2014/main" xmlns=""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xmlns=""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xmlns=""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xmlns=""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xmlns=""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xmlns=""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xmlns=""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xmlns=""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2" name="Text Placeholder 26">
            <a:extLst>
              <a:ext uri="{FF2B5EF4-FFF2-40B4-BE49-F238E27FC236}">
                <a16:creationId xmlns:a16="http://schemas.microsoft.com/office/drawing/2014/main" xmlns=""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9" name="Graphic 4">
            <a:extLst>
              <a:ext uri="{FF2B5EF4-FFF2-40B4-BE49-F238E27FC236}">
                <a16:creationId xmlns:a16="http://schemas.microsoft.com/office/drawing/2014/main" xmlns=""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xmlns=""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xmlns=""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xmlns=""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xmlns=""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xmlns=""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xmlns=""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a16="http://schemas.microsoft.com/office/drawing/2014/main" xmlns=""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xmlns=""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xmlns=""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xmlns=""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xmlns=""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xmlns=""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xmlns=""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xmlns=""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xmlns=""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xmlns=""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xmlns=""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xmlns=""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xmlns=""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xmlns=""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xmlns=""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xmlns=""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a16="http://schemas.microsoft.com/office/drawing/2014/main" xmlns=""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xmlns=""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xmlns="" id="{F56E9371-6E05-45E0-803B-4C39AC28CC69}"/>
              </a:ext>
            </a:extLst>
          </p:cNvPr>
          <p:cNvSpPr>
            <a:spLocks noGrp="1"/>
          </p:cNvSpPr>
          <p:nvPr>
            <p:ph type="title"/>
          </p:nvPr>
        </p:nvSpPr>
        <p:spPr/>
        <p:txBody>
          <a:bodyPr/>
          <a:lstStyle/>
          <a:p>
            <a:r>
              <a:rPr lang="en-US" altLang="en-US" dirty="0" smtClean="0"/>
              <a:t>FORMATTING WORD</a:t>
            </a:r>
            <a:endParaRPr lang="ru-RU" dirty="0"/>
          </a:p>
        </p:txBody>
      </p:sp>
      <p:sp>
        <p:nvSpPr>
          <p:cNvPr id="3" name="Text Placeholder 2">
            <a:extLst>
              <a:ext uri="{FF2B5EF4-FFF2-40B4-BE49-F238E27FC236}">
                <a16:creationId xmlns:a16="http://schemas.microsoft.com/office/drawing/2014/main" xmlns="" id="{E0A0FE25-038A-4A14-B11A-432FECB7FA1E}"/>
              </a:ext>
            </a:extLst>
          </p:cNvPr>
          <p:cNvSpPr>
            <a:spLocks noGrp="1"/>
          </p:cNvSpPr>
          <p:nvPr>
            <p:ph type="body" sz="quarter" idx="13"/>
          </p:nvPr>
        </p:nvSpPr>
        <p:spPr/>
        <p:txBody>
          <a:bodyPr/>
          <a:lstStyle/>
          <a:p>
            <a:r>
              <a:rPr lang="en-US" dirty="0" smtClean="0"/>
              <a:t>Session 3</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xmlns=""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a16="http://schemas.microsoft.com/office/drawing/2014/main" xmlns="" id="{CFA21564-E2C8-443F-8E07-E59DFA5BC6DF}"/>
              </a:ext>
            </a:extLst>
          </p:cNvPr>
          <p:cNvSpPr>
            <a:spLocks noGrp="1"/>
          </p:cNvSpPr>
          <p:nvPr>
            <p:ph type="title"/>
          </p:nvPr>
        </p:nvSpPr>
        <p:spPr>
          <a:xfrm>
            <a:off x="777240" y="1033272"/>
            <a:ext cx="5434374" cy="782638"/>
          </a:xfrm>
        </p:spPr>
        <p:txBody>
          <a:bodyPr>
            <a:noAutofit/>
          </a:bodyPr>
          <a:lstStyle/>
          <a:p>
            <a:r>
              <a:rPr lang="en-US" sz="2800" dirty="0" smtClean="0"/>
              <a:t>MAIN SCREEN OF A MICROSOFT WORD</a:t>
            </a:r>
            <a:endParaRPr lang="ru-RU" sz="2800" dirty="0"/>
          </a:p>
        </p:txBody>
      </p:sp>
      <p:sp>
        <p:nvSpPr>
          <p:cNvPr id="5" name="Text Placeholder 4">
            <a:extLst>
              <a:ext uri="{FF2B5EF4-FFF2-40B4-BE49-F238E27FC236}">
                <a16:creationId xmlns:a16="http://schemas.microsoft.com/office/drawing/2014/main" xmlns="" id="{02A2A374-6D41-4D06-9363-30924664025A}"/>
              </a:ext>
            </a:extLst>
          </p:cNvPr>
          <p:cNvSpPr>
            <a:spLocks noGrp="1"/>
          </p:cNvSpPr>
          <p:nvPr>
            <p:ph type="body" sz="quarter" idx="13"/>
          </p:nvPr>
        </p:nvSpPr>
        <p:spPr>
          <a:xfrm>
            <a:off x="457200" y="2225392"/>
            <a:ext cx="5754414" cy="3053190"/>
          </a:xfrm>
        </p:spPr>
        <p:txBody>
          <a:bodyPr>
            <a:noAutofit/>
          </a:bodyPr>
          <a:lstStyle/>
          <a:p>
            <a:r>
              <a:rPr lang="en-US" sz="2400" dirty="0">
                <a:latin typeface="+mj-lt"/>
              </a:rPr>
              <a:t>The screenshot below is the opening screen for Microsoft Word 2003. Through this tutorial, we will review screenshots and documentation on how to navigate some of the basic menus and the steps necessary to format a basic paper correctly.</a:t>
            </a:r>
            <a:endParaRPr lang="ru-RU" sz="2400" dirty="0">
              <a:latin typeface="+mj-lt"/>
            </a:endParaRPr>
          </a:p>
        </p:txBody>
      </p:sp>
      <p:sp>
        <p:nvSpPr>
          <p:cNvPr id="3" name="Slide Number Placeholder 2">
            <a:extLst>
              <a:ext uri="{FF2B5EF4-FFF2-40B4-BE49-F238E27FC236}">
                <a16:creationId xmlns:a16="http://schemas.microsoft.com/office/drawing/2014/main" xmlns=""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pic>
        <p:nvPicPr>
          <p:cNvPr id="8" name="Picture 7"/>
          <p:cNvPicPr>
            <a:picLocks noChangeAspect="1"/>
          </p:cNvPicPr>
          <p:nvPr/>
        </p:nvPicPr>
        <p:blipFill rotWithShape="1">
          <a:blip r:embed="rId3"/>
          <a:srcRect l="12127" t="40460" r="36322" b="10575"/>
          <a:stretch/>
        </p:blipFill>
        <p:spPr>
          <a:xfrm>
            <a:off x="6211614" y="2644317"/>
            <a:ext cx="4713890" cy="3358055"/>
          </a:xfrm>
          <a:prstGeom prst="rect">
            <a:avLst/>
          </a:prstGeom>
        </p:spPr>
      </p:pic>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p:txBody>
          <a:bodyPr>
            <a:normAutofit fontScale="90000"/>
          </a:bodyPr>
          <a:lstStyle/>
          <a:p>
            <a:r>
              <a:rPr lang="en-US" dirty="0"/>
              <a:t>Page Setup and Margin Formatting</a:t>
            </a:r>
            <a:endParaRPr lang="ru-RU" dirty="0"/>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54127" y="3596297"/>
            <a:ext cx="4421856" cy="2588637"/>
          </a:xfrm>
        </p:spPr>
        <p:txBody>
          <a:bodyPr>
            <a:noAutofit/>
          </a:bodyPr>
          <a:lstStyle/>
          <a:p>
            <a:r>
              <a:rPr lang="en-US" sz="1800" dirty="0" smtClean="0">
                <a:latin typeface="+mj-lt"/>
              </a:rPr>
              <a:t>Select </a:t>
            </a:r>
            <a:r>
              <a:rPr lang="en-US" sz="1800" i="1" dirty="0" smtClean="0">
                <a:latin typeface="+mj-lt"/>
              </a:rPr>
              <a:t>page layout</a:t>
            </a:r>
            <a:r>
              <a:rPr lang="en-US" sz="1800" dirty="0" smtClean="0">
                <a:latin typeface="+mj-lt"/>
              </a:rPr>
              <a:t>. </a:t>
            </a:r>
            <a:endParaRPr lang="en-US" sz="1800" dirty="0">
              <a:latin typeface="+mj-lt"/>
            </a:endParaRPr>
          </a:p>
          <a:p>
            <a:r>
              <a:rPr lang="en-US" sz="1800" dirty="0">
                <a:latin typeface="+mj-lt"/>
              </a:rPr>
              <a:t>From the file dropdown menu, select </a:t>
            </a:r>
            <a:r>
              <a:rPr lang="en-US" sz="1800" i="1" dirty="0">
                <a:latin typeface="+mj-lt"/>
              </a:rPr>
              <a:t>Page Setup</a:t>
            </a:r>
            <a:r>
              <a:rPr lang="en-US" sz="1800" dirty="0">
                <a:latin typeface="+mj-lt"/>
              </a:rPr>
              <a:t>. </a:t>
            </a:r>
          </a:p>
          <a:p>
            <a:r>
              <a:rPr lang="en-US" sz="1800" dirty="0">
                <a:latin typeface="+mj-lt"/>
              </a:rPr>
              <a:t>In the </a:t>
            </a:r>
            <a:r>
              <a:rPr lang="en-US" sz="1800" i="1" dirty="0">
                <a:latin typeface="+mj-lt"/>
              </a:rPr>
              <a:t>Page Setup </a:t>
            </a:r>
            <a:r>
              <a:rPr lang="en-US" sz="1800" dirty="0">
                <a:latin typeface="+mj-lt"/>
              </a:rPr>
              <a:t>window, the </a:t>
            </a:r>
            <a:r>
              <a:rPr lang="en-US" sz="1800" i="1" dirty="0">
                <a:latin typeface="+mj-lt"/>
              </a:rPr>
              <a:t>Margins </a:t>
            </a:r>
            <a:r>
              <a:rPr lang="en-US" sz="1800" dirty="0">
                <a:latin typeface="+mj-lt"/>
              </a:rPr>
              <a:t>tab will allow you to change the margins to the correct format. </a:t>
            </a:r>
          </a:p>
          <a:p>
            <a:r>
              <a:rPr lang="en-US" sz="1800" dirty="0">
                <a:latin typeface="+mj-lt"/>
              </a:rPr>
              <a:t>When you are finished, click </a:t>
            </a:r>
            <a:r>
              <a:rPr lang="en-US" sz="1800" i="1" dirty="0">
                <a:latin typeface="+mj-lt"/>
              </a:rPr>
              <a:t>OK </a:t>
            </a:r>
            <a:r>
              <a:rPr lang="en-US" sz="1800" dirty="0">
                <a:latin typeface="+mj-lt"/>
              </a:rPr>
              <a:t>to return to your paper. </a:t>
            </a:r>
          </a:p>
        </p:txBody>
      </p:sp>
      <p:pic>
        <p:nvPicPr>
          <p:cNvPr id="14" name="Picture Placeholder 13" descr="Futuristic Design Office Building Against Clear Sky">
            <a:extLst>
              <a:ext uri="{FF2B5EF4-FFF2-40B4-BE49-F238E27FC236}">
                <a16:creationId xmlns:a16="http://schemas.microsoft.com/office/drawing/2014/main" xmlns=""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3" name="Text Placeholder 2"/>
          <p:cNvSpPr>
            <a:spLocks noGrp="1"/>
          </p:cNvSpPr>
          <p:nvPr>
            <p:ph type="body" sz="quarter" idx="13"/>
          </p:nvPr>
        </p:nvSpPr>
        <p:spPr>
          <a:xfrm>
            <a:off x="774032" y="2225392"/>
            <a:ext cx="4421856" cy="1243022"/>
          </a:xfrm>
        </p:spPr>
        <p:txBody>
          <a:bodyPr>
            <a:noAutofit/>
          </a:bodyPr>
          <a:lstStyle/>
          <a:p>
            <a:r>
              <a:rPr lang="en-US" sz="1800" dirty="0">
                <a:latin typeface="+mj-lt"/>
              </a:rPr>
              <a:t>The screenshot </a:t>
            </a:r>
            <a:r>
              <a:rPr lang="en-US" sz="1800" dirty="0" smtClean="0">
                <a:latin typeface="+mj-lt"/>
              </a:rPr>
              <a:t>beside </a:t>
            </a:r>
            <a:r>
              <a:rPr lang="en-US" sz="1800" dirty="0">
                <a:latin typeface="+mj-lt"/>
              </a:rPr>
              <a:t>displays the menu path to change the margins in a paper. According to APA, all margins are set at 1 inch.</a:t>
            </a:r>
          </a:p>
        </p:txBody>
      </p:sp>
      <p:pic>
        <p:nvPicPr>
          <p:cNvPr id="7" name="Picture 6"/>
          <p:cNvPicPr>
            <a:picLocks noChangeAspect="1"/>
          </p:cNvPicPr>
          <p:nvPr/>
        </p:nvPicPr>
        <p:blipFill rotWithShape="1">
          <a:blip r:embed="rId3"/>
          <a:srcRect l="11782" t="20920" r="29253" b="27816"/>
          <a:stretch/>
        </p:blipFill>
        <p:spPr>
          <a:xfrm>
            <a:off x="5830115" y="2486662"/>
            <a:ext cx="5391807" cy="3515710"/>
          </a:xfrm>
          <a:prstGeom prst="rect">
            <a:avLst/>
          </a:prstGeom>
        </p:spPr>
      </p:pic>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xmlns=""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xmlns="" id="{20B93806-769F-4C20-A684-CA4CB5BB858C}"/>
              </a:ext>
            </a:extLst>
          </p:cNvPr>
          <p:cNvSpPr>
            <a:spLocks noGrp="1"/>
          </p:cNvSpPr>
          <p:nvPr>
            <p:ph type="title"/>
          </p:nvPr>
        </p:nvSpPr>
        <p:spPr/>
        <p:txBody>
          <a:bodyPr>
            <a:normAutofit/>
          </a:bodyPr>
          <a:lstStyle/>
          <a:p>
            <a:r>
              <a:rPr lang="en-US" sz="3200" dirty="0" smtClean="0"/>
              <a:t>FORMATTING FONT</a:t>
            </a:r>
            <a:endParaRPr lang="ru-RU" sz="3200" dirty="0"/>
          </a:p>
        </p:txBody>
      </p:sp>
      <p:sp>
        <p:nvSpPr>
          <p:cNvPr id="6" name="Text Placeholder 5">
            <a:extLst>
              <a:ext uri="{FF2B5EF4-FFF2-40B4-BE49-F238E27FC236}">
                <a16:creationId xmlns:a16="http://schemas.microsoft.com/office/drawing/2014/main" xmlns="" id="{E7292DFE-EBA3-4DB2-A2C7-1810115565E7}"/>
              </a:ext>
            </a:extLst>
          </p:cNvPr>
          <p:cNvSpPr>
            <a:spLocks noGrp="1"/>
          </p:cNvSpPr>
          <p:nvPr>
            <p:ph type="body" sz="quarter" idx="13"/>
          </p:nvPr>
        </p:nvSpPr>
        <p:spPr/>
        <p:txBody>
          <a:bodyPr>
            <a:noAutofit/>
          </a:bodyPr>
          <a:lstStyle/>
          <a:p>
            <a:r>
              <a:rPr lang="en-US" sz="1800" dirty="0">
                <a:latin typeface="+mj-lt"/>
              </a:rPr>
              <a:t>The screenshot </a:t>
            </a:r>
            <a:r>
              <a:rPr lang="en-US" sz="1800" dirty="0" smtClean="0">
                <a:latin typeface="+mj-lt"/>
              </a:rPr>
              <a:t>beside </a:t>
            </a:r>
            <a:r>
              <a:rPr lang="en-US" sz="1800" dirty="0">
                <a:latin typeface="+mj-lt"/>
              </a:rPr>
              <a:t>displays the menu path to change the font. Use a traditional font such as Times New Roman or Courier in 12-point size.</a:t>
            </a:r>
            <a:endParaRPr lang="ru-RU" sz="1800" dirty="0">
              <a:latin typeface="+mj-lt"/>
            </a:endParaRPr>
          </a:p>
        </p:txBody>
      </p:sp>
      <p:sp>
        <p:nvSpPr>
          <p:cNvPr id="4" name="Text Placeholder 3">
            <a:extLst>
              <a:ext uri="{FF2B5EF4-FFF2-40B4-BE49-F238E27FC236}">
                <a16:creationId xmlns:a16="http://schemas.microsoft.com/office/drawing/2014/main" xmlns="" id="{7E209D92-7413-44EE-BC90-ECE50DA3158D}"/>
              </a:ext>
            </a:extLst>
          </p:cNvPr>
          <p:cNvSpPr>
            <a:spLocks noGrp="1"/>
          </p:cNvSpPr>
          <p:nvPr>
            <p:ph type="body" sz="quarter" idx="15"/>
          </p:nvPr>
        </p:nvSpPr>
        <p:spPr>
          <a:xfrm>
            <a:off x="6920178" y="3413735"/>
            <a:ext cx="4421857" cy="2588637"/>
          </a:xfrm>
        </p:spPr>
        <p:txBody>
          <a:bodyPr>
            <a:noAutofit/>
          </a:bodyPr>
          <a:lstStyle/>
          <a:p>
            <a:r>
              <a:rPr lang="en-US" sz="1800" dirty="0" smtClean="0">
                <a:latin typeface="+mj-lt"/>
              </a:rPr>
              <a:t>Select </a:t>
            </a:r>
            <a:r>
              <a:rPr lang="en-US" sz="1800" i="1" dirty="0">
                <a:latin typeface="+mj-lt"/>
              </a:rPr>
              <a:t>Format</a:t>
            </a:r>
            <a:r>
              <a:rPr lang="en-US" sz="1800" dirty="0">
                <a:latin typeface="+mj-lt"/>
              </a:rPr>
              <a:t>. </a:t>
            </a:r>
          </a:p>
          <a:p>
            <a:r>
              <a:rPr lang="en-US" sz="1800" dirty="0">
                <a:latin typeface="+mj-lt"/>
              </a:rPr>
              <a:t>From the format dropdown menu, select </a:t>
            </a:r>
            <a:r>
              <a:rPr lang="en-US" sz="1800" i="1" dirty="0">
                <a:latin typeface="+mj-lt"/>
              </a:rPr>
              <a:t>Font</a:t>
            </a:r>
            <a:r>
              <a:rPr lang="en-US" sz="1800" dirty="0">
                <a:latin typeface="+mj-lt"/>
              </a:rPr>
              <a:t>. </a:t>
            </a:r>
          </a:p>
          <a:p>
            <a:r>
              <a:rPr lang="en-US" sz="1800" dirty="0">
                <a:latin typeface="+mj-lt"/>
              </a:rPr>
              <a:t>In the </a:t>
            </a:r>
            <a:r>
              <a:rPr lang="en-US" sz="1800" i="1" dirty="0">
                <a:latin typeface="+mj-lt"/>
              </a:rPr>
              <a:t>Font Setup </a:t>
            </a:r>
            <a:r>
              <a:rPr lang="en-US" sz="1800" dirty="0">
                <a:latin typeface="+mj-lt"/>
              </a:rPr>
              <a:t>window, the </a:t>
            </a:r>
            <a:r>
              <a:rPr lang="en-US" sz="1800" i="1" dirty="0">
                <a:latin typeface="+mj-lt"/>
              </a:rPr>
              <a:t>Font </a:t>
            </a:r>
            <a:r>
              <a:rPr lang="en-US" sz="1800" dirty="0">
                <a:latin typeface="+mj-lt"/>
              </a:rPr>
              <a:t>tab will allow you to adjust the font, style, and size to the correct format. </a:t>
            </a:r>
          </a:p>
          <a:p>
            <a:r>
              <a:rPr lang="en-US" sz="1800" dirty="0">
                <a:latin typeface="+mj-lt"/>
              </a:rPr>
              <a:t>When you are finished, click </a:t>
            </a:r>
            <a:r>
              <a:rPr lang="en-US" sz="1800" i="1" dirty="0">
                <a:latin typeface="+mj-lt"/>
              </a:rPr>
              <a:t>OK </a:t>
            </a:r>
            <a:r>
              <a:rPr lang="en-US" sz="1800" dirty="0">
                <a:latin typeface="+mj-lt"/>
              </a:rPr>
              <a:t>to return to your paper. </a:t>
            </a:r>
          </a:p>
        </p:txBody>
      </p:sp>
      <p:sp>
        <p:nvSpPr>
          <p:cNvPr id="2" name="Slide Number Placeholder 1">
            <a:extLst>
              <a:ext uri="{FF2B5EF4-FFF2-40B4-BE49-F238E27FC236}">
                <a16:creationId xmlns:a16="http://schemas.microsoft.com/office/drawing/2014/main" xmlns=""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pic>
        <p:nvPicPr>
          <p:cNvPr id="7" name="Picture 6"/>
          <p:cNvPicPr>
            <a:picLocks noChangeAspect="1"/>
          </p:cNvPicPr>
          <p:nvPr/>
        </p:nvPicPr>
        <p:blipFill rotWithShape="1">
          <a:blip r:embed="rId3"/>
          <a:srcRect l="12127" t="17011" r="28219" b="29655"/>
          <a:stretch/>
        </p:blipFill>
        <p:spPr>
          <a:xfrm>
            <a:off x="654003" y="2112579"/>
            <a:ext cx="5454869" cy="3657600"/>
          </a:xfrm>
          <a:prstGeom prst="rect">
            <a:avLst/>
          </a:prstGeom>
        </p:spPr>
      </p:pic>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719E0E7-CFBA-48B5-AA1B-EA5B887F6650}"/>
              </a:ext>
            </a:extLst>
          </p:cNvPr>
          <p:cNvSpPr>
            <a:spLocks noGrp="1"/>
          </p:cNvSpPr>
          <p:nvPr>
            <p:ph type="title"/>
          </p:nvPr>
        </p:nvSpPr>
        <p:spPr bwMode="grayWhite">
          <a:xfrm>
            <a:off x="428801" y="1154967"/>
            <a:ext cx="5056083" cy="782638"/>
          </a:xfrm>
        </p:spPr>
        <p:txBody>
          <a:bodyPr>
            <a:normAutofit/>
          </a:bodyPr>
          <a:lstStyle/>
          <a:p>
            <a:r>
              <a:rPr lang="en-US" sz="2800" dirty="0" smtClean="0"/>
              <a:t>FORMATTING SPACING</a:t>
            </a:r>
            <a:endParaRPr lang="ru-RU" sz="2800" dirty="0"/>
          </a:p>
        </p:txBody>
      </p:sp>
      <p:sp>
        <p:nvSpPr>
          <p:cNvPr id="9" name="Text Placeholder 8">
            <a:extLst>
              <a:ext uri="{FF2B5EF4-FFF2-40B4-BE49-F238E27FC236}">
                <a16:creationId xmlns:a16="http://schemas.microsoft.com/office/drawing/2014/main" xmlns="" id="{0658B4B7-2667-479D-90A8-706DAAA9ADB9}"/>
              </a:ext>
            </a:extLst>
          </p:cNvPr>
          <p:cNvSpPr>
            <a:spLocks noGrp="1"/>
          </p:cNvSpPr>
          <p:nvPr>
            <p:ph type="body" sz="quarter" idx="13"/>
          </p:nvPr>
        </p:nvSpPr>
        <p:spPr bwMode="grayWhite">
          <a:xfrm>
            <a:off x="774032" y="2221992"/>
            <a:ext cx="5059209" cy="1589391"/>
          </a:xfrm>
        </p:spPr>
        <p:txBody>
          <a:bodyPr>
            <a:noAutofit/>
          </a:bodyPr>
          <a:lstStyle/>
          <a:p>
            <a:r>
              <a:rPr lang="en-US" sz="1800" dirty="0">
                <a:latin typeface="+mj-lt"/>
              </a:rPr>
              <a:t>The standard spacing format for a paper is double-spacing. Double-space the entire document, including the reference page. The screenshot </a:t>
            </a:r>
            <a:r>
              <a:rPr lang="en-US" sz="1800" dirty="0" smtClean="0">
                <a:latin typeface="+mj-lt"/>
              </a:rPr>
              <a:t>beside </a:t>
            </a:r>
            <a:r>
              <a:rPr lang="en-US" sz="1800" dirty="0">
                <a:latin typeface="+mj-lt"/>
              </a:rPr>
              <a:t>displays the menu path to change the spacing format to double.</a:t>
            </a:r>
            <a:endParaRPr lang="ru-RU" sz="1800" dirty="0">
              <a:latin typeface="+mj-lt"/>
            </a:endParaRPr>
          </a:p>
        </p:txBody>
      </p:sp>
      <p:sp>
        <p:nvSpPr>
          <p:cNvPr id="6" name="Text Placeholder 5">
            <a:extLst>
              <a:ext uri="{FF2B5EF4-FFF2-40B4-BE49-F238E27FC236}">
                <a16:creationId xmlns:a16="http://schemas.microsoft.com/office/drawing/2014/main" xmlns="" id="{FA6EDE3F-FD3C-4A2C-837A-5B3420BD5E75}"/>
              </a:ext>
            </a:extLst>
          </p:cNvPr>
          <p:cNvSpPr>
            <a:spLocks noGrp="1"/>
          </p:cNvSpPr>
          <p:nvPr>
            <p:ph type="body" sz="quarter" idx="20"/>
          </p:nvPr>
        </p:nvSpPr>
        <p:spPr bwMode="grayWhite">
          <a:xfrm>
            <a:off x="774029" y="3921745"/>
            <a:ext cx="4365625" cy="2556114"/>
          </a:xfrm>
        </p:spPr>
        <p:txBody>
          <a:bodyPr>
            <a:noAutofit/>
          </a:bodyPr>
          <a:lstStyle/>
          <a:p>
            <a:r>
              <a:rPr lang="en-US" sz="1800" dirty="0" smtClean="0">
                <a:latin typeface="+mj-lt"/>
              </a:rPr>
              <a:t>Select </a:t>
            </a:r>
            <a:r>
              <a:rPr lang="en-US" sz="1800" i="1" dirty="0">
                <a:latin typeface="+mj-lt"/>
              </a:rPr>
              <a:t>Format</a:t>
            </a:r>
            <a:r>
              <a:rPr lang="en-US" sz="1800" dirty="0">
                <a:latin typeface="+mj-lt"/>
              </a:rPr>
              <a:t>. </a:t>
            </a:r>
          </a:p>
          <a:p>
            <a:r>
              <a:rPr lang="en-US" sz="1800" dirty="0">
                <a:latin typeface="+mj-lt"/>
              </a:rPr>
              <a:t>From the format dropdown menu, select </a:t>
            </a:r>
            <a:r>
              <a:rPr lang="en-US" sz="1800" i="1" dirty="0">
                <a:latin typeface="+mj-lt"/>
              </a:rPr>
              <a:t>Paragraph</a:t>
            </a:r>
            <a:r>
              <a:rPr lang="en-US" sz="1800" dirty="0">
                <a:latin typeface="+mj-lt"/>
              </a:rPr>
              <a:t>. </a:t>
            </a:r>
          </a:p>
          <a:p>
            <a:r>
              <a:rPr lang="en-US" sz="1800" dirty="0">
                <a:latin typeface="+mj-lt"/>
              </a:rPr>
              <a:t>In the </a:t>
            </a:r>
            <a:r>
              <a:rPr lang="en-US" sz="1800" i="1" dirty="0">
                <a:latin typeface="+mj-lt"/>
              </a:rPr>
              <a:t>Paragraph </a:t>
            </a:r>
            <a:r>
              <a:rPr lang="en-US" sz="1800" dirty="0">
                <a:latin typeface="+mj-lt"/>
              </a:rPr>
              <a:t>Setup window, the </a:t>
            </a:r>
            <a:r>
              <a:rPr lang="en-US" sz="1800" i="1" dirty="0">
                <a:latin typeface="+mj-lt"/>
              </a:rPr>
              <a:t>Indents and Spacing </a:t>
            </a:r>
            <a:r>
              <a:rPr lang="en-US" sz="1800" dirty="0">
                <a:latin typeface="+mj-lt"/>
              </a:rPr>
              <a:t>tab will allow you to adjust the line spacing of your document. </a:t>
            </a:r>
          </a:p>
          <a:p>
            <a:r>
              <a:rPr lang="en-US" sz="1800" dirty="0">
                <a:latin typeface="+mj-lt"/>
              </a:rPr>
              <a:t>When you are finished, click </a:t>
            </a:r>
            <a:r>
              <a:rPr lang="en-US" sz="1800" i="1" dirty="0">
                <a:latin typeface="+mj-lt"/>
              </a:rPr>
              <a:t>OK </a:t>
            </a:r>
            <a:r>
              <a:rPr lang="en-US" sz="1800" dirty="0">
                <a:latin typeface="+mj-lt"/>
              </a:rPr>
              <a:t>to return to your paper. </a:t>
            </a:r>
          </a:p>
        </p:txBody>
      </p:sp>
      <p:sp>
        <p:nvSpPr>
          <p:cNvPr id="2" name="Slide Number Placeholder 1">
            <a:extLst>
              <a:ext uri="{FF2B5EF4-FFF2-40B4-BE49-F238E27FC236}">
                <a16:creationId xmlns:a16="http://schemas.microsoft.com/office/drawing/2014/main" xmlns="" id="{7D609542-DD6D-4EC5-B1B2-054C2BE79B96}"/>
              </a:ext>
            </a:extLst>
          </p:cNvPr>
          <p:cNvSpPr>
            <a:spLocks noGrp="1"/>
          </p:cNvSpPr>
          <p:nvPr>
            <p:ph type="sldNum" sz="quarter" idx="10"/>
          </p:nvPr>
        </p:nvSpPr>
        <p:spPr bwMode="grayWhite"/>
        <p:txBody>
          <a:bodyPr/>
          <a:lstStyle/>
          <a:p>
            <a:fld id="{D495E168-DA5E-4888-8D8A-92B118324C14}" type="slidenum">
              <a:rPr lang="ru-RU" smtClean="0"/>
              <a:pPr/>
              <a:t>5</a:t>
            </a:fld>
            <a:endParaRPr lang="ru-RU" dirty="0"/>
          </a:p>
        </p:txBody>
      </p:sp>
      <p:pic>
        <p:nvPicPr>
          <p:cNvPr id="12" name="Picture 11"/>
          <p:cNvPicPr>
            <a:picLocks noChangeAspect="1"/>
          </p:cNvPicPr>
          <p:nvPr/>
        </p:nvPicPr>
        <p:blipFill rotWithShape="1">
          <a:blip r:embed="rId2"/>
          <a:srcRect l="11609" t="19310" r="33046" b="27126"/>
          <a:stretch/>
        </p:blipFill>
        <p:spPr>
          <a:xfrm>
            <a:off x="6218873" y="2329006"/>
            <a:ext cx="5060731" cy="3673366"/>
          </a:xfrm>
          <a:prstGeom prst="rect">
            <a:avLst/>
          </a:prstGeom>
        </p:spPr>
      </p:pic>
    </p:spTree>
    <p:extLst>
      <p:ext uri="{BB962C8B-B14F-4D97-AF65-F5344CB8AC3E}">
        <p14:creationId xmlns:p14="http://schemas.microsoft.com/office/powerpoint/2010/main" val="384636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06E3E42-BD20-4379-871F-3E4B83D6838A}"/>
              </a:ext>
            </a:extLst>
          </p:cNvPr>
          <p:cNvSpPr>
            <a:spLocks noGrp="1"/>
          </p:cNvSpPr>
          <p:nvPr>
            <p:ph type="title"/>
          </p:nvPr>
        </p:nvSpPr>
        <p:spPr bwMode="grayWhite">
          <a:xfrm>
            <a:off x="774032" y="484095"/>
            <a:ext cx="9221306" cy="1524185"/>
          </a:xfrm>
        </p:spPr>
        <p:txBody>
          <a:bodyPr>
            <a:normAutofit fontScale="90000"/>
          </a:bodyPr>
          <a:lstStyle/>
          <a:p>
            <a:r>
              <a:rPr lang="en-US" b="0" dirty="0" smtClean="0"/>
              <a:t>TO CREATE A CORRECT HEADER &amp; FOOTER WITH A PAGE NUMBER IN WORD 2003</a:t>
            </a:r>
            <a:endParaRPr lang="ru-RU" dirty="0"/>
          </a:p>
        </p:txBody>
      </p:sp>
      <p:sp>
        <p:nvSpPr>
          <p:cNvPr id="5" name="Text Placeholder 4">
            <a:extLst>
              <a:ext uri="{FF2B5EF4-FFF2-40B4-BE49-F238E27FC236}">
                <a16:creationId xmlns:a16="http://schemas.microsoft.com/office/drawing/2014/main" xmlns="" id="{342E27BA-7F93-4365-B043-35F6517974F1}"/>
              </a:ext>
            </a:extLst>
          </p:cNvPr>
          <p:cNvSpPr>
            <a:spLocks noGrp="1"/>
          </p:cNvSpPr>
          <p:nvPr>
            <p:ph type="body" sz="quarter" idx="13"/>
          </p:nvPr>
        </p:nvSpPr>
        <p:spPr bwMode="grayWhite">
          <a:xfrm>
            <a:off x="774032" y="2662200"/>
            <a:ext cx="9757334" cy="4053910"/>
          </a:xfrm>
        </p:spPr>
        <p:txBody>
          <a:bodyPr>
            <a:noAutofit/>
          </a:bodyPr>
          <a:lstStyle/>
          <a:p>
            <a:endParaRPr lang="en-US" sz="1800" dirty="0">
              <a:latin typeface="+mj-lt"/>
            </a:endParaRPr>
          </a:p>
          <a:p>
            <a:pPr marL="285750" indent="-285750">
              <a:buFont typeface="Arial" panose="020B0604020202020204" pitchFamily="34" charset="0"/>
              <a:buChar char="•"/>
            </a:pPr>
            <a:r>
              <a:rPr lang="en-US" sz="1800" dirty="0" smtClean="0">
                <a:latin typeface="+mj-lt"/>
              </a:rPr>
              <a:t>Select </a:t>
            </a:r>
            <a:r>
              <a:rPr lang="en-US" sz="1800" dirty="0">
                <a:latin typeface="+mj-lt"/>
              </a:rPr>
              <a:t>the </a:t>
            </a:r>
            <a:r>
              <a:rPr lang="en-US" sz="1800" i="1" dirty="0" smtClean="0">
                <a:latin typeface="+mj-lt"/>
              </a:rPr>
              <a:t>View / insert </a:t>
            </a:r>
            <a:r>
              <a:rPr lang="en-US" sz="1800" dirty="0">
                <a:latin typeface="+mj-lt"/>
              </a:rPr>
              <a:t>menu on the toolbar. </a:t>
            </a:r>
          </a:p>
          <a:p>
            <a:pPr marL="285750" indent="-285750">
              <a:buFont typeface="Arial" panose="020B0604020202020204" pitchFamily="34" charset="0"/>
              <a:buChar char="•"/>
            </a:pPr>
            <a:r>
              <a:rPr lang="en-US" sz="1800" dirty="0">
                <a:latin typeface="+mj-lt"/>
              </a:rPr>
              <a:t>Select </a:t>
            </a:r>
            <a:r>
              <a:rPr lang="en-US" sz="1800" i="1" dirty="0">
                <a:latin typeface="+mj-lt"/>
              </a:rPr>
              <a:t>Header and Footer. </a:t>
            </a:r>
            <a:endParaRPr lang="en-US" sz="1800" dirty="0">
              <a:latin typeface="+mj-lt"/>
            </a:endParaRPr>
          </a:p>
          <a:p>
            <a:pPr marL="285750" indent="-285750">
              <a:buFont typeface="Arial" panose="020B0604020202020204" pitchFamily="34" charset="0"/>
              <a:buChar char="•"/>
            </a:pPr>
            <a:r>
              <a:rPr lang="en-US" sz="1800" dirty="0">
                <a:latin typeface="+mj-lt"/>
              </a:rPr>
              <a:t>Place the curser in the </a:t>
            </a:r>
            <a:r>
              <a:rPr lang="en-US" sz="1800" i="1" dirty="0">
                <a:latin typeface="+mj-lt"/>
              </a:rPr>
              <a:t>Header </a:t>
            </a:r>
            <a:r>
              <a:rPr lang="en-US" sz="1800" dirty="0">
                <a:latin typeface="+mj-lt"/>
              </a:rPr>
              <a:t>box and select the right justification button on Word’s toolbar so that the curser in the </a:t>
            </a:r>
            <a:r>
              <a:rPr lang="en-US" sz="1800" i="1" dirty="0">
                <a:latin typeface="+mj-lt"/>
              </a:rPr>
              <a:t>Header </a:t>
            </a:r>
            <a:r>
              <a:rPr lang="en-US" sz="1800" dirty="0">
                <a:latin typeface="+mj-lt"/>
              </a:rPr>
              <a:t>box moves to the right. </a:t>
            </a:r>
          </a:p>
          <a:p>
            <a:pPr marL="285750" indent="-285750">
              <a:buFont typeface="Arial" panose="020B0604020202020204" pitchFamily="34" charset="0"/>
              <a:buChar char="•"/>
            </a:pPr>
            <a:r>
              <a:rPr lang="en-US" sz="1800" dirty="0">
                <a:latin typeface="+mj-lt"/>
              </a:rPr>
              <a:t>Type the first two or three words of the title. </a:t>
            </a:r>
          </a:p>
          <a:p>
            <a:pPr marL="285750" indent="-285750">
              <a:buFont typeface="Arial" panose="020B0604020202020204" pitchFamily="34" charset="0"/>
              <a:buChar char="•"/>
            </a:pPr>
            <a:r>
              <a:rPr lang="en-US" sz="1800" dirty="0">
                <a:latin typeface="+mj-lt"/>
              </a:rPr>
              <a:t>Press the space bar five times. </a:t>
            </a:r>
          </a:p>
          <a:p>
            <a:pPr marL="285750" indent="-285750">
              <a:buFont typeface="Arial" panose="020B0604020202020204" pitchFamily="34" charset="0"/>
              <a:buChar char="•"/>
            </a:pPr>
            <a:r>
              <a:rPr lang="en-US" sz="1800" dirty="0">
                <a:latin typeface="+mj-lt"/>
              </a:rPr>
              <a:t>Use the automatic function for inserting the page number as illustrated in this picture by selecting the first button with the # symbol. </a:t>
            </a:r>
          </a:p>
          <a:p>
            <a:endParaRPr lang="en-US" sz="1800" dirty="0">
              <a:latin typeface="+mj-lt"/>
            </a:endParaRPr>
          </a:p>
          <a:p>
            <a:pPr marL="285750" indent="-285750">
              <a:buFont typeface="Arial" panose="020B0604020202020204" pitchFamily="34" charset="0"/>
              <a:buChar char="•"/>
            </a:pPr>
            <a:r>
              <a:rPr lang="en-US" sz="1800" dirty="0">
                <a:latin typeface="+mj-lt"/>
              </a:rPr>
              <a:t>Select Close. Your header is complete. </a:t>
            </a:r>
          </a:p>
        </p:txBody>
      </p:sp>
      <p:sp>
        <p:nvSpPr>
          <p:cNvPr id="2" name="Slide Number Placeholder 1">
            <a:extLst>
              <a:ext uri="{FF2B5EF4-FFF2-40B4-BE49-F238E27FC236}">
                <a16:creationId xmlns:a16="http://schemas.microsoft.com/office/drawing/2014/main" xmlns="" id="{9FE1CCEE-5676-4586-8866-FA5BE5CA59D6}"/>
              </a:ext>
            </a:extLst>
          </p:cNvPr>
          <p:cNvSpPr>
            <a:spLocks noGrp="1"/>
          </p:cNvSpPr>
          <p:nvPr>
            <p:ph type="sldNum" sz="quarter" idx="10"/>
          </p:nvPr>
        </p:nvSpPr>
        <p:spPr bwMode="grayWhite"/>
        <p:txBody>
          <a:bodyPr/>
          <a:lstStyle/>
          <a:p>
            <a:fld id="{D495E168-DA5E-4888-8D8A-92B118324C14}" type="slidenum">
              <a:rPr lang="ru-RU" smtClean="0"/>
              <a:pPr/>
              <a:t>6</a:t>
            </a:fld>
            <a:endParaRPr lang="ru-RU" dirty="0"/>
          </a:p>
        </p:txBody>
      </p:sp>
      <p:pic>
        <p:nvPicPr>
          <p:cNvPr id="6" name="Picture 5"/>
          <p:cNvPicPr>
            <a:picLocks noChangeAspect="1"/>
          </p:cNvPicPr>
          <p:nvPr/>
        </p:nvPicPr>
        <p:blipFill rotWithShape="1">
          <a:blip r:embed="rId2"/>
          <a:srcRect l="13334" t="28736" r="34770" b="53563"/>
          <a:stretch/>
        </p:blipFill>
        <p:spPr>
          <a:xfrm>
            <a:off x="6534183" y="2396359"/>
            <a:ext cx="4745421" cy="1213944"/>
          </a:xfrm>
          <a:prstGeom prst="rect">
            <a:avLst/>
          </a:prstGeom>
        </p:spPr>
      </p:pic>
    </p:spTree>
    <p:extLst>
      <p:ext uri="{BB962C8B-B14F-4D97-AF65-F5344CB8AC3E}">
        <p14:creationId xmlns:p14="http://schemas.microsoft.com/office/powerpoint/2010/main" val="392994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xmlns=""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xmlns=""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xmlns="" id="{83BBFE92-CA4F-4673-B4D5-7FFF88E819E8}"/>
              </a:ext>
            </a:extLst>
          </p:cNvPr>
          <p:cNvSpPr>
            <a:spLocks noGrp="1"/>
          </p:cNvSpPr>
          <p:nvPr>
            <p:ph type="body" sz="quarter" idx="13"/>
          </p:nvPr>
        </p:nvSpPr>
        <p:spPr/>
        <p:txBody>
          <a:bodyPr/>
          <a:lstStyle/>
          <a:p>
            <a:r>
              <a:rPr lang="en-US" dirty="0" smtClean="0"/>
              <a:t>JONATHAN</a:t>
            </a:r>
          </a:p>
          <a:p>
            <a:r>
              <a:rPr lang="en-US" dirty="0" smtClean="0"/>
              <a:t>WALLAS</a:t>
            </a:r>
            <a:endParaRPr lang="ru-RU" dirty="0"/>
          </a:p>
        </p:txBody>
      </p:sp>
      <p:sp>
        <p:nvSpPr>
          <p:cNvPr id="7" name="Text Placeholder 6">
            <a:extLst>
              <a:ext uri="{FF2B5EF4-FFF2-40B4-BE49-F238E27FC236}">
                <a16:creationId xmlns:a16="http://schemas.microsoft.com/office/drawing/2014/main" xmlns="" id="{422606DA-F5C0-4FBD-930A-04C47E7F7751}"/>
              </a:ext>
            </a:extLst>
          </p:cNvPr>
          <p:cNvSpPr>
            <a:spLocks noGrp="1"/>
          </p:cNvSpPr>
          <p:nvPr>
            <p:ph type="body" sz="quarter" idx="23"/>
          </p:nvPr>
        </p:nvSpPr>
        <p:spPr/>
        <p:txBody>
          <a:bodyPr/>
          <a:lstStyle/>
          <a:p>
            <a:r>
              <a:rPr lang="en-US" dirty="0"/>
              <a:t>Phone</a:t>
            </a:r>
            <a:endParaRPr lang="ru-RU" dirty="0"/>
          </a:p>
        </p:txBody>
      </p:sp>
      <p:sp>
        <p:nvSpPr>
          <p:cNvPr id="6" name="Text Placeholder 5">
            <a:extLst>
              <a:ext uri="{FF2B5EF4-FFF2-40B4-BE49-F238E27FC236}">
                <a16:creationId xmlns:a16="http://schemas.microsoft.com/office/drawing/2014/main" xmlns="" id="{E976F3E4-0E67-4891-8B94-6441620D8B71}"/>
              </a:ext>
            </a:extLst>
          </p:cNvPr>
          <p:cNvSpPr>
            <a:spLocks noGrp="1"/>
          </p:cNvSpPr>
          <p:nvPr>
            <p:ph type="body" sz="quarter" idx="22"/>
          </p:nvPr>
        </p:nvSpPr>
        <p:spPr/>
        <p:txBody>
          <a:bodyPr/>
          <a:lstStyle/>
          <a:p>
            <a:r>
              <a:rPr lang="en-US" dirty="0" smtClean="0"/>
              <a:t>075-620-1455</a:t>
            </a:r>
            <a:endParaRPr lang="ru-RU" dirty="0"/>
          </a:p>
        </p:txBody>
      </p:sp>
      <p:sp>
        <p:nvSpPr>
          <p:cNvPr id="9" name="Text Placeholder 8">
            <a:extLst>
              <a:ext uri="{FF2B5EF4-FFF2-40B4-BE49-F238E27FC236}">
                <a16:creationId xmlns:a16="http://schemas.microsoft.com/office/drawing/2014/main" xmlns="" id="{AE673424-1521-4ECB-BC19-D062786A9ED3}"/>
              </a:ext>
            </a:extLst>
          </p:cNvPr>
          <p:cNvSpPr>
            <a:spLocks noGrp="1"/>
          </p:cNvSpPr>
          <p:nvPr>
            <p:ph type="body" sz="quarter" idx="25"/>
          </p:nvPr>
        </p:nvSpPr>
        <p:spPr/>
        <p:txBody>
          <a:bodyPr/>
          <a:lstStyle/>
          <a:p>
            <a:r>
              <a:rPr lang="en-US" dirty="0"/>
              <a:t>Email</a:t>
            </a:r>
            <a:endParaRPr lang="ru-RU" dirty="0"/>
          </a:p>
        </p:txBody>
      </p:sp>
      <p:sp>
        <p:nvSpPr>
          <p:cNvPr id="8" name="Text Placeholder 7">
            <a:extLst>
              <a:ext uri="{FF2B5EF4-FFF2-40B4-BE49-F238E27FC236}">
                <a16:creationId xmlns:a16="http://schemas.microsoft.com/office/drawing/2014/main" xmlns="" id="{1E9D6192-3994-44C6-93B4-D248EEE931D9}"/>
              </a:ext>
            </a:extLst>
          </p:cNvPr>
          <p:cNvSpPr>
            <a:spLocks noGrp="1"/>
          </p:cNvSpPr>
          <p:nvPr>
            <p:ph type="body" sz="quarter" idx="24"/>
          </p:nvPr>
        </p:nvSpPr>
        <p:spPr>
          <a:xfrm>
            <a:off x="7551683" y="5685822"/>
            <a:ext cx="3824628" cy="474519"/>
          </a:xfrm>
        </p:spPr>
        <p:txBody>
          <a:bodyPr/>
          <a:lstStyle/>
          <a:p>
            <a:r>
              <a:rPr lang="en-US" dirty="0" smtClean="0"/>
              <a:t>jonathanwallas4@gmail.com</a:t>
            </a:r>
            <a:endParaRPr lang="ru-RU" dirty="0"/>
          </a:p>
        </p:txBody>
      </p:sp>
    </p:spTree>
    <p:extLst>
      <p:ext uri="{BB962C8B-B14F-4D97-AF65-F5344CB8AC3E}">
        <p14:creationId xmlns:p14="http://schemas.microsoft.com/office/powerpoint/2010/main" val="2314201511"/>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417</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Lucida Grande</vt:lpstr>
      <vt:lpstr>Verdana</vt:lpstr>
      <vt:lpstr>Wingdings</vt:lpstr>
      <vt:lpstr>Office Theme</vt:lpstr>
      <vt:lpstr>FORMATTING WORD</vt:lpstr>
      <vt:lpstr>MAIN SCREEN OF A MICROSOFT WORD</vt:lpstr>
      <vt:lpstr>Page Setup and Margin Formatting</vt:lpstr>
      <vt:lpstr>FORMATTING FONT</vt:lpstr>
      <vt:lpstr>FORMATTING SPACING</vt:lpstr>
      <vt:lpstr>TO CREATE A CORRECT HEADER &amp; FOOTER WITH A PAGE NUMBER IN WORD 2003</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2022-08-16T12:25:29Z</dcterms:created>
  <dcterms:modified xsi:type="dcterms:W3CDTF">2022-08-20T05:43:21Z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