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  <p:sldId id="260" r:id="rId7"/>
    <p:sldId id="262" r:id="rId8"/>
    <p:sldId id="263" r:id="rId9"/>
    <p:sldId id="261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关于评分" id="{412D33FC-2B71-4B7D-80FD-CA76E1F3D7E2}">
          <p14:sldIdLst>
            <p14:sldId id="257"/>
          </p14:sldIdLst>
        </p14:section>
        <p14:section name="第一次作业" id="{3491FA69-E59B-4D2D-99F7-E5AB5503F38E}">
          <p14:sldIdLst>
            <p14:sldId id="256"/>
            <p14:sldId id="258"/>
            <p14:sldId id="259"/>
          </p14:sldIdLst>
        </p14:section>
        <p14:section name="第二次作业" id="{67EB85CC-446D-474F-B458-5ABD147FB304}">
          <p14:sldIdLst>
            <p14:sldId id="266"/>
          </p14:sldIdLst>
        </p14:section>
        <p14:section name="第三次作业" id="{797D6D37-FD46-47D2-9E3C-3483E196367B}">
          <p14:sldIdLst>
            <p14:sldId id="260"/>
            <p14:sldId id="262"/>
            <p14:sldId id="263"/>
            <p14:sldId id="261"/>
            <p14:sldId id="264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98257-E1D6-2F5B-E6CE-C86413E5E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4C5B0-67A1-AD52-0F19-93FA528A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B9FB4-D630-4AAF-58BE-FE6F878F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47516-D410-AC03-A7CF-BD8365EC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30E9C-4F57-708C-C7B8-21697D47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E9034-E97C-0D2B-4F70-ED90BE9C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CF50C-6CEE-32D8-F39A-912B202B7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3BD5F-0004-AE14-F7BD-BC5216B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DC26E-DD4E-568F-F1A5-A88D7A4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90CF-DB4E-9238-5284-92264D6E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54C40-220D-6F7F-BDE2-3104ACF14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C8767-3AB9-E480-44C2-B6ACDEC87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25343-36A5-569D-5395-E1B5C213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6888-2866-3E13-CE31-C37A3017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C80FC-94CB-6C1B-0812-8790A577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D9655-46AA-4C59-47D6-5342BAF5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B2647-0587-CFFE-26C0-ED66CBBB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00742-5D5C-73B6-9AFC-B08956B3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72AC8-8156-A132-47B0-0A09331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B2D5-63F5-8E2A-A43C-D40901E8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8EBA-D9F5-15E9-8F9D-50796CBD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96B06-6D46-BD14-FFED-BA4B8A91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E1153-D419-4241-DE69-258C53C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B3495-0D2F-2A25-2F00-D17E394B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0CB05-144E-A59E-DE05-AECF44A9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FC62-7470-F4E4-D197-9363D400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F50DC-DB6B-A93F-F25F-9D8D5089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3F9BB-A3E8-2589-2FF9-A24577E6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606C1-B650-A793-CFA1-F9B6D33F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851B1-5929-BAF4-6F0A-603A76AE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609DA-986C-3AE0-A758-111EA19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7A382-8D0E-AA57-F5B4-A73A76FB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00C5-FA43-9090-5A6E-83C0B1AC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CEF09-85E5-C38E-6335-D5AE7EB30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FAE33-F497-0AA2-0ADA-A99B1F5B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8C9AC5-4730-C2BC-90B0-D62589D0B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24301-594F-E1B8-333A-79BA59FF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6C65B-443B-29D3-626C-C949EEC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E2196-D846-5CDF-0D43-97BDFB47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4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0A1D8-40DF-5351-ED1B-2DEBC99C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1A198-4529-7F91-01AF-C4A6546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B57BC-C058-C71A-BA25-FC4F9920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79092-07B7-42EF-2B96-6AB6F3E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9517C-4ED2-6AD4-AEFE-587E40D7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187D4-D205-D01D-F922-887903C2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438FD-A376-5C1B-F367-8431D225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9AC40-147F-34AC-9FB1-3A980056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A8888-1A2D-7562-7BE1-59980749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34BDE-A854-9865-6D2C-3951CE6B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763FF-2290-7214-C52D-11F9BA51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4B121-C782-C456-B716-D43AD2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C3CEF-C7B8-2644-23DF-B41BCA9C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758E-441A-A610-0B6D-2D78D032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218895-386F-5849-CC9D-66C284B9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9D916-4CD7-3EA8-9F3C-AEED01E86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5D933-D662-668F-B3AF-EFE984E0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21BA-69E2-E500-8E70-2DAB8211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96EF6-A4C6-F69F-AC05-1257171C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462B0-4F46-E204-4A42-00199624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28494-CEA6-4B93-8ED4-4CA40969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69670-BFEE-783B-4E51-9CE5EE344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87-AB72-4C90-98DE-91FCEB7A44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84919-304B-5000-7452-D468BE7B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0C105-841F-8036-B3FB-4D2B6730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1E19-3F39-4C19-8E9A-4103FD34F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14DDFB-6594-DF95-B81A-6230BBBC1152}"/>
              </a:ext>
            </a:extLst>
          </p:cNvPr>
          <p:cNvSpPr txBox="1"/>
          <p:nvPr/>
        </p:nvSpPr>
        <p:spPr>
          <a:xfrm>
            <a:off x="2179947" y="1163366"/>
            <a:ext cx="7642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本着过来人的原则，能打高尽量打高</a:t>
            </a:r>
            <a:endParaRPr lang="en-US" altLang="zh-CN" dirty="0"/>
          </a:p>
          <a:p>
            <a:r>
              <a:rPr lang="zh-CN" altLang="en-US" dirty="0"/>
              <a:t>但也为了尊重其他人的劳动成果，按照标准区分各位同学的作业情况</a:t>
            </a:r>
            <a:endParaRPr lang="en-US" altLang="zh-CN" dirty="0"/>
          </a:p>
          <a:p>
            <a:r>
              <a:rPr lang="zh-CN" altLang="en-US" dirty="0"/>
              <a:t>助教虽然没上过这门课，对知识不太熟悉。但是尽可能为大家解答疑惑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4D35E-BCF0-7B2C-9880-700A8A67AC7C}"/>
              </a:ext>
            </a:extLst>
          </p:cNvPr>
          <p:cNvSpPr txBox="1"/>
          <p:nvPr/>
        </p:nvSpPr>
        <p:spPr>
          <a:xfrm>
            <a:off x="1652047" y="54309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前言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DEBCB-A1E7-4182-DFA5-0A5BDDDBCF28}"/>
              </a:ext>
            </a:extLst>
          </p:cNvPr>
          <p:cNvSpPr txBox="1"/>
          <p:nvPr/>
        </p:nvSpPr>
        <p:spPr>
          <a:xfrm>
            <a:off x="2179947" y="2403909"/>
            <a:ext cx="7737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评分标准如下：</a:t>
            </a:r>
            <a:endParaRPr lang="en-US" altLang="zh-CN" dirty="0"/>
          </a:p>
          <a:p>
            <a:r>
              <a:rPr lang="en-US" altLang="zh-CN" dirty="0"/>
              <a:t>        1</a:t>
            </a:r>
            <a:r>
              <a:rPr lang="zh-CN" altLang="en-US" dirty="0"/>
              <a:t>）满分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        2</a:t>
            </a:r>
            <a:r>
              <a:rPr lang="zh-CN" altLang="en-US" dirty="0"/>
              <a:t>）答案过程错误，一小题扣</a:t>
            </a:r>
            <a:r>
              <a:rPr lang="en-US" altLang="zh-CN" dirty="0"/>
              <a:t>0.5</a:t>
            </a:r>
            <a:r>
              <a:rPr lang="zh-CN" altLang="en-US" dirty="0"/>
              <a:t>，一个大题扣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        3</a:t>
            </a:r>
            <a:r>
              <a:rPr lang="zh-CN" altLang="en-US" dirty="0"/>
              <a:t>）只有答案，没有过程一小题扣</a:t>
            </a:r>
            <a:r>
              <a:rPr lang="en-US" altLang="zh-CN" dirty="0"/>
              <a:t>0.5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        4</a:t>
            </a:r>
            <a:r>
              <a:rPr lang="zh-CN" altLang="en-US" dirty="0"/>
              <a:t>）最终答案没有化简只有分数形式 扣</a:t>
            </a:r>
            <a:r>
              <a:rPr lang="en-US" altLang="zh-CN" dirty="0"/>
              <a:t>0.2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        5</a:t>
            </a:r>
            <a:r>
              <a:rPr lang="zh-CN" altLang="en-US" dirty="0"/>
              <a:t>）直接剪切网上答案（这里指用网上答案，直接截取图片，自己不做修改或者书写），当次作业计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7B43F6-DFEC-D4B0-059E-A79568B54A77}"/>
              </a:ext>
            </a:extLst>
          </p:cNvPr>
          <p:cNvSpPr txBox="1"/>
          <p:nvPr/>
        </p:nvSpPr>
        <p:spPr>
          <a:xfrm>
            <a:off x="2370054" y="4780481"/>
            <a:ext cx="7642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这个答案组成由各位同学的作业组成：目的有两个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）第一个肯定是看看答案是什么，答疑解惑嘛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）第二个就是看看其他优秀同学的作业，和自己对比看看下次能从什么地方做得更好。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9CA4C-D8F5-15D8-914C-A89BB7675C6A}"/>
              </a:ext>
            </a:extLst>
          </p:cNvPr>
          <p:cNvSpPr txBox="1"/>
          <p:nvPr/>
        </p:nvSpPr>
        <p:spPr>
          <a:xfrm>
            <a:off x="4405066" y="6141391"/>
            <a:ext cx="257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祝各位前程似锦！！！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94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ACF906-10F7-0D90-61E5-A878A473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83" y="513613"/>
            <a:ext cx="6867659" cy="1616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3E8509-51A0-4A9C-B7B3-251F0B59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715" y="2501132"/>
            <a:ext cx="6205227" cy="30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952552-E6DC-CA80-AA67-C7677254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4" y="1241100"/>
            <a:ext cx="8507436" cy="8429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4B92D6-ADF3-3530-4894-57542F3D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30" y="2573775"/>
            <a:ext cx="5274444" cy="2180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678D83-9825-2C0F-3A21-7A32BBFB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" y="284822"/>
            <a:ext cx="8380593" cy="8429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60F76C-4CAF-ABE4-18A0-DAF8CAD066E4}"/>
              </a:ext>
            </a:extLst>
          </p:cNvPr>
          <p:cNvSpPr txBox="1"/>
          <p:nvPr/>
        </p:nvSpPr>
        <p:spPr>
          <a:xfrm>
            <a:off x="3727167" y="4905244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41670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8CE94A-C450-20FC-4A2E-A2D6C18E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2" y="164450"/>
            <a:ext cx="7506350" cy="20042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28FE3C-F05B-F8D5-2F7B-B475C58B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8" y="2610571"/>
            <a:ext cx="4155721" cy="1784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EDE58E-CA59-DC66-724A-7A60638AFA52}"/>
              </a:ext>
            </a:extLst>
          </p:cNvPr>
          <p:cNvSpPr txBox="1"/>
          <p:nvPr/>
        </p:nvSpPr>
        <p:spPr>
          <a:xfrm>
            <a:off x="1247918" y="4594159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李屹同学作业节选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21B3B7-4166-9657-8022-0730D204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88" y="2289728"/>
            <a:ext cx="3639148" cy="31980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0C8440-B6EB-3C89-CD19-D815D253D294}"/>
              </a:ext>
            </a:extLst>
          </p:cNvPr>
          <p:cNvSpPr txBox="1"/>
          <p:nvPr/>
        </p:nvSpPr>
        <p:spPr>
          <a:xfrm>
            <a:off x="8094482" y="5608811"/>
            <a:ext cx="246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陈秦同学作业节选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223445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87004A-C576-4F19-C192-E5ABCC1F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1" y="262728"/>
            <a:ext cx="7376799" cy="1958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6F4777-2B83-83DF-0015-435482C9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34" y="2523377"/>
            <a:ext cx="5458949" cy="2711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15FA8A-3184-DE44-4ED7-AC5B0942D6F1}"/>
              </a:ext>
            </a:extLst>
          </p:cNvPr>
          <p:cNvSpPr txBox="1"/>
          <p:nvPr/>
        </p:nvSpPr>
        <p:spPr>
          <a:xfrm>
            <a:off x="1910498" y="5352367"/>
            <a:ext cx="246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郭传哲同学作业节选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40BFD3-EC13-4F3B-29C2-A9C522F1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01" y="2683632"/>
            <a:ext cx="3458171" cy="24728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FAC3E3-20EE-7F14-D090-05BD6C71F490}"/>
              </a:ext>
            </a:extLst>
          </p:cNvPr>
          <p:cNvSpPr txBox="1"/>
          <p:nvPr/>
        </p:nvSpPr>
        <p:spPr>
          <a:xfrm>
            <a:off x="8035880" y="5355865"/>
            <a:ext cx="2863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曾欣祺同学作业节选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0F9DDE-C8CA-052B-84B2-0FED389D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4" y="381804"/>
            <a:ext cx="9647364" cy="2845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946826-6CC1-39D4-B202-3D29D8E4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68" y="5036120"/>
            <a:ext cx="5114016" cy="15735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251686-B3F2-E21C-C5F8-29018635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386956"/>
            <a:ext cx="6270938" cy="487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F0021D-DA1D-BF9D-C0EB-E5A64AC72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211" y="4388600"/>
            <a:ext cx="4308328" cy="6129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8A5CE0-C5C2-3C7D-A184-4536615E7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61" b="-4456"/>
          <a:stretch/>
        </p:blipFill>
        <p:spPr>
          <a:xfrm>
            <a:off x="2749260" y="3741080"/>
            <a:ext cx="5513824" cy="6129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4650806-97FE-8C9D-CAF5-FDD8AC99AD57}"/>
              </a:ext>
            </a:extLst>
          </p:cNvPr>
          <p:cNvSpPr txBox="1"/>
          <p:nvPr/>
        </p:nvSpPr>
        <p:spPr>
          <a:xfrm>
            <a:off x="8881569" y="3874695"/>
            <a:ext cx="2458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吴雨林同学作业节选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0CE11A-DF41-A831-562C-C53E9CE23634}"/>
              </a:ext>
            </a:extLst>
          </p:cNvPr>
          <p:cNvSpPr txBox="1"/>
          <p:nvPr/>
        </p:nvSpPr>
        <p:spPr>
          <a:xfrm>
            <a:off x="9085849" y="5653615"/>
            <a:ext cx="2458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3E96B1-1963-74D6-1572-5C1FBC8EB74A}"/>
              </a:ext>
            </a:extLst>
          </p:cNvPr>
          <p:cNvSpPr txBox="1"/>
          <p:nvPr/>
        </p:nvSpPr>
        <p:spPr>
          <a:xfrm>
            <a:off x="8567238" y="2530342"/>
            <a:ext cx="3087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两个公式不同，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前一个为书上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课件的公式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后一个为网上的公式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均算作正确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03487C-1D01-F3FF-FE66-C04B25D0EB73}"/>
              </a:ext>
            </a:extLst>
          </p:cNvPr>
          <p:cNvSpPr txBox="1"/>
          <p:nvPr/>
        </p:nvSpPr>
        <p:spPr>
          <a:xfrm>
            <a:off x="1072474" y="3446159"/>
            <a:ext cx="1008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公式一：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30B8BA-DBBB-77C1-7FAD-809D48F92736}"/>
              </a:ext>
            </a:extLst>
          </p:cNvPr>
          <p:cNvSpPr txBox="1"/>
          <p:nvPr/>
        </p:nvSpPr>
        <p:spPr>
          <a:xfrm>
            <a:off x="1072473" y="4510403"/>
            <a:ext cx="1008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公式二：</a:t>
            </a:r>
          </a:p>
        </p:txBody>
      </p:sp>
    </p:spTree>
    <p:extLst>
      <p:ext uri="{BB962C8B-B14F-4D97-AF65-F5344CB8AC3E}">
        <p14:creationId xmlns:p14="http://schemas.microsoft.com/office/powerpoint/2010/main" val="24134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E858EC-0A17-E18D-5C45-5F501070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405665"/>
            <a:ext cx="9944203" cy="1687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F1E9C-0419-43A8-A460-F67E2751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85" y="2755135"/>
            <a:ext cx="8544264" cy="18944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A27D94-ECF7-C76F-6F0D-5E13774A2ACE}"/>
              </a:ext>
            </a:extLst>
          </p:cNvPr>
          <p:cNvSpPr txBox="1"/>
          <p:nvPr/>
        </p:nvSpPr>
        <p:spPr>
          <a:xfrm>
            <a:off x="4411744" y="4973452"/>
            <a:ext cx="23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李文慧同学作业节选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389951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E1A7BE-49C7-1636-16ED-DC5BBFC4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45" y="385647"/>
            <a:ext cx="9066709" cy="1857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1486FA-2A00-CF11-C723-C91EBBA9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5" y="2871328"/>
            <a:ext cx="4601799" cy="24119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EC5789-DBAB-DE01-D5B5-BE90A2745944}"/>
              </a:ext>
            </a:extLst>
          </p:cNvPr>
          <p:cNvSpPr txBox="1"/>
          <p:nvPr/>
        </p:nvSpPr>
        <p:spPr>
          <a:xfrm>
            <a:off x="1545455" y="5482499"/>
            <a:ext cx="23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李佳明同学作业节选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D956C3-4760-2A91-E398-CF121365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2229"/>
            <a:ext cx="4153247" cy="25010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6D8218-BF9C-8390-BA40-CF061D891854}"/>
              </a:ext>
            </a:extLst>
          </p:cNvPr>
          <p:cNvSpPr txBox="1"/>
          <p:nvPr/>
        </p:nvSpPr>
        <p:spPr>
          <a:xfrm>
            <a:off x="7083870" y="5506067"/>
            <a:ext cx="23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谢占梅同学作业节选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11723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49F25F-119A-D5CF-52EF-BA9BC110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3" y="351948"/>
            <a:ext cx="5860784" cy="26815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7DB099-F2B2-E504-6E93-DCC7686562F1}"/>
              </a:ext>
            </a:extLst>
          </p:cNvPr>
          <p:cNvSpPr txBox="1"/>
          <p:nvPr/>
        </p:nvSpPr>
        <p:spPr>
          <a:xfrm>
            <a:off x="6759078" y="1157441"/>
            <a:ext cx="4128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这次作业比较简短，因此很多同学忽略掉第二个点，要有公式或等式列出，没有的我都扣了一分的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EFDD6C-89D6-57D7-7EA5-005530F2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3" y="3395693"/>
            <a:ext cx="5540220" cy="17984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998233-6A35-DF0B-EAD8-01573F76DB5A}"/>
              </a:ext>
            </a:extLst>
          </p:cNvPr>
          <p:cNvSpPr txBox="1"/>
          <p:nvPr/>
        </p:nvSpPr>
        <p:spPr>
          <a:xfrm>
            <a:off x="2131994" y="5314308"/>
            <a:ext cx="23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奎诚同学作业节选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CE29FE-8CC1-2F12-8B75-524E860F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24" y="3275555"/>
            <a:ext cx="3502151" cy="20387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D56C44-DFD8-1083-9C66-88B4FA41ABE2}"/>
              </a:ext>
            </a:extLst>
          </p:cNvPr>
          <p:cNvSpPr txBox="1"/>
          <p:nvPr/>
        </p:nvSpPr>
        <p:spPr>
          <a:xfrm>
            <a:off x="7557082" y="5483585"/>
            <a:ext cx="23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齐宇杭同学作业节选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310148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C55000-63C9-F28D-126B-E0683FC0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9" y="274973"/>
            <a:ext cx="6972904" cy="2141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A2173E-54FE-978C-5C56-7E9E2755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0" y="3152302"/>
            <a:ext cx="2961410" cy="24095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028452-FCFE-2D42-8065-0A17AC62D944}"/>
              </a:ext>
            </a:extLst>
          </p:cNvPr>
          <p:cNvSpPr txBox="1"/>
          <p:nvPr/>
        </p:nvSpPr>
        <p:spPr>
          <a:xfrm>
            <a:off x="1203924" y="5672525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8E0BF5-F4F2-D86A-C791-C008B7535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79" y="3197428"/>
            <a:ext cx="2340623" cy="23643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BF8495E-429D-0252-6CE7-5F1BFB8CCFCD}"/>
              </a:ext>
            </a:extLst>
          </p:cNvPr>
          <p:cNvSpPr txBox="1"/>
          <p:nvPr/>
        </p:nvSpPr>
        <p:spPr>
          <a:xfrm>
            <a:off x="4746430" y="5697989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韦日映同学作业节选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10764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284D71-1D52-4283-4A8A-4B88C488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6" y="816977"/>
            <a:ext cx="6546147" cy="8763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AB9227-3038-9E11-0840-13DE64B5BDD5}"/>
              </a:ext>
            </a:extLst>
          </p:cNvPr>
          <p:cNvSpPr txBox="1"/>
          <p:nvPr/>
        </p:nvSpPr>
        <p:spPr>
          <a:xfrm>
            <a:off x="4057104" y="5517175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0D3D72-CA30-2BEB-20C0-EED31EAD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74" y="2274888"/>
            <a:ext cx="6106678" cy="29746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9C9D46-9E51-8CCD-409A-92FBEFC76F17}"/>
              </a:ext>
            </a:extLst>
          </p:cNvPr>
          <p:cNvSpPr txBox="1"/>
          <p:nvPr/>
        </p:nvSpPr>
        <p:spPr>
          <a:xfrm>
            <a:off x="8642653" y="1027605"/>
            <a:ext cx="3282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这里着重看得到答案的这个过程，很多同学都只摆一个最终的答案，每一个小题扣了</a:t>
            </a:r>
            <a:r>
              <a:rPr lang="en-US" altLang="zh-CN" sz="1800" dirty="0">
                <a:solidFill>
                  <a:srgbClr val="FF0000"/>
                </a:solidFill>
              </a:rPr>
              <a:t>0.5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4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93C9B3-1226-AB0D-6DC4-CC1EBB55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53" y="2155334"/>
            <a:ext cx="6337328" cy="28408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9370F9-C25D-E40B-DD9B-94A96C9E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6" y="578540"/>
            <a:ext cx="8743065" cy="9203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C612B4-D916-073A-B924-CA4AE3DA37B1}"/>
              </a:ext>
            </a:extLst>
          </p:cNvPr>
          <p:cNvSpPr txBox="1"/>
          <p:nvPr/>
        </p:nvSpPr>
        <p:spPr>
          <a:xfrm>
            <a:off x="4189080" y="5243798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354564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312FAD-0AD8-5735-2BC1-695368EC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67" y="1887178"/>
            <a:ext cx="6324598" cy="2939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6C1784-0FB1-7A43-EA61-34217A4F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46" y="736792"/>
            <a:ext cx="6599492" cy="708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0BE61C-431A-06F9-1706-1BC9FFD0D5A9}"/>
              </a:ext>
            </a:extLst>
          </p:cNvPr>
          <p:cNvSpPr txBox="1"/>
          <p:nvPr/>
        </p:nvSpPr>
        <p:spPr>
          <a:xfrm>
            <a:off x="4189080" y="5243798"/>
            <a:ext cx="2048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何锐同学作业节选</a:t>
            </a:r>
          </a:p>
        </p:txBody>
      </p:sp>
    </p:spTree>
    <p:extLst>
      <p:ext uri="{BB962C8B-B14F-4D97-AF65-F5344CB8AC3E}">
        <p14:creationId xmlns:p14="http://schemas.microsoft.com/office/powerpoint/2010/main" val="9967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362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846362923@qq.com</dc:creator>
  <cp:lastModifiedBy>846362923@qq.com</cp:lastModifiedBy>
  <cp:revision>3</cp:revision>
  <dcterms:created xsi:type="dcterms:W3CDTF">2022-10-25T13:55:32Z</dcterms:created>
  <dcterms:modified xsi:type="dcterms:W3CDTF">2022-10-25T15:33:21Z</dcterms:modified>
</cp:coreProperties>
</file>