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78" r:id="rId4"/>
    <p:sldId id="289" r:id="rId5"/>
    <p:sldId id="279" r:id="rId6"/>
    <p:sldId id="285" r:id="rId7"/>
    <p:sldId id="286" r:id="rId8"/>
    <p:sldId id="263" r:id="rId9"/>
    <p:sldId id="290" r:id="rId10"/>
    <p:sldId id="292" r:id="rId11"/>
    <p:sldId id="2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3270" y="1231265"/>
            <a:ext cx="10665460" cy="2915285"/>
          </a:xfrm>
        </p:spPr>
        <p:txBody>
          <a:bodyPr/>
          <a:lstStyle/>
          <a:p>
            <a:pPr algn="ctr"/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实验二：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算法实践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6817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2021.11.7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神经网络与分类任务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104590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总体流程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网络构建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输入层，隐藏层，输出层（节点数，层数）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参数初始化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正向传播计算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各层的输入输出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反向传播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修正网络参数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神经网络与分类任务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600" y="1360805"/>
            <a:ext cx="93586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可参考的实现案例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https://www.cnblogs.com/cpaulyz/p/13768993.html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https://github.com/MichaelLee826/iris_classification_BPNeuralNetwork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https://developer.aliyun.com/article/614411#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https://www.cnblogs.com/charlotte77/p/5629865.html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0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实验一回顾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特征工程基础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神经网络与分类任务</a:t>
            </a:r>
          </a:p>
          <a:p>
            <a:pPr marL="0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实验一回顾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109696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注意实验报告的内容逻辑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实验待解决的问题：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线性分类，非线性分类，二分类，多分类？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针对问题提出的解决方案：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数据探索及特征工程构建；对于不同任务怎样构造目标函数和损失函数；对于构建的损失函数怎样优化求解。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结果的分析：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统一的评价指标（分类任务的好坏），图表结果的规范化（图例，坐标轴标签等）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3600" y="3803650"/>
            <a:ext cx="1096962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怎样体现自己的探索性尝试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j-ea"/>
                <a:ea typeface="+mj-ea"/>
                <a:cs typeface="Times New Roman" panose="02020603050405020304" pitchFamily="18" charset="0"/>
              </a:rPr>
              <a:t>实验目标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的深入，基础要求线性二分类的基础上进行问题难度的加深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探索深入（数据预处理，哑变量构建，分类特征的选择）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上的深入：不同优化方法间的效果对比，同一方法不同训练方法以及不同超参数的效果对比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实验一回顾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10969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二分类拓展至多分类任务</a:t>
            </a:r>
          </a:p>
        </p:txBody>
      </p:sp>
      <p:pic>
        <p:nvPicPr>
          <p:cNvPr id="3" name="图片 2" descr="one_vs_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263140"/>
            <a:ext cx="7395845" cy="1750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84325" y="1739265"/>
            <a:ext cx="40487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一对一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84325" y="4247515"/>
            <a:ext cx="40487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一对多</a:t>
            </a:r>
          </a:p>
        </p:txBody>
      </p:sp>
      <p:pic>
        <p:nvPicPr>
          <p:cNvPr id="7" name="图片 6" descr="one_vs_multip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4807585"/>
            <a:ext cx="7395210" cy="1698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特征工程基础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948563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数据预处理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数据采集（若未提供相关数据时需要考虑）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数据清洗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异常值：数值类型（四分位数间距，极差，均差，标准差），离散类型（属性定义范围外均为异常），结合领域知识判断异常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缺失值：众数（类别特征），统计值填充（数值特征），时序数据（相邻值填充，预测填充）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数据采样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训练集测试集划分：分层采样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正负样本不均衡：下采样，上采样，损失函数修改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特征工程基础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1045908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特征处理（数值类型）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标准化（转换为与整体样本分布相关的正态分布）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归一化（极端值干扰）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变换（修正倾斜的非正态数据，削弱模型特征的共线性）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离散化（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年龄段划分）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4766310" y="2035175"/>
          <a:ext cx="1679575" cy="73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830580" imgH="364490" progId="Equation.AxMath">
                  <p:embed/>
                </p:oleObj>
              </mc:Choice>
              <mc:Fallback>
                <p:oleObj r:id="rId3" imgW="830580" imgH="364490" progId="Equation.AxMat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6310" y="2035175"/>
                        <a:ext cx="1679575" cy="737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44390" y="3556000"/>
          <a:ext cx="1922780" cy="63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5" imgW="1118870" imgH="367030" progId="Equation.AxMath">
                  <p:embed/>
                </p:oleObj>
              </mc:Choice>
              <mc:Fallback>
                <p:oleObj r:id="rId5" imgW="1118870" imgH="367030" progId="Equation.AxMath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4390" y="3556000"/>
                        <a:ext cx="1922780" cy="63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特征工程基础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94856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特征处理（类别特征）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自然数编码（有序可比）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学历编码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年龄编码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独热编码（无比较意义）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颜色，物品种类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神经网络与分类任务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10969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选择开发环境中的Notebook，选择创建一个新的Notebook实例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60" y="1811020"/>
            <a:ext cx="5857875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0"/>
          <p:cNvSpPr>
            <a:spLocks noGrp="1"/>
          </p:cNvSpPr>
          <p:nvPr/>
        </p:nvSpPr>
        <p:spPr>
          <a:xfrm>
            <a:off x="261620" y="478155"/>
            <a:ext cx="11859895" cy="77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神经网络与分类任务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3600" y="1189990"/>
            <a:ext cx="27914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网络结构构建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IMG_3753(20211107-17523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5" y="1830705"/>
            <a:ext cx="5755640" cy="4118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480</Words>
  <Application>Microsoft Office PowerPoint</Application>
  <PresentationFormat>宽屏</PresentationFormat>
  <Paragraphs>75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Times New Roman</vt:lpstr>
      <vt:lpstr>Office 主题</vt:lpstr>
      <vt:lpstr>Equation.AxMath</vt:lpstr>
      <vt:lpstr>实验二：BP算法实践 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实验二：BP算法实践 </dc:title>
  <dc:creator>Administrator</dc:creator>
  <cp:lastModifiedBy>Artanis Wang</cp:lastModifiedBy>
  <cp:revision>204</cp:revision>
  <dcterms:created xsi:type="dcterms:W3CDTF">2021-10-24T07:19:00Z</dcterms:created>
  <dcterms:modified xsi:type="dcterms:W3CDTF">2022-10-22T08:32:25Z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724A59576A2440D29BFEC8470ACD9262</vt:lpwstr>
  </property>
  <property fmtid="{D5CDD505-2E9C-101B-9397-08002B2CF9AE}" pid="3" name="KSOProductBuildVer">
    <vt:lpwstr>2052-11.1.0.11045</vt:lpwstr>
  </property>
</Properties>
</file>