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0" r:id="rId5"/>
    <p:sldId id="281" r:id="rId6"/>
    <p:sldId id="282" r:id="rId7"/>
    <p:sldId id="262" r:id="rId8"/>
    <p:sldId id="263" r:id="rId9"/>
    <p:sldId id="264" r:id="rId10"/>
    <p:sldId id="259" r:id="rId11"/>
    <p:sldId id="265" r:id="rId12"/>
    <p:sldId id="266" r:id="rId13"/>
    <p:sldId id="267" r:id="rId14"/>
    <p:sldId id="269" r:id="rId15"/>
    <p:sldId id="260" r:id="rId16"/>
    <p:sldId id="268" r:id="rId17"/>
    <p:sldId id="270" r:id="rId18"/>
    <p:sldId id="271" r:id="rId19"/>
    <p:sldId id="261" r:id="rId20"/>
    <p:sldId id="272" r:id="rId21"/>
    <p:sldId id="273" r:id="rId22"/>
    <p:sldId id="274" r:id="rId23"/>
    <p:sldId id="27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85C4C-ED9F-4A85-A2E6-5986C3B0FE93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5881E-AEB5-49A7-93D6-36098BE8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1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2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62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56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2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3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5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98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25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47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29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4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25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07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1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0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5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2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7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2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881E-AEB5-49A7-93D6-36098BE849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A4F088-BDAD-45D0-BECD-459C95C375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00EF5-3C98-4CF7-9FE3-B19044AB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4C8B1-04D2-4890-90C2-A86E88A8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B79D4-EAD4-4100-9EC7-2640671F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7905-89BC-456A-A977-8AEA8E54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8C207-26F7-470C-8554-CC31FF9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6D666-C58D-4AA4-B71C-E17AD30A1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94B537-3A35-4778-816E-CEAF94AE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F5890-57E1-4F2E-A726-3F573A26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6032-0F0E-46D5-9DF7-2A89FC37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2BA0C-1CFF-454C-A00F-E8CFD49A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1C74562-C2F1-40DF-88FB-5CCB57AD93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4DD7-72D1-400E-9C52-59184284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9F39A-C0F7-4458-A8C0-EE3688770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C6A8F-33B0-4332-93C2-81B910F8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3766C-857F-4A39-826E-CFD55448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E4981-3C4E-4F46-8F20-FF5F3D36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F88F3-9CEE-4914-BE19-7DEB8FA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95B5F-E53E-4918-AB7A-E304A9B7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923EF-3AD0-4DFA-8AEA-3F7DBA0A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0C453-D480-4E9D-94C9-E8AC8B54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570BF9-CF2A-4CAC-985C-33FB6D627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883D12-B11E-4BEE-843D-C23A1E5BD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8A8048-5622-4252-8029-B0923F69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03E7B0-D00F-4542-BEB8-98474D8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13C36-43F1-4A02-9919-6A1AA12B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C96EF-F8F6-464B-B033-21674236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A9626B-544C-427D-B1B9-CE49783F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C0B18-D699-43A3-AF68-1179118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84E1A-AD0B-4253-BF3C-7ACBD390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6370C-D48C-4371-91DC-BF183580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9618E-91B1-4839-A3E0-8479411A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C7D3D-7CDE-47EB-ACB2-B66427EC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9D77-DC2A-468A-8FFB-44C18039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EB7BC-DBED-4C0D-BCAB-4DA2EE3F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89592-2FBF-4DC2-9121-7BED961F2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FC31D-A929-47D8-A67A-6E11E6B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089A3-DD74-4A72-B260-116D28D2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CE8CC-9837-477B-81DF-E8EDC6BE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17BE3-7FCC-4417-BD79-89322C2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A35326-BA9F-4350-95F8-E64CA888B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A902A-27FD-467B-811F-0C6BCF73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9914F-D5F5-4DB5-BF7A-907328FA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2D8C8-587C-4311-BFEA-0D1E4CF3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B09CB-5576-442A-BA75-B905A75B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89727-B75C-4221-B2FC-CCA4A75C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68358-41C4-475A-AEBA-4EBDD3FF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4DFFA-635A-43AE-97B9-0B3222F68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CD97-2B6E-4F2F-87D7-5B8F5A92A26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E66EC-5FEB-4D78-B25F-03CCD3A24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B65F3-79FB-40F7-8A94-E09CEC10B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FFD0-1EF6-48E5-A37D-97DD060BB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9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4143CF7-FC5E-45B5-AF2F-E599E7C57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7020" y="-2532089"/>
            <a:ext cx="6858000" cy="12192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F940B2-2362-4302-89D9-7C44B7E3FE29}"/>
              </a:ext>
            </a:extLst>
          </p:cNvPr>
          <p:cNvSpPr txBox="1"/>
          <p:nvPr/>
        </p:nvSpPr>
        <p:spPr>
          <a:xfrm>
            <a:off x="4954789" y="2330109"/>
            <a:ext cx="6582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智能图书馆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9B1D5A-E04B-4EAB-A1C7-3047A79899C0}"/>
              </a:ext>
            </a:extLst>
          </p:cNvPr>
          <p:cNvSpPr/>
          <p:nvPr/>
        </p:nvSpPr>
        <p:spPr>
          <a:xfrm>
            <a:off x="4352811" y="2174567"/>
            <a:ext cx="207051" cy="233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A48370-25C8-4B52-A9F5-459614DAEBF9}"/>
              </a:ext>
            </a:extLst>
          </p:cNvPr>
          <p:cNvSpPr txBox="1"/>
          <p:nvPr/>
        </p:nvSpPr>
        <p:spPr>
          <a:xfrm>
            <a:off x="4954789" y="3861737"/>
            <a:ext cx="611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汇报人：李科翰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49" y="2121661"/>
            <a:ext cx="1723264" cy="17400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BF7546-ECDF-46D4-8147-79503CA6572A}"/>
              </a:ext>
            </a:extLst>
          </p:cNvPr>
          <p:cNvSpPr txBox="1"/>
          <p:nvPr/>
        </p:nvSpPr>
        <p:spPr>
          <a:xfrm>
            <a:off x="2394281" y="5540971"/>
            <a:ext cx="763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cs typeface="+mn-ea"/>
                <a:sym typeface="+mn-lt"/>
              </a:rPr>
              <a:t>小组成员：李科翰、王星然、熊巧灵、陈鹏宇、黄婧婧、卞承前</a:t>
            </a:r>
          </a:p>
        </p:txBody>
      </p:sp>
    </p:spTree>
    <p:extLst>
      <p:ext uri="{BB962C8B-B14F-4D97-AF65-F5344CB8AC3E}">
        <p14:creationId xmlns:p14="http://schemas.microsoft.com/office/powerpoint/2010/main" val="23599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96D09B1-20B0-43B9-A79A-D58D673A0CDA}"/>
              </a:ext>
            </a:extLst>
          </p:cNvPr>
          <p:cNvGrpSpPr/>
          <p:nvPr/>
        </p:nvGrpSpPr>
        <p:grpSpPr>
          <a:xfrm>
            <a:off x="942975" y="1220351"/>
            <a:ext cx="7105650" cy="1999099"/>
            <a:chOff x="2486025" y="2268867"/>
            <a:chExt cx="7105650" cy="19990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8F904A-F4A6-4293-9E75-7E32E75165F6}"/>
                </a:ext>
              </a:extLst>
            </p:cNvPr>
            <p:cNvSpPr/>
            <p:nvPr/>
          </p:nvSpPr>
          <p:spPr>
            <a:xfrm>
              <a:off x="2486025" y="2701679"/>
              <a:ext cx="7105650" cy="1133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išḷïḋè">
              <a:extLst>
                <a:ext uri="{FF2B5EF4-FFF2-40B4-BE49-F238E27FC236}">
                  <a16:creationId xmlns:a16="http://schemas.microsoft.com/office/drawing/2014/main" id="{3A6C3A3B-9C6D-40F7-A0DB-0DB31C25DE7A}"/>
                </a:ext>
              </a:extLst>
            </p:cNvPr>
            <p:cNvSpPr/>
            <p:nvPr/>
          </p:nvSpPr>
          <p:spPr>
            <a:xfrm>
              <a:off x="2960529" y="2268867"/>
              <a:ext cx="1999099" cy="199909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66CA2F-C2E4-4A3C-9DDF-965C597CC85C}"/>
                </a:ext>
              </a:extLst>
            </p:cNvPr>
            <p:cNvSpPr txBox="1"/>
            <p:nvPr/>
          </p:nvSpPr>
          <p:spPr>
            <a:xfrm>
              <a:off x="2945666" y="2529752"/>
              <a:ext cx="2028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02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î$ḷïḓé">
              <a:extLst>
                <a:ext uri="{FF2B5EF4-FFF2-40B4-BE49-F238E27FC236}">
                  <a16:creationId xmlns:a16="http://schemas.microsoft.com/office/drawing/2014/main" id="{77EE0722-C12A-4AD6-865D-B827F7FFF79C}"/>
                </a:ext>
              </a:extLst>
            </p:cNvPr>
            <p:cNvSpPr txBox="1"/>
            <p:nvPr/>
          </p:nvSpPr>
          <p:spPr bwMode="auto">
            <a:xfrm>
              <a:off x="5210175" y="2771983"/>
              <a:ext cx="3809999" cy="9928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6000" b="1" dirty="0">
                  <a:solidFill>
                    <a:schemeClr val="accent2"/>
                  </a:solidFill>
                  <a:cs typeface="+mn-ea"/>
                  <a:sym typeface="+mn-lt"/>
                </a:rPr>
                <a:t>研究成果</a:t>
              </a:r>
              <a:endParaRPr lang="en-US" altLang="zh-CN" sz="6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iṣḷîḓe">
            <a:extLst>
              <a:ext uri="{FF2B5EF4-FFF2-40B4-BE49-F238E27FC236}">
                <a16:creationId xmlns:a16="http://schemas.microsoft.com/office/drawing/2014/main" id="{AC60FFBF-882C-422B-9224-81DFF50BD28C}"/>
              </a:ext>
            </a:extLst>
          </p:cNvPr>
          <p:cNvSpPr txBox="1"/>
          <p:nvPr/>
        </p:nvSpPr>
        <p:spPr bwMode="auto">
          <a:xfrm>
            <a:off x="3210659" y="2825639"/>
            <a:ext cx="7578725" cy="244472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000" dirty="0"/>
              <a:t>通过复制您的文本后，在此框中选择粘贴。通过复制您的文本后，在此框中选择粘贴。通过复制您的文本后，在此框中选择粘贴。通过复制您的文本后，在此框中选择粘贴。通过复制您的文本后，在此框中选择粘贴。通过复制您的文本后，在此框中选择粘贴。</a:t>
            </a: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990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10AB5C-FDE6-4B0A-85C1-C075A09CDFC8}"/>
              </a:ext>
            </a:extLst>
          </p:cNvPr>
          <p:cNvGrpSpPr/>
          <p:nvPr/>
        </p:nvGrpSpPr>
        <p:grpSpPr>
          <a:xfrm>
            <a:off x="2432701" y="2475313"/>
            <a:ext cx="7326598" cy="3088474"/>
            <a:chOff x="2432701" y="2475313"/>
            <a:chExt cx="7326598" cy="308847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A14ED8A-43E0-452F-951B-844A1F239333}"/>
                </a:ext>
              </a:extLst>
            </p:cNvPr>
            <p:cNvGrpSpPr/>
            <p:nvPr/>
          </p:nvGrpSpPr>
          <p:grpSpPr>
            <a:xfrm>
              <a:off x="2432701" y="2475313"/>
              <a:ext cx="7326598" cy="2935855"/>
              <a:chOff x="2432701" y="2475313"/>
              <a:chExt cx="7326598" cy="2935855"/>
            </a:xfrm>
          </p:grpSpPr>
          <p:grpSp>
            <p:nvGrpSpPr>
              <p:cNvPr id="13" name="ïśḷiḑê">
                <a:extLst>
                  <a:ext uri="{FF2B5EF4-FFF2-40B4-BE49-F238E27FC236}">
                    <a16:creationId xmlns:a16="http://schemas.microsoft.com/office/drawing/2014/main" id="{6DC3616D-64CC-486D-ACC5-9D7CB24A40E5}"/>
                  </a:ext>
                </a:extLst>
              </p:cNvPr>
              <p:cNvGrpSpPr/>
              <p:nvPr/>
            </p:nvGrpSpPr>
            <p:grpSpPr>
              <a:xfrm>
                <a:off x="2568048" y="2584654"/>
                <a:ext cx="7061206" cy="2826514"/>
                <a:chOff x="2565397" y="2306343"/>
                <a:chExt cx="7061206" cy="2826514"/>
              </a:xfrm>
            </p:grpSpPr>
            <p:sp>
              <p:nvSpPr>
                <p:cNvPr id="26" name="isļíďê">
                  <a:extLst>
                    <a:ext uri="{FF2B5EF4-FFF2-40B4-BE49-F238E27FC236}">
                      <a16:creationId xmlns:a16="http://schemas.microsoft.com/office/drawing/2014/main" id="{90AF7F53-6E10-42FB-810C-76C062546F97}"/>
                    </a:ext>
                  </a:extLst>
                </p:cNvPr>
                <p:cNvSpPr/>
                <p:nvPr/>
              </p:nvSpPr>
              <p:spPr bwMode="auto">
                <a:xfrm>
                  <a:off x="6078206" y="3719600"/>
                  <a:ext cx="1423425" cy="1413257"/>
                </a:xfrm>
                <a:custGeom>
                  <a:avLst/>
                  <a:gdLst>
                    <a:gd name="T0" fmla="*/ 4 w 326"/>
                    <a:gd name="T1" fmla="*/ 162 h 323"/>
                    <a:gd name="T2" fmla="*/ 0 w 326"/>
                    <a:gd name="T3" fmla="*/ 162 h 323"/>
                    <a:gd name="T4" fmla="*/ 0 w 326"/>
                    <a:gd name="T5" fmla="*/ 323 h 323"/>
                    <a:gd name="T6" fmla="*/ 4 w 326"/>
                    <a:gd name="T7" fmla="*/ 323 h 323"/>
                    <a:gd name="T8" fmla="*/ 326 w 326"/>
                    <a:gd name="T9" fmla="*/ 0 h 323"/>
                    <a:gd name="T10" fmla="*/ 166 w 326"/>
                    <a:gd name="T11" fmla="*/ 0 h 323"/>
                    <a:gd name="T12" fmla="*/ 4 w 326"/>
                    <a:gd name="T13" fmla="*/ 162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6" h="323">
                      <a:moveTo>
                        <a:pt x="4" y="162"/>
                      </a:moveTo>
                      <a:cubicBezTo>
                        <a:pt x="2" y="162"/>
                        <a:pt x="1" y="162"/>
                        <a:pt x="0" y="16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2" y="323"/>
                        <a:pt x="4" y="323"/>
                      </a:cubicBezTo>
                      <a:cubicBezTo>
                        <a:pt x="182" y="323"/>
                        <a:pt x="326" y="178"/>
                        <a:pt x="32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89"/>
                        <a:pt x="93" y="162"/>
                        <a:pt x="4" y="1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ïSḷîḓè">
                  <a:extLst>
                    <a:ext uri="{FF2B5EF4-FFF2-40B4-BE49-F238E27FC236}">
                      <a16:creationId xmlns:a16="http://schemas.microsoft.com/office/drawing/2014/main" id="{4A2D8862-DFF0-470C-ABE8-40D524702E50}"/>
                    </a:ext>
                  </a:extLst>
                </p:cNvPr>
                <p:cNvSpPr/>
                <p:nvPr/>
              </p:nvSpPr>
              <p:spPr bwMode="auto">
                <a:xfrm>
                  <a:off x="8215886" y="2306343"/>
                  <a:ext cx="1410717" cy="2257144"/>
                </a:xfrm>
                <a:custGeom>
                  <a:avLst/>
                  <a:gdLst>
                    <a:gd name="T0" fmla="*/ 322 w 323"/>
                    <a:gd name="T1" fmla="*/ 313 h 516"/>
                    <a:gd name="T2" fmla="*/ 0 w 323"/>
                    <a:gd name="T3" fmla="*/ 0 h 516"/>
                    <a:gd name="T4" fmla="*/ 0 w 323"/>
                    <a:gd name="T5" fmla="*/ 161 h 516"/>
                    <a:gd name="T6" fmla="*/ 161 w 323"/>
                    <a:gd name="T7" fmla="*/ 313 h 516"/>
                    <a:gd name="T8" fmla="*/ 161 w 323"/>
                    <a:gd name="T9" fmla="*/ 320 h 516"/>
                    <a:gd name="T10" fmla="*/ 161 w 323"/>
                    <a:gd name="T11" fmla="*/ 428 h 516"/>
                    <a:gd name="T12" fmla="*/ 161 w 323"/>
                    <a:gd name="T13" fmla="*/ 441 h 516"/>
                    <a:gd name="T14" fmla="*/ 242 w 323"/>
                    <a:gd name="T15" fmla="*/ 516 h 516"/>
                    <a:gd name="T16" fmla="*/ 323 w 323"/>
                    <a:gd name="T17" fmla="*/ 441 h 516"/>
                    <a:gd name="T18" fmla="*/ 323 w 323"/>
                    <a:gd name="T19" fmla="*/ 428 h 516"/>
                    <a:gd name="T20" fmla="*/ 323 w 323"/>
                    <a:gd name="T21" fmla="*/ 320 h 516"/>
                    <a:gd name="T22" fmla="*/ 322 w 323"/>
                    <a:gd name="T23" fmla="*/ 313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3" h="516">
                      <a:moveTo>
                        <a:pt x="322" y="313"/>
                      </a:moveTo>
                      <a:cubicBezTo>
                        <a:pt x="317" y="139"/>
                        <a:pt x="174" y="0"/>
                        <a:pt x="0" y="0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86" y="161"/>
                        <a:pt x="156" y="228"/>
                        <a:pt x="161" y="313"/>
                      </a:cubicBezTo>
                      <a:cubicBezTo>
                        <a:pt x="161" y="315"/>
                        <a:pt x="161" y="318"/>
                        <a:pt x="161" y="320"/>
                      </a:cubicBezTo>
                      <a:cubicBezTo>
                        <a:pt x="161" y="428"/>
                        <a:pt x="161" y="428"/>
                        <a:pt x="161" y="428"/>
                      </a:cubicBezTo>
                      <a:cubicBezTo>
                        <a:pt x="161" y="441"/>
                        <a:pt x="161" y="441"/>
                        <a:pt x="161" y="441"/>
                      </a:cubicBezTo>
                      <a:cubicBezTo>
                        <a:pt x="242" y="516"/>
                        <a:pt x="242" y="516"/>
                        <a:pt x="242" y="516"/>
                      </a:cubicBezTo>
                      <a:cubicBezTo>
                        <a:pt x="323" y="441"/>
                        <a:pt x="323" y="441"/>
                        <a:pt x="323" y="441"/>
                      </a:cubicBezTo>
                      <a:cubicBezTo>
                        <a:pt x="323" y="428"/>
                        <a:pt x="323" y="428"/>
                        <a:pt x="323" y="428"/>
                      </a:cubicBezTo>
                      <a:cubicBezTo>
                        <a:pt x="323" y="320"/>
                        <a:pt x="323" y="320"/>
                        <a:pt x="323" y="320"/>
                      </a:cubicBezTo>
                      <a:cubicBezTo>
                        <a:pt x="323" y="317"/>
                        <a:pt x="322" y="315"/>
                        <a:pt x="322" y="31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iṥḷíḍè">
                  <a:extLst>
                    <a:ext uri="{FF2B5EF4-FFF2-40B4-BE49-F238E27FC236}">
                      <a16:creationId xmlns:a16="http://schemas.microsoft.com/office/drawing/2014/main" id="{7A4E2AB6-0C1F-455C-A661-BB1C0AD26709}"/>
                    </a:ext>
                  </a:extLst>
                </p:cNvPr>
                <p:cNvSpPr/>
                <p:nvPr/>
              </p:nvSpPr>
              <p:spPr bwMode="auto">
                <a:xfrm>
                  <a:off x="2565397" y="2306343"/>
                  <a:ext cx="1410717" cy="2257144"/>
                </a:xfrm>
                <a:custGeom>
                  <a:avLst/>
                  <a:gdLst>
                    <a:gd name="T0" fmla="*/ 0 w 323"/>
                    <a:gd name="T1" fmla="*/ 323 h 516"/>
                    <a:gd name="T2" fmla="*/ 0 w 323"/>
                    <a:gd name="T3" fmla="*/ 323 h 516"/>
                    <a:gd name="T4" fmla="*/ 0 w 323"/>
                    <a:gd name="T5" fmla="*/ 428 h 516"/>
                    <a:gd name="T6" fmla="*/ 0 w 323"/>
                    <a:gd name="T7" fmla="*/ 441 h 516"/>
                    <a:gd name="T8" fmla="*/ 81 w 323"/>
                    <a:gd name="T9" fmla="*/ 516 h 516"/>
                    <a:gd name="T10" fmla="*/ 162 w 323"/>
                    <a:gd name="T11" fmla="*/ 441 h 516"/>
                    <a:gd name="T12" fmla="*/ 162 w 323"/>
                    <a:gd name="T13" fmla="*/ 428 h 516"/>
                    <a:gd name="T14" fmla="*/ 162 w 323"/>
                    <a:gd name="T15" fmla="*/ 320 h 516"/>
                    <a:gd name="T16" fmla="*/ 161 w 323"/>
                    <a:gd name="T17" fmla="*/ 310 h 516"/>
                    <a:gd name="T18" fmla="*/ 323 w 323"/>
                    <a:gd name="T19" fmla="*/ 161 h 516"/>
                    <a:gd name="T20" fmla="*/ 323 w 323"/>
                    <a:gd name="T21" fmla="*/ 0 h 516"/>
                    <a:gd name="T22" fmla="*/ 0 w 323"/>
                    <a:gd name="T23" fmla="*/ 323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3" h="516">
                      <a:moveTo>
                        <a:pt x="0" y="323"/>
                      </a:move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41"/>
                        <a:pt x="0" y="441"/>
                        <a:pt x="0" y="441"/>
                      </a:cubicBezTo>
                      <a:cubicBezTo>
                        <a:pt x="81" y="516"/>
                        <a:pt x="81" y="516"/>
                        <a:pt x="81" y="516"/>
                      </a:cubicBezTo>
                      <a:cubicBezTo>
                        <a:pt x="162" y="441"/>
                        <a:pt x="162" y="441"/>
                        <a:pt x="162" y="441"/>
                      </a:cubicBezTo>
                      <a:cubicBezTo>
                        <a:pt x="162" y="428"/>
                        <a:pt x="162" y="428"/>
                        <a:pt x="162" y="428"/>
                      </a:cubicBezTo>
                      <a:cubicBezTo>
                        <a:pt x="162" y="320"/>
                        <a:pt x="162" y="320"/>
                        <a:pt x="162" y="320"/>
                      </a:cubicBezTo>
                      <a:cubicBezTo>
                        <a:pt x="162" y="316"/>
                        <a:pt x="162" y="313"/>
                        <a:pt x="161" y="310"/>
                      </a:cubicBezTo>
                      <a:cubicBezTo>
                        <a:pt x="168" y="227"/>
                        <a:pt x="238" y="161"/>
                        <a:pt x="323" y="161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ubicBezTo>
                        <a:pt x="145" y="0"/>
                        <a:pt x="0" y="145"/>
                        <a:pt x="0" y="32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íṥḷiḋe">
                  <a:extLst>
                    <a:ext uri="{FF2B5EF4-FFF2-40B4-BE49-F238E27FC236}">
                      <a16:creationId xmlns:a16="http://schemas.microsoft.com/office/drawing/2014/main" id="{D0EF361B-C84F-4780-9C10-80BCE53D4754}"/>
                    </a:ext>
                  </a:extLst>
                </p:cNvPr>
                <p:cNvSpPr/>
                <p:nvPr/>
              </p:nvSpPr>
              <p:spPr bwMode="auto">
                <a:xfrm>
                  <a:off x="3976114" y="2306343"/>
                  <a:ext cx="1413258" cy="1413257"/>
                </a:xfrm>
                <a:custGeom>
                  <a:avLst/>
                  <a:gdLst>
                    <a:gd name="T0" fmla="*/ 0 w 323"/>
                    <a:gd name="T1" fmla="*/ 0 h 323"/>
                    <a:gd name="T2" fmla="*/ 0 w 323"/>
                    <a:gd name="T3" fmla="*/ 161 h 323"/>
                    <a:gd name="T4" fmla="*/ 162 w 323"/>
                    <a:gd name="T5" fmla="*/ 323 h 323"/>
                    <a:gd name="T6" fmla="*/ 323 w 323"/>
                    <a:gd name="T7" fmla="*/ 323 h 323"/>
                    <a:gd name="T8" fmla="*/ 0 w 323"/>
                    <a:gd name="T9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" h="323">
                      <a:moveTo>
                        <a:pt x="0" y="0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89" y="161"/>
                        <a:pt x="162" y="233"/>
                        <a:pt x="162" y="323"/>
                      </a:cubicBezTo>
                      <a:cubicBezTo>
                        <a:pt x="323" y="323"/>
                        <a:pt x="323" y="323"/>
                        <a:pt x="323" y="323"/>
                      </a:cubicBezTo>
                      <a:cubicBezTo>
                        <a:pt x="323" y="145"/>
                        <a:pt x="178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iṣḷíḋê">
                  <a:extLst>
                    <a:ext uri="{FF2B5EF4-FFF2-40B4-BE49-F238E27FC236}">
                      <a16:creationId xmlns:a16="http://schemas.microsoft.com/office/drawing/2014/main" id="{BE4E2483-55A6-4F53-A541-4B3EEC3C947F}"/>
                    </a:ext>
                  </a:extLst>
                </p:cNvPr>
                <p:cNvSpPr/>
                <p:nvPr/>
              </p:nvSpPr>
              <p:spPr bwMode="auto">
                <a:xfrm>
                  <a:off x="4685283" y="3719600"/>
                  <a:ext cx="1392923" cy="1413257"/>
                </a:xfrm>
                <a:custGeom>
                  <a:avLst/>
                  <a:gdLst>
                    <a:gd name="T0" fmla="*/ 161 w 319"/>
                    <a:gd name="T1" fmla="*/ 0 h 323"/>
                    <a:gd name="T2" fmla="*/ 0 w 319"/>
                    <a:gd name="T3" fmla="*/ 0 h 323"/>
                    <a:gd name="T4" fmla="*/ 319 w 319"/>
                    <a:gd name="T5" fmla="*/ 323 h 323"/>
                    <a:gd name="T6" fmla="*/ 319 w 319"/>
                    <a:gd name="T7" fmla="*/ 162 h 323"/>
                    <a:gd name="T8" fmla="*/ 161 w 319"/>
                    <a:gd name="T9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323">
                      <a:moveTo>
                        <a:pt x="1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7"/>
                        <a:pt x="143" y="321"/>
                        <a:pt x="319" y="323"/>
                      </a:cubicBezTo>
                      <a:cubicBezTo>
                        <a:pt x="319" y="162"/>
                        <a:pt x="319" y="162"/>
                        <a:pt x="319" y="162"/>
                      </a:cubicBezTo>
                      <a:cubicBezTo>
                        <a:pt x="231" y="160"/>
                        <a:pt x="161" y="88"/>
                        <a:pt x="16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ïṥľiḋè">
                  <a:extLst>
                    <a:ext uri="{FF2B5EF4-FFF2-40B4-BE49-F238E27FC236}">
                      <a16:creationId xmlns:a16="http://schemas.microsoft.com/office/drawing/2014/main" id="{4C445393-8DF8-4DFF-B9F3-B2513D473696}"/>
                    </a:ext>
                  </a:extLst>
                </p:cNvPr>
                <p:cNvSpPr/>
                <p:nvPr/>
              </p:nvSpPr>
              <p:spPr bwMode="auto">
                <a:xfrm>
                  <a:off x="6802629" y="2306343"/>
                  <a:ext cx="1413258" cy="1413257"/>
                </a:xfrm>
                <a:custGeom>
                  <a:avLst/>
                  <a:gdLst>
                    <a:gd name="T0" fmla="*/ 323 w 323"/>
                    <a:gd name="T1" fmla="*/ 0 h 323"/>
                    <a:gd name="T2" fmla="*/ 0 w 323"/>
                    <a:gd name="T3" fmla="*/ 323 h 323"/>
                    <a:gd name="T4" fmla="*/ 160 w 323"/>
                    <a:gd name="T5" fmla="*/ 323 h 323"/>
                    <a:gd name="T6" fmla="*/ 323 w 323"/>
                    <a:gd name="T7" fmla="*/ 161 h 323"/>
                    <a:gd name="T8" fmla="*/ 323 w 323"/>
                    <a:gd name="T9" fmla="*/ 161 h 323"/>
                    <a:gd name="T10" fmla="*/ 323 w 323"/>
                    <a:gd name="T11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3" h="323">
                      <a:moveTo>
                        <a:pt x="323" y="0"/>
                      </a:moveTo>
                      <a:cubicBezTo>
                        <a:pt x="144" y="0"/>
                        <a:pt x="0" y="145"/>
                        <a:pt x="0" y="323"/>
                      </a:cubicBezTo>
                      <a:cubicBezTo>
                        <a:pt x="160" y="323"/>
                        <a:pt x="160" y="323"/>
                        <a:pt x="160" y="323"/>
                      </a:cubicBezTo>
                      <a:cubicBezTo>
                        <a:pt x="160" y="233"/>
                        <a:pt x="233" y="161"/>
                        <a:pt x="323" y="161"/>
                      </a:cubicBezTo>
                      <a:cubicBezTo>
                        <a:pt x="323" y="161"/>
                        <a:pt x="323" y="161"/>
                        <a:pt x="323" y="161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ïşḷïḑè">
                <a:extLst>
                  <a:ext uri="{FF2B5EF4-FFF2-40B4-BE49-F238E27FC236}">
                    <a16:creationId xmlns:a16="http://schemas.microsoft.com/office/drawing/2014/main" id="{94B6C588-4E52-43AD-BF02-3CE837DAC8BD}"/>
                  </a:ext>
                </a:extLst>
              </p:cNvPr>
              <p:cNvGrpSpPr/>
              <p:nvPr/>
            </p:nvGrpSpPr>
            <p:grpSpPr>
              <a:xfrm>
                <a:off x="2432701" y="3997911"/>
                <a:ext cx="953230" cy="953228"/>
                <a:chOff x="7828426" y="1707625"/>
                <a:chExt cx="682538" cy="682537"/>
              </a:xfrm>
            </p:grpSpPr>
            <p:sp>
              <p:nvSpPr>
                <p:cNvPr id="24" name="ïśļíḋê">
                  <a:extLst>
                    <a:ext uri="{FF2B5EF4-FFF2-40B4-BE49-F238E27FC236}">
                      <a16:creationId xmlns:a16="http://schemas.microsoft.com/office/drawing/2014/main" id="{80C15CBC-1724-485E-BBE2-DAC25611B66B}"/>
                    </a:ext>
                  </a:extLst>
                </p:cNvPr>
                <p:cNvSpPr/>
                <p:nvPr/>
              </p:nvSpPr>
              <p:spPr>
                <a:xfrm>
                  <a:off x="7828426" y="1707625"/>
                  <a:ext cx="682538" cy="68253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sz="1600" b="1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5" name="ïṥ1iḍè">
                  <a:extLst>
                    <a:ext uri="{FF2B5EF4-FFF2-40B4-BE49-F238E27FC236}">
                      <a16:creationId xmlns:a16="http://schemas.microsoft.com/office/drawing/2014/main" id="{2B159465-3D91-40FB-8904-94182D8D065F}"/>
                    </a:ext>
                  </a:extLst>
                </p:cNvPr>
                <p:cNvSpPr/>
                <p:nvPr/>
              </p:nvSpPr>
              <p:spPr bwMode="auto">
                <a:xfrm>
                  <a:off x="7963487" y="1868001"/>
                  <a:ext cx="412418" cy="361786"/>
                </a:xfrm>
                <a:custGeom>
                  <a:avLst/>
                  <a:gdLst>
                    <a:gd name="connsiteX0" fmla="*/ 352921 w 607646"/>
                    <a:gd name="connsiteY0" fmla="*/ 457945 h 533051"/>
                    <a:gd name="connsiteX1" fmla="*/ 342979 w 607646"/>
                    <a:gd name="connsiteY1" fmla="*/ 462170 h 533051"/>
                    <a:gd name="connsiteX2" fmla="*/ 338854 w 607646"/>
                    <a:gd name="connsiteY2" fmla="*/ 472100 h 533051"/>
                    <a:gd name="connsiteX3" fmla="*/ 342979 w 607646"/>
                    <a:gd name="connsiteY3" fmla="*/ 482029 h 533051"/>
                    <a:gd name="connsiteX4" fmla="*/ 352921 w 607646"/>
                    <a:gd name="connsiteY4" fmla="*/ 486149 h 533051"/>
                    <a:gd name="connsiteX5" fmla="*/ 362863 w 607646"/>
                    <a:gd name="connsiteY5" fmla="*/ 482029 h 533051"/>
                    <a:gd name="connsiteX6" fmla="*/ 366987 w 607646"/>
                    <a:gd name="connsiteY6" fmla="*/ 472100 h 533051"/>
                    <a:gd name="connsiteX7" fmla="*/ 362863 w 607646"/>
                    <a:gd name="connsiteY7" fmla="*/ 462170 h 533051"/>
                    <a:gd name="connsiteX8" fmla="*/ 352921 w 607646"/>
                    <a:gd name="connsiteY8" fmla="*/ 457945 h 533051"/>
                    <a:gd name="connsiteX9" fmla="*/ 438485 w 607646"/>
                    <a:gd name="connsiteY9" fmla="*/ 375972 h 533051"/>
                    <a:gd name="connsiteX10" fmla="*/ 431081 w 607646"/>
                    <a:gd name="connsiteY10" fmla="*/ 379141 h 533051"/>
                    <a:gd name="connsiteX11" fmla="*/ 372699 w 607646"/>
                    <a:gd name="connsiteY11" fmla="*/ 437346 h 533051"/>
                    <a:gd name="connsiteX12" fmla="*/ 369632 w 607646"/>
                    <a:gd name="connsiteY12" fmla="*/ 444846 h 533051"/>
                    <a:gd name="connsiteX13" fmla="*/ 372699 w 607646"/>
                    <a:gd name="connsiteY13" fmla="*/ 452346 h 533051"/>
                    <a:gd name="connsiteX14" fmla="*/ 380208 w 607646"/>
                    <a:gd name="connsiteY14" fmla="*/ 455409 h 533051"/>
                    <a:gd name="connsiteX15" fmla="*/ 387612 w 607646"/>
                    <a:gd name="connsiteY15" fmla="*/ 452346 h 533051"/>
                    <a:gd name="connsiteX16" fmla="*/ 445994 w 607646"/>
                    <a:gd name="connsiteY16" fmla="*/ 394035 h 533051"/>
                    <a:gd name="connsiteX17" fmla="*/ 449062 w 607646"/>
                    <a:gd name="connsiteY17" fmla="*/ 386535 h 533051"/>
                    <a:gd name="connsiteX18" fmla="*/ 445994 w 607646"/>
                    <a:gd name="connsiteY18" fmla="*/ 379141 h 533051"/>
                    <a:gd name="connsiteX19" fmla="*/ 438485 w 607646"/>
                    <a:gd name="connsiteY19" fmla="*/ 375972 h 533051"/>
                    <a:gd name="connsiteX20" fmla="*/ 534943 w 607646"/>
                    <a:gd name="connsiteY20" fmla="*/ 217624 h 533051"/>
                    <a:gd name="connsiteX21" fmla="*/ 553981 w 607646"/>
                    <a:gd name="connsiteY21" fmla="*/ 225547 h 533051"/>
                    <a:gd name="connsiteX22" fmla="*/ 554404 w 607646"/>
                    <a:gd name="connsiteY22" fmla="*/ 225969 h 533051"/>
                    <a:gd name="connsiteX23" fmla="*/ 556520 w 607646"/>
                    <a:gd name="connsiteY23" fmla="*/ 230934 h 533051"/>
                    <a:gd name="connsiteX24" fmla="*/ 554510 w 607646"/>
                    <a:gd name="connsiteY24" fmla="*/ 235899 h 533051"/>
                    <a:gd name="connsiteX25" fmla="*/ 524050 w 607646"/>
                    <a:gd name="connsiteY25" fmla="*/ 266322 h 533051"/>
                    <a:gd name="connsiteX26" fmla="*/ 516752 w 607646"/>
                    <a:gd name="connsiteY26" fmla="*/ 283752 h 533051"/>
                    <a:gd name="connsiteX27" fmla="*/ 524050 w 607646"/>
                    <a:gd name="connsiteY27" fmla="*/ 301182 h 533051"/>
                    <a:gd name="connsiteX28" fmla="*/ 541501 w 607646"/>
                    <a:gd name="connsiteY28" fmla="*/ 308365 h 533051"/>
                    <a:gd name="connsiteX29" fmla="*/ 558952 w 607646"/>
                    <a:gd name="connsiteY29" fmla="*/ 301182 h 533051"/>
                    <a:gd name="connsiteX30" fmla="*/ 589413 w 607646"/>
                    <a:gd name="connsiteY30" fmla="*/ 270759 h 533051"/>
                    <a:gd name="connsiteX31" fmla="*/ 594384 w 607646"/>
                    <a:gd name="connsiteY31" fmla="*/ 268752 h 533051"/>
                    <a:gd name="connsiteX32" fmla="*/ 599355 w 607646"/>
                    <a:gd name="connsiteY32" fmla="*/ 270759 h 533051"/>
                    <a:gd name="connsiteX33" fmla="*/ 599778 w 607646"/>
                    <a:gd name="connsiteY33" fmla="*/ 271181 h 533051"/>
                    <a:gd name="connsiteX34" fmla="*/ 606758 w 607646"/>
                    <a:gd name="connsiteY34" fmla="*/ 297168 h 533051"/>
                    <a:gd name="connsiteX35" fmla="*/ 590047 w 607646"/>
                    <a:gd name="connsiteY35" fmla="*/ 359704 h 533051"/>
                    <a:gd name="connsiteX36" fmla="*/ 571010 w 607646"/>
                    <a:gd name="connsiteY36" fmla="*/ 378612 h 533051"/>
                    <a:gd name="connsiteX37" fmla="*/ 570798 w 607646"/>
                    <a:gd name="connsiteY37" fmla="*/ 378718 h 533051"/>
                    <a:gd name="connsiteX38" fmla="*/ 501627 w 607646"/>
                    <a:gd name="connsiteY38" fmla="*/ 395303 h 533051"/>
                    <a:gd name="connsiteX39" fmla="*/ 377987 w 607646"/>
                    <a:gd name="connsiteY39" fmla="*/ 518790 h 533051"/>
                    <a:gd name="connsiteX40" fmla="*/ 343507 w 607646"/>
                    <a:gd name="connsiteY40" fmla="*/ 533051 h 533051"/>
                    <a:gd name="connsiteX41" fmla="*/ 309028 w 607646"/>
                    <a:gd name="connsiteY41" fmla="*/ 518790 h 533051"/>
                    <a:gd name="connsiteX42" fmla="*/ 306066 w 607646"/>
                    <a:gd name="connsiteY42" fmla="*/ 515833 h 533051"/>
                    <a:gd name="connsiteX43" fmla="*/ 291788 w 607646"/>
                    <a:gd name="connsiteY43" fmla="*/ 481501 h 533051"/>
                    <a:gd name="connsiteX44" fmla="*/ 306066 w 607646"/>
                    <a:gd name="connsiteY44" fmla="*/ 447064 h 533051"/>
                    <a:gd name="connsiteX45" fmla="*/ 429707 w 607646"/>
                    <a:gd name="connsiteY45" fmla="*/ 323576 h 533051"/>
                    <a:gd name="connsiteX46" fmla="*/ 446418 w 607646"/>
                    <a:gd name="connsiteY46" fmla="*/ 254491 h 533051"/>
                    <a:gd name="connsiteX47" fmla="*/ 446418 w 607646"/>
                    <a:gd name="connsiteY47" fmla="*/ 254280 h 533051"/>
                    <a:gd name="connsiteX48" fmla="*/ 465455 w 607646"/>
                    <a:gd name="connsiteY48" fmla="*/ 235265 h 533051"/>
                    <a:gd name="connsiteX49" fmla="*/ 527963 w 607646"/>
                    <a:gd name="connsiteY49" fmla="*/ 218575 h 533051"/>
                    <a:gd name="connsiteX50" fmla="*/ 534943 w 607646"/>
                    <a:gd name="connsiteY50" fmla="*/ 217624 h 533051"/>
                    <a:gd name="connsiteX51" fmla="*/ 253873 w 607646"/>
                    <a:gd name="connsiteY51" fmla="*/ 140927 h 533051"/>
                    <a:gd name="connsiteX52" fmla="*/ 141005 w 607646"/>
                    <a:gd name="connsiteY52" fmla="*/ 253542 h 533051"/>
                    <a:gd name="connsiteX53" fmla="*/ 253873 w 607646"/>
                    <a:gd name="connsiteY53" fmla="*/ 366262 h 533051"/>
                    <a:gd name="connsiteX54" fmla="*/ 366741 w 607646"/>
                    <a:gd name="connsiteY54" fmla="*/ 253542 h 533051"/>
                    <a:gd name="connsiteX55" fmla="*/ 253873 w 607646"/>
                    <a:gd name="connsiteY55" fmla="*/ 140927 h 533051"/>
                    <a:gd name="connsiteX56" fmla="*/ 232929 w 607646"/>
                    <a:gd name="connsiteY56" fmla="*/ 0 h 533051"/>
                    <a:gd name="connsiteX57" fmla="*/ 274818 w 607646"/>
                    <a:gd name="connsiteY57" fmla="*/ 0 h 533051"/>
                    <a:gd name="connsiteX58" fmla="*/ 316918 w 607646"/>
                    <a:gd name="connsiteY58" fmla="*/ 42045 h 533051"/>
                    <a:gd name="connsiteX59" fmla="*/ 316918 w 607646"/>
                    <a:gd name="connsiteY59" fmla="*/ 55885 h 533051"/>
                    <a:gd name="connsiteX60" fmla="*/ 349287 w 607646"/>
                    <a:gd name="connsiteY60" fmla="*/ 69301 h 533051"/>
                    <a:gd name="connsiteX61" fmla="*/ 359125 w 607646"/>
                    <a:gd name="connsiteY61" fmla="*/ 59476 h 533051"/>
                    <a:gd name="connsiteX62" fmla="*/ 388849 w 607646"/>
                    <a:gd name="connsiteY62" fmla="*/ 47222 h 533051"/>
                    <a:gd name="connsiteX63" fmla="*/ 418574 w 607646"/>
                    <a:gd name="connsiteY63" fmla="*/ 59476 h 533051"/>
                    <a:gd name="connsiteX64" fmla="*/ 448192 w 607646"/>
                    <a:gd name="connsiteY64" fmla="*/ 89162 h 533051"/>
                    <a:gd name="connsiteX65" fmla="*/ 448192 w 607646"/>
                    <a:gd name="connsiteY65" fmla="*/ 148533 h 533051"/>
                    <a:gd name="connsiteX66" fmla="*/ 438460 w 607646"/>
                    <a:gd name="connsiteY66" fmla="*/ 158252 h 533051"/>
                    <a:gd name="connsiteX67" fmla="*/ 451789 w 607646"/>
                    <a:gd name="connsiteY67" fmla="*/ 190684 h 533051"/>
                    <a:gd name="connsiteX68" fmla="*/ 465752 w 607646"/>
                    <a:gd name="connsiteY68" fmla="*/ 190684 h 533051"/>
                    <a:gd name="connsiteX69" fmla="*/ 497909 w 607646"/>
                    <a:gd name="connsiteY69" fmla="*/ 205685 h 533051"/>
                    <a:gd name="connsiteX70" fmla="*/ 450837 w 607646"/>
                    <a:gd name="connsiteY70" fmla="*/ 218257 h 533051"/>
                    <a:gd name="connsiteX71" fmla="*/ 419420 w 607646"/>
                    <a:gd name="connsiteY71" fmla="*/ 249739 h 533051"/>
                    <a:gd name="connsiteX72" fmla="*/ 419208 w 607646"/>
                    <a:gd name="connsiteY72" fmla="*/ 250372 h 533051"/>
                    <a:gd name="connsiteX73" fmla="*/ 403764 w 607646"/>
                    <a:gd name="connsiteY73" fmla="*/ 314603 h 533051"/>
                    <a:gd name="connsiteX74" fmla="*/ 283598 w 607646"/>
                    <a:gd name="connsiteY74" fmla="*/ 434613 h 533051"/>
                    <a:gd name="connsiteX75" fmla="*/ 264134 w 607646"/>
                    <a:gd name="connsiteY75" fmla="*/ 481518 h 533051"/>
                    <a:gd name="connsiteX76" fmla="*/ 269317 w 607646"/>
                    <a:gd name="connsiteY76" fmla="*/ 507083 h 533051"/>
                    <a:gd name="connsiteX77" fmla="*/ 232929 w 607646"/>
                    <a:gd name="connsiteY77" fmla="*/ 507083 h 533051"/>
                    <a:gd name="connsiteX78" fmla="*/ 190828 w 607646"/>
                    <a:gd name="connsiteY78" fmla="*/ 465143 h 533051"/>
                    <a:gd name="connsiteX79" fmla="*/ 190828 w 607646"/>
                    <a:gd name="connsiteY79" fmla="*/ 451304 h 533051"/>
                    <a:gd name="connsiteX80" fmla="*/ 158459 w 607646"/>
                    <a:gd name="connsiteY80" fmla="*/ 437888 h 533051"/>
                    <a:gd name="connsiteX81" fmla="*/ 148622 w 607646"/>
                    <a:gd name="connsiteY81" fmla="*/ 447712 h 533051"/>
                    <a:gd name="connsiteX82" fmla="*/ 118897 w 607646"/>
                    <a:gd name="connsiteY82" fmla="*/ 459967 h 533051"/>
                    <a:gd name="connsiteX83" fmla="*/ 89173 w 607646"/>
                    <a:gd name="connsiteY83" fmla="*/ 447712 h 533051"/>
                    <a:gd name="connsiteX84" fmla="*/ 59554 w 607646"/>
                    <a:gd name="connsiteY84" fmla="*/ 418027 h 533051"/>
                    <a:gd name="connsiteX85" fmla="*/ 59554 w 607646"/>
                    <a:gd name="connsiteY85" fmla="*/ 358656 h 533051"/>
                    <a:gd name="connsiteX86" fmla="*/ 69286 w 607646"/>
                    <a:gd name="connsiteY86" fmla="*/ 348831 h 533051"/>
                    <a:gd name="connsiteX87" fmla="*/ 55958 w 607646"/>
                    <a:gd name="connsiteY87" fmla="*/ 316505 h 533051"/>
                    <a:gd name="connsiteX88" fmla="*/ 41995 w 607646"/>
                    <a:gd name="connsiteY88" fmla="*/ 316505 h 533051"/>
                    <a:gd name="connsiteX89" fmla="*/ 0 w 607646"/>
                    <a:gd name="connsiteY89" fmla="*/ 274565 h 533051"/>
                    <a:gd name="connsiteX90" fmla="*/ 0 w 607646"/>
                    <a:gd name="connsiteY90" fmla="*/ 232625 h 533051"/>
                    <a:gd name="connsiteX91" fmla="*/ 41995 w 607646"/>
                    <a:gd name="connsiteY91" fmla="*/ 190684 h 533051"/>
                    <a:gd name="connsiteX92" fmla="*/ 55958 w 607646"/>
                    <a:gd name="connsiteY92" fmla="*/ 190684 h 533051"/>
                    <a:gd name="connsiteX93" fmla="*/ 69286 w 607646"/>
                    <a:gd name="connsiteY93" fmla="*/ 158252 h 533051"/>
                    <a:gd name="connsiteX94" fmla="*/ 59554 w 607646"/>
                    <a:gd name="connsiteY94" fmla="*/ 148533 h 533051"/>
                    <a:gd name="connsiteX95" fmla="*/ 59554 w 607646"/>
                    <a:gd name="connsiteY95" fmla="*/ 89162 h 533051"/>
                    <a:gd name="connsiteX96" fmla="*/ 89173 w 607646"/>
                    <a:gd name="connsiteY96" fmla="*/ 59476 h 533051"/>
                    <a:gd name="connsiteX97" fmla="*/ 118897 w 607646"/>
                    <a:gd name="connsiteY97" fmla="*/ 47222 h 533051"/>
                    <a:gd name="connsiteX98" fmla="*/ 148622 w 607646"/>
                    <a:gd name="connsiteY98" fmla="*/ 59476 h 533051"/>
                    <a:gd name="connsiteX99" fmla="*/ 158459 w 607646"/>
                    <a:gd name="connsiteY99" fmla="*/ 69301 h 533051"/>
                    <a:gd name="connsiteX100" fmla="*/ 190828 w 607646"/>
                    <a:gd name="connsiteY100" fmla="*/ 55885 h 533051"/>
                    <a:gd name="connsiteX101" fmla="*/ 190828 w 607646"/>
                    <a:gd name="connsiteY101" fmla="*/ 42045 h 533051"/>
                    <a:gd name="connsiteX102" fmla="*/ 232929 w 607646"/>
                    <a:gd name="connsiteY102" fmla="*/ 0 h 533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607646" h="533051">
                      <a:moveTo>
                        <a:pt x="352921" y="457945"/>
                      </a:moveTo>
                      <a:cubicBezTo>
                        <a:pt x="349113" y="457945"/>
                        <a:pt x="345623" y="459423"/>
                        <a:pt x="342979" y="462170"/>
                      </a:cubicBezTo>
                      <a:cubicBezTo>
                        <a:pt x="340229" y="464811"/>
                        <a:pt x="338854" y="468297"/>
                        <a:pt x="338854" y="472100"/>
                      </a:cubicBezTo>
                      <a:cubicBezTo>
                        <a:pt x="338854" y="475797"/>
                        <a:pt x="340229" y="479389"/>
                        <a:pt x="342979" y="482029"/>
                      </a:cubicBezTo>
                      <a:cubicBezTo>
                        <a:pt x="345623" y="484670"/>
                        <a:pt x="349113" y="486149"/>
                        <a:pt x="352921" y="486149"/>
                      </a:cubicBezTo>
                      <a:cubicBezTo>
                        <a:pt x="356622" y="486149"/>
                        <a:pt x="360218" y="484670"/>
                        <a:pt x="362863" y="482029"/>
                      </a:cubicBezTo>
                      <a:cubicBezTo>
                        <a:pt x="365507" y="479389"/>
                        <a:pt x="366987" y="475797"/>
                        <a:pt x="366987" y="472100"/>
                      </a:cubicBezTo>
                      <a:cubicBezTo>
                        <a:pt x="366987" y="468297"/>
                        <a:pt x="365507" y="464811"/>
                        <a:pt x="362863" y="462170"/>
                      </a:cubicBezTo>
                      <a:cubicBezTo>
                        <a:pt x="360218" y="459423"/>
                        <a:pt x="356622" y="457945"/>
                        <a:pt x="352921" y="457945"/>
                      </a:cubicBezTo>
                      <a:close/>
                      <a:moveTo>
                        <a:pt x="438485" y="375972"/>
                      </a:moveTo>
                      <a:cubicBezTo>
                        <a:pt x="435735" y="375972"/>
                        <a:pt x="432985" y="377134"/>
                        <a:pt x="431081" y="379141"/>
                      </a:cubicBezTo>
                      <a:lnTo>
                        <a:pt x="372699" y="437346"/>
                      </a:lnTo>
                      <a:cubicBezTo>
                        <a:pt x="370689" y="439353"/>
                        <a:pt x="369632" y="441994"/>
                        <a:pt x="369632" y="444846"/>
                      </a:cubicBezTo>
                      <a:cubicBezTo>
                        <a:pt x="369632" y="447698"/>
                        <a:pt x="370689" y="450339"/>
                        <a:pt x="372699" y="452346"/>
                      </a:cubicBezTo>
                      <a:cubicBezTo>
                        <a:pt x="374708" y="454353"/>
                        <a:pt x="377352" y="455409"/>
                        <a:pt x="380208" y="455409"/>
                      </a:cubicBezTo>
                      <a:cubicBezTo>
                        <a:pt x="382958" y="455409"/>
                        <a:pt x="385602" y="454353"/>
                        <a:pt x="387612" y="452346"/>
                      </a:cubicBezTo>
                      <a:lnTo>
                        <a:pt x="445994" y="394035"/>
                      </a:lnTo>
                      <a:cubicBezTo>
                        <a:pt x="448004" y="392028"/>
                        <a:pt x="449062" y="389387"/>
                        <a:pt x="449062" y="386535"/>
                      </a:cubicBezTo>
                      <a:cubicBezTo>
                        <a:pt x="449062" y="383789"/>
                        <a:pt x="448004" y="381148"/>
                        <a:pt x="445994" y="379141"/>
                      </a:cubicBezTo>
                      <a:cubicBezTo>
                        <a:pt x="443985" y="377134"/>
                        <a:pt x="441341" y="375972"/>
                        <a:pt x="438485" y="375972"/>
                      </a:cubicBezTo>
                      <a:close/>
                      <a:moveTo>
                        <a:pt x="534943" y="217624"/>
                      </a:moveTo>
                      <a:cubicBezTo>
                        <a:pt x="542136" y="217624"/>
                        <a:pt x="548905" y="220371"/>
                        <a:pt x="553981" y="225547"/>
                      </a:cubicBezTo>
                      <a:lnTo>
                        <a:pt x="554404" y="225969"/>
                      </a:lnTo>
                      <a:cubicBezTo>
                        <a:pt x="555779" y="227237"/>
                        <a:pt x="556520" y="229033"/>
                        <a:pt x="556520" y="230934"/>
                      </a:cubicBezTo>
                      <a:cubicBezTo>
                        <a:pt x="556520" y="232836"/>
                        <a:pt x="555779" y="234632"/>
                        <a:pt x="554510" y="235899"/>
                      </a:cubicBezTo>
                      <a:lnTo>
                        <a:pt x="524050" y="266322"/>
                      </a:lnTo>
                      <a:cubicBezTo>
                        <a:pt x="519396" y="270970"/>
                        <a:pt x="516752" y="277203"/>
                        <a:pt x="516752" y="283752"/>
                      </a:cubicBezTo>
                      <a:cubicBezTo>
                        <a:pt x="516752" y="290301"/>
                        <a:pt x="519396" y="296534"/>
                        <a:pt x="524050" y="301182"/>
                      </a:cubicBezTo>
                      <a:cubicBezTo>
                        <a:pt x="528703" y="305830"/>
                        <a:pt x="534838" y="308365"/>
                        <a:pt x="541501" y="308365"/>
                      </a:cubicBezTo>
                      <a:cubicBezTo>
                        <a:pt x="548058" y="308365"/>
                        <a:pt x="554299" y="305830"/>
                        <a:pt x="558952" y="301182"/>
                      </a:cubicBezTo>
                      <a:lnTo>
                        <a:pt x="589413" y="270759"/>
                      </a:lnTo>
                      <a:cubicBezTo>
                        <a:pt x="590682" y="269491"/>
                        <a:pt x="592480" y="268752"/>
                        <a:pt x="594384" y="268752"/>
                      </a:cubicBezTo>
                      <a:cubicBezTo>
                        <a:pt x="596288" y="268752"/>
                        <a:pt x="597980" y="269491"/>
                        <a:pt x="599355" y="270759"/>
                      </a:cubicBezTo>
                      <a:lnTo>
                        <a:pt x="599778" y="271181"/>
                      </a:lnTo>
                      <a:cubicBezTo>
                        <a:pt x="606547" y="277942"/>
                        <a:pt x="609191" y="287977"/>
                        <a:pt x="606758" y="297168"/>
                      </a:cubicBezTo>
                      <a:lnTo>
                        <a:pt x="590047" y="359704"/>
                      </a:lnTo>
                      <a:cubicBezTo>
                        <a:pt x="587509" y="368894"/>
                        <a:pt x="580211" y="376183"/>
                        <a:pt x="571010" y="378612"/>
                      </a:cubicBezTo>
                      <a:cubicBezTo>
                        <a:pt x="570904" y="378718"/>
                        <a:pt x="570904" y="378718"/>
                        <a:pt x="570798" y="378718"/>
                      </a:cubicBezTo>
                      <a:lnTo>
                        <a:pt x="501627" y="395303"/>
                      </a:lnTo>
                      <a:lnTo>
                        <a:pt x="377987" y="518790"/>
                      </a:lnTo>
                      <a:cubicBezTo>
                        <a:pt x="368785" y="527981"/>
                        <a:pt x="356517" y="533051"/>
                        <a:pt x="343507" y="533051"/>
                      </a:cubicBezTo>
                      <a:cubicBezTo>
                        <a:pt x="330498" y="533051"/>
                        <a:pt x="318229" y="527981"/>
                        <a:pt x="309028" y="518790"/>
                      </a:cubicBezTo>
                      <a:lnTo>
                        <a:pt x="306066" y="515833"/>
                      </a:lnTo>
                      <a:cubicBezTo>
                        <a:pt x="296865" y="506642"/>
                        <a:pt x="291788" y="494494"/>
                        <a:pt x="291788" y="481501"/>
                      </a:cubicBezTo>
                      <a:cubicBezTo>
                        <a:pt x="291788" y="468402"/>
                        <a:pt x="296865" y="456254"/>
                        <a:pt x="306066" y="447064"/>
                      </a:cubicBezTo>
                      <a:lnTo>
                        <a:pt x="429707" y="323576"/>
                      </a:lnTo>
                      <a:lnTo>
                        <a:pt x="446418" y="254491"/>
                      </a:lnTo>
                      <a:cubicBezTo>
                        <a:pt x="446418" y="254385"/>
                        <a:pt x="446418" y="254385"/>
                        <a:pt x="446418" y="254280"/>
                      </a:cubicBezTo>
                      <a:cubicBezTo>
                        <a:pt x="448956" y="245089"/>
                        <a:pt x="456254" y="237801"/>
                        <a:pt x="465455" y="235265"/>
                      </a:cubicBezTo>
                      <a:lnTo>
                        <a:pt x="527963" y="218575"/>
                      </a:lnTo>
                      <a:cubicBezTo>
                        <a:pt x="530290" y="217941"/>
                        <a:pt x="532617" y="217624"/>
                        <a:pt x="534943" y="217624"/>
                      </a:cubicBezTo>
                      <a:close/>
                      <a:moveTo>
                        <a:pt x="253873" y="140927"/>
                      </a:moveTo>
                      <a:cubicBezTo>
                        <a:pt x="191674" y="140927"/>
                        <a:pt x="141005" y="191424"/>
                        <a:pt x="141005" y="253542"/>
                      </a:cubicBezTo>
                      <a:cubicBezTo>
                        <a:pt x="141005" y="315765"/>
                        <a:pt x="191674" y="366262"/>
                        <a:pt x="253873" y="366262"/>
                      </a:cubicBezTo>
                      <a:cubicBezTo>
                        <a:pt x="316072" y="366262"/>
                        <a:pt x="366741" y="315765"/>
                        <a:pt x="366741" y="253542"/>
                      </a:cubicBezTo>
                      <a:cubicBezTo>
                        <a:pt x="366741" y="191424"/>
                        <a:pt x="316072" y="140927"/>
                        <a:pt x="253873" y="140927"/>
                      </a:cubicBezTo>
                      <a:close/>
                      <a:moveTo>
                        <a:pt x="232929" y="0"/>
                      </a:moveTo>
                      <a:lnTo>
                        <a:pt x="274818" y="0"/>
                      </a:lnTo>
                      <a:cubicBezTo>
                        <a:pt x="298090" y="0"/>
                        <a:pt x="316918" y="18910"/>
                        <a:pt x="316918" y="42045"/>
                      </a:cubicBezTo>
                      <a:lnTo>
                        <a:pt x="316918" y="55885"/>
                      </a:lnTo>
                      <a:cubicBezTo>
                        <a:pt x="328025" y="59371"/>
                        <a:pt x="338921" y="63913"/>
                        <a:pt x="349287" y="69301"/>
                      </a:cubicBezTo>
                      <a:lnTo>
                        <a:pt x="359125" y="59476"/>
                      </a:lnTo>
                      <a:cubicBezTo>
                        <a:pt x="367058" y="51553"/>
                        <a:pt x="377637" y="47222"/>
                        <a:pt x="388849" y="47222"/>
                      </a:cubicBezTo>
                      <a:cubicBezTo>
                        <a:pt x="400062" y="47222"/>
                        <a:pt x="410640" y="51553"/>
                        <a:pt x="418574" y="59476"/>
                      </a:cubicBezTo>
                      <a:lnTo>
                        <a:pt x="448192" y="89162"/>
                      </a:lnTo>
                      <a:cubicBezTo>
                        <a:pt x="464588" y="105536"/>
                        <a:pt x="464588" y="132158"/>
                        <a:pt x="448192" y="148533"/>
                      </a:cubicBezTo>
                      <a:lnTo>
                        <a:pt x="438460" y="158252"/>
                      </a:lnTo>
                      <a:cubicBezTo>
                        <a:pt x="443749" y="168710"/>
                        <a:pt x="448298" y="179486"/>
                        <a:pt x="451789" y="190684"/>
                      </a:cubicBezTo>
                      <a:lnTo>
                        <a:pt x="465752" y="190684"/>
                      </a:lnTo>
                      <a:cubicBezTo>
                        <a:pt x="478657" y="190684"/>
                        <a:pt x="490187" y="196494"/>
                        <a:pt x="497909" y="205685"/>
                      </a:cubicBezTo>
                      <a:lnTo>
                        <a:pt x="450837" y="218257"/>
                      </a:lnTo>
                      <a:cubicBezTo>
                        <a:pt x="435604" y="222377"/>
                        <a:pt x="423440" y="234420"/>
                        <a:pt x="419420" y="249739"/>
                      </a:cubicBezTo>
                      <a:cubicBezTo>
                        <a:pt x="419314" y="249950"/>
                        <a:pt x="419314" y="250161"/>
                        <a:pt x="419208" y="250372"/>
                      </a:cubicBezTo>
                      <a:lnTo>
                        <a:pt x="403764" y="314603"/>
                      </a:lnTo>
                      <a:lnTo>
                        <a:pt x="283598" y="434613"/>
                      </a:lnTo>
                      <a:cubicBezTo>
                        <a:pt x="271010" y="447078"/>
                        <a:pt x="264134" y="463770"/>
                        <a:pt x="264134" y="481518"/>
                      </a:cubicBezTo>
                      <a:cubicBezTo>
                        <a:pt x="264134" y="490392"/>
                        <a:pt x="265932" y="499160"/>
                        <a:pt x="269317" y="507083"/>
                      </a:cubicBezTo>
                      <a:lnTo>
                        <a:pt x="232929" y="507083"/>
                      </a:lnTo>
                      <a:cubicBezTo>
                        <a:pt x="209657" y="507083"/>
                        <a:pt x="190828" y="488279"/>
                        <a:pt x="190828" y="465143"/>
                      </a:cubicBezTo>
                      <a:lnTo>
                        <a:pt x="190828" y="451304"/>
                      </a:lnTo>
                      <a:cubicBezTo>
                        <a:pt x="179721" y="447712"/>
                        <a:pt x="168826" y="443275"/>
                        <a:pt x="158459" y="437888"/>
                      </a:cubicBezTo>
                      <a:lnTo>
                        <a:pt x="148622" y="447712"/>
                      </a:lnTo>
                      <a:cubicBezTo>
                        <a:pt x="140688" y="455635"/>
                        <a:pt x="130110" y="459967"/>
                        <a:pt x="118897" y="459967"/>
                      </a:cubicBezTo>
                      <a:cubicBezTo>
                        <a:pt x="107685" y="459967"/>
                        <a:pt x="97107" y="455635"/>
                        <a:pt x="89173" y="447712"/>
                      </a:cubicBezTo>
                      <a:lnTo>
                        <a:pt x="59554" y="418027"/>
                      </a:lnTo>
                      <a:cubicBezTo>
                        <a:pt x="43158" y="401652"/>
                        <a:pt x="43158" y="375030"/>
                        <a:pt x="59554" y="358656"/>
                      </a:cubicBezTo>
                      <a:lnTo>
                        <a:pt x="69286" y="348831"/>
                      </a:lnTo>
                      <a:cubicBezTo>
                        <a:pt x="63997" y="338478"/>
                        <a:pt x="59449" y="327597"/>
                        <a:pt x="55958" y="316505"/>
                      </a:cubicBezTo>
                      <a:lnTo>
                        <a:pt x="41995" y="316505"/>
                      </a:lnTo>
                      <a:cubicBezTo>
                        <a:pt x="18829" y="316505"/>
                        <a:pt x="0" y="297700"/>
                        <a:pt x="0" y="274565"/>
                      </a:cubicBezTo>
                      <a:lnTo>
                        <a:pt x="0" y="232625"/>
                      </a:lnTo>
                      <a:cubicBezTo>
                        <a:pt x="0" y="209488"/>
                        <a:pt x="18829" y="190684"/>
                        <a:pt x="41995" y="190684"/>
                      </a:cubicBezTo>
                      <a:lnTo>
                        <a:pt x="55958" y="190684"/>
                      </a:lnTo>
                      <a:cubicBezTo>
                        <a:pt x="59449" y="179486"/>
                        <a:pt x="63997" y="168710"/>
                        <a:pt x="69286" y="158252"/>
                      </a:cubicBezTo>
                      <a:lnTo>
                        <a:pt x="59554" y="148533"/>
                      </a:lnTo>
                      <a:cubicBezTo>
                        <a:pt x="43158" y="132158"/>
                        <a:pt x="43158" y="105536"/>
                        <a:pt x="59554" y="89162"/>
                      </a:cubicBezTo>
                      <a:lnTo>
                        <a:pt x="89173" y="59476"/>
                      </a:lnTo>
                      <a:cubicBezTo>
                        <a:pt x="97107" y="51553"/>
                        <a:pt x="107685" y="47222"/>
                        <a:pt x="118897" y="47222"/>
                      </a:cubicBezTo>
                      <a:cubicBezTo>
                        <a:pt x="130110" y="47222"/>
                        <a:pt x="140688" y="51553"/>
                        <a:pt x="148622" y="59476"/>
                      </a:cubicBezTo>
                      <a:lnTo>
                        <a:pt x="158459" y="69301"/>
                      </a:lnTo>
                      <a:cubicBezTo>
                        <a:pt x="168826" y="63913"/>
                        <a:pt x="179721" y="59371"/>
                        <a:pt x="190828" y="55885"/>
                      </a:cubicBezTo>
                      <a:lnTo>
                        <a:pt x="190828" y="42045"/>
                      </a:lnTo>
                      <a:cubicBezTo>
                        <a:pt x="190828" y="18910"/>
                        <a:pt x="209657" y="0"/>
                        <a:pt x="2329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ïṡľíḋè">
                <a:extLst>
                  <a:ext uri="{FF2B5EF4-FFF2-40B4-BE49-F238E27FC236}">
                    <a16:creationId xmlns:a16="http://schemas.microsoft.com/office/drawing/2014/main" id="{635505B4-AD0E-4CBD-8344-93E33D761761}"/>
                  </a:ext>
                </a:extLst>
              </p:cNvPr>
              <p:cNvGrpSpPr/>
              <p:nvPr/>
            </p:nvGrpSpPr>
            <p:grpSpPr>
              <a:xfrm>
                <a:off x="8806069" y="3997911"/>
                <a:ext cx="953230" cy="953228"/>
                <a:chOff x="7828426" y="1707625"/>
                <a:chExt cx="682538" cy="682537"/>
              </a:xfrm>
            </p:grpSpPr>
            <p:sp>
              <p:nvSpPr>
                <p:cNvPr id="22" name="ïşļïḍê">
                  <a:extLst>
                    <a:ext uri="{FF2B5EF4-FFF2-40B4-BE49-F238E27FC236}">
                      <a16:creationId xmlns:a16="http://schemas.microsoft.com/office/drawing/2014/main" id="{3AF579A3-47FD-450F-852F-7B0DC1B15800}"/>
                    </a:ext>
                  </a:extLst>
                </p:cNvPr>
                <p:cNvSpPr/>
                <p:nvPr/>
              </p:nvSpPr>
              <p:spPr>
                <a:xfrm>
                  <a:off x="7828426" y="1707625"/>
                  <a:ext cx="682538" cy="68253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sz="1600" b="1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3" name="iṡľíḍê">
                  <a:extLst>
                    <a:ext uri="{FF2B5EF4-FFF2-40B4-BE49-F238E27FC236}">
                      <a16:creationId xmlns:a16="http://schemas.microsoft.com/office/drawing/2014/main" id="{D1053418-7073-4FFF-9C0E-8E5C23227836}"/>
                    </a:ext>
                  </a:extLst>
                </p:cNvPr>
                <p:cNvSpPr/>
                <p:nvPr/>
              </p:nvSpPr>
              <p:spPr bwMode="auto">
                <a:xfrm>
                  <a:off x="7963487" y="1868001"/>
                  <a:ext cx="412418" cy="361786"/>
                </a:xfrm>
                <a:custGeom>
                  <a:avLst/>
                  <a:gdLst>
                    <a:gd name="connsiteX0" fmla="*/ 352921 w 607646"/>
                    <a:gd name="connsiteY0" fmla="*/ 457945 h 533051"/>
                    <a:gd name="connsiteX1" fmla="*/ 342979 w 607646"/>
                    <a:gd name="connsiteY1" fmla="*/ 462170 h 533051"/>
                    <a:gd name="connsiteX2" fmla="*/ 338854 w 607646"/>
                    <a:gd name="connsiteY2" fmla="*/ 472100 h 533051"/>
                    <a:gd name="connsiteX3" fmla="*/ 342979 w 607646"/>
                    <a:gd name="connsiteY3" fmla="*/ 482029 h 533051"/>
                    <a:gd name="connsiteX4" fmla="*/ 352921 w 607646"/>
                    <a:gd name="connsiteY4" fmla="*/ 486149 h 533051"/>
                    <a:gd name="connsiteX5" fmla="*/ 362863 w 607646"/>
                    <a:gd name="connsiteY5" fmla="*/ 482029 h 533051"/>
                    <a:gd name="connsiteX6" fmla="*/ 366987 w 607646"/>
                    <a:gd name="connsiteY6" fmla="*/ 472100 h 533051"/>
                    <a:gd name="connsiteX7" fmla="*/ 362863 w 607646"/>
                    <a:gd name="connsiteY7" fmla="*/ 462170 h 533051"/>
                    <a:gd name="connsiteX8" fmla="*/ 352921 w 607646"/>
                    <a:gd name="connsiteY8" fmla="*/ 457945 h 533051"/>
                    <a:gd name="connsiteX9" fmla="*/ 438485 w 607646"/>
                    <a:gd name="connsiteY9" fmla="*/ 375972 h 533051"/>
                    <a:gd name="connsiteX10" fmla="*/ 431081 w 607646"/>
                    <a:gd name="connsiteY10" fmla="*/ 379141 h 533051"/>
                    <a:gd name="connsiteX11" fmla="*/ 372699 w 607646"/>
                    <a:gd name="connsiteY11" fmla="*/ 437346 h 533051"/>
                    <a:gd name="connsiteX12" fmla="*/ 369632 w 607646"/>
                    <a:gd name="connsiteY12" fmla="*/ 444846 h 533051"/>
                    <a:gd name="connsiteX13" fmla="*/ 372699 w 607646"/>
                    <a:gd name="connsiteY13" fmla="*/ 452346 h 533051"/>
                    <a:gd name="connsiteX14" fmla="*/ 380208 w 607646"/>
                    <a:gd name="connsiteY14" fmla="*/ 455409 h 533051"/>
                    <a:gd name="connsiteX15" fmla="*/ 387612 w 607646"/>
                    <a:gd name="connsiteY15" fmla="*/ 452346 h 533051"/>
                    <a:gd name="connsiteX16" fmla="*/ 445994 w 607646"/>
                    <a:gd name="connsiteY16" fmla="*/ 394035 h 533051"/>
                    <a:gd name="connsiteX17" fmla="*/ 449062 w 607646"/>
                    <a:gd name="connsiteY17" fmla="*/ 386535 h 533051"/>
                    <a:gd name="connsiteX18" fmla="*/ 445994 w 607646"/>
                    <a:gd name="connsiteY18" fmla="*/ 379141 h 533051"/>
                    <a:gd name="connsiteX19" fmla="*/ 438485 w 607646"/>
                    <a:gd name="connsiteY19" fmla="*/ 375972 h 533051"/>
                    <a:gd name="connsiteX20" fmla="*/ 534943 w 607646"/>
                    <a:gd name="connsiteY20" fmla="*/ 217624 h 533051"/>
                    <a:gd name="connsiteX21" fmla="*/ 553981 w 607646"/>
                    <a:gd name="connsiteY21" fmla="*/ 225547 h 533051"/>
                    <a:gd name="connsiteX22" fmla="*/ 554404 w 607646"/>
                    <a:gd name="connsiteY22" fmla="*/ 225969 h 533051"/>
                    <a:gd name="connsiteX23" fmla="*/ 556520 w 607646"/>
                    <a:gd name="connsiteY23" fmla="*/ 230934 h 533051"/>
                    <a:gd name="connsiteX24" fmla="*/ 554510 w 607646"/>
                    <a:gd name="connsiteY24" fmla="*/ 235899 h 533051"/>
                    <a:gd name="connsiteX25" fmla="*/ 524050 w 607646"/>
                    <a:gd name="connsiteY25" fmla="*/ 266322 h 533051"/>
                    <a:gd name="connsiteX26" fmla="*/ 516752 w 607646"/>
                    <a:gd name="connsiteY26" fmla="*/ 283752 h 533051"/>
                    <a:gd name="connsiteX27" fmla="*/ 524050 w 607646"/>
                    <a:gd name="connsiteY27" fmla="*/ 301182 h 533051"/>
                    <a:gd name="connsiteX28" fmla="*/ 541501 w 607646"/>
                    <a:gd name="connsiteY28" fmla="*/ 308365 h 533051"/>
                    <a:gd name="connsiteX29" fmla="*/ 558952 w 607646"/>
                    <a:gd name="connsiteY29" fmla="*/ 301182 h 533051"/>
                    <a:gd name="connsiteX30" fmla="*/ 589413 w 607646"/>
                    <a:gd name="connsiteY30" fmla="*/ 270759 h 533051"/>
                    <a:gd name="connsiteX31" fmla="*/ 594384 w 607646"/>
                    <a:gd name="connsiteY31" fmla="*/ 268752 h 533051"/>
                    <a:gd name="connsiteX32" fmla="*/ 599355 w 607646"/>
                    <a:gd name="connsiteY32" fmla="*/ 270759 h 533051"/>
                    <a:gd name="connsiteX33" fmla="*/ 599778 w 607646"/>
                    <a:gd name="connsiteY33" fmla="*/ 271181 h 533051"/>
                    <a:gd name="connsiteX34" fmla="*/ 606758 w 607646"/>
                    <a:gd name="connsiteY34" fmla="*/ 297168 h 533051"/>
                    <a:gd name="connsiteX35" fmla="*/ 590047 w 607646"/>
                    <a:gd name="connsiteY35" fmla="*/ 359704 h 533051"/>
                    <a:gd name="connsiteX36" fmla="*/ 571010 w 607646"/>
                    <a:gd name="connsiteY36" fmla="*/ 378612 h 533051"/>
                    <a:gd name="connsiteX37" fmla="*/ 570798 w 607646"/>
                    <a:gd name="connsiteY37" fmla="*/ 378718 h 533051"/>
                    <a:gd name="connsiteX38" fmla="*/ 501627 w 607646"/>
                    <a:gd name="connsiteY38" fmla="*/ 395303 h 533051"/>
                    <a:gd name="connsiteX39" fmla="*/ 377987 w 607646"/>
                    <a:gd name="connsiteY39" fmla="*/ 518790 h 533051"/>
                    <a:gd name="connsiteX40" fmla="*/ 343507 w 607646"/>
                    <a:gd name="connsiteY40" fmla="*/ 533051 h 533051"/>
                    <a:gd name="connsiteX41" fmla="*/ 309028 w 607646"/>
                    <a:gd name="connsiteY41" fmla="*/ 518790 h 533051"/>
                    <a:gd name="connsiteX42" fmla="*/ 306066 w 607646"/>
                    <a:gd name="connsiteY42" fmla="*/ 515833 h 533051"/>
                    <a:gd name="connsiteX43" fmla="*/ 291788 w 607646"/>
                    <a:gd name="connsiteY43" fmla="*/ 481501 h 533051"/>
                    <a:gd name="connsiteX44" fmla="*/ 306066 w 607646"/>
                    <a:gd name="connsiteY44" fmla="*/ 447064 h 533051"/>
                    <a:gd name="connsiteX45" fmla="*/ 429707 w 607646"/>
                    <a:gd name="connsiteY45" fmla="*/ 323576 h 533051"/>
                    <a:gd name="connsiteX46" fmla="*/ 446418 w 607646"/>
                    <a:gd name="connsiteY46" fmla="*/ 254491 h 533051"/>
                    <a:gd name="connsiteX47" fmla="*/ 446418 w 607646"/>
                    <a:gd name="connsiteY47" fmla="*/ 254280 h 533051"/>
                    <a:gd name="connsiteX48" fmla="*/ 465455 w 607646"/>
                    <a:gd name="connsiteY48" fmla="*/ 235265 h 533051"/>
                    <a:gd name="connsiteX49" fmla="*/ 527963 w 607646"/>
                    <a:gd name="connsiteY49" fmla="*/ 218575 h 533051"/>
                    <a:gd name="connsiteX50" fmla="*/ 534943 w 607646"/>
                    <a:gd name="connsiteY50" fmla="*/ 217624 h 533051"/>
                    <a:gd name="connsiteX51" fmla="*/ 253873 w 607646"/>
                    <a:gd name="connsiteY51" fmla="*/ 140927 h 533051"/>
                    <a:gd name="connsiteX52" fmla="*/ 141005 w 607646"/>
                    <a:gd name="connsiteY52" fmla="*/ 253542 h 533051"/>
                    <a:gd name="connsiteX53" fmla="*/ 253873 w 607646"/>
                    <a:gd name="connsiteY53" fmla="*/ 366262 h 533051"/>
                    <a:gd name="connsiteX54" fmla="*/ 366741 w 607646"/>
                    <a:gd name="connsiteY54" fmla="*/ 253542 h 533051"/>
                    <a:gd name="connsiteX55" fmla="*/ 253873 w 607646"/>
                    <a:gd name="connsiteY55" fmla="*/ 140927 h 533051"/>
                    <a:gd name="connsiteX56" fmla="*/ 232929 w 607646"/>
                    <a:gd name="connsiteY56" fmla="*/ 0 h 533051"/>
                    <a:gd name="connsiteX57" fmla="*/ 274818 w 607646"/>
                    <a:gd name="connsiteY57" fmla="*/ 0 h 533051"/>
                    <a:gd name="connsiteX58" fmla="*/ 316918 w 607646"/>
                    <a:gd name="connsiteY58" fmla="*/ 42045 h 533051"/>
                    <a:gd name="connsiteX59" fmla="*/ 316918 w 607646"/>
                    <a:gd name="connsiteY59" fmla="*/ 55885 h 533051"/>
                    <a:gd name="connsiteX60" fmla="*/ 349287 w 607646"/>
                    <a:gd name="connsiteY60" fmla="*/ 69301 h 533051"/>
                    <a:gd name="connsiteX61" fmla="*/ 359125 w 607646"/>
                    <a:gd name="connsiteY61" fmla="*/ 59476 h 533051"/>
                    <a:gd name="connsiteX62" fmla="*/ 388849 w 607646"/>
                    <a:gd name="connsiteY62" fmla="*/ 47222 h 533051"/>
                    <a:gd name="connsiteX63" fmla="*/ 418574 w 607646"/>
                    <a:gd name="connsiteY63" fmla="*/ 59476 h 533051"/>
                    <a:gd name="connsiteX64" fmla="*/ 448192 w 607646"/>
                    <a:gd name="connsiteY64" fmla="*/ 89162 h 533051"/>
                    <a:gd name="connsiteX65" fmla="*/ 448192 w 607646"/>
                    <a:gd name="connsiteY65" fmla="*/ 148533 h 533051"/>
                    <a:gd name="connsiteX66" fmla="*/ 438460 w 607646"/>
                    <a:gd name="connsiteY66" fmla="*/ 158252 h 533051"/>
                    <a:gd name="connsiteX67" fmla="*/ 451789 w 607646"/>
                    <a:gd name="connsiteY67" fmla="*/ 190684 h 533051"/>
                    <a:gd name="connsiteX68" fmla="*/ 465752 w 607646"/>
                    <a:gd name="connsiteY68" fmla="*/ 190684 h 533051"/>
                    <a:gd name="connsiteX69" fmla="*/ 497909 w 607646"/>
                    <a:gd name="connsiteY69" fmla="*/ 205685 h 533051"/>
                    <a:gd name="connsiteX70" fmla="*/ 450837 w 607646"/>
                    <a:gd name="connsiteY70" fmla="*/ 218257 h 533051"/>
                    <a:gd name="connsiteX71" fmla="*/ 419420 w 607646"/>
                    <a:gd name="connsiteY71" fmla="*/ 249739 h 533051"/>
                    <a:gd name="connsiteX72" fmla="*/ 419208 w 607646"/>
                    <a:gd name="connsiteY72" fmla="*/ 250372 h 533051"/>
                    <a:gd name="connsiteX73" fmla="*/ 403764 w 607646"/>
                    <a:gd name="connsiteY73" fmla="*/ 314603 h 533051"/>
                    <a:gd name="connsiteX74" fmla="*/ 283598 w 607646"/>
                    <a:gd name="connsiteY74" fmla="*/ 434613 h 533051"/>
                    <a:gd name="connsiteX75" fmla="*/ 264134 w 607646"/>
                    <a:gd name="connsiteY75" fmla="*/ 481518 h 533051"/>
                    <a:gd name="connsiteX76" fmla="*/ 269317 w 607646"/>
                    <a:gd name="connsiteY76" fmla="*/ 507083 h 533051"/>
                    <a:gd name="connsiteX77" fmla="*/ 232929 w 607646"/>
                    <a:gd name="connsiteY77" fmla="*/ 507083 h 533051"/>
                    <a:gd name="connsiteX78" fmla="*/ 190828 w 607646"/>
                    <a:gd name="connsiteY78" fmla="*/ 465143 h 533051"/>
                    <a:gd name="connsiteX79" fmla="*/ 190828 w 607646"/>
                    <a:gd name="connsiteY79" fmla="*/ 451304 h 533051"/>
                    <a:gd name="connsiteX80" fmla="*/ 158459 w 607646"/>
                    <a:gd name="connsiteY80" fmla="*/ 437888 h 533051"/>
                    <a:gd name="connsiteX81" fmla="*/ 148622 w 607646"/>
                    <a:gd name="connsiteY81" fmla="*/ 447712 h 533051"/>
                    <a:gd name="connsiteX82" fmla="*/ 118897 w 607646"/>
                    <a:gd name="connsiteY82" fmla="*/ 459967 h 533051"/>
                    <a:gd name="connsiteX83" fmla="*/ 89173 w 607646"/>
                    <a:gd name="connsiteY83" fmla="*/ 447712 h 533051"/>
                    <a:gd name="connsiteX84" fmla="*/ 59554 w 607646"/>
                    <a:gd name="connsiteY84" fmla="*/ 418027 h 533051"/>
                    <a:gd name="connsiteX85" fmla="*/ 59554 w 607646"/>
                    <a:gd name="connsiteY85" fmla="*/ 358656 h 533051"/>
                    <a:gd name="connsiteX86" fmla="*/ 69286 w 607646"/>
                    <a:gd name="connsiteY86" fmla="*/ 348831 h 533051"/>
                    <a:gd name="connsiteX87" fmla="*/ 55958 w 607646"/>
                    <a:gd name="connsiteY87" fmla="*/ 316505 h 533051"/>
                    <a:gd name="connsiteX88" fmla="*/ 41995 w 607646"/>
                    <a:gd name="connsiteY88" fmla="*/ 316505 h 533051"/>
                    <a:gd name="connsiteX89" fmla="*/ 0 w 607646"/>
                    <a:gd name="connsiteY89" fmla="*/ 274565 h 533051"/>
                    <a:gd name="connsiteX90" fmla="*/ 0 w 607646"/>
                    <a:gd name="connsiteY90" fmla="*/ 232625 h 533051"/>
                    <a:gd name="connsiteX91" fmla="*/ 41995 w 607646"/>
                    <a:gd name="connsiteY91" fmla="*/ 190684 h 533051"/>
                    <a:gd name="connsiteX92" fmla="*/ 55958 w 607646"/>
                    <a:gd name="connsiteY92" fmla="*/ 190684 h 533051"/>
                    <a:gd name="connsiteX93" fmla="*/ 69286 w 607646"/>
                    <a:gd name="connsiteY93" fmla="*/ 158252 h 533051"/>
                    <a:gd name="connsiteX94" fmla="*/ 59554 w 607646"/>
                    <a:gd name="connsiteY94" fmla="*/ 148533 h 533051"/>
                    <a:gd name="connsiteX95" fmla="*/ 59554 w 607646"/>
                    <a:gd name="connsiteY95" fmla="*/ 89162 h 533051"/>
                    <a:gd name="connsiteX96" fmla="*/ 89173 w 607646"/>
                    <a:gd name="connsiteY96" fmla="*/ 59476 h 533051"/>
                    <a:gd name="connsiteX97" fmla="*/ 118897 w 607646"/>
                    <a:gd name="connsiteY97" fmla="*/ 47222 h 533051"/>
                    <a:gd name="connsiteX98" fmla="*/ 148622 w 607646"/>
                    <a:gd name="connsiteY98" fmla="*/ 59476 h 533051"/>
                    <a:gd name="connsiteX99" fmla="*/ 158459 w 607646"/>
                    <a:gd name="connsiteY99" fmla="*/ 69301 h 533051"/>
                    <a:gd name="connsiteX100" fmla="*/ 190828 w 607646"/>
                    <a:gd name="connsiteY100" fmla="*/ 55885 h 533051"/>
                    <a:gd name="connsiteX101" fmla="*/ 190828 w 607646"/>
                    <a:gd name="connsiteY101" fmla="*/ 42045 h 533051"/>
                    <a:gd name="connsiteX102" fmla="*/ 232929 w 607646"/>
                    <a:gd name="connsiteY102" fmla="*/ 0 h 533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607646" h="533051">
                      <a:moveTo>
                        <a:pt x="352921" y="457945"/>
                      </a:moveTo>
                      <a:cubicBezTo>
                        <a:pt x="349113" y="457945"/>
                        <a:pt x="345623" y="459423"/>
                        <a:pt x="342979" y="462170"/>
                      </a:cubicBezTo>
                      <a:cubicBezTo>
                        <a:pt x="340229" y="464811"/>
                        <a:pt x="338854" y="468297"/>
                        <a:pt x="338854" y="472100"/>
                      </a:cubicBezTo>
                      <a:cubicBezTo>
                        <a:pt x="338854" y="475797"/>
                        <a:pt x="340229" y="479389"/>
                        <a:pt x="342979" y="482029"/>
                      </a:cubicBezTo>
                      <a:cubicBezTo>
                        <a:pt x="345623" y="484670"/>
                        <a:pt x="349113" y="486149"/>
                        <a:pt x="352921" y="486149"/>
                      </a:cubicBezTo>
                      <a:cubicBezTo>
                        <a:pt x="356622" y="486149"/>
                        <a:pt x="360218" y="484670"/>
                        <a:pt x="362863" y="482029"/>
                      </a:cubicBezTo>
                      <a:cubicBezTo>
                        <a:pt x="365507" y="479389"/>
                        <a:pt x="366987" y="475797"/>
                        <a:pt x="366987" y="472100"/>
                      </a:cubicBezTo>
                      <a:cubicBezTo>
                        <a:pt x="366987" y="468297"/>
                        <a:pt x="365507" y="464811"/>
                        <a:pt x="362863" y="462170"/>
                      </a:cubicBezTo>
                      <a:cubicBezTo>
                        <a:pt x="360218" y="459423"/>
                        <a:pt x="356622" y="457945"/>
                        <a:pt x="352921" y="457945"/>
                      </a:cubicBezTo>
                      <a:close/>
                      <a:moveTo>
                        <a:pt x="438485" y="375972"/>
                      </a:moveTo>
                      <a:cubicBezTo>
                        <a:pt x="435735" y="375972"/>
                        <a:pt x="432985" y="377134"/>
                        <a:pt x="431081" y="379141"/>
                      </a:cubicBezTo>
                      <a:lnTo>
                        <a:pt x="372699" y="437346"/>
                      </a:lnTo>
                      <a:cubicBezTo>
                        <a:pt x="370689" y="439353"/>
                        <a:pt x="369632" y="441994"/>
                        <a:pt x="369632" y="444846"/>
                      </a:cubicBezTo>
                      <a:cubicBezTo>
                        <a:pt x="369632" y="447698"/>
                        <a:pt x="370689" y="450339"/>
                        <a:pt x="372699" y="452346"/>
                      </a:cubicBezTo>
                      <a:cubicBezTo>
                        <a:pt x="374708" y="454353"/>
                        <a:pt x="377352" y="455409"/>
                        <a:pt x="380208" y="455409"/>
                      </a:cubicBezTo>
                      <a:cubicBezTo>
                        <a:pt x="382958" y="455409"/>
                        <a:pt x="385602" y="454353"/>
                        <a:pt x="387612" y="452346"/>
                      </a:cubicBezTo>
                      <a:lnTo>
                        <a:pt x="445994" y="394035"/>
                      </a:lnTo>
                      <a:cubicBezTo>
                        <a:pt x="448004" y="392028"/>
                        <a:pt x="449062" y="389387"/>
                        <a:pt x="449062" y="386535"/>
                      </a:cubicBezTo>
                      <a:cubicBezTo>
                        <a:pt x="449062" y="383789"/>
                        <a:pt x="448004" y="381148"/>
                        <a:pt x="445994" y="379141"/>
                      </a:cubicBezTo>
                      <a:cubicBezTo>
                        <a:pt x="443985" y="377134"/>
                        <a:pt x="441341" y="375972"/>
                        <a:pt x="438485" y="375972"/>
                      </a:cubicBezTo>
                      <a:close/>
                      <a:moveTo>
                        <a:pt x="534943" y="217624"/>
                      </a:moveTo>
                      <a:cubicBezTo>
                        <a:pt x="542136" y="217624"/>
                        <a:pt x="548905" y="220371"/>
                        <a:pt x="553981" y="225547"/>
                      </a:cubicBezTo>
                      <a:lnTo>
                        <a:pt x="554404" y="225969"/>
                      </a:lnTo>
                      <a:cubicBezTo>
                        <a:pt x="555779" y="227237"/>
                        <a:pt x="556520" y="229033"/>
                        <a:pt x="556520" y="230934"/>
                      </a:cubicBezTo>
                      <a:cubicBezTo>
                        <a:pt x="556520" y="232836"/>
                        <a:pt x="555779" y="234632"/>
                        <a:pt x="554510" y="235899"/>
                      </a:cubicBezTo>
                      <a:lnTo>
                        <a:pt x="524050" y="266322"/>
                      </a:lnTo>
                      <a:cubicBezTo>
                        <a:pt x="519396" y="270970"/>
                        <a:pt x="516752" y="277203"/>
                        <a:pt x="516752" y="283752"/>
                      </a:cubicBezTo>
                      <a:cubicBezTo>
                        <a:pt x="516752" y="290301"/>
                        <a:pt x="519396" y="296534"/>
                        <a:pt x="524050" y="301182"/>
                      </a:cubicBezTo>
                      <a:cubicBezTo>
                        <a:pt x="528703" y="305830"/>
                        <a:pt x="534838" y="308365"/>
                        <a:pt x="541501" y="308365"/>
                      </a:cubicBezTo>
                      <a:cubicBezTo>
                        <a:pt x="548058" y="308365"/>
                        <a:pt x="554299" y="305830"/>
                        <a:pt x="558952" y="301182"/>
                      </a:cubicBezTo>
                      <a:lnTo>
                        <a:pt x="589413" y="270759"/>
                      </a:lnTo>
                      <a:cubicBezTo>
                        <a:pt x="590682" y="269491"/>
                        <a:pt x="592480" y="268752"/>
                        <a:pt x="594384" y="268752"/>
                      </a:cubicBezTo>
                      <a:cubicBezTo>
                        <a:pt x="596288" y="268752"/>
                        <a:pt x="597980" y="269491"/>
                        <a:pt x="599355" y="270759"/>
                      </a:cubicBezTo>
                      <a:lnTo>
                        <a:pt x="599778" y="271181"/>
                      </a:lnTo>
                      <a:cubicBezTo>
                        <a:pt x="606547" y="277942"/>
                        <a:pt x="609191" y="287977"/>
                        <a:pt x="606758" y="297168"/>
                      </a:cubicBezTo>
                      <a:lnTo>
                        <a:pt x="590047" y="359704"/>
                      </a:lnTo>
                      <a:cubicBezTo>
                        <a:pt x="587509" y="368894"/>
                        <a:pt x="580211" y="376183"/>
                        <a:pt x="571010" y="378612"/>
                      </a:cubicBezTo>
                      <a:cubicBezTo>
                        <a:pt x="570904" y="378718"/>
                        <a:pt x="570904" y="378718"/>
                        <a:pt x="570798" y="378718"/>
                      </a:cubicBezTo>
                      <a:lnTo>
                        <a:pt x="501627" y="395303"/>
                      </a:lnTo>
                      <a:lnTo>
                        <a:pt x="377987" y="518790"/>
                      </a:lnTo>
                      <a:cubicBezTo>
                        <a:pt x="368785" y="527981"/>
                        <a:pt x="356517" y="533051"/>
                        <a:pt x="343507" y="533051"/>
                      </a:cubicBezTo>
                      <a:cubicBezTo>
                        <a:pt x="330498" y="533051"/>
                        <a:pt x="318229" y="527981"/>
                        <a:pt x="309028" y="518790"/>
                      </a:cubicBezTo>
                      <a:lnTo>
                        <a:pt x="306066" y="515833"/>
                      </a:lnTo>
                      <a:cubicBezTo>
                        <a:pt x="296865" y="506642"/>
                        <a:pt x="291788" y="494494"/>
                        <a:pt x="291788" y="481501"/>
                      </a:cubicBezTo>
                      <a:cubicBezTo>
                        <a:pt x="291788" y="468402"/>
                        <a:pt x="296865" y="456254"/>
                        <a:pt x="306066" y="447064"/>
                      </a:cubicBezTo>
                      <a:lnTo>
                        <a:pt x="429707" y="323576"/>
                      </a:lnTo>
                      <a:lnTo>
                        <a:pt x="446418" y="254491"/>
                      </a:lnTo>
                      <a:cubicBezTo>
                        <a:pt x="446418" y="254385"/>
                        <a:pt x="446418" y="254385"/>
                        <a:pt x="446418" y="254280"/>
                      </a:cubicBezTo>
                      <a:cubicBezTo>
                        <a:pt x="448956" y="245089"/>
                        <a:pt x="456254" y="237801"/>
                        <a:pt x="465455" y="235265"/>
                      </a:cubicBezTo>
                      <a:lnTo>
                        <a:pt x="527963" y="218575"/>
                      </a:lnTo>
                      <a:cubicBezTo>
                        <a:pt x="530290" y="217941"/>
                        <a:pt x="532617" y="217624"/>
                        <a:pt x="534943" y="217624"/>
                      </a:cubicBezTo>
                      <a:close/>
                      <a:moveTo>
                        <a:pt x="253873" y="140927"/>
                      </a:moveTo>
                      <a:cubicBezTo>
                        <a:pt x="191674" y="140927"/>
                        <a:pt x="141005" y="191424"/>
                        <a:pt x="141005" y="253542"/>
                      </a:cubicBezTo>
                      <a:cubicBezTo>
                        <a:pt x="141005" y="315765"/>
                        <a:pt x="191674" y="366262"/>
                        <a:pt x="253873" y="366262"/>
                      </a:cubicBezTo>
                      <a:cubicBezTo>
                        <a:pt x="316072" y="366262"/>
                        <a:pt x="366741" y="315765"/>
                        <a:pt x="366741" y="253542"/>
                      </a:cubicBezTo>
                      <a:cubicBezTo>
                        <a:pt x="366741" y="191424"/>
                        <a:pt x="316072" y="140927"/>
                        <a:pt x="253873" y="140927"/>
                      </a:cubicBezTo>
                      <a:close/>
                      <a:moveTo>
                        <a:pt x="232929" y="0"/>
                      </a:moveTo>
                      <a:lnTo>
                        <a:pt x="274818" y="0"/>
                      </a:lnTo>
                      <a:cubicBezTo>
                        <a:pt x="298090" y="0"/>
                        <a:pt x="316918" y="18910"/>
                        <a:pt x="316918" y="42045"/>
                      </a:cubicBezTo>
                      <a:lnTo>
                        <a:pt x="316918" y="55885"/>
                      </a:lnTo>
                      <a:cubicBezTo>
                        <a:pt x="328025" y="59371"/>
                        <a:pt x="338921" y="63913"/>
                        <a:pt x="349287" y="69301"/>
                      </a:cubicBezTo>
                      <a:lnTo>
                        <a:pt x="359125" y="59476"/>
                      </a:lnTo>
                      <a:cubicBezTo>
                        <a:pt x="367058" y="51553"/>
                        <a:pt x="377637" y="47222"/>
                        <a:pt x="388849" y="47222"/>
                      </a:cubicBezTo>
                      <a:cubicBezTo>
                        <a:pt x="400062" y="47222"/>
                        <a:pt x="410640" y="51553"/>
                        <a:pt x="418574" y="59476"/>
                      </a:cubicBezTo>
                      <a:lnTo>
                        <a:pt x="448192" y="89162"/>
                      </a:lnTo>
                      <a:cubicBezTo>
                        <a:pt x="464588" y="105536"/>
                        <a:pt x="464588" y="132158"/>
                        <a:pt x="448192" y="148533"/>
                      </a:cubicBezTo>
                      <a:lnTo>
                        <a:pt x="438460" y="158252"/>
                      </a:lnTo>
                      <a:cubicBezTo>
                        <a:pt x="443749" y="168710"/>
                        <a:pt x="448298" y="179486"/>
                        <a:pt x="451789" y="190684"/>
                      </a:cubicBezTo>
                      <a:lnTo>
                        <a:pt x="465752" y="190684"/>
                      </a:lnTo>
                      <a:cubicBezTo>
                        <a:pt x="478657" y="190684"/>
                        <a:pt x="490187" y="196494"/>
                        <a:pt x="497909" y="205685"/>
                      </a:cubicBezTo>
                      <a:lnTo>
                        <a:pt x="450837" y="218257"/>
                      </a:lnTo>
                      <a:cubicBezTo>
                        <a:pt x="435604" y="222377"/>
                        <a:pt x="423440" y="234420"/>
                        <a:pt x="419420" y="249739"/>
                      </a:cubicBezTo>
                      <a:cubicBezTo>
                        <a:pt x="419314" y="249950"/>
                        <a:pt x="419314" y="250161"/>
                        <a:pt x="419208" y="250372"/>
                      </a:cubicBezTo>
                      <a:lnTo>
                        <a:pt x="403764" y="314603"/>
                      </a:lnTo>
                      <a:lnTo>
                        <a:pt x="283598" y="434613"/>
                      </a:lnTo>
                      <a:cubicBezTo>
                        <a:pt x="271010" y="447078"/>
                        <a:pt x="264134" y="463770"/>
                        <a:pt x="264134" y="481518"/>
                      </a:cubicBezTo>
                      <a:cubicBezTo>
                        <a:pt x="264134" y="490392"/>
                        <a:pt x="265932" y="499160"/>
                        <a:pt x="269317" y="507083"/>
                      </a:cubicBezTo>
                      <a:lnTo>
                        <a:pt x="232929" y="507083"/>
                      </a:lnTo>
                      <a:cubicBezTo>
                        <a:pt x="209657" y="507083"/>
                        <a:pt x="190828" y="488279"/>
                        <a:pt x="190828" y="465143"/>
                      </a:cubicBezTo>
                      <a:lnTo>
                        <a:pt x="190828" y="451304"/>
                      </a:lnTo>
                      <a:cubicBezTo>
                        <a:pt x="179721" y="447712"/>
                        <a:pt x="168826" y="443275"/>
                        <a:pt x="158459" y="437888"/>
                      </a:cubicBezTo>
                      <a:lnTo>
                        <a:pt x="148622" y="447712"/>
                      </a:lnTo>
                      <a:cubicBezTo>
                        <a:pt x="140688" y="455635"/>
                        <a:pt x="130110" y="459967"/>
                        <a:pt x="118897" y="459967"/>
                      </a:cubicBezTo>
                      <a:cubicBezTo>
                        <a:pt x="107685" y="459967"/>
                        <a:pt x="97107" y="455635"/>
                        <a:pt x="89173" y="447712"/>
                      </a:cubicBezTo>
                      <a:lnTo>
                        <a:pt x="59554" y="418027"/>
                      </a:lnTo>
                      <a:cubicBezTo>
                        <a:pt x="43158" y="401652"/>
                        <a:pt x="43158" y="375030"/>
                        <a:pt x="59554" y="358656"/>
                      </a:cubicBezTo>
                      <a:lnTo>
                        <a:pt x="69286" y="348831"/>
                      </a:lnTo>
                      <a:cubicBezTo>
                        <a:pt x="63997" y="338478"/>
                        <a:pt x="59449" y="327597"/>
                        <a:pt x="55958" y="316505"/>
                      </a:cubicBezTo>
                      <a:lnTo>
                        <a:pt x="41995" y="316505"/>
                      </a:lnTo>
                      <a:cubicBezTo>
                        <a:pt x="18829" y="316505"/>
                        <a:pt x="0" y="297700"/>
                        <a:pt x="0" y="274565"/>
                      </a:cubicBezTo>
                      <a:lnTo>
                        <a:pt x="0" y="232625"/>
                      </a:lnTo>
                      <a:cubicBezTo>
                        <a:pt x="0" y="209488"/>
                        <a:pt x="18829" y="190684"/>
                        <a:pt x="41995" y="190684"/>
                      </a:cubicBezTo>
                      <a:lnTo>
                        <a:pt x="55958" y="190684"/>
                      </a:lnTo>
                      <a:cubicBezTo>
                        <a:pt x="59449" y="179486"/>
                        <a:pt x="63997" y="168710"/>
                        <a:pt x="69286" y="158252"/>
                      </a:cubicBezTo>
                      <a:lnTo>
                        <a:pt x="59554" y="148533"/>
                      </a:lnTo>
                      <a:cubicBezTo>
                        <a:pt x="43158" y="132158"/>
                        <a:pt x="43158" y="105536"/>
                        <a:pt x="59554" y="89162"/>
                      </a:cubicBezTo>
                      <a:lnTo>
                        <a:pt x="89173" y="59476"/>
                      </a:lnTo>
                      <a:cubicBezTo>
                        <a:pt x="97107" y="51553"/>
                        <a:pt x="107685" y="47222"/>
                        <a:pt x="118897" y="47222"/>
                      </a:cubicBezTo>
                      <a:cubicBezTo>
                        <a:pt x="130110" y="47222"/>
                        <a:pt x="140688" y="51553"/>
                        <a:pt x="148622" y="59476"/>
                      </a:cubicBezTo>
                      <a:lnTo>
                        <a:pt x="158459" y="69301"/>
                      </a:lnTo>
                      <a:cubicBezTo>
                        <a:pt x="168826" y="63913"/>
                        <a:pt x="179721" y="59371"/>
                        <a:pt x="190828" y="55885"/>
                      </a:cubicBezTo>
                      <a:lnTo>
                        <a:pt x="190828" y="42045"/>
                      </a:lnTo>
                      <a:cubicBezTo>
                        <a:pt x="190828" y="18910"/>
                        <a:pt x="209657" y="0"/>
                        <a:pt x="2329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iṧlídé">
                <a:extLst>
                  <a:ext uri="{FF2B5EF4-FFF2-40B4-BE49-F238E27FC236}">
                    <a16:creationId xmlns:a16="http://schemas.microsoft.com/office/drawing/2014/main" id="{B28A6AAE-2BBD-4404-8391-74C986B20F47}"/>
                  </a:ext>
                </a:extLst>
              </p:cNvPr>
              <p:cNvGrpSpPr/>
              <p:nvPr/>
            </p:nvGrpSpPr>
            <p:grpSpPr>
              <a:xfrm>
                <a:off x="7741924" y="2475313"/>
                <a:ext cx="953230" cy="953228"/>
                <a:chOff x="7828426" y="1707625"/>
                <a:chExt cx="682538" cy="682537"/>
              </a:xfrm>
            </p:grpSpPr>
            <p:sp>
              <p:nvSpPr>
                <p:cNvPr id="20" name="îŝlïḍé">
                  <a:extLst>
                    <a:ext uri="{FF2B5EF4-FFF2-40B4-BE49-F238E27FC236}">
                      <a16:creationId xmlns:a16="http://schemas.microsoft.com/office/drawing/2014/main" id="{D78840E0-8E41-4E3E-8C84-99F6EAE10493}"/>
                    </a:ext>
                  </a:extLst>
                </p:cNvPr>
                <p:cNvSpPr/>
                <p:nvPr/>
              </p:nvSpPr>
              <p:spPr>
                <a:xfrm>
                  <a:off x="7828426" y="1707625"/>
                  <a:ext cx="682538" cy="68253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sz="1600" b="1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" name="ïsḷiḍe">
                  <a:extLst>
                    <a:ext uri="{FF2B5EF4-FFF2-40B4-BE49-F238E27FC236}">
                      <a16:creationId xmlns:a16="http://schemas.microsoft.com/office/drawing/2014/main" id="{D3B4DFE2-DB84-4DB1-B435-63D3E6B102E7}"/>
                    </a:ext>
                  </a:extLst>
                </p:cNvPr>
                <p:cNvSpPr/>
                <p:nvPr/>
              </p:nvSpPr>
              <p:spPr bwMode="auto">
                <a:xfrm>
                  <a:off x="7963487" y="1868001"/>
                  <a:ext cx="412418" cy="361786"/>
                </a:xfrm>
                <a:custGeom>
                  <a:avLst/>
                  <a:gdLst>
                    <a:gd name="connsiteX0" fmla="*/ 352921 w 607646"/>
                    <a:gd name="connsiteY0" fmla="*/ 457945 h 533051"/>
                    <a:gd name="connsiteX1" fmla="*/ 342979 w 607646"/>
                    <a:gd name="connsiteY1" fmla="*/ 462170 h 533051"/>
                    <a:gd name="connsiteX2" fmla="*/ 338854 w 607646"/>
                    <a:gd name="connsiteY2" fmla="*/ 472100 h 533051"/>
                    <a:gd name="connsiteX3" fmla="*/ 342979 w 607646"/>
                    <a:gd name="connsiteY3" fmla="*/ 482029 h 533051"/>
                    <a:gd name="connsiteX4" fmla="*/ 352921 w 607646"/>
                    <a:gd name="connsiteY4" fmla="*/ 486149 h 533051"/>
                    <a:gd name="connsiteX5" fmla="*/ 362863 w 607646"/>
                    <a:gd name="connsiteY5" fmla="*/ 482029 h 533051"/>
                    <a:gd name="connsiteX6" fmla="*/ 366987 w 607646"/>
                    <a:gd name="connsiteY6" fmla="*/ 472100 h 533051"/>
                    <a:gd name="connsiteX7" fmla="*/ 362863 w 607646"/>
                    <a:gd name="connsiteY7" fmla="*/ 462170 h 533051"/>
                    <a:gd name="connsiteX8" fmla="*/ 352921 w 607646"/>
                    <a:gd name="connsiteY8" fmla="*/ 457945 h 533051"/>
                    <a:gd name="connsiteX9" fmla="*/ 438485 w 607646"/>
                    <a:gd name="connsiteY9" fmla="*/ 375972 h 533051"/>
                    <a:gd name="connsiteX10" fmla="*/ 431081 w 607646"/>
                    <a:gd name="connsiteY10" fmla="*/ 379141 h 533051"/>
                    <a:gd name="connsiteX11" fmla="*/ 372699 w 607646"/>
                    <a:gd name="connsiteY11" fmla="*/ 437346 h 533051"/>
                    <a:gd name="connsiteX12" fmla="*/ 369632 w 607646"/>
                    <a:gd name="connsiteY12" fmla="*/ 444846 h 533051"/>
                    <a:gd name="connsiteX13" fmla="*/ 372699 w 607646"/>
                    <a:gd name="connsiteY13" fmla="*/ 452346 h 533051"/>
                    <a:gd name="connsiteX14" fmla="*/ 380208 w 607646"/>
                    <a:gd name="connsiteY14" fmla="*/ 455409 h 533051"/>
                    <a:gd name="connsiteX15" fmla="*/ 387612 w 607646"/>
                    <a:gd name="connsiteY15" fmla="*/ 452346 h 533051"/>
                    <a:gd name="connsiteX16" fmla="*/ 445994 w 607646"/>
                    <a:gd name="connsiteY16" fmla="*/ 394035 h 533051"/>
                    <a:gd name="connsiteX17" fmla="*/ 449062 w 607646"/>
                    <a:gd name="connsiteY17" fmla="*/ 386535 h 533051"/>
                    <a:gd name="connsiteX18" fmla="*/ 445994 w 607646"/>
                    <a:gd name="connsiteY18" fmla="*/ 379141 h 533051"/>
                    <a:gd name="connsiteX19" fmla="*/ 438485 w 607646"/>
                    <a:gd name="connsiteY19" fmla="*/ 375972 h 533051"/>
                    <a:gd name="connsiteX20" fmla="*/ 534943 w 607646"/>
                    <a:gd name="connsiteY20" fmla="*/ 217624 h 533051"/>
                    <a:gd name="connsiteX21" fmla="*/ 553981 w 607646"/>
                    <a:gd name="connsiteY21" fmla="*/ 225547 h 533051"/>
                    <a:gd name="connsiteX22" fmla="*/ 554404 w 607646"/>
                    <a:gd name="connsiteY22" fmla="*/ 225969 h 533051"/>
                    <a:gd name="connsiteX23" fmla="*/ 556520 w 607646"/>
                    <a:gd name="connsiteY23" fmla="*/ 230934 h 533051"/>
                    <a:gd name="connsiteX24" fmla="*/ 554510 w 607646"/>
                    <a:gd name="connsiteY24" fmla="*/ 235899 h 533051"/>
                    <a:gd name="connsiteX25" fmla="*/ 524050 w 607646"/>
                    <a:gd name="connsiteY25" fmla="*/ 266322 h 533051"/>
                    <a:gd name="connsiteX26" fmla="*/ 516752 w 607646"/>
                    <a:gd name="connsiteY26" fmla="*/ 283752 h 533051"/>
                    <a:gd name="connsiteX27" fmla="*/ 524050 w 607646"/>
                    <a:gd name="connsiteY27" fmla="*/ 301182 h 533051"/>
                    <a:gd name="connsiteX28" fmla="*/ 541501 w 607646"/>
                    <a:gd name="connsiteY28" fmla="*/ 308365 h 533051"/>
                    <a:gd name="connsiteX29" fmla="*/ 558952 w 607646"/>
                    <a:gd name="connsiteY29" fmla="*/ 301182 h 533051"/>
                    <a:gd name="connsiteX30" fmla="*/ 589413 w 607646"/>
                    <a:gd name="connsiteY30" fmla="*/ 270759 h 533051"/>
                    <a:gd name="connsiteX31" fmla="*/ 594384 w 607646"/>
                    <a:gd name="connsiteY31" fmla="*/ 268752 h 533051"/>
                    <a:gd name="connsiteX32" fmla="*/ 599355 w 607646"/>
                    <a:gd name="connsiteY32" fmla="*/ 270759 h 533051"/>
                    <a:gd name="connsiteX33" fmla="*/ 599778 w 607646"/>
                    <a:gd name="connsiteY33" fmla="*/ 271181 h 533051"/>
                    <a:gd name="connsiteX34" fmla="*/ 606758 w 607646"/>
                    <a:gd name="connsiteY34" fmla="*/ 297168 h 533051"/>
                    <a:gd name="connsiteX35" fmla="*/ 590047 w 607646"/>
                    <a:gd name="connsiteY35" fmla="*/ 359704 h 533051"/>
                    <a:gd name="connsiteX36" fmla="*/ 571010 w 607646"/>
                    <a:gd name="connsiteY36" fmla="*/ 378612 h 533051"/>
                    <a:gd name="connsiteX37" fmla="*/ 570798 w 607646"/>
                    <a:gd name="connsiteY37" fmla="*/ 378718 h 533051"/>
                    <a:gd name="connsiteX38" fmla="*/ 501627 w 607646"/>
                    <a:gd name="connsiteY38" fmla="*/ 395303 h 533051"/>
                    <a:gd name="connsiteX39" fmla="*/ 377987 w 607646"/>
                    <a:gd name="connsiteY39" fmla="*/ 518790 h 533051"/>
                    <a:gd name="connsiteX40" fmla="*/ 343507 w 607646"/>
                    <a:gd name="connsiteY40" fmla="*/ 533051 h 533051"/>
                    <a:gd name="connsiteX41" fmla="*/ 309028 w 607646"/>
                    <a:gd name="connsiteY41" fmla="*/ 518790 h 533051"/>
                    <a:gd name="connsiteX42" fmla="*/ 306066 w 607646"/>
                    <a:gd name="connsiteY42" fmla="*/ 515833 h 533051"/>
                    <a:gd name="connsiteX43" fmla="*/ 291788 w 607646"/>
                    <a:gd name="connsiteY43" fmla="*/ 481501 h 533051"/>
                    <a:gd name="connsiteX44" fmla="*/ 306066 w 607646"/>
                    <a:gd name="connsiteY44" fmla="*/ 447064 h 533051"/>
                    <a:gd name="connsiteX45" fmla="*/ 429707 w 607646"/>
                    <a:gd name="connsiteY45" fmla="*/ 323576 h 533051"/>
                    <a:gd name="connsiteX46" fmla="*/ 446418 w 607646"/>
                    <a:gd name="connsiteY46" fmla="*/ 254491 h 533051"/>
                    <a:gd name="connsiteX47" fmla="*/ 446418 w 607646"/>
                    <a:gd name="connsiteY47" fmla="*/ 254280 h 533051"/>
                    <a:gd name="connsiteX48" fmla="*/ 465455 w 607646"/>
                    <a:gd name="connsiteY48" fmla="*/ 235265 h 533051"/>
                    <a:gd name="connsiteX49" fmla="*/ 527963 w 607646"/>
                    <a:gd name="connsiteY49" fmla="*/ 218575 h 533051"/>
                    <a:gd name="connsiteX50" fmla="*/ 534943 w 607646"/>
                    <a:gd name="connsiteY50" fmla="*/ 217624 h 533051"/>
                    <a:gd name="connsiteX51" fmla="*/ 253873 w 607646"/>
                    <a:gd name="connsiteY51" fmla="*/ 140927 h 533051"/>
                    <a:gd name="connsiteX52" fmla="*/ 141005 w 607646"/>
                    <a:gd name="connsiteY52" fmla="*/ 253542 h 533051"/>
                    <a:gd name="connsiteX53" fmla="*/ 253873 w 607646"/>
                    <a:gd name="connsiteY53" fmla="*/ 366262 h 533051"/>
                    <a:gd name="connsiteX54" fmla="*/ 366741 w 607646"/>
                    <a:gd name="connsiteY54" fmla="*/ 253542 h 533051"/>
                    <a:gd name="connsiteX55" fmla="*/ 253873 w 607646"/>
                    <a:gd name="connsiteY55" fmla="*/ 140927 h 533051"/>
                    <a:gd name="connsiteX56" fmla="*/ 232929 w 607646"/>
                    <a:gd name="connsiteY56" fmla="*/ 0 h 533051"/>
                    <a:gd name="connsiteX57" fmla="*/ 274818 w 607646"/>
                    <a:gd name="connsiteY57" fmla="*/ 0 h 533051"/>
                    <a:gd name="connsiteX58" fmla="*/ 316918 w 607646"/>
                    <a:gd name="connsiteY58" fmla="*/ 42045 h 533051"/>
                    <a:gd name="connsiteX59" fmla="*/ 316918 w 607646"/>
                    <a:gd name="connsiteY59" fmla="*/ 55885 h 533051"/>
                    <a:gd name="connsiteX60" fmla="*/ 349287 w 607646"/>
                    <a:gd name="connsiteY60" fmla="*/ 69301 h 533051"/>
                    <a:gd name="connsiteX61" fmla="*/ 359125 w 607646"/>
                    <a:gd name="connsiteY61" fmla="*/ 59476 h 533051"/>
                    <a:gd name="connsiteX62" fmla="*/ 388849 w 607646"/>
                    <a:gd name="connsiteY62" fmla="*/ 47222 h 533051"/>
                    <a:gd name="connsiteX63" fmla="*/ 418574 w 607646"/>
                    <a:gd name="connsiteY63" fmla="*/ 59476 h 533051"/>
                    <a:gd name="connsiteX64" fmla="*/ 448192 w 607646"/>
                    <a:gd name="connsiteY64" fmla="*/ 89162 h 533051"/>
                    <a:gd name="connsiteX65" fmla="*/ 448192 w 607646"/>
                    <a:gd name="connsiteY65" fmla="*/ 148533 h 533051"/>
                    <a:gd name="connsiteX66" fmla="*/ 438460 w 607646"/>
                    <a:gd name="connsiteY66" fmla="*/ 158252 h 533051"/>
                    <a:gd name="connsiteX67" fmla="*/ 451789 w 607646"/>
                    <a:gd name="connsiteY67" fmla="*/ 190684 h 533051"/>
                    <a:gd name="connsiteX68" fmla="*/ 465752 w 607646"/>
                    <a:gd name="connsiteY68" fmla="*/ 190684 h 533051"/>
                    <a:gd name="connsiteX69" fmla="*/ 497909 w 607646"/>
                    <a:gd name="connsiteY69" fmla="*/ 205685 h 533051"/>
                    <a:gd name="connsiteX70" fmla="*/ 450837 w 607646"/>
                    <a:gd name="connsiteY70" fmla="*/ 218257 h 533051"/>
                    <a:gd name="connsiteX71" fmla="*/ 419420 w 607646"/>
                    <a:gd name="connsiteY71" fmla="*/ 249739 h 533051"/>
                    <a:gd name="connsiteX72" fmla="*/ 419208 w 607646"/>
                    <a:gd name="connsiteY72" fmla="*/ 250372 h 533051"/>
                    <a:gd name="connsiteX73" fmla="*/ 403764 w 607646"/>
                    <a:gd name="connsiteY73" fmla="*/ 314603 h 533051"/>
                    <a:gd name="connsiteX74" fmla="*/ 283598 w 607646"/>
                    <a:gd name="connsiteY74" fmla="*/ 434613 h 533051"/>
                    <a:gd name="connsiteX75" fmla="*/ 264134 w 607646"/>
                    <a:gd name="connsiteY75" fmla="*/ 481518 h 533051"/>
                    <a:gd name="connsiteX76" fmla="*/ 269317 w 607646"/>
                    <a:gd name="connsiteY76" fmla="*/ 507083 h 533051"/>
                    <a:gd name="connsiteX77" fmla="*/ 232929 w 607646"/>
                    <a:gd name="connsiteY77" fmla="*/ 507083 h 533051"/>
                    <a:gd name="connsiteX78" fmla="*/ 190828 w 607646"/>
                    <a:gd name="connsiteY78" fmla="*/ 465143 h 533051"/>
                    <a:gd name="connsiteX79" fmla="*/ 190828 w 607646"/>
                    <a:gd name="connsiteY79" fmla="*/ 451304 h 533051"/>
                    <a:gd name="connsiteX80" fmla="*/ 158459 w 607646"/>
                    <a:gd name="connsiteY80" fmla="*/ 437888 h 533051"/>
                    <a:gd name="connsiteX81" fmla="*/ 148622 w 607646"/>
                    <a:gd name="connsiteY81" fmla="*/ 447712 h 533051"/>
                    <a:gd name="connsiteX82" fmla="*/ 118897 w 607646"/>
                    <a:gd name="connsiteY82" fmla="*/ 459967 h 533051"/>
                    <a:gd name="connsiteX83" fmla="*/ 89173 w 607646"/>
                    <a:gd name="connsiteY83" fmla="*/ 447712 h 533051"/>
                    <a:gd name="connsiteX84" fmla="*/ 59554 w 607646"/>
                    <a:gd name="connsiteY84" fmla="*/ 418027 h 533051"/>
                    <a:gd name="connsiteX85" fmla="*/ 59554 w 607646"/>
                    <a:gd name="connsiteY85" fmla="*/ 358656 h 533051"/>
                    <a:gd name="connsiteX86" fmla="*/ 69286 w 607646"/>
                    <a:gd name="connsiteY86" fmla="*/ 348831 h 533051"/>
                    <a:gd name="connsiteX87" fmla="*/ 55958 w 607646"/>
                    <a:gd name="connsiteY87" fmla="*/ 316505 h 533051"/>
                    <a:gd name="connsiteX88" fmla="*/ 41995 w 607646"/>
                    <a:gd name="connsiteY88" fmla="*/ 316505 h 533051"/>
                    <a:gd name="connsiteX89" fmla="*/ 0 w 607646"/>
                    <a:gd name="connsiteY89" fmla="*/ 274565 h 533051"/>
                    <a:gd name="connsiteX90" fmla="*/ 0 w 607646"/>
                    <a:gd name="connsiteY90" fmla="*/ 232625 h 533051"/>
                    <a:gd name="connsiteX91" fmla="*/ 41995 w 607646"/>
                    <a:gd name="connsiteY91" fmla="*/ 190684 h 533051"/>
                    <a:gd name="connsiteX92" fmla="*/ 55958 w 607646"/>
                    <a:gd name="connsiteY92" fmla="*/ 190684 h 533051"/>
                    <a:gd name="connsiteX93" fmla="*/ 69286 w 607646"/>
                    <a:gd name="connsiteY93" fmla="*/ 158252 h 533051"/>
                    <a:gd name="connsiteX94" fmla="*/ 59554 w 607646"/>
                    <a:gd name="connsiteY94" fmla="*/ 148533 h 533051"/>
                    <a:gd name="connsiteX95" fmla="*/ 59554 w 607646"/>
                    <a:gd name="connsiteY95" fmla="*/ 89162 h 533051"/>
                    <a:gd name="connsiteX96" fmla="*/ 89173 w 607646"/>
                    <a:gd name="connsiteY96" fmla="*/ 59476 h 533051"/>
                    <a:gd name="connsiteX97" fmla="*/ 118897 w 607646"/>
                    <a:gd name="connsiteY97" fmla="*/ 47222 h 533051"/>
                    <a:gd name="connsiteX98" fmla="*/ 148622 w 607646"/>
                    <a:gd name="connsiteY98" fmla="*/ 59476 h 533051"/>
                    <a:gd name="connsiteX99" fmla="*/ 158459 w 607646"/>
                    <a:gd name="connsiteY99" fmla="*/ 69301 h 533051"/>
                    <a:gd name="connsiteX100" fmla="*/ 190828 w 607646"/>
                    <a:gd name="connsiteY100" fmla="*/ 55885 h 533051"/>
                    <a:gd name="connsiteX101" fmla="*/ 190828 w 607646"/>
                    <a:gd name="connsiteY101" fmla="*/ 42045 h 533051"/>
                    <a:gd name="connsiteX102" fmla="*/ 232929 w 607646"/>
                    <a:gd name="connsiteY102" fmla="*/ 0 h 533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607646" h="533051">
                      <a:moveTo>
                        <a:pt x="352921" y="457945"/>
                      </a:moveTo>
                      <a:cubicBezTo>
                        <a:pt x="349113" y="457945"/>
                        <a:pt x="345623" y="459423"/>
                        <a:pt x="342979" y="462170"/>
                      </a:cubicBezTo>
                      <a:cubicBezTo>
                        <a:pt x="340229" y="464811"/>
                        <a:pt x="338854" y="468297"/>
                        <a:pt x="338854" y="472100"/>
                      </a:cubicBezTo>
                      <a:cubicBezTo>
                        <a:pt x="338854" y="475797"/>
                        <a:pt x="340229" y="479389"/>
                        <a:pt x="342979" y="482029"/>
                      </a:cubicBezTo>
                      <a:cubicBezTo>
                        <a:pt x="345623" y="484670"/>
                        <a:pt x="349113" y="486149"/>
                        <a:pt x="352921" y="486149"/>
                      </a:cubicBezTo>
                      <a:cubicBezTo>
                        <a:pt x="356622" y="486149"/>
                        <a:pt x="360218" y="484670"/>
                        <a:pt x="362863" y="482029"/>
                      </a:cubicBezTo>
                      <a:cubicBezTo>
                        <a:pt x="365507" y="479389"/>
                        <a:pt x="366987" y="475797"/>
                        <a:pt x="366987" y="472100"/>
                      </a:cubicBezTo>
                      <a:cubicBezTo>
                        <a:pt x="366987" y="468297"/>
                        <a:pt x="365507" y="464811"/>
                        <a:pt x="362863" y="462170"/>
                      </a:cubicBezTo>
                      <a:cubicBezTo>
                        <a:pt x="360218" y="459423"/>
                        <a:pt x="356622" y="457945"/>
                        <a:pt x="352921" y="457945"/>
                      </a:cubicBezTo>
                      <a:close/>
                      <a:moveTo>
                        <a:pt x="438485" y="375972"/>
                      </a:moveTo>
                      <a:cubicBezTo>
                        <a:pt x="435735" y="375972"/>
                        <a:pt x="432985" y="377134"/>
                        <a:pt x="431081" y="379141"/>
                      </a:cubicBezTo>
                      <a:lnTo>
                        <a:pt x="372699" y="437346"/>
                      </a:lnTo>
                      <a:cubicBezTo>
                        <a:pt x="370689" y="439353"/>
                        <a:pt x="369632" y="441994"/>
                        <a:pt x="369632" y="444846"/>
                      </a:cubicBezTo>
                      <a:cubicBezTo>
                        <a:pt x="369632" y="447698"/>
                        <a:pt x="370689" y="450339"/>
                        <a:pt x="372699" y="452346"/>
                      </a:cubicBezTo>
                      <a:cubicBezTo>
                        <a:pt x="374708" y="454353"/>
                        <a:pt x="377352" y="455409"/>
                        <a:pt x="380208" y="455409"/>
                      </a:cubicBezTo>
                      <a:cubicBezTo>
                        <a:pt x="382958" y="455409"/>
                        <a:pt x="385602" y="454353"/>
                        <a:pt x="387612" y="452346"/>
                      </a:cubicBezTo>
                      <a:lnTo>
                        <a:pt x="445994" y="394035"/>
                      </a:lnTo>
                      <a:cubicBezTo>
                        <a:pt x="448004" y="392028"/>
                        <a:pt x="449062" y="389387"/>
                        <a:pt x="449062" y="386535"/>
                      </a:cubicBezTo>
                      <a:cubicBezTo>
                        <a:pt x="449062" y="383789"/>
                        <a:pt x="448004" y="381148"/>
                        <a:pt x="445994" y="379141"/>
                      </a:cubicBezTo>
                      <a:cubicBezTo>
                        <a:pt x="443985" y="377134"/>
                        <a:pt x="441341" y="375972"/>
                        <a:pt x="438485" y="375972"/>
                      </a:cubicBezTo>
                      <a:close/>
                      <a:moveTo>
                        <a:pt x="534943" y="217624"/>
                      </a:moveTo>
                      <a:cubicBezTo>
                        <a:pt x="542136" y="217624"/>
                        <a:pt x="548905" y="220371"/>
                        <a:pt x="553981" y="225547"/>
                      </a:cubicBezTo>
                      <a:lnTo>
                        <a:pt x="554404" y="225969"/>
                      </a:lnTo>
                      <a:cubicBezTo>
                        <a:pt x="555779" y="227237"/>
                        <a:pt x="556520" y="229033"/>
                        <a:pt x="556520" y="230934"/>
                      </a:cubicBezTo>
                      <a:cubicBezTo>
                        <a:pt x="556520" y="232836"/>
                        <a:pt x="555779" y="234632"/>
                        <a:pt x="554510" y="235899"/>
                      </a:cubicBezTo>
                      <a:lnTo>
                        <a:pt x="524050" y="266322"/>
                      </a:lnTo>
                      <a:cubicBezTo>
                        <a:pt x="519396" y="270970"/>
                        <a:pt x="516752" y="277203"/>
                        <a:pt x="516752" y="283752"/>
                      </a:cubicBezTo>
                      <a:cubicBezTo>
                        <a:pt x="516752" y="290301"/>
                        <a:pt x="519396" y="296534"/>
                        <a:pt x="524050" y="301182"/>
                      </a:cubicBezTo>
                      <a:cubicBezTo>
                        <a:pt x="528703" y="305830"/>
                        <a:pt x="534838" y="308365"/>
                        <a:pt x="541501" y="308365"/>
                      </a:cubicBezTo>
                      <a:cubicBezTo>
                        <a:pt x="548058" y="308365"/>
                        <a:pt x="554299" y="305830"/>
                        <a:pt x="558952" y="301182"/>
                      </a:cubicBezTo>
                      <a:lnTo>
                        <a:pt x="589413" y="270759"/>
                      </a:lnTo>
                      <a:cubicBezTo>
                        <a:pt x="590682" y="269491"/>
                        <a:pt x="592480" y="268752"/>
                        <a:pt x="594384" y="268752"/>
                      </a:cubicBezTo>
                      <a:cubicBezTo>
                        <a:pt x="596288" y="268752"/>
                        <a:pt x="597980" y="269491"/>
                        <a:pt x="599355" y="270759"/>
                      </a:cubicBezTo>
                      <a:lnTo>
                        <a:pt x="599778" y="271181"/>
                      </a:lnTo>
                      <a:cubicBezTo>
                        <a:pt x="606547" y="277942"/>
                        <a:pt x="609191" y="287977"/>
                        <a:pt x="606758" y="297168"/>
                      </a:cubicBezTo>
                      <a:lnTo>
                        <a:pt x="590047" y="359704"/>
                      </a:lnTo>
                      <a:cubicBezTo>
                        <a:pt x="587509" y="368894"/>
                        <a:pt x="580211" y="376183"/>
                        <a:pt x="571010" y="378612"/>
                      </a:cubicBezTo>
                      <a:cubicBezTo>
                        <a:pt x="570904" y="378718"/>
                        <a:pt x="570904" y="378718"/>
                        <a:pt x="570798" y="378718"/>
                      </a:cubicBezTo>
                      <a:lnTo>
                        <a:pt x="501627" y="395303"/>
                      </a:lnTo>
                      <a:lnTo>
                        <a:pt x="377987" y="518790"/>
                      </a:lnTo>
                      <a:cubicBezTo>
                        <a:pt x="368785" y="527981"/>
                        <a:pt x="356517" y="533051"/>
                        <a:pt x="343507" y="533051"/>
                      </a:cubicBezTo>
                      <a:cubicBezTo>
                        <a:pt x="330498" y="533051"/>
                        <a:pt x="318229" y="527981"/>
                        <a:pt x="309028" y="518790"/>
                      </a:cubicBezTo>
                      <a:lnTo>
                        <a:pt x="306066" y="515833"/>
                      </a:lnTo>
                      <a:cubicBezTo>
                        <a:pt x="296865" y="506642"/>
                        <a:pt x="291788" y="494494"/>
                        <a:pt x="291788" y="481501"/>
                      </a:cubicBezTo>
                      <a:cubicBezTo>
                        <a:pt x="291788" y="468402"/>
                        <a:pt x="296865" y="456254"/>
                        <a:pt x="306066" y="447064"/>
                      </a:cubicBezTo>
                      <a:lnTo>
                        <a:pt x="429707" y="323576"/>
                      </a:lnTo>
                      <a:lnTo>
                        <a:pt x="446418" y="254491"/>
                      </a:lnTo>
                      <a:cubicBezTo>
                        <a:pt x="446418" y="254385"/>
                        <a:pt x="446418" y="254385"/>
                        <a:pt x="446418" y="254280"/>
                      </a:cubicBezTo>
                      <a:cubicBezTo>
                        <a:pt x="448956" y="245089"/>
                        <a:pt x="456254" y="237801"/>
                        <a:pt x="465455" y="235265"/>
                      </a:cubicBezTo>
                      <a:lnTo>
                        <a:pt x="527963" y="218575"/>
                      </a:lnTo>
                      <a:cubicBezTo>
                        <a:pt x="530290" y="217941"/>
                        <a:pt x="532617" y="217624"/>
                        <a:pt x="534943" y="217624"/>
                      </a:cubicBezTo>
                      <a:close/>
                      <a:moveTo>
                        <a:pt x="253873" y="140927"/>
                      </a:moveTo>
                      <a:cubicBezTo>
                        <a:pt x="191674" y="140927"/>
                        <a:pt x="141005" y="191424"/>
                        <a:pt x="141005" y="253542"/>
                      </a:cubicBezTo>
                      <a:cubicBezTo>
                        <a:pt x="141005" y="315765"/>
                        <a:pt x="191674" y="366262"/>
                        <a:pt x="253873" y="366262"/>
                      </a:cubicBezTo>
                      <a:cubicBezTo>
                        <a:pt x="316072" y="366262"/>
                        <a:pt x="366741" y="315765"/>
                        <a:pt x="366741" y="253542"/>
                      </a:cubicBezTo>
                      <a:cubicBezTo>
                        <a:pt x="366741" y="191424"/>
                        <a:pt x="316072" y="140927"/>
                        <a:pt x="253873" y="140927"/>
                      </a:cubicBezTo>
                      <a:close/>
                      <a:moveTo>
                        <a:pt x="232929" y="0"/>
                      </a:moveTo>
                      <a:lnTo>
                        <a:pt x="274818" y="0"/>
                      </a:lnTo>
                      <a:cubicBezTo>
                        <a:pt x="298090" y="0"/>
                        <a:pt x="316918" y="18910"/>
                        <a:pt x="316918" y="42045"/>
                      </a:cubicBezTo>
                      <a:lnTo>
                        <a:pt x="316918" y="55885"/>
                      </a:lnTo>
                      <a:cubicBezTo>
                        <a:pt x="328025" y="59371"/>
                        <a:pt x="338921" y="63913"/>
                        <a:pt x="349287" y="69301"/>
                      </a:cubicBezTo>
                      <a:lnTo>
                        <a:pt x="359125" y="59476"/>
                      </a:lnTo>
                      <a:cubicBezTo>
                        <a:pt x="367058" y="51553"/>
                        <a:pt x="377637" y="47222"/>
                        <a:pt x="388849" y="47222"/>
                      </a:cubicBezTo>
                      <a:cubicBezTo>
                        <a:pt x="400062" y="47222"/>
                        <a:pt x="410640" y="51553"/>
                        <a:pt x="418574" y="59476"/>
                      </a:cubicBezTo>
                      <a:lnTo>
                        <a:pt x="448192" y="89162"/>
                      </a:lnTo>
                      <a:cubicBezTo>
                        <a:pt x="464588" y="105536"/>
                        <a:pt x="464588" y="132158"/>
                        <a:pt x="448192" y="148533"/>
                      </a:cubicBezTo>
                      <a:lnTo>
                        <a:pt x="438460" y="158252"/>
                      </a:lnTo>
                      <a:cubicBezTo>
                        <a:pt x="443749" y="168710"/>
                        <a:pt x="448298" y="179486"/>
                        <a:pt x="451789" y="190684"/>
                      </a:cubicBezTo>
                      <a:lnTo>
                        <a:pt x="465752" y="190684"/>
                      </a:lnTo>
                      <a:cubicBezTo>
                        <a:pt x="478657" y="190684"/>
                        <a:pt x="490187" y="196494"/>
                        <a:pt x="497909" y="205685"/>
                      </a:cubicBezTo>
                      <a:lnTo>
                        <a:pt x="450837" y="218257"/>
                      </a:lnTo>
                      <a:cubicBezTo>
                        <a:pt x="435604" y="222377"/>
                        <a:pt x="423440" y="234420"/>
                        <a:pt x="419420" y="249739"/>
                      </a:cubicBezTo>
                      <a:cubicBezTo>
                        <a:pt x="419314" y="249950"/>
                        <a:pt x="419314" y="250161"/>
                        <a:pt x="419208" y="250372"/>
                      </a:cubicBezTo>
                      <a:lnTo>
                        <a:pt x="403764" y="314603"/>
                      </a:lnTo>
                      <a:lnTo>
                        <a:pt x="283598" y="434613"/>
                      </a:lnTo>
                      <a:cubicBezTo>
                        <a:pt x="271010" y="447078"/>
                        <a:pt x="264134" y="463770"/>
                        <a:pt x="264134" y="481518"/>
                      </a:cubicBezTo>
                      <a:cubicBezTo>
                        <a:pt x="264134" y="490392"/>
                        <a:pt x="265932" y="499160"/>
                        <a:pt x="269317" y="507083"/>
                      </a:cubicBezTo>
                      <a:lnTo>
                        <a:pt x="232929" y="507083"/>
                      </a:lnTo>
                      <a:cubicBezTo>
                        <a:pt x="209657" y="507083"/>
                        <a:pt x="190828" y="488279"/>
                        <a:pt x="190828" y="465143"/>
                      </a:cubicBezTo>
                      <a:lnTo>
                        <a:pt x="190828" y="451304"/>
                      </a:lnTo>
                      <a:cubicBezTo>
                        <a:pt x="179721" y="447712"/>
                        <a:pt x="168826" y="443275"/>
                        <a:pt x="158459" y="437888"/>
                      </a:cubicBezTo>
                      <a:lnTo>
                        <a:pt x="148622" y="447712"/>
                      </a:lnTo>
                      <a:cubicBezTo>
                        <a:pt x="140688" y="455635"/>
                        <a:pt x="130110" y="459967"/>
                        <a:pt x="118897" y="459967"/>
                      </a:cubicBezTo>
                      <a:cubicBezTo>
                        <a:pt x="107685" y="459967"/>
                        <a:pt x="97107" y="455635"/>
                        <a:pt x="89173" y="447712"/>
                      </a:cubicBezTo>
                      <a:lnTo>
                        <a:pt x="59554" y="418027"/>
                      </a:lnTo>
                      <a:cubicBezTo>
                        <a:pt x="43158" y="401652"/>
                        <a:pt x="43158" y="375030"/>
                        <a:pt x="59554" y="358656"/>
                      </a:cubicBezTo>
                      <a:lnTo>
                        <a:pt x="69286" y="348831"/>
                      </a:lnTo>
                      <a:cubicBezTo>
                        <a:pt x="63997" y="338478"/>
                        <a:pt x="59449" y="327597"/>
                        <a:pt x="55958" y="316505"/>
                      </a:cubicBezTo>
                      <a:lnTo>
                        <a:pt x="41995" y="316505"/>
                      </a:lnTo>
                      <a:cubicBezTo>
                        <a:pt x="18829" y="316505"/>
                        <a:pt x="0" y="297700"/>
                        <a:pt x="0" y="274565"/>
                      </a:cubicBezTo>
                      <a:lnTo>
                        <a:pt x="0" y="232625"/>
                      </a:lnTo>
                      <a:cubicBezTo>
                        <a:pt x="0" y="209488"/>
                        <a:pt x="18829" y="190684"/>
                        <a:pt x="41995" y="190684"/>
                      </a:cubicBezTo>
                      <a:lnTo>
                        <a:pt x="55958" y="190684"/>
                      </a:lnTo>
                      <a:cubicBezTo>
                        <a:pt x="59449" y="179486"/>
                        <a:pt x="63997" y="168710"/>
                        <a:pt x="69286" y="158252"/>
                      </a:cubicBezTo>
                      <a:lnTo>
                        <a:pt x="59554" y="148533"/>
                      </a:lnTo>
                      <a:cubicBezTo>
                        <a:pt x="43158" y="132158"/>
                        <a:pt x="43158" y="105536"/>
                        <a:pt x="59554" y="89162"/>
                      </a:cubicBezTo>
                      <a:lnTo>
                        <a:pt x="89173" y="59476"/>
                      </a:lnTo>
                      <a:cubicBezTo>
                        <a:pt x="97107" y="51553"/>
                        <a:pt x="107685" y="47222"/>
                        <a:pt x="118897" y="47222"/>
                      </a:cubicBezTo>
                      <a:cubicBezTo>
                        <a:pt x="130110" y="47222"/>
                        <a:pt x="140688" y="51553"/>
                        <a:pt x="148622" y="59476"/>
                      </a:cubicBezTo>
                      <a:lnTo>
                        <a:pt x="158459" y="69301"/>
                      </a:lnTo>
                      <a:cubicBezTo>
                        <a:pt x="168826" y="63913"/>
                        <a:pt x="179721" y="59371"/>
                        <a:pt x="190828" y="55885"/>
                      </a:cubicBezTo>
                      <a:lnTo>
                        <a:pt x="190828" y="42045"/>
                      </a:lnTo>
                      <a:cubicBezTo>
                        <a:pt x="190828" y="18910"/>
                        <a:pt x="209657" y="0"/>
                        <a:pt x="2329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ïşļïďê">
                <a:extLst>
                  <a:ext uri="{FF2B5EF4-FFF2-40B4-BE49-F238E27FC236}">
                    <a16:creationId xmlns:a16="http://schemas.microsoft.com/office/drawing/2014/main" id="{33076AEE-B9FE-49ED-BA90-B4A297A7FED8}"/>
                  </a:ext>
                </a:extLst>
              </p:cNvPr>
              <p:cNvGrpSpPr/>
              <p:nvPr/>
            </p:nvGrpSpPr>
            <p:grpSpPr>
              <a:xfrm>
                <a:off x="3502149" y="2475313"/>
                <a:ext cx="953230" cy="953228"/>
                <a:chOff x="7828426" y="1707625"/>
                <a:chExt cx="682538" cy="682537"/>
              </a:xfrm>
            </p:grpSpPr>
            <p:sp>
              <p:nvSpPr>
                <p:cNvPr id="18" name="işḷídé">
                  <a:extLst>
                    <a:ext uri="{FF2B5EF4-FFF2-40B4-BE49-F238E27FC236}">
                      <a16:creationId xmlns:a16="http://schemas.microsoft.com/office/drawing/2014/main" id="{70092308-E630-4752-8A39-445C5EC1F2A6}"/>
                    </a:ext>
                  </a:extLst>
                </p:cNvPr>
                <p:cNvSpPr/>
                <p:nvPr/>
              </p:nvSpPr>
              <p:spPr>
                <a:xfrm>
                  <a:off x="7828426" y="1707625"/>
                  <a:ext cx="682538" cy="68253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sz="1600" b="1" i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" name="îSḷiḑè">
                  <a:extLst>
                    <a:ext uri="{FF2B5EF4-FFF2-40B4-BE49-F238E27FC236}">
                      <a16:creationId xmlns:a16="http://schemas.microsoft.com/office/drawing/2014/main" id="{F1DBA4DA-66D8-4A69-B654-F3965ED0C10F}"/>
                    </a:ext>
                  </a:extLst>
                </p:cNvPr>
                <p:cNvSpPr/>
                <p:nvPr/>
              </p:nvSpPr>
              <p:spPr bwMode="auto">
                <a:xfrm>
                  <a:off x="7963487" y="1868001"/>
                  <a:ext cx="412418" cy="361786"/>
                </a:xfrm>
                <a:custGeom>
                  <a:avLst/>
                  <a:gdLst>
                    <a:gd name="connsiteX0" fmla="*/ 352921 w 607646"/>
                    <a:gd name="connsiteY0" fmla="*/ 457945 h 533051"/>
                    <a:gd name="connsiteX1" fmla="*/ 342979 w 607646"/>
                    <a:gd name="connsiteY1" fmla="*/ 462170 h 533051"/>
                    <a:gd name="connsiteX2" fmla="*/ 338854 w 607646"/>
                    <a:gd name="connsiteY2" fmla="*/ 472100 h 533051"/>
                    <a:gd name="connsiteX3" fmla="*/ 342979 w 607646"/>
                    <a:gd name="connsiteY3" fmla="*/ 482029 h 533051"/>
                    <a:gd name="connsiteX4" fmla="*/ 352921 w 607646"/>
                    <a:gd name="connsiteY4" fmla="*/ 486149 h 533051"/>
                    <a:gd name="connsiteX5" fmla="*/ 362863 w 607646"/>
                    <a:gd name="connsiteY5" fmla="*/ 482029 h 533051"/>
                    <a:gd name="connsiteX6" fmla="*/ 366987 w 607646"/>
                    <a:gd name="connsiteY6" fmla="*/ 472100 h 533051"/>
                    <a:gd name="connsiteX7" fmla="*/ 362863 w 607646"/>
                    <a:gd name="connsiteY7" fmla="*/ 462170 h 533051"/>
                    <a:gd name="connsiteX8" fmla="*/ 352921 w 607646"/>
                    <a:gd name="connsiteY8" fmla="*/ 457945 h 533051"/>
                    <a:gd name="connsiteX9" fmla="*/ 438485 w 607646"/>
                    <a:gd name="connsiteY9" fmla="*/ 375972 h 533051"/>
                    <a:gd name="connsiteX10" fmla="*/ 431081 w 607646"/>
                    <a:gd name="connsiteY10" fmla="*/ 379141 h 533051"/>
                    <a:gd name="connsiteX11" fmla="*/ 372699 w 607646"/>
                    <a:gd name="connsiteY11" fmla="*/ 437346 h 533051"/>
                    <a:gd name="connsiteX12" fmla="*/ 369632 w 607646"/>
                    <a:gd name="connsiteY12" fmla="*/ 444846 h 533051"/>
                    <a:gd name="connsiteX13" fmla="*/ 372699 w 607646"/>
                    <a:gd name="connsiteY13" fmla="*/ 452346 h 533051"/>
                    <a:gd name="connsiteX14" fmla="*/ 380208 w 607646"/>
                    <a:gd name="connsiteY14" fmla="*/ 455409 h 533051"/>
                    <a:gd name="connsiteX15" fmla="*/ 387612 w 607646"/>
                    <a:gd name="connsiteY15" fmla="*/ 452346 h 533051"/>
                    <a:gd name="connsiteX16" fmla="*/ 445994 w 607646"/>
                    <a:gd name="connsiteY16" fmla="*/ 394035 h 533051"/>
                    <a:gd name="connsiteX17" fmla="*/ 449062 w 607646"/>
                    <a:gd name="connsiteY17" fmla="*/ 386535 h 533051"/>
                    <a:gd name="connsiteX18" fmla="*/ 445994 w 607646"/>
                    <a:gd name="connsiteY18" fmla="*/ 379141 h 533051"/>
                    <a:gd name="connsiteX19" fmla="*/ 438485 w 607646"/>
                    <a:gd name="connsiteY19" fmla="*/ 375972 h 533051"/>
                    <a:gd name="connsiteX20" fmla="*/ 534943 w 607646"/>
                    <a:gd name="connsiteY20" fmla="*/ 217624 h 533051"/>
                    <a:gd name="connsiteX21" fmla="*/ 553981 w 607646"/>
                    <a:gd name="connsiteY21" fmla="*/ 225547 h 533051"/>
                    <a:gd name="connsiteX22" fmla="*/ 554404 w 607646"/>
                    <a:gd name="connsiteY22" fmla="*/ 225969 h 533051"/>
                    <a:gd name="connsiteX23" fmla="*/ 556520 w 607646"/>
                    <a:gd name="connsiteY23" fmla="*/ 230934 h 533051"/>
                    <a:gd name="connsiteX24" fmla="*/ 554510 w 607646"/>
                    <a:gd name="connsiteY24" fmla="*/ 235899 h 533051"/>
                    <a:gd name="connsiteX25" fmla="*/ 524050 w 607646"/>
                    <a:gd name="connsiteY25" fmla="*/ 266322 h 533051"/>
                    <a:gd name="connsiteX26" fmla="*/ 516752 w 607646"/>
                    <a:gd name="connsiteY26" fmla="*/ 283752 h 533051"/>
                    <a:gd name="connsiteX27" fmla="*/ 524050 w 607646"/>
                    <a:gd name="connsiteY27" fmla="*/ 301182 h 533051"/>
                    <a:gd name="connsiteX28" fmla="*/ 541501 w 607646"/>
                    <a:gd name="connsiteY28" fmla="*/ 308365 h 533051"/>
                    <a:gd name="connsiteX29" fmla="*/ 558952 w 607646"/>
                    <a:gd name="connsiteY29" fmla="*/ 301182 h 533051"/>
                    <a:gd name="connsiteX30" fmla="*/ 589413 w 607646"/>
                    <a:gd name="connsiteY30" fmla="*/ 270759 h 533051"/>
                    <a:gd name="connsiteX31" fmla="*/ 594384 w 607646"/>
                    <a:gd name="connsiteY31" fmla="*/ 268752 h 533051"/>
                    <a:gd name="connsiteX32" fmla="*/ 599355 w 607646"/>
                    <a:gd name="connsiteY32" fmla="*/ 270759 h 533051"/>
                    <a:gd name="connsiteX33" fmla="*/ 599778 w 607646"/>
                    <a:gd name="connsiteY33" fmla="*/ 271181 h 533051"/>
                    <a:gd name="connsiteX34" fmla="*/ 606758 w 607646"/>
                    <a:gd name="connsiteY34" fmla="*/ 297168 h 533051"/>
                    <a:gd name="connsiteX35" fmla="*/ 590047 w 607646"/>
                    <a:gd name="connsiteY35" fmla="*/ 359704 h 533051"/>
                    <a:gd name="connsiteX36" fmla="*/ 571010 w 607646"/>
                    <a:gd name="connsiteY36" fmla="*/ 378612 h 533051"/>
                    <a:gd name="connsiteX37" fmla="*/ 570798 w 607646"/>
                    <a:gd name="connsiteY37" fmla="*/ 378718 h 533051"/>
                    <a:gd name="connsiteX38" fmla="*/ 501627 w 607646"/>
                    <a:gd name="connsiteY38" fmla="*/ 395303 h 533051"/>
                    <a:gd name="connsiteX39" fmla="*/ 377987 w 607646"/>
                    <a:gd name="connsiteY39" fmla="*/ 518790 h 533051"/>
                    <a:gd name="connsiteX40" fmla="*/ 343507 w 607646"/>
                    <a:gd name="connsiteY40" fmla="*/ 533051 h 533051"/>
                    <a:gd name="connsiteX41" fmla="*/ 309028 w 607646"/>
                    <a:gd name="connsiteY41" fmla="*/ 518790 h 533051"/>
                    <a:gd name="connsiteX42" fmla="*/ 306066 w 607646"/>
                    <a:gd name="connsiteY42" fmla="*/ 515833 h 533051"/>
                    <a:gd name="connsiteX43" fmla="*/ 291788 w 607646"/>
                    <a:gd name="connsiteY43" fmla="*/ 481501 h 533051"/>
                    <a:gd name="connsiteX44" fmla="*/ 306066 w 607646"/>
                    <a:gd name="connsiteY44" fmla="*/ 447064 h 533051"/>
                    <a:gd name="connsiteX45" fmla="*/ 429707 w 607646"/>
                    <a:gd name="connsiteY45" fmla="*/ 323576 h 533051"/>
                    <a:gd name="connsiteX46" fmla="*/ 446418 w 607646"/>
                    <a:gd name="connsiteY46" fmla="*/ 254491 h 533051"/>
                    <a:gd name="connsiteX47" fmla="*/ 446418 w 607646"/>
                    <a:gd name="connsiteY47" fmla="*/ 254280 h 533051"/>
                    <a:gd name="connsiteX48" fmla="*/ 465455 w 607646"/>
                    <a:gd name="connsiteY48" fmla="*/ 235265 h 533051"/>
                    <a:gd name="connsiteX49" fmla="*/ 527963 w 607646"/>
                    <a:gd name="connsiteY49" fmla="*/ 218575 h 533051"/>
                    <a:gd name="connsiteX50" fmla="*/ 534943 w 607646"/>
                    <a:gd name="connsiteY50" fmla="*/ 217624 h 533051"/>
                    <a:gd name="connsiteX51" fmla="*/ 253873 w 607646"/>
                    <a:gd name="connsiteY51" fmla="*/ 140927 h 533051"/>
                    <a:gd name="connsiteX52" fmla="*/ 141005 w 607646"/>
                    <a:gd name="connsiteY52" fmla="*/ 253542 h 533051"/>
                    <a:gd name="connsiteX53" fmla="*/ 253873 w 607646"/>
                    <a:gd name="connsiteY53" fmla="*/ 366262 h 533051"/>
                    <a:gd name="connsiteX54" fmla="*/ 366741 w 607646"/>
                    <a:gd name="connsiteY54" fmla="*/ 253542 h 533051"/>
                    <a:gd name="connsiteX55" fmla="*/ 253873 w 607646"/>
                    <a:gd name="connsiteY55" fmla="*/ 140927 h 533051"/>
                    <a:gd name="connsiteX56" fmla="*/ 232929 w 607646"/>
                    <a:gd name="connsiteY56" fmla="*/ 0 h 533051"/>
                    <a:gd name="connsiteX57" fmla="*/ 274818 w 607646"/>
                    <a:gd name="connsiteY57" fmla="*/ 0 h 533051"/>
                    <a:gd name="connsiteX58" fmla="*/ 316918 w 607646"/>
                    <a:gd name="connsiteY58" fmla="*/ 42045 h 533051"/>
                    <a:gd name="connsiteX59" fmla="*/ 316918 w 607646"/>
                    <a:gd name="connsiteY59" fmla="*/ 55885 h 533051"/>
                    <a:gd name="connsiteX60" fmla="*/ 349287 w 607646"/>
                    <a:gd name="connsiteY60" fmla="*/ 69301 h 533051"/>
                    <a:gd name="connsiteX61" fmla="*/ 359125 w 607646"/>
                    <a:gd name="connsiteY61" fmla="*/ 59476 h 533051"/>
                    <a:gd name="connsiteX62" fmla="*/ 388849 w 607646"/>
                    <a:gd name="connsiteY62" fmla="*/ 47222 h 533051"/>
                    <a:gd name="connsiteX63" fmla="*/ 418574 w 607646"/>
                    <a:gd name="connsiteY63" fmla="*/ 59476 h 533051"/>
                    <a:gd name="connsiteX64" fmla="*/ 448192 w 607646"/>
                    <a:gd name="connsiteY64" fmla="*/ 89162 h 533051"/>
                    <a:gd name="connsiteX65" fmla="*/ 448192 w 607646"/>
                    <a:gd name="connsiteY65" fmla="*/ 148533 h 533051"/>
                    <a:gd name="connsiteX66" fmla="*/ 438460 w 607646"/>
                    <a:gd name="connsiteY66" fmla="*/ 158252 h 533051"/>
                    <a:gd name="connsiteX67" fmla="*/ 451789 w 607646"/>
                    <a:gd name="connsiteY67" fmla="*/ 190684 h 533051"/>
                    <a:gd name="connsiteX68" fmla="*/ 465752 w 607646"/>
                    <a:gd name="connsiteY68" fmla="*/ 190684 h 533051"/>
                    <a:gd name="connsiteX69" fmla="*/ 497909 w 607646"/>
                    <a:gd name="connsiteY69" fmla="*/ 205685 h 533051"/>
                    <a:gd name="connsiteX70" fmla="*/ 450837 w 607646"/>
                    <a:gd name="connsiteY70" fmla="*/ 218257 h 533051"/>
                    <a:gd name="connsiteX71" fmla="*/ 419420 w 607646"/>
                    <a:gd name="connsiteY71" fmla="*/ 249739 h 533051"/>
                    <a:gd name="connsiteX72" fmla="*/ 419208 w 607646"/>
                    <a:gd name="connsiteY72" fmla="*/ 250372 h 533051"/>
                    <a:gd name="connsiteX73" fmla="*/ 403764 w 607646"/>
                    <a:gd name="connsiteY73" fmla="*/ 314603 h 533051"/>
                    <a:gd name="connsiteX74" fmla="*/ 283598 w 607646"/>
                    <a:gd name="connsiteY74" fmla="*/ 434613 h 533051"/>
                    <a:gd name="connsiteX75" fmla="*/ 264134 w 607646"/>
                    <a:gd name="connsiteY75" fmla="*/ 481518 h 533051"/>
                    <a:gd name="connsiteX76" fmla="*/ 269317 w 607646"/>
                    <a:gd name="connsiteY76" fmla="*/ 507083 h 533051"/>
                    <a:gd name="connsiteX77" fmla="*/ 232929 w 607646"/>
                    <a:gd name="connsiteY77" fmla="*/ 507083 h 533051"/>
                    <a:gd name="connsiteX78" fmla="*/ 190828 w 607646"/>
                    <a:gd name="connsiteY78" fmla="*/ 465143 h 533051"/>
                    <a:gd name="connsiteX79" fmla="*/ 190828 w 607646"/>
                    <a:gd name="connsiteY79" fmla="*/ 451304 h 533051"/>
                    <a:gd name="connsiteX80" fmla="*/ 158459 w 607646"/>
                    <a:gd name="connsiteY80" fmla="*/ 437888 h 533051"/>
                    <a:gd name="connsiteX81" fmla="*/ 148622 w 607646"/>
                    <a:gd name="connsiteY81" fmla="*/ 447712 h 533051"/>
                    <a:gd name="connsiteX82" fmla="*/ 118897 w 607646"/>
                    <a:gd name="connsiteY82" fmla="*/ 459967 h 533051"/>
                    <a:gd name="connsiteX83" fmla="*/ 89173 w 607646"/>
                    <a:gd name="connsiteY83" fmla="*/ 447712 h 533051"/>
                    <a:gd name="connsiteX84" fmla="*/ 59554 w 607646"/>
                    <a:gd name="connsiteY84" fmla="*/ 418027 h 533051"/>
                    <a:gd name="connsiteX85" fmla="*/ 59554 w 607646"/>
                    <a:gd name="connsiteY85" fmla="*/ 358656 h 533051"/>
                    <a:gd name="connsiteX86" fmla="*/ 69286 w 607646"/>
                    <a:gd name="connsiteY86" fmla="*/ 348831 h 533051"/>
                    <a:gd name="connsiteX87" fmla="*/ 55958 w 607646"/>
                    <a:gd name="connsiteY87" fmla="*/ 316505 h 533051"/>
                    <a:gd name="connsiteX88" fmla="*/ 41995 w 607646"/>
                    <a:gd name="connsiteY88" fmla="*/ 316505 h 533051"/>
                    <a:gd name="connsiteX89" fmla="*/ 0 w 607646"/>
                    <a:gd name="connsiteY89" fmla="*/ 274565 h 533051"/>
                    <a:gd name="connsiteX90" fmla="*/ 0 w 607646"/>
                    <a:gd name="connsiteY90" fmla="*/ 232625 h 533051"/>
                    <a:gd name="connsiteX91" fmla="*/ 41995 w 607646"/>
                    <a:gd name="connsiteY91" fmla="*/ 190684 h 533051"/>
                    <a:gd name="connsiteX92" fmla="*/ 55958 w 607646"/>
                    <a:gd name="connsiteY92" fmla="*/ 190684 h 533051"/>
                    <a:gd name="connsiteX93" fmla="*/ 69286 w 607646"/>
                    <a:gd name="connsiteY93" fmla="*/ 158252 h 533051"/>
                    <a:gd name="connsiteX94" fmla="*/ 59554 w 607646"/>
                    <a:gd name="connsiteY94" fmla="*/ 148533 h 533051"/>
                    <a:gd name="connsiteX95" fmla="*/ 59554 w 607646"/>
                    <a:gd name="connsiteY95" fmla="*/ 89162 h 533051"/>
                    <a:gd name="connsiteX96" fmla="*/ 89173 w 607646"/>
                    <a:gd name="connsiteY96" fmla="*/ 59476 h 533051"/>
                    <a:gd name="connsiteX97" fmla="*/ 118897 w 607646"/>
                    <a:gd name="connsiteY97" fmla="*/ 47222 h 533051"/>
                    <a:gd name="connsiteX98" fmla="*/ 148622 w 607646"/>
                    <a:gd name="connsiteY98" fmla="*/ 59476 h 533051"/>
                    <a:gd name="connsiteX99" fmla="*/ 158459 w 607646"/>
                    <a:gd name="connsiteY99" fmla="*/ 69301 h 533051"/>
                    <a:gd name="connsiteX100" fmla="*/ 190828 w 607646"/>
                    <a:gd name="connsiteY100" fmla="*/ 55885 h 533051"/>
                    <a:gd name="connsiteX101" fmla="*/ 190828 w 607646"/>
                    <a:gd name="connsiteY101" fmla="*/ 42045 h 533051"/>
                    <a:gd name="connsiteX102" fmla="*/ 232929 w 607646"/>
                    <a:gd name="connsiteY102" fmla="*/ 0 h 533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607646" h="533051">
                      <a:moveTo>
                        <a:pt x="352921" y="457945"/>
                      </a:moveTo>
                      <a:cubicBezTo>
                        <a:pt x="349113" y="457945"/>
                        <a:pt x="345623" y="459423"/>
                        <a:pt x="342979" y="462170"/>
                      </a:cubicBezTo>
                      <a:cubicBezTo>
                        <a:pt x="340229" y="464811"/>
                        <a:pt x="338854" y="468297"/>
                        <a:pt x="338854" y="472100"/>
                      </a:cubicBezTo>
                      <a:cubicBezTo>
                        <a:pt x="338854" y="475797"/>
                        <a:pt x="340229" y="479389"/>
                        <a:pt x="342979" y="482029"/>
                      </a:cubicBezTo>
                      <a:cubicBezTo>
                        <a:pt x="345623" y="484670"/>
                        <a:pt x="349113" y="486149"/>
                        <a:pt x="352921" y="486149"/>
                      </a:cubicBezTo>
                      <a:cubicBezTo>
                        <a:pt x="356622" y="486149"/>
                        <a:pt x="360218" y="484670"/>
                        <a:pt x="362863" y="482029"/>
                      </a:cubicBezTo>
                      <a:cubicBezTo>
                        <a:pt x="365507" y="479389"/>
                        <a:pt x="366987" y="475797"/>
                        <a:pt x="366987" y="472100"/>
                      </a:cubicBezTo>
                      <a:cubicBezTo>
                        <a:pt x="366987" y="468297"/>
                        <a:pt x="365507" y="464811"/>
                        <a:pt x="362863" y="462170"/>
                      </a:cubicBezTo>
                      <a:cubicBezTo>
                        <a:pt x="360218" y="459423"/>
                        <a:pt x="356622" y="457945"/>
                        <a:pt x="352921" y="457945"/>
                      </a:cubicBezTo>
                      <a:close/>
                      <a:moveTo>
                        <a:pt x="438485" y="375972"/>
                      </a:moveTo>
                      <a:cubicBezTo>
                        <a:pt x="435735" y="375972"/>
                        <a:pt x="432985" y="377134"/>
                        <a:pt x="431081" y="379141"/>
                      </a:cubicBezTo>
                      <a:lnTo>
                        <a:pt x="372699" y="437346"/>
                      </a:lnTo>
                      <a:cubicBezTo>
                        <a:pt x="370689" y="439353"/>
                        <a:pt x="369632" y="441994"/>
                        <a:pt x="369632" y="444846"/>
                      </a:cubicBezTo>
                      <a:cubicBezTo>
                        <a:pt x="369632" y="447698"/>
                        <a:pt x="370689" y="450339"/>
                        <a:pt x="372699" y="452346"/>
                      </a:cubicBezTo>
                      <a:cubicBezTo>
                        <a:pt x="374708" y="454353"/>
                        <a:pt x="377352" y="455409"/>
                        <a:pt x="380208" y="455409"/>
                      </a:cubicBezTo>
                      <a:cubicBezTo>
                        <a:pt x="382958" y="455409"/>
                        <a:pt x="385602" y="454353"/>
                        <a:pt x="387612" y="452346"/>
                      </a:cubicBezTo>
                      <a:lnTo>
                        <a:pt x="445994" y="394035"/>
                      </a:lnTo>
                      <a:cubicBezTo>
                        <a:pt x="448004" y="392028"/>
                        <a:pt x="449062" y="389387"/>
                        <a:pt x="449062" y="386535"/>
                      </a:cubicBezTo>
                      <a:cubicBezTo>
                        <a:pt x="449062" y="383789"/>
                        <a:pt x="448004" y="381148"/>
                        <a:pt x="445994" y="379141"/>
                      </a:cubicBezTo>
                      <a:cubicBezTo>
                        <a:pt x="443985" y="377134"/>
                        <a:pt x="441341" y="375972"/>
                        <a:pt x="438485" y="375972"/>
                      </a:cubicBezTo>
                      <a:close/>
                      <a:moveTo>
                        <a:pt x="534943" y="217624"/>
                      </a:moveTo>
                      <a:cubicBezTo>
                        <a:pt x="542136" y="217624"/>
                        <a:pt x="548905" y="220371"/>
                        <a:pt x="553981" y="225547"/>
                      </a:cubicBezTo>
                      <a:lnTo>
                        <a:pt x="554404" y="225969"/>
                      </a:lnTo>
                      <a:cubicBezTo>
                        <a:pt x="555779" y="227237"/>
                        <a:pt x="556520" y="229033"/>
                        <a:pt x="556520" y="230934"/>
                      </a:cubicBezTo>
                      <a:cubicBezTo>
                        <a:pt x="556520" y="232836"/>
                        <a:pt x="555779" y="234632"/>
                        <a:pt x="554510" y="235899"/>
                      </a:cubicBezTo>
                      <a:lnTo>
                        <a:pt x="524050" y="266322"/>
                      </a:lnTo>
                      <a:cubicBezTo>
                        <a:pt x="519396" y="270970"/>
                        <a:pt x="516752" y="277203"/>
                        <a:pt x="516752" y="283752"/>
                      </a:cubicBezTo>
                      <a:cubicBezTo>
                        <a:pt x="516752" y="290301"/>
                        <a:pt x="519396" y="296534"/>
                        <a:pt x="524050" y="301182"/>
                      </a:cubicBezTo>
                      <a:cubicBezTo>
                        <a:pt x="528703" y="305830"/>
                        <a:pt x="534838" y="308365"/>
                        <a:pt x="541501" y="308365"/>
                      </a:cubicBezTo>
                      <a:cubicBezTo>
                        <a:pt x="548058" y="308365"/>
                        <a:pt x="554299" y="305830"/>
                        <a:pt x="558952" y="301182"/>
                      </a:cubicBezTo>
                      <a:lnTo>
                        <a:pt x="589413" y="270759"/>
                      </a:lnTo>
                      <a:cubicBezTo>
                        <a:pt x="590682" y="269491"/>
                        <a:pt x="592480" y="268752"/>
                        <a:pt x="594384" y="268752"/>
                      </a:cubicBezTo>
                      <a:cubicBezTo>
                        <a:pt x="596288" y="268752"/>
                        <a:pt x="597980" y="269491"/>
                        <a:pt x="599355" y="270759"/>
                      </a:cubicBezTo>
                      <a:lnTo>
                        <a:pt x="599778" y="271181"/>
                      </a:lnTo>
                      <a:cubicBezTo>
                        <a:pt x="606547" y="277942"/>
                        <a:pt x="609191" y="287977"/>
                        <a:pt x="606758" y="297168"/>
                      </a:cubicBezTo>
                      <a:lnTo>
                        <a:pt x="590047" y="359704"/>
                      </a:lnTo>
                      <a:cubicBezTo>
                        <a:pt x="587509" y="368894"/>
                        <a:pt x="580211" y="376183"/>
                        <a:pt x="571010" y="378612"/>
                      </a:cubicBezTo>
                      <a:cubicBezTo>
                        <a:pt x="570904" y="378718"/>
                        <a:pt x="570904" y="378718"/>
                        <a:pt x="570798" y="378718"/>
                      </a:cubicBezTo>
                      <a:lnTo>
                        <a:pt x="501627" y="395303"/>
                      </a:lnTo>
                      <a:lnTo>
                        <a:pt x="377987" y="518790"/>
                      </a:lnTo>
                      <a:cubicBezTo>
                        <a:pt x="368785" y="527981"/>
                        <a:pt x="356517" y="533051"/>
                        <a:pt x="343507" y="533051"/>
                      </a:cubicBezTo>
                      <a:cubicBezTo>
                        <a:pt x="330498" y="533051"/>
                        <a:pt x="318229" y="527981"/>
                        <a:pt x="309028" y="518790"/>
                      </a:cubicBezTo>
                      <a:lnTo>
                        <a:pt x="306066" y="515833"/>
                      </a:lnTo>
                      <a:cubicBezTo>
                        <a:pt x="296865" y="506642"/>
                        <a:pt x="291788" y="494494"/>
                        <a:pt x="291788" y="481501"/>
                      </a:cubicBezTo>
                      <a:cubicBezTo>
                        <a:pt x="291788" y="468402"/>
                        <a:pt x="296865" y="456254"/>
                        <a:pt x="306066" y="447064"/>
                      </a:cubicBezTo>
                      <a:lnTo>
                        <a:pt x="429707" y="323576"/>
                      </a:lnTo>
                      <a:lnTo>
                        <a:pt x="446418" y="254491"/>
                      </a:lnTo>
                      <a:cubicBezTo>
                        <a:pt x="446418" y="254385"/>
                        <a:pt x="446418" y="254385"/>
                        <a:pt x="446418" y="254280"/>
                      </a:cubicBezTo>
                      <a:cubicBezTo>
                        <a:pt x="448956" y="245089"/>
                        <a:pt x="456254" y="237801"/>
                        <a:pt x="465455" y="235265"/>
                      </a:cubicBezTo>
                      <a:lnTo>
                        <a:pt x="527963" y="218575"/>
                      </a:lnTo>
                      <a:cubicBezTo>
                        <a:pt x="530290" y="217941"/>
                        <a:pt x="532617" y="217624"/>
                        <a:pt x="534943" y="217624"/>
                      </a:cubicBezTo>
                      <a:close/>
                      <a:moveTo>
                        <a:pt x="253873" y="140927"/>
                      </a:moveTo>
                      <a:cubicBezTo>
                        <a:pt x="191674" y="140927"/>
                        <a:pt x="141005" y="191424"/>
                        <a:pt x="141005" y="253542"/>
                      </a:cubicBezTo>
                      <a:cubicBezTo>
                        <a:pt x="141005" y="315765"/>
                        <a:pt x="191674" y="366262"/>
                        <a:pt x="253873" y="366262"/>
                      </a:cubicBezTo>
                      <a:cubicBezTo>
                        <a:pt x="316072" y="366262"/>
                        <a:pt x="366741" y="315765"/>
                        <a:pt x="366741" y="253542"/>
                      </a:cubicBezTo>
                      <a:cubicBezTo>
                        <a:pt x="366741" y="191424"/>
                        <a:pt x="316072" y="140927"/>
                        <a:pt x="253873" y="140927"/>
                      </a:cubicBezTo>
                      <a:close/>
                      <a:moveTo>
                        <a:pt x="232929" y="0"/>
                      </a:moveTo>
                      <a:lnTo>
                        <a:pt x="274818" y="0"/>
                      </a:lnTo>
                      <a:cubicBezTo>
                        <a:pt x="298090" y="0"/>
                        <a:pt x="316918" y="18910"/>
                        <a:pt x="316918" y="42045"/>
                      </a:cubicBezTo>
                      <a:lnTo>
                        <a:pt x="316918" y="55885"/>
                      </a:lnTo>
                      <a:cubicBezTo>
                        <a:pt x="328025" y="59371"/>
                        <a:pt x="338921" y="63913"/>
                        <a:pt x="349287" y="69301"/>
                      </a:cubicBezTo>
                      <a:lnTo>
                        <a:pt x="359125" y="59476"/>
                      </a:lnTo>
                      <a:cubicBezTo>
                        <a:pt x="367058" y="51553"/>
                        <a:pt x="377637" y="47222"/>
                        <a:pt x="388849" y="47222"/>
                      </a:cubicBezTo>
                      <a:cubicBezTo>
                        <a:pt x="400062" y="47222"/>
                        <a:pt x="410640" y="51553"/>
                        <a:pt x="418574" y="59476"/>
                      </a:cubicBezTo>
                      <a:lnTo>
                        <a:pt x="448192" y="89162"/>
                      </a:lnTo>
                      <a:cubicBezTo>
                        <a:pt x="464588" y="105536"/>
                        <a:pt x="464588" y="132158"/>
                        <a:pt x="448192" y="148533"/>
                      </a:cubicBezTo>
                      <a:lnTo>
                        <a:pt x="438460" y="158252"/>
                      </a:lnTo>
                      <a:cubicBezTo>
                        <a:pt x="443749" y="168710"/>
                        <a:pt x="448298" y="179486"/>
                        <a:pt x="451789" y="190684"/>
                      </a:cubicBezTo>
                      <a:lnTo>
                        <a:pt x="465752" y="190684"/>
                      </a:lnTo>
                      <a:cubicBezTo>
                        <a:pt x="478657" y="190684"/>
                        <a:pt x="490187" y="196494"/>
                        <a:pt x="497909" y="205685"/>
                      </a:cubicBezTo>
                      <a:lnTo>
                        <a:pt x="450837" y="218257"/>
                      </a:lnTo>
                      <a:cubicBezTo>
                        <a:pt x="435604" y="222377"/>
                        <a:pt x="423440" y="234420"/>
                        <a:pt x="419420" y="249739"/>
                      </a:cubicBezTo>
                      <a:cubicBezTo>
                        <a:pt x="419314" y="249950"/>
                        <a:pt x="419314" y="250161"/>
                        <a:pt x="419208" y="250372"/>
                      </a:cubicBezTo>
                      <a:lnTo>
                        <a:pt x="403764" y="314603"/>
                      </a:lnTo>
                      <a:lnTo>
                        <a:pt x="283598" y="434613"/>
                      </a:lnTo>
                      <a:cubicBezTo>
                        <a:pt x="271010" y="447078"/>
                        <a:pt x="264134" y="463770"/>
                        <a:pt x="264134" y="481518"/>
                      </a:cubicBezTo>
                      <a:cubicBezTo>
                        <a:pt x="264134" y="490392"/>
                        <a:pt x="265932" y="499160"/>
                        <a:pt x="269317" y="507083"/>
                      </a:cubicBezTo>
                      <a:lnTo>
                        <a:pt x="232929" y="507083"/>
                      </a:lnTo>
                      <a:cubicBezTo>
                        <a:pt x="209657" y="507083"/>
                        <a:pt x="190828" y="488279"/>
                        <a:pt x="190828" y="465143"/>
                      </a:cubicBezTo>
                      <a:lnTo>
                        <a:pt x="190828" y="451304"/>
                      </a:lnTo>
                      <a:cubicBezTo>
                        <a:pt x="179721" y="447712"/>
                        <a:pt x="168826" y="443275"/>
                        <a:pt x="158459" y="437888"/>
                      </a:cubicBezTo>
                      <a:lnTo>
                        <a:pt x="148622" y="447712"/>
                      </a:lnTo>
                      <a:cubicBezTo>
                        <a:pt x="140688" y="455635"/>
                        <a:pt x="130110" y="459967"/>
                        <a:pt x="118897" y="459967"/>
                      </a:cubicBezTo>
                      <a:cubicBezTo>
                        <a:pt x="107685" y="459967"/>
                        <a:pt x="97107" y="455635"/>
                        <a:pt x="89173" y="447712"/>
                      </a:cubicBezTo>
                      <a:lnTo>
                        <a:pt x="59554" y="418027"/>
                      </a:lnTo>
                      <a:cubicBezTo>
                        <a:pt x="43158" y="401652"/>
                        <a:pt x="43158" y="375030"/>
                        <a:pt x="59554" y="358656"/>
                      </a:cubicBezTo>
                      <a:lnTo>
                        <a:pt x="69286" y="348831"/>
                      </a:lnTo>
                      <a:cubicBezTo>
                        <a:pt x="63997" y="338478"/>
                        <a:pt x="59449" y="327597"/>
                        <a:pt x="55958" y="316505"/>
                      </a:cubicBezTo>
                      <a:lnTo>
                        <a:pt x="41995" y="316505"/>
                      </a:lnTo>
                      <a:cubicBezTo>
                        <a:pt x="18829" y="316505"/>
                        <a:pt x="0" y="297700"/>
                        <a:pt x="0" y="274565"/>
                      </a:cubicBezTo>
                      <a:lnTo>
                        <a:pt x="0" y="232625"/>
                      </a:lnTo>
                      <a:cubicBezTo>
                        <a:pt x="0" y="209488"/>
                        <a:pt x="18829" y="190684"/>
                        <a:pt x="41995" y="190684"/>
                      </a:cubicBezTo>
                      <a:lnTo>
                        <a:pt x="55958" y="190684"/>
                      </a:lnTo>
                      <a:cubicBezTo>
                        <a:pt x="59449" y="179486"/>
                        <a:pt x="63997" y="168710"/>
                        <a:pt x="69286" y="158252"/>
                      </a:cubicBezTo>
                      <a:lnTo>
                        <a:pt x="59554" y="148533"/>
                      </a:lnTo>
                      <a:cubicBezTo>
                        <a:pt x="43158" y="132158"/>
                        <a:pt x="43158" y="105536"/>
                        <a:pt x="59554" y="89162"/>
                      </a:cubicBezTo>
                      <a:lnTo>
                        <a:pt x="89173" y="59476"/>
                      </a:lnTo>
                      <a:cubicBezTo>
                        <a:pt x="97107" y="51553"/>
                        <a:pt x="107685" y="47222"/>
                        <a:pt x="118897" y="47222"/>
                      </a:cubicBezTo>
                      <a:cubicBezTo>
                        <a:pt x="130110" y="47222"/>
                        <a:pt x="140688" y="51553"/>
                        <a:pt x="148622" y="59476"/>
                      </a:cubicBezTo>
                      <a:lnTo>
                        <a:pt x="158459" y="69301"/>
                      </a:lnTo>
                      <a:cubicBezTo>
                        <a:pt x="168826" y="63913"/>
                        <a:pt x="179721" y="59371"/>
                        <a:pt x="190828" y="55885"/>
                      </a:cubicBezTo>
                      <a:lnTo>
                        <a:pt x="190828" y="42045"/>
                      </a:lnTo>
                      <a:cubicBezTo>
                        <a:pt x="190828" y="18910"/>
                        <a:pt x="209657" y="0"/>
                        <a:pt x="2329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í$ľîďe">
              <a:extLst>
                <a:ext uri="{FF2B5EF4-FFF2-40B4-BE49-F238E27FC236}">
                  <a16:creationId xmlns:a16="http://schemas.microsoft.com/office/drawing/2014/main" id="{7DC23066-CB9E-4F1E-9128-BDE82DF4E9B1}"/>
                </a:ext>
              </a:extLst>
            </p:cNvPr>
            <p:cNvGrpSpPr/>
            <p:nvPr/>
          </p:nvGrpSpPr>
          <p:grpSpPr>
            <a:xfrm>
              <a:off x="5622036" y="4610559"/>
              <a:ext cx="953230" cy="953228"/>
              <a:chOff x="7828426" y="1707625"/>
              <a:chExt cx="682538" cy="682537"/>
            </a:xfrm>
          </p:grpSpPr>
          <p:sp>
            <p:nvSpPr>
              <p:cNvPr id="11" name="ïšļïḓe">
                <a:extLst>
                  <a:ext uri="{FF2B5EF4-FFF2-40B4-BE49-F238E27FC236}">
                    <a16:creationId xmlns:a16="http://schemas.microsoft.com/office/drawing/2014/main" id="{54868D8D-7887-4192-8293-D275F2424B23}"/>
                  </a:ext>
                </a:extLst>
              </p:cNvPr>
              <p:cNvSpPr/>
              <p:nvPr/>
            </p:nvSpPr>
            <p:spPr>
              <a:xfrm>
                <a:off x="7828426" y="1707625"/>
                <a:ext cx="682538" cy="6825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iṥḷïḑé">
                <a:extLst>
                  <a:ext uri="{FF2B5EF4-FFF2-40B4-BE49-F238E27FC236}">
                    <a16:creationId xmlns:a16="http://schemas.microsoft.com/office/drawing/2014/main" id="{7551238E-189C-4D0B-BC1F-A8A3BB6940C3}"/>
                  </a:ext>
                </a:extLst>
              </p:cNvPr>
              <p:cNvSpPr/>
              <p:nvPr/>
            </p:nvSpPr>
            <p:spPr bwMode="auto">
              <a:xfrm>
                <a:off x="7963487" y="1868001"/>
                <a:ext cx="412418" cy="361786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iś1îďè">
            <a:extLst>
              <a:ext uri="{FF2B5EF4-FFF2-40B4-BE49-F238E27FC236}">
                <a16:creationId xmlns:a16="http://schemas.microsoft.com/office/drawing/2014/main" id="{D10D9EF5-F84A-4A57-A3BC-770566BEF534}"/>
              </a:ext>
            </a:extLst>
          </p:cNvPr>
          <p:cNvGrpSpPr/>
          <p:nvPr/>
        </p:nvGrpSpPr>
        <p:grpSpPr>
          <a:xfrm>
            <a:off x="1556685" y="5035996"/>
            <a:ext cx="2705263" cy="1024860"/>
            <a:chOff x="992893" y="1429926"/>
            <a:chExt cx="5103090" cy="1024860"/>
          </a:xfrm>
        </p:grpSpPr>
        <p:sp>
          <p:nvSpPr>
            <p:cNvPr id="33" name="íS1ide">
              <a:extLst>
                <a:ext uri="{FF2B5EF4-FFF2-40B4-BE49-F238E27FC236}">
                  <a16:creationId xmlns:a16="http://schemas.microsoft.com/office/drawing/2014/main" id="{5420A906-ACDC-4232-956E-B29DB16F7394}"/>
                </a:ext>
              </a:extLst>
            </p:cNvPr>
            <p:cNvSpPr/>
            <p:nvPr/>
          </p:nvSpPr>
          <p:spPr bwMode="auto">
            <a:xfrm>
              <a:off x="992893" y="1871732"/>
              <a:ext cx="5103090" cy="58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34" name="iṩļîḍe">
              <a:extLst>
                <a:ext uri="{FF2B5EF4-FFF2-40B4-BE49-F238E27FC236}">
                  <a16:creationId xmlns:a16="http://schemas.microsoft.com/office/drawing/2014/main" id="{8308D2A4-66FF-47F4-AA07-1B1A6B278E57}"/>
                </a:ext>
              </a:extLst>
            </p:cNvPr>
            <p:cNvSpPr txBox="1"/>
            <p:nvPr/>
          </p:nvSpPr>
          <p:spPr bwMode="auto">
            <a:xfrm>
              <a:off x="992893" y="1429926"/>
              <a:ext cx="510309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35" name="ïṣḻïďê">
            <a:extLst>
              <a:ext uri="{FF2B5EF4-FFF2-40B4-BE49-F238E27FC236}">
                <a16:creationId xmlns:a16="http://schemas.microsoft.com/office/drawing/2014/main" id="{F7790481-B27A-40D5-A1BF-95D9E3789B5C}"/>
              </a:ext>
            </a:extLst>
          </p:cNvPr>
          <p:cNvGrpSpPr/>
          <p:nvPr/>
        </p:nvGrpSpPr>
        <p:grpSpPr>
          <a:xfrm>
            <a:off x="7930053" y="5035996"/>
            <a:ext cx="2705263" cy="1024860"/>
            <a:chOff x="992893" y="1429926"/>
            <a:chExt cx="5103090" cy="1024860"/>
          </a:xfrm>
        </p:grpSpPr>
        <p:sp>
          <p:nvSpPr>
            <p:cNvPr id="36" name="ï$liďè">
              <a:extLst>
                <a:ext uri="{FF2B5EF4-FFF2-40B4-BE49-F238E27FC236}">
                  <a16:creationId xmlns:a16="http://schemas.microsoft.com/office/drawing/2014/main" id="{F52FA752-5952-4608-B692-5F79D89A86B7}"/>
                </a:ext>
              </a:extLst>
            </p:cNvPr>
            <p:cNvSpPr/>
            <p:nvPr/>
          </p:nvSpPr>
          <p:spPr bwMode="auto">
            <a:xfrm>
              <a:off x="992893" y="1871732"/>
              <a:ext cx="5103090" cy="58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37" name="ïṣļíḑè">
              <a:extLst>
                <a:ext uri="{FF2B5EF4-FFF2-40B4-BE49-F238E27FC236}">
                  <a16:creationId xmlns:a16="http://schemas.microsoft.com/office/drawing/2014/main" id="{A7C1E705-6F21-4C44-87D3-20D043A9425D}"/>
                </a:ext>
              </a:extLst>
            </p:cNvPr>
            <p:cNvSpPr txBox="1"/>
            <p:nvPr/>
          </p:nvSpPr>
          <p:spPr bwMode="auto">
            <a:xfrm>
              <a:off x="992893" y="1429926"/>
              <a:ext cx="510309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38" name="íśḻíḑé">
            <a:extLst>
              <a:ext uri="{FF2B5EF4-FFF2-40B4-BE49-F238E27FC236}">
                <a16:creationId xmlns:a16="http://schemas.microsoft.com/office/drawing/2014/main" id="{452AE703-83A5-426A-990F-3261724286AE}"/>
              </a:ext>
            </a:extLst>
          </p:cNvPr>
          <p:cNvGrpSpPr/>
          <p:nvPr/>
        </p:nvGrpSpPr>
        <p:grpSpPr>
          <a:xfrm>
            <a:off x="4746020" y="5511386"/>
            <a:ext cx="2705263" cy="1024860"/>
            <a:chOff x="992893" y="1429926"/>
            <a:chExt cx="5103090" cy="1024860"/>
          </a:xfrm>
        </p:grpSpPr>
        <p:sp>
          <p:nvSpPr>
            <p:cNvPr id="39" name="iṧlîḓè">
              <a:extLst>
                <a:ext uri="{FF2B5EF4-FFF2-40B4-BE49-F238E27FC236}">
                  <a16:creationId xmlns:a16="http://schemas.microsoft.com/office/drawing/2014/main" id="{133D6DEA-CF82-4CF9-A8B8-6DE4857317F9}"/>
                </a:ext>
              </a:extLst>
            </p:cNvPr>
            <p:cNvSpPr/>
            <p:nvPr/>
          </p:nvSpPr>
          <p:spPr bwMode="auto">
            <a:xfrm>
              <a:off x="992893" y="1871732"/>
              <a:ext cx="5103090" cy="58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40" name="iṩlïḍè">
              <a:extLst>
                <a:ext uri="{FF2B5EF4-FFF2-40B4-BE49-F238E27FC236}">
                  <a16:creationId xmlns:a16="http://schemas.microsoft.com/office/drawing/2014/main" id="{C59ED87A-F568-4AC9-AA7D-D7DA7333CBD4}"/>
                </a:ext>
              </a:extLst>
            </p:cNvPr>
            <p:cNvSpPr txBox="1"/>
            <p:nvPr/>
          </p:nvSpPr>
          <p:spPr bwMode="auto">
            <a:xfrm>
              <a:off x="992893" y="1429926"/>
              <a:ext cx="510309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41" name="ïś1ídé">
            <a:extLst>
              <a:ext uri="{FF2B5EF4-FFF2-40B4-BE49-F238E27FC236}">
                <a16:creationId xmlns:a16="http://schemas.microsoft.com/office/drawing/2014/main" id="{119F4292-A115-4C40-9F88-225763EB77D0}"/>
              </a:ext>
            </a:extLst>
          </p:cNvPr>
          <p:cNvGrpSpPr/>
          <p:nvPr/>
        </p:nvGrpSpPr>
        <p:grpSpPr>
          <a:xfrm>
            <a:off x="2626133" y="1508367"/>
            <a:ext cx="2705263" cy="1024860"/>
            <a:chOff x="992893" y="1429926"/>
            <a:chExt cx="5103090" cy="1024860"/>
          </a:xfrm>
        </p:grpSpPr>
        <p:sp>
          <p:nvSpPr>
            <p:cNvPr id="42" name="îṣ1îdê">
              <a:extLst>
                <a:ext uri="{FF2B5EF4-FFF2-40B4-BE49-F238E27FC236}">
                  <a16:creationId xmlns:a16="http://schemas.microsoft.com/office/drawing/2014/main" id="{9EF51AE9-0950-4519-8AB2-1E3648443DE0}"/>
                </a:ext>
              </a:extLst>
            </p:cNvPr>
            <p:cNvSpPr/>
            <p:nvPr/>
          </p:nvSpPr>
          <p:spPr bwMode="auto">
            <a:xfrm>
              <a:off x="992893" y="1871732"/>
              <a:ext cx="5103090" cy="58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43" name="îṥľïḍê">
              <a:extLst>
                <a:ext uri="{FF2B5EF4-FFF2-40B4-BE49-F238E27FC236}">
                  <a16:creationId xmlns:a16="http://schemas.microsoft.com/office/drawing/2014/main" id="{BE611985-8F11-4624-B76E-2761BB90670F}"/>
                </a:ext>
              </a:extLst>
            </p:cNvPr>
            <p:cNvSpPr txBox="1"/>
            <p:nvPr/>
          </p:nvSpPr>
          <p:spPr bwMode="auto">
            <a:xfrm>
              <a:off x="992893" y="1429926"/>
              <a:ext cx="510309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44" name="îṥḻiďé">
            <a:extLst>
              <a:ext uri="{FF2B5EF4-FFF2-40B4-BE49-F238E27FC236}">
                <a16:creationId xmlns:a16="http://schemas.microsoft.com/office/drawing/2014/main" id="{F2BB1043-8914-48C7-A911-ED34C1D08158}"/>
              </a:ext>
            </a:extLst>
          </p:cNvPr>
          <p:cNvGrpSpPr/>
          <p:nvPr/>
        </p:nvGrpSpPr>
        <p:grpSpPr>
          <a:xfrm>
            <a:off x="6865908" y="1508367"/>
            <a:ext cx="2705263" cy="1024860"/>
            <a:chOff x="992893" y="1429926"/>
            <a:chExt cx="5103090" cy="1024860"/>
          </a:xfrm>
        </p:grpSpPr>
        <p:sp>
          <p:nvSpPr>
            <p:cNvPr id="45" name="íṩlíḋê">
              <a:extLst>
                <a:ext uri="{FF2B5EF4-FFF2-40B4-BE49-F238E27FC236}">
                  <a16:creationId xmlns:a16="http://schemas.microsoft.com/office/drawing/2014/main" id="{715AE9B1-A7C7-49D6-81FE-B5573E8C71CA}"/>
                </a:ext>
              </a:extLst>
            </p:cNvPr>
            <p:cNvSpPr/>
            <p:nvPr/>
          </p:nvSpPr>
          <p:spPr bwMode="auto">
            <a:xfrm>
              <a:off x="992893" y="1871732"/>
              <a:ext cx="5103090" cy="58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46" name="ïšľîde">
              <a:extLst>
                <a:ext uri="{FF2B5EF4-FFF2-40B4-BE49-F238E27FC236}">
                  <a16:creationId xmlns:a16="http://schemas.microsoft.com/office/drawing/2014/main" id="{3DB5AF6A-5FF8-4FA0-8A93-A865EF733402}"/>
                </a:ext>
              </a:extLst>
            </p:cNvPr>
            <p:cNvSpPr txBox="1"/>
            <p:nvPr/>
          </p:nvSpPr>
          <p:spPr bwMode="auto">
            <a:xfrm>
              <a:off x="992893" y="1429926"/>
              <a:ext cx="510309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6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2817F1-FFB4-4BBB-8B3D-5258CB6D4E77}"/>
              </a:ext>
            </a:extLst>
          </p:cNvPr>
          <p:cNvGrpSpPr/>
          <p:nvPr/>
        </p:nvGrpSpPr>
        <p:grpSpPr>
          <a:xfrm>
            <a:off x="711619" y="1511565"/>
            <a:ext cx="10845800" cy="2610838"/>
            <a:chOff x="673100" y="1511565"/>
            <a:chExt cx="10845800" cy="2610838"/>
          </a:xfrm>
        </p:grpSpPr>
        <p:sp>
          <p:nvSpPr>
            <p:cNvPr id="9" name="íş1iḍé">
              <a:extLst>
                <a:ext uri="{FF2B5EF4-FFF2-40B4-BE49-F238E27FC236}">
                  <a16:creationId xmlns:a16="http://schemas.microsoft.com/office/drawing/2014/main" id="{1FBBF86F-3262-49E3-A9F4-DE1821C9AE31}"/>
                </a:ext>
              </a:extLst>
            </p:cNvPr>
            <p:cNvSpPr/>
            <p:nvPr/>
          </p:nvSpPr>
          <p:spPr>
            <a:xfrm>
              <a:off x="673100" y="2143967"/>
              <a:ext cx="10845800" cy="197843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iSļidé">
              <a:extLst>
                <a:ext uri="{FF2B5EF4-FFF2-40B4-BE49-F238E27FC236}">
                  <a16:creationId xmlns:a16="http://schemas.microsoft.com/office/drawing/2014/main" id="{451BB924-00DE-42F0-99C6-13E7E68A83FB}"/>
                </a:ext>
              </a:extLst>
            </p:cNvPr>
            <p:cNvSpPr/>
            <p:nvPr/>
          </p:nvSpPr>
          <p:spPr bwMode="auto">
            <a:xfrm>
              <a:off x="1239239" y="2412942"/>
              <a:ext cx="9518995" cy="12218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通过复制您的文本后，在此框中选择粘贴。</a:t>
              </a:r>
              <a:endParaRPr lang="en-US" altLang="zh-CN" sz="16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1" name="ïsḻíďé">
              <a:extLst>
                <a:ext uri="{FF2B5EF4-FFF2-40B4-BE49-F238E27FC236}">
                  <a16:creationId xmlns:a16="http://schemas.microsoft.com/office/drawing/2014/main" id="{2EE15E3C-EDED-41E7-9B52-39D4E72570A7}"/>
                </a:ext>
              </a:extLst>
            </p:cNvPr>
            <p:cNvSpPr txBox="1"/>
            <p:nvPr/>
          </p:nvSpPr>
          <p:spPr bwMode="auto">
            <a:xfrm>
              <a:off x="4495799" y="1858213"/>
              <a:ext cx="3200402" cy="55472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此处添加标题</a:t>
              </a:r>
            </a:p>
          </p:txBody>
        </p:sp>
        <p:sp>
          <p:nvSpPr>
            <p:cNvPr id="12" name="ïṣḻiḋê">
              <a:extLst>
                <a:ext uri="{FF2B5EF4-FFF2-40B4-BE49-F238E27FC236}">
                  <a16:creationId xmlns:a16="http://schemas.microsoft.com/office/drawing/2014/main" id="{363AC537-0B5A-4429-A46C-99DAF764CE6D}"/>
                </a:ext>
              </a:extLst>
            </p:cNvPr>
            <p:cNvSpPr/>
            <p:nvPr/>
          </p:nvSpPr>
          <p:spPr bwMode="auto">
            <a:xfrm>
              <a:off x="5947236" y="1511565"/>
              <a:ext cx="297529" cy="289494"/>
            </a:xfrm>
            <a:custGeom>
              <a:avLst/>
              <a:gdLst>
                <a:gd name="connsiteX0" fmla="*/ 273512 w 601147"/>
                <a:gd name="connsiteY0" fmla="*/ 584635 h 584917"/>
                <a:gd name="connsiteX1" fmla="*/ 273513 w 601147"/>
                <a:gd name="connsiteY1" fmla="*/ 584635 h 584917"/>
                <a:gd name="connsiteX2" fmla="*/ 273583 w 601147"/>
                <a:gd name="connsiteY2" fmla="*/ 584635 h 584917"/>
                <a:gd name="connsiteX3" fmla="*/ 273583 w 601147"/>
                <a:gd name="connsiteY3" fmla="*/ 584917 h 584917"/>
                <a:gd name="connsiteX4" fmla="*/ 273512 w 601147"/>
                <a:gd name="connsiteY4" fmla="*/ 584917 h 584917"/>
                <a:gd name="connsiteX5" fmla="*/ 509977 w 601147"/>
                <a:gd name="connsiteY5" fmla="*/ 386927 h 584917"/>
                <a:gd name="connsiteX6" fmla="*/ 441599 w 601147"/>
                <a:gd name="connsiteY6" fmla="*/ 411333 h 584917"/>
                <a:gd name="connsiteX7" fmla="*/ 441599 w 601147"/>
                <a:gd name="connsiteY7" fmla="*/ 471114 h 584917"/>
                <a:gd name="connsiteX8" fmla="*/ 509977 w 601147"/>
                <a:gd name="connsiteY8" fmla="*/ 558592 h 584917"/>
                <a:gd name="connsiteX9" fmla="*/ 509977 w 601147"/>
                <a:gd name="connsiteY9" fmla="*/ 356214 h 584917"/>
                <a:gd name="connsiteX10" fmla="*/ 601147 w 601147"/>
                <a:gd name="connsiteY10" fmla="*/ 385008 h 584917"/>
                <a:gd name="connsiteX11" fmla="*/ 601147 w 601147"/>
                <a:gd name="connsiteY11" fmla="*/ 471114 h 584917"/>
                <a:gd name="connsiteX12" fmla="*/ 509977 w 601147"/>
                <a:gd name="connsiteY12" fmla="*/ 584917 h 584917"/>
                <a:gd name="connsiteX13" fmla="*/ 418806 w 601147"/>
                <a:gd name="connsiteY13" fmla="*/ 471114 h 584917"/>
                <a:gd name="connsiteX14" fmla="*/ 418806 w 601147"/>
                <a:gd name="connsiteY14" fmla="*/ 385008 h 584917"/>
                <a:gd name="connsiteX15" fmla="*/ 509977 w 601147"/>
                <a:gd name="connsiteY15" fmla="*/ 356214 h 584917"/>
                <a:gd name="connsiteX16" fmla="*/ 273513 w 601147"/>
                <a:gd name="connsiteY16" fmla="*/ 0 h 584917"/>
                <a:gd name="connsiteX17" fmla="*/ 424549 w 601147"/>
                <a:gd name="connsiteY17" fmla="*/ 150820 h 584917"/>
                <a:gd name="connsiteX18" fmla="*/ 341067 w 601147"/>
                <a:gd name="connsiteY18" fmla="*/ 308771 h 584917"/>
                <a:gd name="connsiteX19" fmla="*/ 453383 w 601147"/>
                <a:gd name="connsiteY19" fmla="*/ 364163 h 584917"/>
                <a:gd name="connsiteX20" fmla="*/ 427570 w 601147"/>
                <a:gd name="connsiteY20" fmla="*/ 363889 h 584917"/>
                <a:gd name="connsiteX21" fmla="*/ 395989 w 601147"/>
                <a:gd name="connsiteY21" fmla="*/ 351000 h 584917"/>
                <a:gd name="connsiteX22" fmla="*/ 395989 w 601147"/>
                <a:gd name="connsiteY22" fmla="*/ 471108 h 584917"/>
                <a:gd name="connsiteX23" fmla="*/ 449264 w 601147"/>
                <a:gd name="connsiteY23" fmla="*/ 570376 h 584917"/>
                <a:gd name="connsiteX24" fmla="*/ 273513 w 601147"/>
                <a:gd name="connsiteY24" fmla="*/ 584635 h 584917"/>
                <a:gd name="connsiteX25" fmla="*/ 350129 w 601147"/>
                <a:gd name="connsiteY25" fmla="*/ 508402 h 584917"/>
                <a:gd name="connsiteX26" fmla="*/ 285595 w 601147"/>
                <a:gd name="connsiteY26" fmla="*/ 352646 h 584917"/>
                <a:gd name="connsiteX27" fmla="*/ 286419 w 601147"/>
                <a:gd name="connsiteY27" fmla="*/ 352646 h 584917"/>
                <a:gd name="connsiteX28" fmla="*/ 311409 w 601147"/>
                <a:gd name="connsiteY28" fmla="*/ 323853 h 584917"/>
                <a:gd name="connsiteX29" fmla="*/ 273513 w 601147"/>
                <a:gd name="connsiteY29" fmla="*/ 330708 h 584917"/>
                <a:gd name="connsiteX30" fmla="*/ 235616 w 601147"/>
                <a:gd name="connsiteY30" fmla="*/ 323853 h 584917"/>
                <a:gd name="connsiteX31" fmla="*/ 260880 w 601147"/>
                <a:gd name="connsiteY31" fmla="*/ 352646 h 584917"/>
                <a:gd name="connsiteX32" fmla="*/ 261430 w 601147"/>
                <a:gd name="connsiteY32" fmla="*/ 352646 h 584917"/>
                <a:gd name="connsiteX33" fmla="*/ 196896 w 601147"/>
                <a:gd name="connsiteY33" fmla="*/ 508402 h 584917"/>
                <a:gd name="connsiteX34" fmla="*/ 273513 w 601147"/>
                <a:gd name="connsiteY34" fmla="*/ 584635 h 584917"/>
                <a:gd name="connsiteX35" fmla="*/ 0 w 601147"/>
                <a:gd name="connsiteY35" fmla="*/ 517451 h 584917"/>
                <a:gd name="connsiteX36" fmla="*/ 205958 w 601147"/>
                <a:gd name="connsiteY36" fmla="*/ 308771 h 584917"/>
                <a:gd name="connsiteX37" fmla="*/ 122476 w 601147"/>
                <a:gd name="connsiteY37" fmla="*/ 150820 h 584917"/>
                <a:gd name="connsiteX38" fmla="*/ 273513 w 601147"/>
                <a:gd name="connsiteY38" fmla="*/ 0 h 5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1147" h="584917">
                  <a:moveTo>
                    <a:pt x="273512" y="584635"/>
                  </a:moveTo>
                  <a:lnTo>
                    <a:pt x="273513" y="584635"/>
                  </a:lnTo>
                  <a:lnTo>
                    <a:pt x="273583" y="584635"/>
                  </a:lnTo>
                  <a:lnTo>
                    <a:pt x="273583" y="584917"/>
                  </a:lnTo>
                  <a:lnTo>
                    <a:pt x="273512" y="584917"/>
                  </a:lnTo>
                  <a:close/>
                  <a:moveTo>
                    <a:pt x="509977" y="386927"/>
                  </a:moveTo>
                  <a:cubicBezTo>
                    <a:pt x="484163" y="406671"/>
                    <a:pt x="459448" y="411333"/>
                    <a:pt x="441599" y="411333"/>
                  </a:cubicBezTo>
                  <a:lnTo>
                    <a:pt x="441599" y="471114"/>
                  </a:lnTo>
                  <a:cubicBezTo>
                    <a:pt x="441599" y="509505"/>
                    <a:pt x="484438" y="543235"/>
                    <a:pt x="509977" y="558592"/>
                  </a:cubicBezTo>
                  <a:close/>
                  <a:moveTo>
                    <a:pt x="509977" y="356214"/>
                  </a:moveTo>
                  <a:cubicBezTo>
                    <a:pt x="555562" y="403929"/>
                    <a:pt x="601147" y="385008"/>
                    <a:pt x="601147" y="385008"/>
                  </a:cubicBezTo>
                  <a:lnTo>
                    <a:pt x="601147" y="471114"/>
                  </a:lnTo>
                  <a:cubicBezTo>
                    <a:pt x="601147" y="539396"/>
                    <a:pt x="509977" y="584917"/>
                    <a:pt x="509977" y="584917"/>
                  </a:cubicBezTo>
                  <a:cubicBezTo>
                    <a:pt x="509977" y="584917"/>
                    <a:pt x="418806" y="539396"/>
                    <a:pt x="418806" y="471114"/>
                  </a:cubicBezTo>
                  <a:lnTo>
                    <a:pt x="418806" y="385008"/>
                  </a:lnTo>
                  <a:cubicBezTo>
                    <a:pt x="418806" y="385008"/>
                    <a:pt x="464391" y="403929"/>
                    <a:pt x="509977" y="356214"/>
                  </a:cubicBezTo>
                  <a:close/>
                  <a:moveTo>
                    <a:pt x="273513" y="0"/>
                  </a:moveTo>
                  <a:cubicBezTo>
                    <a:pt x="356994" y="0"/>
                    <a:pt x="424549" y="67458"/>
                    <a:pt x="424549" y="150820"/>
                  </a:cubicBezTo>
                  <a:cubicBezTo>
                    <a:pt x="424549" y="210052"/>
                    <a:pt x="390497" y="275590"/>
                    <a:pt x="341067" y="308771"/>
                  </a:cubicBezTo>
                  <a:cubicBezTo>
                    <a:pt x="383357" y="319465"/>
                    <a:pt x="421528" y="339483"/>
                    <a:pt x="453383" y="364163"/>
                  </a:cubicBezTo>
                  <a:cubicBezTo>
                    <a:pt x="438280" y="367454"/>
                    <a:pt x="427570" y="363889"/>
                    <a:pt x="427570" y="363889"/>
                  </a:cubicBezTo>
                  <a:lnTo>
                    <a:pt x="395989" y="351000"/>
                  </a:lnTo>
                  <a:lnTo>
                    <a:pt x="395989" y="471108"/>
                  </a:lnTo>
                  <a:cubicBezTo>
                    <a:pt x="395989" y="513338"/>
                    <a:pt x="422901" y="547341"/>
                    <a:pt x="449264" y="570376"/>
                  </a:cubicBezTo>
                  <a:cubicBezTo>
                    <a:pt x="399559" y="579973"/>
                    <a:pt x="336673" y="584635"/>
                    <a:pt x="273513" y="584635"/>
                  </a:cubicBezTo>
                  <a:lnTo>
                    <a:pt x="350129" y="508402"/>
                  </a:lnTo>
                  <a:lnTo>
                    <a:pt x="285595" y="352646"/>
                  </a:lnTo>
                  <a:lnTo>
                    <a:pt x="286419" y="352646"/>
                  </a:lnTo>
                  <a:lnTo>
                    <a:pt x="311409" y="323853"/>
                  </a:lnTo>
                  <a:cubicBezTo>
                    <a:pt x="299326" y="328240"/>
                    <a:pt x="286694" y="330708"/>
                    <a:pt x="273513" y="330708"/>
                  </a:cubicBezTo>
                  <a:cubicBezTo>
                    <a:pt x="260331" y="330708"/>
                    <a:pt x="247699" y="328240"/>
                    <a:pt x="235616" y="323853"/>
                  </a:cubicBezTo>
                  <a:lnTo>
                    <a:pt x="260880" y="352646"/>
                  </a:lnTo>
                  <a:lnTo>
                    <a:pt x="261430" y="352646"/>
                  </a:lnTo>
                  <a:lnTo>
                    <a:pt x="196896" y="508402"/>
                  </a:lnTo>
                  <a:lnTo>
                    <a:pt x="273513" y="584635"/>
                  </a:lnTo>
                  <a:cubicBezTo>
                    <a:pt x="136756" y="584635"/>
                    <a:pt x="0" y="562423"/>
                    <a:pt x="0" y="517451"/>
                  </a:cubicBezTo>
                  <a:cubicBezTo>
                    <a:pt x="0" y="441218"/>
                    <a:pt x="87601" y="338661"/>
                    <a:pt x="205958" y="308771"/>
                  </a:cubicBezTo>
                  <a:cubicBezTo>
                    <a:pt x="156528" y="275590"/>
                    <a:pt x="122476" y="210052"/>
                    <a:pt x="122476" y="150820"/>
                  </a:cubicBezTo>
                  <a:cubicBezTo>
                    <a:pt x="122476" y="67458"/>
                    <a:pt x="190031" y="0"/>
                    <a:pt x="27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FC5EF8-FB69-4C53-BEBA-866A5D8DB9DD}"/>
              </a:ext>
            </a:extLst>
          </p:cNvPr>
          <p:cNvGrpSpPr/>
          <p:nvPr/>
        </p:nvGrpSpPr>
        <p:grpSpPr>
          <a:xfrm>
            <a:off x="1003846" y="3895977"/>
            <a:ext cx="3235982" cy="1945759"/>
            <a:chOff x="965327" y="3895977"/>
            <a:chExt cx="3235982" cy="1945759"/>
          </a:xfrm>
        </p:grpSpPr>
        <p:grpSp>
          <p:nvGrpSpPr>
            <p:cNvPr id="14" name="íšľîḍé">
              <a:extLst>
                <a:ext uri="{FF2B5EF4-FFF2-40B4-BE49-F238E27FC236}">
                  <a16:creationId xmlns:a16="http://schemas.microsoft.com/office/drawing/2014/main" id="{89A8919F-93FE-4DA0-AAE8-CE2B2AEF8472}"/>
                </a:ext>
              </a:extLst>
            </p:cNvPr>
            <p:cNvGrpSpPr/>
            <p:nvPr/>
          </p:nvGrpSpPr>
          <p:grpSpPr>
            <a:xfrm>
              <a:off x="965327" y="3895977"/>
              <a:ext cx="3235982" cy="1295072"/>
              <a:chOff x="673100" y="4685714"/>
              <a:chExt cx="1731050" cy="1295072"/>
            </a:xfrm>
          </p:grpSpPr>
          <p:sp>
            <p:nvSpPr>
              <p:cNvPr id="16" name="ï$ļiďe">
                <a:extLst>
                  <a:ext uri="{FF2B5EF4-FFF2-40B4-BE49-F238E27FC236}">
                    <a16:creationId xmlns:a16="http://schemas.microsoft.com/office/drawing/2014/main" id="{3BC72C40-8C1B-4A97-A69E-ABC1CEFED917}"/>
                  </a:ext>
                </a:extLst>
              </p:cNvPr>
              <p:cNvSpPr/>
              <p:nvPr/>
            </p:nvSpPr>
            <p:spPr bwMode="auto">
              <a:xfrm>
                <a:off x="673100" y="5173369"/>
                <a:ext cx="1731050" cy="8074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17" name="ïsḻíḑé">
                <a:extLst>
                  <a:ext uri="{FF2B5EF4-FFF2-40B4-BE49-F238E27FC236}">
                    <a16:creationId xmlns:a16="http://schemas.microsoft.com/office/drawing/2014/main" id="{5FA37EF3-3024-420F-A91C-4D119A49A351}"/>
                  </a:ext>
                </a:extLst>
              </p:cNvPr>
              <p:cNvSpPr txBox="1"/>
              <p:nvPr/>
            </p:nvSpPr>
            <p:spPr bwMode="auto">
              <a:xfrm>
                <a:off x="673100" y="4685714"/>
                <a:ext cx="1731050" cy="4876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此处添加标题</a:t>
                </a:r>
              </a:p>
            </p:txBody>
          </p:sp>
        </p:grpSp>
        <p:sp>
          <p:nvSpPr>
            <p:cNvPr id="15" name="íṥļîḓe">
              <a:extLst>
                <a:ext uri="{FF2B5EF4-FFF2-40B4-BE49-F238E27FC236}">
                  <a16:creationId xmlns:a16="http://schemas.microsoft.com/office/drawing/2014/main" id="{9E7FE3FE-48D4-4E39-B3E9-7157A8EC483B}"/>
                </a:ext>
              </a:extLst>
            </p:cNvPr>
            <p:cNvSpPr/>
            <p:nvPr/>
          </p:nvSpPr>
          <p:spPr bwMode="auto">
            <a:xfrm>
              <a:off x="1078129" y="5454163"/>
              <a:ext cx="3123180" cy="38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... </a:t>
              </a:r>
              <a:r>
                <a:rPr lang="zh-CN" altLang="en-US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￥ </a:t>
              </a:r>
              <a:r>
                <a:rPr lang="en-US" altLang="zh-CN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| 27 %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0807FEE-2B6A-442D-A615-C416D332FC96}"/>
              </a:ext>
            </a:extLst>
          </p:cNvPr>
          <p:cNvGrpSpPr/>
          <p:nvPr/>
        </p:nvGrpSpPr>
        <p:grpSpPr>
          <a:xfrm>
            <a:off x="4516527" y="3895977"/>
            <a:ext cx="3235982" cy="1945759"/>
            <a:chOff x="4478008" y="3895977"/>
            <a:chExt cx="3235982" cy="1945759"/>
          </a:xfrm>
        </p:grpSpPr>
        <p:grpSp>
          <p:nvGrpSpPr>
            <p:cNvPr id="19" name="ï$ḻiḑe">
              <a:extLst>
                <a:ext uri="{FF2B5EF4-FFF2-40B4-BE49-F238E27FC236}">
                  <a16:creationId xmlns:a16="http://schemas.microsoft.com/office/drawing/2014/main" id="{9E482F22-3533-494F-8BBC-82AB331C3FD2}"/>
                </a:ext>
              </a:extLst>
            </p:cNvPr>
            <p:cNvGrpSpPr/>
            <p:nvPr/>
          </p:nvGrpSpPr>
          <p:grpSpPr>
            <a:xfrm>
              <a:off x="4478008" y="3895977"/>
              <a:ext cx="3235982" cy="1295072"/>
              <a:chOff x="2509810" y="4685714"/>
              <a:chExt cx="1731050" cy="1295072"/>
            </a:xfrm>
          </p:grpSpPr>
          <p:sp>
            <p:nvSpPr>
              <p:cNvPr id="21" name="iślïdê">
                <a:extLst>
                  <a:ext uri="{FF2B5EF4-FFF2-40B4-BE49-F238E27FC236}">
                    <a16:creationId xmlns:a16="http://schemas.microsoft.com/office/drawing/2014/main" id="{E305D560-0E9F-4D5A-AB04-EB3E494D006A}"/>
                  </a:ext>
                </a:extLst>
              </p:cNvPr>
              <p:cNvSpPr/>
              <p:nvPr/>
            </p:nvSpPr>
            <p:spPr bwMode="auto">
              <a:xfrm>
                <a:off x="2509810" y="5173369"/>
                <a:ext cx="1731050" cy="8074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22" name="iṥlíḑê">
                <a:extLst>
                  <a:ext uri="{FF2B5EF4-FFF2-40B4-BE49-F238E27FC236}">
                    <a16:creationId xmlns:a16="http://schemas.microsoft.com/office/drawing/2014/main" id="{AD4DF192-8E8C-4774-B525-5539D560A077}"/>
                  </a:ext>
                </a:extLst>
              </p:cNvPr>
              <p:cNvSpPr txBox="1"/>
              <p:nvPr/>
            </p:nvSpPr>
            <p:spPr bwMode="auto">
              <a:xfrm>
                <a:off x="2509810" y="4685714"/>
                <a:ext cx="1731050" cy="4876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algn="ctr">
                  <a:spcBef>
                    <a:spcPct val="0"/>
                  </a:spcBef>
                  <a:buFontTx/>
                  <a:buNone/>
                  <a:defRPr sz="20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zh-CN" altLang="en-US" dirty="0">
                    <a:cs typeface="+mn-ea"/>
                    <a:sym typeface="+mn-lt"/>
                  </a:rPr>
                  <a:t>此处添加标题</a:t>
                </a:r>
              </a:p>
            </p:txBody>
          </p:sp>
        </p:grpSp>
        <p:sp>
          <p:nvSpPr>
            <p:cNvPr id="20" name="íślîdé">
              <a:extLst>
                <a:ext uri="{FF2B5EF4-FFF2-40B4-BE49-F238E27FC236}">
                  <a16:creationId xmlns:a16="http://schemas.microsoft.com/office/drawing/2014/main" id="{3CC88B4A-2D30-468E-8116-5D7C6B1A6E7F}"/>
                </a:ext>
              </a:extLst>
            </p:cNvPr>
            <p:cNvSpPr/>
            <p:nvPr/>
          </p:nvSpPr>
          <p:spPr bwMode="auto">
            <a:xfrm>
              <a:off x="4534409" y="5454163"/>
              <a:ext cx="3123180" cy="38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... </a:t>
              </a:r>
              <a:r>
                <a:rPr lang="zh-CN" altLang="en-US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￥ </a:t>
              </a:r>
              <a:r>
                <a:rPr lang="en-US" altLang="zh-CN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| 54 %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A194E9-A57A-403D-8340-C607855620D4}"/>
              </a:ext>
            </a:extLst>
          </p:cNvPr>
          <p:cNvGrpSpPr/>
          <p:nvPr/>
        </p:nvGrpSpPr>
        <p:grpSpPr>
          <a:xfrm>
            <a:off x="8029208" y="3895977"/>
            <a:ext cx="3235983" cy="1945759"/>
            <a:chOff x="7990689" y="3895977"/>
            <a:chExt cx="3235983" cy="1945759"/>
          </a:xfrm>
        </p:grpSpPr>
        <p:grpSp>
          <p:nvGrpSpPr>
            <p:cNvPr id="24" name="íSḷidé">
              <a:extLst>
                <a:ext uri="{FF2B5EF4-FFF2-40B4-BE49-F238E27FC236}">
                  <a16:creationId xmlns:a16="http://schemas.microsoft.com/office/drawing/2014/main" id="{0B9A060B-4C02-467E-945A-F1EC91C163B9}"/>
                </a:ext>
              </a:extLst>
            </p:cNvPr>
            <p:cNvGrpSpPr/>
            <p:nvPr/>
          </p:nvGrpSpPr>
          <p:grpSpPr>
            <a:xfrm>
              <a:off x="7990690" y="3895977"/>
              <a:ext cx="3235982" cy="1295072"/>
              <a:chOff x="4431234" y="4685714"/>
              <a:chExt cx="1731050" cy="1295072"/>
            </a:xfrm>
          </p:grpSpPr>
          <p:sp>
            <p:nvSpPr>
              <p:cNvPr id="26" name="íṧḷíďè">
                <a:extLst>
                  <a:ext uri="{FF2B5EF4-FFF2-40B4-BE49-F238E27FC236}">
                    <a16:creationId xmlns:a16="http://schemas.microsoft.com/office/drawing/2014/main" id="{D6C2D2FD-150A-4AEA-87E1-828F1FC4AE8D}"/>
                  </a:ext>
                </a:extLst>
              </p:cNvPr>
              <p:cNvSpPr/>
              <p:nvPr/>
            </p:nvSpPr>
            <p:spPr bwMode="auto">
              <a:xfrm>
                <a:off x="4431234" y="5173369"/>
                <a:ext cx="1731050" cy="8074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27" name="iš1ídè">
                <a:extLst>
                  <a:ext uri="{FF2B5EF4-FFF2-40B4-BE49-F238E27FC236}">
                    <a16:creationId xmlns:a16="http://schemas.microsoft.com/office/drawing/2014/main" id="{7413E983-CFC1-4479-9677-D8021B07C835}"/>
                  </a:ext>
                </a:extLst>
              </p:cNvPr>
              <p:cNvSpPr txBox="1"/>
              <p:nvPr/>
            </p:nvSpPr>
            <p:spPr bwMode="auto">
              <a:xfrm>
                <a:off x="4431234" y="4685714"/>
                <a:ext cx="1731050" cy="4876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algn="ctr">
                  <a:spcBef>
                    <a:spcPct val="0"/>
                  </a:spcBef>
                  <a:buFontTx/>
                  <a:buNone/>
                  <a:defRPr sz="20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zh-CN" altLang="en-US" dirty="0">
                    <a:cs typeface="+mn-ea"/>
                    <a:sym typeface="+mn-lt"/>
                  </a:rPr>
                  <a:t>此处添加标题</a:t>
                </a:r>
              </a:p>
            </p:txBody>
          </p:sp>
        </p:grpSp>
        <p:sp>
          <p:nvSpPr>
            <p:cNvPr id="25" name="íŝlïḑe">
              <a:extLst>
                <a:ext uri="{FF2B5EF4-FFF2-40B4-BE49-F238E27FC236}">
                  <a16:creationId xmlns:a16="http://schemas.microsoft.com/office/drawing/2014/main" id="{45002B98-0BE4-4597-ADEF-918C0A72DD5F}"/>
                </a:ext>
              </a:extLst>
            </p:cNvPr>
            <p:cNvSpPr/>
            <p:nvPr/>
          </p:nvSpPr>
          <p:spPr bwMode="auto">
            <a:xfrm>
              <a:off x="7990689" y="5454163"/>
              <a:ext cx="3123180" cy="38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... </a:t>
              </a:r>
              <a:r>
                <a:rPr lang="zh-CN" altLang="en-US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￥ </a:t>
              </a:r>
              <a:r>
                <a:rPr lang="en-US" altLang="zh-CN" sz="1600" i="1" u="sng" dirty="0">
                  <a:solidFill>
                    <a:schemeClr val="accent2"/>
                  </a:solidFill>
                  <a:cs typeface="+mn-ea"/>
                  <a:sym typeface="+mn-lt"/>
                </a:rPr>
                <a:t>| 19 %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73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0E3E5E-69B5-466B-90A4-38337B3783E6}"/>
              </a:ext>
            </a:extLst>
          </p:cNvPr>
          <p:cNvGrpSpPr/>
          <p:nvPr/>
        </p:nvGrpSpPr>
        <p:grpSpPr>
          <a:xfrm>
            <a:off x="1979977" y="3923464"/>
            <a:ext cx="8232046" cy="2223336"/>
            <a:chOff x="1979977" y="3923464"/>
            <a:chExt cx="8232046" cy="2223336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FE3F63-8F15-4BD8-9C54-7F00F61E0705}"/>
                </a:ext>
              </a:extLst>
            </p:cNvPr>
            <p:cNvCxnSpPr/>
            <p:nvPr/>
          </p:nvCxnSpPr>
          <p:spPr>
            <a:xfrm>
              <a:off x="1979977" y="6146800"/>
              <a:ext cx="8232046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ṡľîḍè">
              <a:extLst>
                <a:ext uri="{FF2B5EF4-FFF2-40B4-BE49-F238E27FC236}">
                  <a16:creationId xmlns:a16="http://schemas.microsoft.com/office/drawing/2014/main" id="{F54A74A6-7676-4258-827C-5C108FCA8747}"/>
                </a:ext>
              </a:extLst>
            </p:cNvPr>
            <p:cNvSpPr/>
            <p:nvPr/>
          </p:nvSpPr>
          <p:spPr bwMode="auto">
            <a:xfrm>
              <a:off x="5238751" y="3923464"/>
              <a:ext cx="1714500" cy="2223336"/>
            </a:xfrm>
            <a:custGeom>
              <a:avLst/>
              <a:gdLst>
                <a:gd name="T0" fmla="*/ 128 w 2496"/>
                <a:gd name="T1" fmla="*/ 576 h 3243"/>
                <a:gd name="T2" fmla="*/ 102 w 2496"/>
                <a:gd name="T3" fmla="*/ 528 h 3243"/>
                <a:gd name="T4" fmla="*/ 96 w 2496"/>
                <a:gd name="T5" fmla="*/ 491 h 3243"/>
                <a:gd name="T6" fmla="*/ 48 w 2496"/>
                <a:gd name="T7" fmla="*/ 427 h 3243"/>
                <a:gd name="T8" fmla="*/ 96 w 2496"/>
                <a:gd name="T9" fmla="*/ 411 h 3243"/>
                <a:gd name="T10" fmla="*/ 198 w 2496"/>
                <a:gd name="T11" fmla="*/ 459 h 3243"/>
                <a:gd name="T12" fmla="*/ 235 w 2496"/>
                <a:gd name="T13" fmla="*/ 400 h 3243"/>
                <a:gd name="T14" fmla="*/ 288 w 2496"/>
                <a:gd name="T15" fmla="*/ 549 h 3243"/>
                <a:gd name="T16" fmla="*/ 342 w 2496"/>
                <a:gd name="T17" fmla="*/ 565 h 3243"/>
                <a:gd name="T18" fmla="*/ 598 w 2496"/>
                <a:gd name="T19" fmla="*/ 683 h 3243"/>
                <a:gd name="T20" fmla="*/ 779 w 2496"/>
                <a:gd name="T21" fmla="*/ 731 h 3243"/>
                <a:gd name="T22" fmla="*/ 907 w 2496"/>
                <a:gd name="T23" fmla="*/ 704 h 3243"/>
                <a:gd name="T24" fmla="*/ 1136 w 2496"/>
                <a:gd name="T25" fmla="*/ 677 h 3243"/>
                <a:gd name="T26" fmla="*/ 1104 w 2496"/>
                <a:gd name="T27" fmla="*/ 565 h 3243"/>
                <a:gd name="T28" fmla="*/ 1104 w 2496"/>
                <a:gd name="T29" fmla="*/ 261 h 3243"/>
                <a:gd name="T30" fmla="*/ 1312 w 2496"/>
                <a:gd name="T31" fmla="*/ 389 h 3243"/>
                <a:gd name="T32" fmla="*/ 1318 w 2496"/>
                <a:gd name="T33" fmla="*/ 560 h 3243"/>
                <a:gd name="T34" fmla="*/ 1483 w 2496"/>
                <a:gd name="T35" fmla="*/ 517 h 3243"/>
                <a:gd name="T36" fmla="*/ 1755 w 2496"/>
                <a:gd name="T37" fmla="*/ 528 h 3243"/>
                <a:gd name="T38" fmla="*/ 2080 w 2496"/>
                <a:gd name="T39" fmla="*/ 325 h 3243"/>
                <a:gd name="T40" fmla="*/ 2203 w 2496"/>
                <a:gd name="T41" fmla="*/ 128 h 3243"/>
                <a:gd name="T42" fmla="*/ 2235 w 2496"/>
                <a:gd name="T43" fmla="*/ 101 h 3243"/>
                <a:gd name="T44" fmla="*/ 2411 w 2496"/>
                <a:gd name="T45" fmla="*/ 0 h 3243"/>
                <a:gd name="T46" fmla="*/ 2352 w 2496"/>
                <a:gd name="T47" fmla="*/ 96 h 3243"/>
                <a:gd name="T48" fmla="*/ 2470 w 2496"/>
                <a:gd name="T49" fmla="*/ 32 h 3243"/>
                <a:gd name="T50" fmla="*/ 2448 w 2496"/>
                <a:gd name="T51" fmla="*/ 85 h 3243"/>
                <a:gd name="T52" fmla="*/ 2390 w 2496"/>
                <a:gd name="T53" fmla="*/ 165 h 3243"/>
                <a:gd name="T54" fmla="*/ 2480 w 2496"/>
                <a:gd name="T55" fmla="*/ 165 h 3243"/>
                <a:gd name="T56" fmla="*/ 2267 w 2496"/>
                <a:gd name="T57" fmla="*/ 299 h 3243"/>
                <a:gd name="T58" fmla="*/ 2208 w 2496"/>
                <a:gd name="T59" fmla="*/ 416 h 3243"/>
                <a:gd name="T60" fmla="*/ 1936 w 2496"/>
                <a:gd name="T61" fmla="*/ 651 h 3243"/>
                <a:gd name="T62" fmla="*/ 1654 w 2496"/>
                <a:gd name="T63" fmla="*/ 992 h 3243"/>
                <a:gd name="T64" fmla="*/ 1718 w 2496"/>
                <a:gd name="T65" fmla="*/ 1605 h 3243"/>
                <a:gd name="T66" fmla="*/ 1579 w 2496"/>
                <a:gd name="T67" fmla="*/ 1595 h 3243"/>
                <a:gd name="T68" fmla="*/ 1606 w 2496"/>
                <a:gd name="T69" fmla="*/ 2235 h 3243"/>
                <a:gd name="T70" fmla="*/ 1648 w 2496"/>
                <a:gd name="T71" fmla="*/ 2709 h 3243"/>
                <a:gd name="T72" fmla="*/ 1659 w 2496"/>
                <a:gd name="T73" fmla="*/ 3029 h 3243"/>
                <a:gd name="T74" fmla="*/ 1520 w 2496"/>
                <a:gd name="T75" fmla="*/ 3200 h 3243"/>
                <a:gd name="T76" fmla="*/ 1451 w 2496"/>
                <a:gd name="T77" fmla="*/ 2987 h 3243"/>
                <a:gd name="T78" fmla="*/ 1419 w 2496"/>
                <a:gd name="T79" fmla="*/ 2485 h 3243"/>
                <a:gd name="T80" fmla="*/ 1291 w 2496"/>
                <a:gd name="T81" fmla="*/ 1931 h 3243"/>
                <a:gd name="T82" fmla="*/ 1264 w 2496"/>
                <a:gd name="T83" fmla="*/ 2400 h 3243"/>
                <a:gd name="T84" fmla="*/ 1344 w 2496"/>
                <a:gd name="T85" fmla="*/ 2928 h 3243"/>
                <a:gd name="T86" fmla="*/ 1323 w 2496"/>
                <a:gd name="T87" fmla="*/ 3131 h 3243"/>
                <a:gd name="T88" fmla="*/ 992 w 2496"/>
                <a:gd name="T89" fmla="*/ 3109 h 3243"/>
                <a:gd name="T90" fmla="*/ 1142 w 2496"/>
                <a:gd name="T91" fmla="*/ 2907 h 3243"/>
                <a:gd name="T92" fmla="*/ 1078 w 2496"/>
                <a:gd name="T93" fmla="*/ 2517 h 3243"/>
                <a:gd name="T94" fmla="*/ 1003 w 2496"/>
                <a:gd name="T95" fmla="*/ 2027 h 3243"/>
                <a:gd name="T96" fmla="*/ 779 w 2496"/>
                <a:gd name="T97" fmla="*/ 1653 h 3243"/>
                <a:gd name="T98" fmla="*/ 848 w 2496"/>
                <a:gd name="T99" fmla="*/ 923 h 3243"/>
                <a:gd name="T100" fmla="*/ 267 w 2496"/>
                <a:gd name="T101" fmla="*/ 64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6" h="3243">
                  <a:moveTo>
                    <a:pt x="256" y="629"/>
                  </a:moveTo>
                  <a:cubicBezTo>
                    <a:pt x="256" y="629"/>
                    <a:pt x="240" y="592"/>
                    <a:pt x="198" y="597"/>
                  </a:cubicBezTo>
                  <a:cubicBezTo>
                    <a:pt x="198" y="597"/>
                    <a:pt x="144" y="587"/>
                    <a:pt x="128" y="576"/>
                  </a:cubicBezTo>
                  <a:cubicBezTo>
                    <a:pt x="112" y="565"/>
                    <a:pt x="32" y="555"/>
                    <a:pt x="32" y="544"/>
                  </a:cubicBezTo>
                  <a:cubicBezTo>
                    <a:pt x="32" y="544"/>
                    <a:pt x="32" y="528"/>
                    <a:pt x="64" y="533"/>
                  </a:cubicBezTo>
                  <a:cubicBezTo>
                    <a:pt x="64" y="533"/>
                    <a:pt x="150" y="555"/>
                    <a:pt x="102" y="528"/>
                  </a:cubicBezTo>
                  <a:cubicBezTo>
                    <a:pt x="27" y="491"/>
                    <a:pt x="27" y="491"/>
                    <a:pt x="27" y="491"/>
                  </a:cubicBezTo>
                  <a:cubicBezTo>
                    <a:pt x="27" y="491"/>
                    <a:pt x="0" y="459"/>
                    <a:pt x="38" y="469"/>
                  </a:cubicBezTo>
                  <a:cubicBezTo>
                    <a:pt x="96" y="491"/>
                    <a:pt x="96" y="491"/>
                    <a:pt x="96" y="491"/>
                  </a:cubicBezTo>
                  <a:cubicBezTo>
                    <a:pt x="96" y="491"/>
                    <a:pt x="112" y="480"/>
                    <a:pt x="86" y="469"/>
                  </a:cubicBezTo>
                  <a:cubicBezTo>
                    <a:pt x="38" y="443"/>
                    <a:pt x="38" y="443"/>
                    <a:pt x="38" y="443"/>
                  </a:cubicBezTo>
                  <a:cubicBezTo>
                    <a:pt x="38" y="443"/>
                    <a:pt x="22" y="416"/>
                    <a:pt x="48" y="427"/>
                  </a:cubicBezTo>
                  <a:cubicBezTo>
                    <a:pt x="112" y="459"/>
                    <a:pt x="112" y="459"/>
                    <a:pt x="112" y="459"/>
                  </a:cubicBezTo>
                  <a:cubicBezTo>
                    <a:pt x="112" y="459"/>
                    <a:pt x="160" y="464"/>
                    <a:pt x="128" y="443"/>
                  </a:cubicBezTo>
                  <a:cubicBezTo>
                    <a:pt x="96" y="411"/>
                    <a:pt x="96" y="411"/>
                    <a:pt x="96" y="411"/>
                  </a:cubicBezTo>
                  <a:cubicBezTo>
                    <a:pt x="96" y="411"/>
                    <a:pt x="70" y="373"/>
                    <a:pt x="107" y="395"/>
                  </a:cubicBezTo>
                  <a:cubicBezTo>
                    <a:pt x="107" y="395"/>
                    <a:pt x="139" y="416"/>
                    <a:pt x="160" y="437"/>
                  </a:cubicBezTo>
                  <a:cubicBezTo>
                    <a:pt x="182" y="459"/>
                    <a:pt x="187" y="464"/>
                    <a:pt x="198" y="459"/>
                  </a:cubicBezTo>
                  <a:cubicBezTo>
                    <a:pt x="214" y="459"/>
                    <a:pt x="214" y="448"/>
                    <a:pt x="214" y="437"/>
                  </a:cubicBezTo>
                  <a:cubicBezTo>
                    <a:pt x="214" y="427"/>
                    <a:pt x="203" y="400"/>
                    <a:pt x="219" y="389"/>
                  </a:cubicBezTo>
                  <a:cubicBezTo>
                    <a:pt x="235" y="379"/>
                    <a:pt x="235" y="373"/>
                    <a:pt x="235" y="400"/>
                  </a:cubicBezTo>
                  <a:cubicBezTo>
                    <a:pt x="240" y="427"/>
                    <a:pt x="240" y="443"/>
                    <a:pt x="256" y="459"/>
                  </a:cubicBezTo>
                  <a:cubicBezTo>
                    <a:pt x="267" y="475"/>
                    <a:pt x="262" y="485"/>
                    <a:pt x="267" y="507"/>
                  </a:cubicBezTo>
                  <a:cubicBezTo>
                    <a:pt x="267" y="533"/>
                    <a:pt x="272" y="544"/>
                    <a:pt x="288" y="549"/>
                  </a:cubicBezTo>
                  <a:cubicBezTo>
                    <a:pt x="304" y="560"/>
                    <a:pt x="310" y="565"/>
                    <a:pt x="310" y="565"/>
                  </a:cubicBezTo>
                  <a:cubicBezTo>
                    <a:pt x="326" y="560"/>
                    <a:pt x="326" y="560"/>
                    <a:pt x="326" y="560"/>
                  </a:cubicBezTo>
                  <a:cubicBezTo>
                    <a:pt x="342" y="565"/>
                    <a:pt x="342" y="565"/>
                    <a:pt x="342" y="565"/>
                  </a:cubicBezTo>
                  <a:cubicBezTo>
                    <a:pt x="342" y="565"/>
                    <a:pt x="448" y="619"/>
                    <a:pt x="475" y="640"/>
                  </a:cubicBezTo>
                  <a:cubicBezTo>
                    <a:pt x="502" y="656"/>
                    <a:pt x="507" y="667"/>
                    <a:pt x="528" y="672"/>
                  </a:cubicBezTo>
                  <a:cubicBezTo>
                    <a:pt x="555" y="677"/>
                    <a:pt x="571" y="667"/>
                    <a:pt x="598" y="683"/>
                  </a:cubicBezTo>
                  <a:cubicBezTo>
                    <a:pt x="630" y="699"/>
                    <a:pt x="656" y="715"/>
                    <a:pt x="672" y="720"/>
                  </a:cubicBezTo>
                  <a:cubicBezTo>
                    <a:pt x="694" y="725"/>
                    <a:pt x="731" y="731"/>
                    <a:pt x="742" y="725"/>
                  </a:cubicBezTo>
                  <a:cubicBezTo>
                    <a:pt x="758" y="720"/>
                    <a:pt x="763" y="725"/>
                    <a:pt x="779" y="731"/>
                  </a:cubicBezTo>
                  <a:cubicBezTo>
                    <a:pt x="790" y="741"/>
                    <a:pt x="800" y="736"/>
                    <a:pt x="822" y="731"/>
                  </a:cubicBezTo>
                  <a:cubicBezTo>
                    <a:pt x="843" y="725"/>
                    <a:pt x="843" y="731"/>
                    <a:pt x="859" y="736"/>
                  </a:cubicBezTo>
                  <a:cubicBezTo>
                    <a:pt x="870" y="741"/>
                    <a:pt x="896" y="715"/>
                    <a:pt x="907" y="704"/>
                  </a:cubicBezTo>
                  <a:cubicBezTo>
                    <a:pt x="918" y="693"/>
                    <a:pt x="902" y="640"/>
                    <a:pt x="971" y="645"/>
                  </a:cubicBezTo>
                  <a:cubicBezTo>
                    <a:pt x="1040" y="645"/>
                    <a:pt x="1046" y="661"/>
                    <a:pt x="1078" y="667"/>
                  </a:cubicBezTo>
                  <a:cubicBezTo>
                    <a:pt x="1110" y="677"/>
                    <a:pt x="1120" y="699"/>
                    <a:pt x="1136" y="677"/>
                  </a:cubicBezTo>
                  <a:cubicBezTo>
                    <a:pt x="1152" y="656"/>
                    <a:pt x="1152" y="656"/>
                    <a:pt x="1152" y="656"/>
                  </a:cubicBezTo>
                  <a:cubicBezTo>
                    <a:pt x="1152" y="656"/>
                    <a:pt x="1131" y="619"/>
                    <a:pt x="1131" y="603"/>
                  </a:cubicBezTo>
                  <a:cubicBezTo>
                    <a:pt x="1131" y="581"/>
                    <a:pt x="1115" y="576"/>
                    <a:pt x="1104" y="565"/>
                  </a:cubicBezTo>
                  <a:cubicBezTo>
                    <a:pt x="1094" y="549"/>
                    <a:pt x="1003" y="464"/>
                    <a:pt x="1051" y="469"/>
                  </a:cubicBezTo>
                  <a:cubicBezTo>
                    <a:pt x="1051" y="469"/>
                    <a:pt x="1008" y="405"/>
                    <a:pt x="1035" y="357"/>
                  </a:cubicBezTo>
                  <a:cubicBezTo>
                    <a:pt x="1056" y="304"/>
                    <a:pt x="1051" y="272"/>
                    <a:pt x="1104" y="261"/>
                  </a:cubicBezTo>
                  <a:cubicBezTo>
                    <a:pt x="1158" y="251"/>
                    <a:pt x="1168" y="224"/>
                    <a:pt x="1216" y="256"/>
                  </a:cubicBezTo>
                  <a:cubicBezTo>
                    <a:pt x="1264" y="283"/>
                    <a:pt x="1280" y="293"/>
                    <a:pt x="1291" y="315"/>
                  </a:cubicBezTo>
                  <a:cubicBezTo>
                    <a:pt x="1302" y="336"/>
                    <a:pt x="1302" y="373"/>
                    <a:pt x="1312" y="389"/>
                  </a:cubicBezTo>
                  <a:cubicBezTo>
                    <a:pt x="1323" y="411"/>
                    <a:pt x="1344" y="421"/>
                    <a:pt x="1328" y="464"/>
                  </a:cubicBezTo>
                  <a:cubicBezTo>
                    <a:pt x="1328" y="464"/>
                    <a:pt x="1323" y="496"/>
                    <a:pt x="1312" y="501"/>
                  </a:cubicBezTo>
                  <a:cubicBezTo>
                    <a:pt x="1312" y="501"/>
                    <a:pt x="1318" y="544"/>
                    <a:pt x="1318" y="560"/>
                  </a:cubicBezTo>
                  <a:cubicBezTo>
                    <a:pt x="1355" y="597"/>
                    <a:pt x="1355" y="597"/>
                    <a:pt x="1355" y="597"/>
                  </a:cubicBezTo>
                  <a:cubicBezTo>
                    <a:pt x="1355" y="597"/>
                    <a:pt x="1403" y="619"/>
                    <a:pt x="1424" y="597"/>
                  </a:cubicBezTo>
                  <a:cubicBezTo>
                    <a:pt x="1451" y="581"/>
                    <a:pt x="1440" y="512"/>
                    <a:pt x="1483" y="517"/>
                  </a:cubicBezTo>
                  <a:cubicBezTo>
                    <a:pt x="1526" y="517"/>
                    <a:pt x="1526" y="544"/>
                    <a:pt x="1568" y="560"/>
                  </a:cubicBezTo>
                  <a:cubicBezTo>
                    <a:pt x="1606" y="571"/>
                    <a:pt x="1638" y="576"/>
                    <a:pt x="1670" y="565"/>
                  </a:cubicBezTo>
                  <a:cubicBezTo>
                    <a:pt x="1707" y="549"/>
                    <a:pt x="1744" y="539"/>
                    <a:pt x="1755" y="528"/>
                  </a:cubicBezTo>
                  <a:cubicBezTo>
                    <a:pt x="1771" y="517"/>
                    <a:pt x="1819" y="501"/>
                    <a:pt x="1846" y="496"/>
                  </a:cubicBezTo>
                  <a:cubicBezTo>
                    <a:pt x="1872" y="485"/>
                    <a:pt x="1931" y="459"/>
                    <a:pt x="1968" y="416"/>
                  </a:cubicBezTo>
                  <a:cubicBezTo>
                    <a:pt x="2011" y="368"/>
                    <a:pt x="2064" y="341"/>
                    <a:pt x="2080" y="325"/>
                  </a:cubicBezTo>
                  <a:cubicBezTo>
                    <a:pt x="2102" y="309"/>
                    <a:pt x="2139" y="261"/>
                    <a:pt x="2155" y="261"/>
                  </a:cubicBezTo>
                  <a:cubicBezTo>
                    <a:pt x="2155" y="261"/>
                    <a:pt x="2203" y="240"/>
                    <a:pt x="2203" y="213"/>
                  </a:cubicBezTo>
                  <a:cubicBezTo>
                    <a:pt x="2203" y="213"/>
                    <a:pt x="2192" y="144"/>
                    <a:pt x="2203" y="128"/>
                  </a:cubicBezTo>
                  <a:cubicBezTo>
                    <a:pt x="2208" y="107"/>
                    <a:pt x="2203" y="85"/>
                    <a:pt x="2198" y="75"/>
                  </a:cubicBezTo>
                  <a:cubicBezTo>
                    <a:pt x="2198" y="59"/>
                    <a:pt x="2182" y="32"/>
                    <a:pt x="2214" y="48"/>
                  </a:cubicBezTo>
                  <a:cubicBezTo>
                    <a:pt x="2246" y="69"/>
                    <a:pt x="2246" y="80"/>
                    <a:pt x="2235" y="101"/>
                  </a:cubicBezTo>
                  <a:cubicBezTo>
                    <a:pt x="2235" y="101"/>
                    <a:pt x="2235" y="123"/>
                    <a:pt x="2251" y="117"/>
                  </a:cubicBezTo>
                  <a:cubicBezTo>
                    <a:pt x="2262" y="112"/>
                    <a:pt x="2304" y="91"/>
                    <a:pt x="2315" y="85"/>
                  </a:cubicBezTo>
                  <a:cubicBezTo>
                    <a:pt x="2326" y="75"/>
                    <a:pt x="2384" y="0"/>
                    <a:pt x="2411" y="0"/>
                  </a:cubicBezTo>
                  <a:cubicBezTo>
                    <a:pt x="2432" y="5"/>
                    <a:pt x="2416" y="11"/>
                    <a:pt x="2411" y="21"/>
                  </a:cubicBezTo>
                  <a:cubicBezTo>
                    <a:pt x="2400" y="32"/>
                    <a:pt x="2384" y="48"/>
                    <a:pt x="2374" y="59"/>
                  </a:cubicBezTo>
                  <a:cubicBezTo>
                    <a:pt x="2363" y="64"/>
                    <a:pt x="2352" y="96"/>
                    <a:pt x="2352" y="96"/>
                  </a:cubicBezTo>
                  <a:cubicBezTo>
                    <a:pt x="2352" y="96"/>
                    <a:pt x="2368" y="85"/>
                    <a:pt x="2384" y="75"/>
                  </a:cubicBezTo>
                  <a:cubicBezTo>
                    <a:pt x="2400" y="64"/>
                    <a:pt x="2422" y="48"/>
                    <a:pt x="2438" y="43"/>
                  </a:cubicBezTo>
                  <a:cubicBezTo>
                    <a:pt x="2448" y="37"/>
                    <a:pt x="2459" y="21"/>
                    <a:pt x="2470" y="32"/>
                  </a:cubicBezTo>
                  <a:cubicBezTo>
                    <a:pt x="2480" y="43"/>
                    <a:pt x="2475" y="48"/>
                    <a:pt x="2459" y="59"/>
                  </a:cubicBezTo>
                  <a:cubicBezTo>
                    <a:pt x="2443" y="69"/>
                    <a:pt x="2374" y="123"/>
                    <a:pt x="2374" y="133"/>
                  </a:cubicBezTo>
                  <a:cubicBezTo>
                    <a:pt x="2379" y="144"/>
                    <a:pt x="2432" y="96"/>
                    <a:pt x="2448" y="85"/>
                  </a:cubicBezTo>
                  <a:cubicBezTo>
                    <a:pt x="2464" y="80"/>
                    <a:pt x="2480" y="64"/>
                    <a:pt x="2486" y="75"/>
                  </a:cubicBezTo>
                  <a:cubicBezTo>
                    <a:pt x="2486" y="85"/>
                    <a:pt x="2491" y="91"/>
                    <a:pt x="2464" y="107"/>
                  </a:cubicBezTo>
                  <a:cubicBezTo>
                    <a:pt x="2443" y="123"/>
                    <a:pt x="2395" y="149"/>
                    <a:pt x="2390" y="165"/>
                  </a:cubicBezTo>
                  <a:cubicBezTo>
                    <a:pt x="2379" y="181"/>
                    <a:pt x="2390" y="181"/>
                    <a:pt x="2406" y="181"/>
                  </a:cubicBezTo>
                  <a:cubicBezTo>
                    <a:pt x="2416" y="181"/>
                    <a:pt x="2438" y="171"/>
                    <a:pt x="2454" y="160"/>
                  </a:cubicBezTo>
                  <a:cubicBezTo>
                    <a:pt x="2470" y="149"/>
                    <a:pt x="2496" y="149"/>
                    <a:pt x="2480" y="165"/>
                  </a:cubicBezTo>
                  <a:cubicBezTo>
                    <a:pt x="2470" y="181"/>
                    <a:pt x="2448" y="192"/>
                    <a:pt x="2422" y="203"/>
                  </a:cubicBezTo>
                  <a:cubicBezTo>
                    <a:pt x="2390" y="213"/>
                    <a:pt x="2379" y="213"/>
                    <a:pt x="2352" y="235"/>
                  </a:cubicBezTo>
                  <a:cubicBezTo>
                    <a:pt x="2320" y="256"/>
                    <a:pt x="2294" y="288"/>
                    <a:pt x="2267" y="299"/>
                  </a:cubicBezTo>
                  <a:cubicBezTo>
                    <a:pt x="2240" y="309"/>
                    <a:pt x="2251" y="288"/>
                    <a:pt x="2240" y="320"/>
                  </a:cubicBezTo>
                  <a:cubicBezTo>
                    <a:pt x="2230" y="357"/>
                    <a:pt x="2251" y="373"/>
                    <a:pt x="2251" y="373"/>
                  </a:cubicBezTo>
                  <a:cubicBezTo>
                    <a:pt x="2251" y="373"/>
                    <a:pt x="2256" y="373"/>
                    <a:pt x="2208" y="416"/>
                  </a:cubicBezTo>
                  <a:cubicBezTo>
                    <a:pt x="2160" y="459"/>
                    <a:pt x="2091" y="539"/>
                    <a:pt x="2064" y="560"/>
                  </a:cubicBezTo>
                  <a:cubicBezTo>
                    <a:pt x="2043" y="581"/>
                    <a:pt x="2006" y="581"/>
                    <a:pt x="1984" y="608"/>
                  </a:cubicBezTo>
                  <a:cubicBezTo>
                    <a:pt x="1958" y="629"/>
                    <a:pt x="1958" y="635"/>
                    <a:pt x="1936" y="651"/>
                  </a:cubicBezTo>
                  <a:cubicBezTo>
                    <a:pt x="1920" y="667"/>
                    <a:pt x="1819" y="704"/>
                    <a:pt x="1776" y="725"/>
                  </a:cubicBezTo>
                  <a:cubicBezTo>
                    <a:pt x="1734" y="747"/>
                    <a:pt x="1670" y="752"/>
                    <a:pt x="1654" y="811"/>
                  </a:cubicBezTo>
                  <a:cubicBezTo>
                    <a:pt x="1638" y="869"/>
                    <a:pt x="1643" y="912"/>
                    <a:pt x="1654" y="992"/>
                  </a:cubicBezTo>
                  <a:cubicBezTo>
                    <a:pt x="1659" y="1072"/>
                    <a:pt x="1686" y="1216"/>
                    <a:pt x="1691" y="1280"/>
                  </a:cubicBezTo>
                  <a:cubicBezTo>
                    <a:pt x="1696" y="1344"/>
                    <a:pt x="1696" y="1413"/>
                    <a:pt x="1702" y="1461"/>
                  </a:cubicBezTo>
                  <a:cubicBezTo>
                    <a:pt x="1707" y="1509"/>
                    <a:pt x="1718" y="1605"/>
                    <a:pt x="1718" y="1605"/>
                  </a:cubicBezTo>
                  <a:cubicBezTo>
                    <a:pt x="1718" y="1605"/>
                    <a:pt x="1664" y="1643"/>
                    <a:pt x="1643" y="1579"/>
                  </a:cubicBezTo>
                  <a:cubicBezTo>
                    <a:pt x="1616" y="1509"/>
                    <a:pt x="1643" y="1568"/>
                    <a:pt x="1643" y="1568"/>
                  </a:cubicBezTo>
                  <a:cubicBezTo>
                    <a:pt x="1643" y="1568"/>
                    <a:pt x="1595" y="1595"/>
                    <a:pt x="1579" y="1595"/>
                  </a:cubicBezTo>
                  <a:cubicBezTo>
                    <a:pt x="1579" y="1595"/>
                    <a:pt x="1574" y="1653"/>
                    <a:pt x="1584" y="1707"/>
                  </a:cubicBezTo>
                  <a:cubicBezTo>
                    <a:pt x="1595" y="1765"/>
                    <a:pt x="1590" y="1883"/>
                    <a:pt x="1600" y="1979"/>
                  </a:cubicBezTo>
                  <a:cubicBezTo>
                    <a:pt x="1611" y="2080"/>
                    <a:pt x="1600" y="2160"/>
                    <a:pt x="1606" y="2235"/>
                  </a:cubicBezTo>
                  <a:cubicBezTo>
                    <a:pt x="1611" y="2309"/>
                    <a:pt x="1584" y="2283"/>
                    <a:pt x="1600" y="2352"/>
                  </a:cubicBezTo>
                  <a:cubicBezTo>
                    <a:pt x="1622" y="2427"/>
                    <a:pt x="1632" y="2485"/>
                    <a:pt x="1643" y="2560"/>
                  </a:cubicBezTo>
                  <a:cubicBezTo>
                    <a:pt x="1654" y="2629"/>
                    <a:pt x="1654" y="2661"/>
                    <a:pt x="1648" y="2709"/>
                  </a:cubicBezTo>
                  <a:cubicBezTo>
                    <a:pt x="1643" y="2757"/>
                    <a:pt x="1643" y="2832"/>
                    <a:pt x="1638" y="2880"/>
                  </a:cubicBezTo>
                  <a:cubicBezTo>
                    <a:pt x="1638" y="2928"/>
                    <a:pt x="1632" y="2944"/>
                    <a:pt x="1659" y="2976"/>
                  </a:cubicBezTo>
                  <a:cubicBezTo>
                    <a:pt x="1686" y="3008"/>
                    <a:pt x="1670" y="3008"/>
                    <a:pt x="1659" y="3029"/>
                  </a:cubicBezTo>
                  <a:cubicBezTo>
                    <a:pt x="1648" y="3056"/>
                    <a:pt x="1632" y="3083"/>
                    <a:pt x="1632" y="3083"/>
                  </a:cubicBezTo>
                  <a:cubicBezTo>
                    <a:pt x="1632" y="3083"/>
                    <a:pt x="1696" y="3173"/>
                    <a:pt x="1664" y="3211"/>
                  </a:cubicBezTo>
                  <a:cubicBezTo>
                    <a:pt x="1664" y="3211"/>
                    <a:pt x="1542" y="3243"/>
                    <a:pt x="1520" y="3200"/>
                  </a:cubicBezTo>
                  <a:cubicBezTo>
                    <a:pt x="1520" y="3200"/>
                    <a:pt x="1494" y="3141"/>
                    <a:pt x="1504" y="3109"/>
                  </a:cubicBezTo>
                  <a:cubicBezTo>
                    <a:pt x="1504" y="3109"/>
                    <a:pt x="1467" y="3051"/>
                    <a:pt x="1451" y="3029"/>
                  </a:cubicBezTo>
                  <a:cubicBezTo>
                    <a:pt x="1440" y="3013"/>
                    <a:pt x="1430" y="2997"/>
                    <a:pt x="1451" y="2987"/>
                  </a:cubicBezTo>
                  <a:cubicBezTo>
                    <a:pt x="1472" y="2976"/>
                    <a:pt x="1472" y="2971"/>
                    <a:pt x="1462" y="2928"/>
                  </a:cubicBezTo>
                  <a:cubicBezTo>
                    <a:pt x="1456" y="2880"/>
                    <a:pt x="1435" y="2720"/>
                    <a:pt x="1430" y="2661"/>
                  </a:cubicBezTo>
                  <a:cubicBezTo>
                    <a:pt x="1430" y="2603"/>
                    <a:pt x="1419" y="2544"/>
                    <a:pt x="1419" y="2485"/>
                  </a:cubicBezTo>
                  <a:cubicBezTo>
                    <a:pt x="1414" y="2427"/>
                    <a:pt x="1414" y="2395"/>
                    <a:pt x="1398" y="2331"/>
                  </a:cubicBezTo>
                  <a:cubicBezTo>
                    <a:pt x="1387" y="2261"/>
                    <a:pt x="1355" y="2139"/>
                    <a:pt x="1344" y="2096"/>
                  </a:cubicBezTo>
                  <a:cubicBezTo>
                    <a:pt x="1334" y="2048"/>
                    <a:pt x="1302" y="1861"/>
                    <a:pt x="1291" y="1931"/>
                  </a:cubicBezTo>
                  <a:cubicBezTo>
                    <a:pt x="1291" y="1931"/>
                    <a:pt x="1270" y="2091"/>
                    <a:pt x="1275" y="2165"/>
                  </a:cubicBezTo>
                  <a:cubicBezTo>
                    <a:pt x="1280" y="2240"/>
                    <a:pt x="1270" y="2277"/>
                    <a:pt x="1264" y="2309"/>
                  </a:cubicBezTo>
                  <a:cubicBezTo>
                    <a:pt x="1254" y="2347"/>
                    <a:pt x="1254" y="2347"/>
                    <a:pt x="1264" y="2400"/>
                  </a:cubicBezTo>
                  <a:cubicBezTo>
                    <a:pt x="1275" y="2459"/>
                    <a:pt x="1286" y="2539"/>
                    <a:pt x="1291" y="2597"/>
                  </a:cubicBezTo>
                  <a:cubicBezTo>
                    <a:pt x="1302" y="2656"/>
                    <a:pt x="1296" y="2779"/>
                    <a:pt x="1312" y="2832"/>
                  </a:cubicBezTo>
                  <a:cubicBezTo>
                    <a:pt x="1334" y="2880"/>
                    <a:pt x="1355" y="2896"/>
                    <a:pt x="1344" y="2928"/>
                  </a:cubicBezTo>
                  <a:cubicBezTo>
                    <a:pt x="1339" y="2965"/>
                    <a:pt x="1318" y="2960"/>
                    <a:pt x="1323" y="2981"/>
                  </a:cubicBezTo>
                  <a:cubicBezTo>
                    <a:pt x="1328" y="3003"/>
                    <a:pt x="1339" y="3019"/>
                    <a:pt x="1339" y="3035"/>
                  </a:cubicBezTo>
                  <a:cubicBezTo>
                    <a:pt x="1339" y="3051"/>
                    <a:pt x="1344" y="3115"/>
                    <a:pt x="1323" y="3131"/>
                  </a:cubicBezTo>
                  <a:cubicBezTo>
                    <a:pt x="1323" y="3131"/>
                    <a:pt x="1216" y="3120"/>
                    <a:pt x="1174" y="3136"/>
                  </a:cubicBezTo>
                  <a:cubicBezTo>
                    <a:pt x="1174" y="3136"/>
                    <a:pt x="1003" y="3168"/>
                    <a:pt x="955" y="3131"/>
                  </a:cubicBezTo>
                  <a:cubicBezTo>
                    <a:pt x="955" y="3131"/>
                    <a:pt x="912" y="3104"/>
                    <a:pt x="992" y="3109"/>
                  </a:cubicBezTo>
                  <a:cubicBezTo>
                    <a:pt x="992" y="3109"/>
                    <a:pt x="1019" y="3115"/>
                    <a:pt x="1067" y="3067"/>
                  </a:cubicBezTo>
                  <a:cubicBezTo>
                    <a:pt x="1120" y="3019"/>
                    <a:pt x="1115" y="3029"/>
                    <a:pt x="1131" y="2997"/>
                  </a:cubicBezTo>
                  <a:cubicBezTo>
                    <a:pt x="1147" y="2965"/>
                    <a:pt x="1120" y="2917"/>
                    <a:pt x="1142" y="2907"/>
                  </a:cubicBezTo>
                  <a:cubicBezTo>
                    <a:pt x="1158" y="2896"/>
                    <a:pt x="1142" y="2885"/>
                    <a:pt x="1142" y="2859"/>
                  </a:cubicBezTo>
                  <a:cubicBezTo>
                    <a:pt x="1142" y="2827"/>
                    <a:pt x="1104" y="2677"/>
                    <a:pt x="1094" y="2635"/>
                  </a:cubicBezTo>
                  <a:cubicBezTo>
                    <a:pt x="1083" y="2592"/>
                    <a:pt x="1083" y="2555"/>
                    <a:pt x="1078" y="2517"/>
                  </a:cubicBezTo>
                  <a:cubicBezTo>
                    <a:pt x="1072" y="2480"/>
                    <a:pt x="1051" y="2491"/>
                    <a:pt x="1056" y="2448"/>
                  </a:cubicBezTo>
                  <a:cubicBezTo>
                    <a:pt x="1067" y="2405"/>
                    <a:pt x="1051" y="2288"/>
                    <a:pt x="1040" y="2219"/>
                  </a:cubicBezTo>
                  <a:cubicBezTo>
                    <a:pt x="1030" y="2155"/>
                    <a:pt x="1003" y="2091"/>
                    <a:pt x="1003" y="2027"/>
                  </a:cubicBezTo>
                  <a:cubicBezTo>
                    <a:pt x="1003" y="1963"/>
                    <a:pt x="976" y="1739"/>
                    <a:pt x="992" y="1696"/>
                  </a:cubicBezTo>
                  <a:cubicBezTo>
                    <a:pt x="870" y="1728"/>
                    <a:pt x="870" y="1728"/>
                    <a:pt x="870" y="1728"/>
                  </a:cubicBezTo>
                  <a:cubicBezTo>
                    <a:pt x="870" y="1728"/>
                    <a:pt x="768" y="1749"/>
                    <a:pt x="779" y="1653"/>
                  </a:cubicBezTo>
                  <a:cubicBezTo>
                    <a:pt x="790" y="1557"/>
                    <a:pt x="795" y="1520"/>
                    <a:pt x="806" y="1483"/>
                  </a:cubicBezTo>
                  <a:cubicBezTo>
                    <a:pt x="816" y="1451"/>
                    <a:pt x="822" y="1232"/>
                    <a:pt x="827" y="1173"/>
                  </a:cubicBezTo>
                  <a:cubicBezTo>
                    <a:pt x="832" y="1109"/>
                    <a:pt x="859" y="939"/>
                    <a:pt x="848" y="923"/>
                  </a:cubicBezTo>
                  <a:cubicBezTo>
                    <a:pt x="848" y="923"/>
                    <a:pt x="747" y="917"/>
                    <a:pt x="710" y="901"/>
                  </a:cubicBezTo>
                  <a:cubicBezTo>
                    <a:pt x="667" y="885"/>
                    <a:pt x="320" y="747"/>
                    <a:pt x="272" y="688"/>
                  </a:cubicBezTo>
                  <a:cubicBezTo>
                    <a:pt x="272" y="688"/>
                    <a:pt x="256" y="651"/>
                    <a:pt x="267" y="64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5DA237A-C405-428A-965B-0626A7A62887}"/>
              </a:ext>
            </a:extLst>
          </p:cNvPr>
          <p:cNvGrpSpPr/>
          <p:nvPr/>
        </p:nvGrpSpPr>
        <p:grpSpPr>
          <a:xfrm>
            <a:off x="2939385" y="2828745"/>
            <a:ext cx="6313230" cy="3318055"/>
            <a:chOff x="2939385" y="2828745"/>
            <a:chExt cx="6313230" cy="3318055"/>
          </a:xfrm>
        </p:grpSpPr>
        <p:grpSp>
          <p:nvGrpSpPr>
            <p:cNvPr id="12" name="îŝlîďe">
              <a:extLst>
                <a:ext uri="{FF2B5EF4-FFF2-40B4-BE49-F238E27FC236}">
                  <a16:creationId xmlns:a16="http://schemas.microsoft.com/office/drawing/2014/main" id="{87555454-B83F-4980-9A0C-1DC83531D143}"/>
                </a:ext>
              </a:extLst>
            </p:cNvPr>
            <p:cNvGrpSpPr/>
            <p:nvPr/>
          </p:nvGrpSpPr>
          <p:grpSpPr>
            <a:xfrm>
              <a:off x="2939385" y="2989483"/>
              <a:ext cx="6313230" cy="3157317"/>
              <a:chOff x="2959509" y="2989483"/>
              <a:chExt cx="6313230" cy="3157317"/>
            </a:xfrm>
          </p:grpSpPr>
          <p:sp>
            <p:nvSpPr>
              <p:cNvPr id="28" name="íṡlíďé">
                <a:extLst>
                  <a:ext uri="{FF2B5EF4-FFF2-40B4-BE49-F238E27FC236}">
                    <a16:creationId xmlns:a16="http://schemas.microsoft.com/office/drawing/2014/main" id="{251DE680-E46B-4F56-BC83-EF6AA94AF520}"/>
                  </a:ext>
                </a:extLst>
              </p:cNvPr>
              <p:cNvSpPr/>
              <p:nvPr/>
            </p:nvSpPr>
            <p:spPr>
              <a:xfrm>
                <a:off x="6139295" y="2989483"/>
                <a:ext cx="1453105" cy="489212"/>
              </a:xfrm>
              <a:custGeom>
                <a:avLst/>
                <a:gdLst>
                  <a:gd name="connsiteX0" fmla="*/ 0 w 1274955"/>
                  <a:gd name="connsiteY0" fmla="*/ 0 h 429235"/>
                  <a:gd name="connsiteX1" fmla="*/ 132791 w 1274955"/>
                  <a:gd name="connsiteY1" fmla="*/ 3672 h 429235"/>
                  <a:gd name="connsiteX2" fmla="*/ 1146443 w 1274955"/>
                  <a:gd name="connsiteY2" fmla="*/ 257839 h 429235"/>
                  <a:gd name="connsiteX3" fmla="*/ 1274955 w 1274955"/>
                  <a:gd name="connsiteY3" fmla="*/ 322674 h 429235"/>
                  <a:gd name="connsiteX4" fmla="*/ 1213432 w 1274955"/>
                  <a:gd name="connsiteY4" fmla="*/ 429235 h 429235"/>
                  <a:gd name="connsiteX5" fmla="*/ 1094514 w 1274955"/>
                  <a:gd name="connsiteY5" fmla="*/ 369241 h 429235"/>
                  <a:gd name="connsiteX6" fmla="*/ 125878 w 1274955"/>
                  <a:gd name="connsiteY6" fmla="*/ 126361 h 429235"/>
                  <a:gd name="connsiteX7" fmla="*/ 0 w 1274955"/>
                  <a:gd name="connsiteY7" fmla="*/ 122880 h 429235"/>
                  <a:gd name="connsiteX8" fmla="*/ 0 w 1274955"/>
                  <a:gd name="connsiteY8" fmla="*/ 0 h 429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4955" h="429235">
                    <a:moveTo>
                      <a:pt x="0" y="0"/>
                    </a:moveTo>
                    <a:lnTo>
                      <a:pt x="132791" y="3672"/>
                    </a:lnTo>
                    <a:cubicBezTo>
                      <a:pt x="493432" y="23669"/>
                      <a:pt x="835651" y="112726"/>
                      <a:pt x="1146443" y="257839"/>
                    </a:cubicBezTo>
                    <a:lnTo>
                      <a:pt x="1274955" y="322674"/>
                    </a:lnTo>
                    <a:lnTo>
                      <a:pt x="1213432" y="429235"/>
                    </a:lnTo>
                    <a:lnTo>
                      <a:pt x="1094514" y="369241"/>
                    </a:lnTo>
                    <a:cubicBezTo>
                      <a:pt x="797524" y="230572"/>
                      <a:pt x="470503" y="145470"/>
                      <a:pt x="125878" y="126361"/>
                    </a:cubicBezTo>
                    <a:lnTo>
                      <a:pt x="0" y="122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íṣlíḓé">
                <a:extLst>
                  <a:ext uri="{FF2B5EF4-FFF2-40B4-BE49-F238E27FC236}">
                    <a16:creationId xmlns:a16="http://schemas.microsoft.com/office/drawing/2014/main" id="{BED6AB56-4BC3-4481-B178-371FDFFBD70C}"/>
                  </a:ext>
                </a:extLst>
              </p:cNvPr>
              <p:cNvSpPr/>
              <p:nvPr/>
            </p:nvSpPr>
            <p:spPr>
              <a:xfrm>
                <a:off x="6128463" y="3227893"/>
                <a:ext cx="1345220" cy="452891"/>
              </a:xfrm>
              <a:custGeom>
                <a:avLst/>
                <a:gdLst>
                  <a:gd name="connsiteX0" fmla="*/ 0 w 1274955"/>
                  <a:gd name="connsiteY0" fmla="*/ 0 h 429235"/>
                  <a:gd name="connsiteX1" fmla="*/ 132791 w 1274955"/>
                  <a:gd name="connsiteY1" fmla="*/ 3672 h 429235"/>
                  <a:gd name="connsiteX2" fmla="*/ 1146443 w 1274955"/>
                  <a:gd name="connsiteY2" fmla="*/ 257839 h 429235"/>
                  <a:gd name="connsiteX3" fmla="*/ 1274955 w 1274955"/>
                  <a:gd name="connsiteY3" fmla="*/ 322674 h 429235"/>
                  <a:gd name="connsiteX4" fmla="*/ 1213432 w 1274955"/>
                  <a:gd name="connsiteY4" fmla="*/ 429235 h 429235"/>
                  <a:gd name="connsiteX5" fmla="*/ 1094514 w 1274955"/>
                  <a:gd name="connsiteY5" fmla="*/ 369241 h 429235"/>
                  <a:gd name="connsiteX6" fmla="*/ 125878 w 1274955"/>
                  <a:gd name="connsiteY6" fmla="*/ 126361 h 429235"/>
                  <a:gd name="connsiteX7" fmla="*/ 0 w 1274955"/>
                  <a:gd name="connsiteY7" fmla="*/ 122880 h 429235"/>
                  <a:gd name="connsiteX8" fmla="*/ 0 w 1274955"/>
                  <a:gd name="connsiteY8" fmla="*/ 0 h 429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4955" h="429235">
                    <a:moveTo>
                      <a:pt x="0" y="0"/>
                    </a:moveTo>
                    <a:lnTo>
                      <a:pt x="132791" y="3672"/>
                    </a:lnTo>
                    <a:cubicBezTo>
                      <a:pt x="493432" y="23669"/>
                      <a:pt x="835651" y="112726"/>
                      <a:pt x="1146443" y="257839"/>
                    </a:cubicBezTo>
                    <a:lnTo>
                      <a:pt x="1274955" y="322674"/>
                    </a:lnTo>
                    <a:lnTo>
                      <a:pt x="1213432" y="429235"/>
                    </a:lnTo>
                    <a:lnTo>
                      <a:pt x="1094514" y="369241"/>
                    </a:lnTo>
                    <a:cubicBezTo>
                      <a:pt x="797524" y="230572"/>
                      <a:pt x="470503" y="145470"/>
                      <a:pt x="125878" y="126361"/>
                    </a:cubicBezTo>
                    <a:lnTo>
                      <a:pt x="0" y="122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ïśļiḓê">
                <a:extLst>
                  <a:ext uri="{FF2B5EF4-FFF2-40B4-BE49-F238E27FC236}">
                    <a16:creationId xmlns:a16="http://schemas.microsoft.com/office/drawing/2014/main" id="{8136159C-FC30-4A5F-B348-9DB48238DFC8}"/>
                  </a:ext>
                </a:extLst>
              </p:cNvPr>
              <p:cNvSpPr/>
              <p:nvPr/>
            </p:nvSpPr>
            <p:spPr>
              <a:xfrm>
                <a:off x="4638859" y="2990072"/>
                <a:ext cx="1448323" cy="486944"/>
              </a:xfrm>
              <a:custGeom>
                <a:avLst/>
                <a:gdLst>
                  <a:gd name="connsiteX0" fmla="*/ 1270760 w 1270760"/>
                  <a:gd name="connsiteY0" fmla="*/ 0 h 427246"/>
                  <a:gd name="connsiteX1" fmla="*/ 1270760 w 1270760"/>
                  <a:gd name="connsiteY1" fmla="*/ 122880 h 427246"/>
                  <a:gd name="connsiteX2" fmla="*/ 1023265 w 1270760"/>
                  <a:gd name="connsiteY2" fmla="*/ 135378 h 427246"/>
                  <a:gd name="connsiteX3" fmla="*/ 89842 w 1270760"/>
                  <a:gd name="connsiteY3" fmla="*/ 411001 h 427246"/>
                  <a:gd name="connsiteX4" fmla="*/ 61388 w 1270760"/>
                  <a:gd name="connsiteY4" fmla="*/ 427246 h 427246"/>
                  <a:gd name="connsiteX5" fmla="*/ 0 w 1270760"/>
                  <a:gd name="connsiteY5" fmla="*/ 320918 h 427246"/>
                  <a:gd name="connsiteX6" fmla="*/ 33900 w 1270760"/>
                  <a:gd name="connsiteY6" fmla="*/ 301564 h 427246"/>
                  <a:gd name="connsiteX7" fmla="*/ 1010702 w 1270760"/>
                  <a:gd name="connsiteY7" fmla="*/ 13132 h 427246"/>
                  <a:gd name="connsiteX8" fmla="*/ 1270760 w 1270760"/>
                  <a:gd name="connsiteY8" fmla="*/ 0 h 42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0760" h="427246">
                    <a:moveTo>
                      <a:pt x="1270760" y="0"/>
                    </a:moveTo>
                    <a:lnTo>
                      <a:pt x="1270760" y="122880"/>
                    </a:lnTo>
                    <a:lnTo>
                      <a:pt x="1023265" y="135378"/>
                    </a:lnTo>
                    <a:cubicBezTo>
                      <a:pt x="689926" y="169231"/>
                      <a:pt x="374892" y="264999"/>
                      <a:pt x="89842" y="411001"/>
                    </a:cubicBezTo>
                    <a:lnTo>
                      <a:pt x="61388" y="427246"/>
                    </a:lnTo>
                    <a:lnTo>
                      <a:pt x="0" y="320918"/>
                    </a:lnTo>
                    <a:lnTo>
                      <a:pt x="33900" y="301564"/>
                    </a:lnTo>
                    <a:cubicBezTo>
                      <a:pt x="332197" y="148777"/>
                      <a:pt x="661872" y="48558"/>
                      <a:pt x="1010702" y="13132"/>
                    </a:cubicBezTo>
                    <a:lnTo>
                      <a:pt x="127076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ïṥļiḍé">
                <a:extLst>
                  <a:ext uri="{FF2B5EF4-FFF2-40B4-BE49-F238E27FC236}">
                    <a16:creationId xmlns:a16="http://schemas.microsoft.com/office/drawing/2014/main" id="{9AF12487-0A15-4BC2-AE36-089267DA6313}"/>
                  </a:ext>
                </a:extLst>
              </p:cNvPr>
              <p:cNvSpPr/>
              <p:nvPr/>
            </p:nvSpPr>
            <p:spPr>
              <a:xfrm>
                <a:off x="4739426" y="3228437"/>
                <a:ext cx="1340794" cy="450791"/>
              </a:xfrm>
              <a:custGeom>
                <a:avLst/>
                <a:gdLst>
                  <a:gd name="connsiteX0" fmla="*/ 1270760 w 1270760"/>
                  <a:gd name="connsiteY0" fmla="*/ 0 h 427246"/>
                  <a:gd name="connsiteX1" fmla="*/ 1270760 w 1270760"/>
                  <a:gd name="connsiteY1" fmla="*/ 122880 h 427246"/>
                  <a:gd name="connsiteX2" fmla="*/ 1023265 w 1270760"/>
                  <a:gd name="connsiteY2" fmla="*/ 135378 h 427246"/>
                  <a:gd name="connsiteX3" fmla="*/ 89842 w 1270760"/>
                  <a:gd name="connsiteY3" fmla="*/ 411001 h 427246"/>
                  <a:gd name="connsiteX4" fmla="*/ 61388 w 1270760"/>
                  <a:gd name="connsiteY4" fmla="*/ 427246 h 427246"/>
                  <a:gd name="connsiteX5" fmla="*/ 0 w 1270760"/>
                  <a:gd name="connsiteY5" fmla="*/ 320918 h 427246"/>
                  <a:gd name="connsiteX6" fmla="*/ 33900 w 1270760"/>
                  <a:gd name="connsiteY6" fmla="*/ 301564 h 427246"/>
                  <a:gd name="connsiteX7" fmla="*/ 1010702 w 1270760"/>
                  <a:gd name="connsiteY7" fmla="*/ 13132 h 427246"/>
                  <a:gd name="connsiteX8" fmla="*/ 1270760 w 1270760"/>
                  <a:gd name="connsiteY8" fmla="*/ 0 h 42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0760" h="427246">
                    <a:moveTo>
                      <a:pt x="1270760" y="0"/>
                    </a:moveTo>
                    <a:lnTo>
                      <a:pt x="1270760" y="122880"/>
                    </a:lnTo>
                    <a:lnTo>
                      <a:pt x="1023265" y="135378"/>
                    </a:lnTo>
                    <a:cubicBezTo>
                      <a:pt x="689926" y="169231"/>
                      <a:pt x="374892" y="264999"/>
                      <a:pt x="89842" y="411001"/>
                    </a:cubicBezTo>
                    <a:lnTo>
                      <a:pt x="61388" y="427246"/>
                    </a:lnTo>
                    <a:lnTo>
                      <a:pt x="0" y="320918"/>
                    </a:lnTo>
                    <a:lnTo>
                      <a:pt x="33900" y="301564"/>
                    </a:lnTo>
                    <a:cubicBezTo>
                      <a:pt x="332197" y="148777"/>
                      <a:pt x="661872" y="48558"/>
                      <a:pt x="1010702" y="13132"/>
                    </a:cubicBezTo>
                    <a:lnTo>
                      <a:pt x="127076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íṧḷîḋè">
                <a:extLst>
                  <a:ext uri="{FF2B5EF4-FFF2-40B4-BE49-F238E27FC236}">
                    <a16:creationId xmlns:a16="http://schemas.microsoft.com/office/drawing/2014/main" id="{ED86D2E3-9761-4DAA-9CC5-18AB3B1BD88A}"/>
                  </a:ext>
                </a:extLst>
              </p:cNvPr>
              <p:cNvSpPr/>
              <p:nvPr/>
            </p:nvSpPr>
            <p:spPr>
              <a:xfrm>
                <a:off x="3480345" y="3381667"/>
                <a:ext cx="1183228" cy="1095692"/>
              </a:xfrm>
              <a:custGeom>
                <a:avLst/>
                <a:gdLst>
                  <a:gd name="connsiteX0" fmla="*/ 976777 w 1038165"/>
                  <a:gd name="connsiteY0" fmla="*/ 0 h 961362"/>
                  <a:gd name="connsiteX1" fmla="*/ 1038165 w 1038165"/>
                  <a:gd name="connsiteY1" fmla="*/ 106327 h 961362"/>
                  <a:gd name="connsiteX2" fmla="*/ 898342 w 1038165"/>
                  <a:gd name="connsiteY2" fmla="*/ 186153 h 961362"/>
                  <a:gd name="connsiteX3" fmla="*/ 182909 w 1038165"/>
                  <a:gd name="connsiteY3" fmla="*/ 851433 h 961362"/>
                  <a:gd name="connsiteX4" fmla="*/ 106738 w 1038165"/>
                  <a:gd name="connsiteY4" fmla="*/ 961362 h 961362"/>
                  <a:gd name="connsiteX5" fmla="*/ 0 w 1038165"/>
                  <a:gd name="connsiteY5" fmla="*/ 899737 h 961362"/>
                  <a:gd name="connsiteX6" fmla="*/ 84055 w 1038165"/>
                  <a:gd name="connsiteY6" fmla="*/ 778430 h 961362"/>
                  <a:gd name="connsiteX7" fmla="*/ 832735 w 1038165"/>
                  <a:gd name="connsiteY7" fmla="*/ 82234 h 961362"/>
                  <a:gd name="connsiteX8" fmla="*/ 976777 w 1038165"/>
                  <a:gd name="connsiteY8" fmla="*/ 0 h 96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8165" h="961362">
                    <a:moveTo>
                      <a:pt x="976777" y="0"/>
                    </a:moveTo>
                    <a:lnTo>
                      <a:pt x="1038165" y="106327"/>
                    </a:lnTo>
                    <a:lnTo>
                      <a:pt x="898342" y="186153"/>
                    </a:lnTo>
                    <a:cubicBezTo>
                      <a:pt x="620599" y="361867"/>
                      <a:pt x="377851" y="587897"/>
                      <a:pt x="182909" y="851433"/>
                    </a:cubicBezTo>
                    <a:lnTo>
                      <a:pt x="106738" y="961362"/>
                    </a:lnTo>
                    <a:lnTo>
                      <a:pt x="0" y="899737"/>
                    </a:lnTo>
                    <a:lnTo>
                      <a:pt x="84055" y="778430"/>
                    </a:lnTo>
                    <a:cubicBezTo>
                      <a:pt x="288056" y="502648"/>
                      <a:pt x="542085" y="266114"/>
                      <a:pt x="832735" y="82234"/>
                    </a:cubicBezTo>
                    <a:lnTo>
                      <a:pt x="97677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îśḻide">
                <a:extLst>
                  <a:ext uri="{FF2B5EF4-FFF2-40B4-BE49-F238E27FC236}">
                    <a16:creationId xmlns:a16="http://schemas.microsoft.com/office/drawing/2014/main" id="{8E95AB10-97E2-4154-AB1B-CC77BC408A07}"/>
                  </a:ext>
                </a:extLst>
              </p:cNvPr>
              <p:cNvSpPr/>
              <p:nvPr/>
            </p:nvSpPr>
            <p:spPr>
              <a:xfrm>
                <a:off x="3666925" y="3590959"/>
                <a:ext cx="1095379" cy="1014343"/>
              </a:xfrm>
              <a:custGeom>
                <a:avLst/>
                <a:gdLst>
                  <a:gd name="connsiteX0" fmla="*/ 976777 w 1038165"/>
                  <a:gd name="connsiteY0" fmla="*/ 0 h 961362"/>
                  <a:gd name="connsiteX1" fmla="*/ 1038165 w 1038165"/>
                  <a:gd name="connsiteY1" fmla="*/ 106327 h 961362"/>
                  <a:gd name="connsiteX2" fmla="*/ 898342 w 1038165"/>
                  <a:gd name="connsiteY2" fmla="*/ 186153 h 961362"/>
                  <a:gd name="connsiteX3" fmla="*/ 182909 w 1038165"/>
                  <a:gd name="connsiteY3" fmla="*/ 851433 h 961362"/>
                  <a:gd name="connsiteX4" fmla="*/ 106738 w 1038165"/>
                  <a:gd name="connsiteY4" fmla="*/ 961362 h 961362"/>
                  <a:gd name="connsiteX5" fmla="*/ 0 w 1038165"/>
                  <a:gd name="connsiteY5" fmla="*/ 899737 h 961362"/>
                  <a:gd name="connsiteX6" fmla="*/ 84055 w 1038165"/>
                  <a:gd name="connsiteY6" fmla="*/ 778430 h 961362"/>
                  <a:gd name="connsiteX7" fmla="*/ 832735 w 1038165"/>
                  <a:gd name="connsiteY7" fmla="*/ 82234 h 961362"/>
                  <a:gd name="connsiteX8" fmla="*/ 976777 w 1038165"/>
                  <a:gd name="connsiteY8" fmla="*/ 0 h 96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8165" h="961362">
                    <a:moveTo>
                      <a:pt x="976777" y="0"/>
                    </a:moveTo>
                    <a:lnTo>
                      <a:pt x="1038165" y="106327"/>
                    </a:lnTo>
                    <a:lnTo>
                      <a:pt x="898342" y="186153"/>
                    </a:lnTo>
                    <a:cubicBezTo>
                      <a:pt x="620599" y="361867"/>
                      <a:pt x="377851" y="587897"/>
                      <a:pt x="182909" y="851433"/>
                    </a:cubicBezTo>
                    <a:lnTo>
                      <a:pt x="106738" y="961362"/>
                    </a:lnTo>
                    <a:lnTo>
                      <a:pt x="0" y="899737"/>
                    </a:lnTo>
                    <a:lnTo>
                      <a:pt x="84055" y="778430"/>
                    </a:lnTo>
                    <a:cubicBezTo>
                      <a:pt x="288056" y="502648"/>
                      <a:pt x="542085" y="266114"/>
                      <a:pt x="832735" y="82234"/>
                    </a:cubicBezTo>
                    <a:lnTo>
                      <a:pt x="97677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ïŝlîḋê">
                <a:extLst>
                  <a:ext uri="{FF2B5EF4-FFF2-40B4-BE49-F238E27FC236}">
                    <a16:creationId xmlns:a16="http://schemas.microsoft.com/office/drawing/2014/main" id="{BFEF7F8E-787C-4DDE-B265-A60A3F06392A}"/>
                  </a:ext>
                </a:extLst>
              </p:cNvPr>
              <p:cNvSpPr/>
              <p:nvPr/>
            </p:nvSpPr>
            <p:spPr>
              <a:xfrm>
                <a:off x="2959509" y="4450870"/>
                <a:ext cx="613664" cy="1691613"/>
              </a:xfrm>
              <a:custGeom>
                <a:avLst/>
                <a:gdLst>
                  <a:gd name="connsiteX0" fmla="*/ 432025 w 538429"/>
                  <a:gd name="connsiteY0" fmla="*/ 0 h 1484224"/>
                  <a:gd name="connsiteX1" fmla="*/ 538429 w 538429"/>
                  <a:gd name="connsiteY1" fmla="*/ 61432 h 1484224"/>
                  <a:gd name="connsiteX2" fmla="*/ 461359 w 538429"/>
                  <a:gd name="connsiteY2" fmla="*/ 188876 h 1484224"/>
                  <a:gd name="connsiteX3" fmla="*/ 122880 w 538429"/>
                  <a:gd name="connsiteY3" fmla="*/ 1484223 h 1484224"/>
                  <a:gd name="connsiteX4" fmla="*/ 122880 w 538429"/>
                  <a:gd name="connsiteY4" fmla="*/ 1484224 h 1484224"/>
                  <a:gd name="connsiteX5" fmla="*/ 0 w 538429"/>
                  <a:gd name="connsiteY5" fmla="*/ 1484224 h 1484224"/>
                  <a:gd name="connsiteX6" fmla="*/ 354208 w 538429"/>
                  <a:gd name="connsiteY6" fmla="*/ 128679 h 1484224"/>
                  <a:gd name="connsiteX7" fmla="*/ 432025 w 538429"/>
                  <a:gd name="connsiteY7" fmla="*/ 0 h 1484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429" h="1484224">
                    <a:moveTo>
                      <a:pt x="432025" y="0"/>
                    </a:moveTo>
                    <a:lnTo>
                      <a:pt x="538429" y="61432"/>
                    </a:lnTo>
                    <a:lnTo>
                      <a:pt x="461359" y="188876"/>
                    </a:lnTo>
                    <a:cubicBezTo>
                      <a:pt x="245829" y="571697"/>
                      <a:pt x="122880" y="1013602"/>
                      <a:pt x="122880" y="1484223"/>
                    </a:cubicBezTo>
                    <a:lnTo>
                      <a:pt x="122880" y="1484224"/>
                    </a:lnTo>
                    <a:lnTo>
                      <a:pt x="0" y="1484224"/>
                    </a:lnTo>
                    <a:cubicBezTo>
                      <a:pt x="0" y="991732"/>
                      <a:pt x="128663" y="529291"/>
                      <a:pt x="354208" y="128679"/>
                    </a:cubicBezTo>
                    <a:lnTo>
                      <a:pt x="43202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îsļiďé">
                <a:extLst>
                  <a:ext uri="{FF2B5EF4-FFF2-40B4-BE49-F238E27FC236}">
                    <a16:creationId xmlns:a16="http://schemas.microsoft.com/office/drawing/2014/main" id="{E9C72E48-0413-4A29-B38B-9D6AA473BF22}"/>
                  </a:ext>
                </a:extLst>
              </p:cNvPr>
              <p:cNvSpPr/>
              <p:nvPr/>
            </p:nvSpPr>
            <p:spPr>
              <a:xfrm>
                <a:off x="3184758" y="4580780"/>
                <a:ext cx="568103" cy="1566020"/>
              </a:xfrm>
              <a:custGeom>
                <a:avLst/>
                <a:gdLst>
                  <a:gd name="connsiteX0" fmla="*/ 432025 w 538429"/>
                  <a:gd name="connsiteY0" fmla="*/ 0 h 1484224"/>
                  <a:gd name="connsiteX1" fmla="*/ 538429 w 538429"/>
                  <a:gd name="connsiteY1" fmla="*/ 61432 h 1484224"/>
                  <a:gd name="connsiteX2" fmla="*/ 461359 w 538429"/>
                  <a:gd name="connsiteY2" fmla="*/ 188876 h 1484224"/>
                  <a:gd name="connsiteX3" fmla="*/ 122880 w 538429"/>
                  <a:gd name="connsiteY3" fmla="*/ 1484223 h 1484224"/>
                  <a:gd name="connsiteX4" fmla="*/ 122880 w 538429"/>
                  <a:gd name="connsiteY4" fmla="*/ 1484224 h 1484224"/>
                  <a:gd name="connsiteX5" fmla="*/ 0 w 538429"/>
                  <a:gd name="connsiteY5" fmla="*/ 1484224 h 1484224"/>
                  <a:gd name="connsiteX6" fmla="*/ 354208 w 538429"/>
                  <a:gd name="connsiteY6" fmla="*/ 128679 h 1484224"/>
                  <a:gd name="connsiteX7" fmla="*/ 432025 w 538429"/>
                  <a:gd name="connsiteY7" fmla="*/ 0 h 1484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429" h="1484224">
                    <a:moveTo>
                      <a:pt x="432025" y="0"/>
                    </a:moveTo>
                    <a:lnTo>
                      <a:pt x="538429" y="61432"/>
                    </a:lnTo>
                    <a:lnTo>
                      <a:pt x="461359" y="188876"/>
                    </a:lnTo>
                    <a:cubicBezTo>
                      <a:pt x="245829" y="571697"/>
                      <a:pt x="122880" y="1013602"/>
                      <a:pt x="122880" y="1484223"/>
                    </a:cubicBezTo>
                    <a:lnTo>
                      <a:pt x="122880" y="1484224"/>
                    </a:lnTo>
                    <a:lnTo>
                      <a:pt x="0" y="1484224"/>
                    </a:lnTo>
                    <a:cubicBezTo>
                      <a:pt x="0" y="991732"/>
                      <a:pt x="128663" y="529291"/>
                      <a:pt x="354208" y="128679"/>
                    </a:cubicBezTo>
                    <a:lnTo>
                      <a:pt x="43202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îs1îdê">
                <a:extLst>
                  <a:ext uri="{FF2B5EF4-FFF2-40B4-BE49-F238E27FC236}">
                    <a16:creationId xmlns:a16="http://schemas.microsoft.com/office/drawing/2014/main" id="{5327768D-1CEF-400D-9689-272558B0D8CC}"/>
                  </a:ext>
                </a:extLst>
              </p:cNvPr>
              <p:cNvSpPr/>
              <p:nvPr/>
            </p:nvSpPr>
            <p:spPr>
              <a:xfrm>
                <a:off x="7568221" y="3382067"/>
                <a:ext cx="1178759" cy="1097764"/>
              </a:xfrm>
              <a:custGeom>
                <a:avLst/>
                <a:gdLst>
                  <a:gd name="connsiteX0" fmla="*/ 61423 w 1034244"/>
                  <a:gd name="connsiteY0" fmla="*/ 0 h 963179"/>
                  <a:gd name="connsiteX1" fmla="*/ 186642 w 1034244"/>
                  <a:gd name="connsiteY1" fmla="*/ 73008 h 963179"/>
                  <a:gd name="connsiteX2" fmla="*/ 1017905 w 1034244"/>
                  <a:gd name="connsiteY2" fmla="*/ 874890 h 963179"/>
                  <a:gd name="connsiteX3" fmla="*/ 1034244 w 1034244"/>
                  <a:gd name="connsiteY3" fmla="*/ 901785 h 963179"/>
                  <a:gd name="connsiteX4" fmla="*/ 927907 w 1034244"/>
                  <a:gd name="connsiteY4" fmla="*/ 963179 h 963179"/>
                  <a:gd name="connsiteX5" fmla="*/ 916008 w 1034244"/>
                  <a:gd name="connsiteY5" fmla="*/ 943593 h 963179"/>
                  <a:gd name="connsiteX6" fmla="*/ 121660 w 1034244"/>
                  <a:gd name="connsiteY6" fmla="*/ 177321 h 963179"/>
                  <a:gd name="connsiteX7" fmla="*/ 0 w 1034244"/>
                  <a:gd name="connsiteY7" fmla="*/ 106388 h 963179"/>
                  <a:gd name="connsiteX8" fmla="*/ 61423 w 1034244"/>
                  <a:gd name="connsiteY8" fmla="*/ 0 h 963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4244" h="963179">
                    <a:moveTo>
                      <a:pt x="61423" y="0"/>
                    </a:moveTo>
                    <a:lnTo>
                      <a:pt x="186642" y="73008"/>
                    </a:lnTo>
                    <a:cubicBezTo>
                      <a:pt x="516793" y="279104"/>
                      <a:pt x="800352" y="552869"/>
                      <a:pt x="1017905" y="874890"/>
                    </a:cubicBezTo>
                    <a:lnTo>
                      <a:pt x="1034244" y="901785"/>
                    </a:lnTo>
                    <a:lnTo>
                      <a:pt x="927907" y="963179"/>
                    </a:lnTo>
                    <a:lnTo>
                      <a:pt x="916008" y="943593"/>
                    </a:lnTo>
                    <a:cubicBezTo>
                      <a:pt x="708116" y="635872"/>
                      <a:pt x="437150" y="374265"/>
                      <a:pt x="121660" y="177321"/>
                    </a:cubicBezTo>
                    <a:lnTo>
                      <a:pt x="0" y="106388"/>
                    </a:lnTo>
                    <a:lnTo>
                      <a:pt x="6142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íśḻîḓe">
                <a:extLst>
                  <a:ext uri="{FF2B5EF4-FFF2-40B4-BE49-F238E27FC236}">
                    <a16:creationId xmlns:a16="http://schemas.microsoft.com/office/drawing/2014/main" id="{CCFCE5C6-92E7-44A8-9BA4-5E9C4D875275}"/>
                  </a:ext>
                </a:extLst>
              </p:cNvPr>
              <p:cNvSpPr/>
              <p:nvPr/>
            </p:nvSpPr>
            <p:spPr>
              <a:xfrm>
                <a:off x="7451300" y="3591329"/>
                <a:ext cx="1091243" cy="1016262"/>
              </a:xfrm>
              <a:custGeom>
                <a:avLst/>
                <a:gdLst>
                  <a:gd name="connsiteX0" fmla="*/ 61423 w 1034244"/>
                  <a:gd name="connsiteY0" fmla="*/ 0 h 963179"/>
                  <a:gd name="connsiteX1" fmla="*/ 186642 w 1034244"/>
                  <a:gd name="connsiteY1" fmla="*/ 73008 h 963179"/>
                  <a:gd name="connsiteX2" fmla="*/ 1017905 w 1034244"/>
                  <a:gd name="connsiteY2" fmla="*/ 874890 h 963179"/>
                  <a:gd name="connsiteX3" fmla="*/ 1034244 w 1034244"/>
                  <a:gd name="connsiteY3" fmla="*/ 901785 h 963179"/>
                  <a:gd name="connsiteX4" fmla="*/ 927907 w 1034244"/>
                  <a:gd name="connsiteY4" fmla="*/ 963179 h 963179"/>
                  <a:gd name="connsiteX5" fmla="*/ 916008 w 1034244"/>
                  <a:gd name="connsiteY5" fmla="*/ 943593 h 963179"/>
                  <a:gd name="connsiteX6" fmla="*/ 121660 w 1034244"/>
                  <a:gd name="connsiteY6" fmla="*/ 177321 h 963179"/>
                  <a:gd name="connsiteX7" fmla="*/ 0 w 1034244"/>
                  <a:gd name="connsiteY7" fmla="*/ 106388 h 963179"/>
                  <a:gd name="connsiteX8" fmla="*/ 61423 w 1034244"/>
                  <a:gd name="connsiteY8" fmla="*/ 0 h 963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4244" h="963179">
                    <a:moveTo>
                      <a:pt x="61423" y="0"/>
                    </a:moveTo>
                    <a:lnTo>
                      <a:pt x="186642" y="73008"/>
                    </a:lnTo>
                    <a:cubicBezTo>
                      <a:pt x="516793" y="279104"/>
                      <a:pt x="800352" y="552869"/>
                      <a:pt x="1017905" y="874890"/>
                    </a:cubicBezTo>
                    <a:lnTo>
                      <a:pt x="1034244" y="901785"/>
                    </a:lnTo>
                    <a:lnTo>
                      <a:pt x="927907" y="963179"/>
                    </a:lnTo>
                    <a:lnTo>
                      <a:pt x="916008" y="943593"/>
                    </a:lnTo>
                    <a:cubicBezTo>
                      <a:pt x="708116" y="635872"/>
                      <a:pt x="437150" y="374265"/>
                      <a:pt x="121660" y="177321"/>
                    </a:cubicBezTo>
                    <a:lnTo>
                      <a:pt x="0" y="106388"/>
                    </a:lnTo>
                    <a:lnTo>
                      <a:pt x="6142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iŝlïďè">
                <a:extLst>
                  <a:ext uri="{FF2B5EF4-FFF2-40B4-BE49-F238E27FC236}">
                    <a16:creationId xmlns:a16="http://schemas.microsoft.com/office/drawing/2014/main" id="{193A100B-CC64-4719-9056-675D67E907CA}"/>
                  </a:ext>
                </a:extLst>
              </p:cNvPr>
              <p:cNvSpPr/>
              <p:nvPr/>
            </p:nvSpPr>
            <p:spPr>
              <a:xfrm>
                <a:off x="8658621" y="4450869"/>
                <a:ext cx="614118" cy="1688080"/>
              </a:xfrm>
              <a:custGeom>
                <a:avLst/>
                <a:gdLst>
                  <a:gd name="connsiteX0" fmla="*/ 106337 w 538828"/>
                  <a:gd name="connsiteY0" fmla="*/ 0 h 1481124"/>
                  <a:gd name="connsiteX1" fmla="*/ 204856 w 538828"/>
                  <a:gd name="connsiteY1" fmla="*/ 162168 h 1481124"/>
                  <a:gd name="connsiteX2" fmla="*/ 538828 w 538828"/>
                  <a:gd name="connsiteY2" fmla="*/ 1481124 h 1481124"/>
                  <a:gd name="connsiteX3" fmla="*/ 415945 w 538828"/>
                  <a:gd name="connsiteY3" fmla="*/ 1481124 h 1481124"/>
                  <a:gd name="connsiteX4" fmla="*/ 415945 w 538828"/>
                  <a:gd name="connsiteY4" fmla="*/ 1481123 h 1481124"/>
                  <a:gd name="connsiteX5" fmla="*/ 96804 w 538828"/>
                  <a:gd name="connsiteY5" fmla="*/ 220739 h 1481124"/>
                  <a:gd name="connsiteX6" fmla="*/ 0 w 538828"/>
                  <a:gd name="connsiteY6" fmla="*/ 61394 h 1481124"/>
                  <a:gd name="connsiteX7" fmla="*/ 106337 w 538828"/>
                  <a:gd name="connsiteY7" fmla="*/ 0 h 148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828" h="1481124">
                    <a:moveTo>
                      <a:pt x="106337" y="0"/>
                    </a:moveTo>
                    <a:lnTo>
                      <a:pt x="204856" y="162168"/>
                    </a:lnTo>
                    <a:cubicBezTo>
                      <a:pt x="417845" y="554245"/>
                      <a:pt x="538828" y="1003556"/>
                      <a:pt x="538828" y="1481124"/>
                    </a:cubicBezTo>
                    <a:lnTo>
                      <a:pt x="415945" y="1481124"/>
                    </a:lnTo>
                    <a:lnTo>
                      <a:pt x="415945" y="1481123"/>
                    </a:lnTo>
                    <a:cubicBezTo>
                      <a:pt x="415945" y="1024763"/>
                      <a:pt x="300335" y="595405"/>
                      <a:pt x="96804" y="220739"/>
                    </a:cubicBezTo>
                    <a:lnTo>
                      <a:pt x="0" y="61394"/>
                    </a:lnTo>
                    <a:lnTo>
                      <a:pt x="1063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îŝlíḋe">
                <a:extLst>
                  <a:ext uri="{FF2B5EF4-FFF2-40B4-BE49-F238E27FC236}">
                    <a16:creationId xmlns:a16="http://schemas.microsoft.com/office/drawing/2014/main" id="{C06099C8-AF5C-4C68-84F4-779B142C523F}"/>
                  </a:ext>
                </a:extLst>
              </p:cNvPr>
              <p:cNvSpPr/>
              <p:nvPr/>
            </p:nvSpPr>
            <p:spPr>
              <a:xfrm>
                <a:off x="8460745" y="4580779"/>
                <a:ext cx="568523" cy="1562750"/>
              </a:xfrm>
              <a:custGeom>
                <a:avLst/>
                <a:gdLst>
                  <a:gd name="connsiteX0" fmla="*/ 106337 w 538828"/>
                  <a:gd name="connsiteY0" fmla="*/ 0 h 1481124"/>
                  <a:gd name="connsiteX1" fmla="*/ 204856 w 538828"/>
                  <a:gd name="connsiteY1" fmla="*/ 162168 h 1481124"/>
                  <a:gd name="connsiteX2" fmla="*/ 538828 w 538828"/>
                  <a:gd name="connsiteY2" fmla="*/ 1481124 h 1481124"/>
                  <a:gd name="connsiteX3" fmla="*/ 415945 w 538828"/>
                  <a:gd name="connsiteY3" fmla="*/ 1481124 h 1481124"/>
                  <a:gd name="connsiteX4" fmla="*/ 415945 w 538828"/>
                  <a:gd name="connsiteY4" fmla="*/ 1481123 h 1481124"/>
                  <a:gd name="connsiteX5" fmla="*/ 96804 w 538828"/>
                  <a:gd name="connsiteY5" fmla="*/ 220739 h 1481124"/>
                  <a:gd name="connsiteX6" fmla="*/ 0 w 538828"/>
                  <a:gd name="connsiteY6" fmla="*/ 61394 h 1481124"/>
                  <a:gd name="connsiteX7" fmla="*/ 106337 w 538828"/>
                  <a:gd name="connsiteY7" fmla="*/ 0 h 148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828" h="1481124">
                    <a:moveTo>
                      <a:pt x="106337" y="0"/>
                    </a:moveTo>
                    <a:lnTo>
                      <a:pt x="204856" y="162168"/>
                    </a:lnTo>
                    <a:cubicBezTo>
                      <a:pt x="417845" y="554245"/>
                      <a:pt x="538828" y="1003556"/>
                      <a:pt x="538828" y="1481124"/>
                    </a:cubicBezTo>
                    <a:lnTo>
                      <a:pt x="415945" y="1481124"/>
                    </a:lnTo>
                    <a:lnTo>
                      <a:pt x="415945" y="1481123"/>
                    </a:lnTo>
                    <a:cubicBezTo>
                      <a:pt x="415945" y="1024763"/>
                      <a:pt x="300335" y="595405"/>
                      <a:pt x="96804" y="220739"/>
                    </a:cubicBezTo>
                    <a:lnTo>
                      <a:pt x="0" y="61394"/>
                    </a:lnTo>
                    <a:lnTo>
                      <a:pt x="1063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3" name="îšļîḋê">
              <a:extLst>
                <a:ext uri="{FF2B5EF4-FFF2-40B4-BE49-F238E27FC236}">
                  <a16:creationId xmlns:a16="http://schemas.microsoft.com/office/drawing/2014/main" id="{29BC0E4B-2EB9-435E-9392-20F81385AA09}"/>
                </a:ext>
              </a:extLst>
            </p:cNvPr>
            <p:cNvGrpSpPr/>
            <p:nvPr/>
          </p:nvGrpSpPr>
          <p:grpSpPr>
            <a:xfrm>
              <a:off x="3283623" y="4193233"/>
              <a:ext cx="636881" cy="636880"/>
              <a:chOff x="3283623" y="4193233"/>
              <a:chExt cx="636881" cy="636880"/>
            </a:xfrm>
          </p:grpSpPr>
          <p:sp>
            <p:nvSpPr>
              <p:cNvPr id="26" name="iṡḻide">
                <a:extLst>
                  <a:ext uri="{FF2B5EF4-FFF2-40B4-BE49-F238E27FC236}">
                    <a16:creationId xmlns:a16="http://schemas.microsoft.com/office/drawing/2014/main" id="{8399601F-CF06-47AD-B415-A64F84B306BC}"/>
                  </a:ext>
                </a:extLst>
              </p:cNvPr>
              <p:cNvSpPr/>
              <p:nvPr/>
            </p:nvSpPr>
            <p:spPr>
              <a:xfrm>
                <a:off x="3283623" y="4193233"/>
                <a:ext cx="636881" cy="6368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27" name="íş1ïḓê">
                <a:extLst>
                  <a:ext uri="{FF2B5EF4-FFF2-40B4-BE49-F238E27FC236}">
                    <a16:creationId xmlns:a16="http://schemas.microsoft.com/office/drawing/2014/main" id="{EA0D5EFF-6398-4155-8078-8A3C33217AAE}"/>
                  </a:ext>
                </a:extLst>
              </p:cNvPr>
              <p:cNvSpPr/>
              <p:nvPr/>
            </p:nvSpPr>
            <p:spPr>
              <a:xfrm>
                <a:off x="3417911" y="4327800"/>
                <a:ext cx="368304" cy="367746"/>
              </a:xfrm>
              <a:custGeom>
                <a:avLst/>
                <a:gdLst>
                  <a:gd name="connsiteX0" fmla="*/ 59406 w 606740"/>
                  <a:gd name="connsiteY0" fmla="*/ 325182 h 605821"/>
                  <a:gd name="connsiteX1" fmla="*/ 281908 w 606740"/>
                  <a:gd name="connsiteY1" fmla="*/ 547227 h 605821"/>
                  <a:gd name="connsiteX2" fmla="*/ 276800 w 606740"/>
                  <a:gd name="connsiteY2" fmla="*/ 605821 h 605821"/>
                  <a:gd name="connsiteX3" fmla="*/ 1552 w 606740"/>
                  <a:gd name="connsiteY3" fmla="*/ 330189 h 605821"/>
                  <a:gd name="connsiteX4" fmla="*/ 59406 w 606740"/>
                  <a:gd name="connsiteY4" fmla="*/ 325182 h 605821"/>
                  <a:gd name="connsiteX5" fmla="*/ 602385 w 606740"/>
                  <a:gd name="connsiteY5" fmla="*/ 251442 h 605821"/>
                  <a:gd name="connsiteX6" fmla="*/ 329425 w 606740"/>
                  <a:gd name="connsiteY6" fmla="*/ 605045 h 605821"/>
                  <a:gd name="connsiteX7" fmla="*/ 324318 w 606740"/>
                  <a:gd name="connsiteY7" fmla="*/ 546096 h 605821"/>
                  <a:gd name="connsiteX8" fmla="*/ 495522 w 606740"/>
                  <a:gd name="connsiteY8" fmla="*/ 452203 h 605821"/>
                  <a:gd name="connsiteX9" fmla="*/ 542965 w 606740"/>
                  <a:gd name="connsiteY9" fmla="*/ 261731 h 605821"/>
                  <a:gd name="connsiteX10" fmla="*/ 602385 w 606740"/>
                  <a:gd name="connsiteY10" fmla="*/ 251442 h 605821"/>
                  <a:gd name="connsiteX11" fmla="*/ 303431 w 606740"/>
                  <a:gd name="connsiteY11" fmla="*/ 210142 h 605821"/>
                  <a:gd name="connsiteX12" fmla="*/ 209010 w 606740"/>
                  <a:gd name="connsiteY12" fmla="*/ 304421 h 605821"/>
                  <a:gd name="connsiteX13" fmla="*/ 239463 w 606740"/>
                  <a:gd name="connsiteY13" fmla="*/ 373670 h 605821"/>
                  <a:gd name="connsiteX14" fmla="*/ 280035 w 606740"/>
                  <a:gd name="connsiteY14" fmla="*/ 321293 h 605821"/>
                  <a:gd name="connsiteX15" fmla="*/ 259516 w 606740"/>
                  <a:gd name="connsiteY15" fmla="*/ 284026 h 605821"/>
                  <a:gd name="connsiteX16" fmla="*/ 303431 w 606740"/>
                  <a:gd name="connsiteY16" fmla="*/ 240178 h 605821"/>
                  <a:gd name="connsiteX17" fmla="*/ 347346 w 606740"/>
                  <a:gd name="connsiteY17" fmla="*/ 284026 h 605821"/>
                  <a:gd name="connsiteX18" fmla="*/ 326827 w 606740"/>
                  <a:gd name="connsiteY18" fmla="*/ 321293 h 605821"/>
                  <a:gd name="connsiteX19" fmla="*/ 367399 w 606740"/>
                  <a:gd name="connsiteY19" fmla="*/ 373670 h 605821"/>
                  <a:gd name="connsiteX20" fmla="*/ 397852 w 606740"/>
                  <a:gd name="connsiteY20" fmla="*/ 304421 h 605821"/>
                  <a:gd name="connsiteX21" fmla="*/ 303431 w 606740"/>
                  <a:gd name="connsiteY21" fmla="*/ 210142 h 605821"/>
                  <a:gd name="connsiteX22" fmla="*/ 285976 w 606740"/>
                  <a:gd name="connsiteY22" fmla="*/ 109746 h 605821"/>
                  <a:gd name="connsiteX23" fmla="*/ 320885 w 606740"/>
                  <a:gd name="connsiteY23" fmla="*/ 109746 h 605821"/>
                  <a:gd name="connsiteX24" fmla="*/ 333791 w 606740"/>
                  <a:gd name="connsiteY24" fmla="*/ 122631 h 605821"/>
                  <a:gd name="connsiteX25" fmla="*/ 333791 w 606740"/>
                  <a:gd name="connsiteY25" fmla="*/ 151647 h 605821"/>
                  <a:gd name="connsiteX26" fmla="*/ 389960 w 606740"/>
                  <a:gd name="connsiteY26" fmla="*/ 174915 h 605821"/>
                  <a:gd name="connsiteX27" fmla="*/ 410478 w 606740"/>
                  <a:gd name="connsiteY27" fmla="*/ 154428 h 605821"/>
                  <a:gd name="connsiteX28" fmla="*/ 428675 w 606740"/>
                  <a:gd name="connsiteY28" fmla="*/ 154428 h 605821"/>
                  <a:gd name="connsiteX29" fmla="*/ 453464 w 606740"/>
                  <a:gd name="connsiteY29" fmla="*/ 179087 h 605821"/>
                  <a:gd name="connsiteX30" fmla="*/ 453464 w 606740"/>
                  <a:gd name="connsiteY30" fmla="*/ 197257 h 605821"/>
                  <a:gd name="connsiteX31" fmla="*/ 432946 w 606740"/>
                  <a:gd name="connsiteY31" fmla="*/ 217837 h 605821"/>
                  <a:gd name="connsiteX32" fmla="*/ 456157 w 606740"/>
                  <a:gd name="connsiteY32" fmla="*/ 273922 h 605821"/>
                  <a:gd name="connsiteX33" fmla="*/ 485309 w 606740"/>
                  <a:gd name="connsiteY33" fmla="*/ 273922 h 605821"/>
                  <a:gd name="connsiteX34" fmla="*/ 498121 w 606740"/>
                  <a:gd name="connsiteY34" fmla="*/ 286808 h 605821"/>
                  <a:gd name="connsiteX35" fmla="*/ 498121 w 606740"/>
                  <a:gd name="connsiteY35" fmla="*/ 321664 h 605821"/>
                  <a:gd name="connsiteX36" fmla="*/ 485309 w 606740"/>
                  <a:gd name="connsiteY36" fmla="*/ 334457 h 605821"/>
                  <a:gd name="connsiteX37" fmla="*/ 456157 w 606740"/>
                  <a:gd name="connsiteY37" fmla="*/ 334457 h 605821"/>
                  <a:gd name="connsiteX38" fmla="*/ 432946 w 606740"/>
                  <a:gd name="connsiteY38" fmla="*/ 390634 h 605821"/>
                  <a:gd name="connsiteX39" fmla="*/ 453464 w 606740"/>
                  <a:gd name="connsiteY39" fmla="*/ 411121 h 605821"/>
                  <a:gd name="connsiteX40" fmla="*/ 453464 w 606740"/>
                  <a:gd name="connsiteY40" fmla="*/ 429291 h 605821"/>
                  <a:gd name="connsiteX41" fmla="*/ 428675 w 606740"/>
                  <a:gd name="connsiteY41" fmla="*/ 454042 h 605821"/>
                  <a:gd name="connsiteX42" fmla="*/ 410478 w 606740"/>
                  <a:gd name="connsiteY42" fmla="*/ 454042 h 605821"/>
                  <a:gd name="connsiteX43" fmla="*/ 389960 w 606740"/>
                  <a:gd name="connsiteY43" fmla="*/ 433463 h 605821"/>
                  <a:gd name="connsiteX44" fmla="*/ 333791 w 606740"/>
                  <a:gd name="connsiteY44" fmla="*/ 456731 h 605821"/>
                  <a:gd name="connsiteX45" fmla="*/ 333791 w 606740"/>
                  <a:gd name="connsiteY45" fmla="*/ 485932 h 605821"/>
                  <a:gd name="connsiteX46" fmla="*/ 320885 w 606740"/>
                  <a:gd name="connsiteY46" fmla="*/ 498632 h 605821"/>
                  <a:gd name="connsiteX47" fmla="*/ 285976 w 606740"/>
                  <a:gd name="connsiteY47" fmla="*/ 498632 h 605821"/>
                  <a:gd name="connsiteX48" fmla="*/ 273071 w 606740"/>
                  <a:gd name="connsiteY48" fmla="*/ 485747 h 605821"/>
                  <a:gd name="connsiteX49" fmla="*/ 273071 w 606740"/>
                  <a:gd name="connsiteY49" fmla="*/ 456731 h 605821"/>
                  <a:gd name="connsiteX50" fmla="*/ 216902 w 606740"/>
                  <a:gd name="connsiteY50" fmla="*/ 433463 h 605821"/>
                  <a:gd name="connsiteX51" fmla="*/ 196384 w 606740"/>
                  <a:gd name="connsiteY51" fmla="*/ 454042 h 605821"/>
                  <a:gd name="connsiteX52" fmla="*/ 178187 w 606740"/>
                  <a:gd name="connsiteY52" fmla="*/ 454042 h 605821"/>
                  <a:gd name="connsiteX53" fmla="*/ 153398 w 606740"/>
                  <a:gd name="connsiteY53" fmla="*/ 429291 h 605821"/>
                  <a:gd name="connsiteX54" fmla="*/ 153398 w 606740"/>
                  <a:gd name="connsiteY54" fmla="*/ 411121 h 605821"/>
                  <a:gd name="connsiteX55" fmla="*/ 173916 w 606740"/>
                  <a:gd name="connsiteY55" fmla="*/ 390634 h 605821"/>
                  <a:gd name="connsiteX56" fmla="*/ 150705 w 606740"/>
                  <a:gd name="connsiteY56" fmla="*/ 334457 h 605821"/>
                  <a:gd name="connsiteX57" fmla="*/ 121553 w 606740"/>
                  <a:gd name="connsiteY57" fmla="*/ 334457 h 605821"/>
                  <a:gd name="connsiteX58" fmla="*/ 108741 w 606740"/>
                  <a:gd name="connsiteY58" fmla="*/ 321664 h 605821"/>
                  <a:gd name="connsiteX59" fmla="*/ 108741 w 606740"/>
                  <a:gd name="connsiteY59" fmla="*/ 286808 h 605821"/>
                  <a:gd name="connsiteX60" fmla="*/ 121553 w 606740"/>
                  <a:gd name="connsiteY60" fmla="*/ 273922 h 605821"/>
                  <a:gd name="connsiteX61" fmla="*/ 150705 w 606740"/>
                  <a:gd name="connsiteY61" fmla="*/ 273922 h 605821"/>
                  <a:gd name="connsiteX62" fmla="*/ 173916 w 606740"/>
                  <a:gd name="connsiteY62" fmla="*/ 217837 h 605821"/>
                  <a:gd name="connsiteX63" fmla="*/ 153398 w 606740"/>
                  <a:gd name="connsiteY63" fmla="*/ 197257 h 605821"/>
                  <a:gd name="connsiteX64" fmla="*/ 153398 w 606740"/>
                  <a:gd name="connsiteY64" fmla="*/ 179087 h 605821"/>
                  <a:gd name="connsiteX65" fmla="*/ 178187 w 606740"/>
                  <a:gd name="connsiteY65" fmla="*/ 154428 h 605821"/>
                  <a:gd name="connsiteX66" fmla="*/ 196384 w 606740"/>
                  <a:gd name="connsiteY66" fmla="*/ 154428 h 605821"/>
                  <a:gd name="connsiteX67" fmla="*/ 216902 w 606740"/>
                  <a:gd name="connsiteY67" fmla="*/ 174915 h 605821"/>
                  <a:gd name="connsiteX68" fmla="*/ 273071 w 606740"/>
                  <a:gd name="connsiteY68" fmla="*/ 151647 h 605821"/>
                  <a:gd name="connsiteX69" fmla="*/ 273071 w 606740"/>
                  <a:gd name="connsiteY69" fmla="*/ 122631 h 605821"/>
                  <a:gd name="connsiteX70" fmla="*/ 285976 w 606740"/>
                  <a:gd name="connsiteY70" fmla="*/ 109746 h 605821"/>
                  <a:gd name="connsiteX71" fmla="*/ 477610 w 606740"/>
                  <a:gd name="connsiteY71" fmla="*/ 55270 h 605821"/>
                  <a:gd name="connsiteX72" fmla="*/ 589009 w 606740"/>
                  <a:gd name="connsiteY72" fmla="*/ 200127 h 605821"/>
                  <a:gd name="connsiteX73" fmla="*/ 531917 w 606740"/>
                  <a:gd name="connsiteY73" fmla="*/ 220887 h 605821"/>
                  <a:gd name="connsiteX74" fmla="*/ 495898 w 606740"/>
                  <a:gd name="connsiteY74" fmla="*/ 155919 h 605821"/>
                  <a:gd name="connsiteX75" fmla="*/ 442798 w 606740"/>
                  <a:gd name="connsiteY75" fmla="*/ 104853 h 605821"/>
                  <a:gd name="connsiteX76" fmla="*/ 477610 w 606740"/>
                  <a:gd name="connsiteY76" fmla="*/ 55270 h 605821"/>
                  <a:gd name="connsiteX77" fmla="*/ 287505 w 606740"/>
                  <a:gd name="connsiteY77" fmla="*/ 284 h 605821"/>
                  <a:gd name="connsiteX78" fmla="*/ 431931 w 606740"/>
                  <a:gd name="connsiteY78" fmla="*/ 28455 h 605821"/>
                  <a:gd name="connsiteX79" fmla="*/ 406305 w 606740"/>
                  <a:gd name="connsiteY79" fmla="*/ 83337 h 605821"/>
                  <a:gd name="connsiteX80" fmla="*/ 60444 w 606740"/>
                  <a:gd name="connsiteY80" fmla="*/ 282843 h 605821"/>
                  <a:gd name="connsiteX81" fmla="*/ 0 w 606740"/>
                  <a:gd name="connsiteY81" fmla="*/ 277559 h 605821"/>
                  <a:gd name="connsiteX82" fmla="*/ 148093 w 606740"/>
                  <a:gd name="connsiteY82" fmla="*/ 43381 h 605821"/>
                  <a:gd name="connsiteX83" fmla="*/ 287505 w 606740"/>
                  <a:gd name="connsiteY83" fmla="*/ 284 h 60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6740" h="605821">
                    <a:moveTo>
                      <a:pt x="59406" y="325182"/>
                    </a:moveTo>
                    <a:cubicBezTo>
                      <a:pt x="80950" y="452568"/>
                      <a:pt x="154777" y="526182"/>
                      <a:pt x="281908" y="547227"/>
                    </a:cubicBezTo>
                    <a:cubicBezTo>
                      <a:pt x="280329" y="566233"/>
                      <a:pt x="278565" y="585795"/>
                      <a:pt x="276800" y="605821"/>
                    </a:cubicBezTo>
                    <a:cubicBezTo>
                      <a:pt x="114103" y="592749"/>
                      <a:pt x="6195" y="453774"/>
                      <a:pt x="1552" y="330189"/>
                    </a:cubicBezTo>
                    <a:cubicBezTo>
                      <a:pt x="21053" y="328520"/>
                      <a:pt x="40555" y="326851"/>
                      <a:pt x="59406" y="325182"/>
                    </a:cubicBezTo>
                    <a:close/>
                    <a:moveTo>
                      <a:pt x="602385" y="251442"/>
                    </a:moveTo>
                    <a:cubicBezTo>
                      <a:pt x="635159" y="451925"/>
                      <a:pt x="476953" y="599855"/>
                      <a:pt x="329425" y="605045"/>
                    </a:cubicBezTo>
                    <a:cubicBezTo>
                      <a:pt x="327846" y="585488"/>
                      <a:pt x="326082" y="566116"/>
                      <a:pt x="324318" y="546096"/>
                    </a:cubicBezTo>
                    <a:cubicBezTo>
                      <a:pt x="394880" y="538310"/>
                      <a:pt x="452443" y="507816"/>
                      <a:pt x="495522" y="452203"/>
                    </a:cubicBezTo>
                    <a:cubicBezTo>
                      <a:pt x="538880" y="396220"/>
                      <a:pt x="553457" y="332544"/>
                      <a:pt x="542965" y="261731"/>
                    </a:cubicBezTo>
                    <a:cubicBezTo>
                      <a:pt x="563298" y="258301"/>
                      <a:pt x="582981" y="254779"/>
                      <a:pt x="602385" y="251442"/>
                    </a:cubicBezTo>
                    <a:close/>
                    <a:moveTo>
                      <a:pt x="303431" y="210142"/>
                    </a:moveTo>
                    <a:cubicBezTo>
                      <a:pt x="251346" y="210142"/>
                      <a:pt x="209010" y="252415"/>
                      <a:pt x="209010" y="304421"/>
                    </a:cubicBezTo>
                    <a:cubicBezTo>
                      <a:pt x="209010" y="331768"/>
                      <a:pt x="220708" y="356334"/>
                      <a:pt x="239463" y="373670"/>
                    </a:cubicBezTo>
                    <a:cubicBezTo>
                      <a:pt x="242248" y="349660"/>
                      <a:pt x="258217" y="329821"/>
                      <a:pt x="280035" y="321293"/>
                    </a:cubicBezTo>
                    <a:cubicBezTo>
                      <a:pt x="267687" y="313506"/>
                      <a:pt x="259516" y="299786"/>
                      <a:pt x="259516" y="284026"/>
                    </a:cubicBezTo>
                    <a:cubicBezTo>
                      <a:pt x="259516" y="259831"/>
                      <a:pt x="279199" y="240178"/>
                      <a:pt x="303431" y="240178"/>
                    </a:cubicBezTo>
                    <a:cubicBezTo>
                      <a:pt x="327663" y="240085"/>
                      <a:pt x="347346" y="259831"/>
                      <a:pt x="347346" y="284026"/>
                    </a:cubicBezTo>
                    <a:cubicBezTo>
                      <a:pt x="347346" y="299786"/>
                      <a:pt x="339083" y="313506"/>
                      <a:pt x="326827" y="321293"/>
                    </a:cubicBezTo>
                    <a:cubicBezTo>
                      <a:pt x="348645" y="329821"/>
                      <a:pt x="364614" y="349660"/>
                      <a:pt x="367399" y="373670"/>
                    </a:cubicBezTo>
                    <a:cubicBezTo>
                      <a:pt x="386154" y="356520"/>
                      <a:pt x="397852" y="331861"/>
                      <a:pt x="397852" y="304421"/>
                    </a:cubicBezTo>
                    <a:cubicBezTo>
                      <a:pt x="397852" y="252415"/>
                      <a:pt x="355516" y="210142"/>
                      <a:pt x="303431" y="210142"/>
                    </a:cubicBezTo>
                    <a:close/>
                    <a:moveTo>
                      <a:pt x="285976" y="109746"/>
                    </a:moveTo>
                    <a:lnTo>
                      <a:pt x="320885" y="109746"/>
                    </a:lnTo>
                    <a:cubicBezTo>
                      <a:pt x="327942" y="109746"/>
                      <a:pt x="333791" y="115493"/>
                      <a:pt x="333791" y="122631"/>
                    </a:cubicBezTo>
                    <a:lnTo>
                      <a:pt x="333791" y="151647"/>
                    </a:lnTo>
                    <a:cubicBezTo>
                      <a:pt x="354216" y="155726"/>
                      <a:pt x="373249" y="163791"/>
                      <a:pt x="389960" y="174915"/>
                    </a:cubicBezTo>
                    <a:lnTo>
                      <a:pt x="410478" y="154428"/>
                    </a:lnTo>
                    <a:cubicBezTo>
                      <a:pt x="415492" y="149422"/>
                      <a:pt x="423662" y="149422"/>
                      <a:pt x="428675" y="154428"/>
                    </a:cubicBezTo>
                    <a:lnTo>
                      <a:pt x="453464" y="179087"/>
                    </a:lnTo>
                    <a:cubicBezTo>
                      <a:pt x="458385" y="184093"/>
                      <a:pt x="458385" y="192251"/>
                      <a:pt x="453464" y="197257"/>
                    </a:cubicBezTo>
                    <a:lnTo>
                      <a:pt x="432946" y="217837"/>
                    </a:lnTo>
                    <a:cubicBezTo>
                      <a:pt x="444087" y="234523"/>
                      <a:pt x="452072" y="253527"/>
                      <a:pt x="456157" y="273922"/>
                    </a:cubicBezTo>
                    <a:lnTo>
                      <a:pt x="485309" y="273922"/>
                    </a:lnTo>
                    <a:cubicBezTo>
                      <a:pt x="492365" y="273922"/>
                      <a:pt x="498121" y="279577"/>
                      <a:pt x="498121" y="286808"/>
                    </a:cubicBezTo>
                    <a:lnTo>
                      <a:pt x="498121" y="321664"/>
                    </a:lnTo>
                    <a:cubicBezTo>
                      <a:pt x="498121" y="328709"/>
                      <a:pt x="492458" y="334457"/>
                      <a:pt x="485309" y="334457"/>
                    </a:cubicBezTo>
                    <a:lnTo>
                      <a:pt x="456157" y="334457"/>
                    </a:lnTo>
                    <a:cubicBezTo>
                      <a:pt x="452072" y="354851"/>
                      <a:pt x="444087" y="373948"/>
                      <a:pt x="432946" y="390634"/>
                    </a:cubicBezTo>
                    <a:lnTo>
                      <a:pt x="453464" y="411121"/>
                    </a:lnTo>
                    <a:cubicBezTo>
                      <a:pt x="458385" y="416035"/>
                      <a:pt x="458385" y="424192"/>
                      <a:pt x="453464" y="429291"/>
                    </a:cubicBezTo>
                    <a:lnTo>
                      <a:pt x="428675" y="454042"/>
                    </a:lnTo>
                    <a:cubicBezTo>
                      <a:pt x="423755" y="458956"/>
                      <a:pt x="415585" y="458956"/>
                      <a:pt x="410478" y="454042"/>
                    </a:cubicBezTo>
                    <a:lnTo>
                      <a:pt x="389960" y="433463"/>
                    </a:lnTo>
                    <a:cubicBezTo>
                      <a:pt x="373249" y="444587"/>
                      <a:pt x="354216" y="452652"/>
                      <a:pt x="333791" y="456731"/>
                    </a:cubicBezTo>
                    <a:lnTo>
                      <a:pt x="333791" y="485932"/>
                    </a:lnTo>
                    <a:cubicBezTo>
                      <a:pt x="333791" y="492977"/>
                      <a:pt x="327942" y="498632"/>
                      <a:pt x="320885" y="498632"/>
                    </a:cubicBezTo>
                    <a:lnTo>
                      <a:pt x="285976" y="498632"/>
                    </a:lnTo>
                    <a:cubicBezTo>
                      <a:pt x="278920" y="498632"/>
                      <a:pt x="273071" y="492977"/>
                      <a:pt x="273071" y="485747"/>
                    </a:cubicBezTo>
                    <a:lnTo>
                      <a:pt x="273071" y="456731"/>
                    </a:lnTo>
                    <a:cubicBezTo>
                      <a:pt x="252646" y="452652"/>
                      <a:pt x="233613" y="444587"/>
                      <a:pt x="216902" y="433463"/>
                    </a:cubicBezTo>
                    <a:lnTo>
                      <a:pt x="196384" y="454042"/>
                    </a:lnTo>
                    <a:cubicBezTo>
                      <a:pt x="191370" y="458956"/>
                      <a:pt x="183200" y="458956"/>
                      <a:pt x="178187" y="454042"/>
                    </a:cubicBezTo>
                    <a:lnTo>
                      <a:pt x="153398" y="429291"/>
                    </a:lnTo>
                    <a:cubicBezTo>
                      <a:pt x="148477" y="424378"/>
                      <a:pt x="148477" y="416220"/>
                      <a:pt x="153398" y="411121"/>
                    </a:cubicBezTo>
                    <a:lnTo>
                      <a:pt x="173916" y="390634"/>
                    </a:lnTo>
                    <a:cubicBezTo>
                      <a:pt x="162775" y="373948"/>
                      <a:pt x="154790" y="354851"/>
                      <a:pt x="150705" y="334457"/>
                    </a:cubicBezTo>
                    <a:lnTo>
                      <a:pt x="121553" y="334457"/>
                    </a:lnTo>
                    <a:cubicBezTo>
                      <a:pt x="114497" y="334457"/>
                      <a:pt x="108741" y="328802"/>
                      <a:pt x="108741" y="321664"/>
                    </a:cubicBezTo>
                    <a:lnTo>
                      <a:pt x="108741" y="286808"/>
                    </a:lnTo>
                    <a:cubicBezTo>
                      <a:pt x="108741" y="279762"/>
                      <a:pt x="114404" y="273922"/>
                      <a:pt x="121553" y="273922"/>
                    </a:cubicBezTo>
                    <a:lnTo>
                      <a:pt x="150705" y="273922"/>
                    </a:lnTo>
                    <a:cubicBezTo>
                      <a:pt x="154790" y="253527"/>
                      <a:pt x="162775" y="234523"/>
                      <a:pt x="173916" y="217837"/>
                    </a:cubicBezTo>
                    <a:lnTo>
                      <a:pt x="153398" y="197257"/>
                    </a:lnTo>
                    <a:cubicBezTo>
                      <a:pt x="148292" y="192343"/>
                      <a:pt x="148477" y="184186"/>
                      <a:pt x="153398" y="179087"/>
                    </a:cubicBezTo>
                    <a:lnTo>
                      <a:pt x="178187" y="154428"/>
                    </a:lnTo>
                    <a:cubicBezTo>
                      <a:pt x="183107" y="149422"/>
                      <a:pt x="191277" y="149422"/>
                      <a:pt x="196384" y="154428"/>
                    </a:cubicBezTo>
                    <a:lnTo>
                      <a:pt x="216902" y="174915"/>
                    </a:lnTo>
                    <a:cubicBezTo>
                      <a:pt x="233613" y="163698"/>
                      <a:pt x="252646" y="155726"/>
                      <a:pt x="273071" y="151647"/>
                    </a:cubicBezTo>
                    <a:lnTo>
                      <a:pt x="273071" y="122631"/>
                    </a:lnTo>
                    <a:cubicBezTo>
                      <a:pt x="273071" y="115586"/>
                      <a:pt x="278828" y="109746"/>
                      <a:pt x="285976" y="109746"/>
                    </a:cubicBezTo>
                    <a:close/>
                    <a:moveTo>
                      <a:pt x="477610" y="55270"/>
                    </a:moveTo>
                    <a:cubicBezTo>
                      <a:pt x="529689" y="92619"/>
                      <a:pt x="566451" y="140349"/>
                      <a:pt x="589009" y="200127"/>
                    </a:cubicBezTo>
                    <a:cubicBezTo>
                      <a:pt x="569422" y="207263"/>
                      <a:pt x="550855" y="213936"/>
                      <a:pt x="531917" y="220887"/>
                    </a:cubicBezTo>
                    <a:cubicBezTo>
                      <a:pt x="522820" y="197068"/>
                      <a:pt x="511123" y="175567"/>
                      <a:pt x="495898" y="155919"/>
                    </a:cubicBezTo>
                    <a:cubicBezTo>
                      <a:pt x="480860" y="136364"/>
                      <a:pt x="462850" y="119682"/>
                      <a:pt x="442798" y="104853"/>
                    </a:cubicBezTo>
                    <a:cubicBezTo>
                      <a:pt x="454588" y="88078"/>
                      <a:pt x="466006" y="71859"/>
                      <a:pt x="477610" y="55270"/>
                    </a:cubicBezTo>
                    <a:close/>
                    <a:moveTo>
                      <a:pt x="287505" y="284"/>
                    </a:moveTo>
                    <a:cubicBezTo>
                      <a:pt x="334882" y="-1837"/>
                      <a:pt x="383093" y="7920"/>
                      <a:pt x="431931" y="28455"/>
                    </a:cubicBezTo>
                    <a:cubicBezTo>
                      <a:pt x="423018" y="47460"/>
                      <a:pt x="414754" y="65445"/>
                      <a:pt x="406305" y="83337"/>
                    </a:cubicBezTo>
                    <a:cubicBezTo>
                      <a:pt x="242241" y="9635"/>
                      <a:pt x="71215" y="128208"/>
                      <a:pt x="60444" y="282843"/>
                    </a:cubicBezTo>
                    <a:cubicBezTo>
                      <a:pt x="40760" y="281082"/>
                      <a:pt x="20891" y="279413"/>
                      <a:pt x="0" y="277559"/>
                    </a:cubicBezTo>
                    <a:cubicBezTo>
                      <a:pt x="12256" y="175210"/>
                      <a:pt x="60073" y="95667"/>
                      <a:pt x="148093" y="43381"/>
                    </a:cubicBezTo>
                    <a:cubicBezTo>
                      <a:pt x="193589" y="16403"/>
                      <a:pt x="240129" y="2404"/>
                      <a:pt x="287505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îṩlíḋè">
              <a:extLst>
                <a:ext uri="{FF2B5EF4-FFF2-40B4-BE49-F238E27FC236}">
                  <a16:creationId xmlns:a16="http://schemas.microsoft.com/office/drawing/2014/main" id="{FFEE12BA-DA00-4A7C-9C68-3F8C8B92D0B9}"/>
                </a:ext>
              </a:extLst>
            </p:cNvPr>
            <p:cNvGrpSpPr/>
            <p:nvPr/>
          </p:nvGrpSpPr>
          <p:grpSpPr>
            <a:xfrm>
              <a:off x="4368999" y="3186045"/>
              <a:ext cx="636881" cy="636880"/>
              <a:chOff x="4368999" y="3186045"/>
              <a:chExt cx="636881" cy="636880"/>
            </a:xfrm>
          </p:grpSpPr>
          <p:sp>
            <p:nvSpPr>
              <p:cNvPr id="24" name="isḻïḑè">
                <a:extLst>
                  <a:ext uri="{FF2B5EF4-FFF2-40B4-BE49-F238E27FC236}">
                    <a16:creationId xmlns:a16="http://schemas.microsoft.com/office/drawing/2014/main" id="{0855CD16-D2A7-41DC-BFF5-850EBDDBD019}"/>
                  </a:ext>
                </a:extLst>
              </p:cNvPr>
              <p:cNvSpPr/>
              <p:nvPr/>
            </p:nvSpPr>
            <p:spPr>
              <a:xfrm>
                <a:off x="4368999" y="3186045"/>
                <a:ext cx="636881" cy="636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25" name="îṧliḍe">
                <a:extLst>
                  <a:ext uri="{FF2B5EF4-FFF2-40B4-BE49-F238E27FC236}">
                    <a16:creationId xmlns:a16="http://schemas.microsoft.com/office/drawing/2014/main" id="{F2FB603F-29BB-4BDC-8B27-498F63A0D870}"/>
                  </a:ext>
                </a:extLst>
              </p:cNvPr>
              <p:cNvSpPr/>
              <p:nvPr/>
            </p:nvSpPr>
            <p:spPr>
              <a:xfrm>
                <a:off x="4516987" y="3320333"/>
                <a:ext cx="340905" cy="368304"/>
              </a:xfrm>
              <a:custGeom>
                <a:avLst/>
                <a:gdLst>
                  <a:gd name="T0" fmla="*/ 371 w 437"/>
                  <a:gd name="T1" fmla="*/ 239 h 473"/>
                  <a:gd name="T2" fmla="*/ 354 w 437"/>
                  <a:gd name="T3" fmla="*/ 222 h 473"/>
                  <a:gd name="T4" fmla="*/ 354 w 437"/>
                  <a:gd name="T5" fmla="*/ 17 h 473"/>
                  <a:gd name="T6" fmla="*/ 371 w 437"/>
                  <a:gd name="T7" fmla="*/ 0 h 473"/>
                  <a:gd name="T8" fmla="*/ 371 w 437"/>
                  <a:gd name="T9" fmla="*/ 239 h 473"/>
                  <a:gd name="T10" fmla="*/ 324 w 437"/>
                  <a:gd name="T11" fmla="*/ 192 h 473"/>
                  <a:gd name="T12" fmla="*/ 341 w 437"/>
                  <a:gd name="T13" fmla="*/ 209 h 473"/>
                  <a:gd name="T14" fmla="*/ 341 w 437"/>
                  <a:gd name="T15" fmla="*/ 30 h 473"/>
                  <a:gd name="T16" fmla="*/ 324 w 437"/>
                  <a:gd name="T17" fmla="*/ 47 h 473"/>
                  <a:gd name="T18" fmla="*/ 324 w 437"/>
                  <a:gd name="T19" fmla="*/ 192 h 473"/>
                  <a:gd name="T20" fmla="*/ 310 w 437"/>
                  <a:gd name="T21" fmla="*/ 178 h 473"/>
                  <a:gd name="T22" fmla="*/ 310 w 437"/>
                  <a:gd name="T23" fmla="*/ 61 h 473"/>
                  <a:gd name="T24" fmla="*/ 293 w 437"/>
                  <a:gd name="T25" fmla="*/ 78 h 473"/>
                  <a:gd name="T26" fmla="*/ 293 w 437"/>
                  <a:gd name="T27" fmla="*/ 161 h 473"/>
                  <a:gd name="T28" fmla="*/ 310 w 437"/>
                  <a:gd name="T29" fmla="*/ 178 h 473"/>
                  <a:gd name="T30" fmla="*/ 83 w 437"/>
                  <a:gd name="T31" fmla="*/ 17 h 473"/>
                  <a:gd name="T32" fmla="*/ 66 w 437"/>
                  <a:gd name="T33" fmla="*/ 0 h 473"/>
                  <a:gd name="T34" fmla="*/ 66 w 437"/>
                  <a:gd name="T35" fmla="*/ 239 h 473"/>
                  <a:gd name="T36" fmla="*/ 83 w 437"/>
                  <a:gd name="T37" fmla="*/ 222 h 473"/>
                  <a:gd name="T38" fmla="*/ 83 w 437"/>
                  <a:gd name="T39" fmla="*/ 17 h 473"/>
                  <a:gd name="T40" fmla="*/ 96 w 437"/>
                  <a:gd name="T41" fmla="*/ 209 h 473"/>
                  <a:gd name="T42" fmla="*/ 113 w 437"/>
                  <a:gd name="T43" fmla="*/ 192 h 473"/>
                  <a:gd name="T44" fmla="*/ 113 w 437"/>
                  <a:gd name="T45" fmla="*/ 47 h 473"/>
                  <a:gd name="T46" fmla="*/ 96 w 437"/>
                  <a:gd name="T47" fmla="*/ 30 h 473"/>
                  <a:gd name="T48" fmla="*/ 96 w 437"/>
                  <a:gd name="T49" fmla="*/ 209 h 473"/>
                  <a:gd name="T50" fmla="*/ 127 w 437"/>
                  <a:gd name="T51" fmla="*/ 178 h 473"/>
                  <a:gd name="T52" fmla="*/ 144 w 437"/>
                  <a:gd name="T53" fmla="*/ 161 h 473"/>
                  <a:gd name="T54" fmla="*/ 144 w 437"/>
                  <a:gd name="T55" fmla="*/ 78 h 473"/>
                  <a:gd name="T56" fmla="*/ 127 w 437"/>
                  <a:gd name="T57" fmla="*/ 61 h 473"/>
                  <a:gd name="T58" fmla="*/ 127 w 437"/>
                  <a:gd name="T59" fmla="*/ 178 h 473"/>
                  <a:gd name="T60" fmla="*/ 318 w 437"/>
                  <a:gd name="T61" fmla="*/ 422 h 473"/>
                  <a:gd name="T62" fmla="*/ 258 w 437"/>
                  <a:gd name="T63" fmla="*/ 422 h 473"/>
                  <a:gd name="T64" fmla="*/ 223 w 437"/>
                  <a:gd name="T65" fmla="*/ 165 h 473"/>
                  <a:gd name="T66" fmla="*/ 252 w 437"/>
                  <a:gd name="T67" fmla="*/ 132 h 473"/>
                  <a:gd name="T68" fmla="*/ 218 w 437"/>
                  <a:gd name="T69" fmla="*/ 98 h 473"/>
                  <a:gd name="T70" fmla="*/ 185 w 437"/>
                  <a:gd name="T71" fmla="*/ 132 h 473"/>
                  <a:gd name="T72" fmla="*/ 214 w 437"/>
                  <a:gd name="T73" fmla="*/ 165 h 473"/>
                  <a:gd name="T74" fmla="*/ 179 w 437"/>
                  <a:gd name="T75" fmla="*/ 422 h 473"/>
                  <a:gd name="T76" fmla="*/ 119 w 437"/>
                  <a:gd name="T77" fmla="*/ 422 h 473"/>
                  <a:gd name="T78" fmla="*/ 94 w 437"/>
                  <a:gd name="T79" fmla="*/ 447 h 473"/>
                  <a:gd name="T80" fmla="*/ 119 w 437"/>
                  <a:gd name="T81" fmla="*/ 473 h 473"/>
                  <a:gd name="T82" fmla="*/ 318 w 437"/>
                  <a:gd name="T83" fmla="*/ 473 h 473"/>
                  <a:gd name="T84" fmla="*/ 343 w 437"/>
                  <a:gd name="T85" fmla="*/ 447 h 473"/>
                  <a:gd name="T86" fmla="*/ 318 w 437"/>
                  <a:gd name="T87" fmla="*/ 422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7" h="473">
                    <a:moveTo>
                      <a:pt x="371" y="239"/>
                    </a:moveTo>
                    <a:lnTo>
                      <a:pt x="354" y="222"/>
                    </a:lnTo>
                    <a:cubicBezTo>
                      <a:pt x="410" y="165"/>
                      <a:pt x="410" y="74"/>
                      <a:pt x="354" y="17"/>
                    </a:cubicBezTo>
                    <a:lnTo>
                      <a:pt x="371" y="0"/>
                    </a:lnTo>
                    <a:cubicBezTo>
                      <a:pt x="437" y="66"/>
                      <a:pt x="437" y="173"/>
                      <a:pt x="371" y="239"/>
                    </a:cubicBezTo>
                    <a:close/>
                    <a:moveTo>
                      <a:pt x="324" y="192"/>
                    </a:moveTo>
                    <a:lnTo>
                      <a:pt x="341" y="209"/>
                    </a:lnTo>
                    <a:cubicBezTo>
                      <a:pt x="390" y="160"/>
                      <a:pt x="390" y="79"/>
                      <a:pt x="341" y="30"/>
                    </a:cubicBezTo>
                    <a:lnTo>
                      <a:pt x="324" y="47"/>
                    </a:lnTo>
                    <a:cubicBezTo>
                      <a:pt x="364" y="87"/>
                      <a:pt x="364" y="152"/>
                      <a:pt x="324" y="192"/>
                    </a:cubicBezTo>
                    <a:close/>
                    <a:moveTo>
                      <a:pt x="310" y="178"/>
                    </a:moveTo>
                    <a:cubicBezTo>
                      <a:pt x="343" y="146"/>
                      <a:pt x="343" y="93"/>
                      <a:pt x="310" y="61"/>
                    </a:cubicBezTo>
                    <a:lnTo>
                      <a:pt x="293" y="78"/>
                    </a:lnTo>
                    <a:cubicBezTo>
                      <a:pt x="316" y="101"/>
                      <a:pt x="316" y="138"/>
                      <a:pt x="293" y="161"/>
                    </a:cubicBezTo>
                    <a:lnTo>
                      <a:pt x="310" y="178"/>
                    </a:lnTo>
                    <a:close/>
                    <a:moveTo>
                      <a:pt x="83" y="17"/>
                    </a:moveTo>
                    <a:lnTo>
                      <a:pt x="66" y="0"/>
                    </a:lnTo>
                    <a:cubicBezTo>
                      <a:pt x="0" y="66"/>
                      <a:pt x="0" y="173"/>
                      <a:pt x="66" y="239"/>
                    </a:cubicBezTo>
                    <a:lnTo>
                      <a:pt x="83" y="222"/>
                    </a:lnTo>
                    <a:cubicBezTo>
                      <a:pt x="27" y="165"/>
                      <a:pt x="27" y="74"/>
                      <a:pt x="83" y="17"/>
                    </a:cubicBezTo>
                    <a:close/>
                    <a:moveTo>
                      <a:pt x="96" y="209"/>
                    </a:moveTo>
                    <a:lnTo>
                      <a:pt x="113" y="192"/>
                    </a:lnTo>
                    <a:cubicBezTo>
                      <a:pt x="73" y="152"/>
                      <a:pt x="73" y="87"/>
                      <a:pt x="113" y="47"/>
                    </a:cubicBezTo>
                    <a:lnTo>
                      <a:pt x="96" y="30"/>
                    </a:lnTo>
                    <a:cubicBezTo>
                      <a:pt x="46" y="79"/>
                      <a:pt x="46" y="160"/>
                      <a:pt x="96" y="209"/>
                    </a:cubicBezTo>
                    <a:close/>
                    <a:moveTo>
                      <a:pt x="127" y="178"/>
                    </a:moveTo>
                    <a:lnTo>
                      <a:pt x="144" y="161"/>
                    </a:lnTo>
                    <a:cubicBezTo>
                      <a:pt x="121" y="138"/>
                      <a:pt x="121" y="101"/>
                      <a:pt x="144" y="78"/>
                    </a:cubicBezTo>
                    <a:lnTo>
                      <a:pt x="127" y="61"/>
                    </a:lnTo>
                    <a:cubicBezTo>
                      <a:pt x="94" y="93"/>
                      <a:pt x="94" y="146"/>
                      <a:pt x="127" y="178"/>
                    </a:cubicBezTo>
                    <a:close/>
                    <a:moveTo>
                      <a:pt x="318" y="422"/>
                    </a:moveTo>
                    <a:lnTo>
                      <a:pt x="258" y="422"/>
                    </a:lnTo>
                    <a:lnTo>
                      <a:pt x="223" y="165"/>
                    </a:lnTo>
                    <a:cubicBezTo>
                      <a:pt x="239" y="163"/>
                      <a:pt x="252" y="149"/>
                      <a:pt x="252" y="132"/>
                    </a:cubicBezTo>
                    <a:cubicBezTo>
                      <a:pt x="252" y="113"/>
                      <a:pt x="237" y="98"/>
                      <a:pt x="218" y="98"/>
                    </a:cubicBezTo>
                    <a:cubicBezTo>
                      <a:pt x="200" y="98"/>
                      <a:pt x="185" y="113"/>
                      <a:pt x="185" y="132"/>
                    </a:cubicBezTo>
                    <a:cubicBezTo>
                      <a:pt x="185" y="149"/>
                      <a:pt x="198" y="163"/>
                      <a:pt x="214" y="165"/>
                    </a:cubicBezTo>
                    <a:lnTo>
                      <a:pt x="179" y="422"/>
                    </a:lnTo>
                    <a:lnTo>
                      <a:pt x="119" y="422"/>
                    </a:lnTo>
                    <a:cubicBezTo>
                      <a:pt x="105" y="422"/>
                      <a:pt x="94" y="433"/>
                      <a:pt x="94" y="447"/>
                    </a:cubicBezTo>
                    <a:cubicBezTo>
                      <a:pt x="94" y="461"/>
                      <a:pt x="105" y="473"/>
                      <a:pt x="119" y="473"/>
                    </a:cubicBezTo>
                    <a:lnTo>
                      <a:pt x="318" y="473"/>
                    </a:lnTo>
                    <a:cubicBezTo>
                      <a:pt x="332" y="473"/>
                      <a:pt x="343" y="461"/>
                      <a:pt x="343" y="447"/>
                    </a:cubicBezTo>
                    <a:cubicBezTo>
                      <a:pt x="343" y="433"/>
                      <a:pt x="332" y="422"/>
                      <a:pt x="318" y="42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işľïḓè">
              <a:extLst>
                <a:ext uri="{FF2B5EF4-FFF2-40B4-BE49-F238E27FC236}">
                  <a16:creationId xmlns:a16="http://schemas.microsoft.com/office/drawing/2014/main" id="{607CC8A5-86C9-459B-99A9-77A6952B1C22}"/>
                </a:ext>
              </a:extLst>
            </p:cNvPr>
            <p:cNvGrpSpPr/>
            <p:nvPr/>
          </p:nvGrpSpPr>
          <p:grpSpPr>
            <a:xfrm>
              <a:off x="5777560" y="2828745"/>
              <a:ext cx="636880" cy="636880"/>
              <a:chOff x="5777560" y="2828745"/>
              <a:chExt cx="636880" cy="636880"/>
            </a:xfrm>
          </p:grpSpPr>
          <p:sp>
            <p:nvSpPr>
              <p:cNvPr id="22" name="í$ḻiďê">
                <a:extLst>
                  <a:ext uri="{FF2B5EF4-FFF2-40B4-BE49-F238E27FC236}">
                    <a16:creationId xmlns:a16="http://schemas.microsoft.com/office/drawing/2014/main" id="{1CCFBDE1-BEED-4199-AC6B-35A9541937DB}"/>
                  </a:ext>
                </a:extLst>
              </p:cNvPr>
              <p:cNvSpPr/>
              <p:nvPr/>
            </p:nvSpPr>
            <p:spPr>
              <a:xfrm>
                <a:off x="5777560" y="2828745"/>
                <a:ext cx="636880" cy="6368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23" name="îŝḻîḓè">
                <a:extLst>
                  <a:ext uri="{FF2B5EF4-FFF2-40B4-BE49-F238E27FC236}">
                    <a16:creationId xmlns:a16="http://schemas.microsoft.com/office/drawing/2014/main" id="{F3B25FE7-AEC4-4E87-BB18-DF87552FAD15}"/>
                  </a:ext>
                </a:extLst>
              </p:cNvPr>
              <p:cNvSpPr/>
              <p:nvPr/>
            </p:nvSpPr>
            <p:spPr>
              <a:xfrm>
                <a:off x="5911848" y="2995481"/>
                <a:ext cx="368304" cy="303409"/>
              </a:xfrm>
              <a:custGeom>
                <a:avLst/>
                <a:gdLst>
                  <a:gd name="T0" fmla="*/ 318 w 485"/>
                  <a:gd name="T1" fmla="*/ 178 h 400"/>
                  <a:gd name="T2" fmla="*/ 317 w 485"/>
                  <a:gd name="T3" fmla="*/ 135 h 400"/>
                  <a:gd name="T4" fmla="*/ 320 w 485"/>
                  <a:gd name="T5" fmla="*/ 123 h 400"/>
                  <a:gd name="T6" fmla="*/ 160 w 485"/>
                  <a:gd name="T7" fmla="*/ 124 h 400"/>
                  <a:gd name="T8" fmla="*/ 169 w 485"/>
                  <a:gd name="T9" fmla="*/ 137 h 400"/>
                  <a:gd name="T10" fmla="*/ 82 w 485"/>
                  <a:gd name="T11" fmla="*/ 228 h 400"/>
                  <a:gd name="T12" fmla="*/ 96 w 485"/>
                  <a:gd name="T13" fmla="*/ 400 h 400"/>
                  <a:gd name="T14" fmla="*/ 412 w 485"/>
                  <a:gd name="T15" fmla="*/ 372 h 400"/>
                  <a:gd name="T16" fmla="*/ 194 w 485"/>
                  <a:gd name="T17" fmla="*/ 327 h 400"/>
                  <a:gd name="T18" fmla="*/ 158 w 485"/>
                  <a:gd name="T19" fmla="*/ 318 h 400"/>
                  <a:gd name="T20" fmla="*/ 194 w 485"/>
                  <a:gd name="T21" fmla="*/ 309 h 400"/>
                  <a:gd name="T22" fmla="*/ 194 w 485"/>
                  <a:gd name="T23" fmla="*/ 327 h 400"/>
                  <a:gd name="T24" fmla="*/ 167 w 485"/>
                  <a:gd name="T25" fmla="*/ 292 h 400"/>
                  <a:gd name="T26" fmla="*/ 167 w 485"/>
                  <a:gd name="T27" fmla="*/ 274 h 400"/>
                  <a:gd name="T28" fmla="*/ 204 w 485"/>
                  <a:gd name="T29" fmla="*/ 283 h 400"/>
                  <a:gd name="T30" fmla="*/ 194 w 485"/>
                  <a:gd name="T31" fmla="*/ 257 h 400"/>
                  <a:gd name="T32" fmla="*/ 158 w 485"/>
                  <a:gd name="T33" fmla="*/ 248 h 400"/>
                  <a:gd name="T34" fmla="*/ 194 w 485"/>
                  <a:gd name="T35" fmla="*/ 239 h 400"/>
                  <a:gd name="T36" fmla="*/ 194 w 485"/>
                  <a:gd name="T37" fmla="*/ 257 h 400"/>
                  <a:gd name="T38" fmla="*/ 229 w 485"/>
                  <a:gd name="T39" fmla="*/ 327 h 400"/>
                  <a:gd name="T40" fmla="*/ 229 w 485"/>
                  <a:gd name="T41" fmla="*/ 309 h 400"/>
                  <a:gd name="T42" fmla="*/ 265 w 485"/>
                  <a:gd name="T43" fmla="*/ 318 h 400"/>
                  <a:gd name="T44" fmla="*/ 256 w 485"/>
                  <a:gd name="T45" fmla="*/ 292 h 400"/>
                  <a:gd name="T46" fmla="*/ 219 w 485"/>
                  <a:gd name="T47" fmla="*/ 283 h 400"/>
                  <a:gd name="T48" fmla="*/ 256 w 485"/>
                  <a:gd name="T49" fmla="*/ 274 h 400"/>
                  <a:gd name="T50" fmla="*/ 256 w 485"/>
                  <a:gd name="T51" fmla="*/ 292 h 400"/>
                  <a:gd name="T52" fmla="*/ 229 w 485"/>
                  <a:gd name="T53" fmla="*/ 257 h 400"/>
                  <a:gd name="T54" fmla="*/ 229 w 485"/>
                  <a:gd name="T55" fmla="*/ 239 h 400"/>
                  <a:gd name="T56" fmla="*/ 265 w 485"/>
                  <a:gd name="T57" fmla="*/ 248 h 400"/>
                  <a:gd name="T58" fmla="*/ 318 w 485"/>
                  <a:gd name="T59" fmla="*/ 327 h 400"/>
                  <a:gd name="T60" fmla="*/ 281 w 485"/>
                  <a:gd name="T61" fmla="*/ 318 h 400"/>
                  <a:gd name="T62" fmla="*/ 318 w 485"/>
                  <a:gd name="T63" fmla="*/ 309 h 400"/>
                  <a:gd name="T64" fmla="*/ 318 w 485"/>
                  <a:gd name="T65" fmla="*/ 327 h 400"/>
                  <a:gd name="T66" fmla="*/ 290 w 485"/>
                  <a:gd name="T67" fmla="*/ 292 h 400"/>
                  <a:gd name="T68" fmla="*/ 290 w 485"/>
                  <a:gd name="T69" fmla="*/ 274 h 400"/>
                  <a:gd name="T70" fmla="*/ 327 w 485"/>
                  <a:gd name="T71" fmla="*/ 283 h 400"/>
                  <a:gd name="T72" fmla="*/ 318 w 485"/>
                  <a:gd name="T73" fmla="*/ 257 h 400"/>
                  <a:gd name="T74" fmla="*/ 281 w 485"/>
                  <a:gd name="T75" fmla="*/ 248 h 400"/>
                  <a:gd name="T76" fmla="*/ 318 w 485"/>
                  <a:gd name="T77" fmla="*/ 239 h 400"/>
                  <a:gd name="T78" fmla="*/ 318 w 485"/>
                  <a:gd name="T79" fmla="*/ 257 h 400"/>
                  <a:gd name="T80" fmla="*/ 469 w 485"/>
                  <a:gd name="T81" fmla="*/ 153 h 400"/>
                  <a:gd name="T82" fmla="*/ 341 w 485"/>
                  <a:gd name="T83" fmla="*/ 151 h 400"/>
                  <a:gd name="T84" fmla="*/ 344 w 485"/>
                  <a:gd name="T85" fmla="*/ 88 h 400"/>
                  <a:gd name="T86" fmla="*/ 245 w 485"/>
                  <a:gd name="T87" fmla="*/ 88 h 400"/>
                  <a:gd name="T88" fmla="*/ 240 w 485"/>
                  <a:gd name="T89" fmla="*/ 88 h 400"/>
                  <a:gd name="T90" fmla="*/ 140 w 485"/>
                  <a:gd name="T91" fmla="*/ 88 h 400"/>
                  <a:gd name="T92" fmla="*/ 143 w 485"/>
                  <a:gd name="T93" fmla="*/ 151 h 400"/>
                  <a:gd name="T94" fmla="*/ 16 w 485"/>
                  <a:gd name="T95" fmla="*/ 153 h 400"/>
                  <a:gd name="T96" fmla="*/ 142 w 485"/>
                  <a:gd name="T97" fmla="*/ 5 h 400"/>
                  <a:gd name="T98" fmla="*/ 240 w 485"/>
                  <a:gd name="T99" fmla="*/ 0 h 400"/>
                  <a:gd name="T100" fmla="*/ 245 w 485"/>
                  <a:gd name="T101" fmla="*/ 0 h 400"/>
                  <a:gd name="T102" fmla="*/ 343 w 485"/>
                  <a:gd name="T103" fmla="*/ 5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5" h="400">
                    <a:moveTo>
                      <a:pt x="403" y="228"/>
                    </a:moveTo>
                    <a:cubicBezTo>
                      <a:pt x="372" y="221"/>
                      <a:pt x="332" y="202"/>
                      <a:pt x="318" y="178"/>
                    </a:cubicBezTo>
                    <a:cubicBezTo>
                      <a:pt x="310" y="165"/>
                      <a:pt x="309" y="150"/>
                      <a:pt x="316" y="137"/>
                    </a:cubicBezTo>
                    <a:cubicBezTo>
                      <a:pt x="316" y="137"/>
                      <a:pt x="317" y="136"/>
                      <a:pt x="317" y="135"/>
                    </a:cubicBezTo>
                    <a:cubicBezTo>
                      <a:pt x="317" y="132"/>
                      <a:pt x="317" y="128"/>
                      <a:pt x="319" y="124"/>
                    </a:cubicBezTo>
                    <a:cubicBezTo>
                      <a:pt x="320" y="123"/>
                      <a:pt x="320" y="123"/>
                      <a:pt x="320" y="123"/>
                    </a:cubicBezTo>
                    <a:lnTo>
                      <a:pt x="160" y="123"/>
                    </a:lnTo>
                    <a:cubicBezTo>
                      <a:pt x="160" y="123"/>
                      <a:pt x="160" y="123"/>
                      <a:pt x="160" y="124"/>
                    </a:cubicBezTo>
                    <a:cubicBezTo>
                      <a:pt x="160" y="124"/>
                      <a:pt x="160" y="124"/>
                      <a:pt x="160" y="124"/>
                    </a:cubicBezTo>
                    <a:cubicBezTo>
                      <a:pt x="164" y="129"/>
                      <a:pt x="167" y="134"/>
                      <a:pt x="169" y="137"/>
                    </a:cubicBezTo>
                    <a:cubicBezTo>
                      <a:pt x="175" y="150"/>
                      <a:pt x="175" y="165"/>
                      <a:pt x="167" y="178"/>
                    </a:cubicBezTo>
                    <a:cubicBezTo>
                      <a:pt x="152" y="202"/>
                      <a:pt x="113" y="221"/>
                      <a:pt x="82" y="228"/>
                    </a:cubicBezTo>
                    <a:lnTo>
                      <a:pt x="73" y="372"/>
                    </a:lnTo>
                    <a:cubicBezTo>
                      <a:pt x="72" y="387"/>
                      <a:pt x="82" y="400"/>
                      <a:pt x="96" y="400"/>
                    </a:cubicBezTo>
                    <a:lnTo>
                      <a:pt x="389" y="400"/>
                    </a:lnTo>
                    <a:cubicBezTo>
                      <a:pt x="402" y="400"/>
                      <a:pt x="413" y="387"/>
                      <a:pt x="412" y="372"/>
                    </a:cubicBezTo>
                    <a:lnTo>
                      <a:pt x="403" y="228"/>
                    </a:lnTo>
                    <a:close/>
                    <a:moveTo>
                      <a:pt x="194" y="327"/>
                    </a:moveTo>
                    <a:lnTo>
                      <a:pt x="167" y="327"/>
                    </a:lnTo>
                    <a:cubicBezTo>
                      <a:pt x="162" y="327"/>
                      <a:pt x="158" y="323"/>
                      <a:pt x="158" y="318"/>
                    </a:cubicBezTo>
                    <a:cubicBezTo>
                      <a:pt x="158" y="313"/>
                      <a:pt x="162" y="309"/>
                      <a:pt x="167" y="309"/>
                    </a:cubicBezTo>
                    <a:lnTo>
                      <a:pt x="194" y="309"/>
                    </a:lnTo>
                    <a:cubicBezTo>
                      <a:pt x="199" y="309"/>
                      <a:pt x="204" y="313"/>
                      <a:pt x="204" y="318"/>
                    </a:cubicBezTo>
                    <a:cubicBezTo>
                      <a:pt x="204" y="323"/>
                      <a:pt x="199" y="327"/>
                      <a:pt x="194" y="327"/>
                    </a:cubicBezTo>
                    <a:close/>
                    <a:moveTo>
                      <a:pt x="194" y="292"/>
                    </a:moveTo>
                    <a:lnTo>
                      <a:pt x="167" y="292"/>
                    </a:lnTo>
                    <a:cubicBezTo>
                      <a:pt x="162" y="292"/>
                      <a:pt x="158" y="288"/>
                      <a:pt x="158" y="283"/>
                    </a:cubicBezTo>
                    <a:cubicBezTo>
                      <a:pt x="158" y="278"/>
                      <a:pt x="162" y="274"/>
                      <a:pt x="167" y="274"/>
                    </a:cubicBezTo>
                    <a:lnTo>
                      <a:pt x="194" y="274"/>
                    </a:lnTo>
                    <a:cubicBezTo>
                      <a:pt x="199" y="274"/>
                      <a:pt x="204" y="278"/>
                      <a:pt x="204" y="283"/>
                    </a:cubicBezTo>
                    <a:cubicBezTo>
                      <a:pt x="204" y="288"/>
                      <a:pt x="199" y="292"/>
                      <a:pt x="194" y="292"/>
                    </a:cubicBezTo>
                    <a:close/>
                    <a:moveTo>
                      <a:pt x="194" y="257"/>
                    </a:moveTo>
                    <a:lnTo>
                      <a:pt x="167" y="257"/>
                    </a:lnTo>
                    <a:cubicBezTo>
                      <a:pt x="162" y="257"/>
                      <a:pt x="158" y="253"/>
                      <a:pt x="158" y="248"/>
                    </a:cubicBezTo>
                    <a:cubicBezTo>
                      <a:pt x="158" y="243"/>
                      <a:pt x="162" y="239"/>
                      <a:pt x="167" y="239"/>
                    </a:cubicBezTo>
                    <a:lnTo>
                      <a:pt x="194" y="239"/>
                    </a:lnTo>
                    <a:cubicBezTo>
                      <a:pt x="199" y="239"/>
                      <a:pt x="204" y="243"/>
                      <a:pt x="204" y="248"/>
                    </a:cubicBezTo>
                    <a:cubicBezTo>
                      <a:pt x="204" y="253"/>
                      <a:pt x="199" y="257"/>
                      <a:pt x="194" y="257"/>
                    </a:cubicBezTo>
                    <a:close/>
                    <a:moveTo>
                      <a:pt x="256" y="327"/>
                    </a:moveTo>
                    <a:lnTo>
                      <a:pt x="229" y="327"/>
                    </a:lnTo>
                    <a:cubicBezTo>
                      <a:pt x="224" y="327"/>
                      <a:pt x="219" y="323"/>
                      <a:pt x="219" y="318"/>
                    </a:cubicBezTo>
                    <a:cubicBezTo>
                      <a:pt x="219" y="313"/>
                      <a:pt x="224" y="309"/>
                      <a:pt x="229" y="309"/>
                    </a:cubicBezTo>
                    <a:lnTo>
                      <a:pt x="256" y="309"/>
                    </a:lnTo>
                    <a:cubicBezTo>
                      <a:pt x="261" y="309"/>
                      <a:pt x="265" y="313"/>
                      <a:pt x="265" y="318"/>
                    </a:cubicBezTo>
                    <a:cubicBezTo>
                      <a:pt x="265" y="323"/>
                      <a:pt x="261" y="327"/>
                      <a:pt x="256" y="327"/>
                    </a:cubicBezTo>
                    <a:close/>
                    <a:moveTo>
                      <a:pt x="256" y="292"/>
                    </a:moveTo>
                    <a:lnTo>
                      <a:pt x="229" y="292"/>
                    </a:lnTo>
                    <a:cubicBezTo>
                      <a:pt x="224" y="292"/>
                      <a:pt x="219" y="288"/>
                      <a:pt x="219" y="283"/>
                    </a:cubicBezTo>
                    <a:cubicBezTo>
                      <a:pt x="219" y="278"/>
                      <a:pt x="224" y="274"/>
                      <a:pt x="229" y="274"/>
                    </a:cubicBezTo>
                    <a:lnTo>
                      <a:pt x="256" y="274"/>
                    </a:lnTo>
                    <a:cubicBezTo>
                      <a:pt x="261" y="274"/>
                      <a:pt x="265" y="278"/>
                      <a:pt x="265" y="283"/>
                    </a:cubicBezTo>
                    <a:cubicBezTo>
                      <a:pt x="265" y="288"/>
                      <a:pt x="261" y="292"/>
                      <a:pt x="256" y="292"/>
                    </a:cubicBezTo>
                    <a:close/>
                    <a:moveTo>
                      <a:pt x="256" y="257"/>
                    </a:moveTo>
                    <a:lnTo>
                      <a:pt x="229" y="257"/>
                    </a:lnTo>
                    <a:cubicBezTo>
                      <a:pt x="224" y="257"/>
                      <a:pt x="219" y="253"/>
                      <a:pt x="219" y="248"/>
                    </a:cubicBezTo>
                    <a:cubicBezTo>
                      <a:pt x="219" y="243"/>
                      <a:pt x="224" y="239"/>
                      <a:pt x="229" y="239"/>
                    </a:cubicBezTo>
                    <a:lnTo>
                      <a:pt x="256" y="239"/>
                    </a:lnTo>
                    <a:cubicBezTo>
                      <a:pt x="261" y="239"/>
                      <a:pt x="265" y="243"/>
                      <a:pt x="265" y="248"/>
                    </a:cubicBezTo>
                    <a:cubicBezTo>
                      <a:pt x="265" y="253"/>
                      <a:pt x="261" y="257"/>
                      <a:pt x="256" y="257"/>
                    </a:cubicBezTo>
                    <a:close/>
                    <a:moveTo>
                      <a:pt x="318" y="327"/>
                    </a:moveTo>
                    <a:lnTo>
                      <a:pt x="290" y="327"/>
                    </a:lnTo>
                    <a:cubicBezTo>
                      <a:pt x="285" y="327"/>
                      <a:pt x="281" y="323"/>
                      <a:pt x="281" y="318"/>
                    </a:cubicBezTo>
                    <a:cubicBezTo>
                      <a:pt x="281" y="313"/>
                      <a:pt x="285" y="309"/>
                      <a:pt x="290" y="309"/>
                    </a:cubicBezTo>
                    <a:lnTo>
                      <a:pt x="318" y="309"/>
                    </a:lnTo>
                    <a:cubicBezTo>
                      <a:pt x="323" y="309"/>
                      <a:pt x="327" y="313"/>
                      <a:pt x="327" y="318"/>
                    </a:cubicBezTo>
                    <a:cubicBezTo>
                      <a:pt x="327" y="323"/>
                      <a:pt x="323" y="327"/>
                      <a:pt x="318" y="327"/>
                    </a:cubicBezTo>
                    <a:close/>
                    <a:moveTo>
                      <a:pt x="318" y="292"/>
                    </a:moveTo>
                    <a:lnTo>
                      <a:pt x="290" y="292"/>
                    </a:lnTo>
                    <a:cubicBezTo>
                      <a:pt x="285" y="292"/>
                      <a:pt x="281" y="288"/>
                      <a:pt x="281" y="283"/>
                    </a:cubicBezTo>
                    <a:cubicBezTo>
                      <a:pt x="281" y="278"/>
                      <a:pt x="285" y="274"/>
                      <a:pt x="290" y="274"/>
                    </a:cubicBezTo>
                    <a:lnTo>
                      <a:pt x="318" y="274"/>
                    </a:lnTo>
                    <a:cubicBezTo>
                      <a:pt x="323" y="274"/>
                      <a:pt x="327" y="278"/>
                      <a:pt x="327" y="283"/>
                    </a:cubicBezTo>
                    <a:cubicBezTo>
                      <a:pt x="327" y="288"/>
                      <a:pt x="323" y="292"/>
                      <a:pt x="318" y="292"/>
                    </a:cubicBezTo>
                    <a:close/>
                    <a:moveTo>
                      <a:pt x="318" y="257"/>
                    </a:moveTo>
                    <a:lnTo>
                      <a:pt x="290" y="257"/>
                    </a:lnTo>
                    <a:cubicBezTo>
                      <a:pt x="285" y="257"/>
                      <a:pt x="281" y="253"/>
                      <a:pt x="281" y="248"/>
                    </a:cubicBezTo>
                    <a:cubicBezTo>
                      <a:pt x="281" y="243"/>
                      <a:pt x="285" y="239"/>
                      <a:pt x="290" y="239"/>
                    </a:cubicBezTo>
                    <a:lnTo>
                      <a:pt x="318" y="239"/>
                    </a:lnTo>
                    <a:cubicBezTo>
                      <a:pt x="323" y="239"/>
                      <a:pt x="327" y="243"/>
                      <a:pt x="327" y="248"/>
                    </a:cubicBezTo>
                    <a:cubicBezTo>
                      <a:pt x="327" y="253"/>
                      <a:pt x="323" y="257"/>
                      <a:pt x="318" y="257"/>
                    </a:cubicBezTo>
                    <a:close/>
                    <a:moveTo>
                      <a:pt x="470" y="145"/>
                    </a:moveTo>
                    <a:cubicBezTo>
                      <a:pt x="470" y="148"/>
                      <a:pt x="470" y="151"/>
                      <a:pt x="469" y="153"/>
                    </a:cubicBezTo>
                    <a:cubicBezTo>
                      <a:pt x="462" y="169"/>
                      <a:pt x="450" y="183"/>
                      <a:pt x="440" y="198"/>
                    </a:cubicBezTo>
                    <a:cubicBezTo>
                      <a:pt x="429" y="216"/>
                      <a:pt x="328" y="176"/>
                      <a:pt x="341" y="151"/>
                    </a:cubicBezTo>
                    <a:cubicBezTo>
                      <a:pt x="346" y="141"/>
                      <a:pt x="365" y="116"/>
                      <a:pt x="366" y="105"/>
                    </a:cubicBezTo>
                    <a:cubicBezTo>
                      <a:pt x="368" y="96"/>
                      <a:pt x="356" y="89"/>
                      <a:pt x="344" y="88"/>
                    </a:cubicBezTo>
                    <a:cubicBezTo>
                      <a:pt x="315" y="85"/>
                      <a:pt x="277" y="88"/>
                      <a:pt x="245" y="88"/>
                    </a:cubicBezTo>
                    <a:lnTo>
                      <a:pt x="245" y="88"/>
                    </a:lnTo>
                    <a:cubicBezTo>
                      <a:pt x="244" y="88"/>
                      <a:pt x="243" y="88"/>
                      <a:pt x="242" y="88"/>
                    </a:cubicBezTo>
                    <a:cubicBezTo>
                      <a:pt x="241" y="88"/>
                      <a:pt x="241" y="88"/>
                      <a:pt x="240" y="88"/>
                    </a:cubicBezTo>
                    <a:lnTo>
                      <a:pt x="240" y="88"/>
                    </a:lnTo>
                    <a:cubicBezTo>
                      <a:pt x="208" y="88"/>
                      <a:pt x="170" y="85"/>
                      <a:pt x="140" y="88"/>
                    </a:cubicBezTo>
                    <a:cubicBezTo>
                      <a:pt x="129" y="89"/>
                      <a:pt x="117" y="96"/>
                      <a:pt x="118" y="105"/>
                    </a:cubicBezTo>
                    <a:cubicBezTo>
                      <a:pt x="120" y="116"/>
                      <a:pt x="139" y="141"/>
                      <a:pt x="143" y="151"/>
                    </a:cubicBezTo>
                    <a:cubicBezTo>
                      <a:pt x="156" y="176"/>
                      <a:pt x="56" y="216"/>
                      <a:pt x="44" y="198"/>
                    </a:cubicBezTo>
                    <a:cubicBezTo>
                      <a:pt x="35" y="183"/>
                      <a:pt x="23" y="169"/>
                      <a:pt x="16" y="153"/>
                    </a:cubicBezTo>
                    <a:cubicBezTo>
                      <a:pt x="15" y="151"/>
                      <a:pt x="15" y="148"/>
                      <a:pt x="14" y="145"/>
                    </a:cubicBezTo>
                    <a:cubicBezTo>
                      <a:pt x="0" y="79"/>
                      <a:pt x="56" y="12"/>
                      <a:pt x="142" y="5"/>
                    </a:cubicBezTo>
                    <a:cubicBezTo>
                      <a:pt x="174" y="3"/>
                      <a:pt x="207" y="1"/>
                      <a:pt x="240" y="0"/>
                    </a:cubicBezTo>
                    <a:lnTo>
                      <a:pt x="240" y="0"/>
                    </a:lnTo>
                    <a:cubicBezTo>
                      <a:pt x="241" y="0"/>
                      <a:pt x="241" y="0"/>
                      <a:pt x="242" y="0"/>
                    </a:cubicBezTo>
                    <a:cubicBezTo>
                      <a:pt x="243" y="0"/>
                      <a:pt x="244" y="0"/>
                      <a:pt x="245" y="0"/>
                    </a:cubicBezTo>
                    <a:lnTo>
                      <a:pt x="245" y="0"/>
                    </a:lnTo>
                    <a:cubicBezTo>
                      <a:pt x="278" y="1"/>
                      <a:pt x="310" y="3"/>
                      <a:pt x="343" y="5"/>
                    </a:cubicBezTo>
                    <a:cubicBezTo>
                      <a:pt x="428" y="12"/>
                      <a:pt x="485" y="79"/>
                      <a:pt x="470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ïṥ1iďè">
              <a:extLst>
                <a:ext uri="{FF2B5EF4-FFF2-40B4-BE49-F238E27FC236}">
                  <a16:creationId xmlns:a16="http://schemas.microsoft.com/office/drawing/2014/main" id="{0C5471B4-7462-41CB-9337-4CB532BE392D}"/>
                </a:ext>
              </a:extLst>
            </p:cNvPr>
            <p:cNvGrpSpPr/>
            <p:nvPr/>
          </p:nvGrpSpPr>
          <p:grpSpPr>
            <a:xfrm>
              <a:off x="7186119" y="3186045"/>
              <a:ext cx="636880" cy="636880"/>
              <a:chOff x="7186119" y="3186045"/>
              <a:chExt cx="636880" cy="636880"/>
            </a:xfrm>
          </p:grpSpPr>
          <p:sp>
            <p:nvSpPr>
              <p:cNvPr id="20" name="íšḷiḑê">
                <a:extLst>
                  <a:ext uri="{FF2B5EF4-FFF2-40B4-BE49-F238E27FC236}">
                    <a16:creationId xmlns:a16="http://schemas.microsoft.com/office/drawing/2014/main" id="{7CF0DAEE-46B2-4FCF-B19D-D6D308BE5313}"/>
                  </a:ext>
                </a:extLst>
              </p:cNvPr>
              <p:cNvSpPr/>
              <p:nvPr/>
            </p:nvSpPr>
            <p:spPr>
              <a:xfrm>
                <a:off x="7186119" y="3186045"/>
                <a:ext cx="636880" cy="636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21" name="íṣḻíḋe">
                <a:extLst>
                  <a:ext uri="{FF2B5EF4-FFF2-40B4-BE49-F238E27FC236}">
                    <a16:creationId xmlns:a16="http://schemas.microsoft.com/office/drawing/2014/main" id="{F46923D3-9335-4719-8114-C32C69DAB523}"/>
                  </a:ext>
                </a:extLst>
              </p:cNvPr>
              <p:cNvSpPr/>
              <p:nvPr/>
            </p:nvSpPr>
            <p:spPr>
              <a:xfrm>
                <a:off x="7320407" y="3320611"/>
                <a:ext cx="368304" cy="367748"/>
              </a:xfrm>
              <a:custGeom>
                <a:avLst/>
                <a:gdLst>
                  <a:gd name="connsiteX0" fmla="*/ 106370 w 607639"/>
                  <a:gd name="connsiteY0" fmla="*/ 436610 h 606722"/>
                  <a:gd name="connsiteX1" fmla="*/ 61329 w 607639"/>
                  <a:gd name="connsiteY1" fmla="*/ 480515 h 606722"/>
                  <a:gd name="connsiteX2" fmla="*/ 126397 w 607639"/>
                  <a:gd name="connsiteY2" fmla="*/ 545485 h 606722"/>
                  <a:gd name="connsiteX3" fmla="*/ 170369 w 607639"/>
                  <a:gd name="connsiteY3" fmla="*/ 500513 h 606722"/>
                  <a:gd name="connsiteX4" fmla="*/ 455714 w 607639"/>
                  <a:gd name="connsiteY4" fmla="*/ 404481 h 606722"/>
                  <a:gd name="connsiteX5" fmla="*/ 531614 w 607639"/>
                  <a:gd name="connsiteY5" fmla="*/ 404481 h 606722"/>
                  <a:gd name="connsiteX6" fmla="*/ 531703 w 607639"/>
                  <a:gd name="connsiteY6" fmla="*/ 404481 h 606722"/>
                  <a:gd name="connsiteX7" fmla="*/ 531792 w 607639"/>
                  <a:gd name="connsiteY7" fmla="*/ 404481 h 606722"/>
                  <a:gd name="connsiteX8" fmla="*/ 548075 w 607639"/>
                  <a:gd name="connsiteY8" fmla="*/ 410525 h 606722"/>
                  <a:gd name="connsiteX9" fmla="*/ 551456 w 607639"/>
                  <a:gd name="connsiteY9" fmla="*/ 413991 h 606722"/>
                  <a:gd name="connsiteX10" fmla="*/ 556973 w 607639"/>
                  <a:gd name="connsiteY10" fmla="*/ 429012 h 606722"/>
                  <a:gd name="connsiteX11" fmla="*/ 556973 w 607639"/>
                  <a:gd name="connsiteY11" fmla="*/ 429811 h 606722"/>
                  <a:gd name="connsiteX12" fmla="*/ 556973 w 607639"/>
                  <a:gd name="connsiteY12" fmla="*/ 505625 h 606722"/>
                  <a:gd name="connsiteX13" fmla="*/ 531614 w 607639"/>
                  <a:gd name="connsiteY13" fmla="*/ 530867 h 606722"/>
                  <a:gd name="connsiteX14" fmla="*/ 506343 w 607639"/>
                  <a:gd name="connsiteY14" fmla="*/ 505625 h 606722"/>
                  <a:gd name="connsiteX15" fmla="*/ 476001 w 607639"/>
                  <a:gd name="connsiteY15" fmla="*/ 546065 h 606722"/>
                  <a:gd name="connsiteX16" fmla="*/ 455714 w 607639"/>
                  <a:gd name="connsiteY16" fmla="*/ 556197 h 606722"/>
                  <a:gd name="connsiteX17" fmla="*/ 440498 w 607639"/>
                  <a:gd name="connsiteY17" fmla="*/ 551131 h 606722"/>
                  <a:gd name="connsiteX18" fmla="*/ 435515 w 607639"/>
                  <a:gd name="connsiteY18" fmla="*/ 515757 h 606722"/>
                  <a:gd name="connsiteX19" fmla="*/ 481073 w 607639"/>
                  <a:gd name="connsiteY19" fmla="*/ 455053 h 606722"/>
                  <a:gd name="connsiteX20" fmla="*/ 455714 w 607639"/>
                  <a:gd name="connsiteY20" fmla="*/ 455053 h 606722"/>
                  <a:gd name="connsiteX21" fmla="*/ 430443 w 607639"/>
                  <a:gd name="connsiteY21" fmla="*/ 429811 h 606722"/>
                  <a:gd name="connsiteX22" fmla="*/ 455714 w 607639"/>
                  <a:gd name="connsiteY22" fmla="*/ 404481 h 606722"/>
                  <a:gd name="connsiteX23" fmla="*/ 157786 w 607639"/>
                  <a:gd name="connsiteY23" fmla="*/ 282117 h 606722"/>
                  <a:gd name="connsiteX24" fmla="*/ 175710 w 607639"/>
                  <a:gd name="connsiteY24" fmla="*/ 289516 h 606722"/>
                  <a:gd name="connsiteX25" fmla="*/ 317685 w 607639"/>
                  <a:gd name="connsiteY25" fmla="*/ 431277 h 606722"/>
                  <a:gd name="connsiteX26" fmla="*/ 317685 w 607639"/>
                  <a:gd name="connsiteY26" fmla="*/ 467006 h 606722"/>
                  <a:gd name="connsiteX27" fmla="*/ 245229 w 607639"/>
                  <a:gd name="connsiteY27" fmla="*/ 539441 h 606722"/>
                  <a:gd name="connsiteX28" fmla="*/ 227248 w 607639"/>
                  <a:gd name="connsiteY28" fmla="*/ 546818 h 606722"/>
                  <a:gd name="connsiteX29" fmla="*/ 209357 w 607639"/>
                  <a:gd name="connsiteY29" fmla="*/ 539441 h 606722"/>
                  <a:gd name="connsiteX30" fmla="*/ 206241 w 607639"/>
                  <a:gd name="connsiteY30" fmla="*/ 536242 h 606722"/>
                  <a:gd name="connsiteX31" fmla="*/ 144734 w 607639"/>
                  <a:gd name="connsiteY31" fmla="*/ 599079 h 606722"/>
                  <a:gd name="connsiteX32" fmla="*/ 126753 w 607639"/>
                  <a:gd name="connsiteY32" fmla="*/ 606722 h 606722"/>
                  <a:gd name="connsiteX33" fmla="*/ 126575 w 607639"/>
                  <a:gd name="connsiteY33" fmla="*/ 606722 h 606722"/>
                  <a:gd name="connsiteX34" fmla="*/ 108684 w 607639"/>
                  <a:gd name="connsiteY34" fmla="*/ 599256 h 606722"/>
                  <a:gd name="connsiteX35" fmla="*/ 7388 w 607639"/>
                  <a:gd name="connsiteY35" fmla="*/ 498113 h 606722"/>
                  <a:gd name="connsiteX36" fmla="*/ 0 w 607639"/>
                  <a:gd name="connsiteY36" fmla="*/ 480160 h 606722"/>
                  <a:gd name="connsiteX37" fmla="*/ 7655 w 607639"/>
                  <a:gd name="connsiteY37" fmla="*/ 462206 h 606722"/>
                  <a:gd name="connsiteX38" fmla="*/ 70587 w 607639"/>
                  <a:gd name="connsiteY38" fmla="*/ 400792 h 606722"/>
                  <a:gd name="connsiteX39" fmla="*/ 67382 w 607639"/>
                  <a:gd name="connsiteY39" fmla="*/ 397681 h 606722"/>
                  <a:gd name="connsiteX40" fmla="*/ 59994 w 607639"/>
                  <a:gd name="connsiteY40" fmla="*/ 379728 h 606722"/>
                  <a:gd name="connsiteX41" fmla="*/ 67382 w 607639"/>
                  <a:gd name="connsiteY41" fmla="*/ 361863 h 606722"/>
                  <a:gd name="connsiteX42" fmla="*/ 139927 w 607639"/>
                  <a:gd name="connsiteY42" fmla="*/ 289516 h 606722"/>
                  <a:gd name="connsiteX43" fmla="*/ 157786 w 607639"/>
                  <a:gd name="connsiteY43" fmla="*/ 282117 h 606722"/>
                  <a:gd name="connsiteX44" fmla="*/ 363724 w 607639"/>
                  <a:gd name="connsiteY44" fmla="*/ 101159 h 606722"/>
                  <a:gd name="connsiteX45" fmla="*/ 353254 w 607639"/>
                  <a:gd name="connsiteY45" fmla="*/ 105492 h 606722"/>
                  <a:gd name="connsiteX46" fmla="*/ 320945 w 607639"/>
                  <a:gd name="connsiteY46" fmla="*/ 137752 h 606722"/>
                  <a:gd name="connsiteX47" fmla="*/ 323793 w 607639"/>
                  <a:gd name="connsiteY47" fmla="*/ 139974 h 606722"/>
                  <a:gd name="connsiteX48" fmla="*/ 335898 w 607639"/>
                  <a:gd name="connsiteY48" fmla="*/ 148417 h 606722"/>
                  <a:gd name="connsiteX49" fmla="*/ 341149 w 607639"/>
                  <a:gd name="connsiteY49" fmla="*/ 151794 h 606722"/>
                  <a:gd name="connsiteX50" fmla="*/ 359930 w 607639"/>
                  <a:gd name="connsiteY50" fmla="*/ 162459 h 606722"/>
                  <a:gd name="connsiteX51" fmla="*/ 408439 w 607639"/>
                  <a:gd name="connsiteY51" fmla="*/ 198897 h 606722"/>
                  <a:gd name="connsiteX52" fmla="*/ 444933 w 607639"/>
                  <a:gd name="connsiteY52" fmla="*/ 247243 h 606722"/>
                  <a:gd name="connsiteX53" fmla="*/ 455614 w 607639"/>
                  <a:gd name="connsiteY53" fmla="*/ 266084 h 606722"/>
                  <a:gd name="connsiteX54" fmla="*/ 458907 w 607639"/>
                  <a:gd name="connsiteY54" fmla="*/ 271239 h 606722"/>
                  <a:gd name="connsiteX55" fmla="*/ 467452 w 607639"/>
                  <a:gd name="connsiteY55" fmla="*/ 283326 h 606722"/>
                  <a:gd name="connsiteX56" fmla="*/ 469677 w 607639"/>
                  <a:gd name="connsiteY56" fmla="*/ 286258 h 606722"/>
                  <a:gd name="connsiteX57" fmla="*/ 501987 w 607639"/>
                  <a:gd name="connsiteY57" fmla="*/ 253998 h 606722"/>
                  <a:gd name="connsiteX58" fmla="*/ 501987 w 607639"/>
                  <a:gd name="connsiteY58" fmla="*/ 233024 h 606722"/>
                  <a:gd name="connsiteX59" fmla="*/ 374260 w 607639"/>
                  <a:gd name="connsiteY59" fmla="*/ 105492 h 606722"/>
                  <a:gd name="connsiteX60" fmla="*/ 363724 w 607639"/>
                  <a:gd name="connsiteY60" fmla="*/ 101159 h 606722"/>
                  <a:gd name="connsiteX61" fmla="*/ 177209 w 607639"/>
                  <a:gd name="connsiteY61" fmla="*/ 50521 h 606722"/>
                  <a:gd name="connsiteX62" fmla="*/ 195096 w 607639"/>
                  <a:gd name="connsiteY62" fmla="*/ 57919 h 606722"/>
                  <a:gd name="connsiteX63" fmla="*/ 195096 w 607639"/>
                  <a:gd name="connsiteY63" fmla="*/ 93644 h 606722"/>
                  <a:gd name="connsiteX64" fmla="*/ 137075 w 607639"/>
                  <a:gd name="connsiteY64" fmla="*/ 151675 h 606722"/>
                  <a:gd name="connsiteX65" fmla="*/ 151936 w 607639"/>
                  <a:gd name="connsiteY65" fmla="*/ 151675 h 606722"/>
                  <a:gd name="connsiteX66" fmla="*/ 177209 w 607639"/>
                  <a:gd name="connsiteY66" fmla="*/ 176914 h 606722"/>
                  <a:gd name="connsiteX67" fmla="*/ 151936 w 607639"/>
                  <a:gd name="connsiteY67" fmla="*/ 202241 h 606722"/>
                  <a:gd name="connsiteX68" fmla="*/ 75939 w 607639"/>
                  <a:gd name="connsiteY68" fmla="*/ 202241 h 606722"/>
                  <a:gd name="connsiteX69" fmla="*/ 59387 w 607639"/>
                  <a:gd name="connsiteY69" fmla="*/ 196020 h 606722"/>
                  <a:gd name="connsiteX70" fmla="*/ 55916 w 607639"/>
                  <a:gd name="connsiteY70" fmla="*/ 192288 h 606722"/>
                  <a:gd name="connsiteX71" fmla="*/ 50755 w 607639"/>
                  <a:gd name="connsiteY71" fmla="*/ 178691 h 606722"/>
                  <a:gd name="connsiteX72" fmla="*/ 50666 w 607639"/>
                  <a:gd name="connsiteY72" fmla="*/ 176736 h 606722"/>
                  <a:gd name="connsiteX73" fmla="*/ 50666 w 607639"/>
                  <a:gd name="connsiteY73" fmla="*/ 101109 h 606722"/>
                  <a:gd name="connsiteX74" fmla="*/ 75939 w 607639"/>
                  <a:gd name="connsiteY74" fmla="*/ 75782 h 606722"/>
                  <a:gd name="connsiteX75" fmla="*/ 101301 w 607639"/>
                  <a:gd name="connsiteY75" fmla="*/ 101109 h 606722"/>
                  <a:gd name="connsiteX76" fmla="*/ 101301 w 607639"/>
                  <a:gd name="connsiteY76" fmla="*/ 115861 h 606722"/>
                  <a:gd name="connsiteX77" fmla="*/ 159322 w 607639"/>
                  <a:gd name="connsiteY77" fmla="*/ 57919 h 606722"/>
                  <a:gd name="connsiteX78" fmla="*/ 177209 w 607639"/>
                  <a:gd name="connsiteY78" fmla="*/ 50521 h 606722"/>
                  <a:gd name="connsiteX79" fmla="*/ 480892 w 607639"/>
                  <a:gd name="connsiteY79" fmla="*/ 0 h 606722"/>
                  <a:gd name="connsiteX80" fmla="*/ 498960 w 607639"/>
                  <a:gd name="connsiteY80" fmla="*/ 7376 h 606722"/>
                  <a:gd name="connsiteX81" fmla="*/ 600162 w 607639"/>
                  <a:gd name="connsiteY81" fmla="*/ 108513 h 606722"/>
                  <a:gd name="connsiteX82" fmla="*/ 607639 w 607639"/>
                  <a:gd name="connsiteY82" fmla="*/ 126554 h 606722"/>
                  <a:gd name="connsiteX83" fmla="*/ 599984 w 607639"/>
                  <a:gd name="connsiteY83" fmla="*/ 144507 h 606722"/>
                  <a:gd name="connsiteX84" fmla="*/ 541417 w 607639"/>
                  <a:gd name="connsiteY84" fmla="*/ 201741 h 606722"/>
                  <a:gd name="connsiteX85" fmla="*/ 537768 w 607639"/>
                  <a:gd name="connsiteY85" fmla="*/ 289724 h 606722"/>
                  <a:gd name="connsiteX86" fmla="*/ 486499 w 607639"/>
                  <a:gd name="connsiteY86" fmla="*/ 340915 h 606722"/>
                  <a:gd name="connsiteX87" fmla="*/ 484719 w 607639"/>
                  <a:gd name="connsiteY87" fmla="*/ 342159 h 606722"/>
                  <a:gd name="connsiteX88" fmla="*/ 480002 w 607639"/>
                  <a:gd name="connsiteY88" fmla="*/ 345270 h 606722"/>
                  <a:gd name="connsiteX89" fmla="*/ 476530 w 607639"/>
                  <a:gd name="connsiteY89" fmla="*/ 346869 h 606722"/>
                  <a:gd name="connsiteX90" fmla="*/ 471190 w 607639"/>
                  <a:gd name="connsiteY90" fmla="*/ 347847 h 606722"/>
                  <a:gd name="connsiteX91" fmla="*/ 468609 w 607639"/>
                  <a:gd name="connsiteY91" fmla="*/ 348380 h 606722"/>
                  <a:gd name="connsiteX92" fmla="*/ 467452 w 607639"/>
                  <a:gd name="connsiteY92" fmla="*/ 348114 h 606722"/>
                  <a:gd name="connsiteX93" fmla="*/ 462111 w 607639"/>
                  <a:gd name="connsiteY93" fmla="*/ 347047 h 606722"/>
                  <a:gd name="connsiteX94" fmla="*/ 458373 w 607639"/>
                  <a:gd name="connsiteY94" fmla="*/ 345981 h 606722"/>
                  <a:gd name="connsiteX95" fmla="*/ 457305 w 607639"/>
                  <a:gd name="connsiteY95" fmla="*/ 345714 h 606722"/>
                  <a:gd name="connsiteX96" fmla="*/ 428911 w 607639"/>
                  <a:gd name="connsiteY96" fmla="*/ 331494 h 606722"/>
                  <a:gd name="connsiteX97" fmla="*/ 407282 w 607639"/>
                  <a:gd name="connsiteY97" fmla="*/ 335049 h 606722"/>
                  <a:gd name="connsiteX98" fmla="*/ 376308 w 607639"/>
                  <a:gd name="connsiteY98" fmla="*/ 365888 h 606722"/>
                  <a:gd name="connsiteX99" fmla="*/ 344265 w 607639"/>
                  <a:gd name="connsiteY99" fmla="*/ 379219 h 606722"/>
                  <a:gd name="connsiteX100" fmla="*/ 312133 w 607639"/>
                  <a:gd name="connsiteY100" fmla="*/ 365888 h 606722"/>
                  <a:gd name="connsiteX101" fmla="*/ 241194 w 607639"/>
                  <a:gd name="connsiteY101" fmla="*/ 295057 h 606722"/>
                  <a:gd name="connsiteX102" fmla="*/ 241194 w 607639"/>
                  <a:gd name="connsiteY102" fmla="*/ 230891 h 606722"/>
                  <a:gd name="connsiteX103" fmla="*/ 272079 w 607639"/>
                  <a:gd name="connsiteY103" fmla="*/ 200052 h 606722"/>
                  <a:gd name="connsiteX104" fmla="*/ 275551 w 607639"/>
                  <a:gd name="connsiteY104" fmla="*/ 178456 h 606722"/>
                  <a:gd name="connsiteX105" fmla="*/ 261398 w 607639"/>
                  <a:gd name="connsiteY105" fmla="*/ 150106 h 606722"/>
                  <a:gd name="connsiteX106" fmla="*/ 261131 w 607639"/>
                  <a:gd name="connsiteY106" fmla="*/ 149039 h 606722"/>
                  <a:gd name="connsiteX107" fmla="*/ 260063 w 607639"/>
                  <a:gd name="connsiteY107" fmla="*/ 145307 h 606722"/>
                  <a:gd name="connsiteX108" fmla="*/ 258995 w 607639"/>
                  <a:gd name="connsiteY108" fmla="*/ 139974 h 606722"/>
                  <a:gd name="connsiteX109" fmla="*/ 259262 w 607639"/>
                  <a:gd name="connsiteY109" fmla="*/ 136242 h 606722"/>
                  <a:gd name="connsiteX110" fmla="*/ 260241 w 607639"/>
                  <a:gd name="connsiteY110" fmla="*/ 130909 h 606722"/>
                  <a:gd name="connsiteX111" fmla="*/ 261754 w 607639"/>
                  <a:gd name="connsiteY111" fmla="*/ 127443 h 606722"/>
                  <a:gd name="connsiteX112" fmla="*/ 264959 w 607639"/>
                  <a:gd name="connsiteY112" fmla="*/ 122733 h 606722"/>
                  <a:gd name="connsiteX113" fmla="*/ 266116 w 607639"/>
                  <a:gd name="connsiteY113" fmla="*/ 120955 h 606722"/>
                  <a:gd name="connsiteX114" fmla="*/ 317384 w 607639"/>
                  <a:gd name="connsiteY114" fmla="*/ 69676 h 606722"/>
                  <a:gd name="connsiteX115" fmla="*/ 405591 w 607639"/>
                  <a:gd name="connsiteY115" fmla="*/ 66121 h 606722"/>
                  <a:gd name="connsiteX116" fmla="*/ 462912 w 607639"/>
                  <a:gd name="connsiteY116" fmla="*/ 7554 h 606722"/>
                  <a:gd name="connsiteX117" fmla="*/ 480892 w 607639"/>
                  <a:gd name="connsiteY11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607639" h="606722">
                    <a:moveTo>
                      <a:pt x="106370" y="436610"/>
                    </a:moveTo>
                    <a:lnTo>
                      <a:pt x="61329" y="480515"/>
                    </a:lnTo>
                    <a:lnTo>
                      <a:pt x="126397" y="545485"/>
                    </a:lnTo>
                    <a:lnTo>
                      <a:pt x="170369" y="500513"/>
                    </a:lnTo>
                    <a:close/>
                    <a:moveTo>
                      <a:pt x="455714" y="404481"/>
                    </a:moveTo>
                    <a:lnTo>
                      <a:pt x="531614" y="404481"/>
                    </a:lnTo>
                    <a:lnTo>
                      <a:pt x="531703" y="404481"/>
                    </a:lnTo>
                    <a:lnTo>
                      <a:pt x="531792" y="404481"/>
                    </a:lnTo>
                    <a:cubicBezTo>
                      <a:pt x="538020" y="404481"/>
                      <a:pt x="543715" y="406792"/>
                      <a:pt x="548075" y="410525"/>
                    </a:cubicBezTo>
                    <a:cubicBezTo>
                      <a:pt x="549321" y="411591"/>
                      <a:pt x="550388" y="412747"/>
                      <a:pt x="551456" y="413991"/>
                    </a:cubicBezTo>
                    <a:cubicBezTo>
                      <a:pt x="554748" y="418079"/>
                      <a:pt x="556795" y="423323"/>
                      <a:pt x="556973" y="429012"/>
                    </a:cubicBezTo>
                    <a:cubicBezTo>
                      <a:pt x="556973" y="429278"/>
                      <a:pt x="556973" y="429545"/>
                      <a:pt x="556973" y="429811"/>
                    </a:cubicBezTo>
                    <a:lnTo>
                      <a:pt x="556973" y="505625"/>
                    </a:lnTo>
                    <a:cubicBezTo>
                      <a:pt x="556973" y="519579"/>
                      <a:pt x="545673" y="530867"/>
                      <a:pt x="531614" y="530867"/>
                    </a:cubicBezTo>
                    <a:cubicBezTo>
                      <a:pt x="517644" y="530867"/>
                      <a:pt x="506343" y="519579"/>
                      <a:pt x="506343" y="505625"/>
                    </a:cubicBezTo>
                    <a:lnTo>
                      <a:pt x="476001" y="546065"/>
                    </a:lnTo>
                    <a:cubicBezTo>
                      <a:pt x="471018" y="552731"/>
                      <a:pt x="463366" y="556197"/>
                      <a:pt x="455714" y="556197"/>
                    </a:cubicBezTo>
                    <a:cubicBezTo>
                      <a:pt x="450375" y="556197"/>
                      <a:pt x="445125" y="554508"/>
                      <a:pt x="440498" y="551131"/>
                    </a:cubicBezTo>
                    <a:cubicBezTo>
                      <a:pt x="429375" y="542776"/>
                      <a:pt x="427062" y="526867"/>
                      <a:pt x="435515" y="515757"/>
                    </a:cubicBezTo>
                    <a:lnTo>
                      <a:pt x="481073" y="455053"/>
                    </a:lnTo>
                    <a:lnTo>
                      <a:pt x="455714" y="455053"/>
                    </a:lnTo>
                    <a:cubicBezTo>
                      <a:pt x="441744" y="455053"/>
                      <a:pt x="430443" y="443765"/>
                      <a:pt x="430443" y="429811"/>
                    </a:cubicBezTo>
                    <a:cubicBezTo>
                      <a:pt x="430443" y="415857"/>
                      <a:pt x="441744" y="404481"/>
                      <a:pt x="455714" y="404481"/>
                    </a:cubicBezTo>
                    <a:close/>
                    <a:moveTo>
                      <a:pt x="157786" y="282117"/>
                    </a:moveTo>
                    <a:cubicBezTo>
                      <a:pt x="164272" y="282117"/>
                      <a:pt x="170770" y="284584"/>
                      <a:pt x="175710" y="289516"/>
                    </a:cubicBezTo>
                    <a:lnTo>
                      <a:pt x="317685" y="431277"/>
                    </a:lnTo>
                    <a:cubicBezTo>
                      <a:pt x="327565" y="441142"/>
                      <a:pt x="327565" y="457140"/>
                      <a:pt x="317685" y="467006"/>
                    </a:cubicBezTo>
                    <a:lnTo>
                      <a:pt x="245229" y="539441"/>
                    </a:lnTo>
                    <a:cubicBezTo>
                      <a:pt x="240422" y="544152"/>
                      <a:pt x="234013" y="546818"/>
                      <a:pt x="227248" y="546818"/>
                    </a:cubicBezTo>
                    <a:cubicBezTo>
                      <a:pt x="220572" y="546818"/>
                      <a:pt x="214163" y="544152"/>
                      <a:pt x="209357" y="539441"/>
                    </a:cubicBezTo>
                    <a:lnTo>
                      <a:pt x="206241" y="536242"/>
                    </a:lnTo>
                    <a:lnTo>
                      <a:pt x="144734" y="599079"/>
                    </a:lnTo>
                    <a:cubicBezTo>
                      <a:pt x="140016" y="603967"/>
                      <a:pt x="133518" y="606633"/>
                      <a:pt x="126753" y="606722"/>
                    </a:cubicBezTo>
                    <a:lnTo>
                      <a:pt x="126575" y="606722"/>
                    </a:lnTo>
                    <a:cubicBezTo>
                      <a:pt x="119899" y="606722"/>
                      <a:pt x="113491" y="604056"/>
                      <a:pt x="108684" y="599256"/>
                    </a:cubicBezTo>
                    <a:lnTo>
                      <a:pt x="7388" y="498113"/>
                    </a:lnTo>
                    <a:cubicBezTo>
                      <a:pt x="2670" y="493403"/>
                      <a:pt x="0" y="486914"/>
                      <a:pt x="0" y="480160"/>
                    </a:cubicBezTo>
                    <a:cubicBezTo>
                      <a:pt x="89" y="473405"/>
                      <a:pt x="2759" y="466917"/>
                      <a:pt x="7655" y="462206"/>
                    </a:cubicBezTo>
                    <a:lnTo>
                      <a:pt x="70587" y="400792"/>
                    </a:lnTo>
                    <a:lnTo>
                      <a:pt x="67382" y="397681"/>
                    </a:lnTo>
                    <a:cubicBezTo>
                      <a:pt x="62665" y="392882"/>
                      <a:pt x="59994" y="386482"/>
                      <a:pt x="59994" y="379728"/>
                    </a:cubicBezTo>
                    <a:cubicBezTo>
                      <a:pt x="59994" y="373062"/>
                      <a:pt x="62665" y="366663"/>
                      <a:pt x="67382" y="361863"/>
                    </a:cubicBezTo>
                    <a:lnTo>
                      <a:pt x="139927" y="289516"/>
                    </a:lnTo>
                    <a:cubicBezTo>
                      <a:pt x="144823" y="284584"/>
                      <a:pt x="151299" y="282117"/>
                      <a:pt x="157786" y="282117"/>
                    </a:cubicBezTo>
                    <a:close/>
                    <a:moveTo>
                      <a:pt x="363724" y="101159"/>
                    </a:moveTo>
                    <a:cubicBezTo>
                      <a:pt x="359930" y="101159"/>
                      <a:pt x="356147" y="102604"/>
                      <a:pt x="353254" y="105492"/>
                    </a:cubicBezTo>
                    <a:lnTo>
                      <a:pt x="320945" y="137752"/>
                    </a:lnTo>
                    <a:cubicBezTo>
                      <a:pt x="321835" y="138463"/>
                      <a:pt x="322814" y="139174"/>
                      <a:pt x="323793" y="139974"/>
                    </a:cubicBezTo>
                    <a:cubicBezTo>
                      <a:pt x="327709" y="142818"/>
                      <a:pt x="331715" y="145662"/>
                      <a:pt x="335898" y="148417"/>
                    </a:cubicBezTo>
                    <a:cubicBezTo>
                      <a:pt x="337678" y="149572"/>
                      <a:pt x="339369" y="150728"/>
                      <a:pt x="341149" y="151794"/>
                    </a:cubicBezTo>
                    <a:cubicBezTo>
                      <a:pt x="347113" y="155527"/>
                      <a:pt x="353254" y="159082"/>
                      <a:pt x="359930" y="162459"/>
                    </a:cubicBezTo>
                    <a:cubicBezTo>
                      <a:pt x="376040" y="170724"/>
                      <a:pt x="392863" y="183344"/>
                      <a:pt x="408439" y="198897"/>
                    </a:cubicBezTo>
                    <a:cubicBezTo>
                      <a:pt x="424016" y="214449"/>
                      <a:pt x="436655" y="231246"/>
                      <a:pt x="444933" y="247243"/>
                    </a:cubicBezTo>
                    <a:cubicBezTo>
                      <a:pt x="448315" y="253998"/>
                      <a:pt x="451875" y="260130"/>
                      <a:pt x="455614" y="266084"/>
                    </a:cubicBezTo>
                    <a:cubicBezTo>
                      <a:pt x="456682" y="267862"/>
                      <a:pt x="457839" y="269550"/>
                      <a:pt x="458907" y="271239"/>
                    </a:cubicBezTo>
                    <a:cubicBezTo>
                      <a:pt x="461666" y="275416"/>
                      <a:pt x="464514" y="279504"/>
                      <a:pt x="467452" y="283326"/>
                    </a:cubicBezTo>
                    <a:cubicBezTo>
                      <a:pt x="468164" y="284303"/>
                      <a:pt x="468876" y="285281"/>
                      <a:pt x="469677" y="286258"/>
                    </a:cubicBezTo>
                    <a:lnTo>
                      <a:pt x="501987" y="253998"/>
                    </a:lnTo>
                    <a:cubicBezTo>
                      <a:pt x="507772" y="248221"/>
                      <a:pt x="507772" y="238800"/>
                      <a:pt x="501987" y="233024"/>
                    </a:cubicBezTo>
                    <a:lnTo>
                      <a:pt x="374260" y="105492"/>
                    </a:lnTo>
                    <a:cubicBezTo>
                      <a:pt x="371323" y="102604"/>
                      <a:pt x="367518" y="101159"/>
                      <a:pt x="363724" y="101159"/>
                    </a:cubicBezTo>
                    <a:close/>
                    <a:moveTo>
                      <a:pt x="177209" y="50521"/>
                    </a:moveTo>
                    <a:cubicBezTo>
                      <a:pt x="183683" y="50521"/>
                      <a:pt x="190157" y="52987"/>
                      <a:pt x="195096" y="57919"/>
                    </a:cubicBezTo>
                    <a:cubicBezTo>
                      <a:pt x="205063" y="67784"/>
                      <a:pt x="205063" y="83869"/>
                      <a:pt x="195096" y="93644"/>
                    </a:cubicBezTo>
                    <a:lnTo>
                      <a:pt x="137075" y="151675"/>
                    </a:lnTo>
                    <a:lnTo>
                      <a:pt x="151936" y="151675"/>
                    </a:lnTo>
                    <a:cubicBezTo>
                      <a:pt x="165908" y="151675"/>
                      <a:pt x="177209" y="162961"/>
                      <a:pt x="177209" y="176914"/>
                    </a:cubicBezTo>
                    <a:cubicBezTo>
                      <a:pt x="177209" y="190866"/>
                      <a:pt x="165908" y="202241"/>
                      <a:pt x="151936" y="202241"/>
                    </a:cubicBezTo>
                    <a:lnTo>
                      <a:pt x="75939" y="202241"/>
                    </a:lnTo>
                    <a:cubicBezTo>
                      <a:pt x="69621" y="202241"/>
                      <a:pt x="63836" y="199842"/>
                      <a:pt x="59387" y="196020"/>
                    </a:cubicBezTo>
                    <a:cubicBezTo>
                      <a:pt x="58141" y="194954"/>
                      <a:pt x="56984" y="193710"/>
                      <a:pt x="55916" y="192288"/>
                    </a:cubicBezTo>
                    <a:cubicBezTo>
                      <a:pt x="52980" y="188466"/>
                      <a:pt x="51111" y="183845"/>
                      <a:pt x="50755" y="178691"/>
                    </a:cubicBezTo>
                    <a:cubicBezTo>
                      <a:pt x="50666" y="178069"/>
                      <a:pt x="50666" y="177447"/>
                      <a:pt x="50666" y="176736"/>
                    </a:cubicBezTo>
                    <a:lnTo>
                      <a:pt x="50666" y="101109"/>
                    </a:lnTo>
                    <a:cubicBezTo>
                      <a:pt x="50666" y="87157"/>
                      <a:pt x="61968" y="75782"/>
                      <a:pt x="75939" y="75782"/>
                    </a:cubicBezTo>
                    <a:cubicBezTo>
                      <a:pt x="89910" y="75782"/>
                      <a:pt x="101301" y="87157"/>
                      <a:pt x="101301" y="101109"/>
                    </a:cubicBezTo>
                    <a:lnTo>
                      <a:pt x="101301" y="115861"/>
                    </a:lnTo>
                    <a:lnTo>
                      <a:pt x="159322" y="57919"/>
                    </a:lnTo>
                    <a:cubicBezTo>
                      <a:pt x="164261" y="52987"/>
                      <a:pt x="170735" y="50521"/>
                      <a:pt x="177209" y="50521"/>
                    </a:cubicBezTo>
                    <a:close/>
                    <a:moveTo>
                      <a:pt x="480892" y="0"/>
                    </a:moveTo>
                    <a:cubicBezTo>
                      <a:pt x="487122" y="0"/>
                      <a:pt x="494154" y="2666"/>
                      <a:pt x="498960" y="7376"/>
                    </a:cubicBezTo>
                    <a:lnTo>
                      <a:pt x="600162" y="108513"/>
                    </a:lnTo>
                    <a:cubicBezTo>
                      <a:pt x="604969" y="113312"/>
                      <a:pt x="607639" y="119800"/>
                      <a:pt x="607639" y="126554"/>
                    </a:cubicBezTo>
                    <a:cubicBezTo>
                      <a:pt x="607550" y="133309"/>
                      <a:pt x="604880" y="139708"/>
                      <a:pt x="599984" y="144507"/>
                    </a:cubicBezTo>
                    <a:lnTo>
                      <a:pt x="541417" y="201741"/>
                    </a:lnTo>
                    <a:cubicBezTo>
                      <a:pt x="562957" y="227425"/>
                      <a:pt x="561978" y="265640"/>
                      <a:pt x="537768" y="289724"/>
                    </a:cubicBezTo>
                    <a:lnTo>
                      <a:pt x="486499" y="340915"/>
                    </a:lnTo>
                    <a:cubicBezTo>
                      <a:pt x="485965" y="341537"/>
                      <a:pt x="485342" y="341715"/>
                      <a:pt x="484719" y="342159"/>
                    </a:cubicBezTo>
                    <a:cubicBezTo>
                      <a:pt x="483206" y="343403"/>
                      <a:pt x="481693" y="344470"/>
                      <a:pt x="480002" y="345270"/>
                    </a:cubicBezTo>
                    <a:cubicBezTo>
                      <a:pt x="478845" y="345892"/>
                      <a:pt x="477688" y="346425"/>
                      <a:pt x="476530" y="346869"/>
                    </a:cubicBezTo>
                    <a:cubicBezTo>
                      <a:pt x="474750" y="347403"/>
                      <a:pt x="472970" y="347669"/>
                      <a:pt x="471190" y="347847"/>
                    </a:cubicBezTo>
                    <a:cubicBezTo>
                      <a:pt x="470300" y="347936"/>
                      <a:pt x="469499" y="348380"/>
                      <a:pt x="468609" y="348380"/>
                    </a:cubicBezTo>
                    <a:cubicBezTo>
                      <a:pt x="468253" y="348380"/>
                      <a:pt x="467808" y="348114"/>
                      <a:pt x="467452" y="348114"/>
                    </a:cubicBezTo>
                    <a:cubicBezTo>
                      <a:pt x="465582" y="348025"/>
                      <a:pt x="463891" y="347580"/>
                      <a:pt x="462111" y="347047"/>
                    </a:cubicBezTo>
                    <a:cubicBezTo>
                      <a:pt x="460776" y="346692"/>
                      <a:pt x="459530" y="346514"/>
                      <a:pt x="458373" y="345981"/>
                    </a:cubicBezTo>
                    <a:cubicBezTo>
                      <a:pt x="458017" y="345892"/>
                      <a:pt x="457661" y="345892"/>
                      <a:pt x="457305" y="345714"/>
                    </a:cubicBezTo>
                    <a:lnTo>
                      <a:pt x="428911" y="331494"/>
                    </a:lnTo>
                    <a:cubicBezTo>
                      <a:pt x="421702" y="327940"/>
                      <a:pt x="412979" y="329273"/>
                      <a:pt x="407282" y="335049"/>
                    </a:cubicBezTo>
                    <a:lnTo>
                      <a:pt x="376308" y="365888"/>
                    </a:lnTo>
                    <a:cubicBezTo>
                      <a:pt x="367763" y="374509"/>
                      <a:pt x="356370" y="379219"/>
                      <a:pt x="344265" y="379219"/>
                    </a:cubicBezTo>
                    <a:cubicBezTo>
                      <a:pt x="332160" y="379219"/>
                      <a:pt x="320678" y="374509"/>
                      <a:pt x="312133" y="365888"/>
                    </a:cubicBezTo>
                    <a:lnTo>
                      <a:pt x="241194" y="295057"/>
                    </a:lnTo>
                    <a:cubicBezTo>
                      <a:pt x="223481" y="277371"/>
                      <a:pt x="223481" y="248576"/>
                      <a:pt x="241194" y="230891"/>
                    </a:cubicBezTo>
                    <a:lnTo>
                      <a:pt x="272079" y="200052"/>
                    </a:lnTo>
                    <a:cubicBezTo>
                      <a:pt x="277776" y="194364"/>
                      <a:pt x="279200" y="185655"/>
                      <a:pt x="275551" y="178456"/>
                    </a:cubicBezTo>
                    <a:lnTo>
                      <a:pt x="261398" y="150106"/>
                    </a:lnTo>
                    <a:cubicBezTo>
                      <a:pt x="261220" y="149750"/>
                      <a:pt x="261220" y="149395"/>
                      <a:pt x="261131" y="149039"/>
                    </a:cubicBezTo>
                    <a:cubicBezTo>
                      <a:pt x="260508" y="147884"/>
                      <a:pt x="260330" y="146640"/>
                      <a:pt x="260063" y="145307"/>
                    </a:cubicBezTo>
                    <a:cubicBezTo>
                      <a:pt x="259529" y="143529"/>
                      <a:pt x="259084" y="141841"/>
                      <a:pt x="258995" y="139974"/>
                    </a:cubicBezTo>
                    <a:cubicBezTo>
                      <a:pt x="258906" y="138730"/>
                      <a:pt x="259084" y="137486"/>
                      <a:pt x="259262" y="136242"/>
                    </a:cubicBezTo>
                    <a:cubicBezTo>
                      <a:pt x="259440" y="134375"/>
                      <a:pt x="259707" y="132687"/>
                      <a:pt x="260241" y="130909"/>
                    </a:cubicBezTo>
                    <a:cubicBezTo>
                      <a:pt x="260686" y="129754"/>
                      <a:pt x="261220" y="128599"/>
                      <a:pt x="261754" y="127443"/>
                    </a:cubicBezTo>
                    <a:cubicBezTo>
                      <a:pt x="262644" y="125755"/>
                      <a:pt x="263713" y="124155"/>
                      <a:pt x="264959" y="122733"/>
                    </a:cubicBezTo>
                    <a:cubicBezTo>
                      <a:pt x="265404" y="122111"/>
                      <a:pt x="265582" y="121400"/>
                      <a:pt x="266116" y="120955"/>
                    </a:cubicBezTo>
                    <a:lnTo>
                      <a:pt x="317384" y="69676"/>
                    </a:lnTo>
                    <a:cubicBezTo>
                      <a:pt x="341505" y="45592"/>
                      <a:pt x="379868" y="44525"/>
                      <a:pt x="405591" y="66121"/>
                    </a:cubicBezTo>
                    <a:lnTo>
                      <a:pt x="462912" y="7554"/>
                    </a:lnTo>
                    <a:cubicBezTo>
                      <a:pt x="467719" y="2755"/>
                      <a:pt x="474127" y="89"/>
                      <a:pt x="480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işļíḋê">
              <a:extLst>
                <a:ext uri="{FF2B5EF4-FFF2-40B4-BE49-F238E27FC236}">
                  <a16:creationId xmlns:a16="http://schemas.microsoft.com/office/drawing/2014/main" id="{8064F953-4E71-46CC-B7DC-44611E0BFA6D}"/>
                </a:ext>
              </a:extLst>
            </p:cNvPr>
            <p:cNvGrpSpPr/>
            <p:nvPr/>
          </p:nvGrpSpPr>
          <p:grpSpPr>
            <a:xfrm>
              <a:off x="8271496" y="4193233"/>
              <a:ext cx="636880" cy="636880"/>
              <a:chOff x="8271496" y="4193233"/>
              <a:chExt cx="636880" cy="636880"/>
            </a:xfrm>
          </p:grpSpPr>
          <p:sp>
            <p:nvSpPr>
              <p:cNvPr id="18" name="iŝḷïdé">
                <a:extLst>
                  <a:ext uri="{FF2B5EF4-FFF2-40B4-BE49-F238E27FC236}">
                    <a16:creationId xmlns:a16="http://schemas.microsoft.com/office/drawing/2014/main" id="{CA713FBB-AD64-4627-86A0-543D31193482}"/>
                  </a:ext>
                </a:extLst>
              </p:cNvPr>
              <p:cNvSpPr/>
              <p:nvPr/>
            </p:nvSpPr>
            <p:spPr>
              <a:xfrm>
                <a:off x="8271496" y="4193233"/>
                <a:ext cx="636880" cy="6368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19" name="išḻîḓê">
                <a:extLst>
                  <a:ext uri="{FF2B5EF4-FFF2-40B4-BE49-F238E27FC236}">
                    <a16:creationId xmlns:a16="http://schemas.microsoft.com/office/drawing/2014/main" id="{7FE904D0-D0DD-4013-B3CF-E26861233853}"/>
                  </a:ext>
                </a:extLst>
              </p:cNvPr>
              <p:cNvSpPr/>
              <p:nvPr/>
            </p:nvSpPr>
            <p:spPr>
              <a:xfrm>
                <a:off x="8405784" y="4327784"/>
                <a:ext cx="368304" cy="367778"/>
              </a:xfrm>
              <a:custGeom>
                <a:avLst/>
                <a:gdLst>
                  <a:gd name="connsiteX0" fmla="*/ 352682 w 580071"/>
                  <a:gd name="connsiteY0" fmla="*/ 230910 h 579243"/>
                  <a:gd name="connsiteX1" fmla="*/ 302259 w 580071"/>
                  <a:gd name="connsiteY1" fmla="*/ 349540 h 579243"/>
                  <a:gd name="connsiteX2" fmla="*/ 232443 w 580071"/>
                  <a:gd name="connsiteY2" fmla="*/ 349540 h 579243"/>
                  <a:gd name="connsiteX3" fmla="*/ 232443 w 580071"/>
                  <a:gd name="connsiteY3" fmla="*/ 279909 h 579243"/>
                  <a:gd name="connsiteX4" fmla="*/ 352682 w 580071"/>
                  <a:gd name="connsiteY4" fmla="*/ 230910 h 579243"/>
                  <a:gd name="connsiteX5" fmla="*/ 259675 w 580071"/>
                  <a:gd name="connsiteY5" fmla="*/ 101916 h 579243"/>
                  <a:gd name="connsiteX6" fmla="*/ 131776 w 580071"/>
                  <a:gd name="connsiteY6" fmla="*/ 154809 h 579243"/>
                  <a:gd name="connsiteX7" fmla="*/ 170533 w 580071"/>
                  <a:gd name="connsiteY7" fmla="*/ 194801 h 579243"/>
                  <a:gd name="connsiteX8" fmla="*/ 158906 w 580071"/>
                  <a:gd name="connsiteY8" fmla="*/ 206412 h 579243"/>
                  <a:gd name="connsiteX9" fmla="*/ 122732 w 580071"/>
                  <a:gd name="connsiteY9" fmla="*/ 169000 h 579243"/>
                  <a:gd name="connsiteX10" fmla="*/ 121440 w 580071"/>
                  <a:gd name="connsiteY10" fmla="*/ 171580 h 579243"/>
                  <a:gd name="connsiteX11" fmla="*/ 118856 w 580071"/>
                  <a:gd name="connsiteY11" fmla="*/ 169000 h 579243"/>
                  <a:gd name="connsiteX12" fmla="*/ 65888 w 580071"/>
                  <a:gd name="connsiteY12" fmla="*/ 296717 h 579243"/>
                  <a:gd name="connsiteX13" fmla="*/ 69764 w 580071"/>
                  <a:gd name="connsiteY13" fmla="*/ 296717 h 579243"/>
                  <a:gd name="connsiteX14" fmla="*/ 120148 w 580071"/>
                  <a:gd name="connsiteY14" fmla="*/ 296717 h 579243"/>
                  <a:gd name="connsiteX15" fmla="*/ 120148 w 580071"/>
                  <a:gd name="connsiteY15" fmla="*/ 314778 h 579243"/>
                  <a:gd name="connsiteX16" fmla="*/ 65888 w 580071"/>
                  <a:gd name="connsiteY16" fmla="*/ 314778 h 579243"/>
                  <a:gd name="connsiteX17" fmla="*/ 118856 w 580071"/>
                  <a:gd name="connsiteY17" fmla="*/ 442495 h 579243"/>
                  <a:gd name="connsiteX18" fmla="*/ 120148 w 580071"/>
                  <a:gd name="connsiteY18" fmla="*/ 441205 h 579243"/>
                  <a:gd name="connsiteX19" fmla="*/ 122732 w 580071"/>
                  <a:gd name="connsiteY19" fmla="*/ 443786 h 579243"/>
                  <a:gd name="connsiteX20" fmla="*/ 160198 w 580071"/>
                  <a:gd name="connsiteY20" fmla="*/ 406373 h 579243"/>
                  <a:gd name="connsiteX21" fmla="*/ 170533 w 580071"/>
                  <a:gd name="connsiteY21" fmla="*/ 416694 h 579243"/>
                  <a:gd name="connsiteX22" fmla="*/ 131776 w 580071"/>
                  <a:gd name="connsiteY22" fmla="*/ 455396 h 579243"/>
                  <a:gd name="connsiteX23" fmla="*/ 241589 w 580071"/>
                  <a:gd name="connsiteY23" fmla="*/ 506999 h 579243"/>
                  <a:gd name="connsiteX24" fmla="*/ 263551 w 580071"/>
                  <a:gd name="connsiteY24" fmla="*/ 509579 h 579243"/>
                  <a:gd name="connsiteX25" fmla="*/ 263551 w 580071"/>
                  <a:gd name="connsiteY25" fmla="*/ 454106 h 579243"/>
                  <a:gd name="connsiteX26" fmla="*/ 277762 w 580071"/>
                  <a:gd name="connsiteY26" fmla="*/ 454106 h 579243"/>
                  <a:gd name="connsiteX27" fmla="*/ 277762 w 580071"/>
                  <a:gd name="connsiteY27" fmla="*/ 509579 h 579243"/>
                  <a:gd name="connsiteX28" fmla="*/ 281638 w 580071"/>
                  <a:gd name="connsiteY28" fmla="*/ 508289 h 579243"/>
                  <a:gd name="connsiteX29" fmla="*/ 281638 w 580071"/>
                  <a:gd name="connsiteY29" fmla="*/ 509579 h 579243"/>
                  <a:gd name="connsiteX30" fmla="*/ 410830 w 580071"/>
                  <a:gd name="connsiteY30" fmla="*/ 456686 h 579243"/>
                  <a:gd name="connsiteX31" fmla="*/ 370780 w 580071"/>
                  <a:gd name="connsiteY31" fmla="*/ 417984 h 579243"/>
                  <a:gd name="connsiteX32" fmla="*/ 382408 w 580071"/>
                  <a:gd name="connsiteY32" fmla="*/ 406373 h 579243"/>
                  <a:gd name="connsiteX33" fmla="*/ 419873 w 580071"/>
                  <a:gd name="connsiteY33" fmla="*/ 442495 h 579243"/>
                  <a:gd name="connsiteX34" fmla="*/ 421165 w 580071"/>
                  <a:gd name="connsiteY34" fmla="*/ 441205 h 579243"/>
                  <a:gd name="connsiteX35" fmla="*/ 423749 w 580071"/>
                  <a:gd name="connsiteY35" fmla="*/ 443786 h 579243"/>
                  <a:gd name="connsiteX36" fmla="*/ 476718 w 580071"/>
                  <a:gd name="connsiteY36" fmla="*/ 316068 h 579243"/>
                  <a:gd name="connsiteX37" fmla="*/ 472842 w 580071"/>
                  <a:gd name="connsiteY37" fmla="*/ 316068 h 579243"/>
                  <a:gd name="connsiteX38" fmla="*/ 472842 w 580071"/>
                  <a:gd name="connsiteY38" fmla="*/ 314778 h 579243"/>
                  <a:gd name="connsiteX39" fmla="*/ 421165 w 580071"/>
                  <a:gd name="connsiteY39" fmla="*/ 314778 h 579243"/>
                  <a:gd name="connsiteX40" fmla="*/ 421165 w 580071"/>
                  <a:gd name="connsiteY40" fmla="*/ 296717 h 579243"/>
                  <a:gd name="connsiteX41" fmla="*/ 476718 w 580071"/>
                  <a:gd name="connsiteY41" fmla="*/ 296717 h 579243"/>
                  <a:gd name="connsiteX42" fmla="*/ 423749 w 580071"/>
                  <a:gd name="connsiteY42" fmla="*/ 169000 h 579243"/>
                  <a:gd name="connsiteX43" fmla="*/ 421165 w 580071"/>
                  <a:gd name="connsiteY43" fmla="*/ 171580 h 579243"/>
                  <a:gd name="connsiteX44" fmla="*/ 419873 w 580071"/>
                  <a:gd name="connsiteY44" fmla="*/ 169000 h 579243"/>
                  <a:gd name="connsiteX45" fmla="*/ 382408 w 580071"/>
                  <a:gd name="connsiteY45" fmla="*/ 206412 h 579243"/>
                  <a:gd name="connsiteX46" fmla="*/ 370780 w 580071"/>
                  <a:gd name="connsiteY46" fmla="*/ 194801 h 579243"/>
                  <a:gd name="connsiteX47" fmla="*/ 410830 w 580071"/>
                  <a:gd name="connsiteY47" fmla="*/ 156099 h 579243"/>
                  <a:gd name="connsiteX48" fmla="*/ 299725 w 580071"/>
                  <a:gd name="connsiteY48" fmla="*/ 104496 h 579243"/>
                  <a:gd name="connsiteX49" fmla="*/ 277762 w 580071"/>
                  <a:gd name="connsiteY49" fmla="*/ 101916 h 579243"/>
                  <a:gd name="connsiteX50" fmla="*/ 277762 w 580071"/>
                  <a:gd name="connsiteY50" fmla="*/ 157389 h 579243"/>
                  <a:gd name="connsiteX51" fmla="*/ 263551 w 580071"/>
                  <a:gd name="connsiteY51" fmla="*/ 157389 h 579243"/>
                  <a:gd name="connsiteX52" fmla="*/ 263551 w 580071"/>
                  <a:gd name="connsiteY52" fmla="*/ 103206 h 579243"/>
                  <a:gd name="connsiteX53" fmla="*/ 259675 w 580071"/>
                  <a:gd name="connsiteY53" fmla="*/ 103206 h 579243"/>
                  <a:gd name="connsiteX54" fmla="*/ 448295 w 580071"/>
                  <a:gd name="connsiteY54" fmla="*/ 0 h 579243"/>
                  <a:gd name="connsiteX55" fmla="*/ 580071 w 580071"/>
                  <a:gd name="connsiteY55" fmla="*/ 131588 h 579243"/>
                  <a:gd name="connsiteX56" fmla="*/ 536146 w 580071"/>
                  <a:gd name="connsiteY56" fmla="*/ 175450 h 579243"/>
                  <a:gd name="connsiteX57" fmla="*/ 484469 w 580071"/>
                  <a:gd name="connsiteY57" fmla="*/ 123847 h 579243"/>
                  <a:gd name="connsiteX58" fmla="*/ 474134 w 580071"/>
                  <a:gd name="connsiteY58" fmla="*/ 135458 h 579243"/>
                  <a:gd name="connsiteX59" fmla="*/ 538730 w 580071"/>
                  <a:gd name="connsiteY59" fmla="*/ 310908 h 579243"/>
                  <a:gd name="connsiteX60" fmla="*/ 270011 w 580071"/>
                  <a:gd name="connsiteY60" fmla="*/ 579243 h 579243"/>
                  <a:gd name="connsiteX61" fmla="*/ 0 w 580071"/>
                  <a:gd name="connsiteY61" fmla="*/ 310908 h 579243"/>
                  <a:gd name="connsiteX62" fmla="*/ 270011 w 580071"/>
                  <a:gd name="connsiteY62" fmla="*/ 41283 h 579243"/>
                  <a:gd name="connsiteX63" fmla="*/ 444420 w 580071"/>
                  <a:gd name="connsiteY63" fmla="*/ 105786 h 579243"/>
                  <a:gd name="connsiteX64" fmla="*/ 456047 w 580071"/>
                  <a:gd name="connsiteY64" fmla="*/ 95466 h 579243"/>
                  <a:gd name="connsiteX65" fmla="*/ 404370 w 580071"/>
                  <a:gd name="connsiteY65" fmla="*/ 43863 h 579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80071" h="579243">
                    <a:moveTo>
                      <a:pt x="352682" y="230910"/>
                    </a:moveTo>
                    <a:cubicBezTo>
                      <a:pt x="352682" y="230910"/>
                      <a:pt x="321653" y="330198"/>
                      <a:pt x="302259" y="349540"/>
                    </a:cubicBezTo>
                    <a:cubicBezTo>
                      <a:pt x="282866" y="367592"/>
                      <a:pt x="251837" y="367592"/>
                      <a:pt x="232443" y="349540"/>
                    </a:cubicBezTo>
                    <a:cubicBezTo>
                      <a:pt x="214343" y="330198"/>
                      <a:pt x="214343" y="299251"/>
                      <a:pt x="232443" y="279909"/>
                    </a:cubicBezTo>
                    <a:cubicBezTo>
                      <a:pt x="251837" y="260568"/>
                      <a:pt x="352682" y="230910"/>
                      <a:pt x="352682" y="230910"/>
                    </a:cubicBezTo>
                    <a:close/>
                    <a:moveTo>
                      <a:pt x="259675" y="101916"/>
                    </a:moveTo>
                    <a:cubicBezTo>
                      <a:pt x="211874" y="104496"/>
                      <a:pt x="166657" y="122557"/>
                      <a:pt x="131776" y="154809"/>
                    </a:cubicBezTo>
                    <a:lnTo>
                      <a:pt x="170533" y="194801"/>
                    </a:lnTo>
                    <a:lnTo>
                      <a:pt x="158906" y="206412"/>
                    </a:lnTo>
                    <a:lnTo>
                      <a:pt x="122732" y="169000"/>
                    </a:lnTo>
                    <a:cubicBezTo>
                      <a:pt x="121440" y="170290"/>
                      <a:pt x="121440" y="170290"/>
                      <a:pt x="121440" y="171580"/>
                    </a:cubicBezTo>
                    <a:lnTo>
                      <a:pt x="118856" y="169000"/>
                    </a:lnTo>
                    <a:cubicBezTo>
                      <a:pt x="85267" y="205122"/>
                      <a:pt x="67180" y="250275"/>
                      <a:pt x="65888" y="296717"/>
                    </a:cubicBezTo>
                    <a:lnTo>
                      <a:pt x="69764" y="296717"/>
                    </a:lnTo>
                    <a:lnTo>
                      <a:pt x="120148" y="296717"/>
                    </a:lnTo>
                    <a:lnTo>
                      <a:pt x="120148" y="314778"/>
                    </a:lnTo>
                    <a:lnTo>
                      <a:pt x="65888" y="314778"/>
                    </a:lnTo>
                    <a:cubicBezTo>
                      <a:pt x="67180" y="361221"/>
                      <a:pt x="85267" y="406373"/>
                      <a:pt x="118856" y="442495"/>
                    </a:cubicBezTo>
                    <a:lnTo>
                      <a:pt x="120148" y="441205"/>
                    </a:lnTo>
                    <a:cubicBezTo>
                      <a:pt x="121440" y="442495"/>
                      <a:pt x="121440" y="442495"/>
                      <a:pt x="122732" y="443786"/>
                    </a:cubicBezTo>
                    <a:lnTo>
                      <a:pt x="160198" y="406373"/>
                    </a:lnTo>
                    <a:lnTo>
                      <a:pt x="170533" y="416694"/>
                    </a:lnTo>
                    <a:lnTo>
                      <a:pt x="131776" y="455396"/>
                    </a:lnTo>
                    <a:cubicBezTo>
                      <a:pt x="162782" y="483778"/>
                      <a:pt x="200247" y="501839"/>
                      <a:pt x="241589" y="506999"/>
                    </a:cubicBezTo>
                    <a:cubicBezTo>
                      <a:pt x="249340" y="508289"/>
                      <a:pt x="255800" y="509579"/>
                      <a:pt x="263551" y="509579"/>
                    </a:cubicBezTo>
                    <a:lnTo>
                      <a:pt x="263551" y="454106"/>
                    </a:lnTo>
                    <a:lnTo>
                      <a:pt x="277762" y="454106"/>
                    </a:lnTo>
                    <a:lnTo>
                      <a:pt x="277762" y="509579"/>
                    </a:lnTo>
                    <a:cubicBezTo>
                      <a:pt x="279054" y="508289"/>
                      <a:pt x="280346" y="508289"/>
                      <a:pt x="281638" y="508289"/>
                    </a:cubicBezTo>
                    <a:lnTo>
                      <a:pt x="281638" y="509579"/>
                    </a:lnTo>
                    <a:cubicBezTo>
                      <a:pt x="330731" y="506999"/>
                      <a:pt x="374656" y="488938"/>
                      <a:pt x="410830" y="456686"/>
                    </a:cubicBezTo>
                    <a:lnTo>
                      <a:pt x="370780" y="417984"/>
                    </a:lnTo>
                    <a:lnTo>
                      <a:pt x="382408" y="406373"/>
                    </a:lnTo>
                    <a:lnTo>
                      <a:pt x="419873" y="442495"/>
                    </a:lnTo>
                    <a:cubicBezTo>
                      <a:pt x="419873" y="442495"/>
                      <a:pt x="419873" y="441205"/>
                      <a:pt x="421165" y="441205"/>
                    </a:cubicBezTo>
                    <a:lnTo>
                      <a:pt x="423749" y="443786"/>
                    </a:lnTo>
                    <a:cubicBezTo>
                      <a:pt x="456047" y="407663"/>
                      <a:pt x="474134" y="363801"/>
                      <a:pt x="476718" y="316068"/>
                    </a:cubicBezTo>
                    <a:lnTo>
                      <a:pt x="472842" y="316068"/>
                    </a:lnTo>
                    <a:cubicBezTo>
                      <a:pt x="472842" y="314778"/>
                      <a:pt x="472842" y="314778"/>
                      <a:pt x="472842" y="314778"/>
                    </a:cubicBezTo>
                    <a:lnTo>
                      <a:pt x="421165" y="314778"/>
                    </a:lnTo>
                    <a:lnTo>
                      <a:pt x="421165" y="296717"/>
                    </a:lnTo>
                    <a:lnTo>
                      <a:pt x="476718" y="296717"/>
                    </a:lnTo>
                    <a:cubicBezTo>
                      <a:pt x="474134" y="248984"/>
                      <a:pt x="456047" y="205122"/>
                      <a:pt x="423749" y="169000"/>
                    </a:cubicBezTo>
                    <a:lnTo>
                      <a:pt x="421165" y="171580"/>
                    </a:lnTo>
                    <a:cubicBezTo>
                      <a:pt x="421165" y="170290"/>
                      <a:pt x="419873" y="169000"/>
                      <a:pt x="419873" y="169000"/>
                    </a:cubicBezTo>
                    <a:lnTo>
                      <a:pt x="382408" y="206412"/>
                    </a:lnTo>
                    <a:lnTo>
                      <a:pt x="370780" y="194801"/>
                    </a:lnTo>
                    <a:lnTo>
                      <a:pt x="410830" y="156099"/>
                    </a:lnTo>
                    <a:cubicBezTo>
                      <a:pt x="379824" y="127718"/>
                      <a:pt x="341066" y="109656"/>
                      <a:pt x="299725" y="104496"/>
                    </a:cubicBezTo>
                    <a:cubicBezTo>
                      <a:pt x="293265" y="103206"/>
                      <a:pt x="285514" y="103206"/>
                      <a:pt x="277762" y="101916"/>
                    </a:cubicBezTo>
                    <a:lnTo>
                      <a:pt x="277762" y="157389"/>
                    </a:lnTo>
                    <a:lnTo>
                      <a:pt x="263551" y="157389"/>
                    </a:lnTo>
                    <a:lnTo>
                      <a:pt x="263551" y="103206"/>
                    </a:lnTo>
                    <a:cubicBezTo>
                      <a:pt x="262259" y="103206"/>
                      <a:pt x="260967" y="103206"/>
                      <a:pt x="259675" y="103206"/>
                    </a:cubicBezTo>
                    <a:close/>
                    <a:moveTo>
                      <a:pt x="448295" y="0"/>
                    </a:moveTo>
                    <a:cubicBezTo>
                      <a:pt x="551649" y="59344"/>
                      <a:pt x="580071" y="131588"/>
                      <a:pt x="580071" y="131588"/>
                    </a:cubicBezTo>
                    <a:lnTo>
                      <a:pt x="536146" y="175450"/>
                    </a:lnTo>
                    <a:lnTo>
                      <a:pt x="484469" y="123847"/>
                    </a:lnTo>
                    <a:lnTo>
                      <a:pt x="474134" y="135458"/>
                    </a:lnTo>
                    <a:cubicBezTo>
                      <a:pt x="514183" y="183191"/>
                      <a:pt x="538730" y="243824"/>
                      <a:pt x="538730" y="310908"/>
                    </a:cubicBezTo>
                    <a:cubicBezTo>
                      <a:pt x="538730" y="459266"/>
                      <a:pt x="418581" y="579243"/>
                      <a:pt x="270011" y="579243"/>
                    </a:cubicBezTo>
                    <a:cubicBezTo>
                      <a:pt x="120148" y="579243"/>
                      <a:pt x="0" y="459266"/>
                      <a:pt x="0" y="310908"/>
                    </a:cubicBezTo>
                    <a:cubicBezTo>
                      <a:pt x="0" y="161259"/>
                      <a:pt x="120148" y="41283"/>
                      <a:pt x="270011" y="41283"/>
                    </a:cubicBezTo>
                    <a:cubicBezTo>
                      <a:pt x="335899" y="41283"/>
                      <a:pt x="397911" y="65794"/>
                      <a:pt x="444420" y="105786"/>
                    </a:cubicBezTo>
                    <a:lnTo>
                      <a:pt x="456047" y="95466"/>
                    </a:lnTo>
                    <a:lnTo>
                      <a:pt x="404370" y="4386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íSḻiḍè">
            <a:extLst>
              <a:ext uri="{FF2B5EF4-FFF2-40B4-BE49-F238E27FC236}">
                <a16:creationId xmlns:a16="http://schemas.microsoft.com/office/drawing/2014/main" id="{A4D7FC8A-EE83-489D-8E73-26FD8A387C88}"/>
              </a:ext>
            </a:extLst>
          </p:cNvPr>
          <p:cNvGrpSpPr/>
          <p:nvPr/>
        </p:nvGrpSpPr>
        <p:grpSpPr>
          <a:xfrm>
            <a:off x="669926" y="3981793"/>
            <a:ext cx="2479410" cy="1006236"/>
            <a:chOff x="7598807" y="1275999"/>
            <a:chExt cx="3920093" cy="1006236"/>
          </a:xfrm>
        </p:grpSpPr>
        <p:sp>
          <p:nvSpPr>
            <p:cNvPr id="41" name="í$1íḍe">
              <a:extLst>
                <a:ext uri="{FF2B5EF4-FFF2-40B4-BE49-F238E27FC236}">
                  <a16:creationId xmlns:a16="http://schemas.microsoft.com/office/drawing/2014/main" id="{A494CD94-1851-42EB-AFC8-D019B2D85B04}"/>
                </a:ext>
              </a:extLst>
            </p:cNvPr>
            <p:cNvSpPr txBox="1"/>
            <p:nvPr/>
          </p:nvSpPr>
          <p:spPr>
            <a:xfrm>
              <a:off x="7598807" y="1275999"/>
              <a:ext cx="3920093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000" b="1" dirty="0"/>
                <a:t>此处输入标题</a:t>
              </a:r>
              <a:endParaRPr lang="id-ID" sz="2000" b="1" dirty="0"/>
            </a:p>
          </p:txBody>
        </p:sp>
        <p:sp>
          <p:nvSpPr>
            <p:cNvPr id="42" name="ïŝľíḑé">
              <a:extLst>
                <a:ext uri="{FF2B5EF4-FFF2-40B4-BE49-F238E27FC236}">
                  <a16:creationId xmlns:a16="http://schemas.microsoft.com/office/drawing/2014/main" id="{A568A088-18CD-4AD8-9CAC-7FE374B7D5EC}"/>
                </a:ext>
              </a:extLst>
            </p:cNvPr>
            <p:cNvSpPr/>
            <p:nvPr/>
          </p:nvSpPr>
          <p:spPr bwMode="auto">
            <a:xfrm>
              <a:off x="7598807" y="1667100"/>
              <a:ext cx="3920093" cy="615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</p:grpSp>
      <p:grpSp>
        <p:nvGrpSpPr>
          <p:cNvPr id="43" name="iṧḷïḍe">
            <a:extLst>
              <a:ext uri="{FF2B5EF4-FFF2-40B4-BE49-F238E27FC236}">
                <a16:creationId xmlns:a16="http://schemas.microsoft.com/office/drawing/2014/main" id="{AD6195D3-A769-4474-9E34-AEEC3F1529E0}"/>
              </a:ext>
            </a:extLst>
          </p:cNvPr>
          <p:cNvGrpSpPr/>
          <p:nvPr/>
        </p:nvGrpSpPr>
        <p:grpSpPr>
          <a:xfrm>
            <a:off x="1099749" y="2772315"/>
            <a:ext cx="2920261" cy="1006236"/>
            <a:chOff x="7598807" y="1275999"/>
            <a:chExt cx="3920093" cy="1006236"/>
          </a:xfrm>
        </p:grpSpPr>
        <p:sp>
          <p:nvSpPr>
            <p:cNvPr id="44" name="îṩ1iďê">
              <a:extLst>
                <a:ext uri="{FF2B5EF4-FFF2-40B4-BE49-F238E27FC236}">
                  <a16:creationId xmlns:a16="http://schemas.microsoft.com/office/drawing/2014/main" id="{979FC393-DA93-4809-A208-18F052D27F00}"/>
                </a:ext>
              </a:extLst>
            </p:cNvPr>
            <p:cNvSpPr txBox="1"/>
            <p:nvPr/>
          </p:nvSpPr>
          <p:spPr>
            <a:xfrm>
              <a:off x="7598807" y="1275999"/>
              <a:ext cx="3920093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000" b="1" dirty="0"/>
                <a:t>此处输入标题</a:t>
              </a:r>
              <a:endParaRPr lang="id-ID" sz="2000" b="1" dirty="0"/>
            </a:p>
          </p:txBody>
        </p:sp>
        <p:sp>
          <p:nvSpPr>
            <p:cNvPr id="45" name="išḻïďe">
              <a:extLst>
                <a:ext uri="{FF2B5EF4-FFF2-40B4-BE49-F238E27FC236}">
                  <a16:creationId xmlns:a16="http://schemas.microsoft.com/office/drawing/2014/main" id="{73B9A9EF-4037-4A72-B18B-25C7D4929248}"/>
                </a:ext>
              </a:extLst>
            </p:cNvPr>
            <p:cNvSpPr/>
            <p:nvPr/>
          </p:nvSpPr>
          <p:spPr bwMode="auto">
            <a:xfrm>
              <a:off x="7598807" y="1667100"/>
              <a:ext cx="3920093" cy="615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</p:grpSp>
      <p:grpSp>
        <p:nvGrpSpPr>
          <p:cNvPr id="46" name="îṥlïďè">
            <a:extLst>
              <a:ext uri="{FF2B5EF4-FFF2-40B4-BE49-F238E27FC236}">
                <a16:creationId xmlns:a16="http://schemas.microsoft.com/office/drawing/2014/main" id="{7ADFBA7C-3B3C-4EEA-8F8E-2D903EF44C31}"/>
              </a:ext>
            </a:extLst>
          </p:cNvPr>
          <p:cNvGrpSpPr/>
          <p:nvPr/>
        </p:nvGrpSpPr>
        <p:grpSpPr>
          <a:xfrm>
            <a:off x="4439064" y="1562838"/>
            <a:ext cx="3313873" cy="1006236"/>
            <a:chOff x="7598807" y="1275999"/>
            <a:chExt cx="3920093" cy="1006236"/>
          </a:xfrm>
        </p:grpSpPr>
        <p:sp>
          <p:nvSpPr>
            <p:cNvPr id="47" name="iṣļiḍê">
              <a:extLst>
                <a:ext uri="{FF2B5EF4-FFF2-40B4-BE49-F238E27FC236}">
                  <a16:creationId xmlns:a16="http://schemas.microsoft.com/office/drawing/2014/main" id="{9FA96A27-FC59-42D1-B7F6-C0C97CB6A175}"/>
                </a:ext>
              </a:extLst>
            </p:cNvPr>
            <p:cNvSpPr txBox="1"/>
            <p:nvPr/>
          </p:nvSpPr>
          <p:spPr>
            <a:xfrm>
              <a:off x="7598807" y="1275999"/>
              <a:ext cx="3920093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/>
                <a:t>此处输入标题</a:t>
              </a:r>
              <a:endParaRPr lang="id-ID" sz="2000" b="1" dirty="0"/>
            </a:p>
          </p:txBody>
        </p:sp>
        <p:sp>
          <p:nvSpPr>
            <p:cNvPr id="48" name="îṣ1ïḓè">
              <a:extLst>
                <a:ext uri="{FF2B5EF4-FFF2-40B4-BE49-F238E27FC236}">
                  <a16:creationId xmlns:a16="http://schemas.microsoft.com/office/drawing/2014/main" id="{8A54696A-2640-4607-89AA-425FF2001A6E}"/>
                </a:ext>
              </a:extLst>
            </p:cNvPr>
            <p:cNvSpPr/>
            <p:nvPr/>
          </p:nvSpPr>
          <p:spPr bwMode="auto">
            <a:xfrm>
              <a:off x="7598807" y="1667100"/>
              <a:ext cx="3920093" cy="615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</p:grpSp>
      <p:grpSp>
        <p:nvGrpSpPr>
          <p:cNvPr id="49" name="íṣḻïḑè">
            <a:extLst>
              <a:ext uri="{FF2B5EF4-FFF2-40B4-BE49-F238E27FC236}">
                <a16:creationId xmlns:a16="http://schemas.microsoft.com/office/drawing/2014/main" id="{2581C537-FE31-4128-B12A-EE63E384D268}"/>
              </a:ext>
            </a:extLst>
          </p:cNvPr>
          <p:cNvGrpSpPr/>
          <p:nvPr/>
        </p:nvGrpSpPr>
        <p:grpSpPr>
          <a:xfrm>
            <a:off x="9039490" y="3981793"/>
            <a:ext cx="2479410" cy="1006236"/>
            <a:chOff x="7598807" y="1275999"/>
            <a:chExt cx="3920093" cy="1006236"/>
          </a:xfrm>
        </p:grpSpPr>
        <p:sp>
          <p:nvSpPr>
            <p:cNvPr id="50" name="ïşlïḑé">
              <a:extLst>
                <a:ext uri="{FF2B5EF4-FFF2-40B4-BE49-F238E27FC236}">
                  <a16:creationId xmlns:a16="http://schemas.microsoft.com/office/drawing/2014/main" id="{3D7672CC-C132-42CE-AA68-0959D7D7158B}"/>
                </a:ext>
              </a:extLst>
            </p:cNvPr>
            <p:cNvSpPr txBox="1"/>
            <p:nvPr/>
          </p:nvSpPr>
          <p:spPr>
            <a:xfrm>
              <a:off x="7598807" y="1275999"/>
              <a:ext cx="3920093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此处输入标题</a:t>
              </a:r>
              <a:endParaRPr lang="id-ID" sz="2000" b="1" dirty="0"/>
            </a:p>
          </p:txBody>
        </p:sp>
        <p:sp>
          <p:nvSpPr>
            <p:cNvPr id="51" name="îŝ1iḋé">
              <a:extLst>
                <a:ext uri="{FF2B5EF4-FFF2-40B4-BE49-F238E27FC236}">
                  <a16:creationId xmlns:a16="http://schemas.microsoft.com/office/drawing/2014/main" id="{48AB13CF-2208-4611-94EF-45393D489B51}"/>
                </a:ext>
              </a:extLst>
            </p:cNvPr>
            <p:cNvSpPr/>
            <p:nvPr/>
          </p:nvSpPr>
          <p:spPr bwMode="auto">
            <a:xfrm>
              <a:off x="7598807" y="1667100"/>
              <a:ext cx="3920093" cy="615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</p:grpSp>
      <p:grpSp>
        <p:nvGrpSpPr>
          <p:cNvPr id="52" name="ïṥḻíḍè">
            <a:extLst>
              <a:ext uri="{FF2B5EF4-FFF2-40B4-BE49-F238E27FC236}">
                <a16:creationId xmlns:a16="http://schemas.microsoft.com/office/drawing/2014/main" id="{A9BDA750-0683-4DA0-B3EE-D77D3684BFC0}"/>
              </a:ext>
            </a:extLst>
          </p:cNvPr>
          <p:cNvGrpSpPr/>
          <p:nvPr/>
        </p:nvGrpSpPr>
        <p:grpSpPr>
          <a:xfrm>
            <a:off x="8168816" y="2772315"/>
            <a:ext cx="2920261" cy="1006236"/>
            <a:chOff x="7598807" y="1275999"/>
            <a:chExt cx="3920093" cy="1006236"/>
          </a:xfrm>
        </p:grpSpPr>
        <p:sp>
          <p:nvSpPr>
            <p:cNvPr id="53" name="îşḻiḍê">
              <a:extLst>
                <a:ext uri="{FF2B5EF4-FFF2-40B4-BE49-F238E27FC236}">
                  <a16:creationId xmlns:a16="http://schemas.microsoft.com/office/drawing/2014/main" id="{493BC9A0-5F6F-4DAA-A1B1-DE6E0CB9E6C6}"/>
                </a:ext>
              </a:extLst>
            </p:cNvPr>
            <p:cNvSpPr txBox="1"/>
            <p:nvPr/>
          </p:nvSpPr>
          <p:spPr>
            <a:xfrm>
              <a:off x="7598807" y="1275999"/>
              <a:ext cx="3920093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此处输入标题</a:t>
              </a:r>
              <a:endParaRPr lang="id-ID" sz="2000" b="1" dirty="0"/>
            </a:p>
          </p:txBody>
        </p:sp>
        <p:sp>
          <p:nvSpPr>
            <p:cNvPr id="54" name="ïṥlïḍê">
              <a:extLst>
                <a:ext uri="{FF2B5EF4-FFF2-40B4-BE49-F238E27FC236}">
                  <a16:creationId xmlns:a16="http://schemas.microsoft.com/office/drawing/2014/main" id="{059A7F63-084F-45FE-96CA-FF75DD02C12A}"/>
                </a:ext>
              </a:extLst>
            </p:cNvPr>
            <p:cNvSpPr/>
            <p:nvPr/>
          </p:nvSpPr>
          <p:spPr bwMode="auto">
            <a:xfrm>
              <a:off x="7598807" y="1667100"/>
              <a:ext cx="3920093" cy="615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43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ïşļïḑé">
            <a:extLst>
              <a:ext uri="{FF2B5EF4-FFF2-40B4-BE49-F238E27FC236}">
                <a16:creationId xmlns:a16="http://schemas.microsoft.com/office/drawing/2014/main" id="{80BE467B-BEDB-4D80-AE6B-D02081AB6B66}"/>
              </a:ext>
            </a:extLst>
          </p:cNvPr>
          <p:cNvGrpSpPr/>
          <p:nvPr/>
        </p:nvGrpSpPr>
        <p:grpSpPr>
          <a:xfrm>
            <a:off x="1046789" y="1769400"/>
            <a:ext cx="2415892" cy="2303041"/>
            <a:chOff x="935725" y="884023"/>
            <a:chExt cx="2286001" cy="2179218"/>
          </a:xfrm>
        </p:grpSpPr>
        <p:sp>
          <p:nvSpPr>
            <p:cNvPr id="9" name="îsḷiḍè">
              <a:extLst>
                <a:ext uri="{FF2B5EF4-FFF2-40B4-BE49-F238E27FC236}">
                  <a16:creationId xmlns:a16="http://schemas.microsoft.com/office/drawing/2014/main" id="{3CD366B3-A9AA-4C28-B0CC-C13FE51C857C}"/>
                </a:ext>
              </a:extLst>
            </p:cNvPr>
            <p:cNvSpPr/>
            <p:nvPr/>
          </p:nvSpPr>
          <p:spPr>
            <a:xfrm>
              <a:off x="935725" y="1196753"/>
              <a:ext cx="2286000" cy="1866488"/>
            </a:xfrm>
            <a:prstGeom prst="roundRect">
              <a:avLst>
                <a:gd name="adj" fmla="val 357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ïṡļïḍé">
              <a:extLst>
                <a:ext uri="{FF2B5EF4-FFF2-40B4-BE49-F238E27FC236}">
                  <a16:creationId xmlns:a16="http://schemas.microsoft.com/office/drawing/2014/main" id="{88DC6EAA-0B1E-4B91-842A-35B3242F49E4}"/>
                </a:ext>
              </a:extLst>
            </p:cNvPr>
            <p:cNvSpPr/>
            <p:nvPr/>
          </p:nvSpPr>
          <p:spPr>
            <a:xfrm>
              <a:off x="935726" y="1970303"/>
              <a:ext cx="2286000" cy="5991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dirty="0"/>
                <a:t>此处输入标题</a:t>
              </a:r>
            </a:p>
          </p:txBody>
        </p:sp>
        <p:grpSp>
          <p:nvGrpSpPr>
            <p:cNvPr id="11" name="îṩļïḋê">
              <a:extLst>
                <a:ext uri="{FF2B5EF4-FFF2-40B4-BE49-F238E27FC236}">
                  <a16:creationId xmlns:a16="http://schemas.microsoft.com/office/drawing/2014/main" id="{4BAB2DE2-3894-4D22-A425-3FB87AF2D18A}"/>
                </a:ext>
              </a:extLst>
            </p:cNvPr>
            <p:cNvGrpSpPr/>
            <p:nvPr/>
          </p:nvGrpSpPr>
          <p:grpSpPr>
            <a:xfrm>
              <a:off x="1765996" y="884023"/>
              <a:ext cx="625458" cy="625458"/>
              <a:chOff x="7063654" y="1961274"/>
              <a:chExt cx="956626" cy="956626"/>
            </a:xfrm>
          </p:grpSpPr>
          <p:sp>
            <p:nvSpPr>
              <p:cNvPr id="12" name="íṩḷide">
                <a:extLst>
                  <a:ext uri="{FF2B5EF4-FFF2-40B4-BE49-F238E27FC236}">
                    <a16:creationId xmlns:a16="http://schemas.microsoft.com/office/drawing/2014/main" id="{4FB85209-E2DC-4067-BF97-F328C9BA65B3}"/>
                  </a:ext>
                </a:extLst>
              </p:cNvPr>
              <p:cNvSpPr/>
              <p:nvPr/>
            </p:nvSpPr>
            <p:spPr>
              <a:xfrm flipH="1">
                <a:off x="7063654" y="1961274"/>
                <a:ext cx="956626" cy="9566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" name="iṧ1ïḑè">
                <a:extLst>
                  <a:ext uri="{FF2B5EF4-FFF2-40B4-BE49-F238E27FC236}">
                    <a16:creationId xmlns:a16="http://schemas.microsoft.com/office/drawing/2014/main" id="{0712C671-98C7-4F9B-9B90-1FE0711BE01D}"/>
                  </a:ext>
                </a:extLst>
              </p:cNvPr>
              <p:cNvSpPr/>
              <p:nvPr/>
            </p:nvSpPr>
            <p:spPr bwMode="auto">
              <a:xfrm>
                <a:off x="7278216" y="2227729"/>
                <a:ext cx="527502" cy="423716"/>
              </a:xfrm>
              <a:custGeom>
                <a:avLst/>
                <a:gdLst>
                  <a:gd name="connsiteX0" fmla="*/ 360943 w 600541"/>
                  <a:gd name="connsiteY0" fmla="*/ 344430 h 482385"/>
                  <a:gd name="connsiteX1" fmla="*/ 415206 w 600541"/>
                  <a:gd name="connsiteY1" fmla="*/ 369480 h 482385"/>
                  <a:gd name="connsiteX2" fmla="*/ 334409 w 600541"/>
                  <a:gd name="connsiteY2" fmla="*/ 431508 h 482385"/>
                  <a:gd name="connsiteX3" fmla="*/ 360943 w 600541"/>
                  <a:gd name="connsiteY3" fmla="*/ 344430 h 482385"/>
                  <a:gd name="connsiteX4" fmla="*/ 158230 w 600541"/>
                  <a:gd name="connsiteY4" fmla="*/ 344430 h 482385"/>
                  <a:gd name="connsiteX5" fmla="*/ 184529 w 600541"/>
                  <a:gd name="connsiteY5" fmla="*/ 431014 h 482385"/>
                  <a:gd name="connsiteX6" fmla="*/ 104437 w 600541"/>
                  <a:gd name="connsiteY6" fmla="*/ 369236 h 482385"/>
                  <a:gd name="connsiteX7" fmla="*/ 158230 w 600541"/>
                  <a:gd name="connsiteY7" fmla="*/ 344430 h 482385"/>
                  <a:gd name="connsiteX8" fmla="*/ 272241 w 600541"/>
                  <a:gd name="connsiteY8" fmla="*/ 331516 h 482385"/>
                  <a:gd name="connsiteX9" fmla="*/ 343018 w 600541"/>
                  <a:gd name="connsiteY9" fmla="*/ 339630 h 482385"/>
                  <a:gd name="connsiteX10" fmla="*/ 308586 w 600541"/>
                  <a:gd name="connsiteY10" fmla="*/ 440343 h 482385"/>
                  <a:gd name="connsiteX11" fmla="*/ 272241 w 600541"/>
                  <a:gd name="connsiteY11" fmla="*/ 445832 h 482385"/>
                  <a:gd name="connsiteX12" fmla="*/ 253118 w 600541"/>
                  <a:gd name="connsiteY12" fmla="*/ 331516 h 482385"/>
                  <a:gd name="connsiteX13" fmla="*/ 253118 w 600541"/>
                  <a:gd name="connsiteY13" fmla="*/ 446044 h 482385"/>
                  <a:gd name="connsiteX14" fmla="*/ 212245 w 600541"/>
                  <a:gd name="connsiteY14" fmla="*/ 440079 h 482385"/>
                  <a:gd name="connsiteX15" fmla="*/ 177825 w 600541"/>
                  <a:gd name="connsiteY15" fmla="*/ 339867 h 482385"/>
                  <a:gd name="connsiteX16" fmla="*/ 253118 w 600541"/>
                  <a:gd name="connsiteY16" fmla="*/ 331516 h 482385"/>
                  <a:gd name="connsiteX17" fmla="*/ 368784 w 600541"/>
                  <a:gd name="connsiteY17" fmla="*/ 260175 h 482385"/>
                  <a:gd name="connsiteX18" fmla="*/ 454583 w 600541"/>
                  <a:gd name="connsiteY18" fmla="*/ 260175 h 482385"/>
                  <a:gd name="connsiteX19" fmla="*/ 425904 w 600541"/>
                  <a:gd name="connsiteY19" fmla="*/ 353251 h 482385"/>
                  <a:gd name="connsiteX20" fmla="*/ 363765 w 600541"/>
                  <a:gd name="connsiteY20" fmla="*/ 325090 h 482385"/>
                  <a:gd name="connsiteX21" fmla="*/ 368784 w 600541"/>
                  <a:gd name="connsiteY21" fmla="*/ 260175 h 482385"/>
                  <a:gd name="connsiteX22" fmla="*/ 272241 w 600541"/>
                  <a:gd name="connsiteY22" fmla="*/ 260175 h 482385"/>
                  <a:gd name="connsiteX23" fmla="*/ 349440 w 600541"/>
                  <a:gd name="connsiteY23" fmla="*/ 260175 h 482385"/>
                  <a:gd name="connsiteX24" fmla="*/ 345616 w 600541"/>
                  <a:gd name="connsiteY24" fmla="*/ 320297 h 482385"/>
                  <a:gd name="connsiteX25" fmla="*/ 272241 w 600541"/>
                  <a:gd name="connsiteY25" fmla="*/ 312185 h 482385"/>
                  <a:gd name="connsiteX26" fmla="*/ 169710 w 600541"/>
                  <a:gd name="connsiteY26" fmla="*/ 260175 h 482385"/>
                  <a:gd name="connsiteX27" fmla="*/ 253118 w 600541"/>
                  <a:gd name="connsiteY27" fmla="*/ 260175 h 482385"/>
                  <a:gd name="connsiteX28" fmla="*/ 253118 w 600541"/>
                  <a:gd name="connsiteY28" fmla="*/ 312185 h 482385"/>
                  <a:gd name="connsiteX29" fmla="*/ 174729 w 600541"/>
                  <a:gd name="connsiteY29" fmla="*/ 320297 h 482385"/>
                  <a:gd name="connsiteX30" fmla="*/ 169710 w 600541"/>
                  <a:gd name="connsiteY30" fmla="*/ 260175 h 482385"/>
                  <a:gd name="connsiteX31" fmla="*/ 65273 w 600541"/>
                  <a:gd name="connsiteY31" fmla="*/ 260175 h 482385"/>
                  <a:gd name="connsiteX32" fmla="*/ 150605 w 600541"/>
                  <a:gd name="connsiteY32" fmla="*/ 260175 h 482385"/>
                  <a:gd name="connsiteX33" fmla="*/ 155385 w 600541"/>
                  <a:gd name="connsiteY33" fmla="*/ 325078 h 482385"/>
                  <a:gd name="connsiteX34" fmla="*/ 93717 w 600541"/>
                  <a:gd name="connsiteY34" fmla="*/ 352757 h 482385"/>
                  <a:gd name="connsiteX35" fmla="*/ 65273 w 600541"/>
                  <a:gd name="connsiteY35" fmla="*/ 260175 h 482385"/>
                  <a:gd name="connsiteX36" fmla="*/ 346333 w 600541"/>
                  <a:gd name="connsiteY36" fmla="*/ 186645 h 482385"/>
                  <a:gd name="connsiteX37" fmla="*/ 349440 w 600541"/>
                  <a:gd name="connsiteY37" fmla="*/ 244367 h 482385"/>
                  <a:gd name="connsiteX38" fmla="*/ 272241 w 600541"/>
                  <a:gd name="connsiteY38" fmla="*/ 244367 h 482385"/>
                  <a:gd name="connsiteX39" fmla="*/ 272241 w 600541"/>
                  <a:gd name="connsiteY39" fmla="*/ 193801 h 482385"/>
                  <a:gd name="connsiteX40" fmla="*/ 346333 w 600541"/>
                  <a:gd name="connsiteY40" fmla="*/ 186645 h 482385"/>
                  <a:gd name="connsiteX41" fmla="*/ 174251 w 600541"/>
                  <a:gd name="connsiteY41" fmla="*/ 186645 h 482385"/>
                  <a:gd name="connsiteX42" fmla="*/ 253118 w 600541"/>
                  <a:gd name="connsiteY42" fmla="*/ 193801 h 482385"/>
                  <a:gd name="connsiteX43" fmla="*/ 253118 w 600541"/>
                  <a:gd name="connsiteY43" fmla="*/ 244367 h 482385"/>
                  <a:gd name="connsiteX44" fmla="*/ 169710 w 600541"/>
                  <a:gd name="connsiteY44" fmla="*/ 244367 h 482385"/>
                  <a:gd name="connsiteX45" fmla="*/ 174251 w 600541"/>
                  <a:gd name="connsiteY45" fmla="*/ 186645 h 482385"/>
                  <a:gd name="connsiteX46" fmla="*/ 92525 w 600541"/>
                  <a:gd name="connsiteY46" fmla="*/ 153974 h 482385"/>
                  <a:gd name="connsiteX47" fmla="*/ 154679 w 600541"/>
                  <a:gd name="connsiteY47" fmla="*/ 181879 h 482385"/>
                  <a:gd name="connsiteX48" fmla="*/ 150376 w 600541"/>
                  <a:gd name="connsiteY48" fmla="*/ 244368 h 482385"/>
                  <a:gd name="connsiteX49" fmla="*/ 65273 w 600541"/>
                  <a:gd name="connsiteY49" fmla="*/ 244368 h 482385"/>
                  <a:gd name="connsiteX50" fmla="*/ 92525 w 600541"/>
                  <a:gd name="connsiteY50" fmla="*/ 153974 h 482385"/>
                  <a:gd name="connsiteX51" fmla="*/ 426413 w 600541"/>
                  <a:gd name="connsiteY51" fmla="*/ 153197 h 482385"/>
                  <a:gd name="connsiteX52" fmla="*/ 429044 w 600541"/>
                  <a:gd name="connsiteY52" fmla="*/ 156061 h 482385"/>
                  <a:gd name="connsiteX53" fmla="*/ 444350 w 600541"/>
                  <a:gd name="connsiteY53" fmla="*/ 188758 h 482385"/>
                  <a:gd name="connsiteX54" fmla="*/ 404410 w 600541"/>
                  <a:gd name="connsiteY54" fmla="*/ 212863 h 482385"/>
                  <a:gd name="connsiteX55" fmla="*/ 392930 w 600541"/>
                  <a:gd name="connsiteY55" fmla="*/ 231002 h 482385"/>
                  <a:gd name="connsiteX56" fmla="*/ 394844 w 600541"/>
                  <a:gd name="connsiteY56" fmla="*/ 244367 h 482385"/>
                  <a:gd name="connsiteX57" fmla="*/ 368775 w 600541"/>
                  <a:gd name="connsiteY57" fmla="*/ 244367 h 482385"/>
                  <a:gd name="connsiteX58" fmla="*/ 364470 w 600541"/>
                  <a:gd name="connsiteY58" fmla="*/ 181837 h 482385"/>
                  <a:gd name="connsiteX59" fmla="*/ 426413 w 600541"/>
                  <a:gd name="connsiteY59" fmla="*/ 153197 h 482385"/>
                  <a:gd name="connsiteX60" fmla="*/ 182835 w 600541"/>
                  <a:gd name="connsiteY60" fmla="*/ 72541 h 482385"/>
                  <a:gd name="connsiteX61" fmla="*/ 157498 w 600541"/>
                  <a:gd name="connsiteY61" fmla="*/ 161101 h 482385"/>
                  <a:gd name="connsiteX62" fmla="*/ 103237 w 600541"/>
                  <a:gd name="connsiteY62" fmla="*/ 135798 h 482385"/>
                  <a:gd name="connsiteX63" fmla="*/ 182835 w 600541"/>
                  <a:gd name="connsiteY63" fmla="*/ 72541 h 482385"/>
                  <a:gd name="connsiteX64" fmla="*/ 336032 w 600541"/>
                  <a:gd name="connsiteY64" fmla="*/ 72330 h 482385"/>
                  <a:gd name="connsiteX65" fmla="*/ 374284 w 600541"/>
                  <a:gd name="connsiteY65" fmla="*/ 93807 h 482385"/>
                  <a:gd name="connsiteX66" fmla="*/ 373806 w 600541"/>
                  <a:gd name="connsiteY66" fmla="*/ 94284 h 482385"/>
                  <a:gd name="connsiteX67" fmla="*/ 361852 w 600541"/>
                  <a:gd name="connsiteY67" fmla="*/ 111943 h 482385"/>
                  <a:gd name="connsiteX68" fmla="*/ 368785 w 600541"/>
                  <a:gd name="connsiteY68" fmla="*/ 131988 h 482385"/>
                  <a:gd name="connsiteX69" fmla="*/ 370220 w 600541"/>
                  <a:gd name="connsiteY69" fmla="*/ 133420 h 482385"/>
                  <a:gd name="connsiteX70" fmla="*/ 393649 w 600541"/>
                  <a:gd name="connsiteY70" fmla="*/ 142726 h 482385"/>
                  <a:gd name="connsiteX71" fmla="*/ 396279 w 600541"/>
                  <a:gd name="connsiteY71" fmla="*/ 142726 h 482385"/>
                  <a:gd name="connsiteX72" fmla="*/ 407515 w 600541"/>
                  <a:gd name="connsiteY72" fmla="*/ 141533 h 482385"/>
                  <a:gd name="connsiteX73" fmla="*/ 361613 w 600541"/>
                  <a:gd name="connsiteY73" fmla="*/ 161101 h 482385"/>
                  <a:gd name="connsiteX74" fmla="*/ 336032 w 600541"/>
                  <a:gd name="connsiteY74" fmla="*/ 72330 h 482385"/>
                  <a:gd name="connsiteX75" fmla="*/ 272241 w 600541"/>
                  <a:gd name="connsiteY75" fmla="*/ 57299 h 482385"/>
                  <a:gd name="connsiteX76" fmla="*/ 310732 w 600541"/>
                  <a:gd name="connsiteY76" fmla="*/ 63263 h 482385"/>
                  <a:gd name="connsiteX77" fmla="*/ 343724 w 600541"/>
                  <a:gd name="connsiteY77" fmla="*/ 165849 h 482385"/>
                  <a:gd name="connsiteX78" fmla="*/ 272241 w 600541"/>
                  <a:gd name="connsiteY78" fmla="*/ 174438 h 482385"/>
                  <a:gd name="connsiteX79" fmla="*/ 253118 w 600541"/>
                  <a:gd name="connsiteY79" fmla="*/ 57017 h 482385"/>
                  <a:gd name="connsiteX80" fmla="*/ 253118 w 600541"/>
                  <a:gd name="connsiteY80" fmla="*/ 174438 h 482385"/>
                  <a:gd name="connsiteX81" fmla="*/ 177119 w 600541"/>
                  <a:gd name="connsiteY81" fmla="*/ 165846 h 482385"/>
                  <a:gd name="connsiteX82" fmla="*/ 209861 w 600541"/>
                  <a:gd name="connsiteY82" fmla="*/ 63461 h 482385"/>
                  <a:gd name="connsiteX83" fmla="*/ 253118 w 600541"/>
                  <a:gd name="connsiteY83" fmla="*/ 57017 h 482385"/>
                  <a:gd name="connsiteX84" fmla="*/ 253128 w 600541"/>
                  <a:gd name="connsiteY84" fmla="*/ 0 h 482385"/>
                  <a:gd name="connsiteX85" fmla="*/ 424509 w 600541"/>
                  <a:gd name="connsiteY85" fmla="*/ 66832 h 482385"/>
                  <a:gd name="connsiteX86" fmla="*/ 436699 w 600541"/>
                  <a:gd name="connsiteY86" fmla="*/ 45350 h 482385"/>
                  <a:gd name="connsiteX87" fmla="*/ 445782 w 600541"/>
                  <a:gd name="connsiteY87" fmla="*/ 40099 h 482385"/>
                  <a:gd name="connsiteX88" fmla="*/ 453192 w 600541"/>
                  <a:gd name="connsiteY88" fmla="*/ 43202 h 482385"/>
                  <a:gd name="connsiteX89" fmla="*/ 459168 w 600541"/>
                  <a:gd name="connsiteY89" fmla="*/ 48931 h 482385"/>
                  <a:gd name="connsiteX90" fmla="*/ 463231 w 600541"/>
                  <a:gd name="connsiteY90" fmla="*/ 60865 h 482385"/>
                  <a:gd name="connsiteX91" fmla="*/ 461080 w 600541"/>
                  <a:gd name="connsiteY91" fmla="*/ 82585 h 482385"/>
                  <a:gd name="connsiteX92" fmla="*/ 517251 w 600541"/>
                  <a:gd name="connsiteY92" fmla="*/ 138677 h 482385"/>
                  <a:gd name="connsiteX93" fmla="*/ 553582 w 600541"/>
                  <a:gd name="connsiteY93" fmla="*/ 79005 h 482385"/>
                  <a:gd name="connsiteX94" fmla="*/ 564578 w 600541"/>
                  <a:gd name="connsiteY94" fmla="*/ 72561 h 482385"/>
                  <a:gd name="connsiteX95" fmla="*/ 573900 w 600541"/>
                  <a:gd name="connsiteY95" fmla="*/ 76618 h 482385"/>
                  <a:gd name="connsiteX96" fmla="*/ 578441 w 600541"/>
                  <a:gd name="connsiteY96" fmla="*/ 80915 h 482385"/>
                  <a:gd name="connsiteX97" fmla="*/ 582983 w 600541"/>
                  <a:gd name="connsiteY97" fmla="*/ 99532 h 482385"/>
                  <a:gd name="connsiteX98" fmla="*/ 558841 w 600541"/>
                  <a:gd name="connsiteY98" fmla="*/ 180208 h 482385"/>
                  <a:gd name="connsiteX99" fmla="*/ 592544 w 600541"/>
                  <a:gd name="connsiteY99" fmla="*/ 214102 h 482385"/>
                  <a:gd name="connsiteX100" fmla="*/ 589914 w 600541"/>
                  <a:gd name="connsiteY100" fmla="*/ 258020 h 482385"/>
                  <a:gd name="connsiteX101" fmla="*/ 589675 w 600541"/>
                  <a:gd name="connsiteY101" fmla="*/ 258497 h 482385"/>
                  <a:gd name="connsiteX102" fmla="*/ 568402 w 600541"/>
                  <a:gd name="connsiteY102" fmla="*/ 267567 h 482385"/>
                  <a:gd name="connsiteX103" fmla="*/ 547846 w 600541"/>
                  <a:gd name="connsiteY103" fmla="*/ 258736 h 482385"/>
                  <a:gd name="connsiteX104" fmla="*/ 515338 w 600541"/>
                  <a:gd name="connsiteY104" fmla="*/ 226275 h 482385"/>
                  <a:gd name="connsiteX105" fmla="*/ 430724 w 600541"/>
                  <a:gd name="connsiteY105" fmla="*/ 251575 h 482385"/>
                  <a:gd name="connsiteX106" fmla="*/ 425943 w 600541"/>
                  <a:gd name="connsiteY106" fmla="*/ 252291 h 482385"/>
                  <a:gd name="connsiteX107" fmla="*/ 412319 w 600541"/>
                  <a:gd name="connsiteY107" fmla="*/ 246802 h 482385"/>
                  <a:gd name="connsiteX108" fmla="*/ 407777 w 600541"/>
                  <a:gd name="connsiteY108" fmla="*/ 242267 h 482385"/>
                  <a:gd name="connsiteX109" fmla="*/ 403953 w 600541"/>
                  <a:gd name="connsiteY109" fmla="*/ 231526 h 482385"/>
                  <a:gd name="connsiteX110" fmla="*/ 410167 w 600541"/>
                  <a:gd name="connsiteY110" fmla="*/ 222217 h 482385"/>
                  <a:gd name="connsiteX111" fmla="*/ 473031 w 600541"/>
                  <a:gd name="connsiteY111" fmla="*/ 184027 h 482385"/>
                  <a:gd name="connsiteX112" fmla="*/ 418294 w 600541"/>
                  <a:gd name="connsiteY112" fmla="*/ 129368 h 482385"/>
                  <a:gd name="connsiteX113" fmla="*/ 392001 w 600541"/>
                  <a:gd name="connsiteY113" fmla="*/ 131994 h 482385"/>
                  <a:gd name="connsiteX114" fmla="*/ 390806 w 600541"/>
                  <a:gd name="connsiteY114" fmla="*/ 131994 h 482385"/>
                  <a:gd name="connsiteX115" fmla="*/ 380289 w 600541"/>
                  <a:gd name="connsiteY115" fmla="*/ 127697 h 482385"/>
                  <a:gd name="connsiteX116" fmla="*/ 374314 w 600541"/>
                  <a:gd name="connsiteY116" fmla="*/ 121730 h 482385"/>
                  <a:gd name="connsiteX117" fmla="*/ 371445 w 600541"/>
                  <a:gd name="connsiteY117" fmla="*/ 113137 h 482385"/>
                  <a:gd name="connsiteX118" fmla="*/ 376465 w 600541"/>
                  <a:gd name="connsiteY118" fmla="*/ 105499 h 482385"/>
                  <a:gd name="connsiteX119" fmla="*/ 402997 w 600541"/>
                  <a:gd name="connsiteY119" fmla="*/ 90462 h 482385"/>
                  <a:gd name="connsiteX120" fmla="*/ 253128 w 600541"/>
                  <a:gd name="connsiteY120" fmla="*/ 31745 h 482385"/>
                  <a:gd name="connsiteX121" fmla="*/ 31790 w 600541"/>
                  <a:gd name="connsiteY121" fmla="*/ 252769 h 482385"/>
                  <a:gd name="connsiteX122" fmla="*/ 157518 w 600541"/>
                  <a:gd name="connsiteY122" fmla="*/ 452072 h 482385"/>
                  <a:gd name="connsiteX123" fmla="*/ 164927 w 600541"/>
                  <a:gd name="connsiteY123" fmla="*/ 473315 h 482385"/>
                  <a:gd name="connsiteX124" fmla="*/ 150586 w 600541"/>
                  <a:gd name="connsiteY124" fmla="*/ 482385 h 482385"/>
                  <a:gd name="connsiteX125" fmla="*/ 143654 w 600541"/>
                  <a:gd name="connsiteY125" fmla="*/ 480714 h 482385"/>
                  <a:gd name="connsiteX126" fmla="*/ 0 w 600541"/>
                  <a:gd name="connsiteY126" fmla="*/ 252769 h 482385"/>
                  <a:gd name="connsiteX127" fmla="*/ 253128 w 600541"/>
                  <a:gd name="connsiteY127" fmla="*/ 0 h 482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0541" h="482385">
                    <a:moveTo>
                      <a:pt x="360943" y="344430"/>
                    </a:moveTo>
                    <a:cubicBezTo>
                      <a:pt x="383891" y="351110"/>
                      <a:pt x="402537" y="359937"/>
                      <a:pt x="415206" y="369480"/>
                    </a:cubicBezTo>
                    <a:cubicBezTo>
                      <a:pt x="394409" y="396677"/>
                      <a:pt x="366680" y="418148"/>
                      <a:pt x="334409" y="431508"/>
                    </a:cubicBezTo>
                    <a:cubicBezTo>
                      <a:pt x="345883" y="407412"/>
                      <a:pt x="354967" y="377830"/>
                      <a:pt x="360943" y="344430"/>
                    </a:cubicBezTo>
                    <a:close/>
                    <a:moveTo>
                      <a:pt x="158230" y="344430"/>
                    </a:moveTo>
                    <a:cubicBezTo>
                      <a:pt x="164207" y="377823"/>
                      <a:pt x="173292" y="407162"/>
                      <a:pt x="184529" y="431014"/>
                    </a:cubicBezTo>
                    <a:cubicBezTo>
                      <a:pt x="152731" y="417895"/>
                      <a:pt x="125237" y="396190"/>
                      <a:pt x="104437" y="369236"/>
                    </a:cubicBezTo>
                    <a:cubicBezTo>
                      <a:pt x="117108" y="359696"/>
                      <a:pt x="135517" y="351109"/>
                      <a:pt x="158230" y="344430"/>
                    </a:cubicBezTo>
                    <a:close/>
                    <a:moveTo>
                      <a:pt x="272241" y="331516"/>
                    </a:moveTo>
                    <a:cubicBezTo>
                      <a:pt x="297826" y="332232"/>
                      <a:pt x="321976" y="335096"/>
                      <a:pt x="343018" y="339630"/>
                    </a:cubicBezTo>
                    <a:cubicBezTo>
                      <a:pt x="335606" y="382111"/>
                      <a:pt x="323172" y="416477"/>
                      <a:pt x="308586" y="440343"/>
                    </a:cubicBezTo>
                    <a:cubicBezTo>
                      <a:pt x="296630" y="443207"/>
                      <a:pt x="281805" y="445116"/>
                      <a:pt x="272241" y="445832"/>
                    </a:cubicBezTo>
                    <a:close/>
                    <a:moveTo>
                      <a:pt x="253118" y="331516"/>
                    </a:moveTo>
                    <a:lnTo>
                      <a:pt x="253118" y="446044"/>
                    </a:lnTo>
                    <a:cubicBezTo>
                      <a:pt x="237342" y="445328"/>
                      <a:pt x="225152" y="443419"/>
                      <a:pt x="212245" y="440079"/>
                    </a:cubicBezTo>
                    <a:cubicBezTo>
                      <a:pt x="197664" y="416219"/>
                      <a:pt x="184996" y="381861"/>
                      <a:pt x="177825" y="339867"/>
                    </a:cubicBezTo>
                    <a:cubicBezTo>
                      <a:pt x="199815" y="334856"/>
                      <a:pt x="221328" y="331993"/>
                      <a:pt x="253118" y="331516"/>
                    </a:cubicBezTo>
                    <a:close/>
                    <a:moveTo>
                      <a:pt x="368784" y="260175"/>
                    </a:moveTo>
                    <a:lnTo>
                      <a:pt x="454583" y="260175"/>
                    </a:lnTo>
                    <a:cubicBezTo>
                      <a:pt x="453149" y="298360"/>
                      <a:pt x="442872" y="326044"/>
                      <a:pt x="425904" y="353251"/>
                    </a:cubicBezTo>
                    <a:cubicBezTo>
                      <a:pt x="410608" y="341796"/>
                      <a:pt x="389337" y="332249"/>
                      <a:pt x="363765" y="325090"/>
                    </a:cubicBezTo>
                    <a:cubicBezTo>
                      <a:pt x="366633" y="304565"/>
                      <a:pt x="368306" y="282609"/>
                      <a:pt x="368784" y="260175"/>
                    </a:cubicBezTo>
                    <a:close/>
                    <a:moveTo>
                      <a:pt x="272241" y="260175"/>
                    </a:moveTo>
                    <a:lnTo>
                      <a:pt x="349440" y="260175"/>
                    </a:lnTo>
                    <a:cubicBezTo>
                      <a:pt x="348962" y="282601"/>
                      <a:pt x="348006" y="301688"/>
                      <a:pt x="345616" y="320297"/>
                    </a:cubicBezTo>
                    <a:cubicBezTo>
                      <a:pt x="323149" y="315525"/>
                      <a:pt x="297815" y="312901"/>
                      <a:pt x="272241" y="312185"/>
                    </a:cubicBezTo>
                    <a:close/>
                    <a:moveTo>
                      <a:pt x="169710" y="260175"/>
                    </a:moveTo>
                    <a:lnTo>
                      <a:pt x="253118" y="260175"/>
                    </a:lnTo>
                    <a:lnTo>
                      <a:pt x="253118" y="312185"/>
                    </a:lnTo>
                    <a:cubicBezTo>
                      <a:pt x="221332" y="312662"/>
                      <a:pt x="198389" y="315287"/>
                      <a:pt x="174729" y="320297"/>
                    </a:cubicBezTo>
                    <a:cubicBezTo>
                      <a:pt x="172339" y="301688"/>
                      <a:pt x="170188" y="282601"/>
                      <a:pt x="169710" y="260175"/>
                    </a:cubicBezTo>
                    <a:close/>
                    <a:moveTo>
                      <a:pt x="65273" y="260175"/>
                    </a:moveTo>
                    <a:lnTo>
                      <a:pt x="150605" y="260175"/>
                    </a:lnTo>
                    <a:cubicBezTo>
                      <a:pt x="150844" y="282605"/>
                      <a:pt x="152517" y="304557"/>
                      <a:pt x="155385" y="325078"/>
                    </a:cubicBezTo>
                    <a:cubicBezTo>
                      <a:pt x="130048" y="331998"/>
                      <a:pt x="109014" y="341542"/>
                      <a:pt x="93717" y="352757"/>
                    </a:cubicBezTo>
                    <a:cubicBezTo>
                      <a:pt x="76985" y="325794"/>
                      <a:pt x="66707" y="298353"/>
                      <a:pt x="65273" y="260175"/>
                    </a:cubicBezTo>
                    <a:close/>
                    <a:moveTo>
                      <a:pt x="346333" y="186645"/>
                    </a:moveTo>
                    <a:cubicBezTo>
                      <a:pt x="348484" y="204296"/>
                      <a:pt x="349201" y="221946"/>
                      <a:pt x="349440" y="244367"/>
                    </a:cubicBezTo>
                    <a:lnTo>
                      <a:pt x="272241" y="244367"/>
                    </a:lnTo>
                    <a:lnTo>
                      <a:pt x="272241" y="193801"/>
                    </a:lnTo>
                    <a:cubicBezTo>
                      <a:pt x="297815" y="193085"/>
                      <a:pt x="323627" y="191415"/>
                      <a:pt x="346333" y="186645"/>
                    </a:cubicBezTo>
                    <a:close/>
                    <a:moveTo>
                      <a:pt x="174251" y="186645"/>
                    </a:moveTo>
                    <a:cubicBezTo>
                      <a:pt x="197911" y="191654"/>
                      <a:pt x="221332" y="193324"/>
                      <a:pt x="253118" y="193801"/>
                    </a:cubicBezTo>
                    <a:lnTo>
                      <a:pt x="253118" y="244367"/>
                    </a:lnTo>
                    <a:lnTo>
                      <a:pt x="169710" y="244367"/>
                    </a:lnTo>
                    <a:cubicBezTo>
                      <a:pt x="170188" y="221946"/>
                      <a:pt x="172100" y="204296"/>
                      <a:pt x="174251" y="186645"/>
                    </a:cubicBezTo>
                    <a:close/>
                    <a:moveTo>
                      <a:pt x="92525" y="153974"/>
                    </a:moveTo>
                    <a:cubicBezTo>
                      <a:pt x="107825" y="165661"/>
                      <a:pt x="129100" y="174724"/>
                      <a:pt x="154679" y="181879"/>
                    </a:cubicBezTo>
                    <a:cubicBezTo>
                      <a:pt x="152288" y="201198"/>
                      <a:pt x="150854" y="221948"/>
                      <a:pt x="150376" y="244368"/>
                    </a:cubicBezTo>
                    <a:lnTo>
                      <a:pt x="65273" y="244368"/>
                    </a:lnTo>
                    <a:cubicBezTo>
                      <a:pt x="66946" y="209308"/>
                      <a:pt x="76748" y="180448"/>
                      <a:pt x="92525" y="153974"/>
                    </a:cubicBezTo>
                    <a:close/>
                    <a:moveTo>
                      <a:pt x="426413" y="153197"/>
                    </a:moveTo>
                    <a:lnTo>
                      <a:pt x="429044" y="156061"/>
                    </a:lnTo>
                    <a:cubicBezTo>
                      <a:pt x="435262" y="166324"/>
                      <a:pt x="440284" y="177302"/>
                      <a:pt x="444350" y="188758"/>
                    </a:cubicBezTo>
                    <a:lnTo>
                      <a:pt x="404410" y="212863"/>
                    </a:lnTo>
                    <a:cubicBezTo>
                      <a:pt x="397953" y="216921"/>
                      <a:pt x="393648" y="223603"/>
                      <a:pt x="392930" y="231002"/>
                    </a:cubicBezTo>
                    <a:cubicBezTo>
                      <a:pt x="392213" y="235298"/>
                      <a:pt x="392930" y="237923"/>
                      <a:pt x="394844" y="244367"/>
                    </a:cubicBezTo>
                    <a:lnTo>
                      <a:pt x="368775" y="244367"/>
                    </a:lnTo>
                    <a:cubicBezTo>
                      <a:pt x="368297" y="221933"/>
                      <a:pt x="366862" y="201169"/>
                      <a:pt x="364470" y="181837"/>
                    </a:cubicBezTo>
                    <a:cubicBezTo>
                      <a:pt x="389821" y="174677"/>
                      <a:pt x="411107" y="164653"/>
                      <a:pt x="426413" y="153197"/>
                    </a:cubicBezTo>
                    <a:close/>
                    <a:moveTo>
                      <a:pt x="182835" y="72541"/>
                    </a:moveTo>
                    <a:cubicBezTo>
                      <a:pt x="171839" y="97128"/>
                      <a:pt x="162995" y="127205"/>
                      <a:pt x="157498" y="161101"/>
                    </a:cubicBezTo>
                    <a:cubicBezTo>
                      <a:pt x="134072" y="154179"/>
                      <a:pt x="115667" y="145346"/>
                      <a:pt x="103237" y="135798"/>
                    </a:cubicBezTo>
                    <a:cubicBezTo>
                      <a:pt x="123555" y="108108"/>
                      <a:pt x="151044" y="86386"/>
                      <a:pt x="182835" y="72541"/>
                    </a:cubicBezTo>
                    <a:close/>
                    <a:moveTo>
                      <a:pt x="336032" y="72330"/>
                    </a:moveTo>
                    <a:cubicBezTo>
                      <a:pt x="349659" y="78057"/>
                      <a:pt x="362569" y="85216"/>
                      <a:pt x="374284" y="93807"/>
                    </a:cubicBezTo>
                    <a:lnTo>
                      <a:pt x="373806" y="94284"/>
                    </a:lnTo>
                    <a:cubicBezTo>
                      <a:pt x="367112" y="98102"/>
                      <a:pt x="362808" y="104545"/>
                      <a:pt x="361852" y="111943"/>
                    </a:cubicBezTo>
                    <a:cubicBezTo>
                      <a:pt x="360657" y="119102"/>
                      <a:pt x="363286" y="126499"/>
                      <a:pt x="368785" y="131988"/>
                    </a:cubicBezTo>
                    <a:lnTo>
                      <a:pt x="370220" y="133420"/>
                    </a:lnTo>
                    <a:cubicBezTo>
                      <a:pt x="375957" y="139147"/>
                      <a:pt x="385042" y="142726"/>
                      <a:pt x="393649" y="142726"/>
                    </a:cubicBezTo>
                    <a:cubicBezTo>
                      <a:pt x="394605" y="142726"/>
                      <a:pt x="395561" y="142726"/>
                      <a:pt x="396279" y="142726"/>
                    </a:cubicBezTo>
                    <a:lnTo>
                      <a:pt x="407515" y="141533"/>
                    </a:lnTo>
                    <a:cubicBezTo>
                      <a:pt x="395561" y="148931"/>
                      <a:pt x="380261" y="155612"/>
                      <a:pt x="361613" y="161101"/>
                    </a:cubicBezTo>
                    <a:cubicBezTo>
                      <a:pt x="356114" y="127215"/>
                      <a:pt x="347268" y="96909"/>
                      <a:pt x="336032" y="72330"/>
                    </a:cubicBezTo>
                    <a:close/>
                    <a:moveTo>
                      <a:pt x="272241" y="57299"/>
                    </a:moveTo>
                    <a:cubicBezTo>
                      <a:pt x="285151" y="58015"/>
                      <a:pt x="298300" y="59923"/>
                      <a:pt x="310732" y="63263"/>
                    </a:cubicBezTo>
                    <a:cubicBezTo>
                      <a:pt x="325076" y="88075"/>
                      <a:pt x="336791" y="123145"/>
                      <a:pt x="343724" y="165849"/>
                    </a:cubicBezTo>
                    <a:cubicBezTo>
                      <a:pt x="322446" y="170621"/>
                      <a:pt x="297822" y="173722"/>
                      <a:pt x="272241" y="174438"/>
                    </a:cubicBezTo>
                    <a:close/>
                    <a:moveTo>
                      <a:pt x="253118" y="57017"/>
                    </a:moveTo>
                    <a:lnTo>
                      <a:pt x="253118" y="174438"/>
                    </a:lnTo>
                    <a:cubicBezTo>
                      <a:pt x="221332" y="173961"/>
                      <a:pt x="199345" y="170858"/>
                      <a:pt x="177119" y="165846"/>
                    </a:cubicBezTo>
                    <a:cubicBezTo>
                      <a:pt x="184050" y="123126"/>
                      <a:pt x="195521" y="88282"/>
                      <a:pt x="209861" y="63461"/>
                    </a:cubicBezTo>
                    <a:cubicBezTo>
                      <a:pt x="223483" y="59881"/>
                      <a:pt x="237345" y="57494"/>
                      <a:pt x="253118" y="57017"/>
                    </a:cubicBezTo>
                    <a:close/>
                    <a:moveTo>
                      <a:pt x="253128" y="0"/>
                    </a:moveTo>
                    <a:cubicBezTo>
                      <a:pt x="316708" y="0"/>
                      <a:pt x="377899" y="24107"/>
                      <a:pt x="424509" y="66832"/>
                    </a:cubicBezTo>
                    <a:lnTo>
                      <a:pt x="436699" y="45350"/>
                    </a:lnTo>
                    <a:cubicBezTo>
                      <a:pt x="438611" y="42009"/>
                      <a:pt x="441958" y="40099"/>
                      <a:pt x="445782" y="40099"/>
                    </a:cubicBezTo>
                    <a:cubicBezTo>
                      <a:pt x="448411" y="40099"/>
                      <a:pt x="451041" y="41054"/>
                      <a:pt x="453192" y="43202"/>
                    </a:cubicBezTo>
                    <a:lnTo>
                      <a:pt x="459168" y="48931"/>
                    </a:lnTo>
                    <a:cubicBezTo>
                      <a:pt x="462036" y="52034"/>
                      <a:pt x="463709" y="56807"/>
                      <a:pt x="463231" y="60865"/>
                    </a:cubicBezTo>
                    <a:lnTo>
                      <a:pt x="461080" y="82585"/>
                    </a:lnTo>
                    <a:lnTo>
                      <a:pt x="517251" y="138677"/>
                    </a:lnTo>
                    <a:lnTo>
                      <a:pt x="553582" y="79005"/>
                    </a:lnTo>
                    <a:cubicBezTo>
                      <a:pt x="555973" y="74948"/>
                      <a:pt x="560036" y="72561"/>
                      <a:pt x="564578" y="72561"/>
                    </a:cubicBezTo>
                    <a:cubicBezTo>
                      <a:pt x="567924" y="72561"/>
                      <a:pt x="571270" y="73993"/>
                      <a:pt x="573900" y="76618"/>
                    </a:cubicBezTo>
                    <a:lnTo>
                      <a:pt x="578441" y="80915"/>
                    </a:lnTo>
                    <a:cubicBezTo>
                      <a:pt x="582983" y="85450"/>
                      <a:pt x="584895" y="93326"/>
                      <a:pt x="582983" y="99532"/>
                    </a:cubicBezTo>
                    <a:lnTo>
                      <a:pt x="558841" y="180208"/>
                    </a:lnTo>
                    <a:lnTo>
                      <a:pt x="592544" y="214102"/>
                    </a:lnTo>
                    <a:cubicBezTo>
                      <a:pt x="605451" y="226752"/>
                      <a:pt x="601388" y="246324"/>
                      <a:pt x="589914" y="258020"/>
                    </a:cubicBezTo>
                    <a:lnTo>
                      <a:pt x="589675" y="258497"/>
                    </a:lnTo>
                    <a:cubicBezTo>
                      <a:pt x="583461" y="264464"/>
                      <a:pt x="575812" y="267567"/>
                      <a:pt x="568402" y="267567"/>
                    </a:cubicBezTo>
                    <a:cubicBezTo>
                      <a:pt x="560753" y="267567"/>
                      <a:pt x="553582" y="264464"/>
                      <a:pt x="547846" y="258736"/>
                    </a:cubicBezTo>
                    <a:lnTo>
                      <a:pt x="515338" y="226275"/>
                    </a:lnTo>
                    <a:lnTo>
                      <a:pt x="430724" y="251575"/>
                    </a:lnTo>
                    <a:cubicBezTo>
                      <a:pt x="429289" y="252053"/>
                      <a:pt x="427616" y="252291"/>
                      <a:pt x="425943" y="252291"/>
                    </a:cubicBezTo>
                    <a:cubicBezTo>
                      <a:pt x="420924" y="252291"/>
                      <a:pt x="415665" y="250143"/>
                      <a:pt x="412319" y="246802"/>
                    </a:cubicBezTo>
                    <a:lnTo>
                      <a:pt x="407777" y="242267"/>
                    </a:lnTo>
                    <a:cubicBezTo>
                      <a:pt x="404909" y="239402"/>
                      <a:pt x="403475" y="235583"/>
                      <a:pt x="403953" y="231526"/>
                    </a:cubicBezTo>
                    <a:cubicBezTo>
                      <a:pt x="404431" y="227707"/>
                      <a:pt x="406821" y="224365"/>
                      <a:pt x="410167" y="222217"/>
                    </a:cubicBezTo>
                    <a:lnTo>
                      <a:pt x="473031" y="184027"/>
                    </a:lnTo>
                    <a:lnTo>
                      <a:pt x="418294" y="129368"/>
                    </a:lnTo>
                    <a:lnTo>
                      <a:pt x="392001" y="131994"/>
                    </a:lnTo>
                    <a:cubicBezTo>
                      <a:pt x="391762" y="131994"/>
                      <a:pt x="391284" y="131994"/>
                      <a:pt x="390806" y="131994"/>
                    </a:cubicBezTo>
                    <a:cubicBezTo>
                      <a:pt x="386982" y="131994"/>
                      <a:pt x="382918" y="130323"/>
                      <a:pt x="380289" y="127697"/>
                    </a:cubicBezTo>
                    <a:lnTo>
                      <a:pt x="374314" y="121730"/>
                    </a:lnTo>
                    <a:cubicBezTo>
                      <a:pt x="371923" y="119582"/>
                      <a:pt x="370967" y="116240"/>
                      <a:pt x="371445" y="113137"/>
                    </a:cubicBezTo>
                    <a:cubicBezTo>
                      <a:pt x="371684" y="110034"/>
                      <a:pt x="373596" y="107170"/>
                      <a:pt x="376465" y="105499"/>
                    </a:cubicBezTo>
                    <a:lnTo>
                      <a:pt x="402997" y="90462"/>
                    </a:lnTo>
                    <a:cubicBezTo>
                      <a:pt x="362362" y="52988"/>
                      <a:pt x="308582" y="31745"/>
                      <a:pt x="253128" y="31745"/>
                    </a:cubicBezTo>
                    <a:cubicBezTo>
                      <a:pt x="131225" y="31745"/>
                      <a:pt x="31790" y="130800"/>
                      <a:pt x="31790" y="252769"/>
                    </a:cubicBezTo>
                    <a:cubicBezTo>
                      <a:pt x="31790" y="337264"/>
                      <a:pt x="81269" y="415553"/>
                      <a:pt x="157518" y="452072"/>
                    </a:cubicBezTo>
                    <a:cubicBezTo>
                      <a:pt x="165405" y="455891"/>
                      <a:pt x="168752" y="465438"/>
                      <a:pt x="164927" y="473315"/>
                    </a:cubicBezTo>
                    <a:cubicBezTo>
                      <a:pt x="162298" y="479043"/>
                      <a:pt x="156562" y="482385"/>
                      <a:pt x="150586" y="482385"/>
                    </a:cubicBezTo>
                    <a:cubicBezTo>
                      <a:pt x="148196" y="482385"/>
                      <a:pt x="145805" y="481669"/>
                      <a:pt x="143654" y="480714"/>
                    </a:cubicBezTo>
                    <a:cubicBezTo>
                      <a:pt x="56410" y="438944"/>
                      <a:pt x="0" y="349437"/>
                      <a:pt x="0" y="252769"/>
                    </a:cubicBezTo>
                    <a:cubicBezTo>
                      <a:pt x="0" y="113376"/>
                      <a:pt x="113537" y="0"/>
                      <a:pt x="253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14" name="ïSļidé">
            <a:extLst>
              <a:ext uri="{FF2B5EF4-FFF2-40B4-BE49-F238E27FC236}">
                <a16:creationId xmlns:a16="http://schemas.microsoft.com/office/drawing/2014/main" id="{ECA4EF0F-98D6-467A-87F9-0C61E5536FB8}"/>
              </a:ext>
            </a:extLst>
          </p:cNvPr>
          <p:cNvGrpSpPr/>
          <p:nvPr/>
        </p:nvGrpSpPr>
        <p:grpSpPr>
          <a:xfrm>
            <a:off x="3607632" y="1769400"/>
            <a:ext cx="2415892" cy="2303041"/>
            <a:chOff x="935725" y="884023"/>
            <a:chExt cx="2286001" cy="2179218"/>
          </a:xfrm>
        </p:grpSpPr>
        <p:sp>
          <p:nvSpPr>
            <p:cNvPr id="15" name="îṩḻîḋè">
              <a:extLst>
                <a:ext uri="{FF2B5EF4-FFF2-40B4-BE49-F238E27FC236}">
                  <a16:creationId xmlns:a16="http://schemas.microsoft.com/office/drawing/2014/main" id="{A0008822-3E51-4285-8FC3-2971DA1F73DB}"/>
                </a:ext>
              </a:extLst>
            </p:cNvPr>
            <p:cNvSpPr/>
            <p:nvPr/>
          </p:nvSpPr>
          <p:spPr>
            <a:xfrm>
              <a:off x="935725" y="1196753"/>
              <a:ext cx="2286000" cy="1866488"/>
            </a:xfrm>
            <a:prstGeom prst="roundRect">
              <a:avLst>
                <a:gd name="adj" fmla="val 357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ïṣľíḑè">
              <a:extLst>
                <a:ext uri="{FF2B5EF4-FFF2-40B4-BE49-F238E27FC236}">
                  <a16:creationId xmlns:a16="http://schemas.microsoft.com/office/drawing/2014/main" id="{D63D8BDE-8F9A-42F2-BDD9-02143ED6DE4C}"/>
                </a:ext>
              </a:extLst>
            </p:cNvPr>
            <p:cNvSpPr/>
            <p:nvPr/>
          </p:nvSpPr>
          <p:spPr>
            <a:xfrm>
              <a:off x="935726" y="1970303"/>
              <a:ext cx="2286000" cy="5991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dirty="0"/>
                <a:t>此处输入标题</a:t>
              </a:r>
            </a:p>
          </p:txBody>
        </p:sp>
        <p:grpSp>
          <p:nvGrpSpPr>
            <p:cNvPr id="17" name="ïśḷíďé">
              <a:extLst>
                <a:ext uri="{FF2B5EF4-FFF2-40B4-BE49-F238E27FC236}">
                  <a16:creationId xmlns:a16="http://schemas.microsoft.com/office/drawing/2014/main" id="{A12A748C-4586-4DA9-8319-ED613A7F7E6F}"/>
                </a:ext>
              </a:extLst>
            </p:cNvPr>
            <p:cNvGrpSpPr/>
            <p:nvPr/>
          </p:nvGrpSpPr>
          <p:grpSpPr>
            <a:xfrm>
              <a:off x="1765996" y="884023"/>
              <a:ext cx="625458" cy="625458"/>
              <a:chOff x="7063654" y="1961274"/>
              <a:chExt cx="956626" cy="956626"/>
            </a:xfrm>
          </p:grpSpPr>
          <p:sp>
            <p:nvSpPr>
              <p:cNvPr id="18" name="í$liḍê">
                <a:extLst>
                  <a:ext uri="{FF2B5EF4-FFF2-40B4-BE49-F238E27FC236}">
                    <a16:creationId xmlns:a16="http://schemas.microsoft.com/office/drawing/2014/main" id="{58D9BB2C-98C6-47DB-AA99-E2B4CF225936}"/>
                  </a:ext>
                </a:extLst>
              </p:cNvPr>
              <p:cNvSpPr/>
              <p:nvPr/>
            </p:nvSpPr>
            <p:spPr>
              <a:xfrm flipH="1">
                <a:off x="7063654" y="1961274"/>
                <a:ext cx="956626" cy="9566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ïṩ1ïdé">
                <a:extLst>
                  <a:ext uri="{FF2B5EF4-FFF2-40B4-BE49-F238E27FC236}">
                    <a16:creationId xmlns:a16="http://schemas.microsoft.com/office/drawing/2014/main" id="{E49028FA-B16A-43AA-B8F5-25BF562A4F69}"/>
                  </a:ext>
                </a:extLst>
              </p:cNvPr>
              <p:cNvSpPr/>
              <p:nvPr/>
            </p:nvSpPr>
            <p:spPr bwMode="auto">
              <a:xfrm>
                <a:off x="7278216" y="2227729"/>
                <a:ext cx="527502" cy="423716"/>
              </a:xfrm>
              <a:custGeom>
                <a:avLst/>
                <a:gdLst>
                  <a:gd name="connsiteX0" fmla="*/ 360943 w 600541"/>
                  <a:gd name="connsiteY0" fmla="*/ 344430 h 482385"/>
                  <a:gd name="connsiteX1" fmla="*/ 415206 w 600541"/>
                  <a:gd name="connsiteY1" fmla="*/ 369480 h 482385"/>
                  <a:gd name="connsiteX2" fmla="*/ 334409 w 600541"/>
                  <a:gd name="connsiteY2" fmla="*/ 431508 h 482385"/>
                  <a:gd name="connsiteX3" fmla="*/ 360943 w 600541"/>
                  <a:gd name="connsiteY3" fmla="*/ 344430 h 482385"/>
                  <a:gd name="connsiteX4" fmla="*/ 158230 w 600541"/>
                  <a:gd name="connsiteY4" fmla="*/ 344430 h 482385"/>
                  <a:gd name="connsiteX5" fmla="*/ 184529 w 600541"/>
                  <a:gd name="connsiteY5" fmla="*/ 431014 h 482385"/>
                  <a:gd name="connsiteX6" fmla="*/ 104437 w 600541"/>
                  <a:gd name="connsiteY6" fmla="*/ 369236 h 482385"/>
                  <a:gd name="connsiteX7" fmla="*/ 158230 w 600541"/>
                  <a:gd name="connsiteY7" fmla="*/ 344430 h 482385"/>
                  <a:gd name="connsiteX8" fmla="*/ 272241 w 600541"/>
                  <a:gd name="connsiteY8" fmla="*/ 331516 h 482385"/>
                  <a:gd name="connsiteX9" fmla="*/ 343018 w 600541"/>
                  <a:gd name="connsiteY9" fmla="*/ 339630 h 482385"/>
                  <a:gd name="connsiteX10" fmla="*/ 308586 w 600541"/>
                  <a:gd name="connsiteY10" fmla="*/ 440343 h 482385"/>
                  <a:gd name="connsiteX11" fmla="*/ 272241 w 600541"/>
                  <a:gd name="connsiteY11" fmla="*/ 445832 h 482385"/>
                  <a:gd name="connsiteX12" fmla="*/ 253118 w 600541"/>
                  <a:gd name="connsiteY12" fmla="*/ 331516 h 482385"/>
                  <a:gd name="connsiteX13" fmla="*/ 253118 w 600541"/>
                  <a:gd name="connsiteY13" fmla="*/ 446044 h 482385"/>
                  <a:gd name="connsiteX14" fmla="*/ 212245 w 600541"/>
                  <a:gd name="connsiteY14" fmla="*/ 440079 h 482385"/>
                  <a:gd name="connsiteX15" fmla="*/ 177825 w 600541"/>
                  <a:gd name="connsiteY15" fmla="*/ 339867 h 482385"/>
                  <a:gd name="connsiteX16" fmla="*/ 253118 w 600541"/>
                  <a:gd name="connsiteY16" fmla="*/ 331516 h 482385"/>
                  <a:gd name="connsiteX17" fmla="*/ 368784 w 600541"/>
                  <a:gd name="connsiteY17" fmla="*/ 260175 h 482385"/>
                  <a:gd name="connsiteX18" fmla="*/ 454583 w 600541"/>
                  <a:gd name="connsiteY18" fmla="*/ 260175 h 482385"/>
                  <a:gd name="connsiteX19" fmla="*/ 425904 w 600541"/>
                  <a:gd name="connsiteY19" fmla="*/ 353251 h 482385"/>
                  <a:gd name="connsiteX20" fmla="*/ 363765 w 600541"/>
                  <a:gd name="connsiteY20" fmla="*/ 325090 h 482385"/>
                  <a:gd name="connsiteX21" fmla="*/ 368784 w 600541"/>
                  <a:gd name="connsiteY21" fmla="*/ 260175 h 482385"/>
                  <a:gd name="connsiteX22" fmla="*/ 272241 w 600541"/>
                  <a:gd name="connsiteY22" fmla="*/ 260175 h 482385"/>
                  <a:gd name="connsiteX23" fmla="*/ 349440 w 600541"/>
                  <a:gd name="connsiteY23" fmla="*/ 260175 h 482385"/>
                  <a:gd name="connsiteX24" fmla="*/ 345616 w 600541"/>
                  <a:gd name="connsiteY24" fmla="*/ 320297 h 482385"/>
                  <a:gd name="connsiteX25" fmla="*/ 272241 w 600541"/>
                  <a:gd name="connsiteY25" fmla="*/ 312185 h 482385"/>
                  <a:gd name="connsiteX26" fmla="*/ 169710 w 600541"/>
                  <a:gd name="connsiteY26" fmla="*/ 260175 h 482385"/>
                  <a:gd name="connsiteX27" fmla="*/ 253118 w 600541"/>
                  <a:gd name="connsiteY27" fmla="*/ 260175 h 482385"/>
                  <a:gd name="connsiteX28" fmla="*/ 253118 w 600541"/>
                  <a:gd name="connsiteY28" fmla="*/ 312185 h 482385"/>
                  <a:gd name="connsiteX29" fmla="*/ 174729 w 600541"/>
                  <a:gd name="connsiteY29" fmla="*/ 320297 h 482385"/>
                  <a:gd name="connsiteX30" fmla="*/ 169710 w 600541"/>
                  <a:gd name="connsiteY30" fmla="*/ 260175 h 482385"/>
                  <a:gd name="connsiteX31" fmla="*/ 65273 w 600541"/>
                  <a:gd name="connsiteY31" fmla="*/ 260175 h 482385"/>
                  <a:gd name="connsiteX32" fmla="*/ 150605 w 600541"/>
                  <a:gd name="connsiteY32" fmla="*/ 260175 h 482385"/>
                  <a:gd name="connsiteX33" fmla="*/ 155385 w 600541"/>
                  <a:gd name="connsiteY33" fmla="*/ 325078 h 482385"/>
                  <a:gd name="connsiteX34" fmla="*/ 93717 w 600541"/>
                  <a:gd name="connsiteY34" fmla="*/ 352757 h 482385"/>
                  <a:gd name="connsiteX35" fmla="*/ 65273 w 600541"/>
                  <a:gd name="connsiteY35" fmla="*/ 260175 h 482385"/>
                  <a:gd name="connsiteX36" fmla="*/ 346333 w 600541"/>
                  <a:gd name="connsiteY36" fmla="*/ 186645 h 482385"/>
                  <a:gd name="connsiteX37" fmla="*/ 349440 w 600541"/>
                  <a:gd name="connsiteY37" fmla="*/ 244367 h 482385"/>
                  <a:gd name="connsiteX38" fmla="*/ 272241 w 600541"/>
                  <a:gd name="connsiteY38" fmla="*/ 244367 h 482385"/>
                  <a:gd name="connsiteX39" fmla="*/ 272241 w 600541"/>
                  <a:gd name="connsiteY39" fmla="*/ 193801 h 482385"/>
                  <a:gd name="connsiteX40" fmla="*/ 346333 w 600541"/>
                  <a:gd name="connsiteY40" fmla="*/ 186645 h 482385"/>
                  <a:gd name="connsiteX41" fmla="*/ 174251 w 600541"/>
                  <a:gd name="connsiteY41" fmla="*/ 186645 h 482385"/>
                  <a:gd name="connsiteX42" fmla="*/ 253118 w 600541"/>
                  <a:gd name="connsiteY42" fmla="*/ 193801 h 482385"/>
                  <a:gd name="connsiteX43" fmla="*/ 253118 w 600541"/>
                  <a:gd name="connsiteY43" fmla="*/ 244367 h 482385"/>
                  <a:gd name="connsiteX44" fmla="*/ 169710 w 600541"/>
                  <a:gd name="connsiteY44" fmla="*/ 244367 h 482385"/>
                  <a:gd name="connsiteX45" fmla="*/ 174251 w 600541"/>
                  <a:gd name="connsiteY45" fmla="*/ 186645 h 482385"/>
                  <a:gd name="connsiteX46" fmla="*/ 92525 w 600541"/>
                  <a:gd name="connsiteY46" fmla="*/ 153974 h 482385"/>
                  <a:gd name="connsiteX47" fmla="*/ 154679 w 600541"/>
                  <a:gd name="connsiteY47" fmla="*/ 181879 h 482385"/>
                  <a:gd name="connsiteX48" fmla="*/ 150376 w 600541"/>
                  <a:gd name="connsiteY48" fmla="*/ 244368 h 482385"/>
                  <a:gd name="connsiteX49" fmla="*/ 65273 w 600541"/>
                  <a:gd name="connsiteY49" fmla="*/ 244368 h 482385"/>
                  <a:gd name="connsiteX50" fmla="*/ 92525 w 600541"/>
                  <a:gd name="connsiteY50" fmla="*/ 153974 h 482385"/>
                  <a:gd name="connsiteX51" fmla="*/ 426413 w 600541"/>
                  <a:gd name="connsiteY51" fmla="*/ 153197 h 482385"/>
                  <a:gd name="connsiteX52" fmla="*/ 429044 w 600541"/>
                  <a:gd name="connsiteY52" fmla="*/ 156061 h 482385"/>
                  <a:gd name="connsiteX53" fmla="*/ 444350 w 600541"/>
                  <a:gd name="connsiteY53" fmla="*/ 188758 h 482385"/>
                  <a:gd name="connsiteX54" fmla="*/ 404410 w 600541"/>
                  <a:gd name="connsiteY54" fmla="*/ 212863 h 482385"/>
                  <a:gd name="connsiteX55" fmla="*/ 392930 w 600541"/>
                  <a:gd name="connsiteY55" fmla="*/ 231002 h 482385"/>
                  <a:gd name="connsiteX56" fmla="*/ 394844 w 600541"/>
                  <a:gd name="connsiteY56" fmla="*/ 244367 h 482385"/>
                  <a:gd name="connsiteX57" fmla="*/ 368775 w 600541"/>
                  <a:gd name="connsiteY57" fmla="*/ 244367 h 482385"/>
                  <a:gd name="connsiteX58" fmla="*/ 364470 w 600541"/>
                  <a:gd name="connsiteY58" fmla="*/ 181837 h 482385"/>
                  <a:gd name="connsiteX59" fmla="*/ 426413 w 600541"/>
                  <a:gd name="connsiteY59" fmla="*/ 153197 h 482385"/>
                  <a:gd name="connsiteX60" fmla="*/ 182835 w 600541"/>
                  <a:gd name="connsiteY60" fmla="*/ 72541 h 482385"/>
                  <a:gd name="connsiteX61" fmla="*/ 157498 w 600541"/>
                  <a:gd name="connsiteY61" fmla="*/ 161101 h 482385"/>
                  <a:gd name="connsiteX62" fmla="*/ 103237 w 600541"/>
                  <a:gd name="connsiteY62" fmla="*/ 135798 h 482385"/>
                  <a:gd name="connsiteX63" fmla="*/ 182835 w 600541"/>
                  <a:gd name="connsiteY63" fmla="*/ 72541 h 482385"/>
                  <a:gd name="connsiteX64" fmla="*/ 336032 w 600541"/>
                  <a:gd name="connsiteY64" fmla="*/ 72330 h 482385"/>
                  <a:gd name="connsiteX65" fmla="*/ 374284 w 600541"/>
                  <a:gd name="connsiteY65" fmla="*/ 93807 h 482385"/>
                  <a:gd name="connsiteX66" fmla="*/ 373806 w 600541"/>
                  <a:gd name="connsiteY66" fmla="*/ 94284 h 482385"/>
                  <a:gd name="connsiteX67" fmla="*/ 361852 w 600541"/>
                  <a:gd name="connsiteY67" fmla="*/ 111943 h 482385"/>
                  <a:gd name="connsiteX68" fmla="*/ 368785 w 600541"/>
                  <a:gd name="connsiteY68" fmla="*/ 131988 h 482385"/>
                  <a:gd name="connsiteX69" fmla="*/ 370220 w 600541"/>
                  <a:gd name="connsiteY69" fmla="*/ 133420 h 482385"/>
                  <a:gd name="connsiteX70" fmla="*/ 393649 w 600541"/>
                  <a:gd name="connsiteY70" fmla="*/ 142726 h 482385"/>
                  <a:gd name="connsiteX71" fmla="*/ 396279 w 600541"/>
                  <a:gd name="connsiteY71" fmla="*/ 142726 h 482385"/>
                  <a:gd name="connsiteX72" fmla="*/ 407515 w 600541"/>
                  <a:gd name="connsiteY72" fmla="*/ 141533 h 482385"/>
                  <a:gd name="connsiteX73" fmla="*/ 361613 w 600541"/>
                  <a:gd name="connsiteY73" fmla="*/ 161101 h 482385"/>
                  <a:gd name="connsiteX74" fmla="*/ 336032 w 600541"/>
                  <a:gd name="connsiteY74" fmla="*/ 72330 h 482385"/>
                  <a:gd name="connsiteX75" fmla="*/ 272241 w 600541"/>
                  <a:gd name="connsiteY75" fmla="*/ 57299 h 482385"/>
                  <a:gd name="connsiteX76" fmla="*/ 310732 w 600541"/>
                  <a:gd name="connsiteY76" fmla="*/ 63263 h 482385"/>
                  <a:gd name="connsiteX77" fmla="*/ 343724 w 600541"/>
                  <a:gd name="connsiteY77" fmla="*/ 165849 h 482385"/>
                  <a:gd name="connsiteX78" fmla="*/ 272241 w 600541"/>
                  <a:gd name="connsiteY78" fmla="*/ 174438 h 482385"/>
                  <a:gd name="connsiteX79" fmla="*/ 253118 w 600541"/>
                  <a:gd name="connsiteY79" fmla="*/ 57017 h 482385"/>
                  <a:gd name="connsiteX80" fmla="*/ 253118 w 600541"/>
                  <a:gd name="connsiteY80" fmla="*/ 174438 h 482385"/>
                  <a:gd name="connsiteX81" fmla="*/ 177119 w 600541"/>
                  <a:gd name="connsiteY81" fmla="*/ 165846 h 482385"/>
                  <a:gd name="connsiteX82" fmla="*/ 209861 w 600541"/>
                  <a:gd name="connsiteY82" fmla="*/ 63461 h 482385"/>
                  <a:gd name="connsiteX83" fmla="*/ 253118 w 600541"/>
                  <a:gd name="connsiteY83" fmla="*/ 57017 h 482385"/>
                  <a:gd name="connsiteX84" fmla="*/ 253128 w 600541"/>
                  <a:gd name="connsiteY84" fmla="*/ 0 h 482385"/>
                  <a:gd name="connsiteX85" fmla="*/ 424509 w 600541"/>
                  <a:gd name="connsiteY85" fmla="*/ 66832 h 482385"/>
                  <a:gd name="connsiteX86" fmla="*/ 436699 w 600541"/>
                  <a:gd name="connsiteY86" fmla="*/ 45350 h 482385"/>
                  <a:gd name="connsiteX87" fmla="*/ 445782 w 600541"/>
                  <a:gd name="connsiteY87" fmla="*/ 40099 h 482385"/>
                  <a:gd name="connsiteX88" fmla="*/ 453192 w 600541"/>
                  <a:gd name="connsiteY88" fmla="*/ 43202 h 482385"/>
                  <a:gd name="connsiteX89" fmla="*/ 459168 w 600541"/>
                  <a:gd name="connsiteY89" fmla="*/ 48931 h 482385"/>
                  <a:gd name="connsiteX90" fmla="*/ 463231 w 600541"/>
                  <a:gd name="connsiteY90" fmla="*/ 60865 h 482385"/>
                  <a:gd name="connsiteX91" fmla="*/ 461080 w 600541"/>
                  <a:gd name="connsiteY91" fmla="*/ 82585 h 482385"/>
                  <a:gd name="connsiteX92" fmla="*/ 517251 w 600541"/>
                  <a:gd name="connsiteY92" fmla="*/ 138677 h 482385"/>
                  <a:gd name="connsiteX93" fmla="*/ 553582 w 600541"/>
                  <a:gd name="connsiteY93" fmla="*/ 79005 h 482385"/>
                  <a:gd name="connsiteX94" fmla="*/ 564578 w 600541"/>
                  <a:gd name="connsiteY94" fmla="*/ 72561 h 482385"/>
                  <a:gd name="connsiteX95" fmla="*/ 573900 w 600541"/>
                  <a:gd name="connsiteY95" fmla="*/ 76618 h 482385"/>
                  <a:gd name="connsiteX96" fmla="*/ 578441 w 600541"/>
                  <a:gd name="connsiteY96" fmla="*/ 80915 h 482385"/>
                  <a:gd name="connsiteX97" fmla="*/ 582983 w 600541"/>
                  <a:gd name="connsiteY97" fmla="*/ 99532 h 482385"/>
                  <a:gd name="connsiteX98" fmla="*/ 558841 w 600541"/>
                  <a:gd name="connsiteY98" fmla="*/ 180208 h 482385"/>
                  <a:gd name="connsiteX99" fmla="*/ 592544 w 600541"/>
                  <a:gd name="connsiteY99" fmla="*/ 214102 h 482385"/>
                  <a:gd name="connsiteX100" fmla="*/ 589914 w 600541"/>
                  <a:gd name="connsiteY100" fmla="*/ 258020 h 482385"/>
                  <a:gd name="connsiteX101" fmla="*/ 589675 w 600541"/>
                  <a:gd name="connsiteY101" fmla="*/ 258497 h 482385"/>
                  <a:gd name="connsiteX102" fmla="*/ 568402 w 600541"/>
                  <a:gd name="connsiteY102" fmla="*/ 267567 h 482385"/>
                  <a:gd name="connsiteX103" fmla="*/ 547846 w 600541"/>
                  <a:gd name="connsiteY103" fmla="*/ 258736 h 482385"/>
                  <a:gd name="connsiteX104" fmla="*/ 515338 w 600541"/>
                  <a:gd name="connsiteY104" fmla="*/ 226275 h 482385"/>
                  <a:gd name="connsiteX105" fmla="*/ 430724 w 600541"/>
                  <a:gd name="connsiteY105" fmla="*/ 251575 h 482385"/>
                  <a:gd name="connsiteX106" fmla="*/ 425943 w 600541"/>
                  <a:gd name="connsiteY106" fmla="*/ 252291 h 482385"/>
                  <a:gd name="connsiteX107" fmla="*/ 412319 w 600541"/>
                  <a:gd name="connsiteY107" fmla="*/ 246802 h 482385"/>
                  <a:gd name="connsiteX108" fmla="*/ 407777 w 600541"/>
                  <a:gd name="connsiteY108" fmla="*/ 242267 h 482385"/>
                  <a:gd name="connsiteX109" fmla="*/ 403953 w 600541"/>
                  <a:gd name="connsiteY109" fmla="*/ 231526 h 482385"/>
                  <a:gd name="connsiteX110" fmla="*/ 410167 w 600541"/>
                  <a:gd name="connsiteY110" fmla="*/ 222217 h 482385"/>
                  <a:gd name="connsiteX111" fmla="*/ 473031 w 600541"/>
                  <a:gd name="connsiteY111" fmla="*/ 184027 h 482385"/>
                  <a:gd name="connsiteX112" fmla="*/ 418294 w 600541"/>
                  <a:gd name="connsiteY112" fmla="*/ 129368 h 482385"/>
                  <a:gd name="connsiteX113" fmla="*/ 392001 w 600541"/>
                  <a:gd name="connsiteY113" fmla="*/ 131994 h 482385"/>
                  <a:gd name="connsiteX114" fmla="*/ 390806 w 600541"/>
                  <a:gd name="connsiteY114" fmla="*/ 131994 h 482385"/>
                  <a:gd name="connsiteX115" fmla="*/ 380289 w 600541"/>
                  <a:gd name="connsiteY115" fmla="*/ 127697 h 482385"/>
                  <a:gd name="connsiteX116" fmla="*/ 374314 w 600541"/>
                  <a:gd name="connsiteY116" fmla="*/ 121730 h 482385"/>
                  <a:gd name="connsiteX117" fmla="*/ 371445 w 600541"/>
                  <a:gd name="connsiteY117" fmla="*/ 113137 h 482385"/>
                  <a:gd name="connsiteX118" fmla="*/ 376465 w 600541"/>
                  <a:gd name="connsiteY118" fmla="*/ 105499 h 482385"/>
                  <a:gd name="connsiteX119" fmla="*/ 402997 w 600541"/>
                  <a:gd name="connsiteY119" fmla="*/ 90462 h 482385"/>
                  <a:gd name="connsiteX120" fmla="*/ 253128 w 600541"/>
                  <a:gd name="connsiteY120" fmla="*/ 31745 h 482385"/>
                  <a:gd name="connsiteX121" fmla="*/ 31790 w 600541"/>
                  <a:gd name="connsiteY121" fmla="*/ 252769 h 482385"/>
                  <a:gd name="connsiteX122" fmla="*/ 157518 w 600541"/>
                  <a:gd name="connsiteY122" fmla="*/ 452072 h 482385"/>
                  <a:gd name="connsiteX123" fmla="*/ 164927 w 600541"/>
                  <a:gd name="connsiteY123" fmla="*/ 473315 h 482385"/>
                  <a:gd name="connsiteX124" fmla="*/ 150586 w 600541"/>
                  <a:gd name="connsiteY124" fmla="*/ 482385 h 482385"/>
                  <a:gd name="connsiteX125" fmla="*/ 143654 w 600541"/>
                  <a:gd name="connsiteY125" fmla="*/ 480714 h 482385"/>
                  <a:gd name="connsiteX126" fmla="*/ 0 w 600541"/>
                  <a:gd name="connsiteY126" fmla="*/ 252769 h 482385"/>
                  <a:gd name="connsiteX127" fmla="*/ 253128 w 600541"/>
                  <a:gd name="connsiteY127" fmla="*/ 0 h 482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0541" h="482385">
                    <a:moveTo>
                      <a:pt x="360943" y="344430"/>
                    </a:moveTo>
                    <a:cubicBezTo>
                      <a:pt x="383891" y="351110"/>
                      <a:pt x="402537" y="359937"/>
                      <a:pt x="415206" y="369480"/>
                    </a:cubicBezTo>
                    <a:cubicBezTo>
                      <a:pt x="394409" y="396677"/>
                      <a:pt x="366680" y="418148"/>
                      <a:pt x="334409" y="431508"/>
                    </a:cubicBezTo>
                    <a:cubicBezTo>
                      <a:pt x="345883" y="407412"/>
                      <a:pt x="354967" y="377830"/>
                      <a:pt x="360943" y="344430"/>
                    </a:cubicBezTo>
                    <a:close/>
                    <a:moveTo>
                      <a:pt x="158230" y="344430"/>
                    </a:moveTo>
                    <a:cubicBezTo>
                      <a:pt x="164207" y="377823"/>
                      <a:pt x="173292" y="407162"/>
                      <a:pt x="184529" y="431014"/>
                    </a:cubicBezTo>
                    <a:cubicBezTo>
                      <a:pt x="152731" y="417895"/>
                      <a:pt x="125237" y="396190"/>
                      <a:pt x="104437" y="369236"/>
                    </a:cubicBezTo>
                    <a:cubicBezTo>
                      <a:pt x="117108" y="359696"/>
                      <a:pt x="135517" y="351109"/>
                      <a:pt x="158230" y="344430"/>
                    </a:cubicBezTo>
                    <a:close/>
                    <a:moveTo>
                      <a:pt x="272241" y="331516"/>
                    </a:moveTo>
                    <a:cubicBezTo>
                      <a:pt x="297826" y="332232"/>
                      <a:pt x="321976" y="335096"/>
                      <a:pt x="343018" y="339630"/>
                    </a:cubicBezTo>
                    <a:cubicBezTo>
                      <a:pt x="335606" y="382111"/>
                      <a:pt x="323172" y="416477"/>
                      <a:pt x="308586" y="440343"/>
                    </a:cubicBezTo>
                    <a:cubicBezTo>
                      <a:pt x="296630" y="443207"/>
                      <a:pt x="281805" y="445116"/>
                      <a:pt x="272241" y="445832"/>
                    </a:cubicBezTo>
                    <a:close/>
                    <a:moveTo>
                      <a:pt x="253118" y="331516"/>
                    </a:moveTo>
                    <a:lnTo>
                      <a:pt x="253118" y="446044"/>
                    </a:lnTo>
                    <a:cubicBezTo>
                      <a:pt x="237342" y="445328"/>
                      <a:pt x="225152" y="443419"/>
                      <a:pt x="212245" y="440079"/>
                    </a:cubicBezTo>
                    <a:cubicBezTo>
                      <a:pt x="197664" y="416219"/>
                      <a:pt x="184996" y="381861"/>
                      <a:pt x="177825" y="339867"/>
                    </a:cubicBezTo>
                    <a:cubicBezTo>
                      <a:pt x="199815" y="334856"/>
                      <a:pt x="221328" y="331993"/>
                      <a:pt x="253118" y="331516"/>
                    </a:cubicBezTo>
                    <a:close/>
                    <a:moveTo>
                      <a:pt x="368784" y="260175"/>
                    </a:moveTo>
                    <a:lnTo>
                      <a:pt x="454583" y="260175"/>
                    </a:lnTo>
                    <a:cubicBezTo>
                      <a:pt x="453149" y="298360"/>
                      <a:pt x="442872" y="326044"/>
                      <a:pt x="425904" y="353251"/>
                    </a:cubicBezTo>
                    <a:cubicBezTo>
                      <a:pt x="410608" y="341796"/>
                      <a:pt x="389337" y="332249"/>
                      <a:pt x="363765" y="325090"/>
                    </a:cubicBezTo>
                    <a:cubicBezTo>
                      <a:pt x="366633" y="304565"/>
                      <a:pt x="368306" y="282609"/>
                      <a:pt x="368784" y="260175"/>
                    </a:cubicBezTo>
                    <a:close/>
                    <a:moveTo>
                      <a:pt x="272241" y="260175"/>
                    </a:moveTo>
                    <a:lnTo>
                      <a:pt x="349440" y="260175"/>
                    </a:lnTo>
                    <a:cubicBezTo>
                      <a:pt x="348962" y="282601"/>
                      <a:pt x="348006" y="301688"/>
                      <a:pt x="345616" y="320297"/>
                    </a:cubicBezTo>
                    <a:cubicBezTo>
                      <a:pt x="323149" y="315525"/>
                      <a:pt x="297815" y="312901"/>
                      <a:pt x="272241" y="312185"/>
                    </a:cubicBezTo>
                    <a:close/>
                    <a:moveTo>
                      <a:pt x="169710" y="260175"/>
                    </a:moveTo>
                    <a:lnTo>
                      <a:pt x="253118" y="260175"/>
                    </a:lnTo>
                    <a:lnTo>
                      <a:pt x="253118" y="312185"/>
                    </a:lnTo>
                    <a:cubicBezTo>
                      <a:pt x="221332" y="312662"/>
                      <a:pt x="198389" y="315287"/>
                      <a:pt x="174729" y="320297"/>
                    </a:cubicBezTo>
                    <a:cubicBezTo>
                      <a:pt x="172339" y="301688"/>
                      <a:pt x="170188" y="282601"/>
                      <a:pt x="169710" y="260175"/>
                    </a:cubicBezTo>
                    <a:close/>
                    <a:moveTo>
                      <a:pt x="65273" y="260175"/>
                    </a:moveTo>
                    <a:lnTo>
                      <a:pt x="150605" y="260175"/>
                    </a:lnTo>
                    <a:cubicBezTo>
                      <a:pt x="150844" y="282605"/>
                      <a:pt x="152517" y="304557"/>
                      <a:pt x="155385" y="325078"/>
                    </a:cubicBezTo>
                    <a:cubicBezTo>
                      <a:pt x="130048" y="331998"/>
                      <a:pt x="109014" y="341542"/>
                      <a:pt x="93717" y="352757"/>
                    </a:cubicBezTo>
                    <a:cubicBezTo>
                      <a:pt x="76985" y="325794"/>
                      <a:pt x="66707" y="298353"/>
                      <a:pt x="65273" y="260175"/>
                    </a:cubicBezTo>
                    <a:close/>
                    <a:moveTo>
                      <a:pt x="346333" y="186645"/>
                    </a:moveTo>
                    <a:cubicBezTo>
                      <a:pt x="348484" y="204296"/>
                      <a:pt x="349201" y="221946"/>
                      <a:pt x="349440" y="244367"/>
                    </a:cubicBezTo>
                    <a:lnTo>
                      <a:pt x="272241" y="244367"/>
                    </a:lnTo>
                    <a:lnTo>
                      <a:pt x="272241" y="193801"/>
                    </a:lnTo>
                    <a:cubicBezTo>
                      <a:pt x="297815" y="193085"/>
                      <a:pt x="323627" y="191415"/>
                      <a:pt x="346333" y="186645"/>
                    </a:cubicBezTo>
                    <a:close/>
                    <a:moveTo>
                      <a:pt x="174251" y="186645"/>
                    </a:moveTo>
                    <a:cubicBezTo>
                      <a:pt x="197911" y="191654"/>
                      <a:pt x="221332" y="193324"/>
                      <a:pt x="253118" y="193801"/>
                    </a:cubicBezTo>
                    <a:lnTo>
                      <a:pt x="253118" y="244367"/>
                    </a:lnTo>
                    <a:lnTo>
                      <a:pt x="169710" y="244367"/>
                    </a:lnTo>
                    <a:cubicBezTo>
                      <a:pt x="170188" y="221946"/>
                      <a:pt x="172100" y="204296"/>
                      <a:pt x="174251" y="186645"/>
                    </a:cubicBezTo>
                    <a:close/>
                    <a:moveTo>
                      <a:pt x="92525" y="153974"/>
                    </a:moveTo>
                    <a:cubicBezTo>
                      <a:pt x="107825" y="165661"/>
                      <a:pt x="129100" y="174724"/>
                      <a:pt x="154679" y="181879"/>
                    </a:cubicBezTo>
                    <a:cubicBezTo>
                      <a:pt x="152288" y="201198"/>
                      <a:pt x="150854" y="221948"/>
                      <a:pt x="150376" y="244368"/>
                    </a:cubicBezTo>
                    <a:lnTo>
                      <a:pt x="65273" y="244368"/>
                    </a:lnTo>
                    <a:cubicBezTo>
                      <a:pt x="66946" y="209308"/>
                      <a:pt x="76748" y="180448"/>
                      <a:pt x="92525" y="153974"/>
                    </a:cubicBezTo>
                    <a:close/>
                    <a:moveTo>
                      <a:pt x="426413" y="153197"/>
                    </a:moveTo>
                    <a:lnTo>
                      <a:pt x="429044" y="156061"/>
                    </a:lnTo>
                    <a:cubicBezTo>
                      <a:pt x="435262" y="166324"/>
                      <a:pt x="440284" y="177302"/>
                      <a:pt x="444350" y="188758"/>
                    </a:cubicBezTo>
                    <a:lnTo>
                      <a:pt x="404410" y="212863"/>
                    </a:lnTo>
                    <a:cubicBezTo>
                      <a:pt x="397953" y="216921"/>
                      <a:pt x="393648" y="223603"/>
                      <a:pt x="392930" y="231002"/>
                    </a:cubicBezTo>
                    <a:cubicBezTo>
                      <a:pt x="392213" y="235298"/>
                      <a:pt x="392930" y="237923"/>
                      <a:pt x="394844" y="244367"/>
                    </a:cubicBezTo>
                    <a:lnTo>
                      <a:pt x="368775" y="244367"/>
                    </a:lnTo>
                    <a:cubicBezTo>
                      <a:pt x="368297" y="221933"/>
                      <a:pt x="366862" y="201169"/>
                      <a:pt x="364470" y="181837"/>
                    </a:cubicBezTo>
                    <a:cubicBezTo>
                      <a:pt x="389821" y="174677"/>
                      <a:pt x="411107" y="164653"/>
                      <a:pt x="426413" y="153197"/>
                    </a:cubicBezTo>
                    <a:close/>
                    <a:moveTo>
                      <a:pt x="182835" y="72541"/>
                    </a:moveTo>
                    <a:cubicBezTo>
                      <a:pt x="171839" y="97128"/>
                      <a:pt x="162995" y="127205"/>
                      <a:pt x="157498" y="161101"/>
                    </a:cubicBezTo>
                    <a:cubicBezTo>
                      <a:pt x="134072" y="154179"/>
                      <a:pt x="115667" y="145346"/>
                      <a:pt x="103237" y="135798"/>
                    </a:cubicBezTo>
                    <a:cubicBezTo>
                      <a:pt x="123555" y="108108"/>
                      <a:pt x="151044" y="86386"/>
                      <a:pt x="182835" y="72541"/>
                    </a:cubicBezTo>
                    <a:close/>
                    <a:moveTo>
                      <a:pt x="336032" y="72330"/>
                    </a:moveTo>
                    <a:cubicBezTo>
                      <a:pt x="349659" y="78057"/>
                      <a:pt x="362569" y="85216"/>
                      <a:pt x="374284" y="93807"/>
                    </a:cubicBezTo>
                    <a:lnTo>
                      <a:pt x="373806" y="94284"/>
                    </a:lnTo>
                    <a:cubicBezTo>
                      <a:pt x="367112" y="98102"/>
                      <a:pt x="362808" y="104545"/>
                      <a:pt x="361852" y="111943"/>
                    </a:cubicBezTo>
                    <a:cubicBezTo>
                      <a:pt x="360657" y="119102"/>
                      <a:pt x="363286" y="126499"/>
                      <a:pt x="368785" y="131988"/>
                    </a:cubicBezTo>
                    <a:lnTo>
                      <a:pt x="370220" y="133420"/>
                    </a:lnTo>
                    <a:cubicBezTo>
                      <a:pt x="375957" y="139147"/>
                      <a:pt x="385042" y="142726"/>
                      <a:pt x="393649" y="142726"/>
                    </a:cubicBezTo>
                    <a:cubicBezTo>
                      <a:pt x="394605" y="142726"/>
                      <a:pt x="395561" y="142726"/>
                      <a:pt x="396279" y="142726"/>
                    </a:cubicBezTo>
                    <a:lnTo>
                      <a:pt x="407515" y="141533"/>
                    </a:lnTo>
                    <a:cubicBezTo>
                      <a:pt x="395561" y="148931"/>
                      <a:pt x="380261" y="155612"/>
                      <a:pt x="361613" y="161101"/>
                    </a:cubicBezTo>
                    <a:cubicBezTo>
                      <a:pt x="356114" y="127215"/>
                      <a:pt x="347268" y="96909"/>
                      <a:pt x="336032" y="72330"/>
                    </a:cubicBezTo>
                    <a:close/>
                    <a:moveTo>
                      <a:pt x="272241" y="57299"/>
                    </a:moveTo>
                    <a:cubicBezTo>
                      <a:pt x="285151" y="58015"/>
                      <a:pt x="298300" y="59923"/>
                      <a:pt x="310732" y="63263"/>
                    </a:cubicBezTo>
                    <a:cubicBezTo>
                      <a:pt x="325076" y="88075"/>
                      <a:pt x="336791" y="123145"/>
                      <a:pt x="343724" y="165849"/>
                    </a:cubicBezTo>
                    <a:cubicBezTo>
                      <a:pt x="322446" y="170621"/>
                      <a:pt x="297822" y="173722"/>
                      <a:pt x="272241" y="174438"/>
                    </a:cubicBezTo>
                    <a:close/>
                    <a:moveTo>
                      <a:pt x="253118" y="57017"/>
                    </a:moveTo>
                    <a:lnTo>
                      <a:pt x="253118" y="174438"/>
                    </a:lnTo>
                    <a:cubicBezTo>
                      <a:pt x="221332" y="173961"/>
                      <a:pt x="199345" y="170858"/>
                      <a:pt x="177119" y="165846"/>
                    </a:cubicBezTo>
                    <a:cubicBezTo>
                      <a:pt x="184050" y="123126"/>
                      <a:pt x="195521" y="88282"/>
                      <a:pt x="209861" y="63461"/>
                    </a:cubicBezTo>
                    <a:cubicBezTo>
                      <a:pt x="223483" y="59881"/>
                      <a:pt x="237345" y="57494"/>
                      <a:pt x="253118" y="57017"/>
                    </a:cubicBezTo>
                    <a:close/>
                    <a:moveTo>
                      <a:pt x="253128" y="0"/>
                    </a:moveTo>
                    <a:cubicBezTo>
                      <a:pt x="316708" y="0"/>
                      <a:pt x="377899" y="24107"/>
                      <a:pt x="424509" y="66832"/>
                    </a:cubicBezTo>
                    <a:lnTo>
                      <a:pt x="436699" y="45350"/>
                    </a:lnTo>
                    <a:cubicBezTo>
                      <a:pt x="438611" y="42009"/>
                      <a:pt x="441958" y="40099"/>
                      <a:pt x="445782" y="40099"/>
                    </a:cubicBezTo>
                    <a:cubicBezTo>
                      <a:pt x="448411" y="40099"/>
                      <a:pt x="451041" y="41054"/>
                      <a:pt x="453192" y="43202"/>
                    </a:cubicBezTo>
                    <a:lnTo>
                      <a:pt x="459168" y="48931"/>
                    </a:lnTo>
                    <a:cubicBezTo>
                      <a:pt x="462036" y="52034"/>
                      <a:pt x="463709" y="56807"/>
                      <a:pt x="463231" y="60865"/>
                    </a:cubicBezTo>
                    <a:lnTo>
                      <a:pt x="461080" y="82585"/>
                    </a:lnTo>
                    <a:lnTo>
                      <a:pt x="517251" y="138677"/>
                    </a:lnTo>
                    <a:lnTo>
                      <a:pt x="553582" y="79005"/>
                    </a:lnTo>
                    <a:cubicBezTo>
                      <a:pt x="555973" y="74948"/>
                      <a:pt x="560036" y="72561"/>
                      <a:pt x="564578" y="72561"/>
                    </a:cubicBezTo>
                    <a:cubicBezTo>
                      <a:pt x="567924" y="72561"/>
                      <a:pt x="571270" y="73993"/>
                      <a:pt x="573900" y="76618"/>
                    </a:cubicBezTo>
                    <a:lnTo>
                      <a:pt x="578441" y="80915"/>
                    </a:lnTo>
                    <a:cubicBezTo>
                      <a:pt x="582983" y="85450"/>
                      <a:pt x="584895" y="93326"/>
                      <a:pt x="582983" y="99532"/>
                    </a:cubicBezTo>
                    <a:lnTo>
                      <a:pt x="558841" y="180208"/>
                    </a:lnTo>
                    <a:lnTo>
                      <a:pt x="592544" y="214102"/>
                    </a:lnTo>
                    <a:cubicBezTo>
                      <a:pt x="605451" y="226752"/>
                      <a:pt x="601388" y="246324"/>
                      <a:pt x="589914" y="258020"/>
                    </a:cubicBezTo>
                    <a:lnTo>
                      <a:pt x="589675" y="258497"/>
                    </a:lnTo>
                    <a:cubicBezTo>
                      <a:pt x="583461" y="264464"/>
                      <a:pt x="575812" y="267567"/>
                      <a:pt x="568402" y="267567"/>
                    </a:cubicBezTo>
                    <a:cubicBezTo>
                      <a:pt x="560753" y="267567"/>
                      <a:pt x="553582" y="264464"/>
                      <a:pt x="547846" y="258736"/>
                    </a:cubicBezTo>
                    <a:lnTo>
                      <a:pt x="515338" y="226275"/>
                    </a:lnTo>
                    <a:lnTo>
                      <a:pt x="430724" y="251575"/>
                    </a:lnTo>
                    <a:cubicBezTo>
                      <a:pt x="429289" y="252053"/>
                      <a:pt x="427616" y="252291"/>
                      <a:pt x="425943" y="252291"/>
                    </a:cubicBezTo>
                    <a:cubicBezTo>
                      <a:pt x="420924" y="252291"/>
                      <a:pt x="415665" y="250143"/>
                      <a:pt x="412319" y="246802"/>
                    </a:cubicBezTo>
                    <a:lnTo>
                      <a:pt x="407777" y="242267"/>
                    </a:lnTo>
                    <a:cubicBezTo>
                      <a:pt x="404909" y="239402"/>
                      <a:pt x="403475" y="235583"/>
                      <a:pt x="403953" y="231526"/>
                    </a:cubicBezTo>
                    <a:cubicBezTo>
                      <a:pt x="404431" y="227707"/>
                      <a:pt x="406821" y="224365"/>
                      <a:pt x="410167" y="222217"/>
                    </a:cubicBezTo>
                    <a:lnTo>
                      <a:pt x="473031" y="184027"/>
                    </a:lnTo>
                    <a:lnTo>
                      <a:pt x="418294" y="129368"/>
                    </a:lnTo>
                    <a:lnTo>
                      <a:pt x="392001" y="131994"/>
                    </a:lnTo>
                    <a:cubicBezTo>
                      <a:pt x="391762" y="131994"/>
                      <a:pt x="391284" y="131994"/>
                      <a:pt x="390806" y="131994"/>
                    </a:cubicBezTo>
                    <a:cubicBezTo>
                      <a:pt x="386982" y="131994"/>
                      <a:pt x="382918" y="130323"/>
                      <a:pt x="380289" y="127697"/>
                    </a:cubicBezTo>
                    <a:lnTo>
                      <a:pt x="374314" y="121730"/>
                    </a:lnTo>
                    <a:cubicBezTo>
                      <a:pt x="371923" y="119582"/>
                      <a:pt x="370967" y="116240"/>
                      <a:pt x="371445" y="113137"/>
                    </a:cubicBezTo>
                    <a:cubicBezTo>
                      <a:pt x="371684" y="110034"/>
                      <a:pt x="373596" y="107170"/>
                      <a:pt x="376465" y="105499"/>
                    </a:cubicBezTo>
                    <a:lnTo>
                      <a:pt x="402997" y="90462"/>
                    </a:lnTo>
                    <a:cubicBezTo>
                      <a:pt x="362362" y="52988"/>
                      <a:pt x="308582" y="31745"/>
                      <a:pt x="253128" y="31745"/>
                    </a:cubicBezTo>
                    <a:cubicBezTo>
                      <a:pt x="131225" y="31745"/>
                      <a:pt x="31790" y="130800"/>
                      <a:pt x="31790" y="252769"/>
                    </a:cubicBezTo>
                    <a:cubicBezTo>
                      <a:pt x="31790" y="337264"/>
                      <a:pt x="81269" y="415553"/>
                      <a:pt x="157518" y="452072"/>
                    </a:cubicBezTo>
                    <a:cubicBezTo>
                      <a:pt x="165405" y="455891"/>
                      <a:pt x="168752" y="465438"/>
                      <a:pt x="164927" y="473315"/>
                    </a:cubicBezTo>
                    <a:cubicBezTo>
                      <a:pt x="162298" y="479043"/>
                      <a:pt x="156562" y="482385"/>
                      <a:pt x="150586" y="482385"/>
                    </a:cubicBezTo>
                    <a:cubicBezTo>
                      <a:pt x="148196" y="482385"/>
                      <a:pt x="145805" y="481669"/>
                      <a:pt x="143654" y="480714"/>
                    </a:cubicBezTo>
                    <a:cubicBezTo>
                      <a:pt x="56410" y="438944"/>
                      <a:pt x="0" y="349437"/>
                      <a:pt x="0" y="252769"/>
                    </a:cubicBezTo>
                    <a:cubicBezTo>
                      <a:pt x="0" y="113376"/>
                      <a:pt x="113537" y="0"/>
                      <a:pt x="2531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20" name="ïṥļiḓe">
            <a:extLst>
              <a:ext uri="{FF2B5EF4-FFF2-40B4-BE49-F238E27FC236}">
                <a16:creationId xmlns:a16="http://schemas.microsoft.com/office/drawing/2014/main" id="{B642AABF-FD85-439E-B451-3E875864FEA5}"/>
              </a:ext>
            </a:extLst>
          </p:cNvPr>
          <p:cNvGrpSpPr/>
          <p:nvPr/>
        </p:nvGrpSpPr>
        <p:grpSpPr>
          <a:xfrm>
            <a:off x="6168477" y="1769400"/>
            <a:ext cx="2415892" cy="2303041"/>
            <a:chOff x="935725" y="884023"/>
            <a:chExt cx="2286001" cy="2179218"/>
          </a:xfrm>
        </p:grpSpPr>
        <p:sp>
          <p:nvSpPr>
            <p:cNvPr id="21" name="iSḻide">
              <a:extLst>
                <a:ext uri="{FF2B5EF4-FFF2-40B4-BE49-F238E27FC236}">
                  <a16:creationId xmlns:a16="http://schemas.microsoft.com/office/drawing/2014/main" id="{CD17D52C-9007-496C-A89C-C327CC9972F0}"/>
                </a:ext>
              </a:extLst>
            </p:cNvPr>
            <p:cNvSpPr/>
            <p:nvPr/>
          </p:nvSpPr>
          <p:spPr>
            <a:xfrm>
              <a:off x="935725" y="1196753"/>
              <a:ext cx="2286000" cy="1866488"/>
            </a:xfrm>
            <a:prstGeom prst="roundRect">
              <a:avLst>
                <a:gd name="adj" fmla="val 357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2" name="îšļîďé">
              <a:extLst>
                <a:ext uri="{FF2B5EF4-FFF2-40B4-BE49-F238E27FC236}">
                  <a16:creationId xmlns:a16="http://schemas.microsoft.com/office/drawing/2014/main" id="{4073D2B4-4AC2-4BC2-B989-CCB4795C340F}"/>
                </a:ext>
              </a:extLst>
            </p:cNvPr>
            <p:cNvSpPr/>
            <p:nvPr/>
          </p:nvSpPr>
          <p:spPr>
            <a:xfrm>
              <a:off x="935726" y="1970303"/>
              <a:ext cx="2286000" cy="5991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dirty="0"/>
                <a:t>此处输入标题</a:t>
              </a:r>
            </a:p>
          </p:txBody>
        </p:sp>
        <p:grpSp>
          <p:nvGrpSpPr>
            <p:cNvPr id="23" name="íŝ1ïďè">
              <a:extLst>
                <a:ext uri="{FF2B5EF4-FFF2-40B4-BE49-F238E27FC236}">
                  <a16:creationId xmlns:a16="http://schemas.microsoft.com/office/drawing/2014/main" id="{72A79ED3-D4CF-4FE0-BA2D-A29E5BBD4221}"/>
                </a:ext>
              </a:extLst>
            </p:cNvPr>
            <p:cNvGrpSpPr/>
            <p:nvPr/>
          </p:nvGrpSpPr>
          <p:grpSpPr>
            <a:xfrm>
              <a:off x="1765996" y="884023"/>
              <a:ext cx="625458" cy="625458"/>
              <a:chOff x="7063654" y="1961274"/>
              <a:chExt cx="956626" cy="956626"/>
            </a:xfrm>
          </p:grpSpPr>
          <p:sp>
            <p:nvSpPr>
              <p:cNvPr id="24" name="î$lîḍè">
                <a:extLst>
                  <a:ext uri="{FF2B5EF4-FFF2-40B4-BE49-F238E27FC236}">
                    <a16:creationId xmlns:a16="http://schemas.microsoft.com/office/drawing/2014/main" id="{1AF1B509-9CB6-46BF-8944-D1F1AD6ECBBB}"/>
                  </a:ext>
                </a:extLst>
              </p:cNvPr>
              <p:cNvSpPr/>
              <p:nvPr/>
            </p:nvSpPr>
            <p:spPr>
              <a:xfrm flipH="1">
                <a:off x="7063654" y="1961274"/>
                <a:ext cx="956626" cy="9566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ṥ1iḓê">
                <a:extLst>
                  <a:ext uri="{FF2B5EF4-FFF2-40B4-BE49-F238E27FC236}">
                    <a16:creationId xmlns:a16="http://schemas.microsoft.com/office/drawing/2014/main" id="{F1BF09B0-25E7-409F-9EF1-6ECDFC1DD50B}"/>
                  </a:ext>
                </a:extLst>
              </p:cNvPr>
              <p:cNvSpPr/>
              <p:nvPr/>
            </p:nvSpPr>
            <p:spPr bwMode="auto">
              <a:xfrm>
                <a:off x="7278216" y="2227729"/>
                <a:ext cx="527502" cy="423716"/>
              </a:xfrm>
              <a:custGeom>
                <a:avLst/>
                <a:gdLst>
                  <a:gd name="connsiteX0" fmla="*/ 360943 w 600541"/>
                  <a:gd name="connsiteY0" fmla="*/ 344430 h 482385"/>
                  <a:gd name="connsiteX1" fmla="*/ 415206 w 600541"/>
                  <a:gd name="connsiteY1" fmla="*/ 369480 h 482385"/>
                  <a:gd name="connsiteX2" fmla="*/ 334409 w 600541"/>
                  <a:gd name="connsiteY2" fmla="*/ 431508 h 482385"/>
                  <a:gd name="connsiteX3" fmla="*/ 360943 w 600541"/>
                  <a:gd name="connsiteY3" fmla="*/ 344430 h 482385"/>
                  <a:gd name="connsiteX4" fmla="*/ 158230 w 600541"/>
                  <a:gd name="connsiteY4" fmla="*/ 344430 h 482385"/>
                  <a:gd name="connsiteX5" fmla="*/ 184529 w 600541"/>
                  <a:gd name="connsiteY5" fmla="*/ 431014 h 482385"/>
                  <a:gd name="connsiteX6" fmla="*/ 104437 w 600541"/>
                  <a:gd name="connsiteY6" fmla="*/ 369236 h 482385"/>
                  <a:gd name="connsiteX7" fmla="*/ 158230 w 600541"/>
                  <a:gd name="connsiteY7" fmla="*/ 344430 h 482385"/>
                  <a:gd name="connsiteX8" fmla="*/ 272241 w 600541"/>
                  <a:gd name="connsiteY8" fmla="*/ 331516 h 482385"/>
                  <a:gd name="connsiteX9" fmla="*/ 343018 w 600541"/>
                  <a:gd name="connsiteY9" fmla="*/ 339630 h 482385"/>
                  <a:gd name="connsiteX10" fmla="*/ 308586 w 600541"/>
                  <a:gd name="connsiteY10" fmla="*/ 440343 h 482385"/>
                  <a:gd name="connsiteX11" fmla="*/ 272241 w 600541"/>
                  <a:gd name="connsiteY11" fmla="*/ 445832 h 482385"/>
                  <a:gd name="connsiteX12" fmla="*/ 253118 w 600541"/>
                  <a:gd name="connsiteY12" fmla="*/ 331516 h 482385"/>
                  <a:gd name="connsiteX13" fmla="*/ 253118 w 600541"/>
                  <a:gd name="connsiteY13" fmla="*/ 446044 h 482385"/>
                  <a:gd name="connsiteX14" fmla="*/ 212245 w 600541"/>
                  <a:gd name="connsiteY14" fmla="*/ 440079 h 482385"/>
                  <a:gd name="connsiteX15" fmla="*/ 177825 w 600541"/>
                  <a:gd name="connsiteY15" fmla="*/ 339867 h 482385"/>
                  <a:gd name="connsiteX16" fmla="*/ 253118 w 600541"/>
                  <a:gd name="connsiteY16" fmla="*/ 331516 h 482385"/>
                  <a:gd name="connsiteX17" fmla="*/ 368784 w 600541"/>
                  <a:gd name="connsiteY17" fmla="*/ 260175 h 482385"/>
                  <a:gd name="connsiteX18" fmla="*/ 454583 w 600541"/>
                  <a:gd name="connsiteY18" fmla="*/ 260175 h 482385"/>
                  <a:gd name="connsiteX19" fmla="*/ 425904 w 600541"/>
                  <a:gd name="connsiteY19" fmla="*/ 353251 h 482385"/>
                  <a:gd name="connsiteX20" fmla="*/ 363765 w 600541"/>
                  <a:gd name="connsiteY20" fmla="*/ 325090 h 482385"/>
                  <a:gd name="connsiteX21" fmla="*/ 368784 w 600541"/>
                  <a:gd name="connsiteY21" fmla="*/ 260175 h 482385"/>
                  <a:gd name="connsiteX22" fmla="*/ 272241 w 600541"/>
                  <a:gd name="connsiteY22" fmla="*/ 260175 h 482385"/>
                  <a:gd name="connsiteX23" fmla="*/ 349440 w 600541"/>
                  <a:gd name="connsiteY23" fmla="*/ 260175 h 482385"/>
                  <a:gd name="connsiteX24" fmla="*/ 345616 w 600541"/>
                  <a:gd name="connsiteY24" fmla="*/ 320297 h 482385"/>
                  <a:gd name="connsiteX25" fmla="*/ 272241 w 600541"/>
                  <a:gd name="connsiteY25" fmla="*/ 312185 h 482385"/>
                  <a:gd name="connsiteX26" fmla="*/ 169710 w 600541"/>
                  <a:gd name="connsiteY26" fmla="*/ 260175 h 482385"/>
                  <a:gd name="connsiteX27" fmla="*/ 253118 w 600541"/>
                  <a:gd name="connsiteY27" fmla="*/ 260175 h 482385"/>
                  <a:gd name="connsiteX28" fmla="*/ 253118 w 600541"/>
                  <a:gd name="connsiteY28" fmla="*/ 312185 h 482385"/>
                  <a:gd name="connsiteX29" fmla="*/ 174729 w 600541"/>
                  <a:gd name="connsiteY29" fmla="*/ 320297 h 482385"/>
                  <a:gd name="connsiteX30" fmla="*/ 169710 w 600541"/>
                  <a:gd name="connsiteY30" fmla="*/ 260175 h 482385"/>
                  <a:gd name="connsiteX31" fmla="*/ 65273 w 600541"/>
                  <a:gd name="connsiteY31" fmla="*/ 260175 h 482385"/>
                  <a:gd name="connsiteX32" fmla="*/ 150605 w 600541"/>
                  <a:gd name="connsiteY32" fmla="*/ 260175 h 482385"/>
                  <a:gd name="connsiteX33" fmla="*/ 155385 w 600541"/>
                  <a:gd name="connsiteY33" fmla="*/ 325078 h 482385"/>
                  <a:gd name="connsiteX34" fmla="*/ 93717 w 600541"/>
                  <a:gd name="connsiteY34" fmla="*/ 352757 h 482385"/>
                  <a:gd name="connsiteX35" fmla="*/ 65273 w 600541"/>
                  <a:gd name="connsiteY35" fmla="*/ 260175 h 482385"/>
                  <a:gd name="connsiteX36" fmla="*/ 346333 w 600541"/>
                  <a:gd name="connsiteY36" fmla="*/ 186645 h 482385"/>
                  <a:gd name="connsiteX37" fmla="*/ 349440 w 600541"/>
                  <a:gd name="connsiteY37" fmla="*/ 244367 h 482385"/>
                  <a:gd name="connsiteX38" fmla="*/ 272241 w 600541"/>
                  <a:gd name="connsiteY38" fmla="*/ 244367 h 482385"/>
                  <a:gd name="connsiteX39" fmla="*/ 272241 w 600541"/>
                  <a:gd name="connsiteY39" fmla="*/ 193801 h 482385"/>
                  <a:gd name="connsiteX40" fmla="*/ 346333 w 600541"/>
                  <a:gd name="connsiteY40" fmla="*/ 186645 h 482385"/>
                  <a:gd name="connsiteX41" fmla="*/ 174251 w 600541"/>
                  <a:gd name="connsiteY41" fmla="*/ 186645 h 482385"/>
                  <a:gd name="connsiteX42" fmla="*/ 253118 w 600541"/>
                  <a:gd name="connsiteY42" fmla="*/ 193801 h 482385"/>
                  <a:gd name="connsiteX43" fmla="*/ 253118 w 600541"/>
                  <a:gd name="connsiteY43" fmla="*/ 244367 h 482385"/>
                  <a:gd name="connsiteX44" fmla="*/ 169710 w 600541"/>
                  <a:gd name="connsiteY44" fmla="*/ 244367 h 482385"/>
                  <a:gd name="connsiteX45" fmla="*/ 174251 w 600541"/>
                  <a:gd name="connsiteY45" fmla="*/ 186645 h 482385"/>
                  <a:gd name="connsiteX46" fmla="*/ 92525 w 600541"/>
                  <a:gd name="connsiteY46" fmla="*/ 153974 h 482385"/>
                  <a:gd name="connsiteX47" fmla="*/ 154679 w 600541"/>
                  <a:gd name="connsiteY47" fmla="*/ 181879 h 482385"/>
                  <a:gd name="connsiteX48" fmla="*/ 150376 w 600541"/>
                  <a:gd name="connsiteY48" fmla="*/ 244368 h 482385"/>
                  <a:gd name="connsiteX49" fmla="*/ 65273 w 600541"/>
                  <a:gd name="connsiteY49" fmla="*/ 244368 h 482385"/>
                  <a:gd name="connsiteX50" fmla="*/ 92525 w 600541"/>
                  <a:gd name="connsiteY50" fmla="*/ 153974 h 482385"/>
                  <a:gd name="connsiteX51" fmla="*/ 426413 w 600541"/>
                  <a:gd name="connsiteY51" fmla="*/ 153197 h 482385"/>
                  <a:gd name="connsiteX52" fmla="*/ 429044 w 600541"/>
                  <a:gd name="connsiteY52" fmla="*/ 156061 h 482385"/>
                  <a:gd name="connsiteX53" fmla="*/ 444350 w 600541"/>
                  <a:gd name="connsiteY53" fmla="*/ 188758 h 482385"/>
                  <a:gd name="connsiteX54" fmla="*/ 404410 w 600541"/>
                  <a:gd name="connsiteY54" fmla="*/ 212863 h 482385"/>
                  <a:gd name="connsiteX55" fmla="*/ 392930 w 600541"/>
                  <a:gd name="connsiteY55" fmla="*/ 231002 h 482385"/>
                  <a:gd name="connsiteX56" fmla="*/ 394844 w 600541"/>
                  <a:gd name="connsiteY56" fmla="*/ 244367 h 482385"/>
                  <a:gd name="connsiteX57" fmla="*/ 368775 w 600541"/>
                  <a:gd name="connsiteY57" fmla="*/ 244367 h 482385"/>
                  <a:gd name="connsiteX58" fmla="*/ 364470 w 600541"/>
                  <a:gd name="connsiteY58" fmla="*/ 181837 h 482385"/>
                  <a:gd name="connsiteX59" fmla="*/ 426413 w 600541"/>
                  <a:gd name="connsiteY59" fmla="*/ 153197 h 482385"/>
                  <a:gd name="connsiteX60" fmla="*/ 182835 w 600541"/>
                  <a:gd name="connsiteY60" fmla="*/ 72541 h 482385"/>
                  <a:gd name="connsiteX61" fmla="*/ 157498 w 600541"/>
                  <a:gd name="connsiteY61" fmla="*/ 161101 h 482385"/>
                  <a:gd name="connsiteX62" fmla="*/ 103237 w 600541"/>
                  <a:gd name="connsiteY62" fmla="*/ 135798 h 482385"/>
                  <a:gd name="connsiteX63" fmla="*/ 182835 w 600541"/>
                  <a:gd name="connsiteY63" fmla="*/ 72541 h 482385"/>
                  <a:gd name="connsiteX64" fmla="*/ 336032 w 600541"/>
                  <a:gd name="connsiteY64" fmla="*/ 72330 h 482385"/>
                  <a:gd name="connsiteX65" fmla="*/ 374284 w 600541"/>
                  <a:gd name="connsiteY65" fmla="*/ 93807 h 482385"/>
                  <a:gd name="connsiteX66" fmla="*/ 373806 w 600541"/>
                  <a:gd name="connsiteY66" fmla="*/ 94284 h 482385"/>
                  <a:gd name="connsiteX67" fmla="*/ 361852 w 600541"/>
                  <a:gd name="connsiteY67" fmla="*/ 111943 h 482385"/>
                  <a:gd name="connsiteX68" fmla="*/ 368785 w 600541"/>
                  <a:gd name="connsiteY68" fmla="*/ 131988 h 482385"/>
                  <a:gd name="connsiteX69" fmla="*/ 370220 w 600541"/>
                  <a:gd name="connsiteY69" fmla="*/ 133420 h 482385"/>
                  <a:gd name="connsiteX70" fmla="*/ 393649 w 600541"/>
                  <a:gd name="connsiteY70" fmla="*/ 142726 h 482385"/>
                  <a:gd name="connsiteX71" fmla="*/ 396279 w 600541"/>
                  <a:gd name="connsiteY71" fmla="*/ 142726 h 482385"/>
                  <a:gd name="connsiteX72" fmla="*/ 407515 w 600541"/>
                  <a:gd name="connsiteY72" fmla="*/ 141533 h 482385"/>
                  <a:gd name="connsiteX73" fmla="*/ 361613 w 600541"/>
                  <a:gd name="connsiteY73" fmla="*/ 161101 h 482385"/>
                  <a:gd name="connsiteX74" fmla="*/ 336032 w 600541"/>
                  <a:gd name="connsiteY74" fmla="*/ 72330 h 482385"/>
                  <a:gd name="connsiteX75" fmla="*/ 272241 w 600541"/>
                  <a:gd name="connsiteY75" fmla="*/ 57299 h 482385"/>
                  <a:gd name="connsiteX76" fmla="*/ 310732 w 600541"/>
                  <a:gd name="connsiteY76" fmla="*/ 63263 h 482385"/>
                  <a:gd name="connsiteX77" fmla="*/ 343724 w 600541"/>
                  <a:gd name="connsiteY77" fmla="*/ 165849 h 482385"/>
                  <a:gd name="connsiteX78" fmla="*/ 272241 w 600541"/>
                  <a:gd name="connsiteY78" fmla="*/ 174438 h 482385"/>
                  <a:gd name="connsiteX79" fmla="*/ 253118 w 600541"/>
                  <a:gd name="connsiteY79" fmla="*/ 57017 h 482385"/>
                  <a:gd name="connsiteX80" fmla="*/ 253118 w 600541"/>
                  <a:gd name="connsiteY80" fmla="*/ 174438 h 482385"/>
                  <a:gd name="connsiteX81" fmla="*/ 177119 w 600541"/>
                  <a:gd name="connsiteY81" fmla="*/ 165846 h 482385"/>
                  <a:gd name="connsiteX82" fmla="*/ 209861 w 600541"/>
                  <a:gd name="connsiteY82" fmla="*/ 63461 h 482385"/>
                  <a:gd name="connsiteX83" fmla="*/ 253118 w 600541"/>
                  <a:gd name="connsiteY83" fmla="*/ 57017 h 482385"/>
                  <a:gd name="connsiteX84" fmla="*/ 253128 w 600541"/>
                  <a:gd name="connsiteY84" fmla="*/ 0 h 482385"/>
                  <a:gd name="connsiteX85" fmla="*/ 424509 w 600541"/>
                  <a:gd name="connsiteY85" fmla="*/ 66832 h 482385"/>
                  <a:gd name="connsiteX86" fmla="*/ 436699 w 600541"/>
                  <a:gd name="connsiteY86" fmla="*/ 45350 h 482385"/>
                  <a:gd name="connsiteX87" fmla="*/ 445782 w 600541"/>
                  <a:gd name="connsiteY87" fmla="*/ 40099 h 482385"/>
                  <a:gd name="connsiteX88" fmla="*/ 453192 w 600541"/>
                  <a:gd name="connsiteY88" fmla="*/ 43202 h 482385"/>
                  <a:gd name="connsiteX89" fmla="*/ 459168 w 600541"/>
                  <a:gd name="connsiteY89" fmla="*/ 48931 h 482385"/>
                  <a:gd name="connsiteX90" fmla="*/ 463231 w 600541"/>
                  <a:gd name="connsiteY90" fmla="*/ 60865 h 482385"/>
                  <a:gd name="connsiteX91" fmla="*/ 461080 w 600541"/>
                  <a:gd name="connsiteY91" fmla="*/ 82585 h 482385"/>
                  <a:gd name="connsiteX92" fmla="*/ 517251 w 600541"/>
                  <a:gd name="connsiteY92" fmla="*/ 138677 h 482385"/>
                  <a:gd name="connsiteX93" fmla="*/ 553582 w 600541"/>
                  <a:gd name="connsiteY93" fmla="*/ 79005 h 482385"/>
                  <a:gd name="connsiteX94" fmla="*/ 564578 w 600541"/>
                  <a:gd name="connsiteY94" fmla="*/ 72561 h 482385"/>
                  <a:gd name="connsiteX95" fmla="*/ 573900 w 600541"/>
                  <a:gd name="connsiteY95" fmla="*/ 76618 h 482385"/>
                  <a:gd name="connsiteX96" fmla="*/ 578441 w 600541"/>
                  <a:gd name="connsiteY96" fmla="*/ 80915 h 482385"/>
                  <a:gd name="connsiteX97" fmla="*/ 582983 w 600541"/>
                  <a:gd name="connsiteY97" fmla="*/ 99532 h 482385"/>
                  <a:gd name="connsiteX98" fmla="*/ 558841 w 600541"/>
                  <a:gd name="connsiteY98" fmla="*/ 180208 h 482385"/>
                  <a:gd name="connsiteX99" fmla="*/ 592544 w 600541"/>
                  <a:gd name="connsiteY99" fmla="*/ 214102 h 482385"/>
                  <a:gd name="connsiteX100" fmla="*/ 589914 w 600541"/>
                  <a:gd name="connsiteY100" fmla="*/ 258020 h 482385"/>
                  <a:gd name="connsiteX101" fmla="*/ 589675 w 600541"/>
                  <a:gd name="connsiteY101" fmla="*/ 258497 h 482385"/>
                  <a:gd name="connsiteX102" fmla="*/ 568402 w 600541"/>
                  <a:gd name="connsiteY102" fmla="*/ 267567 h 482385"/>
                  <a:gd name="connsiteX103" fmla="*/ 547846 w 600541"/>
                  <a:gd name="connsiteY103" fmla="*/ 258736 h 482385"/>
                  <a:gd name="connsiteX104" fmla="*/ 515338 w 600541"/>
                  <a:gd name="connsiteY104" fmla="*/ 226275 h 482385"/>
                  <a:gd name="connsiteX105" fmla="*/ 430724 w 600541"/>
                  <a:gd name="connsiteY105" fmla="*/ 251575 h 482385"/>
                  <a:gd name="connsiteX106" fmla="*/ 425943 w 600541"/>
                  <a:gd name="connsiteY106" fmla="*/ 252291 h 482385"/>
                  <a:gd name="connsiteX107" fmla="*/ 412319 w 600541"/>
                  <a:gd name="connsiteY107" fmla="*/ 246802 h 482385"/>
                  <a:gd name="connsiteX108" fmla="*/ 407777 w 600541"/>
                  <a:gd name="connsiteY108" fmla="*/ 242267 h 482385"/>
                  <a:gd name="connsiteX109" fmla="*/ 403953 w 600541"/>
                  <a:gd name="connsiteY109" fmla="*/ 231526 h 482385"/>
                  <a:gd name="connsiteX110" fmla="*/ 410167 w 600541"/>
                  <a:gd name="connsiteY110" fmla="*/ 222217 h 482385"/>
                  <a:gd name="connsiteX111" fmla="*/ 473031 w 600541"/>
                  <a:gd name="connsiteY111" fmla="*/ 184027 h 482385"/>
                  <a:gd name="connsiteX112" fmla="*/ 418294 w 600541"/>
                  <a:gd name="connsiteY112" fmla="*/ 129368 h 482385"/>
                  <a:gd name="connsiteX113" fmla="*/ 392001 w 600541"/>
                  <a:gd name="connsiteY113" fmla="*/ 131994 h 482385"/>
                  <a:gd name="connsiteX114" fmla="*/ 390806 w 600541"/>
                  <a:gd name="connsiteY114" fmla="*/ 131994 h 482385"/>
                  <a:gd name="connsiteX115" fmla="*/ 380289 w 600541"/>
                  <a:gd name="connsiteY115" fmla="*/ 127697 h 482385"/>
                  <a:gd name="connsiteX116" fmla="*/ 374314 w 600541"/>
                  <a:gd name="connsiteY116" fmla="*/ 121730 h 482385"/>
                  <a:gd name="connsiteX117" fmla="*/ 371445 w 600541"/>
                  <a:gd name="connsiteY117" fmla="*/ 113137 h 482385"/>
                  <a:gd name="connsiteX118" fmla="*/ 376465 w 600541"/>
                  <a:gd name="connsiteY118" fmla="*/ 105499 h 482385"/>
                  <a:gd name="connsiteX119" fmla="*/ 402997 w 600541"/>
                  <a:gd name="connsiteY119" fmla="*/ 90462 h 482385"/>
                  <a:gd name="connsiteX120" fmla="*/ 253128 w 600541"/>
                  <a:gd name="connsiteY120" fmla="*/ 31745 h 482385"/>
                  <a:gd name="connsiteX121" fmla="*/ 31790 w 600541"/>
                  <a:gd name="connsiteY121" fmla="*/ 252769 h 482385"/>
                  <a:gd name="connsiteX122" fmla="*/ 157518 w 600541"/>
                  <a:gd name="connsiteY122" fmla="*/ 452072 h 482385"/>
                  <a:gd name="connsiteX123" fmla="*/ 164927 w 600541"/>
                  <a:gd name="connsiteY123" fmla="*/ 473315 h 482385"/>
                  <a:gd name="connsiteX124" fmla="*/ 150586 w 600541"/>
                  <a:gd name="connsiteY124" fmla="*/ 482385 h 482385"/>
                  <a:gd name="connsiteX125" fmla="*/ 143654 w 600541"/>
                  <a:gd name="connsiteY125" fmla="*/ 480714 h 482385"/>
                  <a:gd name="connsiteX126" fmla="*/ 0 w 600541"/>
                  <a:gd name="connsiteY126" fmla="*/ 252769 h 482385"/>
                  <a:gd name="connsiteX127" fmla="*/ 253128 w 600541"/>
                  <a:gd name="connsiteY127" fmla="*/ 0 h 482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0541" h="482385">
                    <a:moveTo>
                      <a:pt x="360943" y="344430"/>
                    </a:moveTo>
                    <a:cubicBezTo>
                      <a:pt x="383891" y="351110"/>
                      <a:pt x="402537" y="359937"/>
                      <a:pt x="415206" y="369480"/>
                    </a:cubicBezTo>
                    <a:cubicBezTo>
                      <a:pt x="394409" y="396677"/>
                      <a:pt x="366680" y="418148"/>
                      <a:pt x="334409" y="431508"/>
                    </a:cubicBezTo>
                    <a:cubicBezTo>
                      <a:pt x="345883" y="407412"/>
                      <a:pt x="354967" y="377830"/>
                      <a:pt x="360943" y="344430"/>
                    </a:cubicBezTo>
                    <a:close/>
                    <a:moveTo>
                      <a:pt x="158230" y="344430"/>
                    </a:moveTo>
                    <a:cubicBezTo>
                      <a:pt x="164207" y="377823"/>
                      <a:pt x="173292" y="407162"/>
                      <a:pt x="184529" y="431014"/>
                    </a:cubicBezTo>
                    <a:cubicBezTo>
                      <a:pt x="152731" y="417895"/>
                      <a:pt x="125237" y="396190"/>
                      <a:pt x="104437" y="369236"/>
                    </a:cubicBezTo>
                    <a:cubicBezTo>
                      <a:pt x="117108" y="359696"/>
                      <a:pt x="135517" y="351109"/>
                      <a:pt x="158230" y="344430"/>
                    </a:cubicBezTo>
                    <a:close/>
                    <a:moveTo>
                      <a:pt x="272241" y="331516"/>
                    </a:moveTo>
                    <a:cubicBezTo>
                      <a:pt x="297826" y="332232"/>
                      <a:pt x="321976" y="335096"/>
                      <a:pt x="343018" y="339630"/>
                    </a:cubicBezTo>
                    <a:cubicBezTo>
                      <a:pt x="335606" y="382111"/>
                      <a:pt x="323172" y="416477"/>
                      <a:pt x="308586" y="440343"/>
                    </a:cubicBezTo>
                    <a:cubicBezTo>
                      <a:pt x="296630" y="443207"/>
                      <a:pt x="281805" y="445116"/>
                      <a:pt x="272241" y="445832"/>
                    </a:cubicBezTo>
                    <a:close/>
                    <a:moveTo>
                      <a:pt x="253118" y="331516"/>
                    </a:moveTo>
                    <a:lnTo>
                      <a:pt x="253118" y="446044"/>
                    </a:lnTo>
                    <a:cubicBezTo>
                      <a:pt x="237342" y="445328"/>
                      <a:pt x="225152" y="443419"/>
                      <a:pt x="212245" y="440079"/>
                    </a:cubicBezTo>
                    <a:cubicBezTo>
                      <a:pt x="197664" y="416219"/>
                      <a:pt x="184996" y="381861"/>
                      <a:pt x="177825" y="339867"/>
                    </a:cubicBezTo>
                    <a:cubicBezTo>
                      <a:pt x="199815" y="334856"/>
                      <a:pt x="221328" y="331993"/>
                      <a:pt x="253118" y="331516"/>
                    </a:cubicBezTo>
                    <a:close/>
                    <a:moveTo>
                      <a:pt x="368784" y="260175"/>
                    </a:moveTo>
                    <a:lnTo>
                      <a:pt x="454583" y="260175"/>
                    </a:lnTo>
                    <a:cubicBezTo>
                      <a:pt x="453149" y="298360"/>
                      <a:pt x="442872" y="326044"/>
                      <a:pt x="425904" y="353251"/>
                    </a:cubicBezTo>
                    <a:cubicBezTo>
                      <a:pt x="410608" y="341796"/>
                      <a:pt x="389337" y="332249"/>
                      <a:pt x="363765" y="325090"/>
                    </a:cubicBezTo>
                    <a:cubicBezTo>
                      <a:pt x="366633" y="304565"/>
                      <a:pt x="368306" y="282609"/>
                      <a:pt x="368784" y="260175"/>
                    </a:cubicBezTo>
                    <a:close/>
                    <a:moveTo>
                      <a:pt x="272241" y="260175"/>
                    </a:moveTo>
                    <a:lnTo>
                      <a:pt x="349440" y="260175"/>
                    </a:lnTo>
                    <a:cubicBezTo>
                      <a:pt x="348962" y="282601"/>
                      <a:pt x="348006" y="301688"/>
                      <a:pt x="345616" y="320297"/>
                    </a:cubicBezTo>
                    <a:cubicBezTo>
                      <a:pt x="323149" y="315525"/>
                      <a:pt x="297815" y="312901"/>
                      <a:pt x="272241" y="312185"/>
                    </a:cubicBezTo>
                    <a:close/>
                    <a:moveTo>
                      <a:pt x="169710" y="260175"/>
                    </a:moveTo>
                    <a:lnTo>
                      <a:pt x="253118" y="260175"/>
                    </a:lnTo>
                    <a:lnTo>
                      <a:pt x="253118" y="312185"/>
                    </a:lnTo>
                    <a:cubicBezTo>
                      <a:pt x="221332" y="312662"/>
                      <a:pt x="198389" y="315287"/>
                      <a:pt x="174729" y="320297"/>
                    </a:cubicBezTo>
                    <a:cubicBezTo>
                      <a:pt x="172339" y="301688"/>
                      <a:pt x="170188" y="282601"/>
                      <a:pt x="169710" y="260175"/>
                    </a:cubicBezTo>
                    <a:close/>
                    <a:moveTo>
                      <a:pt x="65273" y="260175"/>
                    </a:moveTo>
                    <a:lnTo>
                      <a:pt x="150605" y="260175"/>
                    </a:lnTo>
                    <a:cubicBezTo>
                      <a:pt x="150844" y="282605"/>
                      <a:pt x="152517" y="304557"/>
                      <a:pt x="155385" y="325078"/>
                    </a:cubicBezTo>
                    <a:cubicBezTo>
                      <a:pt x="130048" y="331998"/>
                      <a:pt x="109014" y="341542"/>
                      <a:pt x="93717" y="352757"/>
                    </a:cubicBezTo>
                    <a:cubicBezTo>
                      <a:pt x="76985" y="325794"/>
                      <a:pt x="66707" y="298353"/>
                      <a:pt x="65273" y="260175"/>
                    </a:cubicBezTo>
                    <a:close/>
                    <a:moveTo>
                      <a:pt x="346333" y="186645"/>
                    </a:moveTo>
                    <a:cubicBezTo>
                      <a:pt x="348484" y="204296"/>
                      <a:pt x="349201" y="221946"/>
                      <a:pt x="349440" y="244367"/>
                    </a:cubicBezTo>
                    <a:lnTo>
                      <a:pt x="272241" y="244367"/>
                    </a:lnTo>
                    <a:lnTo>
                      <a:pt x="272241" y="193801"/>
                    </a:lnTo>
                    <a:cubicBezTo>
                      <a:pt x="297815" y="193085"/>
                      <a:pt x="323627" y="191415"/>
                      <a:pt x="346333" y="186645"/>
                    </a:cubicBezTo>
                    <a:close/>
                    <a:moveTo>
                      <a:pt x="174251" y="186645"/>
                    </a:moveTo>
                    <a:cubicBezTo>
                      <a:pt x="197911" y="191654"/>
                      <a:pt x="221332" y="193324"/>
                      <a:pt x="253118" y="193801"/>
                    </a:cubicBezTo>
                    <a:lnTo>
                      <a:pt x="253118" y="244367"/>
                    </a:lnTo>
                    <a:lnTo>
                      <a:pt x="169710" y="244367"/>
                    </a:lnTo>
                    <a:cubicBezTo>
                      <a:pt x="170188" y="221946"/>
                      <a:pt x="172100" y="204296"/>
                      <a:pt x="174251" y="186645"/>
                    </a:cubicBezTo>
                    <a:close/>
                    <a:moveTo>
                      <a:pt x="92525" y="153974"/>
                    </a:moveTo>
                    <a:cubicBezTo>
                      <a:pt x="107825" y="165661"/>
                      <a:pt x="129100" y="174724"/>
                      <a:pt x="154679" y="181879"/>
                    </a:cubicBezTo>
                    <a:cubicBezTo>
                      <a:pt x="152288" y="201198"/>
                      <a:pt x="150854" y="221948"/>
                      <a:pt x="150376" y="244368"/>
                    </a:cubicBezTo>
                    <a:lnTo>
                      <a:pt x="65273" y="244368"/>
                    </a:lnTo>
                    <a:cubicBezTo>
                      <a:pt x="66946" y="209308"/>
                      <a:pt x="76748" y="180448"/>
                      <a:pt x="92525" y="153974"/>
                    </a:cubicBezTo>
                    <a:close/>
                    <a:moveTo>
                      <a:pt x="426413" y="153197"/>
                    </a:moveTo>
                    <a:lnTo>
                      <a:pt x="429044" y="156061"/>
                    </a:lnTo>
                    <a:cubicBezTo>
                      <a:pt x="435262" y="166324"/>
                      <a:pt x="440284" y="177302"/>
                      <a:pt x="444350" y="188758"/>
                    </a:cubicBezTo>
                    <a:lnTo>
                      <a:pt x="404410" y="212863"/>
                    </a:lnTo>
                    <a:cubicBezTo>
                      <a:pt x="397953" y="216921"/>
                      <a:pt x="393648" y="223603"/>
                      <a:pt x="392930" y="231002"/>
                    </a:cubicBezTo>
                    <a:cubicBezTo>
                      <a:pt x="392213" y="235298"/>
                      <a:pt x="392930" y="237923"/>
                      <a:pt x="394844" y="244367"/>
                    </a:cubicBezTo>
                    <a:lnTo>
                      <a:pt x="368775" y="244367"/>
                    </a:lnTo>
                    <a:cubicBezTo>
                      <a:pt x="368297" y="221933"/>
                      <a:pt x="366862" y="201169"/>
                      <a:pt x="364470" y="181837"/>
                    </a:cubicBezTo>
                    <a:cubicBezTo>
                      <a:pt x="389821" y="174677"/>
                      <a:pt x="411107" y="164653"/>
                      <a:pt x="426413" y="153197"/>
                    </a:cubicBezTo>
                    <a:close/>
                    <a:moveTo>
                      <a:pt x="182835" y="72541"/>
                    </a:moveTo>
                    <a:cubicBezTo>
                      <a:pt x="171839" y="97128"/>
                      <a:pt x="162995" y="127205"/>
                      <a:pt x="157498" y="161101"/>
                    </a:cubicBezTo>
                    <a:cubicBezTo>
                      <a:pt x="134072" y="154179"/>
                      <a:pt x="115667" y="145346"/>
                      <a:pt x="103237" y="135798"/>
                    </a:cubicBezTo>
                    <a:cubicBezTo>
                      <a:pt x="123555" y="108108"/>
                      <a:pt x="151044" y="86386"/>
                      <a:pt x="182835" y="72541"/>
                    </a:cubicBezTo>
                    <a:close/>
                    <a:moveTo>
                      <a:pt x="336032" y="72330"/>
                    </a:moveTo>
                    <a:cubicBezTo>
                      <a:pt x="349659" y="78057"/>
                      <a:pt x="362569" y="85216"/>
                      <a:pt x="374284" y="93807"/>
                    </a:cubicBezTo>
                    <a:lnTo>
                      <a:pt x="373806" y="94284"/>
                    </a:lnTo>
                    <a:cubicBezTo>
                      <a:pt x="367112" y="98102"/>
                      <a:pt x="362808" y="104545"/>
                      <a:pt x="361852" y="111943"/>
                    </a:cubicBezTo>
                    <a:cubicBezTo>
                      <a:pt x="360657" y="119102"/>
                      <a:pt x="363286" y="126499"/>
                      <a:pt x="368785" y="131988"/>
                    </a:cubicBezTo>
                    <a:lnTo>
                      <a:pt x="370220" y="133420"/>
                    </a:lnTo>
                    <a:cubicBezTo>
                      <a:pt x="375957" y="139147"/>
                      <a:pt x="385042" y="142726"/>
                      <a:pt x="393649" y="142726"/>
                    </a:cubicBezTo>
                    <a:cubicBezTo>
                      <a:pt x="394605" y="142726"/>
                      <a:pt x="395561" y="142726"/>
                      <a:pt x="396279" y="142726"/>
                    </a:cubicBezTo>
                    <a:lnTo>
                      <a:pt x="407515" y="141533"/>
                    </a:lnTo>
                    <a:cubicBezTo>
                      <a:pt x="395561" y="148931"/>
                      <a:pt x="380261" y="155612"/>
                      <a:pt x="361613" y="161101"/>
                    </a:cubicBezTo>
                    <a:cubicBezTo>
                      <a:pt x="356114" y="127215"/>
                      <a:pt x="347268" y="96909"/>
                      <a:pt x="336032" y="72330"/>
                    </a:cubicBezTo>
                    <a:close/>
                    <a:moveTo>
                      <a:pt x="272241" y="57299"/>
                    </a:moveTo>
                    <a:cubicBezTo>
                      <a:pt x="285151" y="58015"/>
                      <a:pt x="298300" y="59923"/>
                      <a:pt x="310732" y="63263"/>
                    </a:cubicBezTo>
                    <a:cubicBezTo>
                      <a:pt x="325076" y="88075"/>
                      <a:pt x="336791" y="123145"/>
                      <a:pt x="343724" y="165849"/>
                    </a:cubicBezTo>
                    <a:cubicBezTo>
                      <a:pt x="322446" y="170621"/>
                      <a:pt x="297822" y="173722"/>
                      <a:pt x="272241" y="174438"/>
                    </a:cubicBezTo>
                    <a:close/>
                    <a:moveTo>
                      <a:pt x="253118" y="57017"/>
                    </a:moveTo>
                    <a:lnTo>
                      <a:pt x="253118" y="174438"/>
                    </a:lnTo>
                    <a:cubicBezTo>
                      <a:pt x="221332" y="173961"/>
                      <a:pt x="199345" y="170858"/>
                      <a:pt x="177119" y="165846"/>
                    </a:cubicBezTo>
                    <a:cubicBezTo>
                      <a:pt x="184050" y="123126"/>
                      <a:pt x="195521" y="88282"/>
                      <a:pt x="209861" y="63461"/>
                    </a:cubicBezTo>
                    <a:cubicBezTo>
                      <a:pt x="223483" y="59881"/>
                      <a:pt x="237345" y="57494"/>
                      <a:pt x="253118" y="57017"/>
                    </a:cubicBezTo>
                    <a:close/>
                    <a:moveTo>
                      <a:pt x="253128" y="0"/>
                    </a:moveTo>
                    <a:cubicBezTo>
                      <a:pt x="316708" y="0"/>
                      <a:pt x="377899" y="24107"/>
                      <a:pt x="424509" y="66832"/>
                    </a:cubicBezTo>
                    <a:lnTo>
                      <a:pt x="436699" y="45350"/>
                    </a:lnTo>
                    <a:cubicBezTo>
                      <a:pt x="438611" y="42009"/>
                      <a:pt x="441958" y="40099"/>
                      <a:pt x="445782" y="40099"/>
                    </a:cubicBezTo>
                    <a:cubicBezTo>
                      <a:pt x="448411" y="40099"/>
                      <a:pt x="451041" y="41054"/>
                      <a:pt x="453192" y="43202"/>
                    </a:cubicBezTo>
                    <a:lnTo>
                      <a:pt x="459168" y="48931"/>
                    </a:lnTo>
                    <a:cubicBezTo>
                      <a:pt x="462036" y="52034"/>
                      <a:pt x="463709" y="56807"/>
                      <a:pt x="463231" y="60865"/>
                    </a:cubicBezTo>
                    <a:lnTo>
                      <a:pt x="461080" y="82585"/>
                    </a:lnTo>
                    <a:lnTo>
                      <a:pt x="517251" y="138677"/>
                    </a:lnTo>
                    <a:lnTo>
                      <a:pt x="553582" y="79005"/>
                    </a:lnTo>
                    <a:cubicBezTo>
                      <a:pt x="555973" y="74948"/>
                      <a:pt x="560036" y="72561"/>
                      <a:pt x="564578" y="72561"/>
                    </a:cubicBezTo>
                    <a:cubicBezTo>
                      <a:pt x="567924" y="72561"/>
                      <a:pt x="571270" y="73993"/>
                      <a:pt x="573900" y="76618"/>
                    </a:cubicBezTo>
                    <a:lnTo>
                      <a:pt x="578441" y="80915"/>
                    </a:lnTo>
                    <a:cubicBezTo>
                      <a:pt x="582983" y="85450"/>
                      <a:pt x="584895" y="93326"/>
                      <a:pt x="582983" y="99532"/>
                    </a:cubicBezTo>
                    <a:lnTo>
                      <a:pt x="558841" y="180208"/>
                    </a:lnTo>
                    <a:lnTo>
                      <a:pt x="592544" y="214102"/>
                    </a:lnTo>
                    <a:cubicBezTo>
                      <a:pt x="605451" y="226752"/>
                      <a:pt x="601388" y="246324"/>
                      <a:pt x="589914" y="258020"/>
                    </a:cubicBezTo>
                    <a:lnTo>
                      <a:pt x="589675" y="258497"/>
                    </a:lnTo>
                    <a:cubicBezTo>
                      <a:pt x="583461" y="264464"/>
                      <a:pt x="575812" y="267567"/>
                      <a:pt x="568402" y="267567"/>
                    </a:cubicBezTo>
                    <a:cubicBezTo>
                      <a:pt x="560753" y="267567"/>
                      <a:pt x="553582" y="264464"/>
                      <a:pt x="547846" y="258736"/>
                    </a:cubicBezTo>
                    <a:lnTo>
                      <a:pt x="515338" y="226275"/>
                    </a:lnTo>
                    <a:lnTo>
                      <a:pt x="430724" y="251575"/>
                    </a:lnTo>
                    <a:cubicBezTo>
                      <a:pt x="429289" y="252053"/>
                      <a:pt x="427616" y="252291"/>
                      <a:pt x="425943" y="252291"/>
                    </a:cubicBezTo>
                    <a:cubicBezTo>
                      <a:pt x="420924" y="252291"/>
                      <a:pt x="415665" y="250143"/>
                      <a:pt x="412319" y="246802"/>
                    </a:cubicBezTo>
                    <a:lnTo>
                      <a:pt x="407777" y="242267"/>
                    </a:lnTo>
                    <a:cubicBezTo>
                      <a:pt x="404909" y="239402"/>
                      <a:pt x="403475" y="235583"/>
                      <a:pt x="403953" y="231526"/>
                    </a:cubicBezTo>
                    <a:cubicBezTo>
                      <a:pt x="404431" y="227707"/>
                      <a:pt x="406821" y="224365"/>
                      <a:pt x="410167" y="222217"/>
                    </a:cubicBezTo>
                    <a:lnTo>
                      <a:pt x="473031" y="184027"/>
                    </a:lnTo>
                    <a:lnTo>
                      <a:pt x="418294" y="129368"/>
                    </a:lnTo>
                    <a:lnTo>
                      <a:pt x="392001" y="131994"/>
                    </a:lnTo>
                    <a:cubicBezTo>
                      <a:pt x="391762" y="131994"/>
                      <a:pt x="391284" y="131994"/>
                      <a:pt x="390806" y="131994"/>
                    </a:cubicBezTo>
                    <a:cubicBezTo>
                      <a:pt x="386982" y="131994"/>
                      <a:pt x="382918" y="130323"/>
                      <a:pt x="380289" y="127697"/>
                    </a:cubicBezTo>
                    <a:lnTo>
                      <a:pt x="374314" y="121730"/>
                    </a:lnTo>
                    <a:cubicBezTo>
                      <a:pt x="371923" y="119582"/>
                      <a:pt x="370967" y="116240"/>
                      <a:pt x="371445" y="113137"/>
                    </a:cubicBezTo>
                    <a:cubicBezTo>
                      <a:pt x="371684" y="110034"/>
                      <a:pt x="373596" y="107170"/>
                      <a:pt x="376465" y="105499"/>
                    </a:cubicBezTo>
                    <a:lnTo>
                      <a:pt x="402997" y="90462"/>
                    </a:lnTo>
                    <a:cubicBezTo>
                      <a:pt x="362362" y="52988"/>
                      <a:pt x="308582" y="31745"/>
                      <a:pt x="253128" y="31745"/>
                    </a:cubicBezTo>
                    <a:cubicBezTo>
                      <a:pt x="131225" y="31745"/>
                      <a:pt x="31790" y="130800"/>
                      <a:pt x="31790" y="252769"/>
                    </a:cubicBezTo>
                    <a:cubicBezTo>
                      <a:pt x="31790" y="337264"/>
                      <a:pt x="81269" y="415553"/>
                      <a:pt x="157518" y="452072"/>
                    </a:cubicBezTo>
                    <a:cubicBezTo>
                      <a:pt x="165405" y="455891"/>
                      <a:pt x="168752" y="465438"/>
                      <a:pt x="164927" y="473315"/>
                    </a:cubicBezTo>
                    <a:cubicBezTo>
                      <a:pt x="162298" y="479043"/>
                      <a:pt x="156562" y="482385"/>
                      <a:pt x="150586" y="482385"/>
                    </a:cubicBezTo>
                    <a:cubicBezTo>
                      <a:pt x="148196" y="482385"/>
                      <a:pt x="145805" y="481669"/>
                      <a:pt x="143654" y="480714"/>
                    </a:cubicBezTo>
                    <a:cubicBezTo>
                      <a:pt x="56410" y="438944"/>
                      <a:pt x="0" y="349437"/>
                      <a:pt x="0" y="252769"/>
                    </a:cubicBezTo>
                    <a:cubicBezTo>
                      <a:pt x="0" y="113376"/>
                      <a:pt x="113537" y="0"/>
                      <a:pt x="253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26" name="i$ľiďê">
            <a:extLst>
              <a:ext uri="{FF2B5EF4-FFF2-40B4-BE49-F238E27FC236}">
                <a16:creationId xmlns:a16="http://schemas.microsoft.com/office/drawing/2014/main" id="{62351755-3394-457B-B20D-433641052E78}"/>
              </a:ext>
            </a:extLst>
          </p:cNvPr>
          <p:cNvGrpSpPr/>
          <p:nvPr/>
        </p:nvGrpSpPr>
        <p:grpSpPr>
          <a:xfrm>
            <a:off x="8729320" y="1769400"/>
            <a:ext cx="2415892" cy="2303041"/>
            <a:chOff x="935725" y="884023"/>
            <a:chExt cx="2286001" cy="2179218"/>
          </a:xfrm>
        </p:grpSpPr>
        <p:sp>
          <p:nvSpPr>
            <p:cNvPr id="27" name="ísļîḋé">
              <a:extLst>
                <a:ext uri="{FF2B5EF4-FFF2-40B4-BE49-F238E27FC236}">
                  <a16:creationId xmlns:a16="http://schemas.microsoft.com/office/drawing/2014/main" id="{CDBBFC87-53AA-40D7-A9A8-2C35106839EC}"/>
                </a:ext>
              </a:extLst>
            </p:cNvPr>
            <p:cNvSpPr/>
            <p:nvPr/>
          </p:nvSpPr>
          <p:spPr>
            <a:xfrm>
              <a:off x="935725" y="1196753"/>
              <a:ext cx="2286000" cy="1866488"/>
            </a:xfrm>
            <a:prstGeom prst="roundRect">
              <a:avLst>
                <a:gd name="adj" fmla="val 3572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îŝ1íḋé">
              <a:extLst>
                <a:ext uri="{FF2B5EF4-FFF2-40B4-BE49-F238E27FC236}">
                  <a16:creationId xmlns:a16="http://schemas.microsoft.com/office/drawing/2014/main" id="{9935DB82-E897-441F-9C9E-4ECA5BB7CEAC}"/>
                </a:ext>
              </a:extLst>
            </p:cNvPr>
            <p:cNvSpPr/>
            <p:nvPr/>
          </p:nvSpPr>
          <p:spPr>
            <a:xfrm>
              <a:off x="935726" y="1970303"/>
              <a:ext cx="2286000" cy="5991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dirty="0"/>
                <a:t>此处输入标题</a:t>
              </a:r>
            </a:p>
          </p:txBody>
        </p:sp>
        <p:grpSp>
          <p:nvGrpSpPr>
            <p:cNvPr id="29" name="ïṣḻïḍé">
              <a:extLst>
                <a:ext uri="{FF2B5EF4-FFF2-40B4-BE49-F238E27FC236}">
                  <a16:creationId xmlns:a16="http://schemas.microsoft.com/office/drawing/2014/main" id="{8AAE4CD5-8F8E-4FF6-8436-7C137CA9B64F}"/>
                </a:ext>
              </a:extLst>
            </p:cNvPr>
            <p:cNvGrpSpPr/>
            <p:nvPr/>
          </p:nvGrpSpPr>
          <p:grpSpPr>
            <a:xfrm>
              <a:off x="1765996" y="884023"/>
              <a:ext cx="625458" cy="625458"/>
              <a:chOff x="7063654" y="1961274"/>
              <a:chExt cx="956626" cy="956626"/>
            </a:xfrm>
          </p:grpSpPr>
          <p:sp>
            <p:nvSpPr>
              <p:cNvPr id="30" name="iṣliḋê">
                <a:extLst>
                  <a:ext uri="{FF2B5EF4-FFF2-40B4-BE49-F238E27FC236}">
                    <a16:creationId xmlns:a16="http://schemas.microsoft.com/office/drawing/2014/main" id="{E3F03716-4A2E-41B0-8AAA-43D7B20C126B}"/>
                  </a:ext>
                </a:extLst>
              </p:cNvPr>
              <p:cNvSpPr/>
              <p:nvPr/>
            </p:nvSpPr>
            <p:spPr>
              <a:xfrm flipH="1">
                <a:off x="7063654" y="1961274"/>
                <a:ext cx="956626" cy="9566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íṩļîdé">
                <a:extLst>
                  <a:ext uri="{FF2B5EF4-FFF2-40B4-BE49-F238E27FC236}">
                    <a16:creationId xmlns:a16="http://schemas.microsoft.com/office/drawing/2014/main" id="{F296AB27-DF09-4381-8BE3-674E36F0B8D4}"/>
                  </a:ext>
                </a:extLst>
              </p:cNvPr>
              <p:cNvSpPr/>
              <p:nvPr/>
            </p:nvSpPr>
            <p:spPr bwMode="auto">
              <a:xfrm>
                <a:off x="7278216" y="2227729"/>
                <a:ext cx="527502" cy="423716"/>
              </a:xfrm>
              <a:custGeom>
                <a:avLst/>
                <a:gdLst>
                  <a:gd name="connsiteX0" fmla="*/ 360943 w 600541"/>
                  <a:gd name="connsiteY0" fmla="*/ 344430 h 482385"/>
                  <a:gd name="connsiteX1" fmla="*/ 415206 w 600541"/>
                  <a:gd name="connsiteY1" fmla="*/ 369480 h 482385"/>
                  <a:gd name="connsiteX2" fmla="*/ 334409 w 600541"/>
                  <a:gd name="connsiteY2" fmla="*/ 431508 h 482385"/>
                  <a:gd name="connsiteX3" fmla="*/ 360943 w 600541"/>
                  <a:gd name="connsiteY3" fmla="*/ 344430 h 482385"/>
                  <a:gd name="connsiteX4" fmla="*/ 158230 w 600541"/>
                  <a:gd name="connsiteY4" fmla="*/ 344430 h 482385"/>
                  <a:gd name="connsiteX5" fmla="*/ 184529 w 600541"/>
                  <a:gd name="connsiteY5" fmla="*/ 431014 h 482385"/>
                  <a:gd name="connsiteX6" fmla="*/ 104437 w 600541"/>
                  <a:gd name="connsiteY6" fmla="*/ 369236 h 482385"/>
                  <a:gd name="connsiteX7" fmla="*/ 158230 w 600541"/>
                  <a:gd name="connsiteY7" fmla="*/ 344430 h 482385"/>
                  <a:gd name="connsiteX8" fmla="*/ 272241 w 600541"/>
                  <a:gd name="connsiteY8" fmla="*/ 331516 h 482385"/>
                  <a:gd name="connsiteX9" fmla="*/ 343018 w 600541"/>
                  <a:gd name="connsiteY9" fmla="*/ 339630 h 482385"/>
                  <a:gd name="connsiteX10" fmla="*/ 308586 w 600541"/>
                  <a:gd name="connsiteY10" fmla="*/ 440343 h 482385"/>
                  <a:gd name="connsiteX11" fmla="*/ 272241 w 600541"/>
                  <a:gd name="connsiteY11" fmla="*/ 445832 h 482385"/>
                  <a:gd name="connsiteX12" fmla="*/ 253118 w 600541"/>
                  <a:gd name="connsiteY12" fmla="*/ 331516 h 482385"/>
                  <a:gd name="connsiteX13" fmla="*/ 253118 w 600541"/>
                  <a:gd name="connsiteY13" fmla="*/ 446044 h 482385"/>
                  <a:gd name="connsiteX14" fmla="*/ 212245 w 600541"/>
                  <a:gd name="connsiteY14" fmla="*/ 440079 h 482385"/>
                  <a:gd name="connsiteX15" fmla="*/ 177825 w 600541"/>
                  <a:gd name="connsiteY15" fmla="*/ 339867 h 482385"/>
                  <a:gd name="connsiteX16" fmla="*/ 253118 w 600541"/>
                  <a:gd name="connsiteY16" fmla="*/ 331516 h 482385"/>
                  <a:gd name="connsiteX17" fmla="*/ 368784 w 600541"/>
                  <a:gd name="connsiteY17" fmla="*/ 260175 h 482385"/>
                  <a:gd name="connsiteX18" fmla="*/ 454583 w 600541"/>
                  <a:gd name="connsiteY18" fmla="*/ 260175 h 482385"/>
                  <a:gd name="connsiteX19" fmla="*/ 425904 w 600541"/>
                  <a:gd name="connsiteY19" fmla="*/ 353251 h 482385"/>
                  <a:gd name="connsiteX20" fmla="*/ 363765 w 600541"/>
                  <a:gd name="connsiteY20" fmla="*/ 325090 h 482385"/>
                  <a:gd name="connsiteX21" fmla="*/ 368784 w 600541"/>
                  <a:gd name="connsiteY21" fmla="*/ 260175 h 482385"/>
                  <a:gd name="connsiteX22" fmla="*/ 272241 w 600541"/>
                  <a:gd name="connsiteY22" fmla="*/ 260175 h 482385"/>
                  <a:gd name="connsiteX23" fmla="*/ 349440 w 600541"/>
                  <a:gd name="connsiteY23" fmla="*/ 260175 h 482385"/>
                  <a:gd name="connsiteX24" fmla="*/ 345616 w 600541"/>
                  <a:gd name="connsiteY24" fmla="*/ 320297 h 482385"/>
                  <a:gd name="connsiteX25" fmla="*/ 272241 w 600541"/>
                  <a:gd name="connsiteY25" fmla="*/ 312185 h 482385"/>
                  <a:gd name="connsiteX26" fmla="*/ 169710 w 600541"/>
                  <a:gd name="connsiteY26" fmla="*/ 260175 h 482385"/>
                  <a:gd name="connsiteX27" fmla="*/ 253118 w 600541"/>
                  <a:gd name="connsiteY27" fmla="*/ 260175 h 482385"/>
                  <a:gd name="connsiteX28" fmla="*/ 253118 w 600541"/>
                  <a:gd name="connsiteY28" fmla="*/ 312185 h 482385"/>
                  <a:gd name="connsiteX29" fmla="*/ 174729 w 600541"/>
                  <a:gd name="connsiteY29" fmla="*/ 320297 h 482385"/>
                  <a:gd name="connsiteX30" fmla="*/ 169710 w 600541"/>
                  <a:gd name="connsiteY30" fmla="*/ 260175 h 482385"/>
                  <a:gd name="connsiteX31" fmla="*/ 65273 w 600541"/>
                  <a:gd name="connsiteY31" fmla="*/ 260175 h 482385"/>
                  <a:gd name="connsiteX32" fmla="*/ 150605 w 600541"/>
                  <a:gd name="connsiteY32" fmla="*/ 260175 h 482385"/>
                  <a:gd name="connsiteX33" fmla="*/ 155385 w 600541"/>
                  <a:gd name="connsiteY33" fmla="*/ 325078 h 482385"/>
                  <a:gd name="connsiteX34" fmla="*/ 93717 w 600541"/>
                  <a:gd name="connsiteY34" fmla="*/ 352757 h 482385"/>
                  <a:gd name="connsiteX35" fmla="*/ 65273 w 600541"/>
                  <a:gd name="connsiteY35" fmla="*/ 260175 h 482385"/>
                  <a:gd name="connsiteX36" fmla="*/ 346333 w 600541"/>
                  <a:gd name="connsiteY36" fmla="*/ 186645 h 482385"/>
                  <a:gd name="connsiteX37" fmla="*/ 349440 w 600541"/>
                  <a:gd name="connsiteY37" fmla="*/ 244367 h 482385"/>
                  <a:gd name="connsiteX38" fmla="*/ 272241 w 600541"/>
                  <a:gd name="connsiteY38" fmla="*/ 244367 h 482385"/>
                  <a:gd name="connsiteX39" fmla="*/ 272241 w 600541"/>
                  <a:gd name="connsiteY39" fmla="*/ 193801 h 482385"/>
                  <a:gd name="connsiteX40" fmla="*/ 346333 w 600541"/>
                  <a:gd name="connsiteY40" fmla="*/ 186645 h 482385"/>
                  <a:gd name="connsiteX41" fmla="*/ 174251 w 600541"/>
                  <a:gd name="connsiteY41" fmla="*/ 186645 h 482385"/>
                  <a:gd name="connsiteX42" fmla="*/ 253118 w 600541"/>
                  <a:gd name="connsiteY42" fmla="*/ 193801 h 482385"/>
                  <a:gd name="connsiteX43" fmla="*/ 253118 w 600541"/>
                  <a:gd name="connsiteY43" fmla="*/ 244367 h 482385"/>
                  <a:gd name="connsiteX44" fmla="*/ 169710 w 600541"/>
                  <a:gd name="connsiteY44" fmla="*/ 244367 h 482385"/>
                  <a:gd name="connsiteX45" fmla="*/ 174251 w 600541"/>
                  <a:gd name="connsiteY45" fmla="*/ 186645 h 482385"/>
                  <a:gd name="connsiteX46" fmla="*/ 92525 w 600541"/>
                  <a:gd name="connsiteY46" fmla="*/ 153974 h 482385"/>
                  <a:gd name="connsiteX47" fmla="*/ 154679 w 600541"/>
                  <a:gd name="connsiteY47" fmla="*/ 181879 h 482385"/>
                  <a:gd name="connsiteX48" fmla="*/ 150376 w 600541"/>
                  <a:gd name="connsiteY48" fmla="*/ 244368 h 482385"/>
                  <a:gd name="connsiteX49" fmla="*/ 65273 w 600541"/>
                  <a:gd name="connsiteY49" fmla="*/ 244368 h 482385"/>
                  <a:gd name="connsiteX50" fmla="*/ 92525 w 600541"/>
                  <a:gd name="connsiteY50" fmla="*/ 153974 h 482385"/>
                  <a:gd name="connsiteX51" fmla="*/ 426413 w 600541"/>
                  <a:gd name="connsiteY51" fmla="*/ 153197 h 482385"/>
                  <a:gd name="connsiteX52" fmla="*/ 429044 w 600541"/>
                  <a:gd name="connsiteY52" fmla="*/ 156061 h 482385"/>
                  <a:gd name="connsiteX53" fmla="*/ 444350 w 600541"/>
                  <a:gd name="connsiteY53" fmla="*/ 188758 h 482385"/>
                  <a:gd name="connsiteX54" fmla="*/ 404410 w 600541"/>
                  <a:gd name="connsiteY54" fmla="*/ 212863 h 482385"/>
                  <a:gd name="connsiteX55" fmla="*/ 392930 w 600541"/>
                  <a:gd name="connsiteY55" fmla="*/ 231002 h 482385"/>
                  <a:gd name="connsiteX56" fmla="*/ 394844 w 600541"/>
                  <a:gd name="connsiteY56" fmla="*/ 244367 h 482385"/>
                  <a:gd name="connsiteX57" fmla="*/ 368775 w 600541"/>
                  <a:gd name="connsiteY57" fmla="*/ 244367 h 482385"/>
                  <a:gd name="connsiteX58" fmla="*/ 364470 w 600541"/>
                  <a:gd name="connsiteY58" fmla="*/ 181837 h 482385"/>
                  <a:gd name="connsiteX59" fmla="*/ 426413 w 600541"/>
                  <a:gd name="connsiteY59" fmla="*/ 153197 h 482385"/>
                  <a:gd name="connsiteX60" fmla="*/ 182835 w 600541"/>
                  <a:gd name="connsiteY60" fmla="*/ 72541 h 482385"/>
                  <a:gd name="connsiteX61" fmla="*/ 157498 w 600541"/>
                  <a:gd name="connsiteY61" fmla="*/ 161101 h 482385"/>
                  <a:gd name="connsiteX62" fmla="*/ 103237 w 600541"/>
                  <a:gd name="connsiteY62" fmla="*/ 135798 h 482385"/>
                  <a:gd name="connsiteX63" fmla="*/ 182835 w 600541"/>
                  <a:gd name="connsiteY63" fmla="*/ 72541 h 482385"/>
                  <a:gd name="connsiteX64" fmla="*/ 336032 w 600541"/>
                  <a:gd name="connsiteY64" fmla="*/ 72330 h 482385"/>
                  <a:gd name="connsiteX65" fmla="*/ 374284 w 600541"/>
                  <a:gd name="connsiteY65" fmla="*/ 93807 h 482385"/>
                  <a:gd name="connsiteX66" fmla="*/ 373806 w 600541"/>
                  <a:gd name="connsiteY66" fmla="*/ 94284 h 482385"/>
                  <a:gd name="connsiteX67" fmla="*/ 361852 w 600541"/>
                  <a:gd name="connsiteY67" fmla="*/ 111943 h 482385"/>
                  <a:gd name="connsiteX68" fmla="*/ 368785 w 600541"/>
                  <a:gd name="connsiteY68" fmla="*/ 131988 h 482385"/>
                  <a:gd name="connsiteX69" fmla="*/ 370220 w 600541"/>
                  <a:gd name="connsiteY69" fmla="*/ 133420 h 482385"/>
                  <a:gd name="connsiteX70" fmla="*/ 393649 w 600541"/>
                  <a:gd name="connsiteY70" fmla="*/ 142726 h 482385"/>
                  <a:gd name="connsiteX71" fmla="*/ 396279 w 600541"/>
                  <a:gd name="connsiteY71" fmla="*/ 142726 h 482385"/>
                  <a:gd name="connsiteX72" fmla="*/ 407515 w 600541"/>
                  <a:gd name="connsiteY72" fmla="*/ 141533 h 482385"/>
                  <a:gd name="connsiteX73" fmla="*/ 361613 w 600541"/>
                  <a:gd name="connsiteY73" fmla="*/ 161101 h 482385"/>
                  <a:gd name="connsiteX74" fmla="*/ 336032 w 600541"/>
                  <a:gd name="connsiteY74" fmla="*/ 72330 h 482385"/>
                  <a:gd name="connsiteX75" fmla="*/ 272241 w 600541"/>
                  <a:gd name="connsiteY75" fmla="*/ 57299 h 482385"/>
                  <a:gd name="connsiteX76" fmla="*/ 310732 w 600541"/>
                  <a:gd name="connsiteY76" fmla="*/ 63263 h 482385"/>
                  <a:gd name="connsiteX77" fmla="*/ 343724 w 600541"/>
                  <a:gd name="connsiteY77" fmla="*/ 165849 h 482385"/>
                  <a:gd name="connsiteX78" fmla="*/ 272241 w 600541"/>
                  <a:gd name="connsiteY78" fmla="*/ 174438 h 482385"/>
                  <a:gd name="connsiteX79" fmla="*/ 253118 w 600541"/>
                  <a:gd name="connsiteY79" fmla="*/ 57017 h 482385"/>
                  <a:gd name="connsiteX80" fmla="*/ 253118 w 600541"/>
                  <a:gd name="connsiteY80" fmla="*/ 174438 h 482385"/>
                  <a:gd name="connsiteX81" fmla="*/ 177119 w 600541"/>
                  <a:gd name="connsiteY81" fmla="*/ 165846 h 482385"/>
                  <a:gd name="connsiteX82" fmla="*/ 209861 w 600541"/>
                  <a:gd name="connsiteY82" fmla="*/ 63461 h 482385"/>
                  <a:gd name="connsiteX83" fmla="*/ 253118 w 600541"/>
                  <a:gd name="connsiteY83" fmla="*/ 57017 h 482385"/>
                  <a:gd name="connsiteX84" fmla="*/ 253128 w 600541"/>
                  <a:gd name="connsiteY84" fmla="*/ 0 h 482385"/>
                  <a:gd name="connsiteX85" fmla="*/ 424509 w 600541"/>
                  <a:gd name="connsiteY85" fmla="*/ 66832 h 482385"/>
                  <a:gd name="connsiteX86" fmla="*/ 436699 w 600541"/>
                  <a:gd name="connsiteY86" fmla="*/ 45350 h 482385"/>
                  <a:gd name="connsiteX87" fmla="*/ 445782 w 600541"/>
                  <a:gd name="connsiteY87" fmla="*/ 40099 h 482385"/>
                  <a:gd name="connsiteX88" fmla="*/ 453192 w 600541"/>
                  <a:gd name="connsiteY88" fmla="*/ 43202 h 482385"/>
                  <a:gd name="connsiteX89" fmla="*/ 459168 w 600541"/>
                  <a:gd name="connsiteY89" fmla="*/ 48931 h 482385"/>
                  <a:gd name="connsiteX90" fmla="*/ 463231 w 600541"/>
                  <a:gd name="connsiteY90" fmla="*/ 60865 h 482385"/>
                  <a:gd name="connsiteX91" fmla="*/ 461080 w 600541"/>
                  <a:gd name="connsiteY91" fmla="*/ 82585 h 482385"/>
                  <a:gd name="connsiteX92" fmla="*/ 517251 w 600541"/>
                  <a:gd name="connsiteY92" fmla="*/ 138677 h 482385"/>
                  <a:gd name="connsiteX93" fmla="*/ 553582 w 600541"/>
                  <a:gd name="connsiteY93" fmla="*/ 79005 h 482385"/>
                  <a:gd name="connsiteX94" fmla="*/ 564578 w 600541"/>
                  <a:gd name="connsiteY94" fmla="*/ 72561 h 482385"/>
                  <a:gd name="connsiteX95" fmla="*/ 573900 w 600541"/>
                  <a:gd name="connsiteY95" fmla="*/ 76618 h 482385"/>
                  <a:gd name="connsiteX96" fmla="*/ 578441 w 600541"/>
                  <a:gd name="connsiteY96" fmla="*/ 80915 h 482385"/>
                  <a:gd name="connsiteX97" fmla="*/ 582983 w 600541"/>
                  <a:gd name="connsiteY97" fmla="*/ 99532 h 482385"/>
                  <a:gd name="connsiteX98" fmla="*/ 558841 w 600541"/>
                  <a:gd name="connsiteY98" fmla="*/ 180208 h 482385"/>
                  <a:gd name="connsiteX99" fmla="*/ 592544 w 600541"/>
                  <a:gd name="connsiteY99" fmla="*/ 214102 h 482385"/>
                  <a:gd name="connsiteX100" fmla="*/ 589914 w 600541"/>
                  <a:gd name="connsiteY100" fmla="*/ 258020 h 482385"/>
                  <a:gd name="connsiteX101" fmla="*/ 589675 w 600541"/>
                  <a:gd name="connsiteY101" fmla="*/ 258497 h 482385"/>
                  <a:gd name="connsiteX102" fmla="*/ 568402 w 600541"/>
                  <a:gd name="connsiteY102" fmla="*/ 267567 h 482385"/>
                  <a:gd name="connsiteX103" fmla="*/ 547846 w 600541"/>
                  <a:gd name="connsiteY103" fmla="*/ 258736 h 482385"/>
                  <a:gd name="connsiteX104" fmla="*/ 515338 w 600541"/>
                  <a:gd name="connsiteY104" fmla="*/ 226275 h 482385"/>
                  <a:gd name="connsiteX105" fmla="*/ 430724 w 600541"/>
                  <a:gd name="connsiteY105" fmla="*/ 251575 h 482385"/>
                  <a:gd name="connsiteX106" fmla="*/ 425943 w 600541"/>
                  <a:gd name="connsiteY106" fmla="*/ 252291 h 482385"/>
                  <a:gd name="connsiteX107" fmla="*/ 412319 w 600541"/>
                  <a:gd name="connsiteY107" fmla="*/ 246802 h 482385"/>
                  <a:gd name="connsiteX108" fmla="*/ 407777 w 600541"/>
                  <a:gd name="connsiteY108" fmla="*/ 242267 h 482385"/>
                  <a:gd name="connsiteX109" fmla="*/ 403953 w 600541"/>
                  <a:gd name="connsiteY109" fmla="*/ 231526 h 482385"/>
                  <a:gd name="connsiteX110" fmla="*/ 410167 w 600541"/>
                  <a:gd name="connsiteY110" fmla="*/ 222217 h 482385"/>
                  <a:gd name="connsiteX111" fmla="*/ 473031 w 600541"/>
                  <a:gd name="connsiteY111" fmla="*/ 184027 h 482385"/>
                  <a:gd name="connsiteX112" fmla="*/ 418294 w 600541"/>
                  <a:gd name="connsiteY112" fmla="*/ 129368 h 482385"/>
                  <a:gd name="connsiteX113" fmla="*/ 392001 w 600541"/>
                  <a:gd name="connsiteY113" fmla="*/ 131994 h 482385"/>
                  <a:gd name="connsiteX114" fmla="*/ 390806 w 600541"/>
                  <a:gd name="connsiteY114" fmla="*/ 131994 h 482385"/>
                  <a:gd name="connsiteX115" fmla="*/ 380289 w 600541"/>
                  <a:gd name="connsiteY115" fmla="*/ 127697 h 482385"/>
                  <a:gd name="connsiteX116" fmla="*/ 374314 w 600541"/>
                  <a:gd name="connsiteY116" fmla="*/ 121730 h 482385"/>
                  <a:gd name="connsiteX117" fmla="*/ 371445 w 600541"/>
                  <a:gd name="connsiteY117" fmla="*/ 113137 h 482385"/>
                  <a:gd name="connsiteX118" fmla="*/ 376465 w 600541"/>
                  <a:gd name="connsiteY118" fmla="*/ 105499 h 482385"/>
                  <a:gd name="connsiteX119" fmla="*/ 402997 w 600541"/>
                  <a:gd name="connsiteY119" fmla="*/ 90462 h 482385"/>
                  <a:gd name="connsiteX120" fmla="*/ 253128 w 600541"/>
                  <a:gd name="connsiteY120" fmla="*/ 31745 h 482385"/>
                  <a:gd name="connsiteX121" fmla="*/ 31790 w 600541"/>
                  <a:gd name="connsiteY121" fmla="*/ 252769 h 482385"/>
                  <a:gd name="connsiteX122" fmla="*/ 157518 w 600541"/>
                  <a:gd name="connsiteY122" fmla="*/ 452072 h 482385"/>
                  <a:gd name="connsiteX123" fmla="*/ 164927 w 600541"/>
                  <a:gd name="connsiteY123" fmla="*/ 473315 h 482385"/>
                  <a:gd name="connsiteX124" fmla="*/ 150586 w 600541"/>
                  <a:gd name="connsiteY124" fmla="*/ 482385 h 482385"/>
                  <a:gd name="connsiteX125" fmla="*/ 143654 w 600541"/>
                  <a:gd name="connsiteY125" fmla="*/ 480714 h 482385"/>
                  <a:gd name="connsiteX126" fmla="*/ 0 w 600541"/>
                  <a:gd name="connsiteY126" fmla="*/ 252769 h 482385"/>
                  <a:gd name="connsiteX127" fmla="*/ 253128 w 600541"/>
                  <a:gd name="connsiteY127" fmla="*/ 0 h 482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0541" h="482385">
                    <a:moveTo>
                      <a:pt x="360943" y="344430"/>
                    </a:moveTo>
                    <a:cubicBezTo>
                      <a:pt x="383891" y="351110"/>
                      <a:pt x="402537" y="359937"/>
                      <a:pt x="415206" y="369480"/>
                    </a:cubicBezTo>
                    <a:cubicBezTo>
                      <a:pt x="394409" y="396677"/>
                      <a:pt x="366680" y="418148"/>
                      <a:pt x="334409" y="431508"/>
                    </a:cubicBezTo>
                    <a:cubicBezTo>
                      <a:pt x="345883" y="407412"/>
                      <a:pt x="354967" y="377830"/>
                      <a:pt x="360943" y="344430"/>
                    </a:cubicBezTo>
                    <a:close/>
                    <a:moveTo>
                      <a:pt x="158230" y="344430"/>
                    </a:moveTo>
                    <a:cubicBezTo>
                      <a:pt x="164207" y="377823"/>
                      <a:pt x="173292" y="407162"/>
                      <a:pt x="184529" y="431014"/>
                    </a:cubicBezTo>
                    <a:cubicBezTo>
                      <a:pt x="152731" y="417895"/>
                      <a:pt x="125237" y="396190"/>
                      <a:pt x="104437" y="369236"/>
                    </a:cubicBezTo>
                    <a:cubicBezTo>
                      <a:pt x="117108" y="359696"/>
                      <a:pt x="135517" y="351109"/>
                      <a:pt x="158230" y="344430"/>
                    </a:cubicBezTo>
                    <a:close/>
                    <a:moveTo>
                      <a:pt x="272241" y="331516"/>
                    </a:moveTo>
                    <a:cubicBezTo>
                      <a:pt x="297826" y="332232"/>
                      <a:pt x="321976" y="335096"/>
                      <a:pt x="343018" y="339630"/>
                    </a:cubicBezTo>
                    <a:cubicBezTo>
                      <a:pt x="335606" y="382111"/>
                      <a:pt x="323172" y="416477"/>
                      <a:pt x="308586" y="440343"/>
                    </a:cubicBezTo>
                    <a:cubicBezTo>
                      <a:pt x="296630" y="443207"/>
                      <a:pt x="281805" y="445116"/>
                      <a:pt x="272241" y="445832"/>
                    </a:cubicBezTo>
                    <a:close/>
                    <a:moveTo>
                      <a:pt x="253118" y="331516"/>
                    </a:moveTo>
                    <a:lnTo>
                      <a:pt x="253118" y="446044"/>
                    </a:lnTo>
                    <a:cubicBezTo>
                      <a:pt x="237342" y="445328"/>
                      <a:pt x="225152" y="443419"/>
                      <a:pt x="212245" y="440079"/>
                    </a:cubicBezTo>
                    <a:cubicBezTo>
                      <a:pt x="197664" y="416219"/>
                      <a:pt x="184996" y="381861"/>
                      <a:pt x="177825" y="339867"/>
                    </a:cubicBezTo>
                    <a:cubicBezTo>
                      <a:pt x="199815" y="334856"/>
                      <a:pt x="221328" y="331993"/>
                      <a:pt x="253118" y="331516"/>
                    </a:cubicBezTo>
                    <a:close/>
                    <a:moveTo>
                      <a:pt x="368784" y="260175"/>
                    </a:moveTo>
                    <a:lnTo>
                      <a:pt x="454583" y="260175"/>
                    </a:lnTo>
                    <a:cubicBezTo>
                      <a:pt x="453149" y="298360"/>
                      <a:pt x="442872" y="326044"/>
                      <a:pt x="425904" y="353251"/>
                    </a:cubicBezTo>
                    <a:cubicBezTo>
                      <a:pt x="410608" y="341796"/>
                      <a:pt x="389337" y="332249"/>
                      <a:pt x="363765" y="325090"/>
                    </a:cubicBezTo>
                    <a:cubicBezTo>
                      <a:pt x="366633" y="304565"/>
                      <a:pt x="368306" y="282609"/>
                      <a:pt x="368784" y="260175"/>
                    </a:cubicBezTo>
                    <a:close/>
                    <a:moveTo>
                      <a:pt x="272241" y="260175"/>
                    </a:moveTo>
                    <a:lnTo>
                      <a:pt x="349440" y="260175"/>
                    </a:lnTo>
                    <a:cubicBezTo>
                      <a:pt x="348962" y="282601"/>
                      <a:pt x="348006" y="301688"/>
                      <a:pt x="345616" y="320297"/>
                    </a:cubicBezTo>
                    <a:cubicBezTo>
                      <a:pt x="323149" y="315525"/>
                      <a:pt x="297815" y="312901"/>
                      <a:pt x="272241" y="312185"/>
                    </a:cubicBezTo>
                    <a:close/>
                    <a:moveTo>
                      <a:pt x="169710" y="260175"/>
                    </a:moveTo>
                    <a:lnTo>
                      <a:pt x="253118" y="260175"/>
                    </a:lnTo>
                    <a:lnTo>
                      <a:pt x="253118" y="312185"/>
                    </a:lnTo>
                    <a:cubicBezTo>
                      <a:pt x="221332" y="312662"/>
                      <a:pt x="198389" y="315287"/>
                      <a:pt x="174729" y="320297"/>
                    </a:cubicBezTo>
                    <a:cubicBezTo>
                      <a:pt x="172339" y="301688"/>
                      <a:pt x="170188" y="282601"/>
                      <a:pt x="169710" y="260175"/>
                    </a:cubicBezTo>
                    <a:close/>
                    <a:moveTo>
                      <a:pt x="65273" y="260175"/>
                    </a:moveTo>
                    <a:lnTo>
                      <a:pt x="150605" y="260175"/>
                    </a:lnTo>
                    <a:cubicBezTo>
                      <a:pt x="150844" y="282605"/>
                      <a:pt x="152517" y="304557"/>
                      <a:pt x="155385" y="325078"/>
                    </a:cubicBezTo>
                    <a:cubicBezTo>
                      <a:pt x="130048" y="331998"/>
                      <a:pt x="109014" y="341542"/>
                      <a:pt x="93717" y="352757"/>
                    </a:cubicBezTo>
                    <a:cubicBezTo>
                      <a:pt x="76985" y="325794"/>
                      <a:pt x="66707" y="298353"/>
                      <a:pt x="65273" y="260175"/>
                    </a:cubicBezTo>
                    <a:close/>
                    <a:moveTo>
                      <a:pt x="346333" y="186645"/>
                    </a:moveTo>
                    <a:cubicBezTo>
                      <a:pt x="348484" y="204296"/>
                      <a:pt x="349201" y="221946"/>
                      <a:pt x="349440" y="244367"/>
                    </a:cubicBezTo>
                    <a:lnTo>
                      <a:pt x="272241" y="244367"/>
                    </a:lnTo>
                    <a:lnTo>
                      <a:pt x="272241" y="193801"/>
                    </a:lnTo>
                    <a:cubicBezTo>
                      <a:pt x="297815" y="193085"/>
                      <a:pt x="323627" y="191415"/>
                      <a:pt x="346333" y="186645"/>
                    </a:cubicBezTo>
                    <a:close/>
                    <a:moveTo>
                      <a:pt x="174251" y="186645"/>
                    </a:moveTo>
                    <a:cubicBezTo>
                      <a:pt x="197911" y="191654"/>
                      <a:pt x="221332" y="193324"/>
                      <a:pt x="253118" y="193801"/>
                    </a:cubicBezTo>
                    <a:lnTo>
                      <a:pt x="253118" y="244367"/>
                    </a:lnTo>
                    <a:lnTo>
                      <a:pt x="169710" y="244367"/>
                    </a:lnTo>
                    <a:cubicBezTo>
                      <a:pt x="170188" y="221946"/>
                      <a:pt x="172100" y="204296"/>
                      <a:pt x="174251" y="186645"/>
                    </a:cubicBezTo>
                    <a:close/>
                    <a:moveTo>
                      <a:pt x="92525" y="153974"/>
                    </a:moveTo>
                    <a:cubicBezTo>
                      <a:pt x="107825" y="165661"/>
                      <a:pt x="129100" y="174724"/>
                      <a:pt x="154679" y="181879"/>
                    </a:cubicBezTo>
                    <a:cubicBezTo>
                      <a:pt x="152288" y="201198"/>
                      <a:pt x="150854" y="221948"/>
                      <a:pt x="150376" y="244368"/>
                    </a:cubicBezTo>
                    <a:lnTo>
                      <a:pt x="65273" y="244368"/>
                    </a:lnTo>
                    <a:cubicBezTo>
                      <a:pt x="66946" y="209308"/>
                      <a:pt x="76748" y="180448"/>
                      <a:pt x="92525" y="153974"/>
                    </a:cubicBezTo>
                    <a:close/>
                    <a:moveTo>
                      <a:pt x="426413" y="153197"/>
                    </a:moveTo>
                    <a:lnTo>
                      <a:pt x="429044" y="156061"/>
                    </a:lnTo>
                    <a:cubicBezTo>
                      <a:pt x="435262" y="166324"/>
                      <a:pt x="440284" y="177302"/>
                      <a:pt x="444350" y="188758"/>
                    </a:cubicBezTo>
                    <a:lnTo>
                      <a:pt x="404410" y="212863"/>
                    </a:lnTo>
                    <a:cubicBezTo>
                      <a:pt x="397953" y="216921"/>
                      <a:pt x="393648" y="223603"/>
                      <a:pt x="392930" y="231002"/>
                    </a:cubicBezTo>
                    <a:cubicBezTo>
                      <a:pt x="392213" y="235298"/>
                      <a:pt x="392930" y="237923"/>
                      <a:pt x="394844" y="244367"/>
                    </a:cubicBezTo>
                    <a:lnTo>
                      <a:pt x="368775" y="244367"/>
                    </a:lnTo>
                    <a:cubicBezTo>
                      <a:pt x="368297" y="221933"/>
                      <a:pt x="366862" y="201169"/>
                      <a:pt x="364470" y="181837"/>
                    </a:cubicBezTo>
                    <a:cubicBezTo>
                      <a:pt x="389821" y="174677"/>
                      <a:pt x="411107" y="164653"/>
                      <a:pt x="426413" y="153197"/>
                    </a:cubicBezTo>
                    <a:close/>
                    <a:moveTo>
                      <a:pt x="182835" y="72541"/>
                    </a:moveTo>
                    <a:cubicBezTo>
                      <a:pt x="171839" y="97128"/>
                      <a:pt x="162995" y="127205"/>
                      <a:pt x="157498" y="161101"/>
                    </a:cubicBezTo>
                    <a:cubicBezTo>
                      <a:pt x="134072" y="154179"/>
                      <a:pt x="115667" y="145346"/>
                      <a:pt x="103237" y="135798"/>
                    </a:cubicBezTo>
                    <a:cubicBezTo>
                      <a:pt x="123555" y="108108"/>
                      <a:pt x="151044" y="86386"/>
                      <a:pt x="182835" y="72541"/>
                    </a:cubicBezTo>
                    <a:close/>
                    <a:moveTo>
                      <a:pt x="336032" y="72330"/>
                    </a:moveTo>
                    <a:cubicBezTo>
                      <a:pt x="349659" y="78057"/>
                      <a:pt x="362569" y="85216"/>
                      <a:pt x="374284" y="93807"/>
                    </a:cubicBezTo>
                    <a:lnTo>
                      <a:pt x="373806" y="94284"/>
                    </a:lnTo>
                    <a:cubicBezTo>
                      <a:pt x="367112" y="98102"/>
                      <a:pt x="362808" y="104545"/>
                      <a:pt x="361852" y="111943"/>
                    </a:cubicBezTo>
                    <a:cubicBezTo>
                      <a:pt x="360657" y="119102"/>
                      <a:pt x="363286" y="126499"/>
                      <a:pt x="368785" y="131988"/>
                    </a:cubicBezTo>
                    <a:lnTo>
                      <a:pt x="370220" y="133420"/>
                    </a:lnTo>
                    <a:cubicBezTo>
                      <a:pt x="375957" y="139147"/>
                      <a:pt x="385042" y="142726"/>
                      <a:pt x="393649" y="142726"/>
                    </a:cubicBezTo>
                    <a:cubicBezTo>
                      <a:pt x="394605" y="142726"/>
                      <a:pt x="395561" y="142726"/>
                      <a:pt x="396279" y="142726"/>
                    </a:cubicBezTo>
                    <a:lnTo>
                      <a:pt x="407515" y="141533"/>
                    </a:lnTo>
                    <a:cubicBezTo>
                      <a:pt x="395561" y="148931"/>
                      <a:pt x="380261" y="155612"/>
                      <a:pt x="361613" y="161101"/>
                    </a:cubicBezTo>
                    <a:cubicBezTo>
                      <a:pt x="356114" y="127215"/>
                      <a:pt x="347268" y="96909"/>
                      <a:pt x="336032" y="72330"/>
                    </a:cubicBezTo>
                    <a:close/>
                    <a:moveTo>
                      <a:pt x="272241" y="57299"/>
                    </a:moveTo>
                    <a:cubicBezTo>
                      <a:pt x="285151" y="58015"/>
                      <a:pt x="298300" y="59923"/>
                      <a:pt x="310732" y="63263"/>
                    </a:cubicBezTo>
                    <a:cubicBezTo>
                      <a:pt x="325076" y="88075"/>
                      <a:pt x="336791" y="123145"/>
                      <a:pt x="343724" y="165849"/>
                    </a:cubicBezTo>
                    <a:cubicBezTo>
                      <a:pt x="322446" y="170621"/>
                      <a:pt x="297822" y="173722"/>
                      <a:pt x="272241" y="174438"/>
                    </a:cubicBezTo>
                    <a:close/>
                    <a:moveTo>
                      <a:pt x="253118" y="57017"/>
                    </a:moveTo>
                    <a:lnTo>
                      <a:pt x="253118" y="174438"/>
                    </a:lnTo>
                    <a:cubicBezTo>
                      <a:pt x="221332" y="173961"/>
                      <a:pt x="199345" y="170858"/>
                      <a:pt x="177119" y="165846"/>
                    </a:cubicBezTo>
                    <a:cubicBezTo>
                      <a:pt x="184050" y="123126"/>
                      <a:pt x="195521" y="88282"/>
                      <a:pt x="209861" y="63461"/>
                    </a:cubicBezTo>
                    <a:cubicBezTo>
                      <a:pt x="223483" y="59881"/>
                      <a:pt x="237345" y="57494"/>
                      <a:pt x="253118" y="57017"/>
                    </a:cubicBezTo>
                    <a:close/>
                    <a:moveTo>
                      <a:pt x="253128" y="0"/>
                    </a:moveTo>
                    <a:cubicBezTo>
                      <a:pt x="316708" y="0"/>
                      <a:pt x="377899" y="24107"/>
                      <a:pt x="424509" y="66832"/>
                    </a:cubicBezTo>
                    <a:lnTo>
                      <a:pt x="436699" y="45350"/>
                    </a:lnTo>
                    <a:cubicBezTo>
                      <a:pt x="438611" y="42009"/>
                      <a:pt x="441958" y="40099"/>
                      <a:pt x="445782" y="40099"/>
                    </a:cubicBezTo>
                    <a:cubicBezTo>
                      <a:pt x="448411" y="40099"/>
                      <a:pt x="451041" y="41054"/>
                      <a:pt x="453192" y="43202"/>
                    </a:cubicBezTo>
                    <a:lnTo>
                      <a:pt x="459168" y="48931"/>
                    </a:lnTo>
                    <a:cubicBezTo>
                      <a:pt x="462036" y="52034"/>
                      <a:pt x="463709" y="56807"/>
                      <a:pt x="463231" y="60865"/>
                    </a:cubicBezTo>
                    <a:lnTo>
                      <a:pt x="461080" y="82585"/>
                    </a:lnTo>
                    <a:lnTo>
                      <a:pt x="517251" y="138677"/>
                    </a:lnTo>
                    <a:lnTo>
                      <a:pt x="553582" y="79005"/>
                    </a:lnTo>
                    <a:cubicBezTo>
                      <a:pt x="555973" y="74948"/>
                      <a:pt x="560036" y="72561"/>
                      <a:pt x="564578" y="72561"/>
                    </a:cubicBezTo>
                    <a:cubicBezTo>
                      <a:pt x="567924" y="72561"/>
                      <a:pt x="571270" y="73993"/>
                      <a:pt x="573900" y="76618"/>
                    </a:cubicBezTo>
                    <a:lnTo>
                      <a:pt x="578441" y="80915"/>
                    </a:lnTo>
                    <a:cubicBezTo>
                      <a:pt x="582983" y="85450"/>
                      <a:pt x="584895" y="93326"/>
                      <a:pt x="582983" y="99532"/>
                    </a:cubicBezTo>
                    <a:lnTo>
                      <a:pt x="558841" y="180208"/>
                    </a:lnTo>
                    <a:lnTo>
                      <a:pt x="592544" y="214102"/>
                    </a:lnTo>
                    <a:cubicBezTo>
                      <a:pt x="605451" y="226752"/>
                      <a:pt x="601388" y="246324"/>
                      <a:pt x="589914" y="258020"/>
                    </a:cubicBezTo>
                    <a:lnTo>
                      <a:pt x="589675" y="258497"/>
                    </a:lnTo>
                    <a:cubicBezTo>
                      <a:pt x="583461" y="264464"/>
                      <a:pt x="575812" y="267567"/>
                      <a:pt x="568402" y="267567"/>
                    </a:cubicBezTo>
                    <a:cubicBezTo>
                      <a:pt x="560753" y="267567"/>
                      <a:pt x="553582" y="264464"/>
                      <a:pt x="547846" y="258736"/>
                    </a:cubicBezTo>
                    <a:lnTo>
                      <a:pt x="515338" y="226275"/>
                    </a:lnTo>
                    <a:lnTo>
                      <a:pt x="430724" y="251575"/>
                    </a:lnTo>
                    <a:cubicBezTo>
                      <a:pt x="429289" y="252053"/>
                      <a:pt x="427616" y="252291"/>
                      <a:pt x="425943" y="252291"/>
                    </a:cubicBezTo>
                    <a:cubicBezTo>
                      <a:pt x="420924" y="252291"/>
                      <a:pt x="415665" y="250143"/>
                      <a:pt x="412319" y="246802"/>
                    </a:cubicBezTo>
                    <a:lnTo>
                      <a:pt x="407777" y="242267"/>
                    </a:lnTo>
                    <a:cubicBezTo>
                      <a:pt x="404909" y="239402"/>
                      <a:pt x="403475" y="235583"/>
                      <a:pt x="403953" y="231526"/>
                    </a:cubicBezTo>
                    <a:cubicBezTo>
                      <a:pt x="404431" y="227707"/>
                      <a:pt x="406821" y="224365"/>
                      <a:pt x="410167" y="222217"/>
                    </a:cubicBezTo>
                    <a:lnTo>
                      <a:pt x="473031" y="184027"/>
                    </a:lnTo>
                    <a:lnTo>
                      <a:pt x="418294" y="129368"/>
                    </a:lnTo>
                    <a:lnTo>
                      <a:pt x="392001" y="131994"/>
                    </a:lnTo>
                    <a:cubicBezTo>
                      <a:pt x="391762" y="131994"/>
                      <a:pt x="391284" y="131994"/>
                      <a:pt x="390806" y="131994"/>
                    </a:cubicBezTo>
                    <a:cubicBezTo>
                      <a:pt x="386982" y="131994"/>
                      <a:pt x="382918" y="130323"/>
                      <a:pt x="380289" y="127697"/>
                    </a:cubicBezTo>
                    <a:lnTo>
                      <a:pt x="374314" y="121730"/>
                    </a:lnTo>
                    <a:cubicBezTo>
                      <a:pt x="371923" y="119582"/>
                      <a:pt x="370967" y="116240"/>
                      <a:pt x="371445" y="113137"/>
                    </a:cubicBezTo>
                    <a:cubicBezTo>
                      <a:pt x="371684" y="110034"/>
                      <a:pt x="373596" y="107170"/>
                      <a:pt x="376465" y="105499"/>
                    </a:cubicBezTo>
                    <a:lnTo>
                      <a:pt x="402997" y="90462"/>
                    </a:lnTo>
                    <a:cubicBezTo>
                      <a:pt x="362362" y="52988"/>
                      <a:pt x="308582" y="31745"/>
                      <a:pt x="253128" y="31745"/>
                    </a:cubicBezTo>
                    <a:cubicBezTo>
                      <a:pt x="131225" y="31745"/>
                      <a:pt x="31790" y="130800"/>
                      <a:pt x="31790" y="252769"/>
                    </a:cubicBezTo>
                    <a:cubicBezTo>
                      <a:pt x="31790" y="337264"/>
                      <a:pt x="81269" y="415553"/>
                      <a:pt x="157518" y="452072"/>
                    </a:cubicBezTo>
                    <a:cubicBezTo>
                      <a:pt x="165405" y="455891"/>
                      <a:pt x="168752" y="465438"/>
                      <a:pt x="164927" y="473315"/>
                    </a:cubicBezTo>
                    <a:cubicBezTo>
                      <a:pt x="162298" y="479043"/>
                      <a:pt x="156562" y="482385"/>
                      <a:pt x="150586" y="482385"/>
                    </a:cubicBezTo>
                    <a:cubicBezTo>
                      <a:pt x="148196" y="482385"/>
                      <a:pt x="145805" y="481669"/>
                      <a:pt x="143654" y="480714"/>
                    </a:cubicBezTo>
                    <a:cubicBezTo>
                      <a:pt x="56410" y="438944"/>
                      <a:pt x="0" y="349437"/>
                      <a:pt x="0" y="252769"/>
                    </a:cubicBezTo>
                    <a:cubicBezTo>
                      <a:pt x="0" y="113376"/>
                      <a:pt x="113537" y="0"/>
                      <a:pt x="2531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6335109-2041-48EB-BDB8-5F9294EBC20A}"/>
              </a:ext>
            </a:extLst>
          </p:cNvPr>
          <p:cNvGrpSpPr/>
          <p:nvPr/>
        </p:nvGrpSpPr>
        <p:grpSpPr>
          <a:xfrm>
            <a:off x="1046789" y="4102717"/>
            <a:ext cx="2412681" cy="1679064"/>
            <a:chOff x="1046789" y="4102717"/>
            <a:chExt cx="2412681" cy="1679064"/>
          </a:xfrm>
        </p:grpSpPr>
        <p:sp>
          <p:nvSpPr>
            <p:cNvPr id="33" name="ïṧḷiḓè">
              <a:extLst>
                <a:ext uri="{FF2B5EF4-FFF2-40B4-BE49-F238E27FC236}">
                  <a16:creationId xmlns:a16="http://schemas.microsoft.com/office/drawing/2014/main" id="{1508795A-DF1B-49B5-BF66-E82E50C6EBFB}"/>
                </a:ext>
              </a:extLst>
            </p:cNvPr>
            <p:cNvSpPr/>
            <p:nvPr/>
          </p:nvSpPr>
          <p:spPr bwMode="auto">
            <a:xfrm>
              <a:off x="1046789" y="4102717"/>
              <a:ext cx="2412681" cy="75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34" name="ï$ḻíḓé">
              <a:extLst>
                <a:ext uri="{FF2B5EF4-FFF2-40B4-BE49-F238E27FC236}">
                  <a16:creationId xmlns:a16="http://schemas.microsoft.com/office/drawing/2014/main" id="{A16E2205-2973-44C9-9EA5-CB4848CD6895}"/>
                </a:ext>
              </a:extLst>
            </p:cNvPr>
            <p:cNvSpPr/>
            <p:nvPr/>
          </p:nvSpPr>
          <p:spPr bwMode="auto">
            <a:xfrm>
              <a:off x="1046789" y="5027327"/>
              <a:ext cx="2412681" cy="75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</p:grpSp>
      <p:sp>
        <p:nvSpPr>
          <p:cNvPr id="35" name="iṩ1îďe">
            <a:extLst>
              <a:ext uri="{FF2B5EF4-FFF2-40B4-BE49-F238E27FC236}">
                <a16:creationId xmlns:a16="http://schemas.microsoft.com/office/drawing/2014/main" id="{84719157-3EB9-473C-BCB9-BE095D07C700}"/>
              </a:ext>
            </a:extLst>
          </p:cNvPr>
          <p:cNvSpPr/>
          <p:nvPr/>
        </p:nvSpPr>
        <p:spPr bwMode="auto">
          <a:xfrm>
            <a:off x="3607632" y="4102717"/>
            <a:ext cx="2412681" cy="75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ctr"/>
            <a:r>
              <a:rPr lang="en-US" altLang="zh-CN" sz="1600" dirty="0"/>
              <a:t>……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1BEE76-EB7C-43E5-ACA6-EE4971A8C1A9}"/>
              </a:ext>
            </a:extLst>
          </p:cNvPr>
          <p:cNvGrpSpPr/>
          <p:nvPr/>
        </p:nvGrpSpPr>
        <p:grpSpPr>
          <a:xfrm>
            <a:off x="6168476" y="4102717"/>
            <a:ext cx="2412681" cy="1679064"/>
            <a:chOff x="6168476" y="4102717"/>
            <a:chExt cx="2412681" cy="1679064"/>
          </a:xfrm>
        </p:grpSpPr>
        <p:sp>
          <p:nvSpPr>
            <p:cNvPr id="37" name="îśḻïḋé">
              <a:extLst>
                <a:ext uri="{FF2B5EF4-FFF2-40B4-BE49-F238E27FC236}">
                  <a16:creationId xmlns:a16="http://schemas.microsoft.com/office/drawing/2014/main" id="{286DFCB0-5F71-41E5-83E5-EC2CBD749115}"/>
                </a:ext>
              </a:extLst>
            </p:cNvPr>
            <p:cNvSpPr/>
            <p:nvPr/>
          </p:nvSpPr>
          <p:spPr bwMode="auto">
            <a:xfrm>
              <a:off x="6168476" y="4102717"/>
              <a:ext cx="2412681" cy="75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  <p:sp>
          <p:nvSpPr>
            <p:cNvPr id="38" name="iSḷîḍé">
              <a:extLst>
                <a:ext uri="{FF2B5EF4-FFF2-40B4-BE49-F238E27FC236}">
                  <a16:creationId xmlns:a16="http://schemas.microsoft.com/office/drawing/2014/main" id="{DB27352A-0E7E-40EE-B3FF-045F0B8ADBD0}"/>
                </a:ext>
              </a:extLst>
            </p:cNvPr>
            <p:cNvSpPr/>
            <p:nvPr/>
          </p:nvSpPr>
          <p:spPr bwMode="auto">
            <a:xfrm>
              <a:off x="6168476" y="5027327"/>
              <a:ext cx="2412681" cy="75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……</a:t>
              </a:r>
            </a:p>
          </p:txBody>
        </p:sp>
      </p:grpSp>
      <p:sp>
        <p:nvSpPr>
          <p:cNvPr id="39" name="îsḷíḓê">
            <a:extLst>
              <a:ext uri="{FF2B5EF4-FFF2-40B4-BE49-F238E27FC236}">
                <a16:creationId xmlns:a16="http://schemas.microsoft.com/office/drawing/2014/main" id="{1F06CB0B-73BF-4F9D-82BF-8217352D3F34}"/>
              </a:ext>
            </a:extLst>
          </p:cNvPr>
          <p:cNvSpPr/>
          <p:nvPr/>
        </p:nvSpPr>
        <p:spPr bwMode="auto">
          <a:xfrm>
            <a:off x="8729319" y="4102717"/>
            <a:ext cx="2412681" cy="75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ctr"/>
            <a:r>
              <a:rPr lang="en-US" altLang="zh-CN" sz="16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614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96D09B1-20B0-43B9-A79A-D58D673A0CDA}"/>
              </a:ext>
            </a:extLst>
          </p:cNvPr>
          <p:cNvGrpSpPr/>
          <p:nvPr/>
        </p:nvGrpSpPr>
        <p:grpSpPr>
          <a:xfrm>
            <a:off x="942975" y="1220351"/>
            <a:ext cx="7105650" cy="1999099"/>
            <a:chOff x="2486025" y="2268867"/>
            <a:chExt cx="7105650" cy="19990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8F904A-F4A6-4293-9E75-7E32E75165F6}"/>
                </a:ext>
              </a:extLst>
            </p:cNvPr>
            <p:cNvSpPr/>
            <p:nvPr/>
          </p:nvSpPr>
          <p:spPr>
            <a:xfrm>
              <a:off x="2486025" y="2701679"/>
              <a:ext cx="7105650" cy="1133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išḷïḋè">
              <a:extLst>
                <a:ext uri="{FF2B5EF4-FFF2-40B4-BE49-F238E27FC236}">
                  <a16:creationId xmlns:a16="http://schemas.microsoft.com/office/drawing/2014/main" id="{3A6C3A3B-9C6D-40F7-A0DB-0DB31C25DE7A}"/>
                </a:ext>
              </a:extLst>
            </p:cNvPr>
            <p:cNvSpPr/>
            <p:nvPr/>
          </p:nvSpPr>
          <p:spPr>
            <a:xfrm>
              <a:off x="2960529" y="2268867"/>
              <a:ext cx="1999099" cy="199909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66CA2F-C2E4-4A3C-9DDF-965C597CC85C}"/>
                </a:ext>
              </a:extLst>
            </p:cNvPr>
            <p:cNvSpPr txBox="1"/>
            <p:nvPr/>
          </p:nvSpPr>
          <p:spPr>
            <a:xfrm>
              <a:off x="2945666" y="2529752"/>
              <a:ext cx="2028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03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î$ḷïḓé">
              <a:extLst>
                <a:ext uri="{FF2B5EF4-FFF2-40B4-BE49-F238E27FC236}">
                  <a16:creationId xmlns:a16="http://schemas.microsoft.com/office/drawing/2014/main" id="{77EE0722-C12A-4AD6-865D-B827F7FFF79C}"/>
                </a:ext>
              </a:extLst>
            </p:cNvPr>
            <p:cNvSpPr txBox="1"/>
            <p:nvPr/>
          </p:nvSpPr>
          <p:spPr bwMode="auto">
            <a:xfrm>
              <a:off x="5210175" y="2771983"/>
              <a:ext cx="3809999" cy="9928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6000" b="1" dirty="0">
                  <a:solidFill>
                    <a:schemeClr val="accent2"/>
                  </a:solidFill>
                  <a:cs typeface="+mn-ea"/>
                  <a:sym typeface="+mn-lt"/>
                </a:rPr>
                <a:t>技术难点</a:t>
              </a:r>
              <a:endParaRPr lang="en-US" altLang="zh-CN" sz="6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iṣḷîḓe">
            <a:extLst>
              <a:ext uri="{FF2B5EF4-FFF2-40B4-BE49-F238E27FC236}">
                <a16:creationId xmlns:a16="http://schemas.microsoft.com/office/drawing/2014/main" id="{AC60FFBF-882C-422B-9224-81DFF50BD28C}"/>
              </a:ext>
            </a:extLst>
          </p:cNvPr>
          <p:cNvSpPr txBox="1"/>
          <p:nvPr/>
        </p:nvSpPr>
        <p:spPr bwMode="auto">
          <a:xfrm>
            <a:off x="3210659" y="2825639"/>
            <a:ext cx="7578725" cy="244472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000" dirty="0"/>
              <a:t>通过复制您的文本后，在此框中选择粘贴。通过复制您的文本后，在此框中选择粘贴。通过复制您的文本后，在此框中选择粘贴。通过复制您的文本后，在此框中选择粘贴。通过复制您的文本后，在此框中选择粘贴。通过复制您的文本后，在此框中选择粘贴。</a:t>
            </a: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557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îṣľiḓê">
            <a:extLst>
              <a:ext uri="{FF2B5EF4-FFF2-40B4-BE49-F238E27FC236}">
                <a16:creationId xmlns:a16="http://schemas.microsoft.com/office/drawing/2014/main" id="{F857EF7D-EBE2-4162-91B5-6E485FDA4E65}"/>
              </a:ext>
            </a:extLst>
          </p:cNvPr>
          <p:cNvGrpSpPr/>
          <p:nvPr/>
        </p:nvGrpSpPr>
        <p:grpSpPr>
          <a:xfrm>
            <a:off x="4305300" y="1276204"/>
            <a:ext cx="3581400" cy="4870595"/>
            <a:chOff x="4305300" y="1276205"/>
            <a:chExt cx="3581400" cy="487059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ADCCD55-98B3-414F-922D-E0287F64C43D}"/>
                </a:ext>
              </a:extLst>
            </p:cNvPr>
            <p:cNvCxnSpPr/>
            <p:nvPr/>
          </p:nvCxnSpPr>
          <p:spPr>
            <a:xfrm>
              <a:off x="4305300" y="4084096"/>
              <a:ext cx="35814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ïslîḓe">
              <a:extLst>
                <a:ext uri="{FF2B5EF4-FFF2-40B4-BE49-F238E27FC236}">
                  <a16:creationId xmlns:a16="http://schemas.microsoft.com/office/drawing/2014/main" id="{780C27D0-9E32-43A0-B1AA-0A84D8CFCB2C}"/>
                </a:ext>
              </a:extLst>
            </p:cNvPr>
            <p:cNvGrpSpPr/>
            <p:nvPr/>
          </p:nvGrpSpPr>
          <p:grpSpPr>
            <a:xfrm>
              <a:off x="4543408" y="1276205"/>
              <a:ext cx="3105144" cy="2810274"/>
              <a:chOff x="4543408" y="1276205"/>
              <a:chExt cx="3105144" cy="2810274"/>
            </a:xfrm>
          </p:grpSpPr>
          <p:grpSp>
            <p:nvGrpSpPr>
              <p:cNvPr id="14" name="îs1ïďè">
                <a:extLst>
                  <a:ext uri="{FF2B5EF4-FFF2-40B4-BE49-F238E27FC236}">
                    <a16:creationId xmlns:a16="http://schemas.microsoft.com/office/drawing/2014/main" id="{A9B86AF4-C1E7-435C-B114-71D5B4E4B163}"/>
                  </a:ext>
                </a:extLst>
              </p:cNvPr>
              <p:cNvGrpSpPr/>
              <p:nvPr/>
            </p:nvGrpSpPr>
            <p:grpSpPr>
              <a:xfrm>
                <a:off x="4543408" y="1276205"/>
                <a:ext cx="3105144" cy="1436606"/>
                <a:chOff x="8239127" y="1776413"/>
                <a:chExt cx="2741613" cy="1268413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24" name="ïṥļíḋè">
                  <a:extLst>
                    <a:ext uri="{FF2B5EF4-FFF2-40B4-BE49-F238E27FC236}">
                      <a16:creationId xmlns:a16="http://schemas.microsoft.com/office/drawing/2014/main" id="{0BD021C2-419E-46FB-8BC0-36B90C5F521E}"/>
                    </a:ext>
                  </a:extLst>
                </p:cNvPr>
                <p:cNvSpPr/>
                <p:nvPr/>
              </p:nvSpPr>
              <p:spPr bwMode="auto">
                <a:xfrm>
                  <a:off x="9877427" y="1854201"/>
                  <a:ext cx="234950" cy="503238"/>
                </a:xfrm>
                <a:custGeom>
                  <a:avLst/>
                  <a:gdLst>
                    <a:gd name="T0" fmla="*/ 86 w 124"/>
                    <a:gd name="T1" fmla="*/ 14 h 267"/>
                    <a:gd name="T2" fmla="*/ 110 w 124"/>
                    <a:gd name="T3" fmla="*/ 3 h 267"/>
                    <a:gd name="T4" fmla="*/ 121 w 124"/>
                    <a:gd name="T5" fmla="*/ 27 h 267"/>
                    <a:gd name="T6" fmla="*/ 39 w 124"/>
                    <a:gd name="T7" fmla="*/ 252 h 267"/>
                    <a:gd name="T8" fmla="*/ 15 w 124"/>
                    <a:gd name="T9" fmla="*/ 264 h 267"/>
                    <a:gd name="T10" fmla="*/ 4 w 124"/>
                    <a:gd name="T11" fmla="*/ 240 h 267"/>
                    <a:gd name="T12" fmla="*/ 86 w 124"/>
                    <a:gd name="T13" fmla="*/ 14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4" h="267">
                      <a:moveTo>
                        <a:pt x="86" y="14"/>
                      </a:moveTo>
                      <a:cubicBezTo>
                        <a:pt x="89" y="5"/>
                        <a:pt x="100" y="0"/>
                        <a:pt x="110" y="3"/>
                      </a:cubicBezTo>
                      <a:cubicBezTo>
                        <a:pt x="119" y="7"/>
                        <a:pt x="124" y="17"/>
                        <a:pt x="121" y="27"/>
                      </a:cubicBezTo>
                      <a:cubicBezTo>
                        <a:pt x="39" y="252"/>
                        <a:pt x="39" y="252"/>
                        <a:pt x="39" y="252"/>
                      </a:cubicBezTo>
                      <a:cubicBezTo>
                        <a:pt x="35" y="262"/>
                        <a:pt x="25" y="267"/>
                        <a:pt x="15" y="264"/>
                      </a:cubicBezTo>
                      <a:cubicBezTo>
                        <a:pt x="5" y="260"/>
                        <a:pt x="0" y="249"/>
                        <a:pt x="4" y="240"/>
                      </a:cubicBezTo>
                      <a:lnTo>
                        <a:pt x="86" y="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ïṩ1ídé">
                  <a:extLst>
                    <a:ext uri="{FF2B5EF4-FFF2-40B4-BE49-F238E27FC236}">
                      <a16:creationId xmlns:a16="http://schemas.microsoft.com/office/drawing/2014/main" id="{866EE432-C4F3-45C3-9944-4343F45D432B}"/>
                    </a:ext>
                  </a:extLst>
                </p:cNvPr>
                <p:cNvSpPr/>
                <p:nvPr/>
              </p:nvSpPr>
              <p:spPr bwMode="auto">
                <a:xfrm>
                  <a:off x="10148890" y="2087563"/>
                  <a:ext cx="369888" cy="425450"/>
                </a:xfrm>
                <a:custGeom>
                  <a:avLst/>
                  <a:gdLst>
                    <a:gd name="T0" fmla="*/ 161 w 196"/>
                    <a:gd name="T1" fmla="*/ 9 h 226"/>
                    <a:gd name="T2" fmla="*/ 187 w 196"/>
                    <a:gd name="T3" fmla="*/ 7 h 226"/>
                    <a:gd name="T4" fmla="*/ 189 w 196"/>
                    <a:gd name="T5" fmla="*/ 33 h 226"/>
                    <a:gd name="T6" fmla="*/ 35 w 196"/>
                    <a:gd name="T7" fmla="*/ 217 h 226"/>
                    <a:gd name="T8" fmla="*/ 9 w 196"/>
                    <a:gd name="T9" fmla="*/ 219 h 226"/>
                    <a:gd name="T10" fmla="*/ 7 w 196"/>
                    <a:gd name="T11" fmla="*/ 193 h 226"/>
                    <a:gd name="T12" fmla="*/ 161 w 196"/>
                    <a:gd name="T13" fmla="*/ 9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6" h="226">
                      <a:moveTo>
                        <a:pt x="161" y="9"/>
                      </a:moveTo>
                      <a:cubicBezTo>
                        <a:pt x="167" y="1"/>
                        <a:pt x="179" y="0"/>
                        <a:pt x="187" y="7"/>
                      </a:cubicBezTo>
                      <a:cubicBezTo>
                        <a:pt x="195" y="14"/>
                        <a:pt x="196" y="25"/>
                        <a:pt x="189" y="33"/>
                      </a:cubicBezTo>
                      <a:cubicBezTo>
                        <a:pt x="35" y="217"/>
                        <a:pt x="35" y="217"/>
                        <a:pt x="35" y="217"/>
                      </a:cubicBezTo>
                      <a:cubicBezTo>
                        <a:pt x="29" y="225"/>
                        <a:pt x="17" y="226"/>
                        <a:pt x="9" y="219"/>
                      </a:cubicBezTo>
                      <a:cubicBezTo>
                        <a:pt x="1" y="213"/>
                        <a:pt x="0" y="201"/>
                        <a:pt x="7" y="193"/>
                      </a:cubicBezTo>
                      <a:lnTo>
                        <a:pt x="161" y="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išľiḓe">
                  <a:extLst>
                    <a:ext uri="{FF2B5EF4-FFF2-40B4-BE49-F238E27FC236}">
                      <a16:creationId xmlns:a16="http://schemas.microsoft.com/office/drawing/2014/main" id="{88A2CD9D-1210-4005-8A5B-09BB0ED78C45}"/>
                    </a:ext>
                  </a:extLst>
                </p:cNvPr>
                <p:cNvSpPr/>
                <p:nvPr/>
              </p:nvSpPr>
              <p:spPr bwMode="auto">
                <a:xfrm>
                  <a:off x="10348915" y="2447926"/>
                  <a:ext cx="474663" cy="304800"/>
                </a:xfrm>
                <a:custGeom>
                  <a:avLst/>
                  <a:gdLst>
                    <a:gd name="T0" fmla="*/ 220 w 251"/>
                    <a:gd name="T1" fmla="*/ 5 h 162"/>
                    <a:gd name="T2" fmla="*/ 245 w 251"/>
                    <a:gd name="T3" fmla="*/ 12 h 162"/>
                    <a:gd name="T4" fmla="*/ 239 w 251"/>
                    <a:gd name="T5" fmla="*/ 37 h 162"/>
                    <a:gd name="T6" fmla="*/ 31 w 251"/>
                    <a:gd name="T7" fmla="*/ 157 h 162"/>
                    <a:gd name="T8" fmla="*/ 5 w 251"/>
                    <a:gd name="T9" fmla="*/ 150 h 162"/>
                    <a:gd name="T10" fmla="*/ 12 w 251"/>
                    <a:gd name="T11" fmla="*/ 125 h 162"/>
                    <a:gd name="T12" fmla="*/ 220 w 251"/>
                    <a:gd name="T13" fmla="*/ 5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1" h="162">
                      <a:moveTo>
                        <a:pt x="220" y="5"/>
                      </a:moveTo>
                      <a:cubicBezTo>
                        <a:pt x="229" y="0"/>
                        <a:pt x="240" y="3"/>
                        <a:pt x="245" y="12"/>
                      </a:cubicBezTo>
                      <a:cubicBezTo>
                        <a:pt x="251" y="21"/>
                        <a:pt x="248" y="32"/>
                        <a:pt x="239" y="37"/>
                      </a:cubicBezTo>
                      <a:cubicBezTo>
                        <a:pt x="31" y="157"/>
                        <a:pt x="31" y="157"/>
                        <a:pt x="31" y="157"/>
                      </a:cubicBezTo>
                      <a:cubicBezTo>
                        <a:pt x="22" y="162"/>
                        <a:pt x="11" y="159"/>
                        <a:pt x="5" y="150"/>
                      </a:cubicBezTo>
                      <a:cubicBezTo>
                        <a:pt x="0" y="141"/>
                        <a:pt x="3" y="130"/>
                        <a:pt x="12" y="125"/>
                      </a:cubicBezTo>
                      <a:lnTo>
                        <a:pt x="220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ïšḻíḑe">
                  <a:extLst>
                    <a:ext uri="{FF2B5EF4-FFF2-40B4-BE49-F238E27FC236}">
                      <a16:creationId xmlns:a16="http://schemas.microsoft.com/office/drawing/2014/main" id="{50C4A0C2-F24C-494A-A90D-6C7FB39134A9}"/>
                    </a:ext>
                  </a:extLst>
                </p:cNvPr>
                <p:cNvSpPr/>
                <p:nvPr/>
              </p:nvSpPr>
              <p:spPr bwMode="auto">
                <a:xfrm>
                  <a:off x="10458452" y="2890838"/>
                  <a:ext cx="522288" cy="153988"/>
                </a:xfrm>
                <a:custGeom>
                  <a:avLst/>
                  <a:gdLst>
                    <a:gd name="T0" fmla="*/ 253 w 277"/>
                    <a:gd name="T1" fmla="*/ 2 h 82"/>
                    <a:gd name="T2" fmla="*/ 275 w 277"/>
                    <a:gd name="T3" fmla="*/ 17 h 82"/>
                    <a:gd name="T4" fmla="*/ 260 w 277"/>
                    <a:gd name="T5" fmla="*/ 39 h 82"/>
                    <a:gd name="T6" fmla="*/ 24 w 277"/>
                    <a:gd name="T7" fmla="*/ 80 h 82"/>
                    <a:gd name="T8" fmla="*/ 2 w 277"/>
                    <a:gd name="T9" fmla="*/ 65 h 82"/>
                    <a:gd name="T10" fmla="*/ 17 w 277"/>
                    <a:gd name="T11" fmla="*/ 43 h 82"/>
                    <a:gd name="T12" fmla="*/ 253 w 277"/>
                    <a:gd name="T13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7" h="82">
                      <a:moveTo>
                        <a:pt x="253" y="2"/>
                      </a:moveTo>
                      <a:cubicBezTo>
                        <a:pt x="264" y="0"/>
                        <a:pt x="273" y="7"/>
                        <a:pt x="275" y="17"/>
                      </a:cubicBezTo>
                      <a:cubicBezTo>
                        <a:pt x="277" y="27"/>
                        <a:pt x="270" y="37"/>
                        <a:pt x="260" y="39"/>
                      </a:cubicBezTo>
                      <a:cubicBezTo>
                        <a:pt x="24" y="80"/>
                        <a:pt x="24" y="80"/>
                        <a:pt x="24" y="80"/>
                      </a:cubicBezTo>
                      <a:cubicBezTo>
                        <a:pt x="13" y="82"/>
                        <a:pt x="4" y="75"/>
                        <a:pt x="2" y="65"/>
                      </a:cubicBezTo>
                      <a:cubicBezTo>
                        <a:pt x="0" y="55"/>
                        <a:pt x="7" y="45"/>
                        <a:pt x="17" y="43"/>
                      </a:cubicBezTo>
                      <a:lnTo>
                        <a:pt x="253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íṡḷiḑe">
                  <a:extLst>
                    <a:ext uri="{FF2B5EF4-FFF2-40B4-BE49-F238E27FC236}">
                      <a16:creationId xmlns:a16="http://schemas.microsoft.com/office/drawing/2014/main" id="{70182ED9-BCC9-4DD2-A223-7C64665FE020}"/>
                    </a:ext>
                  </a:extLst>
                </p:cNvPr>
                <p:cNvSpPr/>
                <p:nvPr/>
              </p:nvSpPr>
              <p:spPr bwMode="auto">
                <a:xfrm>
                  <a:off x="9574215" y="1776413"/>
                  <a:ext cx="69850" cy="522288"/>
                </a:xfrm>
                <a:custGeom>
                  <a:avLst/>
                  <a:gdLst>
                    <a:gd name="T0" fmla="*/ 0 w 37"/>
                    <a:gd name="T1" fmla="*/ 18 h 277"/>
                    <a:gd name="T2" fmla="*/ 19 w 37"/>
                    <a:gd name="T3" fmla="*/ 0 h 277"/>
                    <a:gd name="T4" fmla="*/ 37 w 37"/>
                    <a:gd name="T5" fmla="*/ 18 h 277"/>
                    <a:gd name="T6" fmla="*/ 37 w 37"/>
                    <a:gd name="T7" fmla="*/ 258 h 277"/>
                    <a:gd name="T8" fmla="*/ 19 w 37"/>
                    <a:gd name="T9" fmla="*/ 277 h 277"/>
                    <a:gd name="T10" fmla="*/ 0 w 37"/>
                    <a:gd name="T11" fmla="*/ 258 h 277"/>
                    <a:gd name="T12" fmla="*/ 0 w 37"/>
                    <a:gd name="T13" fmla="*/ 18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277">
                      <a:moveTo>
                        <a:pt x="0" y="18"/>
                      </a:moveTo>
                      <a:cubicBezTo>
                        <a:pt x="0" y="8"/>
                        <a:pt x="9" y="0"/>
                        <a:pt x="19" y="0"/>
                      </a:cubicBezTo>
                      <a:cubicBezTo>
                        <a:pt x="29" y="0"/>
                        <a:pt x="37" y="8"/>
                        <a:pt x="37" y="18"/>
                      </a:cubicBezTo>
                      <a:cubicBezTo>
                        <a:pt x="37" y="258"/>
                        <a:pt x="37" y="258"/>
                        <a:pt x="37" y="258"/>
                      </a:cubicBezTo>
                      <a:cubicBezTo>
                        <a:pt x="37" y="269"/>
                        <a:pt x="29" y="277"/>
                        <a:pt x="19" y="277"/>
                      </a:cubicBezTo>
                      <a:cubicBezTo>
                        <a:pt x="9" y="277"/>
                        <a:pt x="0" y="269"/>
                        <a:pt x="0" y="258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iśļidé">
                  <a:extLst>
                    <a:ext uri="{FF2B5EF4-FFF2-40B4-BE49-F238E27FC236}">
                      <a16:creationId xmlns:a16="http://schemas.microsoft.com/office/drawing/2014/main" id="{38671065-E4C3-4A6D-89DF-14D25153A24F}"/>
                    </a:ext>
                  </a:extLst>
                </p:cNvPr>
                <p:cNvSpPr/>
                <p:nvPr/>
              </p:nvSpPr>
              <p:spPr bwMode="auto">
                <a:xfrm>
                  <a:off x="9105902" y="1854201"/>
                  <a:ext cx="234950" cy="503238"/>
                </a:xfrm>
                <a:custGeom>
                  <a:avLst/>
                  <a:gdLst>
                    <a:gd name="T0" fmla="*/ 4 w 124"/>
                    <a:gd name="T1" fmla="*/ 27 h 267"/>
                    <a:gd name="T2" fmla="*/ 15 w 124"/>
                    <a:gd name="T3" fmla="*/ 3 h 267"/>
                    <a:gd name="T4" fmla="*/ 39 w 124"/>
                    <a:gd name="T5" fmla="*/ 14 h 267"/>
                    <a:gd name="T6" fmla="*/ 121 w 124"/>
                    <a:gd name="T7" fmla="*/ 240 h 267"/>
                    <a:gd name="T8" fmla="*/ 110 w 124"/>
                    <a:gd name="T9" fmla="*/ 264 h 267"/>
                    <a:gd name="T10" fmla="*/ 86 w 124"/>
                    <a:gd name="T11" fmla="*/ 252 h 267"/>
                    <a:gd name="T12" fmla="*/ 4 w 124"/>
                    <a:gd name="T13" fmla="*/ 2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4" h="267">
                      <a:moveTo>
                        <a:pt x="4" y="27"/>
                      </a:moveTo>
                      <a:cubicBezTo>
                        <a:pt x="0" y="17"/>
                        <a:pt x="5" y="7"/>
                        <a:pt x="15" y="3"/>
                      </a:cubicBezTo>
                      <a:cubicBezTo>
                        <a:pt x="25" y="0"/>
                        <a:pt x="35" y="5"/>
                        <a:pt x="39" y="14"/>
                      </a:cubicBezTo>
                      <a:cubicBezTo>
                        <a:pt x="121" y="240"/>
                        <a:pt x="121" y="240"/>
                        <a:pt x="121" y="240"/>
                      </a:cubicBezTo>
                      <a:cubicBezTo>
                        <a:pt x="124" y="249"/>
                        <a:pt x="119" y="260"/>
                        <a:pt x="110" y="264"/>
                      </a:cubicBezTo>
                      <a:cubicBezTo>
                        <a:pt x="100" y="267"/>
                        <a:pt x="90" y="262"/>
                        <a:pt x="86" y="252"/>
                      </a:cubicBezTo>
                      <a:lnTo>
                        <a:pt x="4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í$liḓê">
                  <a:extLst>
                    <a:ext uri="{FF2B5EF4-FFF2-40B4-BE49-F238E27FC236}">
                      <a16:creationId xmlns:a16="http://schemas.microsoft.com/office/drawing/2014/main" id="{91995948-F270-4E3C-93B9-ED3ABC3789F2}"/>
                    </a:ext>
                  </a:extLst>
                </p:cNvPr>
                <p:cNvSpPr/>
                <p:nvPr/>
              </p:nvSpPr>
              <p:spPr bwMode="auto">
                <a:xfrm>
                  <a:off x="8701089" y="2087563"/>
                  <a:ext cx="369888" cy="425450"/>
                </a:xfrm>
                <a:custGeom>
                  <a:avLst/>
                  <a:gdLst>
                    <a:gd name="T0" fmla="*/ 6 w 196"/>
                    <a:gd name="T1" fmla="*/ 33 h 226"/>
                    <a:gd name="T2" fmla="*/ 9 w 196"/>
                    <a:gd name="T3" fmla="*/ 7 h 226"/>
                    <a:gd name="T4" fmla="*/ 35 w 196"/>
                    <a:gd name="T5" fmla="*/ 9 h 226"/>
                    <a:gd name="T6" fmla="*/ 189 w 196"/>
                    <a:gd name="T7" fmla="*/ 193 h 226"/>
                    <a:gd name="T8" fmla="*/ 187 w 196"/>
                    <a:gd name="T9" fmla="*/ 219 h 226"/>
                    <a:gd name="T10" fmla="*/ 161 w 196"/>
                    <a:gd name="T11" fmla="*/ 217 h 226"/>
                    <a:gd name="T12" fmla="*/ 6 w 196"/>
                    <a:gd name="T13" fmla="*/ 3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6" h="226">
                      <a:moveTo>
                        <a:pt x="6" y="33"/>
                      </a:moveTo>
                      <a:cubicBezTo>
                        <a:pt x="0" y="25"/>
                        <a:pt x="1" y="14"/>
                        <a:pt x="9" y="7"/>
                      </a:cubicBezTo>
                      <a:cubicBezTo>
                        <a:pt x="17" y="0"/>
                        <a:pt x="28" y="1"/>
                        <a:pt x="35" y="9"/>
                      </a:cubicBezTo>
                      <a:cubicBezTo>
                        <a:pt x="189" y="193"/>
                        <a:pt x="189" y="193"/>
                        <a:pt x="189" y="193"/>
                      </a:cubicBezTo>
                      <a:cubicBezTo>
                        <a:pt x="196" y="201"/>
                        <a:pt x="195" y="213"/>
                        <a:pt x="187" y="219"/>
                      </a:cubicBezTo>
                      <a:cubicBezTo>
                        <a:pt x="179" y="226"/>
                        <a:pt x="167" y="225"/>
                        <a:pt x="161" y="217"/>
                      </a:cubicBezTo>
                      <a:lnTo>
                        <a:pt x="6" y="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" name="íṩlíďe">
                  <a:extLst>
                    <a:ext uri="{FF2B5EF4-FFF2-40B4-BE49-F238E27FC236}">
                      <a16:creationId xmlns:a16="http://schemas.microsoft.com/office/drawing/2014/main" id="{B7DDC557-56AA-4FE5-8D7C-6B316FE8D2A4}"/>
                    </a:ext>
                  </a:extLst>
                </p:cNvPr>
                <p:cNvSpPr/>
                <p:nvPr/>
              </p:nvSpPr>
              <p:spPr bwMode="auto">
                <a:xfrm>
                  <a:off x="8397877" y="2447926"/>
                  <a:ext cx="471488" cy="304800"/>
                </a:xfrm>
                <a:custGeom>
                  <a:avLst/>
                  <a:gdLst>
                    <a:gd name="T0" fmla="*/ 12 w 250"/>
                    <a:gd name="T1" fmla="*/ 37 h 162"/>
                    <a:gd name="T2" fmla="*/ 5 w 250"/>
                    <a:gd name="T3" fmla="*/ 12 h 162"/>
                    <a:gd name="T4" fmla="*/ 31 w 250"/>
                    <a:gd name="T5" fmla="*/ 5 h 162"/>
                    <a:gd name="T6" fmla="*/ 238 w 250"/>
                    <a:gd name="T7" fmla="*/ 125 h 162"/>
                    <a:gd name="T8" fmla="*/ 245 w 250"/>
                    <a:gd name="T9" fmla="*/ 150 h 162"/>
                    <a:gd name="T10" fmla="*/ 220 w 250"/>
                    <a:gd name="T11" fmla="*/ 157 h 162"/>
                    <a:gd name="T12" fmla="*/ 12 w 250"/>
                    <a:gd name="T13" fmla="*/ 37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0" h="162">
                      <a:moveTo>
                        <a:pt x="12" y="37"/>
                      </a:moveTo>
                      <a:cubicBezTo>
                        <a:pt x="3" y="32"/>
                        <a:pt x="0" y="21"/>
                        <a:pt x="5" y="12"/>
                      </a:cubicBezTo>
                      <a:cubicBezTo>
                        <a:pt x="10" y="3"/>
                        <a:pt x="22" y="0"/>
                        <a:pt x="31" y="5"/>
                      </a:cubicBezTo>
                      <a:cubicBezTo>
                        <a:pt x="238" y="125"/>
                        <a:pt x="238" y="125"/>
                        <a:pt x="238" y="125"/>
                      </a:cubicBezTo>
                      <a:cubicBezTo>
                        <a:pt x="247" y="130"/>
                        <a:pt x="250" y="141"/>
                        <a:pt x="245" y="150"/>
                      </a:cubicBezTo>
                      <a:cubicBezTo>
                        <a:pt x="240" y="159"/>
                        <a:pt x="229" y="162"/>
                        <a:pt x="220" y="157"/>
                      </a:cubicBezTo>
                      <a:lnTo>
                        <a:pt x="12" y="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ïşļide">
                  <a:extLst>
                    <a:ext uri="{FF2B5EF4-FFF2-40B4-BE49-F238E27FC236}">
                      <a16:creationId xmlns:a16="http://schemas.microsoft.com/office/drawing/2014/main" id="{8D921D01-F211-4A9A-8774-D8EEA763F35B}"/>
                    </a:ext>
                  </a:extLst>
                </p:cNvPr>
                <p:cNvSpPr/>
                <p:nvPr/>
              </p:nvSpPr>
              <p:spPr bwMode="auto">
                <a:xfrm>
                  <a:off x="8239127" y="2890838"/>
                  <a:ext cx="520700" cy="153988"/>
                </a:xfrm>
                <a:custGeom>
                  <a:avLst/>
                  <a:gdLst>
                    <a:gd name="T0" fmla="*/ 17 w 276"/>
                    <a:gd name="T1" fmla="*/ 39 h 82"/>
                    <a:gd name="T2" fmla="*/ 2 w 276"/>
                    <a:gd name="T3" fmla="*/ 17 h 82"/>
                    <a:gd name="T4" fmla="*/ 23 w 276"/>
                    <a:gd name="T5" fmla="*/ 2 h 82"/>
                    <a:gd name="T6" fmla="*/ 260 w 276"/>
                    <a:gd name="T7" fmla="*/ 43 h 82"/>
                    <a:gd name="T8" fmla="*/ 275 w 276"/>
                    <a:gd name="T9" fmla="*/ 65 h 82"/>
                    <a:gd name="T10" fmla="*/ 253 w 276"/>
                    <a:gd name="T11" fmla="*/ 80 h 82"/>
                    <a:gd name="T12" fmla="*/ 17 w 276"/>
                    <a:gd name="T13" fmla="*/ 3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6" h="82">
                      <a:moveTo>
                        <a:pt x="17" y="39"/>
                      </a:moveTo>
                      <a:cubicBezTo>
                        <a:pt x="7" y="37"/>
                        <a:pt x="0" y="27"/>
                        <a:pt x="2" y="17"/>
                      </a:cubicBezTo>
                      <a:cubicBezTo>
                        <a:pt x="3" y="7"/>
                        <a:pt x="13" y="0"/>
                        <a:pt x="23" y="2"/>
                      </a:cubicBezTo>
                      <a:cubicBezTo>
                        <a:pt x="260" y="43"/>
                        <a:pt x="260" y="43"/>
                        <a:pt x="260" y="43"/>
                      </a:cubicBezTo>
                      <a:cubicBezTo>
                        <a:pt x="270" y="45"/>
                        <a:pt x="276" y="55"/>
                        <a:pt x="275" y="65"/>
                      </a:cubicBezTo>
                      <a:cubicBezTo>
                        <a:pt x="273" y="75"/>
                        <a:pt x="263" y="82"/>
                        <a:pt x="253" y="80"/>
                      </a:cubicBezTo>
                      <a:lnTo>
                        <a:pt x="17" y="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5" name="îṣ1íďê">
                <a:extLst>
                  <a:ext uri="{FF2B5EF4-FFF2-40B4-BE49-F238E27FC236}">
                    <a16:creationId xmlns:a16="http://schemas.microsoft.com/office/drawing/2014/main" id="{BFDEA949-0CE0-44F0-BF3F-F517A41D9830}"/>
                  </a:ext>
                </a:extLst>
              </p:cNvPr>
              <p:cNvSpPr/>
              <p:nvPr/>
            </p:nvSpPr>
            <p:spPr bwMode="auto">
              <a:xfrm>
                <a:off x="5372304" y="2040353"/>
                <a:ext cx="1447393" cy="1842952"/>
              </a:xfrm>
              <a:custGeom>
                <a:avLst/>
                <a:gdLst>
                  <a:gd name="T0" fmla="*/ 339 w 678"/>
                  <a:gd name="T1" fmla="*/ 0 h 863"/>
                  <a:gd name="T2" fmla="*/ 678 w 678"/>
                  <a:gd name="T3" fmla="*/ 338 h 863"/>
                  <a:gd name="T4" fmla="*/ 462 w 678"/>
                  <a:gd name="T5" fmla="*/ 781 h 863"/>
                  <a:gd name="T6" fmla="*/ 462 w 678"/>
                  <a:gd name="T7" fmla="*/ 863 h 863"/>
                  <a:gd name="T8" fmla="*/ 216 w 678"/>
                  <a:gd name="T9" fmla="*/ 863 h 863"/>
                  <a:gd name="T10" fmla="*/ 216 w 678"/>
                  <a:gd name="T11" fmla="*/ 775 h 863"/>
                  <a:gd name="T12" fmla="*/ 0 w 678"/>
                  <a:gd name="T13" fmla="*/ 338 h 863"/>
                  <a:gd name="T14" fmla="*/ 339 w 678"/>
                  <a:gd name="T15" fmla="*/ 0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8" h="863">
                    <a:moveTo>
                      <a:pt x="339" y="0"/>
                    </a:moveTo>
                    <a:cubicBezTo>
                      <a:pt x="526" y="0"/>
                      <a:pt x="678" y="151"/>
                      <a:pt x="678" y="338"/>
                    </a:cubicBezTo>
                    <a:cubicBezTo>
                      <a:pt x="678" y="597"/>
                      <a:pt x="462" y="582"/>
                      <a:pt x="462" y="781"/>
                    </a:cubicBezTo>
                    <a:cubicBezTo>
                      <a:pt x="462" y="863"/>
                      <a:pt x="462" y="863"/>
                      <a:pt x="462" y="863"/>
                    </a:cubicBezTo>
                    <a:cubicBezTo>
                      <a:pt x="216" y="863"/>
                      <a:pt x="216" y="863"/>
                      <a:pt x="216" y="863"/>
                    </a:cubicBezTo>
                    <a:cubicBezTo>
                      <a:pt x="216" y="775"/>
                      <a:pt x="216" y="775"/>
                      <a:pt x="216" y="775"/>
                    </a:cubicBezTo>
                    <a:cubicBezTo>
                      <a:pt x="216" y="602"/>
                      <a:pt x="0" y="584"/>
                      <a:pt x="0" y="338"/>
                    </a:cubicBezTo>
                    <a:cubicBezTo>
                      <a:pt x="0" y="151"/>
                      <a:pt x="152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ïṧḷiḋê">
                <a:extLst>
                  <a:ext uri="{FF2B5EF4-FFF2-40B4-BE49-F238E27FC236}">
                    <a16:creationId xmlns:a16="http://schemas.microsoft.com/office/drawing/2014/main" id="{21EA08AE-FED8-4F68-83C6-808C79E0D041}"/>
                  </a:ext>
                </a:extLst>
              </p:cNvPr>
              <p:cNvSpPr/>
              <p:nvPr/>
            </p:nvSpPr>
            <p:spPr bwMode="auto">
              <a:xfrm>
                <a:off x="5749884" y="2845859"/>
                <a:ext cx="631100" cy="916982"/>
              </a:xfrm>
              <a:custGeom>
                <a:avLst/>
                <a:gdLst>
                  <a:gd name="T0" fmla="*/ 127 w 351"/>
                  <a:gd name="T1" fmla="*/ 504 h 510"/>
                  <a:gd name="T2" fmla="*/ 124 w 351"/>
                  <a:gd name="T3" fmla="*/ 508 h 510"/>
                  <a:gd name="T4" fmla="*/ 119 w 351"/>
                  <a:gd name="T5" fmla="*/ 509 h 510"/>
                  <a:gd name="T6" fmla="*/ 114 w 351"/>
                  <a:gd name="T7" fmla="*/ 510 h 510"/>
                  <a:gd name="T8" fmla="*/ 111 w 351"/>
                  <a:gd name="T9" fmla="*/ 510 h 510"/>
                  <a:gd name="T10" fmla="*/ 108 w 351"/>
                  <a:gd name="T11" fmla="*/ 508 h 510"/>
                  <a:gd name="T12" fmla="*/ 100 w 351"/>
                  <a:gd name="T13" fmla="*/ 102 h 510"/>
                  <a:gd name="T14" fmla="*/ 136 w 351"/>
                  <a:gd name="T15" fmla="*/ 209 h 510"/>
                  <a:gd name="T16" fmla="*/ 152 w 351"/>
                  <a:gd name="T17" fmla="*/ 351 h 510"/>
                  <a:gd name="T18" fmla="*/ 138 w 351"/>
                  <a:gd name="T19" fmla="*/ 481 h 510"/>
                  <a:gd name="T20" fmla="*/ 128 w 351"/>
                  <a:gd name="T21" fmla="*/ 427 h 510"/>
                  <a:gd name="T22" fmla="*/ 126 w 351"/>
                  <a:gd name="T23" fmla="*/ 286 h 510"/>
                  <a:gd name="T24" fmla="*/ 99 w 351"/>
                  <a:gd name="T25" fmla="*/ 156 h 510"/>
                  <a:gd name="T26" fmla="*/ 26 w 351"/>
                  <a:gd name="T27" fmla="*/ 130 h 510"/>
                  <a:gd name="T28" fmla="*/ 1 w 351"/>
                  <a:gd name="T29" fmla="*/ 86 h 510"/>
                  <a:gd name="T30" fmla="*/ 43 w 351"/>
                  <a:gd name="T31" fmla="*/ 59 h 510"/>
                  <a:gd name="T32" fmla="*/ 92 w 351"/>
                  <a:gd name="T33" fmla="*/ 89 h 510"/>
                  <a:gd name="T34" fmla="*/ 49 w 351"/>
                  <a:gd name="T35" fmla="*/ 78 h 510"/>
                  <a:gd name="T36" fmla="*/ 26 w 351"/>
                  <a:gd name="T37" fmla="*/ 72 h 510"/>
                  <a:gd name="T38" fmla="*/ 26 w 351"/>
                  <a:gd name="T39" fmla="*/ 98 h 510"/>
                  <a:gd name="T40" fmla="*/ 213 w 351"/>
                  <a:gd name="T41" fmla="*/ 63 h 510"/>
                  <a:gd name="T42" fmla="*/ 175 w 351"/>
                  <a:gd name="T43" fmla="*/ 126 h 510"/>
                  <a:gd name="T44" fmla="*/ 106 w 351"/>
                  <a:gd name="T45" fmla="*/ 155 h 510"/>
                  <a:gd name="T46" fmla="*/ 39 w 351"/>
                  <a:gd name="T47" fmla="*/ 139 h 510"/>
                  <a:gd name="T48" fmla="*/ 88 w 351"/>
                  <a:gd name="T49" fmla="*/ 140 h 510"/>
                  <a:gd name="T50" fmla="*/ 139 w 351"/>
                  <a:gd name="T51" fmla="*/ 136 h 510"/>
                  <a:gd name="T52" fmla="*/ 178 w 351"/>
                  <a:gd name="T53" fmla="*/ 101 h 510"/>
                  <a:gd name="T54" fmla="*/ 149 w 351"/>
                  <a:gd name="T55" fmla="*/ 72 h 510"/>
                  <a:gd name="T56" fmla="*/ 149 w 351"/>
                  <a:gd name="T57" fmla="*/ 15 h 510"/>
                  <a:gd name="T58" fmla="*/ 199 w 351"/>
                  <a:gd name="T59" fmla="*/ 3 h 510"/>
                  <a:gd name="T60" fmla="*/ 216 w 351"/>
                  <a:gd name="T61" fmla="*/ 47 h 510"/>
                  <a:gd name="T62" fmla="*/ 193 w 351"/>
                  <a:gd name="T63" fmla="*/ 28 h 510"/>
                  <a:gd name="T64" fmla="*/ 170 w 351"/>
                  <a:gd name="T65" fmla="*/ 13 h 510"/>
                  <a:gd name="T66" fmla="*/ 163 w 351"/>
                  <a:gd name="T67" fmla="*/ 32 h 510"/>
                  <a:gd name="T68" fmla="*/ 315 w 351"/>
                  <a:gd name="T69" fmla="*/ 129 h 510"/>
                  <a:gd name="T70" fmla="*/ 254 w 351"/>
                  <a:gd name="T71" fmla="*/ 146 h 510"/>
                  <a:gd name="T72" fmla="*/ 200 w 351"/>
                  <a:gd name="T73" fmla="*/ 134 h 510"/>
                  <a:gd name="T74" fmla="*/ 156 w 351"/>
                  <a:gd name="T75" fmla="*/ 86 h 510"/>
                  <a:gd name="T76" fmla="*/ 196 w 351"/>
                  <a:gd name="T77" fmla="*/ 104 h 510"/>
                  <a:gd name="T78" fmla="*/ 241 w 351"/>
                  <a:gd name="T79" fmla="*/ 130 h 510"/>
                  <a:gd name="T80" fmla="*/ 288 w 351"/>
                  <a:gd name="T81" fmla="*/ 129 h 510"/>
                  <a:gd name="T82" fmla="*/ 277 w 351"/>
                  <a:gd name="T83" fmla="*/ 92 h 510"/>
                  <a:gd name="T84" fmla="*/ 328 w 351"/>
                  <a:gd name="T85" fmla="*/ 52 h 510"/>
                  <a:gd name="T86" fmla="*/ 349 w 351"/>
                  <a:gd name="T87" fmla="*/ 78 h 510"/>
                  <a:gd name="T88" fmla="*/ 328 w 351"/>
                  <a:gd name="T89" fmla="*/ 122 h 510"/>
                  <a:gd name="T90" fmla="*/ 326 w 351"/>
                  <a:gd name="T91" fmla="*/ 104 h 510"/>
                  <a:gd name="T92" fmla="*/ 323 w 351"/>
                  <a:gd name="T93" fmla="*/ 71 h 510"/>
                  <a:gd name="T94" fmla="*/ 313 w 351"/>
                  <a:gd name="T95" fmla="*/ 66 h 510"/>
                  <a:gd name="T96" fmla="*/ 250 w 351"/>
                  <a:gd name="T97" fmla="*/ 488 h 510"/>
                  <a:gd name="T98" fmla="*/ 231 w 351"/>
                  <a:gd name="T99" fmla="*/ 364 h 510"/>
                  <a:gd name="T100" fmla="*/ 243 w 351"/>
                  <a:gd name="T101" fmla="*/ 217 h 510"/>
                  <a:gd name="T102" fmla="*/ 272 w 351"/>
                  <a:gd name="T103" fmla="*/ 101 h 510"/>
                  <a:gd name="T104" fmla="*/ 271 w 351"/>
                  <a:gd name="T105" fmla="*/ 171 h 510"/>
                  <a:gd name="T106" fmla="*/ 253 w 351"/>
                  <a:gd name="T107" fmla="*/ 313 h 510"/>
                  <a:gd name="T108" fmla="*/ 262 w 351"/>
                  <a:gd name="T109" fmla="*/ 449 h 510"/>
                  <a:gd name="T110" fmla="*/ 275 w 351"/>
                  <a:gd name="T111" fmla="*/ 489 h 510"/>
                  <a:gd name="T112" fmla="*/ 273 w 351"/>
                  <a:gd name="T113" fmla="*/ 491 h 510"/>
                  <a:gd name="T114" fmla="*/ 270 w 351"/>
                  <a:gd name="T115" fmla="*/ 495 h 510"/>
                  <a:gd name="T116" fmla="*/ 265 w 351"/>
                  <a:gd name="T117" fmla="*/ 497 h 510"/>
                  <a:gd name="T118" fmla="*/ 260 w 351"/>
                  <a:gd name="T119" fmla="*/ 498 h 510"/>
                  <a:gd name="T120" fmla="*/ 256 w 351"/>
                  <a:gd name="T121" fmla="*/ 498 h 510"/>
                  <a:gd name="T122" fmla="*/ 253 w 351"/>
                  <a:gd name="T123" fmla="*/ 497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1" h="510">
                    <a:moveTo>
                      <a:pt x="109" y="506"/>
                    </a:moveTo>
                    <a:lnTo>
                      <a:pt x="130" y="502"/>
                    </a:lnTo>
                    <a:lnTo>
                      <a:pt x="130" y="502"/>
                    </a:lnTo>
                    <a:lnTo>
                      <a:pt x="130" y="503"/>
                    </a:lnTo>
                    <a:lnTo>
                      <a:pt x="130" y="503"/>
                    </a:lnTo>
                    <a:lnTo>
                      <a:pt x="128" y="503"/>
                    </a:lnTo>
                    <a:lnTo>
                      <a:pt x="128" y="503"/>
                    </a:lnTo>
                    <a:lnTo>
                      <a:pt x="128" y="504"/>
                    </a:lnTo>
                    <a:lnTo>
                      <a:pt x="128" y="504"/>
                    </a:lnTo>
                    <a:lnTo>
                      <a:pt x="127" y="504"/>
                    </a:lnTo>
                    <a:lnTo>
                      <a:pt x="127" y="504"/>
                    </a:lnTo>
                    <a:lnTo>
                      <a:pt x="127" y="506"/>
                    </a:lnTo>
                    <a:lnTo>
                      <a:pt x="127" y="506"/>
                    </a:lnTo>
                    <a:lnTo>
                      <a:pt x="126" y="506"/>
                    </a:lnTo>
                    <a:lnTo>
                      <a:pt x="126" y="506"/>
                    </a:lnTo>
                    <a:lnTo>
                      <a:pt x="126" y="507"/>
                    </a:lnTo>
                    <a:lnTo>
                      <a:pt x="125" y="507"/>
                    </a:lnTo>
                    <a:lnTo>
                      <a:pt x="125" y="507"/>
                    </a:lnTo>
                    <a:lnTo>
                      <a:pt x="124" y="507"/>
                    </a:lnTo>
                    <a:lnTo>
                      <a:pt x="124" y="508"/>
                    </a:lnTo>
                    <a:lnTo>
                      <a:pt x="124" y="508"/>
                    </a:lnTo>
                    <a:lnTo>
                      <a:pt x="123" y="508"/>
                    </a:lnTo>
                    <a:lnTo>
                      <a:pt x="123" y="508"/>
                    </a:lnTo>
                    <a:lnTo>
                      <a:pt x="121" y="508"/>
                    </a:lnTo>
                    <a:lnTo>
                      <a:pt x="121" y="509"/>
                    </a:lnTo>
                    <a:lnTo>
                      <a:pt x="121" y="509"/>
                    </a:lnTo>
                    <a:lnTo>
                      <a:pt x="120" y="509"/>
                    </a:lnTo>
                    <a:lnTo>
                      <a:pt x="120" y="509"/>
                    </a:lnTo>
                    <a:lnTo>
                      <a:pt x="119" y="509"/>
                    </a:lnTo>
                    <a:lnTo>
                      <a:pt x="119" y="509"/>
                    </a:lnTo>
                    <a:lnTo>
                      <a:pt x="118" y="510"/>
                    </a:lnTo>
                    <a:lnTo>
                      <a:pt x="118" y="510"/>
                    </a:lnTo>
                    <a:lnTo>
                      <a:pt x="117" y="510"/>
                    </a:lnTo>
                    <a:lnTo>
                      <a:pt x="117" y="510"/>
                    </a:lnTo>
                    <a:lnTo>
                      <a:pt x="117" y="510"/>
                    </a:lnTo>
                    <a:lnTo>
                      <a:pt x="115" y="510"/>
                    </a:lnTo>
                    <a:lnTo>
                      <a:pt x="115" y="510"/>
                    </a:lnTo>
                    <a:lnTo>
                      <a:pt x="114" y="510"/>
                    </a:lnTo>
                    <a:lnTo>
                      <a:pt x="114" y="510"/>
                    </a:lnTo>
                    <a:lnTo>
                      <a:pt x="114" y="510"/>
                    </a:lnTo>
                    <a:lnTo>
                      <a:pt x="113" y="510"/>
                    </a:lnTo>
                    <a:lnTo>
                      <a:pt x="113" y="510"/>
                    </a:lnTo>
                    <a:lnTo>
                      <a:pt x="113" y="510"/>
                    </a:lnTo>
                    <a:lnTo>
                      <a:pt x="112" y="510"/>
                    </a:lnTo>
                    <a:lnTo>
                      <a:pt x="112" y="510"/>
                    </a:lnTo>
                    <a:lnTo>
                      <a:pt x="112" y="510"/>
                    </a:lnTo>
                    <a:lnTo>
                      <a:pt x="111" y="510"/>
                    </a:lnTo>
                    <a:lnTo>
                      <a:pt x="111" y="510"/>
                    </a:lnTo>
                    <a:lnTo>
                      <a:pt x="111" y="510"/>
                    </a:lnTo>
                    <a:lnTo>
                      <a:pt x="111" y="510"/>
                    </a:lnTo>
                    <a:lnTo>
                      <a:pt x="109" y="509"/>
                    </a:lnTo>
                    <a:lnTo>
                      <a:pt x="109" y="509"/>
                    </a:lnTo>
                    <a:lnTo>
                      <a:pt x="109" y="509"/>
                    </a:lnTo>
                    <a:lnTo>
                      <a:pt x="109" y="509"/>
                    </a:lnTo>
                    <a:lnTo>
                      <a:pt x="109" y="509"/>
                    </a:lnTo>
                    <a:lnTo>
                      <a:pt x="109" y="509"/>
                    </a:lnTo>
                    <a:lnTo>
                      <a:pt x="109" y="508"/>
                    </a:lnTo>
                    <a:lnTo>
                      <a:pt x="109" y="508"/>
                    </a:lnTo>
                    <a:lnTo>
                      <a:pt x="108" y="508"/>
                    </a:lnTo>
                    <a:lnTo>
                      <a:pt x="108" y="508"/>
                    </a:lnTo>
                    <a:lnTo>
                      <a:pt x="108" y="508"/>
                    </a:lnTo>
                    <a:lnTo>
                      <a:pt x="108" y="507"/>
                    </a:lnTo>
                    <a:lnTo>
                      <a:pt x="109" y="507"/>
                    </a:lnTo>
                    <a:lnTo>
                      <a:pt x="109" y="507"/>
                    </a:lnTo>
                    <a:lnTo>
                      <a:pt x="109" y="507"/>
                    </a:lnTo>
                    <a:lnTo>
                      <a:pt x="109" y="506"/>
                    </a:lnTo>
                    <a:lnTo>
                      <a:pt x="109" y="506"/>
                    </a:lnTo>
                    <a:close/>
                    <a:moveTo>
                      <a:pt x="79" y="111"/>
                    </a:moveTo>
                    <a:lnTo>
                      <a:pt x="100" y="102"/>
                    </a:lnTo>
                    <a:lnTo>
                      <a:pt x="100" y="102"/>
                    </a:lnTo>
                    <a:lnTo>
                      <a:pt x="104" y="110"/>
                    </a:lnTo>
                    <a:lnTo>
                      <a:pt x="108" y="118"/>
                    </a:lnTo>
                    <a:lnTo>
                      <a:pt x="112" y="128"/>
                    </a:lnTo>
                    <a:lnTo>
                      <a:pt x="115" y="137"/>
                    </a:lnTo>
                    <a:lnTo>
                      <a:pt x="119" y="148"/>
                    </a:lnTo>
                    <a:lnTo>
                      <a:pt x="123" y="159"/>
                    </a:lnTo>
                    <a:lnTo>
                      <a:pt x="126" y="171"/>
                    </a:lnTo>
                    <a:lnTo>
                      <a:pt x="130" y="183"/>
                    </a:lnTo>
                    <a:lnTo>
                      <a:pt x="132" y="196"/>
                    </a:lnTo>
                    <a:lnTo>
                      <a:pt x="136" y="209"/>
                    </a:lnTo>
                    <a:lnTo>
                      <a:pt x="138" y="222"/>
                    </a:lnTo>
                    <a:lnTo>
                      <a:pt x="140" y="236"/>
                    </a:lnTo>
                    <a:lnTo>
                      <a:pt x="143" y="250"/>
                    </a:lnTo>
                    <a:lnTo>
                      <a:pt x="145" y="264"/>
                    </a:lnTo>
                    <a:lnTo>
                      <a:pt x="148" y="279"/>
                    </a:lnTo>
                    <a:lnTo>
                      <a:pt x="149" y="293"/>
                    </a:lnTo>
                    <a:lnTo>
                      <a:pt x="150" y="307"/>
                    </a:lnTo>
                    <a:lnTo>
                      <a:pt x="151" y="321"/>
                    </a:lnTo>
                    <a:lnTo>
                      <a:pt x="152" y="336"/>
                    </a:lnTo>
                    <a:lnTo>
                      <a:pt x="152" y="351"/>
                    </a:lnTo>
                    <a:lnTo>
                      <a:pt x="152" y="365"/>
                    </a:lnTo>
                    <a:lnTo>
                      <a:pt x="152" y="380"/>
                    </a:lnTo>
                    <a:lnTo>
                      <a:pt x="152" y="393"/>
                    </a:lnTo>
                    <a:lnTo>
                      <a:pt x="151" y="407"/>
                    </a:lnTo>
                    <a:lnTo>
                      <a:pt x="150" y="420"/>
                    </a:lnTo>
                    <a:lnTo>
                      <a:pt x="149" y="433"/>
                    </a:lnTo>
                    <a:lnTo>
                      <a:pt x="146" y="446"/>
                    </a:lnTo>
                    <a:lnTo>
                      <a:pt x="144" y="458"/>
                    </a:lnTo>
                    <a:lnTo>
                      <a:pt x="142" y="470"/>
                    </a:lnTo>
                    <a:lnTo>
                      <a:pt x="138" y="481"/>
                    </a:lnTo>
                    <a:lnTo>
                      <a:pt x="134" y="491"/>
                    </a:lnTo>
                    <a:lnTo>
                      <a:pt x="130" y="502"/>
                    </a:lnTo>
                    <a:lnTo>
                      <a:pt x="109" y="506"/>
                    </a:lnTo>
                    <a:lnTo>
                      <a:pt x="113" y="496"/>
                    </a:lnTo>
                    <a:lnTo>
                      <a:pt x="117" y="487"/>
                    </a:lnTo>
                    <a:lnTo>
                      <a:pt x="120" y="476"/>
                    </a:lnTo>
                    <a:lnTo>
                      <a:pt x="123" y="464"/>
                    </a:lnTo>
                    <a:lnTo>
                      <a:pt x="125" y="452"/>
                    </a:lnTo>
                    <a:lnTo>
                      <a:pt x="127" y="440"/>
                    </a:lnTo>
                    <a:lnTo>
                      <a:pt x="128" y="427"/>
                    </a:lnTo>
                    <a:lnTo>
                      <a:pt x="130" y="414"/>
                    </a:lnTo>
                    <a:lnTo>
                      <a:pt x="131" y="400"/>
                    </a:lnTo>
                    <a:lnTo>
                      <a:pt x="131" y="387"/>
                    </a:lnTo>
                    <a:lnTo>
                      <a:pt x="132" y="373"/>
                    </a:lnTo>
                    <a:lnTo>
                      <a:pt x="131" y="358"/>
                    </a:lnTo>
                    <a:lnTo>
                      <a:pt x="131" y="344"/>
                    </a:lnTo>
                    <a:lnTo>
                      <a:pt x="130" y="330"/>
                    </a:lnTo>
                    <a:lnTo>
                      <a:pt x="128" y="314"/>
                    </a:lnTo>
                    <a:lnTo>
                      <a:pt x="127" y="300"/>
                    </a:lnTo>
                    <a:lnTo>
                      <a:pt x="126" y="286"/>
                    </a:lnTo>
                    <a:lnTo>
                      <a:pt x="124" y="272"/>
                    </a:lnTo>
                    <a:lnTo>
                      <a:pt x="123" y="257"/>
                    </a:lnTo>
                    <a:lnTo>
                      <a:pt x="120" y="244"/>
                    </a:lnTo>
                    <a:lnTo>
                      <a:pt x="117" y="230"/>
                    </a:lnTo>
                    <a:lnTo>
                      <a:pt x="114" y="217"/>
                    </a:lnTo>
                    <a:lnTo>
                      <a:pt x="112" y="204"/>
                    </a:lnTo>
                    <a:lnTo>
                      <a:pt x="108" y="192"/>
                    </a:lnTo>
                    <a:lnTo>
                      <a:pt x="105" y="179"/>
                    </a:lnTo>
                    <a:lnTo>
                      <a:pt x="101" y="168"/>
                    </a:lnTo>
                    <a:lnTo>
                      <a:pt x="99" y="156"/>
                    </a:lnTo>
                    <a:lnTo>
                      <a:pt x="94" y="146"/>
                    </a:lnTo>
                    <a:lnTo>
                      <a:pt x="90" y="136"/>
                    </a:lnTo>
                    <a:lnTo>
                      <a:pt x="87" y="127"/>
                    </a:lnTo>
                    <a:lnTo>
                      <a:pt x="83" y="118"/>
                    </a:lnTo>
                    <a:lnTo>
                      <a:pt x="79" y="111"/>
                    </a:lnTo>
                    <a:lnTo>
                      <a:pt x="79" y="111"/>
                    </a:lnTo>
                    <a:lnTo>
                      <a:pt x="79" y="111"/>
                    </a:lnTo>
                    <a:close/>
                    <a:moveTo>
                      <a:pt x="45" y="120"/>
                    </a:moveTo>
                    <a:lnTo>
                      <a:pt x="26" y="130"/>
                    </a:lnTo>
                    <a:lnTo>
                      <a:pt x="26" y="130"/>
                    </a:lnTo>
                    <a:lnTo>
                      <a:pt x="20" y="126"/>
                    </a:lnTo>
                    <a:lnTo>
                      <a:pt x="16" y="121"/>
                    </a:lnTo>
                    <a:lnTo>
                      <a:pt x="12" y="116"/>
                    </a:lnTo>
                    <a:lnTo>
                      <a:pt x="9" y="112"/>
                    </a:lnTo>
                    <a:lnTo>
                      <a:pt x="5" y="108"/>
                    </a:lnTo>
                    <a:lnTo>
                      <a:pt x="4" y="103"/>
                    </a:lnTo>
                    <a:lnTo>
                      <a:pt x="1" y="98"/>
                    </a:lnTo>
                    <a:lnTo>
                      <a:pt x="1" y="95"/>
                    </a:lnTo>
                    <a:lnTo>
                      <a:pt x="0" y="91"/>
                    </a:lnTo>
                    <a:lnTo>
                      <a:pt x="1" y="86"/>
                    </a:lnTo>
                    <a:lnTo>
                      <a:pt x="3" y="83"/>
                    </a:lnTo>
                    <a:lnTo>
                      <a:pt x="4" y="79"/>
                    </a:lnTo>
                    <a:lnTo>
                      <a:pt x="6" y="76"/>
                    </a:lnTo>
                    <a:lnTo>
                      <a:pt x="10" y="72"/>
                    </a:lnTo>
                    <a:lnTo>
                      <a:pt x="13" y="67"/>
                    </a:lnTo>
                    <a:lnTo>
                      <a:pt x="19" y="65"/>
                    </a:lnTo>
                    <a:lnTo>
                      <a:pt x="25" y="61"/>
                    </a:lnTo>
                    <a:lnTo>
                      <a:pt x="32" y="60"/>
                    </a:lnTo>
                    <a:lnTo>
                      <a:pt x="38" y="59"/>
                    </a:lnTo>
                    <a:lnTo>
                      <a:pt x="43" y="59"/>
                    </a:lnTo>
                    <a:lnTo>
                      <a:pt x="49" y="59"/>
                    </a:lnTo>
                    <a:lnTo>
                      <a:pt x="54" y="60"/>
                    </a:lnTo>
                    <a:lnTo>
                      <a:pt x="58" y="61"/>
                    </a:lnTo>
                    <a:lnTo>
                      <a:pt x="63" y="64"/>
                    </a:lnTo>
                    <a:lnTo>
                      <a:pt x="68" y="66"/>
                    </a:lnTo>
                    <a:lnTo>
                      <a:pt x="73" y="70"/>
                    </a:lnTo>
                    <a:lnTo>
                      <a:pt x="77" y="73"/>
                    </a:lnTo>
                    <a:lnTo>
                      <a:pt x="82" y="78"/>
                    </a:lnTo>
                    <a:lnTo>
                      <a:pt x="87" y="83"/>
                    </a:lnTo>
                    <a:lnTo>
                      <a:pt x="92" y="89"/>
                    </a:lnTo>
                    <a:lnTo>
                      <a:pt x="95" y="95"/>
                    </a:lnTo>
                    <a:lnTo>
                      <a:pt x="100" y="102"/>
                    </a:lnTo>
                    <a:lnTo>
                      <a:pt x="79" y="111"/>
                    </a:lnTo>
                    <a:lnTo>
                      <a:pt x="75" y="104"/>
                    </a:lnTo>
                    <a:lnTo>
                      <a:pt x="71" y="98"/>
                    </a:lnTo>
                    <a:lnTo>
                      <a:pt x="67" y="92"/>
                    </a:lnTo>
                    <a:lnTo>
                      <a:pt x="62" y="88"/>
                    </a:lnTo>
                    <a:lnTo>
                      <a:pt x="58" y="84"/>
                    </a:lnTo>
                    <a:lnTo>
                      <a:pt x="54" y="80"/>
                    </a:lnTo>
                    <a:lnTo>
                      <a:pt x="49" y="78"/>
                    </a:lnTo>
                    <a:lnTo>
                      <a:pt x="45" y="76"/>
                    </a:lnTo>
                    <a:lnTo>
                      <a:pt x="41" y="73"/>
                    </a:lnTo>
                    <a:lnTo>
                      <a:pt x="37" y="72"/>
                    </a:lnTo>
                    <a:lnTo>
                      <a:pt x="33" y="72"/>
                    </a:lnTo>
                    <a:lnTo>
                      <a:pt x="31" y="72"/>
                    </a:lnTo>
                    <a:lnTo>
                      <a:pt x="29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5" y="73"/>
                    </a:lnTo>
                    <a:lnTo>
                      <a:pt x="24" y="76"/>
                    </a:lnTo>
                    <a:lnTo>
                      <a:pt x="23" y="78"/>
                    </a:lnTo>
                    <a:lnTo>
                      <a:pt x="23" y="80"/>
                    </a:lnTo>
                    <a:lnTo>
                      <a:pt x="22" y="83"/>
                    </a:lnTo>
                    <a:lnTo>
                      <a:pt x="23" y="86"/>
                    </a:lnTo>
                    <a:lnTo>
                      <a:pt x="23" y="90"/>
                    </a:lnTo>
                    <a:lnTo>
                      <a:pt x="24" y="93"/>
                    </a:lnTo>
                    <a:lnTo>
                      <a:pt x="26" y="98"/>
                    </a:lnTo>
                    <a:lnTo>
                      <a:pt x="29" y="102"/>
                    </a:lnTo>
                    <a:lnTo>
                      <a:pt x="32" y="107"/>
                    </a:lnTo>
                    <a:lnTo>
                      <a:pt x="36" y="110"/>
                    </a:lnTo>
                    <a:lnTo>
                      <a:pt x="41" y="115"/>
                    </a:lnTo>
                    <a:lnTo>
                      <a:pt x="45" y="120"/>
                    </a:lnTo>
                    <a:lnTo>
                      <a:pt x="45" y="120"/>
                    </a:lnTo>
                    <a:lnTo>
                      <a:pt x="45" y="120"/>
                    </a:lnTo>
                    <a:close/>
                    <a:moveTo>
                      <a:pt x="193" y="67"/>
                    </a:moveTo>
                    <a:lnTo>
                      <a:pt x="213" y="63"/>
                    </a:lnTo>
                    <a:lnTo>
                      <a:pt x="213" y="63"/>
                    </a:lnTo>
                    <a:lnTo>
                      <a:pt x="212" y="70"/>
                    </a:lnTo>
                    <a:lnTo>
                      <a:pt x="208" y="77"/>
                    </a:lnTo>
                    <a:lnTo>
                      <a:pt x="206" y="84"/>
                    </a:lnTo>
                    <a:lnTo>
                      <a:pt x="202" y="91"/>
                    </a:lnTo>
                    <a:lnTo>
                      <a:pt x="199" y="97"/>
                    </a:lnTo>
                    <a:lnTo>
                      <a:pt x="194" y="104"/>
                    </a:lnTo>
                    <a:lnTo>
                      <a:pt x="190" y="109"/>
                    </a:lnTo>
                    <a:lnTo>
                      <a:pt x="186" y="115"/>
                    </a:lnTo>
                    <a:lnTo>
                      <a:pt x="181" y="121"/>
                    </a:lnTo>
                    <a:lnTo>
                      <a:pt x="175" y="126"/>
                    </a:lnTo>
                    <a:lnTo>
                      <a:pt x="169" y="130"/>
                    </a:lnTo>
                    <a:lnTo>
                      <a:pt x="163" y="135"/>
                    </a:lnTo>
                    <a:lnTo>
                      <a:pt x="157" y="139"/>
                    </a:lnTo>
                    <a:lnTo>
                      <a:pt x="150" y="142"/>
                    </a:lnTo>
                    <a:lnTo>
                      <a:pt x="143" y="146"/>
                    </a:lnTo>
                    <a:lnTo>
                      <a:pt x="136" y="148"/>
                    </a:lnTo>
                    <a:lnTo>
                      <a:pt x="128" y="150"/>
                    </a:lnTo>
                    <a:lnTo>
                      <a:pt x="120" y="153"/>
                    </a:lnTo>
                    <a:lnTo>
                      <a:pt x="113" y="154"/>
                    </a:lnTo>
                    <a:lnTo>
                      <a:pt x="106" y="155"/>
                    </a:lnTo>
                    <a:lnTo>
                      <a:pt x="99" y="155"/>
                    </a:lnTo>
                    <a:lnTo>
                      <a:pt x="92" y="155"/>
                    </a:lnTo>
                    <a:lnTo>
                      <a:pt x="86" y="154"/>
                    </a:lnTo>
                    <a:lnTo>
                      <a:pt x="79" y="154"/>
                    </a:lnTo>
                    <a:lnTo>
                      <a:pt x="71" y="152"/>
                    </a:lnTo>
                    <a:lnTo>
                      <a:pt x="64" y="150"/>
                    </a:lnTo>
                    <a:lnTo>
                      <a:pt x="58" y="148"/>
                    </a:lnTo>
                    <a:lnTo>
                      <a:pt x="51" y="146"/>
                    </a:lnTo>
                    <a:lnTo>
                      <a:pt x="45" y="142"/>
                    </a:lnTo>
                    <a:lnTo>
                      <a:pt x="39" y="139"/>
                    </a:lnTo>
                    <a:lnTo>
                      <a:pt x="32" y="135"/>
                    </a:lnTo>
                    <a:lnTo>
                      <a:pt x="26" y="130"/>
                    </a:lnTo>
                    <a:lnTo>
                      <a:pt x="45" y="120"/>
                    </a:lnTo>
                    <a:lnTo>
                      <a:pt x="51" y="123"/>
                    </a:lnTo>
                    <a:lnTo>
                      <a:pt x="57" y="127"/>
                    </a:lnTo>
                    <a:lnTo>
                      <a:pt x="63" y="130"/>
                    </a:lnTo>
                    <a:lnTo>
                      <a:pt x="69" y="134"/>
                    </a:lnTo>
                    <a:lnTo>
                      <a:pt x="76" y="136"/>
                    </a:lnTo>
                    <a:lnTo>
                      <a:pt x="82" y="137"/>
                    </a:lnTo>
                    <a:lnTo>
                      <a:pt x="88" y="140"/>
                    </a:lnTo>
                    <a:lnTo>
                      <a:pt x="94" y="141"/>
                    </a:lnTo>
                    <a:lnTo>
                      <a:pt x="99" y="142"/>
                    </a:lnTo>
                    <a:lnTo>
                      <a:pt x="105" y="142"/>
                    </a:lnTo>
                    <a:lnTo>
                      <a:pt x="111" y="142"/>
                    </a:lnTo>
                    <a:lnTo>
                      <a:pt x="115" y="142"/>
                    </a:lnTo>
                    <a:lnTo>
                      <a:pt x="121" y="141"/>
                    </a:lnTo>
                    <a:lnTo>
                      <a:pt x="126" y="141"/>
                    </a:lnTo>
                    <a:lnTo>
                      <a:pt x="131" y="140"/>
                    </a:lnTo>
                    <a:lnTo>
                      <a:pt x="134" y="137"/>
                    </a:lnTo>
                    <a:lnTo>
                      <a:pt x="139" y="136"/>
                    </a:lnTo>
                    <a:lnTo>
                      <a:pt x="143" y="134"/>
                    </a:lnTo>
                    <a:lnTo>
                      <a:pt x="148" y="133"/>
                    </a:lnTo>
                    <a:lnTo>
                      <a:pt x="151" y="129"/>
                    </a:lnTo>
                    <a:lnTo>
                      <a:pt x="156" y="127"/>
                    </a:lnTo>
                    <a:lnTo>
                      <a:pt x="159" y="123"/>
                    </a:lnTo>
                    <a:lnTo>
                      <a:pt x="163" y="120"/>
                    </a:lnTo>
                    <a:lnTo>
                      <a:pt x="168" y="115"/>
                    </a:lnTo>
                    <a:lnTo>
                      <a:pt x="171" y="110"/>
                    </a:lnTo>
                    <a:lnTo>
                      <a:pt x="175" y="105"/>
                    </a:lnTo>
                    <a:lnTo>
                      <a:pt x="178" y="101"/>
                    </a:lnTo>
                    <a:lnTo>
                      <a:pt x="182" y="95"/>
                    </a:lnTo>
                    <a:lnTo>
                      <a:pt x="184" y="89"/>
                    </a:lnTo>
                    <a:lnTo>
                      <a:pt x="188" y="82"/>
                    </a:lnTo>
                    <a:lnTo>
                      <a:pt x="190" y="74"/>
                    </a:lnTo>
                    <a:lnTo>
                      <a:pt x="193" y="67"/>
                    </a:lnTo>
                    <a:lnTo>
                      <a:pt x="193" y="67"/>
                    </a:lnTo>
                    <a:lnTo>
                      <a:pt x="193" y="67"/>
                    </a:lnTo>
                    <a:close/>
                    <a:moveTo>
                      <a:pt x="170" y="63"/>
                    </a:moveTo>
                    <a:lnTo>
                      <a:pt x="149" y="72"/>
                    </a:lnTo>
                    <a:lnTo>
                      <a:pt x="149" y="72"/>
                    </a:lnTo>
                    <a:lnTo>
                      <a:pt x="146" y="65"/>
                    </a:lnTo>
                    <a:lnTo>
                      <a:pt x="144" y="58"/>
                    </a:lnTo>
                    <a:lnTo>
                      <a:pt x="143" y="51"/>
                    </a:lnTo>
                    <a:lnTo>
                      <a:pt x="142" y="45"/>
                    </a:lnTo>
                    <a:lnTo>
                      <a:pt x="142" y="39"/>
                    </a:lnTo>
                    <a:lnTo>
                      <a:pt x="142" y="34"/>
                    </a:lnTo>
                    <a:lnTo>
                      <a:pt x="143" y="28"/>
                    </a:lnTo>
                    <a:lnTo>
                      <a:pt x="144" y="25"/>
                    </a:lnTo>
                    <a:lnTo>
                      <a:pt x="146" y="20"/>
                    </a:lnTo>
                    <a:lnTo>
                      <a:pt x="149" y="15"/>
                    </a:lnTo>
                    <a:lnTo>
                      <a:pt x="152" y="12"/>
                    </a:lnTo>
                    <a:lnTo>
                      <a:pt x="157" y="8"/>
                    </a:lnTo>
                    <a:lnTo>
                      <a:pt x="163" y="4"/>
                    </a:lnTo>
                    <a:lnTo>
                      <a:pt x="170" y="2"/>
                    </a:lnTo>
                    <a:lnTo>
                      <a:pt x="176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1" y="1"/>
                    </a:lnTo>
                    <a:lnTo>
                      <a:pt x="195" y="2"/>
                    </a:lnTo>
                    <a:lnTo>
                      <a:pt x="199" y="3"/>
                    </a:lnTo>
                    <a:lnTo>
                      <a:pt x="202" y="6"/>
                    </a:lnTo>
                    <a:lnTo>
                      <a:pt x="206" y="8"/>
                    </a:lnTo>
                    <a:lnTo>
                      <a:pt x="208" y="12"/>
                    </a:lnTo>
                    <a:lnTo>
                      <a:pt x="210" y="15"/>
                    </a:lnTo>
                    <a:lnTo>
                      <a:pt x="213" y="20"/>
                    </a:lnTo>
                    <a:lnTo>
                      <a:pt x="215" y="25"/>
                    </a:lnTo>
                    <a:lnTo>
                      <a:pt x="216" y="29"/>
                    </a:lnTo>
                    <a:lnTo>
                      <a:pt x="216" y="35"/>
                    </a:lnTo>
                    <a:lnTo>
                      <a:pt x="216" y="41"/>
                    </a:lnTo>
                    <a:lnTo>
                      <a:pt x="216" y="47"/>
                    </a:lnTo>
                    <a:lnTo>
                      <a:pt x="215" y="54"/>
                    </a:lnTo>
                    <a:lnTo>
                      <a:pt x="213" y="63"/>
                    </a:lnTo>
                    <a:lnTo>
                      <a:pt x="193" y="67"/>
                    </a:lnTo>
                    <a:lnTo>
                      <a:pt x="194" y="61"/>
                    </a:lnTo>
                    <a:lnTo>
                      <a:pt x="195" y="54"/>
                    </a:lnTo>
                    <a:lnTo>
                      <a:pt x="195" y="48"/>
                    </a:lnTo>
                    <a:lnTo>
                      <a:pt x="195" y="42"/>
                    </a:lnTo>
                    <a:lnTo>
                      <a:pt x="195" y="38"/>
                    </a:lnTo>
                    <a:lnTo>
                      <a:pt x="194" y="33"/>
                    </a:lnTo>
                    <a:lnTo>
                      <a:pt x="193" y="28"/>
                    </a:lnTo>
                    <a:lnTo>
                      <a:pt x="190" y="25"/>
                    </a:lnTo>
                    <a:lnTo>
                      <a:pt x="188" y="22"/>
                    </a:lnTo>
                    <a:lnTo>
                      <a:pt x="186" y="19"/>
                    </a:lnTo>
                    <a:lnTo>
                      <a:pt x="183" y="16"/>
                    </a:lnTo>
                    <a:lnTo>
                      <a:pt x="181" y="15"/>
                    </a:lnTo>
                    <a:lnTo>
                      <a:pt x="177" y="14"/>
                    </a:lnTo>
                    <a:lnTo>
                      <a:pt x="175" y="13"/>
                    </a:lnTo>
                    <a:lnTo>
                      <a:pt x="172" y="13"/>
                    </a:lnTo>
                    <a:lnTo>
                      <a:pt x="171" y="13"/>
                    </a:lnTo>
                    <a:lnTo>
                      <a:pt x="170" y="13"/>
                    </a:lnTo>
                    <a:lnTo>
                      <a:pt x="170" y="13"/>
                    </a:lnTo>
                    <a:lnTo>
                      <a:pt x="170" y="13"/>
                    </a:lnTo>
                    <a:lnTo>
                      <a:pt x="170" y="13"/>
                    </a:lnTo>
                    <a:lnTo>
                      <a:pt x="169" y="13"/>
                    </a:lnTo>
                    <a:lnTo>
                      <a:pt x="168" y="14"/>
                    </a:lnTo>
                    <a:lnTo>
                      <a:pt x="167" y="16"/>
                    </a:lnTo>
                    <a:lnTo>
                      <a:pt x="165" y="20"/>
                    </a:lnTo>
                    <a:lnTo>
                      <a:pt x="164" y="23"/>
                    </a:lnTo>
                    <a:lnTo>
                      <a:pt x="163" y="27"/>
                    </a:lnTo>
                    <a:lnTo>
                      <a:pt x="163" y="32"/>
                    </a:lnTo>
                    <a:lnTo>
                      <a:pt x="163" y="38"/>
                    </a:lnTo>
                    <a:lnTo>
                      <a:pt x="164" y="42"/>
                    </a:lnTo>
                    <a:lnTo>
                      <a:pt x="165" y="50"/>
                    </a:lnTo>
                    <a:lnTo>
                      <a:pt x="168" y="5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3"/>
                    </a:lnTo>
                    <a:close/>
                    <a:moveTo>
                      <a:pt x="310" y="121"/>
                    </a:moveTo>
                    <a:lnTo>
                      <a:pt x="315" y="129"/>
                    </a:lnTo>
                    <a:lnTo>
                      <a:pt x="315" y="129"/>
                    </a:lnTo>
                    <a:lnTo>
                      <a:pt x="309" y="131"/>
                    </a:lnTo>
                    <a:lnTo>
                      <a:pt x="303" y="134"/>
                    </a:lnTo>
                    <a:lnTo>
                      <a:pt x="297" y="136"/>
                    </a:lnTo>
                    <a:lnTo>
                      <a:pt x="290" y="139"/>
                    </a:lnTo>
                    <a:lnTo>
                      <a:pt x="284" y="140"/>
                    </a:lnTo>
                    <a:lnTo>
                      <a:pt x="278" y="142"/>
                    </a:lnTo>
                    <a:lnTo>
                      <a:pt x="272" y="143"/>
                    </a:lnTo>
                    <a:lnTo>
                      <a:pt x="266" y="145"/>
                    </a:lnTo>
                    <a:lnTo>
                      <a:pt x="260" y="145"/>
                    </a:lnTo>
                    <a:lnTo>
                      <a:pt x="254" y="146"/>
                    </a:lnTo>
                    <a:lnTo>
                      <a:pt x="248" y="146"/>
                    </a:lnTo>
                    <a:lnTo>
                      <a:pt x="243" y="146"/>
                    </a:lnTo>
                    <a:lnTo>
                      <a:pt x="237" y="145"/>
                    </a:lnTo>
                    <a:lnTo>
                      <a:pt x="231" y="145"/>
                    </a:lnTo>
                    <a:lnTo>
                      <a:pt x="226" y="143"/>
                    </a:lnTo>
                    <a:lnTo>
                      <a:pt x="220" y="142"/>
                    </a:lnTo>
                    <a:lnTo>
                      <a:pt x="215" y="140"/>
                    </a:lnTo>
                    <a:lnTo>
                      <a:pt x="209" y="139"/>
                    </a:lnTo>
                    <a:lnTo>
                      <a:pt x="205" y="136"/>
                    </a:lnTo>
                    <a:lnTo>
                      <a:pt x="200" y="134"/>
                    </a:lnTo>
                    <a:lnTo>
                      <a:pt x="195" y="130"/>
                    </a:lnTo>
                    <a:lnTo>
                      <a:pt x="190" y="127"/>
                    </a:lnTo>
                    <a:lnTo>
                      <a:pt x="186" y="123"/>
                    </a:lnTo>
                    <a:lnTo>
                      <a:pt x="181" y="120"/>
                    </a:lnTo>
                    <a:lnTo>
                      <a:pt x="176" y="115"/>
                    </a:lnTo>
                    <a:lnTo>
                      <a:pt x="172" y="110"/>
                    </a:lnTo>
                    <a:lnTo>
                      <a:pt x="168" y="104"/>
                    </a:lnTo>
                    <a:lnTo>
                      <a:pt x="164" y="99"/>
                    </a:lnTo>
                    <a:lnTo>
                      <a:pt x="161" y="92"/>
                    </a:lnTo>
                    <a:lnTo>
                      <a:pt x="156" y="86"/>
                    </a:lnTo>
                    <a:lnTo>
                      <a:pt x="152" y="79"/>
                    </a:lnTo>
                    <a:lnTo>
                      <a:pt x="149" y="72"/>
                    </a:lnTo>
                    <a:lnTo>
                      <a:pt x="170" y="63"/>
                    </a:lnTo>
                    <a:lnTo>
                      <a:pt x="174" y="70"/>
                    </a:lnTo>
                    <a:lnTo>
                      <a:pt x="177" y="77"/>
                    </a:lnTo>
                    <a:lnTo>
                      <a:pt x="181" y="83"/>
                    </a:lnTo>
                    <a:lnTo>
                      <a:pt x="184" y="89"/>
                    </a:lnTo>
                    <a:lnTo>
                      <a:pt x="188" y="95"/>
                    </a:lnTo>
                    <a:lnTo>
                      <a:pt x="193" y="99"/>
                    </a:lnTo>
                    <a:lnTo>
                      <a:pt x="196" y="104"/>
                    </a:lnTo>
                    <a:lnTo>
                      <a:pt x="201" y="109"/>
                    </a:lnTo>
                    <a:lnTo>
                      <a:pt x="205" y="112"/>
                    </a:lnTo>
                    <a:lnTo>
                      <a:pt x="209" y="116"/>
                    </a:lnTo>
                    <a:lnTo>
                      <a:pt x="214" y="120"/>
                    </a:lnTo>
                    <a:lnTo>
                      <a:pt x="218" y="122"/>
                    </a:lnTo>
                    <a:lnTo>
                      <a:pt x="222" y="124"/>
                    </a:lnTo>
                    <a:lnTo>
                      <a:pt x="227" y="127"/>
                    </a:lnTo>
                    <a:lnTo>
                      <a:pt x="232" y="128"/>
                    </a:lnTo>
                    <a:lnTo>
                      <a:pt x="237" y="129"/>
                    </a:lnTo>
                    <a:lnTo>
                      <a:pt x="241" y="130"/>
                    </a:lnTo>
                    <a:lnTo>
                      <a:pt x="246" y="131"/>
                    </a:lnTo>
                    <a:lnTo>
                      <a:pt x="251" y="133"/>
                    </a:lnTo>
                    <a:lnTo>
                      <a:pt x="256" y="133"/>
                    </a:lnTo>
                    <a:lnTo>
                      <a:pt x="260" y="133"/>
                    </a:lnTo>
                    <a:lnTo>
                      <a:pt x="264" y="133"/>
                    </a:lnTo>
                    <a:lnTo>
                      <a:pt x="269" y="133"/>
                    </a:lnTo>
                    <a:lnTo>
                      <a:pt x="273" y="131"/>
                    </a:lnTo>
                    <a:lnTo>
                      <a:pt x="278" y="130"/>
                    </a:lnTo>
                    <a:lnTo>
                      <a:pt x="283" y="130"/>
                    </a:lnTo>
                    <a:lnTo>
                      <a:pt x="288" y="129"/>
                    </a:lnTo>
                    <a:lnTo>
                      <a:pt x="292" y="128"/>
                    </a:lnTo>
                    <a:lnTo>
                      <a:pt x="296" y="126"/>
                    </a:lnTo>
                    <a:lnTo>
                      <a:pt x="301" y="124"/>
                    </a:lnTo>
                    <a:lnTo>
                      <a:pt x="306" y="122"/>
                    </a:lnTo>
                    <a:lnTo>
                      <a:pt x="310" y="121"/>
                    </a:lnTo>
                    <a:lnTo>
                      <a:pt x="310" y="121"/>
                    </a:lnTo>
                    <a:lnTo>
                      <a:pt x="310" y="121"/>
                    </a:lnTo>
                    <a:close/>
                    <a:moveTo>
                      <a:pt x="297" y="89"/>
                    </a:moveTo>
                    <a:lnTo>
                      <a:pt x="277" y="92"/>
                    </a:lnTo>
                    <a:lnTo>
                      <a:pt x="277" y="92"/>
                    </a:lnTo>
                    <a:lnTo>
                      <a:pt x="281" y="85"/>
                    </a:lnTo>
                    <a:lnTo>
                      <a:pt x="284" y="79"/>
                    </a:lnTo>
                    <a:lnTo>
                      <a:pt x="288" y="73"/>
                    </a:lnTo>
                    <a:lnTo>
                      <a:pt x="292" y="69"/>
                    </a:lnTo>
                    <a:lnTo>
                      <a:pt x="297" y="64"/>
                    </a:lnTo>
                    <a:lnTo>
                      <a:pt x="302" y="60"/>
                    </a:lnTo>
                    <a:lnTo>
                      <a:pt x="309" y="57"/>
                    </a:lnTo>
                    <a:lnTo>
                      <a:pt x="316" y="53"/>
                    </a:lnTo>
                    <a:lnTo>
                      <a:pt x="322" y="52"/>
                    </a:lnTo>
                    <a:lnTo>
                      <a:pt x="328" y="52"/>
                    </a:lnTo>
                    <a:lnTo>
                      <a:pt x="332" y="53"/>
                    </a:lnTo>
                    <a:lnTo>
                      <a:pt x="335" y="54"/>
                    </a:lnTo>
                    <a:lnTo>
                      <a:pt x="339" y="57"/>
                    </a:lnTo>
                    <a:lnTo>
                      <a:pt x="341" y="59"/>
                    </a:lnTo>
                    <a:lnTo>
                      <a:pt x="344" y="61"/>
                    </a:lnTo>
                    <a:lnTo>
                      <a:pt x="346" y="64"/>
                    </a:lnTo>
                    <a:lnTo>
                      <a:pt x="347" y="67"/>
                    </a:lnTo>
                    <a:lnTo>
                      <a:pt x="348" y="71"/>
                    </a:lnTo>
                    <a:lnTo>
                      <a:pt x="349" y="74"/>
                    </a:lnTo>
                    <a:lnTo>
                      <a:pt x="349" y="78"/>
                    </a:lnTo>
                    <a:lnTo>
                      <a:pt x="351" y="83"/>
                    </a:lnTo>
                    <a:lnTo>
                      <a:pt x="349" y="86"/>
                    </a:lnTo>
                    <a:lnTo>
                      <a:pt x="349" y="91"/>
                    </a:lnTo>
                    <a:lnTo>
                      <a:pt x="348" y="95"/>
                    </a:lnTo>
                    <a:lnTo>
                      <a:pt x="347" y="99"/>
                    </a:lnTo>
                    <a:lnTo>
                      <a:pt x="345" y="104"/>
                    </a:lnTo>
                    <a:lnTo>
                      <a:pt x="342" y="109"/>
                    </a:lnTo>
                    <a:lnTo>
                      <a:pt x="339" y="112"/>
                    </a:lnTo>
                    <a:lnTo>
                      <a:pt x="334" y="117"/>
                    </a:lnTo>
                    <a:lnTo>
                      <a:pt x="328" y="122"/>
                    </a:lnTo>
                    <a:lnTo>
                      <a:pt x="322" y="126"/>
                    </a:lnTo>
                    <a:lnTo>
                      <a:pt x="315" y="129"/>
                    </a:lnTo>
                    <a:lnTo>
                      <a:pt x="310" y="121"/>
                    </a:lnTo>
                    <a:lnTo>
                      <a:pt x="313" y="118"/>
                    </a:lnTo>
                    <a:lnTo>
                      <a:pt x="316" y="117"/>
                    </a:lnTo>
                    <a:lnTo>
                      <a:pt x="319" y="115"/>
                    </a:lnTo>
                    <a:lnTo>
                      <a:pt x="320" y="112"/>
                    </a:lnTo>
                    <a:lnTo>
                      <a:pt x="322" y="110"/>
                    </a:lnTo>
                    <a:lnTo>
                      <a:pt x="325" y="108"/>
                    </a:lnTo>
                    <a:lnTo>
                      <a:pt x="326" y="104"/>
                    </a:lnTo>
                    <a:lnTo>
                      <a:pt x="327" y="101"/>
                    </a:lnTo>
                    <a:lnTo>
                      <a:pt x="328" y="97"/>
                    </a:lnTo>
                    <a:lnTo>
                      <a:pt x="329" y="93"/>
                    </a:lnTo>
                    <a:lnTo>
                      <a:pt x="329" y="90"/>
                    </a:lnTo>
                    <a:lnTo>
                      <a:pt x="328" y="86"/>
                    </a:lnTo>
                    <a:lnTo>
                      <a:pt x="328" y="83"/>
                    </a:lnTo>
                    <a:lnTo>
                      <a:pt x="327" y="79"/>
                    </a:lnTo>
                    <a:lnTo>
                      <a:pt x="326" y="77"/>
                    </a:lnTo>
                    <a:lnTo>
                      <a:pt x="325" y="73"/>
                    </a:lnTo>
                    <a:lnTo>
                      <a:pt x="323" y="71"/>
                    </a:lnTo>
                    <a:lnTo>
                      <a:pt x="321" y="69"/>
                    </a:lnTo>
                    <a:lnTo>
                      <a:pt x="320" y="67"/>
                    </a:lnTo>
                    <a:lnTo>
                      <a:pt x="317" y="66"/>
                    </a:lnTo>
                    <a:lnTo>
                      <a:pt x="315" y="65"/>
                    </a:lnTo>
                    <a:lnTo>
                      <a:pt x="314" y="65"/>
                    </a:lnTo>
                    <a:lnTo>
                      <a:pt x="314" y="65"/>
                    </a:lnTo>
                    <a:lnTo>
                      <a:pt x="314" y="65"/>
                    </a:lnTo>
                    <a:lnTo>
                      <a:pt x="314" y="65"/>
                    </a:lnTo>
                    <a:lnTo>
                      <a:pt x="314" y="65"/>
                    </a:lnTo>
                    <a:lnTo>
                      <a:pt x="313" y="66"/>
                    </a:lnTo>
                    <a:lnTo>
                      <a:pt x="310" y="69"/>
                    </a:lnTo>
                    <a:lnTo>
                      <a:pt x="307" y="72"/>
                    </a:lnTo>
                    <a:lnTo>
                      <a:pt x="303" y="77"/>
                    </a:lnTo>
                    <a:lnTo>
                      <a:pt x="301" y="82"/>
                    </a:lnTo>
                    <a:lnTo>
                      <a:pt x="297" y="89"/>
                    </a:lnTo>
                    <a:lnTo>
                      <a:pt x="297" y="89"/>
                    </a:lnTo>
                    <a:lnTo>
                      <a:pt x="297" y="89"/>
                    </a:lnTo>
                    <a:close/>
                    <a:moveTo>
                      <a:pt x="275" y="488"/>
                    </a:moveTo>
                    <a:lnTo>
                      <a:pt x="253" y="497"/>
                    </a:lnTo>
                    <a:lnTo>
                      <a:pt x="250" y="488"/>
                    </a:lnTo>
                    <a:lnTo>
                      <a:pt x="246" y="478"/>
                    </a:lnTo>
                    <a:lnTo>
                      <a:pt x="243" y="468"/>
                    </a:lnTo>
                    <a:lnTo>
                      <a:pt x="240" y="457"/>
                    </a:lnTo>
                    <a:lnTo>
                      <a:pt x="238" y="445"/>
                    </a:lnTo>
                    <a:lnTo>
                      <a:pt x="235" y="433"/>
                    </a:lnTo>
                    <a:lnTo>
                      <a:pt x="234" y="420"/>
                    </a:lnTo>
                    <a:lnTo>
                      <a:pt x="233" y="407"/>
                    </a:lnTo>
                    <a:lnTo>
                      <a:pt x="232" y="393"/>
                    </a:lnTo>
                    <a:lnTo>
                      <a:pt x="231" y="378"/>
                    </a:lnTo>
                    <a:lnTo>
                      <a:pt x="231" y="364"/>
                    </a:lnTo>
                    <a:lnTo>
                      <a:pt x="231" y="350"/>
                    </a:lnTo>
                    <a:lnTo>
                      <a:pt x="232" y="336"/>
                    </a:lnTo>
                    <a:lnTo>
                      <a:pt x="232" y="320"/>
                    </a:lnTo>
                    <a:lnTo>
                      <a:pt x="233" y="306"/>
                    </a:lnTo>
                    <a:lnTo>
                      <a:pt x="234" y="291"/>
                    </a:lnTo>
                    <a:lnTo>
                      <a:pt x="235" y="275"/>
                    </a:lnTo>
                    <a:lnTo>
                      <a:pt x="237" y="261"/>
                    </a:lnTo>
                    <a:lnTo>
                      <a:pt x="239" y="245"/>
                    </a:lnTo>
                    <a:lnTo>
                      <a:pt x="240" y="231"/>
                    </a:lnTo>
                    <a:lnTo>
                      <a:pt x="243" y="217"/>
                    </a:lnTo>
                    <a:lnTo>
                      <a:pt x="245" y="203"/>
                    </a:lnTo>
                    <a:lnTo>
                      <a:pt x="247" y="190"/>
                    </a:lnTo>
                    <a:lnTo>
                      <a:pt x="250" y="177"/>
                    </a:lnTo>
                    <a:lnTo>
                      <a:pt x="253" y="164"/>
                    </a:lnTo>
                    <a:lnTo>
                      <a:pt x="256" y="152"/>
                    </a:lnTo>
                    <a:lnTo>
                      <a:pt x="259" y="140"/>
                    </a:lnTo>
                    <a:lnTo>
                      <a:pt x="263" y="129"/>
                    </a:lnTo>
                    <a:lnTo>
                      <a:pt x="266" y="118"/>
                    </a:lnTo>
                    <a:lnTo>
                      <a:pt x="269" y="109"/>
                    </a:lnTo>
                    <a:lnTo>
                      <a:pt x="272" y="101"/>
                    </a:lnTo>
                    <a:lnTo>
                      <a:pt x="277" y="92"/>
                    </a:lnTo>
                    <a:lnTo>
                      <a:pt x="297" y="89"/>
                    </a:lnTo>
                    <a:lnTo>
                      <a:pt x="294" y="96"/>
                    </a:lnTo>
                    <a:lnTo>
                      <a:pt x="290" y="104"/>
                    </a:lnTo>
                    <a:lnTo>
                      <a:pt x="287" y="114"/>
                    </a:lnTo>
                    <a:lnTo>
                      <a:pt x="283" y="124"/>
                    </a:lnTo>
                    <a:lnTo>
                      <a:pt x="281" y="135"/>
                    </a:lnTo>
                    <a:lnTo>
                      <a:pt x="277" y="146"/>
                    </a:lnTo>
                    <a:lnTo>
                      <a:pt x="275" y="158"/>
                    </a:lnTo>
                    <a:lnTo>
                      <a:pt x="271" y="171"/>
                    </a:lnTo>
                    <a:lnTo>
                      <a:pt x="269" y="184"/>
                    </a:lnTo>
                    <a:lnTo>
                      <a:pt x="266" y="197"/>
                    </a:lnTo>
                    <a:lnTo>
                      <a:pt x="264" y="211"/>
                    </a:lnTo>
                    <a:lnTo>
                      <a:pt x="262" y="225"/>
                    </a:lnTo>
                    <a:lnTo>
                      <a:pt x="259" y="240"/>
                    </a:lnTo>
                    <a:lnTo>
                      <a:pt x="258" y="254"/>
                    </a:lnTo>
                    <a:lnTo>
                      <a:pt x="257" y="269"/>
                    </a:lnTo>
                    <a:lnTo>
                      <a:pt x="256" y="283"/>
                    </a:lnTo>
                    <a:lnTo>
                      <a:pt x="254" y="299"/>
                    </a:lnTo>
                    <a:lnTo>
                      <a:pt x="253" y="313"/>
                    </a:lnTo>
                    <a:lnTo>
                      <a:pt x="252" y="329"/>
                    </a:lnTo>
                    <a:lnTo>
                      <a:pt x="252" y="343"/>
                    </a:lnTo>
                    <a:lnTo>
                      <a:pt x="252" y="357"/>
                    </a:lnTo>
                    <a:lnTo>
                      <a:pt x="252" y="371"/>
                    </a:lnTo>
                    <a:lnTo>
                      <a:pt x="253" y="386"/>
                    </a:lnTo>
                    <a:lnTo>
                      <a:pt x="254" y="399"/>
                    </a:lnTo>
                    <a:lnTo>
                      <a:pt x="256" y="412"/>
                    </a:lnTo>
                    <a:lnTo>
                      <a:pt x="257" y="425"/>
                    </a:lnTo>
                    <a:lnTo>
                      <a:pt x="259" y="437"/>
                    </a:lnTo>
                    <a:lnTo>
                      <a:pt x="262" y="449"/>
                    </a:lnTo>
                    <a:lnTo>
                      <a:pt x="264" y="459"/>
                    </a:lnTo>
                    <a:lnTo>
                      <a:pt x="266" y="470"/>
                    </a:lnTo>
                    <a:lnTo>
                      <a:pt x="270" y="479"/>
                    </a:lnTo>
                    <a:lnTo>
                      <a:pt x="275" y="488"/>
                    </a:lnTo>
                    <a:lnTo>
                      <a:pt x="275" y="488"/>
                    </a:lnTo>
                    <a:close/>
                    <a:moveTo>
                      <a:pt x="253" y="497"/>
                    </a:moveTo>
                    <a:lnTo>
                      <a:pt x="275" y="488"/>
                    </a:lnTo>
                    <a:lnTo>
                      <a:pt x="275" y="488"/>
                    </a:lnTo>
                    <a:lnTo>
                      <a:pt x="275" y="489"/>
                    </a:lnTo>
                    <a:lnTo>
                      <a:pt x="275" y="489"/>
                    </a:lnTo>
                    <a:lnTo>
                      <a:pt x="275" y="489"/>
                    </a:lnTo>
                    <a:lnTo>
                      <a:pt x="275" y="489"/>
                    </a:lnTo>
                    <a:lnTo>
                      <a:pt x="275" y="489"/>
                    </a:lnTo>
                    <a:lnTo>
                      <a:pt x="275" y="490"/>
                    </a:lnTo>
                    <a:lnTo>
                      <a:pt x="275" y="490"/>
                    </a:lnTo>
                    <a:lnTo>
                      <a:pt x="273" y="490"/>
                    </a:lnTo>
                    <a:lnTo>
                      <a:pt x="273" y="490"/>
                    </a:lnTo>
                    <a:lnTo>
                      <a:pt x="273" y="491"/>
                    </a:lnTo>
                    <a:lnTo>
                      <a:pt x="273" y="491"/>
                    </a:lnTo>
                    <a:lnTo>
                      <a:pt x="273" y="491"/>
                    </a:lnTo>
                    <a:lnTo>
                      <a:pt x="273" y="491"/>
                    </a:lnTo>
                    <a:lnTo>
                      <a:pt x="272" y="492"/>
                    </a:lnTo>
                    <a:lnTo>
                      <a:pt x="272" y="492"/>
                    </a:lnTo>
                    <a:lnTo>
                      <a:pt x="272" y="492"/>
                    </a:lnTo>
                    <a:lnTo>
                      <a:pt x="272" y="492"/>
                    </a:lnTo>
                    <a:lnTo>
                      <a:pt x="271" y="494"/>
                    </a:lnTo>
                    <a:lnTo>
                      <a:pt x="271" y="494"/>
                    </a:lnTo>
                    <a:lnTo>
                      <a:pt x="271" y="494"/>
                    </a:lnTo>
                    <a:lnTo>
                      <a:pt x="271" y="494"/>
                    </a:lnTo>
                    <a:lnTo>
                      <a:pt x="270" y="495"/>
                    </a:lnTo>
                    <a:lnTo>
                      <a:pt x="270" y="495"/>
                    </a:lnTo>
                    <a:lnTo>
                      <a:pt x="270" y="495"/>
                    </a:lnTo>
                    <a:lnTo>
                      <a:pt x="269" y="495"/>
                    </a:lnTo>
                    <a:lnTo>
                      <a:pt x="269" y="496"/>
                    </a:lnTo>
                    <a:lnTo>
                      <a:pt x="267" y="496"/>
                    </a:lnTo>
                    <a:lnTo>
                      <a:pt x="267" y="496"/>
                    </a:lnTo>
                    <a:lnTo>
                      <a:pt x="266" y="496"/>
                    </a:lnTo>
                    <a:lnTo>
                      <a:pt x="266" y="497"/>
                    </a:lnTo>
                    <a:lnTo>
                      <a:pt x="266" y="497"/>
                    </a:lnTo>
                    <a:lnTo>
                      <a:pt x="265" y="497"/>
                    </a:lnTo>
                    <a:lnTo>
                      <a:pt x="265" y="497"/>
                    </a:lnTo>
                    <a:lnTo>
                      <a:pt x="264" y="497"/>
                    </a:lnTo>
                    <a:lnTo>
                      <a:pt x="264" y="498"/>
                    </a:lnTo>
                    <a:lnTo>
                      <a:pt x="263" y="498"/>
                    </a:lnTo>
                    <a:lnTo>
                      <a:pt x="263" y="498"/>
                    </a:lnTo>
                    <a:lnTo>
                      <a:pt x="262" y="498"/>
                    </a:lnTo>
                    <a:lnTo>
                      <a:pt x="262" y="498"/>
                    </a:lnTo>
                    <a:lnTo>
                      <a:pt x="262" y="498"/>
                    </a:lnTo>
                    <a:lnTo>
                      <a:pt x="260" y="498"/>
                    </a:lnTo>
                    <a:lnTo>
                      <a:pt x="260" y="498"/>
                    </a:lnTo>
                    <a:lnTo>
                      <a:pt x="259" y="498"/>
                    </a:lnTo>
                    <a:lnTo>
                      <a:pt x="259" y="498"/>
                    </a:lnTo>
                    <a:lnTo>
                      <a:pt x="259" y="498"/>
                    </a:lnTo>
                    <a:lnTo>
                      <a:pt x="258" y="498"/>
                    </a:lnTo>
                    <a:lnTo>
                      <a:pt x="258" y="498"/>
                    </a:lnTo>
                    <a:lnTo>
                      <a:pt x="258" y="498"/>
                    </a:lnTo>
                    <a:lnTo>
                      <a:pt x="257" y="498"/>
                    </a:lnTo>
                    <a:lnTo>
                      <a:pt x="257" y="498"/>
                    </a:lnTo>
                    <a:lnTo>
                      <a:pt x="257" y="498"/>
                    </a:lnTo>
                    <a:lnTo>
                      <a:pt x="256" y="498"/>
                    </a:lnTo>
                    <a:lnTo>
                      <a:pt x="256" y="498"/>
                    </a:lnTo>
                    <a:lnTo>
                      <a:pt x="256" y="498"/>
                    </a:lnTo>
                    <a:lnTo>
                      <a:pt x="254" y="498"/>
                    </a:lnTo>
                    <a:lnTo>
                      <a:pt x="254" y="498"/>
                    </a:lnTo>
                    <a:lnTo>
                      <a:pt x="254" y="498"/>
                    </a:lnTo>
                    <a:lnTo>
                      <a:pt x="254" y="498"/>
                    </a:lnTo>
                    <a:lnTo>
                      <a:pt x="254" y="498"/>
                    </a:lnTo>
                    <a:lnTo>
                      <a:pt x="253" y="497"/>
                    </a:lnTo>
                    <a:lnTo>
                      <a:pt x="253" y="497"/>
                    </a:lnTo>
                    <a:lnTo>
                      <a:pt x="253" y="497"/>
                    </a:lnTo>
                    <a:lnTo>
                      <a:pt x="253" y="4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iSḻïḓè">
                <a:extLst>
                  <a:ext uri="{FF2B5EF4-FFF2-40B4-BE49-F238E27FC236}">
                    <a16:creationId xmlns:a16="http://schemas.microsoft.com/office/drawing/2014/main" id="{8FDC3D81-7196-4E15-A587-6906AAFBE3E9}"/>
                  </a:ext>
                </a:extLst>
              </p:cNvPr>
              <p:cNvSpPr/>
              <p:nvPr/>
            </p:nvSpPr>
            <p:spPr bwMode="auto">
              <a:xfrm>
                <a:off x="5868553" y="3730475"/>
                <a:ext cx="454895" cy="3560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ïṥlide">
                <a:extLst>
                  <a:ext uri="{FF2B5EF4-FFF2-40B4-BE49-F238E27FC236}">
                    <a16:creationId xmlns:a16="http://schemas.microsoft.com/office/drawing/2014/main" id="{98A0538C-1E0B-4C04-97CE-7A63F202ACF1}"/>
                  </a:ext>
                </a:extLst>
              </p:cNvPr>
              <p:cNvSpPr/>
              <p:nvPr/>
            </p:nvSpPr>
            <p:spPr bwMode="auto">
              <a:xfrm>
                <a:off x="5895523" y="3759243"/>
                <a:ext cx="400955" cy="29846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ïşļíḋé">
                <a:extLst>
                  <a:ext uri="{FF2B5EF4-FFF2-40B4-BE49-F238E27FC236}">
                    <a16:creationId xmlns:a16="http://schemas.microsoft.com/office/drawing/2014/main" id="{FE66E276-6F9D-45A2-9527-35AB67FEEA25}"/>
                  </a:ext>
                </a:extLst>
              </p:cNvPr>
              <p:cNvSpPr/>
              <p:nvPr/>
            </p:nvSpPr>
            <p:spPr bwMode="auto">
              <a:xfrm>
                <a:off x="5726510" y="3626190"/>
                <a:ext cx="738979" cy="257115"/>
              </a:xfrm>
              <a:custGeom>
                <a:avLst/>
                <a:gdLst>
                  <a:gd name="T0" fmla="*/ 50 w 346"/>
                  <a:gd name="T1" fmla="*/ 45 h 120"/>
                  <a:gd name="T2" fmla="*/ 296 w 346"/>
                  <a:gd name="T3" fmla="*/ 0 h 120"/>
                  <a:gd name="T4" fmla="*/ 296 w 346"/>
                  <a:gd name="T5" fmla="*/ 75 h 120"/>
                  <a:gd name="T6" fmla="*/ 50 w 346"/>
                  <a:gd name="T7" fmla="*/ 120 h 120"/>
                  <a:gd name="T8" fmla="*/ 50 w 346"/>
                  <a:gd name="T9" fmla="*/ 4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120">
                    <a:moveTo>
                      <a:pt x="50" y="45"/>
                    </a:moveTo>
                    <a:cubicBezTo>
                      <a:pt x="296" y="0"/>
                      <a:pt x="296" y="0"/>
                      <a:pt x="296" y="0"/>
                    </a:cubicBezTo>
                    <a:cubicBezTo>
                      <a:pt x="346" y="0"/>
                      <a:pt x="346" y="75"/>
                      <a:pt x="296" y="75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0" y="120"/>
                      <a:pt x="0" y="45"/>
                      <a:pt x="50" y="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îşlíḍè">
                <a:extLst>
                  <a:ext uri="{FF2B5EF4-FFF2-40B4-BE49-F238E27FC236}">
                    <a16:creationId xmlns:a16="http://schemas.microsoft.com/office/drawing/2014/main" id="{499365EF-2BB3-462E-B424-EC41F5568716}"/>
                  </a:ext>
                </a:extLst>
              </p:cNvPr>
              <p:cNvSpPr/>
              <p:nvPr/>
            </p:nvSpPr>
            <p:spPr bwMode="auto">
              <a:xfrm>
                <a:off x="5780451" y="3654958"/>
                <a:ext cx="631100" cy="203175"/>
              </a:xfrm>
              <a:custGeom>
                <a:avLst/>
                <a:gdLst>
                  <a:gd name="T0" fmla="*/ 24 w 296"/>
                  <a:gd name="T1" fmla="*/ 95 h 95"/>
                  <a:gd name="T2" fmla="*/ 270 w 296"/>
                  <a:gd name="T3" fmla="*/ 50 h 95"/>
                  <a:gd name="T4" fmla="*/ 271 w 296"/>
                  <a:gd name="T5" fmla="*/ 50 h 95"/>
                  <a:gd name="T6" fmla="*/ 292 w 296"/>
                  <a:gd name="T7" fmla="*/ 38 h 95"/>
                  <a:gd name="T8" fmla="*/ 296 w 296"/>
                  <a:gd name="T9" fmla="*/ 25 h 95"/>
                  <a:gd name="T10" fmla="*/ 272 w 296"/>
                  <a:gd name="T11" fmla="*/ 0 h 95"/>
                  <a:gd name="T12" fmla="*/ 26 w 296"/>
                  <a:gd name="T13" fmla="*/ 45 h 95"/>
                  <a:gd name="T14" fmla="*/ 25 w 296"/>
                  <a:gd name="T15" fmla="*/ 45 h 95"/>
                  <a:gd name="T16" fmla="*/ 4 w 296"/>
                  <a:gd name="T17" fmla="*/ 56 h 95"/>
                  <a:gd name="T18" fmla="*/ 0 w 296"/>
                  <a:gd name="T19" fmla="*/ 70 h 95"/>
                  <a:gd name="T20" fmla="*/ 24 w 296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6" h="95">
                    <a:moveTo>
                      <a:pt x="24" y="95"/>
                    </a:moveTo>
                    <a:cubicBezTo>
                      <a:pt x="270" y="50"/>
                      <a:pt x="270" y="50"/>
                      <a:pt x="270" y="50"/>
                    </a:cubicBezTo>
                    <a:cubicBezTo>
                      <a:pt x="271" y="50"/>
                      <a:pt x="271" y="50"/>
                      <a:pt x="271" y="50"/>
                    </a:cubicBezTo>
                    <a:cubicBezTo>
                      <a:pt x="280" y="50"/>
                      <a:pt x="288" y="46"/>
                      <a:pt x="292" y="38"/>
                    </a:cubicBezTo>
                    <a:cubicBezTo>
                      <a:pt x="294" y="34"/>
                      <a:pt x="296" y="30"/>
                      <a:pt x="296" y="25"/>
                    </a:cubicBezTo>
                    <a:cubicBezTo>
                      <a:pt x="296" y="10"/>
                      <a:pt x="287" y="0"/>
                      <a:pt x="272" y="0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16" y="45"/>
                      <a:pt x="8" y="48"/>
                      <a:pt x="4" y="56"/>
                    </a:cubicBezTo>
                    <a:cubicBezTo>
                      <a:pt x="1" y="60"/>
                      <a:pt x="0" y="65"/>
                      <a:pt x="0" y="70"/>
                    </a:cubicBezTo>
                    <a:cubicBezTo>
                      <a:pt x="0" y="84"/>
                      <a:pt x="9" y="94"/>
                      <a:pt x="24" y="9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îšlíḍê">
                <a:extLst>
                  <a:ext uri="{FF2B5EF4-FFF2-40B4-BE49-F238E27FC236}">
                    <a16:creationId xmlns:a16="http://schemas.microsoft.com/office/drawing/2014/main" id="{735F8CDC-45D3-4394-B7BC-E7EB51762AD8}"/>
                  </a:ext>
                </a:extLst>
              </p:cNvPr>
              <p:cNvSpPr/>
              <p:nvPr/>
            </p:nvSpPr>
            <p:spPr bwMode="auto">
              <a:xfrm>
                <a:off x="5726510" y="3761041"/>
                <a:ext cx="738979" cy="257115"/>
              </a:xfrm>
              <a:custGeom>
                <a:avLst/>
                <a:gdLst>
                  <a:gd name="T0" fmla="*/ 50 w 346"/>
                  <a:gd name="T1" fmla="*/ 44 h 120"/>
                  <a:gd name="T2" fmla="*/ 296 w 346"/>
                  <a:gd name="T3" fmla="*/ 0 h 120"/>
                  <a:gd name="T4" fmla="*/ 296 w 346"/>
                  <a:gd name="T5" fmla="*/ 75 h 120"/>
                  <a:gd name="T6" fmla="*/ 50 w 346"/>
                  <a:gd name="T7" fmla="*/ 120 h 120"/>
                  <a:gd name="T8" fmla="*/ 50 w 346"/>
                  <a:gd name="T9" fmla="*/ 4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120">
                    <a:moveTo>
                      <a:pt x="50" y="44"/>
                    </a:moveTo>
                    <a:cubicBezTo>
                      <a:pt x="296" y="0"/>
                      <a:pt x="296" y="0"/>
                      <a:pt x="296" y="0"/>
                    </a:cubicBezTo>
                    <a:cubicBezTo>
                      <a:pt x="346" y="0"/>
                      <a:pt x="346" y="75"/>
                      <a:pt x="296" y="75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0" y="120"/>
                      <a:pt x="0" y="44"/>
                      <a:pt x="50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iślíḋê">
                <a:extLst>
                  <a:ext uri="{FF2B5EF4-FFF2-40B4-BE49-F238E27FC236}">
                    <a16:creationId xmlns:a16="http://schemas.microsoft.com/office/drawing/2014/main" id="{CDED8F56-2414-46E4-94D1-821F415703D1}"/>
                  </a:ext>
                </a:extLst>
              </p:cNvPr>
              <p:cNvSpPr/>
              <p:nvPr/>
            </p:nvSpPr>
            <p:spPr bwMode="auto">
              <a:xfrm>
                <a:off x="5780451" y="3786212"/>
                <a:ext cx="631100" cy="203175"/>
              </a:xfrm>
              <a:custGeom>
                <a:avLst/>
                <a:gdLst>
                  <a:gd name="T0" fmla="*/ 24 w 296"/>
                  <a:gd name="T1" fmla="*/ 95 h 95"/>
                  <a:gd name="T2" fmla="*/ 270 w 296"/>
                  <a:gd name="T3" fmla="*/ 50 h 95"/>
                  <a:gd name="T4" fmla="*/ 271 w 296"/>
                  <a:gd name="T5" fmla="*/ 50 h 95"/>
                  <a:gd name="T6" fmla="*/ 292 w 296"/>
                  <a:gd name="T7" fmla="*/ 39 h 95"/>
                  <a:gd name="T8" fmla="*/ 296 w 296"/>
                  <a:gd name="T9" fmla="*/ 25 h 95"/>
                  <a:gd name="T10" fmla="*/ 272 w 296"/>
                  <a:gd name="T11" fmla="*/ 0 h 95"/>
                  <a:gd name="T12" fmla="*/ 26 w 296"/>
                  <a:gd name="T13" fmla="*/ 45 h 95"/>
                  <a:gd name="T14" fmla="*/ 25 w 296"/>
                  <a:gd name="T15" fmla="*/ 45 h 95"/>
                  <a:gd name="T16" fmla="*/ 4 w 296"/>
                  <a:gd name="T17" fmla="*/ 56 h 95"/>
                  <a:gd name="T18" fmla="*/ 0 w 296"/>
                  <a:gd name="T19" fmla="*/ 70 h 95"/>
                  <a:gd name="T20" fmla="*/ 24 w 296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6" h="95">
                    <a:moveTo>
                      <a:pt x="24" y="95"/>
                    </a:moveTo>
                    <a:cubicBezTo>
                      <a:pt x="270" y="50"/>
                      <a:pt x="270" y="50"/>
                      <a:pt x="270" y="50"/>
                    </a:cubicBezTo>
                    <a:cubicBezTo>
                      <a:pt x="271" y="50"/>
                      <a:pt x="271" y="50"/>
                      <a:pt x="271" y="50"/>
                    </a:cubicBezTo>
                    <a:cubicBezTo>
                      <a:pt x="280" y="50"/>
                      <a:pt x="288" y="47"/>
                      <a:pt x="292" y="39"/>
                    </a:cubicBezTo>
                    <a:cubicBezTo>
                      <a:pt x="294" y="35"/>
                      <a:pt x="296" y="30"/>
                      <a:pt x="296" y="25"/>
                    </a:cubicBezTo>
                    <a:cubicBezTo>
                      <a:pt x="296" y="11"/>
                      <a:pt x="287" y="1"/>
                      <a:pt x="272" y="0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16" y="45"/>
                      <a:pt x="8" y="48"/>
                      <a:pt x="4" y="56"/>
                    </a:cubicBezTo>
                    <a:cubicBezTo>
                      <a:pt x="1" y="61"/>
                      <a:pt x="0" y="65"/>
                      <a:pt x="0" y="70"/>
                    </a:cubicBezTo>
                    <a:cubicBezTo>
                      <a:pt x="0" y="84"/>
                      <a:pt x="9" y="95"/>
                      <a:pt x="24" y="9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íS1idé">
                <a:extLst>
                  <a:ext uri="{FF2B5EF4-FFF2-40B4-BE49-F238E27FC236}">
                    <a16:creationId xmlns:a16="http://schemas.microsoft.com/office/drawing/2014/main" id="{BE8A5A39-D5C3-4D77-A178-D38E775124EE}"/>
                  </a:ext>
                </a:extLst>
              </p:cNvPr>
              <p:cNvSpPr/>
              <p:nvPr/>
            </p:nvSpPr>
            <p:spPr bwMode="auto">
              <a:xfrm>
                <a:off x="5397476" y="2099687"/>
                <a:ext cx="670655" cy="803708"/>
              </a:xfrm>
              <a:custGeom>
                <a:avLst/>
                <a:gdLst>
                  <a:gd name="T0" fmla="*/ 307 w 314"/>
                  <a:gd name="T1" fmla="*/ 30 h 376"/>
                  <a:gd name="T2" fmla="*/ 214 w 314"/>
                  <a:gd name="T3" fmla="*/ 26 h 376"/>
                  <a:gd name="T4" fmla="*/ 21 w 314"/>
                  <a:gd name="T5" fmla="*/ 376 h 376"/>
                  <a:gd name="T6" fmla="*/ 240 w 314"/>
                  <a:gd name="T7" fmla="*/ 82 h 376"/>
                  <a:gd name="T8" fmla="*/ 307 w 314"/>
                  <a:gd name="T9" fmla="*/ 3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6">
                    <a:moveTo>
                      <a:pt x="307" y="30"/>
                    </a:moveTo>
                    <a:cubicBezTo>
                      <a:pt x="302" y="7"/>
                      <a:pt x="266" y="0"/>
                      <a:pt x="214" y="26"/>
                    </a:cubicBezTo>
                    <a:cubicBezTo>
                      <a:pt x="85" y="90"/>
                      <a:pt x="0" y="232"/>
                      <a:pt x="21" y="376"/>
                    </a:cubicBezTo>
                    <a:cubicBezTo>
                      <a:pt x="27" y="285"/>
                      <a:pt x="89" y="154"/>
                      <a:pt x="240" y="82"/>
                    </a:cubicBezTo>
                    <a:cubicBezTo>
                      <a:pt x="280" y="63"/>
                      <a:pt x="314" y="63"/>
                      <a:pt x="307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1" name="îSľïḍê">
              <a:extLst>
                <a:ext uri="{FF2B5EF4-FFF2-40B4-BE49-F238E27FC236}">
                  <a16:creationId xmlns:a16="http://schemas.microsoft.com/office/drawing/2014/main" id="{0A26EC2B-EAA8-4B18-AE8D-53562734C17E}"/>
                </a:ext>
              </a:extLst>
            </p:cNvPr>
            <p:cNvGrpSpPr/>
            <p:nvPr/>
          </p:nvGrpSpPr>
          <p:grpSpPr>
            <a:xfrm>
              <a:off x="4727410" y="4086479"/>
              <a:ext cx="2737181" cy="2060321"/>
              <a:chOff x="4727410" y="4086479"/>
              <a:chExt cx="2737181" cy="2060321"/>
            </a:xfrm>
          </p:grpSpPr>
          <p:sp>
            <p:nvSpPr>
              <p:cNvPr id="12" name="ïṥļïḑê">
                <a:extLst>
                  <a:ext uri="{FF2B5EF4-FFF2-40B4-BE49-F238E27FC236}">
                    <a16:creationId xmlns:a16="http://schemas.microsoft.com/office/drawing/2014/main" id="{9365383C-709E-421A-8562-5DED9E0D732C}"/>
                  </a:ext>
                </a:extLst>
              </p:cNvPr>
              <p:cNvSpPr txBox="1"/>
              <p:nvPr/>
            </p:nvSpPr>
            <p:spPr>
              <a:xfrm flipH="1">
                <a:off x="4727410" y="4533566"/>
                <a:ext cx="2737180" cy="16132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100" dirty="0"/>
                  <a:t>通过复制您的文本后，在此框中选择粘贴。</a:t>
                </a:r>
                <a:r>
                  <a:rPr lang="en-US" altLang="zh-CN" sz="1100" dirty="0"/>
                  <a:t>.</a:t>
                </a:r>
              </a:p>
              <a:p>
                <a:pPr algn="ctr"/>
                <a:r>
                  <a:rPr lang="en-US" altLang="zh-CN" sz="1100" dirty="0"/>
                  <a:t>……</a:t>
                </a:r>
              </a:p>
              <a:p>
                <a:pPr algn="ctr"/>
                <a:r>
                  <a:rPr lang="zh-CN" altLang="en-US" sz="1100" dirty="0"/>
                  <a:t>通过复制您的文本后，在此框中选择粘贴。</a:t>
                </a:r>
                <a:r>
                  <a:rPr lang="en-US" altLang="zh-CN" sz="1100" dirty="0"/>
                  <a:t>.</a:t>
                </a:r>
              </a:p>
              <a:p>
                <a:pPr algn="ctr"/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3" name="íṡļiḍè">
                <a:extLst>
                  <a:ext uri="{FF2B5EF4-FFF2-40B4-BE49-F238E27FC236}">
                    <a16:creationId xmlns:a16="http://schemas.microsoft.com/office/drawing/2014/main" id="{BC6AB8A3-69BA-49FF-9B0F-BBBCD602E987}"/>
                  </a:ext>
                </a:extLst>
              </p:cNvPr>
              <p:cNvSpPr/>
              <p:nvPr/>
            </p:nvSpPr>
            <p:spPr>
              <a:xfrm flipH="1">
                <a:off x="4727411" y="4086479"/>
                <a:ext cx="273718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/>
                  <a:t>此处输入标题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1DC9CB-6549-4511-8FF5-E90816D9CBF2}"/>
              </a:ext>
            </a:extLst>
          </p:cNvPr>
          <p:cNvGrpSpPr/>
          <p:nvPr/>
        </p:nvGrpSpPr>
        <p:grpSpPr>
          <a:xfrm>
            <a:off x="673100" y="1880599"/>
            <a:ext cx="3179813" cy="3515900"/>
            <a:chOff x="673100" y="1880599"/>
            <a:chExt cx="3179813" cy="351590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7B3CF2E-0C43-48EC-B18C-5807CDC3C84C}"/>
                </a:ext>
              </a:extLst>
            </p:cNvPr>
            <p:cNvCxnSpPr>
              <a:stCxn id="51" idx="4"/>
              <a:endCxn id="43" idx="0"/>
            </p:cNvCxnSpPr>
            <p:nvPr/>
          </p:nvCxnSpPr>
          <p:spPr>
            <a:xfrm>
              <a:off x="882730" y="2538071"/>
              <a:ext cx="0" cy="220095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iṡ1iďè">
              <a:extLst>
                <a:ext uri="{FF2B5EF4-FFF2-40B4-BE49-F238E27FC236}">
                  <a16:creationId xmlns:a16="http://schemas.microsoft.com/office/drawing/2014/main" id="{098EBA85-7E47-494C-8BF5-B65486CE29FE}"/>
                </a:ext>
              </a:extLst>
            </p:cNvPr>
            <p:cNvGrpSpPr/>
            <p:nvPr/>
          </p:nvGrpSpPr>
          <p:grpSpPr>
            <a:xfrm>
              <a:off x="673100" y="2118910"/>
              <a:ext cx="419259" cy="419161"/>
              <a:chOff x="673100" y="2118911"/>
              <a:chExt cx="419259" cy="419161"/>
            </a:xfrm>
          </p:grpSpPr>
          <p:sp>
            <p:nvSpPr>
              <p:cNvPr id="51" name="îṧļîdê">
                <a:extLst>
                  <a:ext uri="{FF2B5EF4-FFF2-40B4-BE49-F238E27FC236}">
                    <a16:creationId xmlns:a16="http://schemas.microsoft.com/office/drawing/2014/main" id="{792B3C41-1D8F-41BC-9AFC-8A25B149216C}"/>
                  </a:ext>
                </a:extLst>
              </p:cNvPr>
              <p:cNvSpPr/>
              <p:nvPr/>
            </p:nvSpPr>
            <p:spPr>
              <a:xfrm>
                <a:off x="673100" y="2118911"/>
                <a:ext cx="419259" cy="419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íṣ1íďê">
                <a:extLst>
                  <a:ext uri="{FF2B5EF4-FFF2-40B4-BE49-F238E27FC236}">
                    <a16:creationId xmlns:a16="http://schemas.microsoft.com/office/drawing/2014/main" id="{53045E49-A17A-4F76-A4D1-55FCE6EF910A}"/>
                  </a:ext>
                </a:extLst>
              </p:cNvPr>
              <p:cNvSpPr/>
              <p:nvPr/>
            </p:nvSpPr>
            <p:spPr>
              <a:xfrm>
                <a:off x="784748" y="2209966"/>
                <a:ext cx="195962" cy="237050"/>
              </a:xfrm>
              <a:custGeom>
                <a:avLst/>
                <a:gdLst>
                  <a:gd name="T0" fmla="*/ 3226 w 4805"/>
                  <a:gd name="T1" fmla="*/ 2963 h 5821"/>
                  <a:gd name="T2" fmla="*/ 3265 w 4805"/>
                  <a:gd name="T3" fmla="*/ 2628 h 5821"/>
                  <a:gd name="T4" fmla="*/ 3556 w 4805"/>
                  <a:gd name="T5" fmla="*/ 2031 h 5821"/>
                  <a:gd name="T6" fmla="*/ 3671 w 4805"/>
                  <a:gd name="T7" fmla="*/ 1553 h 5821"/>
                  <a:gd name="T8" fmla="*/ 3611 w 4805"/>
                  <a:gd name="T9" fmla="*/ 1040 h 5821"/>
                  <a:gd name="T10" fmla="*/ 2234 w 4805"/>
                  <a:gd name="T11" fmla="*/ 0 h 5821"/>
                  <a:gd name="T12" fmla="*/ 1194 w 4805"/>
                  <a:gd name="T13" fmla="*/ 1367 h 5821"/>
                  <a:gd name="T14" fmla="*/ 1134 w 4805"/>
                  <a:gd name="T15" fmla="*/ 1785 h 5821"/>
                  <a:gd name="T16" fmla="*/ 1316 w 4805"/>
                  <a:gd name="T17" fmla="*/ 2208 h 5821"/>
                  <a:gd name="T18" fmla="*/ 1692 w 4805"/>
                  <a:gd name="T19" fmla="*/ 2822 h 5821"/>
                  <a:gd name="T20" fmla="*/ 837 w 4805"/>
                  <a:gd name="T21" fmla="*/ 3187 h 5821"/>
                  <a:gd name="T22" fmla="*/ 2 w 4805"/>
                  <a:gd name="T23" fmla="*/ 5593 h 5821"/>
                  <a:gd name="T24" fmla="*/ 197 w 4805"/>
                  <a:gd name="T25" fmla="*/ 5821 h 5821"/>
                  <a:gd name="T26" fmla="*/ 4805 w 4805"/>
                  <a:gd name="T27" fmla="*/ 5624 h 5821"/>
                  <a:gd name="T28" fmla="*/ 2223 w 4805"/>
                  <a:gd name="T29" fmla="*/ 3365 h 5821"/>
                  <a:gd name="T30" fmla="*/ 2203 w 4805"/>
                  <a:gd name="T31" fmla="*/ 3771 h 5821"/>
                  <a:gd name="T32" fmla="*/ 2137 w 4805"/>
                  <a:gd name="T33" fmla="*/ 3831 h 5821"/>
                  <a:gd name="T34" fmla="*/ 1896 w 4805"/>
                  <a:gd name="T35" fmla="*/ 3556 h 5821"/>
                  <a:gd name="T36" fmla="*/ 1883 w 4805"/>
                  <a:gd name="T37" fmla="*/ 3118 h 5821"/>
                  <a:gd name="T38" fmla="*/ 1981 w 4805"/>
                  <a:gd name="T39" fmla="*/ 3059 h 5821"/>
                  <a:gd name="T40" fmla="*/ 2197 w 4805"/>
                  <a:gd name="T41" fmla="*/ 3182 h 5821"/>
                  <a:gd name="T42" fmla="*/ 2223 w 4805"/>
                  <a:gd name="T43" fmla="*/ 3365 h 5821"/>
                  <a:gd name="T44" fmla="*/ 2582 w 4805"/>
                  <a:gd name="T45" fmla="*/ 3365 h 5821"/>
                  <a:gd name="T46" fmla="*/ 2607 w 4805"/>
                  <a:gd name="T47" fmla="*/ 3182 h 5821"/>
                  <a:gd name="T48" fmla="*/ 2824 w 4805"/>
                  <a:gd name="T49" fmla="*/ 3059 h 5821"/>
                  <a:gd name="T50" fmla="*/ 2922 w 4805"/>
                  <a:gd name="T51" fmla="*/ 3118 h 5821"/>
                  <a:gd name="T52" fmla="*/ 2909 w 4805"/>
                  <a:gd name="T53" fmla="*/ 3556 h 5821"/>
                  <a:gd name="T54" fmla="*/ 2668 w 4805"/>
                  <a:gd name="T55" fmla="*/ 3831 h 5821"/>
                  <a:gd name="T56" fmla="*/ 2602 w 4805"/>
                  <a:gd name="T57" fmla="*/ 3771 h 5821"/>
                  <a:gd name="T58" fmla="*/ 1589 w 4805"/>
                  <a:gd name="T59" fmla="*/ 1869 h 5821"/>
                  <a:gd name="T60" fmla="*/ 1521 w 4805"/>
                  <a:gd name="T61" fmla="*/ 1799 h 5821"/>
                  <a:gd name="T62" fmla="*/ 1491 w 4805"/>
                  <a:gd name="T63" fmla="*/ 1634 h 5821"/>
                  <a:gd name="T64" fmla="*/ 1584 w 4805"/>
                  <a:gd name="T65" fmla="*/ 1567 h 5821"/>
                  <a:gd name="T66" fmla="*/ 1621 w 4805"/>
                  <a:gd name="T67" fmla="*/ 1388 h 5821"/>
                  <a:gd name="T68" fmla="*/ 2455 w 4805"/>
                  <a:gd name="T69" fmla="*/ 1414 h 5821"/>
                  <a:gd name="T70" fmla="*/ 3126 w 4805"/>
                  <a:gd name="T71" fmla="*/ 1540 h 5821"/>
                  <a:gd name="T72" fmla="*/ 3211 w 4805"/>
                  <a:gd name="T73" fmla="*/ 1567 h 5821"/>
                  <a:gd name="T74" fmla="*/ 3314 w 4805"/>
                  <a:gd name="T75" fmla="*/ 1634 h 5821"/>
                  <a:gd name="T76" fmla="*/ 3284 w 4805"/>
                  <a:gd name="T77" fmla="*/ 1799 h 5821"/>
                  <a:gd name="T78" fmla="*/ 3216 w 4805"/>
                  <a:gd name="T79" fmla="*/ 1869 h 5821"/>
                  <a:gd name="T80" fmla="*/ 2582 w 4805"/>
                  <a:gd name="T81" fmla="*/ 2763 h 5821"/>
                  <a:gd name="T82" fmla="*/ 1828 w 4805"/>
                  <a:gd name="T83" fmla="*/ 2421 h 5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05" h="5821">
                    <a:moveTo>
                      <a:pt x="3967" y="3187"/>
                    </a:moveTo>
                    <a:lnTo>
                      <a:pt x="3226" y="2963"/>
                    </a:lnTo>
                    <a:cubicBezTo>
                      <a:pt x="3208" y="2908"/>
                      <a:pt x="3168" y="2861"/>
                      <a:pt x="3113" y="2822"/>
                    </a:cubicBezTo>
                    <a:cubicBezTo>
                      <a:pt x="3174" y="2754"/>
                      <a:pt x="3225" y="2685"/>
                      <a:pt x="3265" y="2628"/>
                    </a:cubicBezTo>
                    <a:cubicBezTo>
                      <a:pt x="3358" y="2493"/>
                      <a:pt x="3435" y="2348"/>
                      <a:pt x="3489" y="2208"/>
                    </a:cubicBezTo>
                    <a:cubicBezTo>
                      <a:pt x="3515" y="2149"/>
                      <a:pt x="3538" y="2089"/>
                      <a:pt x="3556" y="2031"/>
                    </a:cubicBezTo>
                    <a:cubicBezTo>
                      <a:pt x="3628" y="1970"/>
                      <a:pt x="3671" y="1880"/>
                      <a:pt x="3671" y="1785"/>
                    </a:cubicBezTo>
                    <a:lnTo>
                      <a:pt x="3671" y="1553"/>
                    </a:lnTo>
                    <a:cubicBezTo>
                      <a:pt x="3671" y="1486"/>
                      <a:pt x="3650" y="1421"/>
                      <a:pt x="3611" y="1367"/>
                    </a:cubicBezTo>
                    <a:lnTo>
                      <a:pt x="3611" y="1040"/>
                    </a:lnTo>
                    <a:cubicBezTo>
                      <a:pt x="3611" y="467"/>
                      <a:pt x="3144" y="0"/>
                      <a:pt x="2571" y="0"/>
                    </a:cubicBezTo>
                    <a:lnTo>
                      <a:pt x="2234" y="0"/>
                    </a:lnTo>
                    <a:cubicBezTo>
                      <a:pt x="1660" y="0"/>
                      <a:pt x="1194" y="467"/>
                      <a:pt x="1194" y="1040"/>
                    </a:cubicBezTo>
                    <a:lnTo>
                      <a:pt x="1194" y="1367"/>
                    </a:lnTo>
                    <a:cubicBezTo>
                      <a:pt x="1155" y="1421"/>
                      <a:pt x="1134" y="1486"/>
                      <a:pt x="1134" y="1553"/>
                    </a:cubicBezTo>
                    <a:lnTo>
                      <a:pt x="1134" y="1785"/>
                    </a:lnTo>
                    <a:cubicBezTo>
                      <a:pt x="1134" y="1880"/>
                      <a:pt x="1177" y="1970"/>
                      <a:pt x="1249" y="2031"/>
                    </a:cubicBezTo>
                    <a:cubicBezTo>
                      <a:pt x="1267" y="2089"/>
                      <a:pt x="1290" y="2149"/>
                      <a:pt x="1316" y="2208"/>
                    </a:cubicBezTo>
                    <a:cubicBezTo>
                      <a:pt x="1370" y="2348"/>
                      <a:pt x="1447" y="2493"/>
                      <a:pt x="1540" y="2628"/>
                    </a:cubicBezTo>
                    <a:cubicBezTo>
                      <a:pt x="1579" y="2685"/>
                      <a:pt x="1631" y="2754"/>
                      <a:pt x="1692" y="2822"/>
                    </a:cubicBezTo>
                    <a:cubicBezTo>
                      <a:pt x="1637" y="2861"/>
                      <a:pt x="1597" y="2908"/>
                      <a:pt x="1579" y="2963"/>
                    </a:cubicBezTo>
                    <a:lnTo>
                      <a:pt x="837" y="3187"/>
                    </a:lnTo>
                    <a:cubicBezTo>
                      <a:pt x="315" y="3337"/>
                      <a:pt x="2" y="5593"/>
                      <a:pt x="2" y="5593"/>
                    </a:cubicBezTo>
                    <a:lnTo>
                      <a:pt x="2" y="5593"/>
                    </a:lnTo>
                    <a:cubicBezTo>
                      <a:pt x="1" y="5603"/>
                      <a:pt x="0" y="5613"/>
                      <a:pt x="0" y="5624"/>
                    </a:cubicBezTo>
                    <a:cubicBezTo>
                      <a:pt x="0" y="5733"/>
                      <a:pt x="88" y="5821"/>
                      <a:pt x="197" y="5821"/>
                    </a:cubicBezTo>
                    <a:lnTo>
                      <a:pt x="4608" y="5821"/>
                    </a:lnTo>
                    <a:cubicBezTo>
                      <a:pt x="4717" y="5821"/>
                      <a:pt x="4805" y="5733"/>
                      <a:pt x="4805" y="5624"/>
                    </a:cubicBezTo>
                    <a:cubicBezTo>
                      <a:pt x="4805" y="5530"/>
                      <a:pt x="4490" y="3337"/>
                      <a:pt x="3967" y="3187"/>
                    </a:cubicBezTo>
                    <a:close/>
                    <a:moveTo>
                      <a:pt x="2223" y="3365"/>
                    </a:moveTo>
                    <a:cubicBezTo>
                      <a:pt x="2235" y="3379"/>
                      <a:pt x="2241" y="3398"/>
                      <a:pt x="2239" y="3417"/>
                    </a:cubicBezTo>
                    <a:lnTo>
                      <a:pt x="2203" y="3771"/>
                    </a:lnTo>
                    <a:cubicBezTo>
                      <a:pt x="2200" y="3799"/>
                      <a:pt x="2181" y="3821"/>
                      <a:pt x="2154" y="3829"/>
                    </a:cubicBezTo>
                    <a:cubicBezTo>
                      <a:pt x="2148" y="3830"/>
                      <a:pt x="2142" y="3831"/>
                      <a:pt x="2137" y="3831"/>
                    </a:cubicBezTo>
                    <a:cubicBezTo>
                      <a:pt x="2116" y="3831"/>
                      <a:pt x="2096" y="3822"/>
                      <a:pt x="2083" y="3805"/>
                    </a:cubicBezTo>
                    <a:lnTo>
                      <a:pt x="1896" y="3556"/>
                    </a:lnTo>
                    <a:cubicBezTo>
                      <a:pt x="1887" y="3545"/>
                      <a:pt x="1882" y="3530"/>
                      <a:pt x="1883" y="3516"/>
                    </a:cubicBezTo>
                    <a:lnTo>
                      <a:pt x="1883" y="3118"/>
                    </a:lnTo>
                    <a:cubicBezTo>
                      <a:pt x="1883" y="3094"/>
                      <a:pt x="1895" y="3073"/>
                      <a:pt x="1915" y="3060"/>
                    </a:cubicBezTo>
                    <a:cubicBezTo>
                      <a:pt x="1935" y="3048"/>
                      <a:pt x="1960" y="3048"/>
                      <a:pt x="1981" y="3059"/>
                    </a:cubicBezTo>
                    <a:cubicBezTo>
                      <a:pt x="2035" y="3087"/>
                      <a:pt x="2090" y="3107"/>
                      <a:pt x="2142" y="3116"/>
                    </a:cubicBezTo>
                    <a:cubicBezTo>
                      <a:pt x="2174" y="3122"/>
                      <a:pt x="2197" y="3150"/>
                      <a:pt x="2197" y="3182"/>
                    </a:cubicBezTo>
                    <a:lnTo>
                      <a:pt x="2197" y="3348"/>
                    </a:lnTo>
                    <a:cubicBezTo>
                      <a:pt x="2207" y="3352"/>
                      <a:pt x="2216" y="3358"/>
                      <a:pt x="2223" y="3365"/>
                    </a:cubicBezTo>
                    <a:close/>
                    <a:moveTo>
                      <a:pt x="2565" y="3417"/>
                    </a:moveTo>
                    <a:cubicBezTo>
                      <a:pt x="2563" y="3398"/>
                      <a:pt x="2570" y="3379"/>
                      <a:pt x="2582" y="3365"/>
                    </a:cubicBezTo>
                    <a:cubicBezTo>
                      <a:pt x="2589" y="3358"/>
                      <a:pt x="2598" y="3352"/>
                      <a:pt x="2607" y="3348"/>
                    </a:cubicBezTo>
                    <a:lnTo>
                      <a:pt x="2607" y="3182"/>
                    </a:lnTo>
                    <a:cubicBezTo>
                      <a:pt x="2607" y="3150"/>
                      <a:pt x="2631" y="3122"/>
                      <a:pt x="2662" y="3116"/>
                    </a:cubicBezTo>
                    <a:cubicBezTo>
                      <a:pt x="2715" y="3107"/>
                      <a:pt x="2770" y="3087"/>
                      <a:pt x="2824" y="3059"/>
                    </a:cubicBezTo>
                    <a:cubicBezTo>
                      <a:pt x="2845" y="3048"/>
                      <a:pt x="2870" y="3048"/>
                      <a:pt x="2890" y="3061"/>
                    </a:cubicBezTo>
                    <a:cubicBezTo>
                      <a:pt x="2910" y="3073"/>
                      <a:pt x="2922" y="3094"/>
                      <a:pt x="2922" y="3118"/>
                    </a:cubicBezTo>
                    <a:lnTo>
                      <a:pt x="2922" y="3516"/>
                    </a:lnTo>
                    <a:cubicBezTo>
                      <a:pt x="2922" y="3530"/>
                      <a:pt x="2917" y="3545"/>
                      <a:pt x="2909" y="3556"/>
                    </a:cubicBezTo>
                    <a:lnTo>
                      <a:pt x="2721" y="3804"/>
                    </a:lnTo>
                    <a:cubicBezTo>
                      <a:pt x="2709" y="3821"/>
                      <a:pt x="2689" y="3831"/>
                      <a:pt x="2668" y="3831"/>
                    </a:cubicBezTo>
                    <a:cubicBezTo>
                      <a:pt x="2662" y="3831"/>
                      <a:pt x="2656" y="3830"/>
                      <a:pt x="2650" y="3829"/>
                    </a:cubicBezTo>
                    <a:cubicBezTo>
                      <a:pt x="2624" y="3821"/>
                      <a:pt x="2605" y="3798"/>
                      <a:pt x="2602" y="3771"/>
                    </a:cubicBezTo>
                    <a:lnTo>
                      <a:pt x="2565" y="3417"/>
                    </a:lnTo>
                    <a:close/>
                    <a:moveTo>
                      <a:pt x="1589" y="1869"/>
                    </a:moveTo>
                    <a:lnTo>
                      <a:pt x="1586" y="1841"/>
                    </a:lnTo>
                    <a:lnTo>
                      <a:pt x="1521" y="1799"/>
                    </a:lnTo>
                    <a:cubicBezTo>
                      <a:pt x="1502" y="1787"/>
                      <a:pt x="1491" y="1766"/>
                      <a:pt x="1491" y="1743"/>
                    </a:cubicBezTo>
                    <a:lnTo>
                      <a:pt x="1491" y="1634"/>
                    </a:lnTo>
                    <a:cubicBezTo>
                      <a:pt x="1491" y="1597"/>
                      <a:pt x="1520" y="1567"/>
                      <a:pt x="1557" y="1567"/>
                    </a:cubicBezTo>
                    <a:lnTo>
                      <a:pt x="1584" y="1567"/>
                    </a:lnTo>
                    <a:lnTo>
                      <a:pt x="1584" y="1448"/>
                    </a:lnTo>
                    <a:cubicBezTo>
                      <a:pt x="1584" y="1423"/>
                      <a:pt x="1599" y="1400"/>
                      <a:pt x="1621" y="1388"/>
                    </a:cubicBezTo>
                    <a:cubicBezTo>
                      <a:pt x="1713" y="1343"/>
                      <a:pt x="1895" y="1266"/>
                      <a:pt x="2084" y="1266"/>
                    </a:cubicBezTo>
                    <a:cubicBezTo>
                      <a:pt x="2234" y="1266"/>
                      <a:pt x="2359" y="1316"/>
                      <a:pt x="2455" y="1414"/>
                    </a:cubicBezTo>
                    <a:cubicBezTo>
                      <a:pt x="2574" y="1538"/>
                      <a:pt x="2711" y="1600"/>
                      <a:pt x="2863" y="1600"/>
                    </a:cubicBezTo>
                    <a:cubicBezTo>
                      <a:pt x="2949" y="1600"/>
                      <a:pt x="3037" y="1580"/>
                      <a:pt x="3126" y="1540"/>
                    </a:cubicBezTo>
                    <a:cubicBezTo>
                      <a:pt x="3147" y="1530"/>
                      <a:pt x="3171" y="1532"/>
                      <a:pt x="3190" y="1545"/>
                    </a:cubicBezTo>
                    <a:cubicBezTo>
                      <a:pt x="3199" y="1550"/>
                      <a:pt x="3206" y="1558"/>
                      <a:pt x="3211" y="1567"/>
                    </a:cubicBezTo>
                    <a:lnTo>
                      <a:pt x="3248" y="1567"/>
                    </a:lnTo>
                    <a:cubicBezTo>
                      <a:pt x="3284" y="1567"/>
                      <a:pt x="3314" y="1597"/>
                      <a:pt x="3314" y="1634"/>
                    </a:cubicBezTo>
                    <a:lnTo>
                      <a:pt x="3314" y="1743"/>
                    </a:lnTo>
                    <a:cubicBezTo>
                      <a:pt x="3314" y="1766"/>
                      <a:pt x="3303" y="1787"/>
                      <a:pt x="3284" y="1799"/>
                    </a:cubicBezTo>
                    <a:lnTo>
                      <a:pt x="3219" y="1841"/>
                    </a:lnTo>
                    <a:lnTo>
                      <a:pt x="3216" y="1869"/>
                    </a:lnTo>
                    <a:cubicBezTo>
                      <a:pt x="3195" y="2028"/>
                      <a:pt x="3105" y="2235"/>
                      <a:pt x="2976" y="2421"/>
                    </a:cubicBezTo>
                    <a:cubicBezTo>
                      <a:pt x="2813" y="2658"/>
                      <a:pt x="2661" y="2763"/>
                      <a:pt x="2582" y="2763"/>
                    </a:cubicBezTo>
                    <a:lnTo>
                      <a:pt x="2223" y="2763"/>
                    </a:lnTo>
                    <a:cubicBezTo>
                      <a:pt x="2144" y="2763"/>
                      <a:pt x="1991" y="2658"/>
                      <a:pt x="1828" y="2421"/>
                    </a:cubicBezTo>
                    <a:cubicBezTo>
                      <a:pt x="1700" y="2235"/>
                      <a:pt x="1610" y="2028"/>
                      <a:pt x="1589" y="186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  <a:defRPr sz="1500" cap="all" spc="75"/>
                </a:pPr>
                <a:endParaRPr/>
              </a:p>
            </p:txBody>
          </p:sp>
        </p:grpSp>
        <p:grpSp>
          <p:nvGrpSpPr>
            <p:cNvPr id="36" name="ïşḻiďè">
              <a:extLst>
                <a:ext uri="{FF2B5EF4-FFF2-40B4-BE49-F238E27FC236}">
                  <a16:creationId xmlns:a16="http://schemas.microsoft.com/office/drawing/2014/main" id="{872C74BF-5B0F-4867-8BCA-A75A329FB370}"/>
                </a:ext>
              </a:extLst>
            </p:cNvPr>
            <p:cNvGrpSpPr/>
            <p:nvPr/>
          </p:nvGrpSpPr>
          <p:grpSpPr>
            <a:xfrm>
              <a:off x="1115733" y="1880599"/>
              <a:ext cx="2737180" cy="895783"/>
              <a:chOff x="1115733" y="2397967"/>
              <a:chExt cx="2737180" cy="895783"/>
            </a:xfrm>
          </p:grpSpPr>
          <p:sp>
            <p:nvSpPr>
              <p:cNvPr id="49" name="ïŝḷîde">
                <a:extLst>
                  <a:ext uri="{FF2B5EF4-FFF2-40B4-BE49-F238E27FC236}">
                    <a16:creationId xmlns:a16="http://schemas.microsoft.com/office/drawing/2014/main" id="{FC49215A-656C-43A7-A308-866F2E949A0D}"/>
                  </a:ext>
                </a:extLst>
              </p:cNvPr>
              <p:cNvSpPr/>
              <p:nvPr/>
            </p:nvSpPr>
            <p:spPr bwMode="auto">
              <a:xfrm>
                <a:off x="1115733" y="2740192"/>
                <a:ext cx="2737180" cy="55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50" name="îṥḻîḍê">
                <a:extLst>
                  <a:ext uri="{FF2B5EF4-FFF2-40B4-BE49-F238E27FC236}">
                    <a16:creationId xmlns:a16="http://schemas.microsoft.com/office/drawing/2014/main" id="{8DF6CFF6-3C58-48D7-8F47-760C7037092A}"/>
                  </a:ext>
                </a:extLst>
              </p:cNvPr>
              <p:cNvSpPr txBox="1"/>
              <p:nvPr/>
            </p:nvSpPr>
            <p:spPr bwMode="auto">
              <a:xfrm>
                <a:off x="1115733" y="2397967"/>
                <a:ext cx="2737180" cy="34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此处输入标题</a:t>
                </a:r>
              </a:p>
            </p:txBody>
          </p:sp>
        </p:grpSp>
        <p:grpSp>
          <p:nvGrpSpPr>
            <p:cNvPr id="37" name="işḻîḋè">
              <a:extLst>
                <a:ext uri="{FF2B5EF4-FFF2-40B4-BE49-F238E27FC236}">
                  <a16:creationId xmlns:a16="http://schemas.microsoft.com/office/drawing/2014/main" id="{8660E868-609C-46E8-8411-0243ADA72ABF}"/>
                </a:ext>
              </a:extLst>
            </p:cNvPr>
            <p:cNvGrpSpPr/>
            <p:nvPr/>
          </p:nvGrpSpPr>
          <p:grpSpPr>
            <a:xfrm>
              <a:off x="673100" y="3428968"/>
              <a:ext cx="419259" cy="419161"/>
              <a:chOff x="673100" y="3428969"/>
              <a:chExt cx="419259" cy="419161"/>
            </a:xfrm>
          </p:grpSpPr>
          <p:sp>
            <p:nvSpPr>
              <p:cNvPr id="47" name="îŝľíďe">
                <a:extLst>
                  <a:ext uri="{FF2B5EF4-FFF2-40B4-BE49-F238E27FC236}">
                    <a16:creationId xmlns:a16="http://schemas.microsoft.com/office/drawing/2014/main" id="{1877D343-577D-41C3-A836-4DA61F1D8633}"/>
                  </a:ext>
                </a:extLst>
              </p:cNvPr>
              <p:cNvSpPr/>
              <p:nvPr/>
            </p:nvSpPr>
            <p:spPr>
              <a:xfrm>
                <a:off x="673100" y="3428969"/>
                <a:ext cx="419259" cy="419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íSḻïḑè">
                <a:extLst>
                  <a:ext uri="{FF2B5EF4-FFF2-40B4-BE49-F238E27FC236}">
                    <a16:creationId xmlns:a16="http://schemas.microsoft.com/office/drawing/2014/main" id="{239A525F-E31B-4089-B390-B47E560CFCFE}"/>
                  </a:ext>
                </a:extLst>
              </p:cNvPr>
              <p:cNvSpPr/>
              <p:nvPr/>
            </p:nvSpPr>
            <p:spPr>
              <a:xfrm>
                <a:off x="784748" y="3520024"/>
                <a:ext cx="195962" cy="237050"/>
              </a:xfrm>
              <a:custGeom>
                <a:avLst/>
                <a:gdLst>
                  <a:gd name="T0" fmla="*/ 3226 w 4805"/>
                  <a:gd name="T1" fmla="*/ 2963 h 5821"/>
                  <a:gd name="T2" fmla="*/ 3265 w 4805"/>
                  <a:gd name="T3" fmla="*/ 2628 h 5821"/>
                  <a:gd name="T4" fmla="*/ 3556 w 4805"/>
                  <a:gd name="T5" fmla="*/ 2031 h 5821"/>
                  <a:gd name="T6" fmla="*/ 3671 w 4805"/>
                  <a:gd name="T7" fmla="*/ 1553 h 5821"/>
                  <a:gd name="T8" fmla="*/ 3611 w 4805"/>
                  <a:gd name="T9" fmla="*/ 1040 h 5821"/>
                  <a:gd name="T10" fmla="*/ 2234 w 4805"/>
                  <a:gd name="T11" fmla="*/ 0 h 5821"/>
                  <a:gd name="T12" fmla="*/ 1194 w 4805"/>
                  <a:gd name="T13" fmla="*/ 1367 h 5821"/>
                  <a:gd name="T14" fmla="*/ 1134 w 4805"/>
                  <a:gd name="T15" fmla="*/ 1785 h 5821"/>
                  <a:gd name="T16" fmla="*/ 1316 w 4805"/>
                  <a:gd name="T17" fmla="*/ 2208 h 5821"/>
                  <a:gd name="T18" fmla="*/ 1692 w 4805"/>
                  <a:gd name="T19" fmla="*/ 2822 h 5821"/>
                  <a:gd name="T20" fmla="*/ 837 w 4805"/>
                  <a:gd name="T21" fmla="*/ 3187 h 5821"/>
                  <a:gd name="T22" fmla="*/ 2 w 4805"/>
                  <a:gd name="T23" fmla="*/ 5593 h 5821"/>
                  <a:gd name="T24" fmla="*/ 197 w 4805"/>
                  <a:gd name="T25" fmla="*/ 5821 h 5821"/>
                  <a:gd name="T26" fmla="*/ 4805 w 4805"/>
                  <a:gd name="T27" fmla="*/ 5624 h 5821"/>
                  <a:gd name="T28" fmla="*/ 2223 w 4805"/>
                  <a:gd name="T29" fmla="*/ 3365 h 5821"/>
                  <a:gd name="T30" fmla="*/ 2203 w 4805"/>
                  <a:gd name="T31" fmla="*/ 3771 h 5821"/>
                  <a:gd name="T32" fmla="*/ 2137 w 4805"/>
                  <a:gd name="T33" fmla="*/ 3831 h 5821"/>
                  <a:gd name="T34" fmla="*/ 1896 w 4805"/>
                  <a:gd name="T35" fmla="*/ 3556 h 5821"/>
                  <a:gd name="T36" fmla="*/ 1883 w 4805"/>
                  <a:gd name="T37" fmla="*/ 3118 h 5821"/>
                  <a:gd name="T38" fmla="*/ 1981 w 4805"/>
                  <a:gd name="T39" fmla="*/ 3059 h 5821"/>
                  <a:gd name="T40" fmla="*/ 2197 w 4805"/>
                  <a:gd name="T41" fmla="*/ 3182 h 5821"/>
                  <a:gd name="T42" fmla="*/ 2223 w 4805"/>
                  <a:gd name="T43" fmla="*/ 3365 h 5821"/>
                  <a:gd name="T44" fmla="*/ 2582 w 4805"/>
                  <a:gd name="T45" fmla="*/ 3365 h 5821"/>
                  <a:gd name="T46" fmla="*/ 2607 w 4805"/>
                  <a:gd name="T47" fmla="*/ 3182 h 5821"/>
                  <a:gd name="T48" fmla="*/ 2824 w 4805"/>
                  <a:gd name="T49" fmla="*/ 3059 h 5821"/>
                  <a:gd name="T50" fmla="*/ 2922 w 4805"/>
                  <a:gd name="T51" fmla="*/ 3118 h 5821"/>
                  <a:gd name="T52" fmla="*/ 2909 w 4805"/>
                  <a:gd name="T53" fmla="*/ 3556 h 5821"/>
                  <a:gd name="T54" fmla="*/ 2668 w 4805"/>
                  <a:gd name="T55" fmla="*/ 3831 h 5821"/>
                  <a:gd name="T56" fmla="*/ 2602 w 4805"/>
                  <a:gd name="T57" fmla="*/ 3771 h 5821"/>
                  <a:gd name="T58" fmla="*/ 1589 w 4805"/>
                  <a:gd name="T59" fmla="*/ 1869 h 5821"/>
                  <a:gd name="T60" fmla="*/ 1521 w 4805"/>
                  <a:gd name="T61" fmla="*/ 1799 h 5821"/>
                  <a:gd name="T62" fmla="*/ 1491 w 4805"/>
                  <a:gd name="T63" fmla="*/ 1634 h 5821"/>
                  <a:gd name="T64" fmla="*/ 1584 w 4805"/>
                  <a:gd name="T65" fmla="*/ 1567 h 5821"/>
                  <a:gd name="T66" fmla="*/ 1621 w 4805"/>
                  <a:gd name="T67" fmla="*/ 1388 h 5821"/>
                  <a:gd name="T68" fmla="*/ 2455 w 4805"/>
                  <a:gd name="T69" fmla="*/ 1414 h 5821"/>
                  <a:gd name="T70" fmla="*/ 3126 w 4805"/>
                  <a:gd name="T71" fmla="*/ 1540 h 5821"/>
                  <a:gd name="T72" fmla="*/ 3211 w 4805"/>
                  <a:gd name="T73" fmla="*/ 1567 h 5821"/>
                  <a:gd name="T74" fmla="*/ 3314 w 4805"/>
                  <a:gd name="T75" fmla="*/ 1634 h 5821"/>
                  <a:gd name="T76" fmla="*/ 3284 w 4805"/>
                  <a:gd name="T77" fmla="*/ 1799 h 5821"/>
                  <a:gd name="T78" fmla="*/ 3216 w 4805"/>
                  <a:gd name="T79" fmla="*/ 1869 h 5821"/>
                  <a:gd name="T80" fmla="*/ 2582 w 4805"/>
                  <a:gd name="T81" fmla="*/ 2763 h 5821"/>
                  <a:gd name="T82" fmla="*/ 1828 w 4805"/>
                  <a:gd name="T83" fmla="*/ 2421 h 5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05" h="5821">
                    <a:moveTo>
                      <a:pt x="3967" y="3187"/>
                    </a:moveTo>
                    <a:lnTo>
                      <a:pt x="3226" y="2963"/>
                    </a:lnTo>
                    <a:cubicBezTo>
                      <a:pt x="3208" y="2908"/>
                      <a:pt x="3168" y="2861"/>
                      <a:pt x="3113" y="2822"/>
                    </a:cubicBezTo>
                    <a:cubicBezTo>
                      <a:pt x="3174" y="2754"/>
                      <a:pt x="3225" y="2685"/>
                      <a:pt x="3265" y="2628"/>
                    </a:cubicBezTo>
                    <a:cubicBezTo>
                      <a:pt x="3358" y="2493"/>
                      <a:pt x="3435" y="2348"/>
                      <a:pt x="3489" y="2208"/>
                    </a:cubicBezTo>
                    <a:cubicBezTo>
                      <a:pt x="3515" y="2149"/>
                      <a:pt x="3538" y="2089"/>
                      <a:pt x="3556" y="2031"/>
                    </a:cubicBezTo>
                    <a:cubicBezTo>
                      <a:pt x="3628" y="1970"/>
                      <a:pt x="3671" y="1880"/>
                      <a:pt x="3671" y="1785"/>
                    </a:cubicBezTo>
                    <a:lnTo>
                      <a:pt x="3671" y="1553"/>
                    </a:lnTo>
                    <a:cubicBezTo>
                      <a:pt x="3671" y="1486"/>
                      <a:pt x="3650" y="1421"/>
                      <a:pt x="3611" y="1367"/>
                    </a:cubicBezTo>
                    <a:lnTo>
                      <a:pt x="3611" y="1040"/>
                    </a:lnTo>
                    <a:cubicBezTo>
                      <a:pt x="3611" y="467"/>
                      <a:pt x="3144" y="0"/>
                      <a:pt x="2571" y="0"/>
                    </a:cubicBezTo>
                    <a:lnTo>
                      <a:pt x="2234" y="0"/>
                    </a:lnTo>
                    <a:cubicBezTo>
                      <a:pt x="1660" y="0"/>
                      <a:pt x="1194" y="467"/>
                      <a:pt x="1194" y="1040"/>
                    </a:cubicBezTo>
                    <a:lnTo>
                      <a:pt x="1194" y="1367"/>
                    </a:lnTo>
                    <a:cubicBezTo>
                      <a:pt x="1155" y="1421"/>
                      <a:pt x="1134" y="1486"/>
                      <a:pt x="1134" y="1553"/>
                    </a:cubicBezTo>
                    <a:lnTo>
                      <a:pt x="1134" y="1785"/>
                    </a:lnTo>
                    <a:cubicBezTo>
                      <a:pt x="1134" y="1880"/>
                      <a:pt x="1177" y="1970"/>
                      <a:pt x="1249" y="2031"/>
                    </a:cubicBezTo>
                    <a:cubicBezTo>
                      <a:pt x="1267" y="2089"/>
                      <a:pt x="1290" y="2149"/>
                      <a:pt x="1316" y="2208"/>
                    </a:cubicBezTo>
                    <a:cubicBezTo>
                      <a:pt x="1370" y="2348"/>
                      <a:pt x="1447" y="2493"/>
                      <a:pt x="1540" y="2628"/>
                    </a:cubicBezTo>
                    <a:cubicBezTo>
                      <a:pt x="1579" y="2685"/>
                      <a:pt x="1631" y="2754"/>
                      <a:pt x="1692" y="2822"/>
                    </a:cubicBezTo>
                    <a:cubicBezTo>
                      <a:pt x="1637" y="2861"/>
                      <a:pt x="1597" y="2908"/>
                      <a:pt x="1579" y="2963"/>
                    </a:cubicBezTo>
                    <a:lnTo>
                      <a:pt x="837" y="3187"/>
                    </a:lnTo>
                    <a:cubicBezTo>
                      <a:pt x="315" y="3337"/>
                      <a:pt x="2" y="5593"/>
                      <a:pt x="2" y="5593"/>
                    </a:cubicBezTo>
                    <a:lnTo>
                      <a:pt x="2" y="5593"/>
                    </a:lnTo>
                    <a:cubicBezTo>
                      <a:pt x="1" y="5603"/>
                      <a:pt x="0" y="5613"/>
                      <a:pt x="0" y="5624"/>
                    </a:cubicBezTo>
                    <a:cubicBezTo>
                      <a:pt x="0" y="5733"/>
                      <a:pt x="88" y="5821"/>
                      <a:pt x="197" y="5821"/>
                    </a:cubicBezTo>
                    <a:lnTo>
                      <a:pt x="4608" y="5821"/>
                    </a:lnTo>
                    <a:cubicBezTo>
                      <a:pt x="4717" y="5821"/>
                      <a:pt x="4805" y="5733"/>
                      <a:pt x="4805" y="5624"/>
                    </a:cubicBezTo>
                    <a:cubicBezTo>
                      <a:pt x="4805" y="5530"/>
                      <a:pt x="4490" y="3337"/>
                      <a:pt x="3967" y="3187"/>
                    </a:cubicBezTo>
                    <a:close/>
                    <a:moveTo>
                      <a:pt x="2223" y="3365"/>
                    </a:moveTo>
                    <a:cubicBezTo>
                      <a:pt x="2235" y="3379"/>
                      <a:pt x="2241" y="3398"/>
                      <a:pt x="2239" y="3417"/>
                    </a:cubicBezTo>
                    <a:lnTo>
                      <a:pt x="2203" y="3771"/>
                    </a:lnTo>
                    <a:cubicBezTo>
                      <a:pt x="2200" y="3799"/>
                      <a:pt x="2181" y="3821"/>
                      <a:pt x="2154" y="3829"/>
                    </a:cubicBezTo>
                    <a:cubicBezTo>
                      <a:pt x="2148" y="3830"/>
                      <a:pt x="2142" y="3831"/>
                      <a:pt x="2137" y="3831"/>
                    </a:cubicBezTo>
                    <a:cubicBezTo>
                      <a:pt x="2116" y="3831"/>
                      <a:pt x="2096" y="3822"/>
                      <a:pt x="2083" y="3805"/>
                    </a:cubicBezTo>
                    <a:lnTo>
                      <a:pt x="1896" y="3556"/>
                    </a:lnTo>
                    <a:cubicBezTo>
                      <a:pt x="1887" y="3545"/>
                      <a:pt x="1882" y="3530"/>
                      <a:pt x="1883" y="3516"/>
                    </a:cubicBezTo>
                    <a:lnTo>
                      <a:pt x="1883" y="3118"/>
                    </a:lnTo>
                    <a:cubicBezTo>
                      <a:pt x="1883" y="3094"/>
                      <a:pt x="1895" y="3073"/>
                      <a:pt x="1915" y="3060"/>
                    </a:cubicBezTo>
                    <a:cubicBezTo>
                      <a:pt x="1935" y="3048"/>
                      <a:pt x="1960" y="3048"/>
                      <a:pt x="1981" y="3059"/>
                    </a:cubicBezTo>
                    <a:cubicBezTo>
                      <a:pt x="2035" y="3087"/>
                      <a:pt x="2090" y="3107"/>
                      <a:pt x="2142" y="3116"/>
                    </a:cubicBezTo>
                    <a:cubicBezTo>
                      <a:pt x="2174" y="3122"/>
                      <a:pt x="2197" y="3150"/>
                      <a:pt x="2197" y="3182"/>
                    </a:cubicBezTo>
                    <a:lnTo>
                      <a:pt x="2197" y="3348"/>
                    </a:lnTo>
                    <a:cubicBezTo>
                      <a:pt x="2207" y="3352"/>
                      <a:pt x="2216" y="3358"/>
                      <a:pt x="2223" y="3365"/>
                    </a:cubicBezTo>
                    <a:close/>
                    <a:moveTo>
                      <a:pt x="2565" y="3417"/>
                    </a:moveTo>
                    <a:cubicBezTo>
                      <a:pt x="2563" y="3398"/>
                      <a:pt x="2570" y="3379"/>
                      <a:pt x="2582" y="3365"/>
                    </a:cubicBezTo>
                    <a:cubicBezTo>
                      <a:pt x="2589" y="3358"/>
                      <a:pt x="2598" y="3352"/>
                      <a:pt x="2607" y="3348"/>
                    </a:cubicBezTo>
                    <a:lnTo>
                      <a:pt x="2607" y="3182"/>
                    </a:lnTo>
                    <a:cubicBezTo>
                      <a:pt x="2607" y="3150"/>
                      <a:pt x="2631" y="3122"/>
                      <a:pt x="2662" y="3116"/>
                    </a:cubicBezTo>
                    <a:cubicBezTo>
                      <a:pt x="2715" y="3107"/>
                      <a:pt x="2770" y="3087"/>
                      <a:pt x="2824" y="3059"/>
                    </a:cubicBezTo>
                    <a:cubicBezTo>
                      <a:pt x="2845" y="3048"/>
                      <a:pt x="2870" y="3048"/>
                      <a:pt x="2890" y="3061"/>
                    </a:cubicBezTo>
                    <a:cubicBezTo>
                      <a:pt x="2910" y="3073"/>
                      <a:pt x="2922" y="3094"/>
                      <a:pt x="2922" y="3118"/>
                    </a:cubicBezTo>
                    <a:lnTo>
                      <a:pt x="2922" y="3516"/>
                    </a:lnTo>
                    <a:cubicBezTo>
                      <a:pt x="2922" y="3530"/>
                      <a:pt x="2917" y="3545"/>
                      <a:pt x="2909" y="3556"/>
                    </a:cubicBezTo>
                    <a:lnTo>
                      <a:pt x="2721" y="3804"/>
                    </a:lnTo>
                    <a:cubicBezTo>
                      <a:pt x="2709" y="3821"/>
                      <a:pt x="2689" y="3831"/>
                      <a:pt x="2668" y="3831"/>
                    </a:cubicBezTo>
                    <a:cubicBezTo>
                      <a:pt x="2662" y="3831"/>
                      <a:pt x="2656" y="3830"/>
                      <a:pt x="2650" y="3829"/>
                    </a:cubicBezTo>
                    <a:cubicBezTo>
                      <a:pt x="2624" y="3821"/>
                      <a:pt x="2605" y="3798"/>
                      <a:pt x="2602" y="3771"/>
                    </a:cubicBezTo>
                    <a:lnTo>
                      <a:pt x="2565" y="3417"/>
                    </a:lnTo>
                    <a:close/>
                    <a:moveTo>
                      <a:pt x="1589" y="1869"/>
                    </a:moveTo>
                    <a:lnTo>
                      <a:pt x="1586" y="1841"/>
                    </a:lnTo>
                    <a:lnTo>
                      <a:pt x="1521" y="1799"/>
                    </a:lnTo>
                    <a:cubicBezTo>
                      <a:pt x="1502" y="1787"/>
                      <a:pt x="1491" y="1766"/>
                      <a:pt x="1491" y="1743"/>
                    </a:cubicBezTo>
                    <a:lnTo>
                      <a:pt x="1491" y="1634"/>
                    </a:lnTo>
                    <a:cubicBezTo>
                      <a:pt x="1491" y="1597"/>
                      <a:pt x="1520" y="1567"/>
                      <a:pt x="1557" y="1567"/>
                    </a:cubicBezTo>
                    <a:lnTo>
                      <a:pt x="1584" y="1567"/>
                    </a:lnTo>
                    <a:lnTo>
                      <a:pt x="1584" y="1448"/>
                    </a:lnTo>
                    <a:cubicBezTo>
                      <a:pt x="1584" y="1423"/>
                      <a:pt x="1599" y="1400"/>
                      <a:pt x="1621" y="1388"/>
                    </a:cubicBezTo>
                    <a:cubicBezTo>
                      <a:pt x="1713" y="1343"/>
                      <a:pt x="1895" y="1266"/>
                      <a:pt x="2084" y="1266"/>
                    </a:cubicBezTo>
                    <a:cubicBezTo>
                      <a:pt x="2234" y="1266"/>
                      <a:pt x="2359" y="1316"/>
                      <a:pt x="2455" y="1414"/>
                    </a:cubicBezTo>
                    <a:cubicBezTo>
                      <a:pt x="2574" y="1538"/>
                      <a:pt x="2711" y="1600"/>
                      <a:pt x="2863" y="1600"/>
                    </a:cubicBezTo>
                    <a:cubicBezTo>
                      <a:pt x="2949" y="1600"/>
                      <a:pt x="3037" y="1580"/>
                      <a:pt x="3126" y="1540"/>
                    </a:cubicBezTo>
                    <a:cubicBezTo>
                      <a:pt x="3147" y="1530"/>
                      <a:pt x="3171" y="1532"/>
                      <a:pt x="3190" y="1545"/>
                    </a:cubicBezTo>
                    <a:cubicBezTo>
                      <a:pt x="3199" y="1550"/>
                      <a:pt x="3206" y="1558"/>
                      <a:pt x="3211" y="1567"/>
                    </a:cubicBezTo>
                    <a:lnTo>
                      <a:pt x="3248" y="1567"/>
                    </a:lnTo>
                    <a:cubicBezTo>
                      <a:pt x="3284" y="1567"/>
                      <a:pt x="3314" y="1597"/>
                      <a:pt x="3314" y="1634"/>
                    </a:cubicBezTo>
                    <a:lnTo>
                      <a:pt x="3314" y="1743"/>
                    </a:lnTo>
                    <a:cubicBezTo>
                      <a:pt x="3314" y="1766"/>
                      <a:pt x="3303" y="1787"/>
                      <a:pt x="3284" y="1799"/>
                    </a:cubicBezTo>
                    <a:lnTo>
                      <a:pt x="3219" y="1841"/>
                    </a:lnTo>
                    <a:lnTo>
                      <a:pt x="3216" y="1869"/>
                    </a:lnTo>
                    <a:cubicBezTo>
                      <a:pt x="3195" y="2028"/>
                      <a:pt x="3105" y="2235"/>
                      <a:pt x="2976" y="2421"/>
                    </a:cubicBezTo>
                    <a:cubicBezTo>
                      <a:pt x="2813" y="2658"/>
                      <a:pt x="2661" y="2763"/>
                      <a:pt x="2582" y="2763"/>
                    </a:cubicBezTo>
                    <a:lnTo>
                      <a:pt x="2223" y="2763"/>
                    </a:lnTo>
                    <a:cubicBezTo>
                      <a:pt x="2144" y="2763"/>
                      <a:pt x="1991" y="2658"/>
                      <a:pt x="1828" y="2421"/>
                    </a:cubicBezTo>
                    <a:cubicBezTo>
                      <a:pt x="1700" y="2235"/>
                      <a:pt x="1610" y="2028"/>
                      <a:pt x="1589" y="18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  <a:defRPr sz="1500" cap="all" spc="75"/>
                </a:pPr>
                <a:endParaRPr/>
              </a:p>
            </p:txBody>
          </p:sp>
        </p:grpSp>
        <p:grpSp>
          <p:nvGrpSpPr>
            <p:cNvPr id="38" name="îṡḷîḓé">
              <a:extLst>
                <a:ext uri="{FF2B5EF4-FFF2-40B4-BE49-F238E27FC236}">
                  <a16:creationId xmlns:a16="http://schemas.microsoft.com/office/drawing/2014/main" id="{65B11E21-EE42-46A3-B289-215BDF7529AD}"/>
                </a:ext>
              </a:extLst>
            </p:cNvPr>
            <p:cNvGrpSpPr/>
            <p:nvPr/>
          </p:nvGrpSpPr>
          <p:grpSpPr>
            <a:xfrm>
              <a:off x="1115733" y="3190657"/>
              <a:ext cx="2737180" cy="895783"/>
              <a:chOff x="1115733" y="2397967"/>
              <a:chExt cx="2737180" cy="895783"/>
            </a:xfrm>
          </p:grpSpPr>
          <p:sp>
            <p:nvSpPr>
              <p:cNvPr id="45" name="íšḻiḓè">
                <a:extLst>
                  <a:ext uri="{FF2B5EF4-FFF2-40B4-BE49-F238E27FC236}">
                    <a16:creationId xmlns:a16="http://schemas.microsoft.com/office/drawing/2014/main" id="{62D50318-5EE1-4021-A2BF-6813CA0058B2}"/>
                  </a:ext>
                </a:extLst>
              </p:cNvPr>
              <p:cNvSpPr/>
              <p:nvPr/>
            </p:nvSpPr>
            <p:spPr bwMode="auto">
              <a:xfrm>
                <a:off x="1115733" y="2740192"/>
                <a:ext cx="2737180" cy="55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46" name="íṣḷïdê">
                <a:extLst>
                  <a:ext uri="{FF2B5EF4-FFF2-40B4-BE49-F238E27FC236}">
                    <a16:creationId xmlns:a16="http://schemas.microsoft.com/office/drawing/2014/main" id="{07A3C567-08F5-409C-B0AE-D8982136DD81}"/>
                  </a:ext>
                </a:extLst>
              </p:cNvPr>
              <p:cNvSpPr txBox="1"/>
              <p:nvPr/>
            </p:nvSpPr>
            <p:spPr bwMode="auto">
              <a:xfrm>
                <a:off x="1115733" y="2397967"/>
                <a:ext cx="2737180" cy="34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此处输入标题</a:t>
                </a:r>
              </a:p>
            </p:txBody>
          </p:sp>
        </p:grpSp>
        <p:grpSp>
          <p:nvGrpSpPr>
            <p:cNvPr id="39" name="ïşḻïḑê">
              <a:extLst>
                <a:ext uri="{FF2B5EF4-FFF2-40B4-BE49-F238E27FC236}">
                  <a16:creationId xmlns:a16="http://schemas.microsoft.com/office/drawing/2014/main" id="{C986BCD7-D07E-4E69-94A3-B23A049B0066}"/>
                </a:ext>
              </a:extLst>
            </p:cNvPr>
            <p:cNvGrpSpPr/>
            <p:nvPr/>
          </p:nvGrpSpPr>
          <p:grpSpPr>
            <a:xfrm>
              <a:off x="673100" y="4739027"/>
              <a:ext cx="419259" cy="419161"/>
              <a:chOff x="673100" y="4739028"/>
              <a:chExt cx="419259" cy="419161"/>
            </a:xfrm>
          </p:grpSpPr>
          <p:sp>
            <p:nvSpPr>
              <p:cNvPr id="43" name="íṧlíḑê">
                <a:extLst>
                  <a:ext uri="{FF2B5EF4-FFF2-40B4-BE49-F238E27FC236}">
                    <a16:creationId xmlns:a16="http://schemas.microsoft.com/office/drawing/2014/main" id="{67B23D14-2A51-493E-B652-479926583BB3}"/>
                  </a:ext>
                </a:extLst>
              </p:cNvPr>
              <p:cNvSpPr/>
              <p:nvPr/>
            </p:nvSpPr>
            <p:spPr>
              <a:xfrm>
                <a:off x="673100" y="4739028"/>
                <a:ext cx="419259" cy="419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Sľîḓè">
                <a:extLst>
                  <a:ext uri="{FF2B5EF4-FFF2-40B4-BE49-F238E27FC236}">
                    <a16:creationId xmlns:a16="http://schemas.microsoft.com/office/drawing/2014/main" id="{9F743FF8-80A8-49A0-887F-CA36E44D57AB}"/>
                  </a:ext>
                </a:extLst>
              </p:cNvPr>
              <p:cNvSpPr/>
              <p:nvPr/>
            </p:nvSpPr>
            <p:spPr>
              <a:xfrm>
                <a:off x="784748" y="4830083"/>
                <a:ext cx="195962" cy="237050"/>
              </a:xfrm>
              <a:custGeom>
                <a:avLst/>
                <a:gdLst>
                  <a:gd name="T0" fmla="*/ 3226 w 4805"/>
                  <a:gd name="T1" fmla="*/ 2963 h 5821"/>
                  <a:gd name="T2" fmla="*/ 3265 w 4805"/>
                  <a:gd name="T3" fmla="*/ 2628 h 5821"/>
                  <a:gd name="T4" fmla="*/ 3556 w 4805"/>
                  <a:gd name="T5" fmla="*/ 2031 h 5821"/>
                  <a:gd name="T6" fmla="*/ 3671 w 4805"/>
                  <a:gd name="T7" fmla="*/ 1553 h 5821"/>
                  <a:gd name="T8" fmla="*/ 3611 w 4805"/>
                  <a:gd name="T9" fmla="*/ 1040 h 5821"/>
                  <a:gd name="T10" fmla="*/ 2234 w 4805"/>
                  <a:gd name="T11" fmla="*/ 0 h 5821"/>
                  <a:gd name="T12" fmla="*/ 1194 w 4805"/>
                  <a:gd name="T13" fmla="*/ 1367 h 5821"/>
                  <a:gd name="T14" fmla="*/ 1134 w 4805"/>
                  <a:gd name="T15" fmla="*/ 1785 h 5821"/>
                  <a:gd name="T16" fmla="*/ 1316 w 4805"/>
                  <a:gd name="T17" fmla="*/ 2208 h 5821"/>
                  <a:gd name="T18" fmla="*/ 1692 w 4805"/>
                  <a:gd name="T19" fmla="*/ 2822 h 5821"/>
                  <a:gd name="T20" fmla="*/ 837 w 4805"/>
                  <a:gd name="T21" fmla="*/ 3187 h 5821"/>
                  <a:gd name="T22" fmla="*/ 2 w 4805"/>
                  <a:gd name="T23" fmla="*/ 5593 h 5821"/>
                  <a:gd name="T24" fmla="*/ 197 w 4805"/>
                  <a:gd name="T25" fmla="*/ 5821 h 5821"/>
                  <a:gd name="T26" fmla="*/ 4805 w 4805"/>
                  <a:gd name="T27" fmla="*/ 5624 h 5821"/>
                  <a:gd name="T28" fmla="*/ 2223 w 4805"/>
                  <a:gd name="T29" fmla="*/ 3365 h 5821"/>
                  <a:gd name="T30" fmla="*/ 2203 w 4805"/>
                  <a:gd name="T31" fmla="*/ 3771 h 5821"/>
                  <a:gd name="T32" fmla="*/ 2137 w 4805"/>
                  <a:gd name="T33" fmla="*/ 3831 h 5821"/>
                  <a:gd name="T34" fmla="*/ 1896 w 4805"/>
                  <a:gd name="T35" fmla="*/ 3556 h 5821"/>
                  <a:gd name="T36" fmla="*/ 1883 w 4805"/>
                  <a:gd name="T37" fmla="*/ 3118 h 5821"/>
                  <a:gd name="T38" fmla="*/ 1981 w 4805"/>
                  <a:gd name="T39" fmla="*/ 3059 h 5821"/>
                  <a:gd name="T40" fmla="*/ 2197 w 4805"/>
                  <a:gd name="T41" fmla="*/ 3182 h 5821"/>
                  <a:gd name="T42" fmla="*/ 2223 w 4805"/>
                  <a:gd name="T43" fmla="*/ 3365 h 5821"/>
                  <a:gd name="T44" fmla="*/ 2582 w 4805"/>
                  <a:gd name="T45" fmla="*/ 3365 h 5821"/>
                  <a:gd name="T46" fmla="*/ 2607 w 4805"/>
                  <a:gd name="T47" fmla="*/ 3182 h 5821"/>
                  <a:gd name="T48" fmla="*/ 2824 w 4805"/>
                  <a:gd name="T49" fmla="*/ 3059 h 5821"/>
                  <a:gd name="T50" fmla="*/ 2922 w 4805"/>
                  <a:gd name="T51" fmla="*/ 3118 h 5821"/>
                  <a:gd name="T52" fmla="*/ 2909 w 4805"/>
                  <a:gd name="T53" fmla="*/ 3556 h 5821"/>
                  <a:gd name="T54" fmla="*/ 2668 w 4805"/>
                  <a:gd name="T55" fmla="*/ 3831 h 5821"/>
                  <a:gd name="T56" fmla="*/ 2602 w 4805"/>
                  <a:gd name="T57" fmla="*/ 3771 h 5821"/>
                  <a:gd name="T58" fmla="*/ 1589 w 4805"/>
                  <a:gd name="T59" fmla="*/ 1869 h 5821"/>
                  <a:gd name="T60" fmla="*/ 1521 w 4805"/>
                  <a:gd name="T61" fmla="*/ 1799 h 5821"/>
                  <a:gd name="T62" fmla="*/ 1491 w 4805"/>
                  <a:gd name="T63" fmla="*/ 1634 h 5821"/>
                  <a:gd name="T64" fmla="*/ 1584 w 4805"/>
                  <a:gd name="T65" fmla="*/ 1567 h 5821"/>
                  <a:gd name="T66" fmla="*/ 1621 w 4805"/>
                  <a:gd name="T67" fmla="*/ 1388 h 5821"/>
                  <a:gd name="T68" fmla="*/ 2455 w 4805"/>
                  <a:gd name="T69" fmla="*/ 1414 h 5821"/>
                  <a:gd name="T70" fmla="*/ 3126 w 4805"/>
                  <a:gd name="T71" fmla="*/ 1540 h 5821"/>
                  <a:gd name="T72" fmla="*/ 3211 w 4805"/>
                  <a:gd name="T73" fmla="*/ 1567 h 5821"/>
                  <a:gd name="T74" fmla="*/ 3314 w 4805"/>
                  <a:gd name="T75" fmla="*/ 1634 h 5821"/>
                  <a:gd name="T76" fmla="*/ 3284 w 4805"/>
                  <a:gd name="T77" fmla="*/ 1799 h 5821"/>
                  <a:gd name="T78" fmla="*/ 3216 w 4805"/>
                  <a:gd name="T79" fmla="*/ 1869 h 5821"/>
                  <a:gd name="T80" fmla="*/ 2582 w 4805"/>
                  <a:gd name="T81" fmla="*/ 2763 h 5821"/>
                  <a:gd name="T82" fmla="*/ 1828 w 4805"/>
                  <a:gd name="T83" fmla="*/ 2421 h 5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05" h="5821">
                    <a:moveTo>
                      <a:pt x="3967" y="3187"/>
                    </a:moveTo>
                    <a:lnTo>
                      <a:pt x="3226" y="2963"/>
                    </a:lnTo>
                    <a:cubicBezTo>
                      <a:pt x="3208" y="2908"/>
                      <a:pt x="3168" y="2861"/>
                      <a:pt x="3113" y="2822"/>
                    </a:cubicBezTo>
                    <a:cubicBezTo>
                      <a:pt x="3174" y="2754"/>
                      <a:pt x="3225" y="2685"/>
                      <a:pt x="3265" y="2628"/>
                    </a:cubicBezTo>
                    <a:cubicBezTo>
                      <a:pt x="3358" y="2493"/>
                      <a:pt x="3435" y="2348"/>
                      <a:pt x="3489" y="2208"/>
                    </a:cubicBezTo>
                    <a:cubicBezTo>
                      <a:pt x="3515" y="2149"/>
                      <a:pt x="3538" y="2089"/>
                      <a:pt x="3556" y="2031"/>
                    </a:cubicBezTo>
                    <a:cubicBezTo>
                      <a:pt x="3628" y="1970"/>
                      <a:pt x="3671" y="1880"/>
                      <a:pt x="3671" y="1785"/>
                    </a:cubicBezTo>
                    <a:lnTo>
                      <a:pt x="3671" y="1553"/>
                    </a:lnTo>
                    <a:cubicBezTo>
                      <a:pt x="3671" y="1486"/>
                      <a:pt x="3650" y="1421"/>
                      <a:pt x="3611" y="1367"/>
                    </a:cubicBezTo>
                    <a:lnTo>
                      <a:pt x="3611" y="1040"/>
                    </a:lnTo>
                    <a:cubicBezTo>
                      <a:pt x="3611" y="467"/>
                      <a:pt x="3144" y="0"/>
                      <a:pt x="2571" y="0"/>
                    </a:cubicBezTo>
                    <a:lnTo>
                      <a:pt x="2234" y="0"/>
                    </a:lnTo>
                    <a:cubicBezTo>
                      <a:pt x="1660" y="0"/>
                      <a:pt x="1194" y="467"/>
                      <a:pt x="1194" y="1040"/>
                    </a:cubicBezTo>
                    <a:lnTo>
                      <a:pt x="1194" y="1367"/>
                    </a:lnTo>
                    <a:cubicBezTo>
                      <a:pt x="1155" y="1421"/>
                      <a:pt x="1134" y="1486"/>
                      <a:pt x="1134" y="1553"/>
                    </a:cubicBezTo>
                    <a:lnTo>
                      <a:pt x="1134" y="1785"/>
                    </a:lnTo>
                    <a:cubicBezTo>
                      <a:pt x="1134" y="1880"/>
                      <a:pt x="1177" y="1970"/>
                      <a:pt x="1249" y="2031"/>
                    </a:cubicBezTo>
                    <a:cubicBezTo>
                      <a:pt x="1267" y="2089"/>
                      <a:pt x="1290" y="2149"/>
                      <a:pt x="1316" y="2208"/>
                    </a:cubicBezTo>
                    <a:cubicBezTo>
                      <a:pt x="1370" y="2348"/>
                      <a:pt x="1447" y="2493"/>
                      <a:pt x="1540" y="2628"/>
                    </a:cubicBezTo>
                    <a:cubicBezTo>
                      <a:pt x="1579" y="2685"/>
                      <a:pt x="1631" y="2754"/>
                      <a:pt x="1692" y="2822"/>
                    </a:cubicBezTo>
                    <a:cubicBezTo>
                      <a:pt x="1637" y="2861"/>
                      <a:pt x="1597" y="2908"/>
                      <a:pt x="1579" y="2963"/>
                    </a:cubicBezTo>
                    <a:lnTo>
                      <a:pt x="837" y="3187"/>
                    </a:lnTo>
                    <a:cubicBezTo>
                      <a:pt x="315" y="3337"/>
                      <a:pt x="2" y="5593"/>
                      <a:pt x="2" y="5593"/>
                    </a:cubicBezTo>
                    <a:lnTo>
                      <a:pt x="2" y="5593"/>
                    </a:lnTo>
                    <a:cubicBezTo>
                      <a:pt x="1" y="5603"/>
                      <a:pt x="0" y="5613"/>
                      <a:pt x="0" y="5624"/>
                    </a:cubicBezTo>
                    <a:cubicBezTo>
                      <a:pt x="0" y="5733"/>
                      <a:pt x="88" y="5821"/>
                      <a:pt x="197" y="5821"/>
                    </a:cubicBezTo>
                    <a:lnTo>
                      <a:pt x="4608" y="5821"/>
                    </a:lnTo>
                    <a:cubicBezTo>
                      <a:pt x="4717" y="5821"/>
                      <a:pt x="4805" y="5733"/>
                      <a:pt x="4805" y="5624"/>
                    </a:cubicBezTo>
                    <a:cubicBezTo>
                      <a:pt x="4805" y="5530"/>
                      <a:pt x="4490" y="3337"/>
                      <a:pt x="3967" y="3187"/>
                    </a:cubicBezTo>
                    <a:close/>
                    <a:moveTo>
                      <a:pt x="2223" y="3365"/>
                    </a:moveTo>
                    <a:cubicBezTo>
                      <a:pt x="2235" y="3379"/>
                      <a:pt x="2241" y="3398"/>
                      <a:pt x="2239" y="3417"/>
                    </a:cubicBezTo>
                    <a:lnTo>
                      <a:pt x="2203" y="3771"/>
                    </a:lnTo>
                    <a:cubicBezTo>
                      <a:pt x="2200" y="3799"/>
                      <a:pt x="2181" y="3821"/>
                      <a:pt x="2154" y="3829"/>
                    </a:cubicBezTo>
                    <a:cubicBezTo>
                      <a:pt x="2148" y="3830"/>
                      <a:pt x="2142" y="3831"/>
                      <a:pt x="2137" y="3831"/>
                    </a:cubicBezTo>
                    <a:cubicBezTo>
                      <a:pt x="2116" y="3831"/>
                      <a:pt x="2096" y="3822"/>
                      <a:pt x="2083" y="3805"/>
                    </a:cubicBezTo>
                    <a:lnTo>
                      <a:pt x="1896" y="3556"/>
                    </a:lnTo>
                    <a:cubicBezTo>
                      <a:pt x="1887" y="3545"/>
                      <a:pt x="1882" y="3530"/>
                      <a:pt x="1883" y="3516"/>
                    </a:cubicBezTo>
                    <a:lnTo>
                      <a:pt x="1883" y="3118"/>
                    </a:lnTo>
                    <a:cubicBezTo>
                      <a:pt x="1883" y="3094"/>
                      <a:pt x="1895" y="3073"/>
                      <a:pt x="1915" y="3060"/>
                    </a:cubicBezTo>
                    <a:cubicBezTo>
                      <a:pt x="1935" y="3048"/>
                      <a:pt x="1960" y="3048"/>
                      <a:pt x="1981" y="3059"/>
                    </a:cubicBezTo>
                    <a:cubicBezTo>
                      <a:pt x="2035" y="3087"/>
                      <a:pt x="2090" y="3107"/>
                      <a:pt x="2142" y="3116"/>
                    </a:cubicBezTo>
                    <a:cubicBezTo>
                      <a:pt x="2174" y="3122"/>
                      <a:pt x="2197" y="3150"/>
                      <a:pt x="2197" y="3182"/>
                    </a:cubicBezTo>
                    <a:lnTo>
                      <a:pt x="2197" y="3348"/>
                    </a:lnTo>
                    <a:cubicBezTo>
                      <a:pt x="2207" y="3352"/>
                      <a:pt x="2216" y="3358"/>
                      <a:pt x="2223" y="3365"/>
                    </a:cubicBezTo>
                    <a:close/>
                    <a:moveTo>
                      <a:pt x="2565" y="3417"/>
                    </a:moveTo>
                    <a:cubicBezTo>
                      <a:pt x="2563" y="3398"/>
                      <a:pt x="2570" y="3379"/>
                      <a:pt x="2582" y="3365"/>
                    </a:cubicBezTo>
                    <a:cubicBezTo>
                      <a:pt x="2589" y="3358"/>
                      <a:pt x="2598" y="3352"/>
                      <a:pt x="2607" y="3348"/>
                    </a:cubicBezTo>
                    <a:lnTo>
                      <a:pt x="2607" y="3182"/>
                    </a:lnTo>
                    <a:cubicBezTo>
                      <a:pt x="2607" y="3150"/>
                      <a:pt x="2631" y="3122"/>
                      <a:pt x="2662" y="3116"/>
                    </a:cubicBezTo>
                    <a:cubicBezTo>
                      <a:pt x="2715" y="3107"/>
                      <a:pt x="2770" y="3087"/>
                      <a:pt x="2824" y="3059"/>
                    </a:cubicBezTo>
                    <a:cubicBezTo>
                      <a:pt x="2845" y="3048"/>
                      <a:pt x="2870" y="3048"/>
                      <a:pt x="2890" y="3061"/>
                    </a:cubicBezTo>
                    <a:cubicBezTo>
                      <a:pt x="2910" y="3073"/>
                      <a:pt x="2922" y="3094"/>
                      <a:pt x="2922" y="3118"/>
                    </a:cubicBezTo>
                    <a:lnTo>
                      <a:pt x="2922" y="3516"/>
                    </a:lnTo>
                    <a:cubicBezTo>
                      <a:pt x="2922" y="3530"/>
                      <a:pt x="2917" y="3545"/>
                      <a:pt x="2909" y="3556"/>
                    </a:cubicBezTo>
                    <a:lnTo>
                      <a:pt x="2721" y="3804"/>
                    </a:lnTo>
                    <a:cubicBezTo>
                      <a:pt x="2709" y="3821"/>
                      <a:pt x="2689" y="3831"/>
                      <a:pt x="2668" y="3831"/>
                    </a:cubicBezTo>
                    <a:cubicBezTo>
                      <a:pt x="2662" y="3831"/>
                      <a:pt x="2656" y="3830"/>
                      <a:pt x="2650" y="3829"/>
                    </a:cubicBezTo>
                    <a:cubicBezTo>
                      <a:pt x="2624" y="3821"/>
                      <a:pt x="2605" y="3798"/>
                      <a:pt x="2602" y="3771"/>
                    </a:cubicBezTo>
                    <a:lnTo>
                      <a:pt x="2565" y="3417"/>
                    </a:lnTo>
                    <a:close/>
                    <a:moveTo>
                      <a:pt x="1589" y="1869"/>
                    </a:moveTo>
                    <a:lnTo>
                      <a:pt x="1586" y="1841"/>
                    </a:lnTo>
                    <a:lnTo>
                      <a:pt x="1521" y="1799"/>
                    </a:lnTo>
                    <a:cubicBezTo>
                      <a:pt x="1502" y="1787"/>
                      <a:pt x="1491" y="1766"/>
                      <a:pt x="1491" y="1743"/>
                    </a:cubicBezTo>
                    <a:lnTo>
                      <a:pt x="1491" y="1634"/>
                    </a:lnTo>
                    <a:cubicBezTo>
                      <a:pt x="1491" y="1597"/>
                      <a:pt x="1520" y="1567"/>
                      <a:pt x="1557" y="1567"/>
                    </a:cubicBezTo>
                    <a:lnTo>
                      <a:pt x="1584" y="1567"/>
                    </a:lnTo>
                    <a:lnTo>
                      <a:pt x="1584" y="1448"/>
                    </a:lnTo>
                    <a:cubicBezTo>
                      <a:pt x="1584" y="1423"/>
                      <a:pt x="1599" y="1400"/>
                      <a:pt x="1621" y="1388"/>
                    </a:cubicBezTo>
                    <a:cubicBezTo>
                      <a:pt x="1713" y="1343"/>
                      <a:pt x="1895" y="1266"/>
                      <a:pt x="2084" y="1266"/>
                    </a:cubicBezTo>
                    <a:cubicBezTo>
                      <a:pt x="2234" y="1266"/>
                      <a:pt x="2359" y="1316"/>
                      <a:pt x="2455" y="1414"/>
                    </a:cubicBezTo>
                    <a:cubicBezTo>
                      <a:pt x="2574" y="1538"/>
                      <a:pt x="2711" y="1600"/>
                      <a:pt x="2863" y="1600"/>
                    </a:cubicBezTo>
                    <a:cubicBezTo>
                      <a:pt x="2949" y="1600"/>
                      <a:pt x="3037" y="1580"/>
                      <a:pt x="3126" y="1540"/>
                    </a:cubicBezTo>
                    <a:cubicBezTo>
                      <a:pt x="3147" y="1530"/>
                      <a:pt x="3171" y="1532"/>
                      <a:pt x="3190" y="1545"/>
                    </a:cubicBezTo>
                    <a:cubicBezTo>
                      <a:pt x="3199" y="1550"/>
                      <a:pt x="3206" y="1558"/>
                      <a:pt x="3211" y="1567"/>
                    </a:cubicBezTo>
                    <a:lnTo>
                      <a:pt x="3248" y="1567"/>
                    </a:lnTo>
                    <a:cubicBezTo>
                      <a:pt x="3284" y="1567"/>
                      <a:pt x="3314" y="1597"/>
                      <a:pt x="3314" y="1634"/>
                    </a:cubicBezTo>
                    <a:lnTo>
                      <a:pt x="3314" y="1743"/>
                    </a:lnTo>
                    <a:cubicBezTo>
                      <a:pt x="3314" y="1766"/>
                      <a:pt x="3303" y="1787"/>
                      <a:pt x="3284" y="1799"/>
                    </a:cubicBezTo>
                    <a:lnTo>
                      <a:pt x="3219" y="1841"/>
                    </a:lnTo>
                    <a:lnTo>
                      <a:pt x="3216" y="1869"/>
                    </a:lnTo>
                    <a:cubicBezTo>
                      <a:pt x="3195" y="2028"/>
                      <a:pt x="3105" y="2235"/>
                      <a:pt x="2976" y="2421"/>
                    </a:cubicBezTo>
                    <a:cubicBezTo>
                      <a:pt x="2813" y="2658"/>
                      <a:pt x="2661" y="2763"/>
                      <a:pt x="2582" y="2763"/>
                    </a:cubicBezTo>
                    <a:lnTo>
                      <a:pt x="2223" y="2763"/>
                    </a:lnTo>
                    <a:cubicBezTo>
                      <a:pt x="2144" y="2763"/>
                      <a:pt x="1991" y="2658"/>
                      <a:pt x="1828" y="2421"/>
                    </a:cubicBezTo>
                    <a:cubicBezTo>
                      <a:pt x="1700" y="2235"/>
                      <a:pt x="1610" y="2028"/>
                      <a:pt x="1589" y="186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  <a:defRPr sz="1500" cap="all" spc="75"/>
                </a:pPr>
                <a:endParaRPr/>
              </a:p>
            </p:txBody>
          </p:sp>
        </p:grpSp>
        <p:grpSp>
          <p:nvGrpSpPr>
            <p:cNvPr id="40" name="ïṧlîdè">
              <a:extLst>
                <a:ext uri="{FF2B5EF4-FFF2-40B4-BE49-F238E27FC236}">
                  <a16:creationId xmlns:a16="http://schemas.microsoft.com/office/drawing/2014/main" id="{754E4CFA-E816-4CC3-8538-EF588B718DC6}"/>
                </a:ext>
              </a:extLst>
            </p:cNvPr>
            <p:cNvGrpSpPr/>
            <p:nvPr/>
          </p:nvGrpSpPr>
          <p:grpSpPr>
            <a:xfrm>
              <a:off x="1115733" y="4500716"/>
              <a:ext cx="2737180" cy="895783"/>
              <a:chOff x="1115733" y="2397967"/>
              <a:chExt cx="2737180" cy="895783"/>
            </a:xfrm>
          </p:grpSpPr>
          <p:sp>
            <p:nvSpPr>
              <p:cNvPr id="41" name="îşḷiďê">
                <a:extLst>
                  <a:ext uri="{FF2B5EF4-FFF2-40B4-BE49-F238E27FC236}">
                    <a16:creationId xmlns:a16="http://schemas.microsoft.com/office/drawing/2014/main" id="{9B67078E-83C6-4921-BFFE-B7A73A190756}"/>
                  </a:ext>
                </a:extLst>
              </p:cNvPr>
              <p:cNvSpPr/>
              <p:nvPr/>
            </p:nvSpPr>
            <p:spPr bwMode="auto">
              <a:xfrm>
                <a:off x="1115733" y="2740192"/>
                <a:ext cx="2737180" cy="55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42" name="ïş1iḍe">
                <a:extLst>
                  <a:ext uri="{FF2B5EF4-FFF2-40B4-BE49-F238E27FC236}">
                    <a16:creationId xmlns:a16="http://schemas.microsoft.com/office/drawing/2014/main" id="{11DDB2D2-8FD6-4908-81FE-0C60384C2D21}"/>
                  </a:ext>
                </a:extLst>
              </p:cNvPr>
              <p:cNvSpPr txBox="1"/>
              <p:nvPr/>
            </p:nvSpPr>
            <p:spPr bwMode="auto">
              <a:xfrm>
                <a:off x="1115733" y="2397967"/>
                <a:ext cx="2737180" cy="34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此处输入标题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03AFD33-BD39-451A-9DBF-F5DD76D67EFA}"/>
              </a:ext>
            </a:extLst>
          </p:cNvPr>
          <p:cNvGrpSpPr/>
          <p:nvPr/>
        </p:nvGrpSpPr>
        <p:grpSpPr>
          <a:xfrm>
            <a:off x="8339087" y="1880599"/>
            <a:ext cx="3179813" cy="3515900"/>
            <a:chOff x="8339087" y="1880599"/>
            <a:chExt cx="3179813" cy="35159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6D7D2BD-820A-43AA-A8E1-0089E629E475}"/>
                </a:ext>
              </a:extLst>
            </p:cNvPr>
            <p:cNvCxnSpPr>
              <a:stCxn id="71" idx="4"/>
              <a:endCxn id="63" idx="0"/>
            </p:cNvCxnSpPr>
            <p:nvPr/>
          </p:nvCxnSpPr>
          <p:spPr>
            <a:xfrm>
              <a:off x="11309271" y="2538071"/>
              <a:ext cx="0" cy="220095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îṣlïďé">
              <a:extLst>
                <a:ext uri="{FF2B5EF4-FFF2-40B4-BE49-F238E27FC236}">
                  <a16:creationId xmlns:a16="http://schemas.microsoft.com/office/drawing/2014/main" id="{2B349141-96BF-40D3-8692-0189AF6EDA1F}"/>
                </a:ext>
              </a:extLst>
            </p:cNvPr>
            <p:cNvGrpSpPr/>
            <p:nvPr/>
          </p:nvGrpSpPr>
          <p:grpSpPr>
            <a:xfrm>
              <a:off x="11099641" y="2118910"/>
              <a:ext cx="419259" cy="419161"/>
              <a:chOff x="11099641" y="2118911"/>
              <a:chExt cx="419259" cy="419161"/>
            </a:xfrm>
          </p:grpSpPr>
          <p:sp>
            <p:nvSpPr>
              <p:cNvPr id="71" name="íśḷíḋê">
                <a:extLst>
                  <a:ext uri="{FF2B5EF4-FFF2-40B4-BE49-F238E27FC236}">
                    <a16:creationId xmlns:a16="http://schemas.microsoft.com/office/drawing/2014/main" id="{64C916B2-0386-4598-A25C-75124A29B69F}"/>
                  </a:ext>
                </a:extLst>
              </p:cNvPr>
              <p:cNvSpPr/>
              <p:nvPr/>
            </p:nvSpPr>
            <p:spPr>
              <a:xfrm>
                <a:off x="11099641" y="2118911"/>
                <a:ext cx="419259" cy="419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íšļîďe">
                <a:extLst>
                  <a:ext uri="{FF2B5EF4-FFF2-40B4-BE49-F238E27FC236}">
                    <a16:creationId xmlns:a16="http://schemas.microsoft.com/office/drawing/2014/main" id="{5DA50B84-92C1-49D0-986E-1C65AA0990F8}"/>
                  </a:ext>
                </a:extLst>
              </p:cNvPr>
              <p:cNvSpPr/>
              <p:nvPr/>
            </p:nvSpPr>
            <p:spPr>
              <a:xfrm>
                <a:off x="11211289" y="2209966"/>
                <a:ext cx="195962" cy="237050"/>
              </a:xfrm>
              <a:custGeom>
                <a:avLst/>
                <a:gdLst>
                  <a:gd name="T0" fmla="*/ 3226 w 4805"/>
                  <a:gd name="T1" fmla="*/ 2963 h 5821"/>
                  <a:gd name="T2" fmla="*/ 3265 w 4805"/>
                  <a:gd name="T3" fmla="*/ 2628 h 5821"/>
                  <a:gd name="T4" fmla="*/ 3556 w 4805"/>
                  <a:gd name="T5" fmla="*/ 2031 h 5821"/>
                  <a:gd name="T6" fmla="*/ 3671 w 4805"/>
                  <a:gd name="T7" fmla="*/ 1553 h 5821"/>
                  <a:gd name="T8" fmla="*/ 3611 w 4805"/>
                  <a:gd name="T9" fmla="*/ 1040 h 5821"/>
                  <a:gd name="T10" fmla="*/ 2234 w 4805"/>
                  <a:gd name="T11" fmla="*/ 0 h 5821"/>
                  <a:gd name="T12" fmla="*/ 1194 w 4805"/>
                  <a:gd name="T13" fmla="*/ 1367 h 5821"/>
                  <a:gd name="T14" fmla="*/ 1134 w 4805"/>
                  <a:gd name="T15" fmla="*/ 1785 h 5821"/>
                  <a:gd name="T16" fmla="*/ 1316 w 4805"/>
                  <a:gd name="T17" fmla="*/ 2208 h 5821"/>
                  <a:gd name="T18" fmla="*/ 1692 w 4805"/>
                  <a:gd name="T19" fmla="*/ 2822 h 5821"/>
                  <a:gd name="T20" fmla="*/ 837 w 4805"/>
                  <a:gd name="T21" fmla="*/ 3187 h 5821"/>
                  <a:gd name="T22" fmla="*/ 2 w 4805"/>
                  <a:gd name="T23" fmla="*/ 5593 h 5821"/>
                  <a:gd name="T24" fmla="*/ 197 w 4805"/>
                  <a:gd name="T25" fmla="*/ 5821 h 5821"/>
                  <a:gd name="T26" fmla="*/ 4805 w 4805"/>
                  <a:gd name="T27" fmla="*/ 5624 h 5821"/>
                  <a:gd name="T28" fmla="*/ 2223 w 4805"/>
                  <a:gd name="T29" fmla="*/ 3365 h 5821"/>
                  <a:gd name="T30" fmla="*/ 2203 w 4805"/>
                  <a:gd name="T31" fmla="*/ 3771 h 5821"/>
                  <a:gd name="T32" fmla="*/ 2137 w 4805"/>
                  <a:gd name="T33" fmla="*/ 3831 h 5821"/>
                  <a:gd name="T34" fmla="*/ 1896 w 4805"/>
                  <a:gd name="T35" fmla="*/ 3556 h 5821"/>
                  <a:gd name="T36" fmla="*/ 1883 w 4805"/>
                  <a:gd name="T37" fmla="*/ 3118 h 5821"/>
                  <a:gd name="T38" fmla="*/ 1981 w 4805"/>
                  <a:gd name="T39" fmla="*/ 3059 h 5821"/>
                  <a:gd name="T40" fmla="*/ 2197 w 4805"/>
                  <a:gd name="T41" fmla="*/ 3182 h 5821"/>
                  <a:gd name="T42" fmla="*/ 2223 w 4805"/>
                  <a:gd name="T43" fmla="*/ 3365 h 5821"/>
                  <a:gd name="T44" fmla="*/ 2582 w 4805"/>
                  <a:gd name="T45" fmla="*/ 3365 h 5821"/>
                  <a:gd name="T46" fmla="*/ 2607 w 4805"/>
                  <a:gd name="T47" fmla="*/ 3182 h 5821"/>
                  <a:gd name="T48" fmla="*/ 2824 w 4805"/>
                  <a:gd name="T49" fmla="*/ 3059 h 5821"/>
                  <a:gd name="T50" fmla="*/ 2922 w 4805"/>
                  <a:gd name="T51" fmla="*/ 3118 h 5821"/>
                  <a:gd name="T52" fmla="*/ 2909 w 4805"/>
                  <a:gd name="T53" fmla="*/ 3556 h 5821"/>
                  <a:gd name="T54" fmla="*/ 2668 w 4805"/>
                  <a:gd name="T55" fmla="*/ 3831 h 5821"/>
                  <a:gd name="T56" fmla="*/ 2602 w 4805"/>
                  <a:gd name="T57" fmla="*/ 3771 h 5821"/>
                  <a:gd name="T58" fmla="*/ 1589 w 4805"/>
                  <a:gd name="T59" fmla="*/ 1869 h 5821"/>
                  <a:gd name="T60" fmla="*/ 1521 w 4805"/>
                  <a:gd name="T61" fmla="*/ 1799 h 5821"/>
                  <a:gd name="T62" fmla="*/ 1491 w 4805"/>
                  <a:gd name="T63" fmla="*/ 1634 h 5821"/>
                  <a:gd name="T64" fmla="*/ 1584 w 4805"/>
                  <a:gd name="T65" fmla="*/ 1567 h 5821"/>
                  <a:gd name="T66" fmla="*/ 1621 w 4805"/>
                  <a:gd name="T67" fmla="*/ 1388 h 5821"/>
                  <a:gd name="T68" fmla="*/ 2455 w 4805"/>
                  <a:gd name="T69" fmla="*/ 1414 h 5821"/>
                  <a:gd name="T70" fmla="*/ 3126 w 4805"/>
                  <a:gd name="T71" fmla="*/ 1540 h 5821"/>
                  <a:gd name="T72" fmla="*/ 3211 w 4805"/>
                  <a:gd name="T73" fmla="*/ 1567 h 5821"/>
                  <a:gd name="T74" fmla="*/ 3314 w 4805"/>
                  <a:gd name="T75" fmla="*/ 1634 h 5821"/>
                  <a:gd name="T76" fmla="*/ 3284 w 4805"/>
                  <a:gd name="T77" fmla="*/ 1799 h 5821"/>
                  <a:gd name="T78" fmla="*/ 3216 w 4805"/>
                  <a:gd name="T79" fmla="*/ 1869 h 5821"/>
                  <a:gd name="T80" fmla="*/ 2582 w 4805"/>
                  <a:gd name="T81" fmla="*/ 2763 h 5821"/>
                  <a:gd name="T82" fmla="*/ 1828 w 4805"/>
                  <a:gd name="T83" fmla="*/ 2421 h 5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05" h="5821">
                    <a:moveTo>
                      <a:pt x="3967" y="3187"/>
                    </a:moveTo>
                    <a:lnTo>
                      <a:pt x="3226" y="2963"/>
                    </a:lnTo>
                    <a:cubicBezTo>
                      <a:pt x="3208" y="2908"/>
                      <a:pt x="3168" y="2861"/>
                      <a:pt x="3113" y="2822"/>
                    </a:cubicBezTo>
                    <a:cubicBezTo>
                      <a:pt x="3174" y="2754"/>
                      <a:pt x="3225" y="2685"/>
                      <a:pt x="3265" y="2628"/>
                    </a:cubicBezTo>
                    <a:cubicBezTo>
                      <a:pt x="3358" y="2493"/>
                      <a:pt x="3435" y="2348"/>
                      <a:pt x="3489" y="2208"/>
                    </a:cubicBezTo>
                    <a:cubicBezTo>
                      <a:pt x="3515" y="2149"/>
                      <a:pt x="3538" y="2089"/>
                      <a:pt x="3556" y="2031"/>
                    </a:cubicBezTo>
                    <a:cubicBezTo>
                      <a:pt x="3628" y="1970"/>
                      <a:pt x="3671" y="1880"/>
                      <a:pt x="3671" y="1785"/>
                    </a:cubicBezTo>
                    <a:lnTo>
                      <a:pt x="3671" y="1553"/>
                    </a:lnTo>
                    <a:cubicBezTo>
                      <a:pt x="3671" y="1486"/>
                      <a:pt x="3650" y="1421"/>
                      <a:pt x="3611" y="1367"/>
                    </a:cubicBezTo>
                    <a:lnTo>
                      <a:pt x="3611" y="1040"/>
                    </a:lnTo>
                    <a:cubicBezTo>
                      <a:pt x="3611" y="467"/>
                      <a:pt x="3144" y="0"/>
                      <a:pt x="2571" y="0"/>
                    </a:cubicBezTo>
                    <a:lnTo>
                      <a:pt x="2234" y="0"/>
                    </a:lnTo>
                    <a:cubicBezTo>
                      <a:pt x="1660" y="0"/>
                      <a:pt x="1194" y="467"/>
                      <a:pt x="1194" y="1040"/>
                    </a:cubicBezTo>
                    <a:lnTo>
                      <a:pt x="1194" y="1367"/>
                    </a:lnTo>
                    <a:cubicBezTo>
                      <a:pt x="1155" y="1421"/>
                      <a:pt x="1134" y="1486"/>
                      <a:pt x="1134" y="1553"/>
                    </a:cubicBezTo>
                    <a:lnTo>
                      <a:pt x="1134" y="1785"/>
                    </a:lnTo>
                    <a:cubicBezTo>
                      <a:pt x="1134" y="1880"/>
                      <a:pt x="1177" y="1970"/>
                      <a:pt x="1249" y="2031"/>
                    </a:cubicBezTo>
                    <a:cubicBezTo>
                      <a:pt x="1267" y="2089"/>
                      <a:pt x="1290" y="2149"/>
                      <a:pt x="1316" y="2208"/>
                    </a:cubicBezTo>
                    <a:cubicBezTo>
                      <a:pt x="1370" y="2348"/>
                      <a:pt x="1447" y="2493"/>
                      <a:pt x="1540" y="2628"/>
                    </a:cubicBezTo>
                    <a:cubicBezTo>
                      <a:pt x="1579" y="2685"/>
                      <a:pt x="1631" y="2754"/>
                      <a:pt x="1692" y="2822"/>
                    </a:cubicBezTo>
                    <a:cubicBezTo>
                      <a:pt x="1637" y="2861"/>
                      <a:pt x="1597" y="2908"/>
                      <a:pt x="1579" y="2963"/>
                    </a:cubicBezTo>
                    <a:lnTo>
                      <a:pt x="837" y="3187"/>
                    </a:lnTo>
                    <a:cubicBezTo>
                      <a:pt x="315" y="3337"/>
                      <a:pt x="2" y="5593"/>
                      <a:pt x="2" y="5593"/>
                    </a:cubicBezTo>
                    <a:lnTo>
                      <a:pt x="2" y="5593"/>
                    </a:lnTo>
                    <a:cubicBezTo>
                      <a:pt x="1" y="5603"/>
                      <a:pt x="0" y="5613"/>
                      <a:pt x="0" y="5624"/>
                    </a:cubicBezTo>
                    <a:cubicBezTo>
                      <a:pt x="0" y="5733"/>
                      <a:pt x="88" y="5821"/>
                      <a:pt x="197" y="5821"/>
                    </a:cubicBezTo>
                    <a:lnTo>
                      <a:pt x="4608" y="5821"/>
                    </a:lnTo>
                    <a:cubicBezTo>
                      <a:pt x="4717" y="5821"/>
                      <a:pt x="4805" y="5733"/>
                      <a:pt x="4805" y="5624"/>
                    </a:cubicBezTo>
                    <a:cubicBezTo>
                      <a:pt x="4805" y="5530"/>
                      <a:pt x="4490" y="3337"/>
                      <a:pt x="3967" y="3187"/>
                    </a:cubicBezTo>
                    <a:close/>
                    <a:moveTo>
                      <a:pt x="2223" y="3365"/>
                    </a:moveTo>
                    <a:cubicBezTo>
                      <a:pt x="2235" y="3379"/>
                      <a:pt x="2241" y="3398"/>
                      <a:pt x="2239" y="3417"/>
                    </a:cubicBezTo>
                    <a:lnTo>
                      <a:pt x="2203" y="3771"/>
                    </a:lnTo>
                    <a:cubicBezTo>
                      <a:pt x="2200" y="3799"/>
                      <a:pt x="2181" y="3821"/>
                      <a:pt x="2154" y="3829"/>
                    </a:cubicBezTo>
                    <a:cubicBezTo>
                      <a:pt x="2148" y="3830"/>
                      <a:pt x="2142" y="3831"/>
                      <a:pt x="2137" y="3831"/>
                    </a:cubicBezTo>
                    <a:cubicBezTo>
                      <a:pt x="2116" y="3831"/>
                      <a:pt x="2096" y="3822"/>
                      <a:pt x="2083" y="3805"/>
                    </a:cubicBezTo>
                    <a:lnTo>
                      <a:pt x="1896" y="3556"/>
                    </a:lnTo>
                    <a:cubicBezTo>
                      <a:pt x="1887" y="3545"/>
                      <a:pt x="1882" y="3530"/>
                      <a:pt x="1883" y="3516"/>
                    </a:cubicBezTo>
                    <a:lnTo>
                      <a:pt x="1883" y="3118"/>
                    </a:lnTo>
                    <a:cubicBezTo>
                      <a:pt x="1883" y="3094"/>
                      <a:pt x="1895" y="3073"/>
                      <a:pt x="1915" y="3060"/>
                    </a:cubicBezTo>
                    <a:cubicBezTo>
                      <a:pt x="1935" y="3048"/>
                      <a:pt x="1960" y="3048"/>
                      <a:pt x="1981" y="3059"/>
                    </a:cubicBezTo>
                    <a:cubicBezTo>
                      <a:pt x="2035" y="3087"/>
                      <a:pt x="2090" y="3107"/>
                      <a:pt x="2142" y="3116"/>
                    </a:cubicBezTo>
                    <a:cubicBezTo>
                      <a:pt x="2174" y="3122"/>
                      <a:pt x="2197" y="3150"/>
                      <a:pt x="2197" y="3182"/>
                    </a:cubicBezTo>
                    <a:lnTo>
                      <a:pt x="2197" y="3348"/>
                    </a:lnTo>
                    <a:cubicBezTo>
                      <a:pt x="2207" y="3352"/>
                      <a:pt x="2216" y="3358"/>
                      <a:pt x="2223" y="3365"/>
                    </a:cubicBezTo>
                    <a:close/>
                    <a:moveTo>
                      <a:pt x="2565" y="3417"/>
                    </a:moveTo>
                    <a:cubicBezTo>
                      <a:pt x="2563" y="3398"/>
                      <a:pt x="2570" y="3379"/>
                      <a:pt x="2582" y="3365"/>
                    </a:cubicBezTo>
                    <a:cubicBezTo>
                      <a:pt x="2589" y="3358"/>
                      <a:pt x="2598" y="3352"/>
                      <a:pt x="2607" y="3348"/>
                    </a:cubicBezTo>
                    <a:lnTo>
                      <a:pt x="2607" y="3182"/>
                    </a:lnTo>
                    <a:cubicBezTo>
                      <a:pt x="2607" y="3150"/>
                      <a:pt x="2631" y="3122"/>
                      <a:pt x="2662" y="3116"/>
                    </a:cubicBezTo>
                    <a:cubicBezTo>
                      <a:pt x="2715" y="3107"/>
                      <a:pt x="2770" y="3087"/>
                      <a:pt x="2824" y="3059"/>
                    </a:cubicBezTo>
                    <a:cubicBezTo>
                      <a:pt x="2845" y="3048"/>
                      <a:pt x="2870" y="3048"/>
                      <a:pt x="2890" y="3061"/>
                    </a:cubicBezTo>
                    <a:cubicBezTo>
                      <a:pt x="2910" y="3073"/>
                      <a:pt x="2922" y="3094"/>
                      <a:pt x="2922" y="3118"/>
                    </a:cubicBezTo>
                    <a:lnTo>
                      <a:pt x="2922" y="3516"/>
                    </a:lnTo>
                    <a:cubicBezTo>
                      <a:pt x="2922" y="3530"/>
                      <a:pt x="2917" y="3545"/>
                      <a:pt x="2909" y="3556"/>
                    </a:cubicBezTo>
                    <a:lnTo>
                      <a:pt x="2721" y="3804"/>
                    </a:lnTo>
                    <a:cubicBezTo>
                      <a:pt x="2709" y="3821"/>
                      <a:pt x="2689" y="3831"/>
                      <a:pt x="2668" y="3831"/>
                    </a:cubicBezTo>
                    <a:cubicBezTo>
                      <a:pt x="2662" y="3831"/>
                      <a:pt x="2656" y="3830"/>
                      <a:pt x="2650" y="3829"/>
                    </a:cubicBezTo>
                    <a:cubicBezTo>
                      <a:pt x="2624" y="3821"/>
                      <a:pt x="2605" y="3798"/>
                      <a:pt x="2602" y="3771"/>
                    </a:cubicBezTo>
                    <a:lnTo>
                      <a:pt x="2565" y="3417"/>
                    </a:lnTo>
                    <a:close/>
                    <a:moveTo>
                      <a:pt x="1589" y="1869"/>
                    </a:moveTo>
                    <a:lnTo>
                      <a:pt x="1586" y="1841"/>
                    </a:lnTo>
                    <a:lnTo>
                      <a:pt x="1521" y="1799"/>
                    </a:lnTo>
                    <a:cubicBezTo>
                      <a:pt x="1502" y="1787"/>
                      <a:pt x="1491" y="1766"/>
                      <a:pt x="1491" y="1743"/>
                    </a:cubicBezTo>
                    <a:lnTo>
                      <a:pt x="1491" y="1634"/>
                    </a:lnTo>
                    <a:cubicBezTo>
                      <a:pt x="1491" y="1597"/>
                      <a:pt x="1520" y="1567"/>
                      <a:pt x="1557" y="1567"/>
                    </a:cubicBezTo>
                    <a:lnTo>
                      <a:pt x="1584" y="1567"/>
                    </a:lnTo>
                    <a:lnTo>
                      <a:pt x="1584" y="1448"/>
                    </a:lnTo>
                    <a:cubicBezTo>
                      <a:pt x="1584" y="1423"/>
                      <a:pt x="1599" y="1400"/>
                      <a:pt x="1621" y="1388"/>
                    </a:cubicBezTo>
                    <a:cubicBezTo>
                      <a:pt x="1713" y="1343"/>
                      <a:pt x="1895" y="1266"/>
                      <a:pt x="2084" y="1266"/>
                    </a:cubicBezTo>
                    <a:cubicBezTo>
                      <a:pt x="2234" y="1266"/>
                      <a:pt x="2359" y="1316"/>
                      <a:pt x="2455" y="1414"/>
                    </a:cubicBezTo>
                    <a:cubicBezTo>
                      <a:pt x="2574" y="1538"/>
                      <a:pt x="2711" y="1600"/>
                      <a:pt x="2863" y="1600"/>
                    </a:cubicBezTo>
                    <a:cubicBezTo>
                      <a:pt x="2949" y="1600"/>
                      <a:pt x="3037" y="1580"/>
                      <a:pt x="3126" y="1540"/>
                    </a:cubicBezTo>
                    <a:cubicBezTo>
                      <a:pt x="3147" y="1530"/>
                      <a:pt x="3171" y="1532"/>
                      <a:pt x="3190" y="1545"/>
                    </a:cubicBezTo>
                    <a:cubicBezTo>
                      <a:pt x="3199" y="1550"/>
                      <a:pt x="3206" y="1558"/>
                      <a:pt x="3211" y="1567"/>
                    </a:cubicBezTo>
                    <a:lnTo>
                      <a:pt x="3248" y="1567"/>
                    </a:lnTo>
                    <a:cubicBezTo>
                      <a:pt x="3284" y="1567"/>
                      <a:pt x="3314" y="1597"/>
                      <a:pt x="3314" y="1634"/>
                    </a:cubicBezTo>
                    <a:lnTo>
                      <a:pt x="3314" y="1743"/>
                    </a:lnTo>
                    <a:cubicBezTo>
                      <a:pt x="3314" y="1766"/>
                      <a:pt x="3303" y="1787"/>
                      <a:pt x="3284" y="1799"/>
                    </a:cubicBezTo>
                    <a:lnTo>
                      <a:pt x="3219" y="1841"/>
                    </a:lnTo>
                    <a:lnTo>
                      <a:pt x="3216" y="1869"/>
                    </a:lnTo>
                    <a:cubicBezTo>
                      <a:pt x="3195" y="2028"/>
                      <a:pt x="3105" y="2235"/>
                      <a:pt x="2976" y="2421"/>
                    </a:cubicBezTo>
                    <a:cubicBezTo>
                      <a:pt x="2813" y="2658"/>
                      <a:pt x="2661" y="2763"/>
                      <a:pt x="2582" y="2763"/>
                    </a:cubicBezTo>
                    <a:lnTo>
                      <a:pt x="2223" y="2763"/>
                    </a:lnTo>
                    <a:cubicBezTo>
                      <a:pt x="2144" y="2763"/>
                      <a:pt x="1991" y="2658"/>
                      <a:pt x="1828" y="2421"/>
                    </a:cubicBezTo>
                    <a:cubicBezTo>
                      <a:pt x="1700" y="2235"/>
                      <a:pt x="1610" y="2028"/>
                      <a:pt x="1589" y="186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  <a:defRPr sz="1500" cap="all" spc="75"/>
                </a:pPr>
                <a:endParaRPr/>
              </a:p>
            </p:txBody>
          </p:sp>
        </p:grpSp>
        <p:grpSp>
          <p:nvGrpSpPr>
            <p:cNvPr id="56" name="íṣlîḑê">
              <a:extLst>
                <a:ext uri="{FF2B5EF4-FFF2-40B4-BE49-F238E27FC236}">
                  <a16:creationId xmlns:a16="http://schemas.microsoft.com/office/drawing/2014/main" id="{FB8C67EA-0B56-4240-BEE8-D1058CB5834A}"/>
                </a:ext>
              </a:extLst>
            </p:cNvPr>
            <p:cNvGrpSpPr/>
            <p:nvPr/>
          </p:nvGrpSpPr>
          <p:grpSpPr>
            <a:xfrm>
              <a:off x="8339087" y="1880599"/>
              <a:ext cx="2737180" cy="895783"/>
              <a:chOff x="1115733" y="2397967"/>
              <a:chExt cx="2737180" cy="895783"/>
            </a:xfrm>
          </p:grpSpPr>
          <p:sp>
            <p:nvSpPr>
              <p:cNvPr id="69" name="ïSļiḍé">
                <a:extLst>
                  <a:ext uri="{FF2B5EF4-FFF2-40B4-BE49-F238E27FC236}">
                    <a16:creationId xmlns:a16="http://schemas.microsoft.com/office/drawing/2014/main" id="{C02F876B-7936-4B9D-B558-B60B1B5E0B47}"/>
                  </a:ext>
                </a:extLst>
              </p:cNvPr>
              <p:cNvSpPr/>
              <p:nvPr/>
            </p:nvSpPr>
            <p:spPr bwMode="auto">
              <a:xfrm>
                <a:off x="1115733" y="2740192"/>
                <a:ext cx="2737180" cy="55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70" name="iŝ1îḓê">
                <a:extLst>
                  <a:ext uri="{FF2B5EF4-FFF2-40B4-BE49-F238E27FC236}">
                    <a16:creationId xmlns:a16="http://schemas.microsoft.com/office/drawing/2014/main" id="{52C0B340-7C66-422F-A09B-0517EB862ED9}"/>
                  </a:ext>
                </a:extLst>
              </p:cNvPr>
              <p:cNvSpPr txBox="1"/>
              <p:nvPr/>
            </p:nvSpPr>
            <p:spPr bwMode="auto">
              <a:xfrm>
                <a:off x="1115733" y="2397967"/>
                <a:ext cx="2737180" cy="34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此处输入标题</a:t>
                </a:r>
              </a:p>
            </p:txBody>
          </p:sp>
        </p:grpSp>
        <p:grpSp>
          <p:nvGrpSpPr>
            <p:cNvPr id="57" name="íşḻïḋê">
              <a:extLst>
                <a:ext uri="{FF2B5EF4-FFF2-40B4-BE49-F238E27FC236}">
                  <a16:creationId xmlns:a16="http://schemas.microsoft.com/office/drawing/2014/main" id="{91A1232A-B9C5-4C05-A623-A40A6DFC2CD0}"/>
                </a:ext>
              </a:extLst>
            </p:cNvPr>
            <p:cNvGrpSpPr/>
            <p:nvPr/>
          </p:nvGrpSpPr>
          <p:grpSpPr>
            <a:xfrm>
              <a:off x="11099641" y="3428968"/>
              <a:ext cx="419259" cy="419161"/>
              <a:chOff x="11099641" y="3428969"/>
              <a:chExt cx="419259" cy="419161"/>
            </a:xfrm>
          </p:grpSpPr>
          <p:sp>
            <p:nvSpPr>
              <p:cNvPr id="67" name="îṡļïďe">
                <a:extLst>
                  <a:ext uri="{FF2B5EF4-FFF2-40B4-BE49-F238E27FC236}">
                    <a16:creationId xmlns:a16="http://schemas.microsoft.com/office/drawing/2014/main" id="{B2DECDDA-2CB5-4C18-81A6-4EE7D462918E}"/>
                  </a:ext>
                </a:extLst>
              </p:cNvPr>
              <p:cNvSpPr/>
              <p:nvPr/>
            </p:nvSpPr>
            <p:spPr>
              <a:xfrm>
                <a:off x="11099641" y="3428969"/>
                <a:ext cx="419259" cy="419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îsľiďè">
                <a:extLst>
                  <a:ext uri="{FF2B5EF4-FFF2-40B4-BE49-F238E27FC236}">
                    <a16:creationId xmlns:a16="http://schemas.microsoft.com/office/drawing/2014/main" id="{D9442C04-7C3E-4058-9596-49A6CB5403BC}"/>
                  </a:ext>
                </a:extLst>
              </p:cNvPr>
              <p:cNvSpPr/>
              <p:nvPr/>
            </p:nvSpPr>
            <p:spPr>
              <a:xfrm>
                <a:off x="11211289" y="3520024"/>
                <a:ext cx="195962" cy="237050"/>
              </a:xfrm>
              <a:custGeom>
                <a:avLst/>
                <a:gdLst>
                  <a:gd name="T0" fmla="*/ 3226 w 4805"/>
                  <a:gd name="T1" fmla="*/ 2963 h 5821"/>
                  <a:gd name="T2" fmla="*/ 3265 w 4805"/>
                  <a:gd name="T3" fmla="*/ 2628 h 5821"/>
                  <a:gd name="T4" fmla="*/ 3556 w 4805"/>
                  <a:gd name="T5" fmla="*/ 2031 h 5821"/>
                  <a:gd name="T6" fmla="*/ 3671 w 4805"/>
                  <a:gd name="T7" fmla="*/ 1553 h 5821"/>
                  <a:gd name="T8" fmla="*/ 3611 w 4805"/>
                  <a:gd name="T9" fmla="*/ 1040 h 5821"/>
                  <a:gd name="T10" fmla="*/ 2234 w 4805"/>
                  <a:gd name="T11" fmla="*/ 0 h 5821"/>
                  <a:gd name="T12" fmla="*/ 1194 w 4805"/>
                  <a:gd name="T13" fmla="*/ 1367 h 5821"/>
                  <a:gd name="T14" fmla="*/ 1134 w 4805"/>
                  <a:gd name="T15" fmla="*/ 1785 h 5821"/>
                  <a:gd name="T16" fmla="*/ 1316 w 4805"/>
                  <a:gd name="T17" fmla="*/ 2208 h 5821"/>
                  <a:gd name="T18" fmla="*/ 1692 w 4805"/>
                  <a:gd name="T19" fmla="*/ 2822 h 5821"/>
                  <a:gd name="T20" fmla="*/ 837 w 4805"/>
                  <a:gd name="T21" fmla="*/ 3187 h 5821"/>
                  <a:gd name="T22" fmla="*/ 2 w 4805"/>
                  <a:gd name="T23" fmla="*/ 5593 h 5821"/>
                  <a:gd name="T24" fmla="*/ 197 w 4805"/>
                  <a:gd name="T25" fmla="*/ 5821 h 5821"/>
                  <a:gd name="T26" fmla="*/ 4805 w 4805"/>
                  <a:gd name="T27" fmla="*/ 5624 h 5821"/>
                  <a:gd name="T28" fmla="*/ 2223 w 4805"/>
                  <a:gd name="T29" fmla="*/ 3365 h 5821"/>
                  <a:gd name="T30" fmla="*/ 2203 w 4805"/>
                  <a:gd name="T31" fmla="*/ 3771 h 5821"/>
                  <a:gd name="T32" fmla="*/ 2137 w 4805"/>
                  <a:gd name="T33" fmla="*/ 3831 h 5821"/>
                  <a:gd name="T34" fmla="*/ 1896 w 4805"/>
                  <a:gd name="T35" fmla="*/ 3556 h 5821"/>
                  <a:gd name="T36" fmla="*/ 1883 w 4805"/>
                  <a:gd name="T37" fmla="*/ 3118 h 5821"/>
                  <a:gd name="T38" fmla="*/ 1981 w 4805"/>
                  <a:gd name="T39" fmla="*/ 3059 h 5821"/>
                  <a:gd name="T40" fmla="*/ 2197 w 4805"/>
                  <a:gd name="T41" fmla="*/ 3182 h 5821"/>
                  <a:gd name="T42" fmla="*/ 2223 w 4805"/>
                  <a:gd name="T43" fmla="*/ 3365 h 5821"/>
                  <a:gd name="T44" fmla="*/ 2582 w 4805"/>
                  <a:gd name="T45" fmla="*/ 3365 h 5821"/>
                  <a:gd name="T46" fmla="*/ 2607 w 4805"/>
                  <a:gd name="T47" fmla="*/ 3182 h 5821"/>
                  <a:gd name="T48" fmla="*/ 2824 w 4805"/>
                  <a:gd name="T49" fmla="*/ 3059 h 5821"/>
                  <a:gd name="T50" fmla="*/ 2922 w 4805"/>
                  <a:gd name="T51" fmla="*/ 3118 h 5821"/>
                  <a:gd name="T52" fmla="*/ 2909 w 4805"/>
                  <a:gd name="T53" fmla="*/ 3556 h 5821"/>
                  <a:gd name="T54" fmla="*/ 2668 w 4805"/>
                  <a:gd name="T55" fmla="*/ 3831 h 5821"/>
                  <a:gd name="T56" fmla="*/ 2602 w 4805"/>
                  <a:gd name="T57" fmla="*/ 3771 h 5821"/>
                  <a:gd name="T58" fmla="*/ 1589 w 4805"/>
                  <a:gd name="T59" fmla="*/ 1869 h 5821"/>
                  <a:gd name="T60" fmla="*/ 1521 w 4805"/>
                  <a:gd name="T61" fmla="*/ 1799 h 5821"/>
                  <a:gd name="T62" fmla="*/ 1491 w 4805"/>
                  <a:gd name="T63" fmla="*/ 1634 h 5821"/>
                  <a:gd name="T64" fmla="*/ 1584 w 4805"/>
                  <a:gd name="T65" fmla="*/ 1567 h 5821"/>
                  <a:gd name="T66" fmla="*/ 1621 w 4805"/>
                  <a:gd name="T67" fmla="*/ 1388 h 5821"/>
                  <a:gd name="T68" fmla="*/ 2455 w 4805"/>
                  <a:gd name="T69" fmla="*/ 1414 h 5821"/>
                  <a:gd name="T70" fmla="*/ 3126 w 4805"/>
                  <a:gd name="T71" fmla="*/ 1540 h 5821"/>
                  <a:gd name="T72" fmla="*/ 3211 w 4805"/>
                  <a:gd name="T73" fmla="*/ 1567 h 5821"/>
                  <a:gd name="T74" fmla="*/ 3314 w 4805"/>
                  <a:gd name="T75" fmla="*/ 1634 h 5821"/>
                  <a:gd name="T76" fmla="*/ 3284 w 4805"/>
                  <a:gd name="T77" fmla="*/ 1799 h 5821"/>
                  <a:gd name="T78" fmla="*/ 3216 w 4805"/>
                  <a:gd name="T79" fmla="*/ 1869 h 5821"/>
                  <a:gd name="T80" fmla="*/ 2582 w 4805"/>
                  <a:gd name="T81" fmla="*/ 2763 h 5821"/>
                  <a:gd name="T82" fmla="*/ 1828 w 4805"/>
                  <a:gd name="T83" fmla="*/ 2421 h 5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05" h="5821">
                    <a:moveTo>
                      <a:pt x="3967" y="3187"/>
                    </a:moveTo>
                    <a:lnTo>
                      <a:pt x="3226" y="2963"/>
                    </a:lnTo>
                    <a:cubicBezTo>
                      <a:pt x="3208" y="2908"/>
                      <a:pt x="3168" y="2861"/>
                      <a:pt x="3113" y="2822"/>
                    </a:cubicBezTo>
                    <a:cubicBezTo>
                      <a:pt x="3174" y="2754"/>
                      <a:pt x="3225" y="2685"/>
                      <a:pt x="3265" y="2628"/>
                    </a:cubicBezTo>
                    <a:cubicBezTo>
                      <a:pt x="3358" y="2493"/>
                      <a:pt x="3435" y="2348"/>
                      <a:pt x="3489" y="2208"/>
                    </a:cubicBezTo>
                    <a:cubicBezTo>
                      <a:pt x="3515" y="2149"/>
                      <a:pt x="3538" y="2089"/>
                      <a:pt x="3556" y="2031"/>
                    </a:cubicBezTo>
                    <a:cubicBezTo>
                      <a:pt x="3628" y="1970"/>
                      <a:pt x="3671" y="1880"/>
                      <a:pt x="3671" y="1785"/>
                    </a:cubicBezTo>
                    <a:lnTo>
                      <a:pt x="3671" y="1553"/>
                    </a:lnTo>
                    <a:cubicBezTo>
                      <a:pt x="3671" y="1486"/>
                      <a:pt x="3650" y="1421"/>
                      <a:pt x="3611" y="1367"/>
                    </a:cubicBezTo>
                    <a:lnTo>
                      <a:pt x="3611" y="1040"/>
                    </a:lnTo>
                    <a:cubicBezTo>
                      <a:pt x="3611" y="467"/>
                      <a:pt x="3144" y="0"/>
                      <a:pt x="2571" y="0"/>
                    </a:cubicBezTo>
                    <a:lnTo>
                      <a:pt x="2234" y="0"/>
                    </a:lnTo>
                    <a:cubicBezTo>
                      <a:pt x="1660" y="0"/>
                      <a:pt x="1194" y="467"/>
                      <a:pt x="1194" y="1040"/>
                    </a:cubicBezTo>
                    <a:lnTo>
                      <a:pt x="1194" y="1367"/>
                    </a:lnTo>
                    <a:cubicBezTo>
                      <a:pt x="1155" y="1421"/>
                      <a:pt x="1134" y="1486"/>
                      <a:pt x="1134" y="1553"/>
                    </a:cubicBezTo>
                    <a:lnTo>
                      <a:pt x="1134" y="1785"/>
                    </a:lnTo>
                    <a:cubicBezTo>
                      <a:pt x="1134" y="1880"/>
                      <a:pt x="1177" y="1970"/>
                      <a:pt x="1249" y="2031"/>
                    </a:cubicBezTo>
                    <a:cubicBezTo>
                      <a:pt x="1267" y="2089"/>
                      <a:pt x="1290" y="2149"/>
                      <a:pt x="1316" y="2208"/>
                    </a:cubicBezTo>
                    <a:cubicBezTo>
                      <a:pt x="1370" y="2348"/>
                      <a:pt x="1447" y="2493"/>
                      <a:pt x="1540" y="2628"/>
                    </a:cubicBezTo>
                    <a:cubicBezTo>
                      <a:pt x="1579" y="2685"/>
                      <a:pt x="1631" y="2754"/>
                      <a:pt x="1692" y="2822"/>
                    </a:cubicBezTo>
                    <a:cubicBezTo>
                      <a:pt x="1637" y="2861"/>
                      <a:pt x="1597" y="2908"/>
                      <a:pt x="1579" y="2963"/>
                    </a:cubicBezTo>
                    <a:lnTo>
                      <a:pt x="837" y="3187"/>
                    </a:lnTo>
                    <a:cubicBezTo>
                      <a:pt x="315" y="3337"/>
                      <a:pt x="2" y="5593"/>
                      <a:pt x="2" y="5593"/>
                    </a:cubicBezTo>
                    <a:lnTo>
                      <a:pt x="2" y="5593"/>
                    </a:lnTo>
                    <a:cubicBezTo>
                      <a:pt x="1" y="5603"/>
                      <a:pt x="0" y="5613"/>
                      <a:pt x="0" y="5624"/>
                    </a:cubicBezTo>
                    <a:cubicBezTo>
                      <a:pt x="0" y="5733"/>
                      <a:pt x="88" y="5821"/>
                      <a:pt x="197" y="5821"/>
                    </a:cubicBezTo>
                    <a:lnTo>
                      <a:pt x="4608" y="5821"/>
                    </a:lnTo>
                    <a:cubicBezTo>
                      <a:pt x="4717" y="5821"/>
                      <a:pt x="4805" y="5733"/>
                      <a:pt x="4805" y="5624"/>
                    </a:cubicBezTo>
                    <a:cubicBezTo>
                      <a:pt x="4805" y="5530"/>
                      <a:pt x="4490" y="3337"/>
                      <a:pt x="3967" y="3187"/>
                    </a:cubicBezTo>
                    <a:close/>
                    <a:moveTo>
                      <a:pt x="2223" y="3365"/>
                    </a:moveTo>
                    <a:cubicBezTo>
                      <a:pt x="2235" y="3379"/>
                      <a:pt x="2241" y="3398"/>
                      <a:pt x="2239" y="3417"/>
                    </a:cubicBezTo>
                    <a:lnTo>
                      <a:pt x="2203" y="3771"/>
                    </a:lnTo>
                    <a:cubicBezTo>
                      <a:pt x="2200" y="3799"/>
                      <a:pt x="2181" y="3821"/>
                      <a:pt x="2154" y="3829"/>
                    </a:cubicBezTo>
                    <a:cubicBezTo>
                      <a:pt x="2148" y="3830"/>
                      <a:pt x="2142" y="3831"/>
                      <a:pt x="2137" y="3831"/>
                    </a:cubicBezTo>
                    <a:cubicBezTo>
                      <a:pt x="2116" y="3831"/>
                      <a:pt x="2096" y="3822"/>
                      <a:pt x="2083" y="3805"/>
                    </a:cubicBezTo>
                    <a:lnTo>
                      <a:pt x="1896" y="3556"/>
                    </a:lnTo>
                    <a:cubicBezTo>
                      <a:pt x="1887" y="3545"/>
                      <a:pt x="1882" y="3530"/>
                      <a:pt x="1883" y="3516"/>
                    </a:cubicBezTo>
                    <a:lnTo>
                      <a:pt x="1883" y="3118"/>
                    </a:lnTo>
                    <a:cubicBezTo>
                      <a:pt x="1883" y="3094"/>
                      <a:pt x="1895" y="3073"/>
                      <a:pt x="1915" y="3060"/>
                    </a:cubicBezTo>
                    <a:cubicBezTo>
                      <a:pt x="1935" y="3048"/>
                      <a:pt x="1960" y="3048"/>
                      <a:pt x="1981" y="3059"/>
                    </a:cubicBezTo>
                    <a:cubicBezTo>
                      <a:pt x="2035" y="3087"/>
                      <a:pt x="2090" y="3107"/>
                      <a:pt x="2142" y="3116"/>
                    </a:cubicBezTo>
                    <a:cubicBezTo>
                      <a:pt x="2174" y="3122"/>
                      <a:pt x="2197" y="3150"/>
                      <a:pt x="2197" y="3182"/>
                    </a:cubicBezTo>
                    <a:lnTo>
                      <a:pt x="2197" y="3348"/>
                    </a:lnTo>
                    <a:cubicBezTo>
                      <a:pt x="2207" y="3352"/>
                      <a:pt x="2216" y="3358"/>
                      <a:pt x="2223" y="3365"/>
                    </a:cubicBezTo>
                    <a:close/>
                    <a:moveTo>
                      <a:pt x="2565" y="3417"/>
                    </a:moveTo>
                    <a:cubicBezTo>
                      <a:pt x="2563" y="3398"/>
                      <a:pt x="2570" y="3379"/>
                      <a:pt x="2582" y="3365"/>
                    </a:cubicBezTo>
                    <a:cubicBezTo>
                      <a:pt x="2589" y="3358"/>
                      <a:pt x="2598" y="3352"/>
                      <a:pt x="2607" y="3348"/>
                    </a:cubicBezTo>
                    <a:lnTo>
                      <a:pt x="2607" y="3182"/>
                    </a:lnTo>
                    <a:cubicBezTo>
                      <a:pt x="2607" y="3150"/>
                      <a:pt x="2631" y="3122"/>
                      <a:pt x="2662" y="3116"/>
                    </a:cubicBezTo>
                    <a:cubicBezTo>
                      <a:pt x="2715" y="3107"/>
                      <a:pt x="2770" y="3087"/>
                      <a:pt x="2824" y="3059"/>
                    </a:cubicBezTo>
                    <a:cubicBezTo>
                      <a:pt x="2845" y="3048"/>
                      <a:pt x="2870" y="3048"/>
                      <a:pt x="2890" y="3061"/>
                    </a:cubicBezTo>
                    <a:cubicBezTo>
                      <a:pt x="2910" y="3073"/>
                      <a:pt x="2922" y="3094"/>
                      <a:pt x="2922" y="3118"/>
                    </a:cubicBezTo>
                    <a:lnTo>
                      <a:pt x="2922" y="3516"/>
                    </a:lnTo>
                    <a:cubicBezTo>
                      <a:pt x="2922" y="3530"/>
                      <a:pt x="2917" y="3545"/>
                      <a:pt x="2909" y="3556"/>
                    </a:cubicBezTo>
                    <a:lnTo>
                      <a:pt x="2721" y="3804"/>
                    </a:lnTo>
                    <a:cubicBezTo>
                      <a:pt x="2709" y="3821"/>
                      <a:pt x="2689" y="3831"/>
                      <a:pt x="2668" y="3831"/>
                    </a:cubicBezTo>
                    <a:cubicBezTo>
                      <a:pt x="2662" y="3831"/>
                      <a:pt x="2656" y="3830"/>
                      <a:pt x="2650" y="3829"/>
                    </a:cubicBezTo>
                    <a:cubicBezTo>
                      <a:pt x="2624" y="3821"/>
                      <a:pt x="2605" y="3798"/>
                      <a:pt x="2602" y="3771"/>
                    </a:cubicBezTo>
                    <a:lnTo>
                      <a:pt x="2565" y="3417"/>
                    </a:lnTo>
                    <a:close/>
                    <a:moveTo>
                      <a:pt x="1589" y="1869"/>
                    </a:moveTo>
                    <a:lnTo>
                      <a:pt x="1586" y="1841"/>
                    </a:lnTo>
                    <a:lnTo>
                      <a:pt x="1521" y="1799"/>
                    </a:lnTo>
                    <a:cubicBezTo>
                      <a:pt x="1502" y="1787"/>
                      <a:pt x="1491" y="1766"/>
                      <a:pt x="1491" y="1743"/>
                    </a:cubicBezTo>
                    <a:lnTo>
                      <a:pt x="1491" y="1634"/>
                    </a:lnTo>
                    <a:cubicBezTo>
                      <a:pt x="1491" y="1597"/>
                      <a:pt x="1520" y="1567"/>
                      <a:pt x="1557" y="1567"/>
                    </a:cubicBezTo>
                    <a:lnTo>
                      <a:pt x="1584" y="1567"/>
                    </a:lnTo>
                    <a:lnTo>
                      <a:pt x="1584" y="1448"/>
                    </a:lnTo>
                    <a:cubicBezTo>
                      <a:pt x="1584" y="1423"/>
                      <a:pt x="1599" y="1400"/>
                      <a:pt x="1621" y="1388"/>
                    </a:cubicBezTo>
                    <a:cubicBezTo>
                      <a:pt x="1713" y="1343"/>
                      <a:pt x="1895" y="1266"/>
                      <a:pt x="2084" y="1266"/>
                    </a:cubicBezTo>
                    <a:cubicBezTo>
                      <a:pt x="2234" y="1266"/>
                      <a:pt x="2359" y="1316"/>
                      <a:pt x="2455" y="1414"/>
                    </a:cubicBezTo>
                    <a:cubicBezTo>
                      <a:pt x="2574" y="1538"/>
                      <a:pt x="2711" y="1600"/>
                      <a:pt x="2863" y="1600"/>
                    </a:cubicBezTo>
                    <a:cubicBezTo>
                      <a:pt x="2949" y="1600"/>
                      <a:pt x="3037" y="1580"/>
                      <a:pt x="3126" y="1540"/>
                    </a:cubicBezTo>
                    <a:cubicBezTo>
                      <a:pt x="3147" y="1530"/>
                      <a:pt x="3171" y="1532"/>
                      <a:pt x="3190" y="1545"/>
                    </a:cubicBezTo>
                    <a:cubicBezTo>
                      <a:pt x="3199" y="1550"/>
                      <a:pt x="3206" y="1558"/>
                      <a:pt x="3211" y="1567"/>
                    </a:cubicBezTo>
                    <a:lnTo>
                      <a:pt x="3248" y="1567"/>
                    </a:lnTo>
                    <a:cubicBezTo>
                      <a:pt x="3284" y="1567"/>
                      <a:pt x="3314" y="1597"/>
                      <a:pt x="3314" y="1634"/>
                    </a:cubicBezTo>
                    <a:lnTo>
                      <a:pt x="3314" y="1743"/>
                    </a:lnTo>
                    <a:cubicBezTo>
                      <a:pt x="3314" y="1766"/>
                      <a:pt x="3303" y="1787"/>
                      <a:pt x="3284" y="1799"/>
                    </a:cubicBezTo>
                    <a:lnTo>
                      <a:pt x="3219" y="1841"/>
                    </a:lnTo>
                    <a:lnTo>
                      <a:pt x="3216" y="1869"/>
                    </a:lnTo>
                    <a:cubicBezTo>
                      <a:pt x="3195" y="2028"/>
                      <a:pt x="3105" y="2235"/>
                      <a:pt x="2976" y="2421"/>
                    </a:cubicBezTo>
                    <a:cubicBezTo>
                      <a:pt x="2813" y="2658"/>
                      <a:pt x="2661" y="2763"/>
                      <a:pt x="2582" y="2763"/>
                    </a:cubicBezTo>
                    <a:lnTo>
                      <a:pt x="2223" y="2763"/>
                    </a:lnTo>
                    <a:cubicBezTo>
                      <a:pt x="2144" y="2763"/>
                      <a:pt x="1991" y="2658"/>
                      <a:pt x="1828" y="2421"/>
                    </a:cubicBezTo>
                    <a:cubicBezTo>
                      <a:pt x="1700" y="2235"/>
                      <a:pt x="1610" y="2028"/>
                      <a:pt x="1589" y="18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  <a:defRPr sz="1500" cap="all" spc="75"/>
                </a:pPr>
                <a:endParaRPr/>
              </a:p>
            </p:txBody>
          </p:sp>
        </p:grpSp>
        <p:grpSp>
          <p:nvGrpSpPr>
            <p:cNvPr id="58" name="iṡļíḋê">
              <a:extLst>
                <a:ext uri="{FF2B5EF4-FFF2-40B4-BE49-F238E27FC236}">
                  <a16:creationId xmlns:a16="http://schemas.microsoft.com/office/drawing/2014/main" id="{CACA0934-DCB9-4C56-968A-4F64D9A565E2}"/>
                </a:ext>
              </a:extLst>
            </p:cNvPr>
            <p:cNvGrpSpPr/>
            <p:nvPr/>
          </p:nvGrpSpPr>
          <p:grpSpPr>
            <a:xfrm>
              <a:off x="8339087" y="3190657"/>
              <a:ext cx="2737180" cy="895783"/>
              <a:chOff x="1115733" y="2397967"/>
              <a:chExt cx="2737180" cy="895783"/>
            </a:xfrm>
          </p:grpSpPr>
          <p:sp>
            <p:nvSpPr>
              <p:cNvPr id="65" name="isḷîḋê">
                <a:extLst>
                  <a:ext uri="{FF2B5EF4-FFF2-40B4-BE49-F238E27FC236}">
                    <a16:creationId xmlns:a16="http://schemas.microsoft.com/office/drawing/2014/main" id="{6DB0AFF2-955C-4C76-9501-3B2BC0486199}"/>
                  </a:ext>
                </a:extLst>
              </p:cNvPr>
              <p:cNvSpPr/>
              <p:nvPr/>
            </p:nvSpPr>
            <p:spPr bwMode="auto">
              <a:xfrm>
                <a:off x="1115733" y="2740192"/>
                <a:ext cx="2737180" cy="55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66" name="ïş1îḋê">
                <a:extLst>
                  <a:ext uri="{FF2B5EF4-FFF2-40B4-BE49-F238E27FC236}">
                    <a16:creationId xmlns:a16="http://schemas.microsoft.com/office/drawing/2014/main" id="{BAD116EF-5A1C-4CC7-8B09-107278E5FC1B}"/>
                  </a:ext>
                </a:extLst>
              </p:cNvPr>
              <p:cNvSpPr txBox="1"/>
              <p:nvPr/>
            </p:nvSpPr>
            <p:spPr bwMode="auto">
              <a:xfrm>
                <a:off x="1115733" y="2397967"/>
                <a:ext cx="2737180" cy="34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此处输入标题</a:t>
                </a:r>
              </a:p>
            </p:txBody>
          </p:sp>
        </p:grpSp>
        <p:grpSp>
          <p:nvGrpSpPr>
            <p:cNvPr id="59" name="îşľïde">
              <a:extLst>
                <a:ext uri="{FF2B5EF4-FFF2-40B4-BE49-F238E27FC236}">
                  <a16:creationId xmlns:a16="http://schemas.microsoft.com/office/drawing/2014/main" id="{26C629BC-C446-490B-8A33-5E156CC20220}"/>
                </a:ext>
              </a:extLst>
            </p:cNvPr>
            <p:cNvGrpSpPr/>
            <p:nvPr/>
          </p:nvGrpSpPr>
          <p:grpSpPr>
            <a:xfrm>
              <a:off x="11099641" y="4739027"/>
              <a:ext cx="419259" cy="419161"/>
              <a:chOff x="11099641" y="4739028"/>
              <a:chExt cx="419259" cy="419161"/>
            </a:xfrm>
          </p:grpSpPr>
          <p:sp>
            <p:nvSpPr>
              <p:cNvPr id="63" name="išľîdé">
                <a:extLst>
                  <a:ext uri="{FF2B5EF4-FFF2-40B4-BE49-F238E27FC236}">
                    <a16:creationId xmlns:a16="http://schemas.microsoft.com/office/drawing/2014/main" id="{63E40DB1-F854-4D65-8892-0FCDCB5000C8}"/>
                  </a:ext>
                </a:extLst>
              </p:cNvPr>
              <p:cNvSpPr/>
              <p:nvPr/>
            </p:nvSpPr>
            <p:spPr>
              <a:xfrm>
                <a:off x="11099641" y="4739028"/>
                <a:ext cx="419259" cy="419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iŝļïḑê">
                <a:extLst>
                  <a:ext uri="{FF2B5EF4-FFF2-40B4-BE49-F238E27FC236}">
                    <a16:creationId xmlns:a16="http://schemas.microsoft.com/office/drawing/2014/main" id="{7D59D71D-FB13-4AC2-B35E-9ED3C794277C}"/>
                  </a:ext>
                </a:extLst>
              </p:cNvPr>
              <p:cNvSpPr/>
              <p:nvPr/>
            </p:nvSpPr>
            <p:spPr>
              <a:xfrm>
                <a:off x="11211289" y="4830083"/>
                <a:ext cx="195962" cy="237050"/>
              </a:xfrm>
              <a:custGeom>
                <a:avLst/>
                <a:gdLst>
                  <a:gd name="T0" fmla="*/ 3226 w 4805"/>
                  <a:gd name="T1" fmla="*/ 2963 h 5821"/>
                  <a:gd name="T2" fmla="*/ 3265 w 4805"/>
                  <a:gd name="T3" fmla="*/ 2628 h 5821"/>
                  <a:gd name="T4" fmla="*/ 3556 w 4805"/>
                  <a:gd name="T5" fmla="*/ 2031 h 5821"/>
                  <a:gd name="T6" fmla="*/ 3671 w 4805"/>
                  <a:gd name="T7" fmla="*/ 1553 h 5821"/>
                  <a:gd name="T8" fmla="*/ 3611 w 4805"/>
                  <a:gd name="T9" fmla="*/ 1040 h 5821"/>
                  <a:gd name="T10" fmla="*/ 2234 w 4805"/>
                  <a:gd name="T11" fmla="*/ 0 h 5821"/>
                  <a:gd name="T12" fmla="*/ 1194 w 4805"/>
                  <a:gd name="T13" fmla="*/ 1367 h 5821"/>
                  <a:gd name="T14" fmla="*/ 1134 w 4805"/>
                  <a:gd name="T15" fmla="*/ 1785 h 5821"/>
                  <a:gd name="T16" fmla="*/ 1316 w 4805"/>
                  <a:gd name="T17" fmla="*/ 2208 h 5821"/>
                  <a:gd name="T18" fmla="*/ 1692 w 4805"/>
                  <a:gd name="T19" fmla="*/ 2822 h 5821"/>
                  <a:gd name="T20" fmla="*/ 837 w 4805"/>
                  <a:gd name="T21" fmla="*/ 3187 h 5821"/>
                  <a:gd name="T22" fmla="*/ 2 w 4805"/>
                  <a:gd name="T23" fmla="*/ 5593 h 5821"/>
                  <a:gd name="T24" fmla="*/ 197 w 4805"/>
                  <a:gd name="T25" fmla="*/ 5821 h 5821"/>
                  <a:gd name="T26" fmla="*/ 4805 w 4805"/>
                  <a:gd name="T27" fmla="*/ 5624 h 5821"/>
                  <a:gd name="T28" fmla="*/ 2223 w 4805"/>
                  <a:gd name="T29" fmla="*/ 3365 h 5821"/>
                  <a:gd name="T30" fmla="*/ 2203 w 4805"/>
                  <a:gd name="T31" fmla="*/ 3771 h 5821"/>
                  <a:gd name="T32" fmla="*/ 2137 w 4805"/>
                  <a:gd name="T33" fmla="*/ 3831 h 5821"/>
                  <a:gd name="T34" fmla="*/ 1896 w 4805"/>
                  <a:gd name="T35" fmla="*/ 3556 h 5821"/>
                  <a:gd name="T36" fmla="*/ 1883 w 4805"/>
                  <a:gd name="T37" fmla="*/ 3118 h 5821"/>
                  <a:gd name="T38" fmla="*/ 1981 w 4805"/>
                  <a:gd name="T39" fmla="*/ 3059 h 5821"/>
                  <a:gd name="T40" fmla="*/ 2197 w 4805"/>
                  <a:gd name="T41" fmla="*/ 3182 h 5821"/>
                  <a:gd name="T42" fmla="*/ 2223 w 4805"/>
                  <a:gd name="T43" fmla="*/ 3365 h 5821"/>
                  <a:gd name="T44" fmla="*/ 2582 w 4805"/>
                  <a:gd name="T45" fmla="*/ 3365 h 5821"/>
                  <a:gd name="T46" fmla="*/ 2607 w 4805"/>
                  <a:gd name="T47" fmla="*/ 3182 h 5821"/>
                  <a:gd name="T48" fmla="*/ 2824 w 4805"/>
                  <a:gd name="T49" fmla="*/ 3059 h 5821"/>
                  <a:gd name="T50" fmla="*/ 2922 w 4805"/>
                  <a:gd name="T51" fmla="*/ 3118 h 5821"/>
                  <a:gd name="T52" fmla="*/ 2909 w 4805"/>
                  <a:gd name="T53" fmla="*/ 3556 h 5821"/>
                  <a:gd name="T54" fmla="*/ 2668 w 4805"/>
                  <a:gd name="T55" fmla="*/ 3831 h 5821"/>
                  <a:gd name="T56" fmla="*/ 2602 w 4805"/>
                  <a:gd name="T57" fmla="*/ 3771 h 5821"/>
                  <a:gd name="T58" fmla="*/ 1589 w 4805"/>
                  <a:gd name="T59" fmla="*/ 1869 h 5821"/>
                  <a:gd name="T60" fmla="*/ 1521 w 4805"/>
                  <a:gd name="T61" fmla="*/ 1799 h 5821"/>
                  <a:gd name="T62" fmla="*/ 1491 w 4805"/>
                  <a:gd name="T63" fmla="*/ 1634 h 5821"/>
                  <a:gd name="T64" fmla="*/ 1584 w 4805"/>
                  <a:gd name="T65" fmla="*/ 1567 h 5821"/>
                  <a:gd name="T66" fmla="*/ 1621 w 4805"/>
                  <a:gd name="T67" fmla="*/ 1388 h 5821"/>
                  <a:gd name="T68" fmla="*/ 2455 w 4805"/>
                  <a:gd name="T69" fmla="*/ 1414 h 5821"/>
                  <a:gd name="T70" fmla="*/ 3126 w 4805"/>
                  <a:gd name="T71" fmla="*/ 1540 h 5821"/>
                  <a:gd name="T72" fmla="*/ 3211 w 4805"/>
                  <a:gd name="T73" fmla="*/ 1567 h 5821"/>
                  <a:gd name="T74" fmla="*/ 3314 w 4805"/>
                  <a:gd name="T75" fmla="*/ 1634 h 5821"/>
                  <a:gd name="T76" fmla="*/ 3284 w 4805"/>
                  <a:gd name="T77" fmla="*/ 1799 h 5821"/>
                  <a:gd name="T78" fmla="*/ 3216 w 4805"/>
                  <a:gd name="T79" fmla="*/ 1869 h 5821"/>
                  <a:gd name="T80" fmla="*/ 2582 w 4805"/>
                  <a:gd name="T81" fmla="*/ 2763 h 5821"/>
                  <a:gd name="T82" fmla="*/ 1828 w 4805"/>
                  <a:gd name="T83" fmla="*/ 2421 h 5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05" h="5821">
                    <a:moveTo>
                      <a:pt x="3967" y="3187"/>
                    </a:moveTo>
                    <a:lnTo>
                      <a:pt x="3226" y="2963"/>
                    </a:lnTo>
                    <a:cubicBezTo>
                      <a:pt x="3208" y="2908"/>
                      <a:pt x="3168" y="2861"/>
                      <a:pt x="3113" y="2822"/>
                    </a:cubicBezTo>
                    <a:cubicBezTo>
                      <a:pt x="3174" y="2754"/>
                      <a:pt x="3225" y="2685"/>
                      <a:pt x="3265" y="2628"/>
                    </a:cubicBezTo>
                    <a:cubicBezTo>
                      <a:pt x="3358" y="2493"/>
                      <a:pt x="3435" y="2348"/>
                      <a:pt x="3489" y="2208"/>
                    </a:cubicBezTo>
                    <a:cubicBezTo>
                      <a:pt x="3515" y="2149"/>
                      <a:pt x="3538" y="2089"/>
                      <a:pt x="3556" y="2031"/>
                    </a:cubicBezTo>
                    <a:cubicBezTo>
                      <a:pt x="3628" y="1970"/>
                      <a:pt x="3671" y="1880"/>
                      <a:pt x="3671" y="1785"/>
                    </a:cubicBezTo>
                    <a:lnTo>
                      <a:pt x="3671" y="1553"/>
                    </a:lnTo>
                    <a:cubicBezTo>
                      <a:pt x="3671" y="1486"/>
                      <a:pt x="3650" y="1421"/>
                      <a:pt x="3611" y="1367"/>
                    </a:cubicBezTo>
                    <a:lnTo>
                      <a:pt x="3611" y="1040"/>
                    </a:lnTo>
                    <a:cubicBezTo>
                      <a:pt x="3611" y="467"/>
                      <a:pt x="3144" y="0"/>
                      <a:pt x="2571" y="0"/>
                    </a:cubicBezTo>
                    <a:lnTo>
                      <a:pt x="2234" y="0"/>
                    </a:lnTo>
                    <a:cubicBezTo>
                      <a:pt x="1660" y="0"/>
                      <a:pt x="1194" y="467"/>
                      <a:pt x="1194" y="1040"/>
                    </a:cubicBezTo>
                    <a:lnTo>
                      <a:pt x="1194" y="1367"/>
                    </a:lnTo>
                    <a:cubicBezTo>
                      <a:pt x="1155" y="1421"/>
                      <a:pt x="1134" y="1486"/>
                      <a:pt x="1134" y="1553"/>
                    </a:cubicBezTo>
                    <a:lnTo>
                      <a:pt x="1134" y="1785"/>
                    </a:lnTo>
                    <a:cubicBezTo>
                      <a:pt x="1134" y="1880"/>
                      <a:pt x="1177" y="1970"/>
                      <a:pt x="1249" y="2031"/>
                    </a:cubicBezTo>
                    <a:cubicBezTo>
                      <a:pt x="1267" y="2089"/>
                      <a:pt x="1290" y="2149"/>
                      <a:pt x="1316" y="2208"/>
                    </a:cubicBezTo>
                    <a:cubicBezTo>
                      <a:pt x="1370" y="2348"/>
                      <a:pt x="1447" y="2493"/>
                      <a:pt x="1540" y="2628"/>
                    </a:cubicBezTo>
                    <a:cubicBezTo>
                      <a:pt x="1579" y="2685"/>
                      <a:pt x="1631" y="2754"/>
                      <a:pt x="1692" y="2822"/>
                    </a:cubicBezTo>
                    <a:cubicBezTo>
                      <a:pt x="1637" y="2861"/>
                      <a:pt x="1597" y="2908"/>
                      <a:pt x="1579" y="2963"/>
                    </a:cubicBezTo>
                    <a:lnTo>
                      <a:pt x="837" y="3187"/>
                    </a:lnTo>
                    <a:cubicBezTo>
                      <a:pt x="315" y="3337"/>
                      <a:pt x="2" y="5593"/>
                      <a:pt x="2" y="5593"/>
                    </a:cubicBezTo>
                    <a:lnTo>
                      <a:pt x="2" y="5593"/>
                    </a:lnTo>
                    <a:cubicBezTo>
                      <a:pt x="1" y="5603"/>
                      <a:pt x="0" y="5613"/>
                      <a:pt x="0" y="5624"/>
                    </a:cubicBezTo>
                    <a:cubicBezTo>
                      <a:pt x="0" y="5733"/>
                      <a:pt x="88" y="5821"/>
                      <a:pt x="197" y="5821"/>
                    </a:cubicBezTo>
                    <a:lnTo>
                      <a:pt x="4608" y="5821"/>
                    </a:lnTo>
                    <a:cubicBezTo>
                      <a:pt x="4717" y="5821"/>
                      <a:pt x="4805" y="5733"/>
                      <a:pt x="4805" y="5624"/>
                    </a:cubicBezTo>
                    <a:cubicBezTo>
                      <a:pt x="4805" y="5530"/>
                      <a:pt x="4490" y="3337"/>
                      <a:pt x="3967" y="3187"/>
                    </a:cubicBezTo>
                    <a:close/>
                    <a:moveTo>
                      <a:pt x="2223" y="3365"/>
                    </a:moveTo>
                    <a:cubicBezTo>
                      <a:pt x="2235" y="3379"/>
                      <a:pt x="2241" y="3398"/>
                      <a:pt x="2239" y="3417"/>
                    </a:cubicBezTo>
                    <a:lnTo>
                      <a:pt x="2203" y="3771"/>
                    </a:lnTo>
                    <a:cubicBezTo>
                      <a:pt x="2200" y="3799"/>
                      <a:pt x="2181" y="3821"/>
                      <a:pt x="2154" y="3829"/>
                    </a:cubicBezTo>
                    <a:cubicBezTo>
                      <a:pt x="2148" y="3830"/>
                      <a:pt x="2142" y="3831"/>
                      <a:pt x="2137" y="3831"/>
                    </a:cubicBezTo>
                    <a:cubicBezTo>
                      <a:pt x="2116" y="3831"/>
                      <a:pt x="2096" y="3822"/>
                      <a:pt x="2083" y="3805"/>
                    </a:cubicBezTo>
                    <a:lnTo>
                      <a:pt x="1896" y="3556"/>
                    </a:lnTo>
                    <a:cubicBezTo>
                      <a:pt x="1887" y="3545"/>
                      <a:pt x="1882" y="3530"/>
                      <a:pt x="1883" y="3516"/>
                    </a:cubicBezTo>
                    <a:lnTo>
                      <a:pt x="1883" y="3118"/>
                    </a:lnTo>
                    <a:cubicBezTo>
                      <a:pt x="1883" y="3094"/>
                      <a:pt x="1895" y="3073"/>
                      <a:pt x="1915" y="3060"/>
                    </a:cubicBezTo>
                    <a:cubicBezTo>
                      <a:pt x="1935" y="3048"/>
                      <a:pt x="1960" y="3048"/>
                      <a:pt x="1981" y="3059"/>
                    </a:cubicBezTo>
                    <a:cubicBezTo>
                      <a:pt x="2035" y="3087"/>
                      <a:pt x="2090" y="3107"/>
                      <a:pt x="2142" y="3116"/>
                    </a:cubicBezTo>
                    <a:cubicBezTo>
                      <a:pt x="2174" y="3122"/>
                      <a:pt x="2197" y="3150"/>
                      <a:pt x="2197" y="3182"/>
                    </a:cubicBezTo>
                    <a:lnTo>
                      <a:pt x="2197" y="3348"/>
                    </a:lnTo>
                    <a:cubicBezTo>
                      <a:pt x="2207" y="3352"/>
                      <a:pt x="2216" y="3358"/>
                      <a:pt x="2223" y="3365"/>
                    </a:cubicBezTo>
                    <a:close/>
                    <a:moveTo>
                      <a:pt x="2565" y="3417"/>
                    </a:moveTo>
                    <a:cubicBezTo>
                      <a:pt x="2563" y="3398"/>
                      <a:pt x="2570" y="3379"/>
                      <a:pt x="2582" y="3365"/>
                    </a:cubicBezTo>
                    <a:cubicBezTo>
                      <a:pt x="2589" y="3358"/>
                      <a:pt x="2598" y="3352"/>
                      <a:pt x="2607" y="3348"/>
                    </a:cubicBezTo>
                    <a:lnTo>
                      <a:pt x="2607" y="3182"/>
                    </a:lnTo>
                    <a:cubicBezTo>
                      <a:pt x="2607" y="3150"/>
                      <a:pt x="2631" y="3122"/>
                      <a:pt x="2662" y="3116"/>
                    </a:cubicBezTo>
                    <a:cubicBezTo>
                      <a:pt x="2715" y="3107"/>
                      <a:pt x="2770" y="3087"/>
                      <a:pt x="2824" y="3059"/>
                    </a:cubicBezTo>
                    <a:cubicBezTo>
                      <a:pt x="2845" y="3048"/>
                      <a:pt x="2870" y="3048"/>
                      <a:pt x="2890" y="3061"/>
                    </a:cubicBezTo>
                    <a:cubicBezTo>
                      <a:pt x="2910" y="3073"/>
                      <a:pt x="2922" y="3094"/>
                      <a:pt x="2922" y="3118"/>
                    </a:cubicBezTo>
                    <a:lnTo>
                      <a:pt x="2922" y="3516"/>
                    </a:lnTo>
                    <a:cubicBezTo>
                      <a:pt x="2922" y="3530"/>
                      <a:pt x="2917" y="3545"/>
                      <a:pt x="2909" y="3556"/>
                    </a:cubicBezTo>
                    <a:lnTo>
                      <a:pt x="2721" y="3804"/>
                    </a:lnTo>
                    <a:cubicBezTo>
                      <a:pt x="2709" y="3821"/>
                      <a:pt x="2689" y="3831"/>
                      <a:pt x="2668" y="3831"/>
                    </a:cubicBezTo>
                    <a:cubicBezTo>
                      <a:pt x="2662" y="3831"/>
                      <a:pt x="2656" y="3830"/>
                      <a:pt x="2650" y="3829"/>
                    </a:cubicBezTo>
                    <a:cubicBezTo>
                      <a:pt x="2624" y="3821"/>
                      <a:pt x="2605" y="3798"/>
                      <a:pt x="2602" y="3771"/>
                    </a:cubicBezTo>
                    <a:lnTo>
                      <a:pt x="2565" y="3417"/>
                    </a:lnTo>
                    <a:close/>
                    <a:moveTo>
                      <a:pt x="1589" y="1869"/>
                    </a:moveTo>
                    <a:lnTo>
                      <a:pt x="1586" y="1841"/>
                    </a:lnTo>
                    <a:lnTo>
                      <a:pt x="1521" y="1799"/>
                    </a:lnTo>
                    <a:cubicBezTo>
                      <a:pt x="1502" y="1787"/>
                      <a:pt x="1491" y="1766"/>
                      <a:pt x="1491" y="1743"/>
                    </a:cubicBezTo>
                    <a:lnTo>
                      <a:pt x="1491" y="1634"/>
                    </a:lnTo>
                    <a:cubicBezTo>
                      <a:pt x="1491" y="1597"/>
                      <a:pt x="1520" y="1567"/>
                      <a:pt x="1557" y="1567"/>
                    </a:cubicBezTo>
                    <a:lnTo>
                      <a:pt x="1584" y="1567"/>
                    </a:lnTo>
                    <a:lnTo>
                      <a:pt x="1584" y="1448"/>
                    </a:lnTo>
                    <a:cubicBezTo>
                      <a:pt x="1584" y="1423"/>
                      <a:pt x="1599" y="1400"/>
                      <a:pt x="1621" y="1388"/>
                    </a:cubicBezTo>
                    <a:cubicBezTo>
                      <a:pt x="1713" y="1343"/>
                      <a:pt x="1895" y="1266"/>
                      <a:pt x="2084" y="1266"/>
                    </a:cubicBezTo>
                    <a:cubicBezTo>
                      <a:pt x="2234" y="1266"/>
                      <a:pt x="2359" y="1316"/>
                      <a:pt x="2455" y="1414"/>
                    </a:cubicBezTo>
                    <a:cubicBezTo>
                      <a:pt x="2574" y="1538"/>
                      <a:pt x="2711" y="1600"/>
                      <a:pt x="2863" y="1600"/>
                    </a:cubicBezTo>
                    <a:cubicBezTo>
                      <a:pt x="2949" y="1600"/>
                      <a:pt x="3037" y="1580"/>
                      <a:pt x="3126" y="1540"/>
                    </a:cubicBezTo>
                    <a:cubicBezTo>
                      <a:pt x="3147" y="1530"/>
                      <a:pt x="3171" y="1532"/>
                      <a:pt x="3190" y="1545"/>
                    </a:cubicBezTo>
                    <a:cubicBezTo>
                      <a:pt x="3199" y="1550"/>
                      <a:pt x="3206" y="1558"/>
                      <a:pt x="3211" y="1567"/>
                    </a:cubicBezTo>
                    <a:lnTo>
                      <a:pt x="3248" y="1567"/>
                    </a:lnTo>
                    <a:cubicBezTo>
                      <a:pt x="3284" y="1567"/>
                      <a:pt x="3314" y="1597"/>
                      <a:pt x="3314" y="1634"/>
                    </a:cubicBezTo>
                    <a:lnTo>
                      <a:pt x="3314" y="1743"/>
                    </a:lnTo>
                    <a:cubicBezTo>
                      <a:pt x="3314" y="1766"/>
                      <a:pt x="3303" y="1787"/>
                      <a:pt x="3284" y="1799"/>
                    </a:cubicBezTo>
                    <a:lnTo>
                      <a:pt x="3219" y="1841"/>
                    </a:lnTo>
                    <a:lnTo>
                      <a:pt x="3216" y="1869"/>
                    </a:lnTo>
                    <a:cubicBezTo>
                      <a:pt x="3195" y="2028"/>
                      <a:pt x="3105" y="2235"/>
                      <a:pt x="2976" y="2421"/>
                    </a:cubicBezTo>
                    <a:cubicBezTo>
                      <a:pt x="2813" y="2658"/>
                      <a:pt x="2661" y="2763"/>
                      <a:pt x="2582" y="2763"/>
                    </a:cubicBezTo>
                    <a:lnTo>
                      <a:pt x="2223" y="2763"/>
                    </a:lnTo>
                    <a:cubicBezTo>
                      <a:pt x="2144" y="2763"/>
                      <a:pt x="1991" y="2658"/>
                      <a:pt x="1828" y="2421"/>
                    </a:cubicBezTo>
                    <a:cubicBezTo>
                      <a:pt x="1700" y="2235"/>
                      <a:pt x="1610" y="2028"/>
                      <a:pt x="1589" y="186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  <a:defRPr sz="1500" cap="all" spc="75"/>
                </a:pPr>
                <a:endParaRPr/>
              </a:p>
            </p:txBody>
          </p:sp>
        </p:grpSp>
        <p:grpSp>
          <p:nvGrpSpPr>
            <p:cNvPr id="60" name="iṣḻîdé">
              <a:extLst>
                <a:ext uri="{FF2B5EF4-FFF2-40B4-BE49-F238E27FC236}">
                  <a16:creationId xmlns:a16="http://schemas.microsoft.com/office/drawing/2014/main" id="{65AE26A7-0CD7-44A8-9B25-7E2E34AB5130}"/>
                </a:ext>
              </a:extLst>
            </p:cNvPr>
            <p:cNvGrpSpPr/>
            <p:nvPr/>
          </p:nvGrpSpPr>
          <p:grpSpPr>
            <a:xfrm>
              <a:off x="8339087" y="4500716"/>
              <a:ext cx="2737180" cy="895783"/>
              <a:chOff x="1115733" y="2397967"/>
              <a:chExt cx="2737180" cy="895783"/>
            </a:xfrm>
          </p:grpSpPr>
          <p:sp>
            <p:nvSpPr>
              <p:cNvPr id="61" name="iṡḻíďê">
                <a:extLst>
                  <a:ext uri="{FF2B5EF4-FFF2-40B4-BE49-F238E27FC236}">
                    <a16:creationId xmlns:a16="http://schemas.microsoft.com/office/drawing/2014/main" id="{4F78793F-FDB3-43E4-8064-7232309F861C}"/>
                  </a:ext>
                </a:extLst>
              </p:cNvPr>
              <p:cNvSpPr/>
              <p:nvPr/>
            </p:nvSpPr>
            <p:spPr bwMode="auto">
              <a:xfrm>
                <a:off x="1115733" y="2740192"/>
                <a:ext cx="2737180" cy="55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62" name="ïṧ1íďè">
                <a:extLst>
                  <a:ext uri="{FF2B5EF4-FFF2-40B4-BE49-F238E27FC236}">
                    <a16:creationId xmlns:a16="http://schemas.microsoft.com/office/drawing/2014/main" id="{CDD5C4E1-53FA-405C-8294-3F31B14194C3}"/>
                  </a:ext>
                </a:extLst>
              </p:cNvPr>
              <p:cNvSpPr txBox="1"/>
              <p:nvPr/>
            </p:nvSpPr>
            <p:spPr bwMode="auto">
              <a:xfrm>
                <a:off x="1115733" y="2397967"/>
                <a:ext cx="2737180" cy="34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此处输入标题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11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ïṧļiḑé">
            <a:extLst>
              <a:ext uri="{FF2B5EF4-FFF2-40B4-BE49-F238E27FC236}">
                <a16:creationId xmlns:a16="http://schemas.microsoft.com/office/drawing/2014/main" id="{F17D03A4-2487-4258-B3FD-7935CE440CAC}"/>
              </a:ext>
            </a:extLst>
          </p:cNvPr>
          <p:cNvGrpSpPr/>
          <p:nvPr/>
        </p:nvGrpSpPr>
        <p:grpSpPr>
          <a:xfrm>
            <a:off x="673100" y="2317131"/>
            <a:ext cx="3383756" cy="2642837"/>
            <a:chOff x="673100" y="2317131"/>
            <a:chExt cx="3383756" cy="2642837"/>
          </a:xfrm>
        </p:grpSpPr>
        <p:sp>
          <p:nvSpPr>
            <p:cNvPr id="9" name="íŝ1ïdê">
              <a:extLst>
                <a:ext uri="{FF2B5EF4-FFF2-40B4-BE49-F238E27FC236}">
                  <a16:creationId xmlns:a16="http://schemas.microsoft.com/office/drawing/2014/main" id="{2905E89D-CF76-4E1F-9125-E7E0544099FB}"/>
                </a:ext>
              </a:extLst>
            </p:cNvPr>
            <p:cNvSpPr/>
            <p:nvPr/>
          </p:nvSpPr>
          <p:spPr>
            <a:xfrm>
              <a:off x="673100" y="2317131"/>
              <a:ext cx="3383756" cy="2642837"/>
            </a:xfrm>
            <a:prstGeom prst="roundRect">
              <a:avLst>
                <a:gd name="adj" fmla="val 5167"/>
              </a:avLst>
            </a:pr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dirty="0"/>
            </a:p>
          </p:txBody>
        </p:sp>
        <p:sp>
          <p:nvSpPr>
            <p:cNvPr id="10" name="ïṩliḍè">
              <a:extLst>
                <a:ext uri="{FF2B5EF4-FFF2-40B4-BE49-F238E27FC236}">
                  <a16:creationId xmlns:a16="http://schemas.microsoft.com/office/drawing/2014/main" id="{279E6350-FB0B-4749-9400-E5C9E8FAFE36}"/>
                </a:ext>
              </a:extLst>
            </p:cNvPr>
            <p:cNvSpPr/>
            <p:nvPr/>
          </p:nvSpPr>
          <p:spPr>
            <a:xfrm>
              <a:off x="3057527" y="3984640"/>
              <a:ext cx="828674" cy="826444"/>
            </a:xfrm>
            <a:custGeom>
              <a:avLst/>
              <a:gdLst>
                <a:gd name="connsiteX0" fmla="*/ 221655 w 603405"/>
                <a:gd name="connsiteY0" fmla="*/ 220235 h 601782"/>
                <a:gd name="connsiteX1" fmla="*/ 382456 w 603405"/>
                <a:gd name="connsiteY1" fmla="*/ 220235 h 601782"/>
                <a:gd name="connsiteX2" fmla="*/ 411961 w 603405"/>
                <a:gd name="connsiteY2" fmla="*/ 249698 h 601782"/>
                <a:gd name="connsiteX3" fmla="*/ 411961 w 603405"/>
                <a:gd name="connsiteY3" fmla="*/ 297576 h 601782"/>
                <a:gd name="connsiteX4" fmla="*/ 411961 w 603405"/>
                <a:gd name="connsiteY4" fmla="*/ 403275 h 601782"/>
                <a:gd name="connsiteX5" fmla="*/ 382456 w 603405"/>
                <a:gd name="connsiteY5" fmla="*/ 432738 h 601782"/>
                <a:gd name="connsiteX6" fmla="*/ 371392 w 603405"/>
                <a:gd name="connsiteY6" fmla="*/ 432738 h 601782"/>
                <a:gd name="connsiteX7" fmla="*/ 371392 w 603405"/>
                <a:gd name="connsiteY7" fmla="*/ 572319 h 601782"/>
                <a:gd name="connsiteX8" fmla="*/ 341887 w 603405"/>
                <a:gd name="connsiteY8" fmla="*/ 601782 h 601782"/>
                <a:gd name="connsiteX9" fmla="*/ 262593 w 603405"/>
                <a:gd name="connsiteY9" fmla="*/ 601782 h 601782"/>
                <a:gd name="connsiteX10" fmla="*/ 233088 w 603405"/>
                <a:gd name="connsiteY10" fmla="*/ 572319 h 601782"/>
                <a:gd name="connsiteX11" fmla="*/ 233088 w 603405"/>
                <a:gd name="connsiteY11" fmla="*/ 433106 h 601782"/>
                <a:gd name="connsiteX12" fmla="*/ 221655 w 603405"/>
                <a:gd name="connsiteY12" fmla="*/ 433106 h 601782"/>
                <a:gd name="connsiteX13" fmla="*/ 192150 w 603405"/>
                <a:gd name="connsiteY13" fmla="*/ 403643 h 601782"/>
                <a:gd name="connsiteX14" fmla="*/ 192150 w 603405"/>
                <a:gd name="connsiteY14" fmla="*/ 297576 h 601782"/>
                <a:gd name="connsiteX15" fmla="*/ 192150 w 603405"/>
                <a:gd name="connsiteY15" fmla="*/ 249698 h 601782"/>
                <a:gd name="connsiteX16" fmla="*/ 221655 w 603405"/>
                <a:gd name="connsiteY16" fmla="*/ 220235 h 601782"/>
                <a:gd name="connsiteX17" fmla="*/ 29507 w 603405"/>
                <a:gd name="connsiteY17" fmla="*/ 141060 h 601782"/>
                <a:gd name="connsiteX18" fmla="*/ 162290 w 603405"/>
                <a:gd name="connsiteY18" fmla="*/ 141060 h 601782"/>
                <a:gd name="connsiteX19" fmla="*/ 191797 w 603405"/>
                <a:gd name="connsiteY19" fmla="*/ 170522 h 601782"/>
                <a:gd name="connsiteX20" fmla="*/ 191797 w 603405"/>
                <a:gd name="connsiteY20" fmla="*/ 182306 h 601782"/>
                <a:gd name="connsiteX21" fmla="*/ 147536 w 603405"/>
                <a:gd name="connsiteY21" fmla="*/ 249699 h 601782"/>
                <a:gd name="connsiteX22" fmla="*/ 147536 w 603405"/>
                <a:gd name="connsiteY22" fmla="*/ 403634 h 601782"/>
                <a:gd name="connsiteX23" fmla="*/ 156388 w 603405"/>
                <a:gd name="connsiteY23" fmla="*/ 438251 h 601782"/>
                <a:gd name="connsiteX24" fmla="*/ 156388 w 603405"/>
                <a:gd name="connsiteY24" fmla="*/ 444880 h 601782"/>
                <a:gd name="connsiteX25" fmla="*/ 126881 w 603405"/>
                <a:gd name="connsiteY25" fmla="*/ 474341 h 601782"/>
                <a:gd name="connsiteX26" fmla="*/ 64916 w 603405"/>
                <a:gd name="connsiteY26" fmla="*/ 474341 h 601782"/>
                <a:gd name="connsiteX27" fmla="*/ 35409 w 603405"/>
                <a:gd name="connsiteY27" fmla="*/ 444880 h 601782"/>
                <a:gd name="connsiteX28" fmla="*/ 35409 w 603405"/>
                <a:gd name="connsiteY28" fmla="*/ 327035 h 601782"/>
                <a:gd name="connsiteX29" fmla="*/ 29507 w 603405"/>
                <a:gd name="connsiteY29" fmla="*/ 327035 h 601782"/>
                <a:gd name="connsiteX30" fmla="*/ 0 w 603405"/>
                <a:gd name="connsiteY30" fmla="*/ 297573 h 601782"/>
                <a:gd name="connsiteX31" fmla="*/ 0 w 603405"/>
                <a:gd name="connsiteY31" fmla="*/ 170522 h 601782"/>
                <a:gd name="connsiteX32" fmla="*/ 29507 w 603405"/>
                <a:gd name="connsiteY32" fmla="*/ 141060 h 601782"/>
                <a:gd name="connsiteX33" fmla="*/ 441115 w 603405"/>
                <a:gd name="connsiteY33" fmla="*/ 140707 h 601782"/>
                <a:gd name="connsiteX34" fmla="*/ 573898 w 603405"/>
                <a:gd name="connsiteY34" fmla="*/ 140707 h 601782"/>
                <a:gd name="connsiteX35" fmla="*/ 603405 w 603405"/>
                <a:gd name="connsiteY35" fmla="*/ 170170 h 601782"/>
                <a:gd name="connsiteX36" fmla="*/ 603405 w 603405"/>
                <a:gd name="connsiteY36" fmla="*/ 296859 h 601782"/>
                <a:gd name="connsiteX37" fmla="*/ 573898 w 603405"/>
                <a:gd name="connsiteY37" fmla="*/ 326322 h 601782"/>
                <a:gd name="connsiteX38" fmla="*/ 567996 w 603405"/>
                <a:gd name="connsiteY38" fmla="*/ 326322 h 601782"/>
                <a:gd name="connsiteX39" fmla="*/ 567996 w 603405"/>
                <a:gd name="connsiteY39" fmla="*/ 444173 h 601782"/>
                <a:gd name="connsiteX40" fmla="*/ 538489 w 603405"/>
                <a:gd name="connsiteY40" fmla="*/ 473635 h 601782"/>
                <a:gd name="connsiteX41" fmla="*/ 476524 w 603405"/>
                <a:gd name="connsiteY41" fmla="*/ 473635 h 601782"/>
                <a:gd name="connsiteX42" fmla="*/ 447017 w 603405"/>
                <a:gd name="connsiteY42" fmla="*/ 444173 h 601782"/>
                <a:gd name="connsiteX43" fmla="*/ 447017 w 603405"/>
                <a:gd name="connsiteY43" fmla="*/ 437175 h 601782"/>
                <a:gd name="connsiteX44" fmla="*/ 455869 w 603405"/>
                <a:gd name="connsiteY44" fmla="*/ 402925 h 601782"/>
                <a:gd name="connsiteX45" fmla="*/ 455869 w 603405"/>
                <a:gd name="connsiteY45" fmla="*/ 248983 h 601782"/>
                <a:gd name="connsiteX46" fmla="*/ 411608 w 603405"/>
                <a:gd name="connsiteY46" fmla="*/ 181955 h 601782"/>
                <a:gd name="connsiteX47" fmla="*/ 411608 w 603405"/>
                <a:gd name="connsiteY47" fmla="*/ 170170 h 601782"/>
                <a:gd name="connsiteX48" fmla="*/ 441115 w 603405"/>
                <a:gd name="connsiteY48" fmla="*/ 140707 h 601782"/>
                <a:gd name="connsiteX49" fmla="*/ 301843 w 603405"/>
                <a:gd name="connsiteY49" fmla="*/ 58922 h 601782"/>
                <a:gd name="connsiteX50" fmla="*/ 370256 w 603405"/>
                <a:gd name="connsiteY50" fmla="*/ 127230 h 601782"/>
                <a:gd name="connsiteX51" fmla="*/ 301843 w 603405"/>
                <a:gd name="connsiteY51" fmla="*/ 195538 h 601782"/>
                <a:gd name="connsiteX52" fmla="*/ 233430 w 603405"/>
                <a:gd name="connsiteY52" fmla="*/ 127230 h 601782"/>
                <a:gd name="connsiteX53" fmla="*/ 301843 w 603405"/>
                <a:gd name="connsiteY53" fmla="*/ 58922 h 601782"/>
                <a:gd name="connsiteX54" fmla="*/ 508036 w 603405"/>
                <a:gd name="connsiteY54" fmla="*/ 0 h 601782"/>
                <a:gd name="connsiteX55" fmla="*/ 567629 w 603405"/>
                <a:gd name="connsiteY55" fmla="*/ 59487 h 601782"/>
                <a:gd name="connsiteX56" fmla="*/ 508036 w 603405"/>
                <a:gd name="connsiteY56" fmla="*/ 118974 h 601782"/>
                <a:gd name="connsiteX57" fmla="*/ 448443 w 603405"/>
                <a:gd name="connsiteY57" fmla="*/ 59487 h 601782"/>
                <a:gd name="connsiteX58" fmla="*/ 508036 w 603405"/>
                <a:gd name="connsiteY58" fmla="*/ 0 h 601782"/>
                <a:gd name="connsiteX59" fmla="*/ 95863 w 603405"/>
                <a:gd name="connsiteY59" fmla="*/ 0 h 601782"/>
                <a:gd name="connsiteX60" fmla="*/ 155244 w 603405"/>
                <a:gd name="connsiteY60" fmla="*/ 59487 h 601782"/>
                <a:gd name="connsiteX61" fmla="*/ 95863 w 603405"/>
                <a:gd name="connsiteY61" fmla="*/ 118974 h 601782"/>
                <a:gd name="connsiteX62" fmla="*/ 36482 w 603405"/>
                <a:gd name="connsiteY62" fmla="*/ 59487 h 601782"/>
                <a:gd name="connsiteX63" fmla="*/ 95863 w 603405"/>
                <a:gd name="connsiteY63" fmla="*/ 0 h 6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3405" h="601782">
                  <a:moveTo>
                    <a:pt x="221655" y="220235"/>
                  </a:moveTo>
                  <a:lnTo>
                    <a:pt x="382456" y="220235"/>
                  </a:lnTo>
                  <a:cubicBezTo>
                    <a:pt x="398684" y="220235"/>
                    <a:pt x="411961" y="233494"/>
                    <a:pt x="411961" y="249698"/>
                  </a:cubicBezTo>
                  <a:lnTo>
                    <a:pt x="411961" y="297576"/>
                  </a:lnTo>
                  <a:lnTo>
                    <a:pt x="411961" y="403275"/>
                  </a:lnTo>
                  <a:cubicBezTo>
                    <a:pt x="411961" y="419479"/>
                    <a:pt x="398684" y="432738"/>
                    <a:pt x="382456" y="432738"/>
                  </a:cubicBezTo>
                  <a:lnTo>
                    <a:pt x="371392" y="432738"/>
                  </a:lnTo>
                  <a:lnTo>
                    <a:pt x="371392" y="572319"/>
                  </a:lnTo>
                  <a:cubicBezTo>
                    <a:pt x="371392" y="588524"/>
                    <a:pt x="358115" y="601782"/>
                    <a:pt x="341887" y="601782"/>
                  </a:cubicBezTo>
                  <a:lnTo>
                    <a:pt x="262593" y="601782"/>
                  </a:lnTo>
                  <a:cubicBezTo>
                    <a:pt x="246365" y="601782"/>
                    <a:pt x="233088" y="588524"/>
                    <a:pt x="233088" y="572319"/>
                  </a:cubicBezTo>
                  <a:lnTo>
                    <a:pt x="233088" y="433106"/>
                  </a:lnTo>
                  <a:lnTo>
                    <a:pt x="221655" y="433106"/>
                  </a:lnTo>
                  <a:cubicBezTo>
                    <a:pt x="205427" y="433106"/>
                    <a:pt x="192150" y="419848"/>
                    <a:pt x="192150" y="403643"/>
                  </a:cubicBezTo>
                  <a:lnTo>
                    <a:pt x="192150" y="297576"/>
                  </a:lnTo>
                  <a:lnTo>
                    <a:pt x="192150" y="249698"/>
                  </a:lnTo>
                  <a:cubicBezTo>
                    <a:pt x="192150" y="233494"/>
                    <a:pt x="205058" y="220235"/>
                    <a:pt x="221655" y="220235"/>
                  </a:cubicBezTo>
                  <a:close/>
                  <a:moveTo>
                    <a:pt x="29507" y="141060"/>
                  </a:moveTo>
                  <a:lnTo>
                    <a:pt x="162290" y="141060"/>
                  </a:lnTo>
                  <a:cubicBezTo>
                    <a:pt x="178519" y="141060"/>
                    <a:pt x="191797" y="154318"/>
                    <a:pt x="191797" y="170522"/>
                  </a:cubicBezTo>
                  <a:lnTo>
                    <a:pt x="191797" y="182306"/>
                  </a:lnTo>
                  <a:cubicBezTo>
                    <a:pt x="165609" y="193722"/>
                    <a:pt x="147536" y="219501"/>
                    <a:pt x="147536" y="249699"/>
                  </a:cubicBezTo>
                  <a:lnTo>
                    <a:pt x="147536" y="403634"/>
                  </a:lnTo>
                  <a:cubicBezTo>
                    <a:pt x="147536" y="416155"/>
                    <a:pt x="150856" y="427940"/>
                    <a:pt x="156388" y="438251"/>
                  </a:cubicBezTo>
                  <a:lnTo>
                    <a:pt x="156388" y="444880"/>
                  </a:lnTo>
                  <a:cubicBezTo>
                    <a:pt x="156388" y="461084"/>
                    <a:pt x="143110" y="474341"/>
                    <a:pt x="126881" y="474341"/>
                  </a:cubicBezTo>
                  <a:lnTo>
                    <a:pt x="64916" y="474341"/>
                  </a:lnTo>
                  <a:cubicBezTo>
                    <a:pt x="48687" y="474341"/>
                    <a:pt x="35409" y="461084"/>
                    <a:pt x="35409" y="444880"/>
                  </a:cubicBezTo>
                  <a:lnTo>
                    <a:pt x="35409" y="327035"/>
                  </a:lnTo>
                  <a:lnTo>
                    <a:pt x="29507" y="327035"/>
                  </a:lnTo>
                  <a:cubicBezTo>
                    <a:pt x="12909" y="327035"/>
                    <a:pt x="0" y="313777"/>
                    <a:pt x="0" y="297573"/>
                  </a:cubicBezTo>
                  <a:lnTo>
                    <a:pt x="0" y="170522"/>
                  </a:lnTo>
                  <a:cubicBezTo>
                    <a:pt x="0" y="154318"/>
                    <a:pt x="13278" y="141060"/>
                    <a:pt x="29507" y="141060"/>
                  </a:cubicBezTo>
                  <a:close/>
                  <a:moveTo>
                    <a:pt x="441115" y="140707"/>
                  </a:moveTo>
                  <a:lnTo>
                    <a:pt x="573898" y="140707"/>
                  </a:lnTo>
                  <a:cubicBezTo>
                    <a:pt x="590127" y="140707"/>
                    <a:pt x="603405" y="153965"/>
                    <a:pt x="603405" y="170170"/>
                  </a:cubicBezTo>
                  <a:lnTo>
                    <a:pt x="603405" y="296859"/>
                  </a:lnTo>
                  <a:cubicBezTo>
                    <a:pt x="603405" y="313064"/>
                    <a:pt x="590127" y="326322"/>
                    <a:pt x="573898" y="326322"/>
                  </a:cubicBezTo>
                  <a:lnTo>
                    <a:pt x="567996" y="326322"/>
                  </a:lnTo>
                  <a:lnTo>
                    <a:pt x="567996" y="444173"/>
                  </a:lnTo>
                  <a:cubicBezTo>
                    <a:pt x="567996" y="460377"/>
                    <a:pt x="554718" y="473635"/>
                    <a:pt x="538489" y="473635"/>
                  </a:cubicBezTo>
                  <a:lnTo>
                    <a:pt x="476524" y="473635"/>
                  </a:lnTo>
                  <a:cubicBezTo>
                    <a:pt x="460295" y="473635"/>
                    <a:pt x="447017" y="460377"/>
                    <a:pt x="447017" y="444173"/>
                  </a:cubicBezTo>
                  <a:lnTo>
                    <a:pt x="447017" y="437175"/>
                  </a:lnTo>
                  <a:cubicBezTo>
                    <a:pt x="452918" y="426863"/>
                    <a:pt x="455869" y="415078"/>
                    <a:pt x="455869" y="402925"/>
                  </a:cubicBezTo>
                  <a:lnTo>
                    <a:pt x="455869" y="248983"/>
                  </a:lnTo>
                  <a:cubicBezTo>
                    <a:pt x="455869" y="219152"/>
                    <a:pt x="437796" y="193003"/>
                    <a:pt x="411608" y="181955"/>
                  </a:cubicBezTo>
                  <a:lnTo>
                    <a:pt x="411608" y="170170"/>
                  </a:lnTo>
                  <a:cubicBezTo>
                    <a:pt x="411608" y="153965"/>
                    <a:pt x="424886" y="140707"/>
                    <a:pt x="441115" y="140707"/>
                  </a:cubicBezTo>
                  <a:close/>
                  <a:moveTo>
                    <a:pt x="301843" y="58922"/>
                  </a:moveTo>
                  <a:cubicBezTo>
                    <a:pt x="339626" y="58922"/>
                    <a:pt x="370256" y="89505"/>
                    <a:pt x="370256" y="127230"/>
                  </a:cubicBezTo>
                  <a:cubicBezTo>
                    <a:pt x="370256" y="164955"/>
                    <a:pt x="339626" y="195538"/>
                    <a:pt x="301843" y="195538"/>
                  </a:cubicBezTo>
                  <a:cubicBezTo>
                    <a:pt x="264060" y="195538"/>
                    <a:pt x="233430" y="164955"/>
                    <a:pt x="233430" y="127230"/>
                  </a:cubicBezTo>
                  <a:cubicBezTo>
                    <a:pt x="233430" y="89505"/>
                    <a:pt x="264060" y="58922"/>
                    <a:pt x="301843" y="58922"/>
                  </a:cubicBezTo>
                  <a:close/>
                  <a:moveTo>
                    <a:pt x="508036" y="0"/>
                  </a:moveTo>
                  <a:cubicBezTo>
                    <a:pt x="540948" y="0"/>
                    <a:pt x="567629" y="26633"/>
                    <a:pt x="567629" y="59487"/>
                  </a:cubicBezTo>
                  <a:cubicBezTo>
                    <a:pt x="567629" y="92341"/>
                    <a:pt x="540948" y="118974"/>
                    <a:pt x="508036" y="118974"/>
                  </a:cubicBezTo>
                  <a:cubicBezTo>
                    <a:pt x="475124" y="118974"/>
                    <a:pt x="448443" y="92341"/>
                    <a:pt x="448443" y="59487"/>
                  </a:cubicBezTo>
                  <a:cubicBezTo>
                    <a:pt x="448443" y="26633"/>
                    <a:pt x="475124" y="0"/>
                    <a:pt x="508036" y="0"/>
                  </a:cubicBezTo>
                  <a:close/>
                  <a:moveTo>
                    <a:pt x="95863" y="0"/>
                  </a:moveTo>
                  <a:cubicBezTo>
                    <a:pt x="128658" y="0"/>
                    <a:pt x="155244" y="26633"/>
                    <a:pt x="155244" y="59487"/>
                  </a:cubicBezTo>
                  <a:cubicBezTo>
                    <a:pt x="155244" y="92341"/>
                    <a:pt x="128658" y="118974"/>
                    <a:pt x="95863" y="118974"/>
                  </a:cubicBezTo>
                  <a:cubicBezTo>
                    <a:pt x="63068" y="118974"/>
                    <a:pt x="36482" y="92341"/>
                    <a:pt x="36482" y="59487"/>
                  </a:cubicBezTo>
                  <a:cubicBezTo>
                    <a:pt x="36482" y="26633"/>
                    <a:pt x="63068" y="0"/>
                    <a:pt x="95863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1" name="íśḷiḋê">
              <a:extLst>
                <a:ext uri="{FF2B5EF4-FFF2-40B4-BE49-F238E27FC236}">
                  <a16:creationId xmlns:a16="http://schemas.microsoft.com/office/drawing/2014/main" id="{6EABB1C8-76A2-4E93-B5B1-852BE2D90DC4}"/>
                </a:ext>
              </a:extLst>
            </p:cNvPr>
            <p:cNvGrpSpPr/>
            <p:nvPr/>
          </p:nvGrpSpPr>
          <p:grpSpPr>
            <a:xfrm>
              <a:off x="715566" y="2676253"/>
              <a:ext cx="3298825" cy="1572105"/>
              <a:chOff x="673100" y="1880739"/>
              <a:chExt cx="3424077" cy="1572105"/>
            </a:xfrm>
          </p:grpSpPr>
          <p:sp>
            <p:nvSpPr>
              <p:cNvPr id="12" name="ï$ļíḋé">
                <a:extLst>
                  <a:ext uri="{FF2B5EF4-FFF2-40B4-BE49-F238E27FC236}">
                    <a16:creationId xmlns:a16="http://schemas.microsoft.com/office/drawing/2014/main" id="{C5F437B2-2C97-4B8A-8172-8387D04564B1}"/>
                  </a:ext>
                </a:extLst>
              </p:cNvPr>
              <p:cNvSpPr txBox="1"/>
              <p:nvPr/>
            </p:nvSpPr>
            <p:spPr bwMode="auto">
              <a:xfrm>
                <a:off x="673100" y="1880739"/>
                <a:ext cx="342407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13" name="iśļïḓe">
                <a:extLst>
                  <a:ext uri="{FF2B5EF4-FFF2-40B4-BE49-F238E27FC236}">
                    <a16:creationId xmlns:a16="http://schemas.microsoft.com/office/drawing/2014/main" id="{4FBA1CCE-DCF4-4628-BE32-1F2F2561337F}"/>
                  </a:ext>
                </a:extLst>
              </p:cNvPr>
              <p:cNvSpPr/>
              <p:nvPr/>
            </p:nvSpPr>
            <p:spPr bwMode="auto">
              <a:xfrm>
                <a:off x="673100" y="2322544"/>
                <a:ext cx="3424077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14" name="íšļídé">
            <a:extLst>
              <a:ext uri="{FF2B5EF4-FFF2-40B4-BE49-F238E27FC236}">
                <a16:creationId xmlns:a16="http://schemas.microsoft.com/office/drawing/2014/main" id="{55458E40-92D3-4C4A-B2BB-6D22A45B3261}"/>
              </a:ext>
            </a:extLst>
          </p:cNvPr>
          <p:cNvGrpSpPr/>
          <p:nvPr/>
        </p:nvGrpSpPr>
        <p:grpSpPr>
          <a:xfrm>
            <a:off x="4404122" y="2317131"/>
            <a:ext cx="3383756" cy="2642837"/>
            <a:chOff x="4404122" y="2317131"/>
            <a:chExt cx="3383756" cy="2642837"/>
          </a:xfrm>
        </p:grpSpPr>
        <p:sp>
          <p:nvSpPr>
            <p:cNvPr id="15" name="íŝ1íḍê">
              <a:extLst>
                <a:ext uri="{FF2B5EF4-FFF2-40B4-BE49-F238E27FC236}">
                  <a16:creationId xmlns:a16="http://schemas.microsoft.com/office/drawing/2014/main" id="{1B74F051-5C13-4BDE-B9AC-953D1C9402C4}"/>
                </a:ext>
              </a:extLst>
            </p:cNvPr>
            <p:cNvSpPr/>
            <p:nvPr/>
          </p:nvSpPr>
          <p:spPr>
            <a:xfrm>
              <a:off x="4404122" y="2317131"/>
              <a:ext cx="3383756" cy="2642837"/>
            </a:xfrm>
            <a:prstGeom prst="roundRect">
              <a:avLst>
                <a:gd name="adj" fmla="val 5167"/>
              </a:avLst>
            </a:pr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dirty="0"/>
            </a:p>
          </p:txBody>
        </p:sp>
        <p:sp>
          <p:nvSpPr>
            <p:cNvPr id="16" name="ísľiḍê">
              <a:extLst>
                <a:ext uri="{FF2B5EF4-FFF2-40B4-BE49-F238E27FC236}">
                  <a16:creationId xmlns:a16="http://schemas.microsoft.com/office/drawing/2014/main" id="{939A6826-C9FC-4566-9A02-58531B704993}"/>
                </a:ext>
              </a:extLst>
            </p:cNvPr>
            <p:cNvSpPr/>
            <p:nvPr/>
          </p:nvSpPr>
          <p:spPr>
            <a:xfrm>
              <a:off x="6788549" y="3984640"/>
              <a:ext cx="828674" cy="826444"/>
            </a:xfrm>
            <a:custGeom>
              <a:avLst/>
              <a:gdLst>
                <a:gd name="connsiteX0" fmla="*/ 221655 w 603405"/>
                <a:gd name="connsiteY0" fmla="*/ 220235 h 601782"/>
                <a:gd name="connsiteX1" fmla="*/ 382456 w 603405"/>
                <a:gd name="connsiteY1" fmla="*/ 220235 h 601782"/>
                <a:gd name="connsiteX2" fmla="*/ 411961 w 603405"/>
                <a:gd name="connsiteY2" fmla="*/ 249698 h 601782"/>
                <a:gd name="connsiteX3" fmla="*/ 411961 w 603405"/>
                <a:gd name="connsiteY3" fmla="*/ 297576 h 601782"/>
                <a:gd name="connsiteX4" fmla="*/ 411961 w 603405"/>
                <a:gd name="connsiteY4" fmla="*/ 403275 h 601782"/>
                <a:gd name="connsiteX5" fmla="*/ 382456 w 603405"/>
                <a:gd name="connsiteY5" fmla="*/ 432738 h 601782"/>
                <a:gd name="connsiteX6" fmla="*/ 371392 w 603405"/>
                <a:gd name="connsiteY6" fmla="*/ 432738 h 601782"/>
                <a:gd name="connsiteX7" fmla="*/ 371392 w 603405"/>
                <a:gd name="connsiteY7" fmla="*/ 572319 h 601782"/>
                <a:gd name="connsiteX8" fmla="*/ 341887 w 603405"/>
                <a:gd name="connsiteY8" fmla="*/ 601782 h 601782"/>
                <a:gd name="connsiteX9" fmla="*/ 262593 w 603405"/>
                <a:gd name="connsiteY9" fmla="*/ 601782 h 601782"/>
                <a:gd name="connsiteX10" fmla="*/ 233088 w 603405"/>
                <a:gd name="connsiteY10" fmla="*/ 572319 h 601782"/>
                <a:gd name="connsiteX11" fmla="*/ 233088 w 603405"/>
                <a:gd name="connsiteY11" fmla="*/ 433106 h 601782"/>
                <a:gd name="connsiteX12" fmla="*/ 221655 w 603405"/>
                <a:gd name="connsiteY12" fmla="*/ 433106 h 601782"/>
                <a:gd name="connsiteX13" fmla="*/ 192150 w 603405"/>
                <a:gd name="connsiteY13" fmla="*/ 403643 h 601782"/>
                <a:gd name="connsiteX14" fmla="*/ 192150 w 603405"/>
                <a:gd name="connsiteY14" fmla="*/ 297576 h 601782"/>
                <a:gd name="connsiteX15" fmla="*/ 192150 w 603405"/>
                <a:gd name="connsiteY15" fmla="*/ 249698 h 601782"/>
                <a:gd name="connsiteX16" fmla="*/ 221655 w 603405"/>
                <a:gd name="connsiteY16" fmla="*/ 220235 h 601782"/>
                <a:gd name="connsiteX17" fmla="*/ 29507 w 603405"/>
                <a:gd name="connsiteY17" fmla="*/ 141060 h 601782"/>
                <a:gd name="connsiteX18" fmla="*/ 162290 w 603405"/>
                <a:gd name="connsiteY18" fmla="*/ 141060 h 601782"/>
                <a:gd name="connsiteX19" fmla="*/ 191797 w 603405"/>
                <a:gd name="connsiteY19" fmla="*/ 170522 h 601782"/>
                <a:gd name="connsiteX20" fmla="*/ 191797 w 603405"/>
                <a:gd name="connsiteY20" fmla="*/ 182306 h 601782"/>
                <a:gd name="connsiteX21" fmla="*/ 147536 w 603405"/>
                <a:gd name="connsiteY21" fmla="*/ 249699 h 601782"/>
                <a:gd name="connsiteX22" fmla="*/ 147536 w 603405"/>
                <a:gd name="connsiteY22" fmla="*/ 403634 h 601782"/>
                <a:gd name="connsiteX23" fmla="*/ 156388 w 603405"/>
                <a:gd name="connsiteY23" fmla="*/ 438251 h 601782"/>
                <a:gd name="connsiteX24" fmla="*/ 156388 w 603405"/>
                <a:gd name="connsiteY24" fmla="*/ 444880 h 601782"/>
                <a:gd name="connsiteX25" fmla="*/ 126881 w 603405"/>
                <a:gd name="connsiteY25" fmla="*/ 474341 h 601782"/>
                <a:gd name="connsiteX26" fmla="*/ 64916 w 603405"/>
                <a:gd name="connsiteY26" fmla="*/ 474341 h 601782"/>
                <a:gd name="connsiteX27" fmla="*/ 35409 w 603405"/>
                <a:gd name="connsiteY27" fmla="*/ 444880 h 601782"/>
                <a:gd name="connsiteX28" fmla="*/ 35409 w 603405"/>
                <a:gd name="connsiteY28" fmla="*/ 327035 h 601782"/>
                <a:gd name="connsiteX29" fmla="*/ 29507 w 603405"/>
                <a:gd name="connsiteY29" fmla="*/ 327035 h 601782"/>
                <a:gd name="connsiteX30" fmla="*/ 0 w 603405"/>
                <a:gd name="connsiteY30" fmla="*/ 297573 h 601782"/>
                <a:gd name="connsiteX31" fmla="*/ 0 w 603405"/>
                <a:gd name="connsiteY31" fmla="*/ 170522 h 601782"/>
                <a:gd name="connsiteX32" fmla="*/ 29507 w 603405"/>
                <a:gd name="connsiteY32" fmla="*/ 141060 h 601782"/>
                <a:gd name="connsiteX33" fmla="*/ 441115 w 603405"/>
                <a:gd name="connsiteY33" fmla="*/ 140707 h 601782"/>
                <a:gd name="connsiteX34" fmla="*/ 573898 w 603405"/>
                <a:gd name="connsiteY34" fmla="*/ 140707 h 601782"/>
                <a:gd name="connsiteX35" fmla="*/ 603405 w 603405"/>
                <a:gd name="connsiteY35" fmla="*/ 170170 h 601782"/>
                <a:gd name="connsiteX36" fmla="*/ 603405 w 603405"/>
                <a:gd name="connsiteY36" fmla="*/ 296859 h 601782"/>
                <a:gd name="connsiteX37" fmla="*/ 573898 w 603405"/>
                <a:gd name="connsiteY37" fmla="*/ 326322 h 601782"/>
                <a:gd name="connsiteX38" fmla="*/ 567996 w 603405"/>
                <a:gd name="connsiteY38" fmla="*/ 326322 h 601782"/>
                <a:gd name="connsiteX39" fmla="*/ 567996 w 603405"/>
                <a:gd name="connsiteY39" fmla="*/ 444173 h 601782"/>
                <a:gd name="connsiteX40" fmla="*/ 538489 w 603405"/>
                <a:gd name="connsiteY40" fmla="*/ 473635 h 601782"/>
                <a:gd name="connsiteX41" fmla="*/ 476524 w 603405"/>
                <a:gd name="connsiteY41" fmla="*/ 473635 h 601782"/>
                <a:gd name="connsiteX42" fmla="*/ 447017 w 603405"/>
                <a:gd name="connsiteY42" fmla="*/ 444173 h 601782"/>
                <a:gd name="connsiteX43" fmla="*/ 447017 w 603405"/>
                <a:gd name="connsiteY43" fmla="*/ 437175 h 601782"/>
                <a:gd name="connsiteX44" fmla="*/ 455869 w 603405"/>
                <a:gd name="connsiteY44" fmla="*/ 402925 h 601782"/>
                <a:gd name="connsiteX45" fmla="*/ 455869 w 603405"/>
                <a:gd name="connsiteY45" fmla="*/ 248983 h 601782"/>
                <a:gd name="connsiteX46" fmla="*/ 411608 w 603405"/>
                <a:gd name="connsiteY46" fmla="*/ 181955 h 601782"/>
                <a:gd name="connsiteX47" fmla="*/ 411608 w 603405"/>
                <a:gd name="connsiteY47" fmla="*/ 170170 h 601782"/>
                <a:gd name="connsiteX48" fmla="*/ 441115 w 603405"/>
                <a:gd name="connsiteY48" fmla="*/ 140707 h 601782"/>
                <a:gd name="connsiteX49" fmla="*/ 301843 w 603405"/>
                <a:gd name="connsiteY49" fmla="*/ 58922 h 601782"/>
                <a:gd name="connsiteX50" fmla="*/ 370256 w 603405"/>
                <a:gd name="connsiteY50" fmla="*/ 127230 h 601782"/>
                <a:gd name="connsiteX51" fmla="*/ 301843 w 603405"/>
                <a:gd name="connsiteY51" fmla="*/ 195538 h 601782"/>
                <a:gd name="connsiteX52" fmla="*/ 233430 w 603405"/>
                <a:gd name="connsiteY52" fmla="*/ 127230 h 601782"/>
                <a:gd name="connsiteX53" fmla="*/ 301843 w 603405"/>
                <a:gd name="connsiteY53" fmla="*/ 58922 h 601782"/>
                <a:gd name="connsiteX54" fmla="*/ 508036 w 603405"/>
                <a:gd name="connsiteY54" fmla="*/ 0 h 601782"/>
                <a:gd name="connsiteX55" fmla="*/ 567629 w 603405"/>
                <a:gd name="connsiteY55" fmla="*/ 59487 h 601782"/>
                <a:gd name="connsiteX56" fmla="*/ 508036 w 603405"/>
                <a:gd name="connsiteY56" fmla="*/ 118974 h 601782"/>
                <a:gd name="connsiteX57" fmla="*/ 448443 w 603405"/>
                <a:gd name="connsiteY57" fmla="*/ 59487 h 601782"/>
                <a:gd name="connsiteX58" fmla="*/ 508036 w 603405"/>
                <a:gd name="connsiteY58" fmla="*/ 0 h 601782"/>
                <a:gd name="connsiteX59" fmla="*/ 95863 w 603405"/>
                <a:gd name="connsiteY59" fmla="*/ 0 h 601782"/>
                <a:gd name="connsiteX60" fmla="*/ 155244 w 603405"/>
                <a:gd name="connsiteY60" fmla="*/ 59487 h 601782"/>
                <a:gd name="connsiteX61" fmla="*/ 95863 w 603405"/>
                <a:gd name="connsiteY61" fmla="*/ 118974 h 601782"/>
                <a:gd name="connsiteX62" fmla="*/ 36482 w 603405"/>
                <a:gd name="connsiteY62" fmla="*/ 59487 h 601782"/>
                <a:gd name="connsiteX63" fmla="*/ 95863 w 603405"/>
                <a:gd name="connsiteY63" fmla="*/ 0 h 6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3405" h="601782">
                  <a:moveTo>
                    <a:pt x="221655" y="220235"/>
                  </a:moveTo>
                  <a:lnTo>
                    <a:pt x="382456" y="220235"/>
                  </a:lnTo>
                  <a:cubicBezTo>
                    <a:pt x="398684" y="220235"/>
                    <a:pt x="411961" y="233494"/>
                    <a:pt x="411961" y="249698"/>
                  </a:cubicBezTo>
                  <a:lnTo>
                    <a:pt x="411961" y="297576"/>
                  </a:lnTo>
                  <a:lnTo>
                    <a:pt x="411961" y="403275"/>
                  </a:lnTo>
                  <a:cubicBezTo>
                    <a:pt x="411961" y="419479"/>
                    <a:pt x="398684" y="432738"/>
                    <a:pt x="382456" y="432738"/>
                  </a:cubicBezTo>
                  <a:lnTo>
                    <a:pt x="371392" y="432738"/>
                  </a:lnTo>
                  <a:lnTo>
                    <a:pt x="371392" y="572319"/>
                  </a:lnTo>
                  <a:cubicBezTo>
                    <a:pt x="371392" y="588524"/>
                    <a:pt x="358115" y="601782"/>
                    <a:pt x="341887" y="601782"/>
                  </a:cubicBezTo>
                  <a:lnTo>
                    <a:pt x="262593" y="601782"/>
                  </a:lnTo>
                  <a:cubicBezTo>
                    <a:pt x="246365" y="601782"/>
                    <a:pt x="233088" y="588524"/>
                    <a:pt x="233088" y="572319"/>
                  </a:cubicBezTo>
                  <a:lnTo>
                    <a:pt x="233088" y="433106"/>
                  </a:lnTo>
                  <a:lnTo>
                    <a:pt x="221655" y="433106"/>
                  </a:lnTo>
                  <a:cubicBezTo>
                    <a:pt x="205427" y="433106"/>
                    <a:pt x="192150" y="419848"/>
                    <a:pt x="192150" y="403643"/>
                  </a:cubicBezTo>
                  <a:lnTo>
                    <a:pt x="192150" y="297576"/>
                  </a:lnTo>
                  <a:lnTo>
                    <a:pt x="192150" y="249698"/>
                  </a:lnTo>
                  <a:cubicBezTo>
                    <a:pt x="192150" y="233494"/>
                    <a:pt x="205058" y="220235"/>
                    <a:pt x="221655" y="220235"/>
                  </a:cubicBezTo>
                  <a:close/>
                  <a:moveTo>
                    <a:pt x="29507" y="141060"/>
                  </a:moveTo>
                  <a:lnTo>
                    <a:pt x="162290" y="141060"/>
                  </a:lnTo>
                  <a:cubicBezTo>
                    <a:pt x="178519" y="141060"/>
                    <a:pt x="191797" y="154318"/>
                    <a:pt x="191797" y="170522"/>
                  </a:cubicBezTo>
                  <a:lnTo>
                    <a:pt x="191797" y="182306"/>
                  </a:lnTo>
                  <a:cubicBezTo>
                    <a:pt x="165609" y="193722"/>
                    <a:pt x="147536" y="219501"/>
                    <a:pt x="147536" y="249699"/>
                  </a:cubicBezTo>
                  <a:lnTo>
                    <a:pt x="147536" y="403634"/>
                  </a:lnTo>
                  <a:cubicBezTo>
                    <a:pt x="147536" y="416155"/>
                    <a:pt x="150856" y="427940"/>
                    <a:pt x="156388" y="438251"/>
                  </a:cubicBezTo>
                  <a:lnTo>
                    <a:pt x="156388" y="444880"/>
                  </a:lnTo>
                  <a:cubicBezTo>
                    <a:pt x="156388" y="461084"/>
                    <a:pt x="143110" y="474341"/>
                    <a:pt x="126881" y="474341"/>
                  </a:cubicBezTo>
                  <a:lnTo>
                    <a:pt x="64916" y="474341"/>
                  </a:lnTo>
                  <a:cubicBezTo>
                    <a:pt x="48687" y="474341"/>
                    <a:pt x="35409" y="461084"/>
                    <a:pt x="35409" y="444880"/>
                  </a:cubicBezTo>
                  <a:lnTo>
                    <a:pt x="35409" y="327035"/>
                  </a:lnTo>
                  <a:lnTo>
                    <a:pt x="29507" y="327035"/>
                  </a:lnTo>
                  <a:cubicBezTo>
                    <a:pt x="12909" y="327035"/>
                    <a:pt x="0" y="313777"/>
                    <a:pt x="0" y="297573"/>
                  </a:cubicBezTo>
                  <a:lnTo>
                    <a:pt x="0" y="170522"/>
                  </a:lnTo>
                  <a:cubicBezTo>
                    <a:pt x="0" y="154318"/>
                    <a:pt x="13278" y="141060"/>
                    <a:pt x="29507" y="141060"/>
                  </a:cubicBezTo>
                  <a:close/>
                  <a:moveTo>
                    <a:pt x="441115" y="140707"/>
                  </a:moveTo>
                  <a:lnTo>
                    <a:pt x="573898" y="140707"/>
                  </a:lnTo>
                  <a:cubicBezTo>
                    <a:pt x="590127" y="140707"/>
                    <a:pt x="603405" y="153965"/>
                    <a:pt x="603405" y="170170"/>
                  </a:cubicBezTo>
                  <a:lnTo>
                    <a:pt x="603405" y="296859"/>
                  </a:lnTo>
                  <a:cubicBezTo>
                    <a:pt x="603405" y="313064"/>
                    <a:pt x="590127" y="326322"/>
                    <a:pt x="573898" y="326322"/>
                  </a:cubicBezTo>
                  <a:lnTo>
                    <a:pt x="567996" y="326322"/>
                  </a:lnTo>
                  <a:lnTo>
                    <a:pt x="567996" y="444173"/>
                  </a:lnTo>
                  <a:cubicBezTo>
                    <a:pt x="567996" y="460377"/>
                    <a:pt x="554718" y="473635"/>
                    <a:pt x="538489" y="473635"/>
                  </a:cubicBezTo>
                  <a:lnTo>
                    <a:pt x="476524" y="473635"/>
                  </a:lnTo>
                  <a:cubicBezTo>
                    <a:pt x="460295" y="473635"/>
                    <a:pt x="447017" y="460377"/>
                    <a:pt x="447017" y="444173"/>
                  </a:cubicBezTo>
                  <a:lnTo>
                    <a:pt x="447017" y="437175"/>
                  </a:lnTo>
                  <a:cubicBezTo>
                    <a:pt x="452918" y="426863"/>
                    <a:pt x="455869" y="415078"/>
                    <a:pt x="455869" y="402925"/>
                  </a:cubicBezTo>
                  <a:lnTo>
                    <a:pt x="455869" y="248983"/>
                  </a:lnTo>
                  <a:cubicBezTo>
                    <a:pt x="455869" y="219152"/>
                    <a:pt x="437796" y="193003"/>
                    <a:pt x="411608" y="181955"/>
                  </a:cubicBezTo>
                  <a:lnTo>
                    <a:pt x="411608" y="170170"/>
                  </a:lnTo>
                  <a:cubicBezTo>
                    <a:pt x="411608" y="153965"/>
                    <a:pt x="424886" y="140707"/>
                    <a:pt x="441115" y="140707"/>
                  </a:cubicBezTo>
                  <a:close/>
                  <a:moveTo>
                    <a:pt x="301843" y="58922"/>
                  </a:moveTo>
                  <a:cubicBezTo>
                    <a:pt x="339626" y="58922"/>
                    <a:pt x="370256" y="89505"/>
                    <a:pt x="370256" y="127230"/>
                  </a:cubicBezTo>
                  <a:cubicBezTo>
                    <a:pt x="370256" y="164955"/>
                    <a:pt x="339626" y="195538"/>
                    <a:pt x="301843" y="195538"/>
                  </a:cubicBezTo>
                  <a:cubicBezTo>
                    <a:pt x="264060" y="195538"/>
                    <a:pt x="233430" y="164955"/>
                    <a:pt x="233430" y="127230"/>
                  </a:cubicBezTo>
                  <a:cubicBezTo>
                    <a:pt x="233430" y="89505"/>
                    <a:pt x="264060" y="58922"/>
                    <a:pt x="301843" y="58922"/>
                  </a:cubicBezTo>
                  <a:close/>
                  <a:moveTo>
                    <a:pt x="508036" y="0"/>
                  </a:moveTo>
                  <a:cubicBezTo>
                    <a:pt x="540948" y="0"/>
                    <a:pt x="567629" y="26633"/>
                    <a:pt x="567629" y="59487"/>
                  </a:cubicBezTo>
                  <a:cubicBezTo>
                    <a:pt x="567629" y="92341"/>
                    <a:pt x="540948" y="118974"/>
                    <a:pt x="508036" y="118974"/>
                  </a:cubicBezTo>
                  <a:cubicBezTo>
                    <a:pt x="475124" y="118974"/>
                    <a:pt x="448443" y="92341"/>
                    <a:pt x="448443" y="59487"/>
                  </a:cubicBezTo>
                  <a:cubicBezTo>
                    <a:pt x="448443" y="26633"/>
                    <a:pt x="475124" y="0"/>
                    <a:pt x="508036" y="0"/>
                  </a:cubicBezTo>
                  <a:close/>
                  <a:moveTo>
                    <a:pt x="95863" y="0"/>
                  </a:moveTo>
                  <a:cubicBezTo>
                    <a:pt x="128658" y="0"/>
                    <a:pt x="155244" y="26633"/>
                    <a:pt x="155244" y="59487"/>
                  </a:cubicBezTo>
                  <a:cubicBezTo>
                    <a:pt x="155244" y="92341"/>
                    <a:pt x="128658" y="118974"/>
                    <a:pt x="95863" y="118974"/>
                  </a:cubicBezTo>
                  <a:cubicBezTo>
                    <a:pt x="63068" y="118974"/>
                    <a:pt x="36482" y="92341"/>
                    <a:pt x="36482" y="59487"/>
                  </a:cubicBezTo>
                  <a:cubicBezTo>
                    <a:pt x="36482" y="26633"/>
                    <a:pt x="63068" y="0"/>
                    <a:pt x="95863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í$ľîdè">
              <a:extLst>
                <a:ext uri="{FF2B5EF4-FFF2-40B4-BE49-F238E27FC236}">
                  <a16:creationId xmlns:a16="http://schemas.microsoft.com/office/drawing/2014/main" id="{3F9FBCA8-1D21-4F7D-B261-C3F3F0AA045F}"/>
                </a:ext>
              </a:extLst>
            </p:cNvPr>
            <p:cNvGrpSpPr/>
            <p:nvPr/>
          </p:nvGrpSpPr>
          <p:grpSpPr>
            <a:xfrm>
              <a:off x="4446588" y="2676253"/>
              <a:ext cx="3298825" cy="1572105"/>
              <a:chOff x="673100" y="1880739"/>
              <a:chExt cx="3424077" cy="1572105"/>
            </a:xfrm>
          </p:grpSpPr>
          <p:sp>
            <p:nvSpPr>
              <p:cNvPr id="18" name="îSľíḋè">
                <a:extLst>
                  <a:ext uri="{FF2B5EF4-FFF2-40B4-BE49-F238E27FC236}">
                    <a16:creationId xmlns:a16="http://schemas.microsoft.com/office/drawing/2014/main" id="{9A0FAC00-36C1-4C61-84EE-E3AE14E1AFFE}"/>
                  </a:ext>
                </a:extLst>
              </p:cNvPr>
              <p:cNvSpPr txBox="1"/>
              <p:nvPr/>
            </p:nvSpPr>
            <p:spPr bwMode="auto">
              <a:xfrm>
                <a:off x="673100" y="1880739"/>
                <a:ext cx="342407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19" name="ïṥľiḑê">
                <a:extLst>
                  <a:ext uri="{FF2B5EF4-FFF2-40B4-BE49-F238E27FC236}">
                    <a16:creationId xmlns:a16="http://schemas.microsoft.com/office/drawing/2014/main" id="{A9914F34-4A72-499F-B69D-8B5B030EC73F}"/>
                  </a:ext>
                </a:extLst>
              </p:cNvPr>
              <p:cNvSpPr/>
              <p:nvPr/>
            </p:nvSpPr>
            <p:spPr bwMode="auto">
              <a:xfrm>
                <a:off x="673100" y="2322544"/>
                <a:ext cx="3424077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20" name="iṧļiḋê">
            <a:extLst>
              <a:ext uri="{FF2B5EF4-FFF2-40B4-BE49-F238E27FC236}">
                <a16:creationId xmlns:a16="http://schemas.microsoft.com/office/drawing/2014/main" id="{2BABBE89-D0F8-4942-ADAF-3626D3B72D64}"/>
              </a:ext>
            </a:extLst>
          </p:cNvPr>
          <p:cNvGrpSpPr/>
          <p:nvPr/>
        </p:nvGrpSpPr>
        <p:grpSpPr>
          <a:xfrm>
            <a:off x="8135144" y="2317131"/>
            <a:ext cx="3383756" cy="2642837"/>
            <a:chOff x="8135144" y="2317131"/>
            <a:chExt cx="3383756" cy="2642837"/>
          </a:xfrm>
        </p:grpSpPr>
        <p:sp>
          <p:nvSpPr>
            <p:cNvPr id="21" name="îṩļíḍé">
              <a:extLst>
                <a:ext uri="{FF2B5EF4-FFF2-40B4-BE49-F238E27FC236}">
                  <a16:creationId xmlns:a16="http://schemas.microsoft.com/office/drawing/2014/main" id="{B0D648E7-F671-40E5-AD68-532A68278682}"/>
                </a:ext>
              </a:extLst>
            </p:cNvPr>
            <p:cNvSpPr/>
            <p:nvPr/>
          </p:nvSpPr>
          <p:spPr>
            <a:xfrm>
              <a:off x="8135144" y="2317131"/>
              <a:ext cx="3383756" cy="2642837"/>
            </a:xfrm>
            <a:prstGeom prst="roundRect">
              <a:avLst>
                <a:gd name="adj" fmla="val 5167"/>
              </a:avLst>
            </a:pr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dirty="0"/>
            </a:p>
          </p:txBody>
        </p:sp>
        <p:sp>
          <p:nvSpPr>
            <p:cNvPr id="22" name="íṩḻïḍè">
              <a:extLst>
                <a:ext uri="{FF2B5EF4-FFF2-40B4-BE49-F238E27FC236}">
                  <a16:creationId xmlns:a16="http://schemas.microsoft.com/office/drawing/2014/main" id="{F20663E9-02FA-4E8A-B4D8-E3A43DA853B2}"/>
                </a:ext>
              </a:extLst>
            </p:cNvPr>
            <p:cNvSpPr/>
            <p:nvPr/>
          </p:nvSpPr>
          <p:spPr>
            <a:xfrm>
              <a:off x="10519571" y="3984640"/>
              <a:ext cx="828674" cy="826444"/>
            </a:xfrm>
            <a:custGeom>
              <a:avLst/>
              <a:gdLst>
                <a:gd name="connsiteX0" fmla="*/ 221655 w 603405"/>
                <a:gd name="connsiteY0" fmla="*/ 220235 h 601782"/>
                <a:gd name="connsiteX1" fmla="*/ 382456 w 603405"/>
                <a:gd name="connsiteY1" fmla="*/ 220235 h 601782"/>
                <a:gd name="connsiteX2" fmla="*/ 411961 w 603405"/>
                <a:gd name="connsiteY2" fmla="*/ 249698 h 601782"/>
                <a:gd name="connsiteX3" fmla="*/ 411961 w 603405"/>
                <a:gd name="connsiteY3" fmla="*/ 297576 h 601782"/>
                <a:gd name="connsiteX4" fmla="*/ 411961 w 603405"/>
                <a:gd name="connsiteY4" fmla="*/ 403275 h 601782"/>
                <a:gd name="connsiteX5" fmla="*/ 382456 w 603405"/>
                <a:gd name="connsiteY5" fmla="*/ 432738 h 601782"/>
                <a:gd name="connsiteX6" fmla="*/ 371392 w 603405"/>
                <a:gd name="connsiteY6" fmla="*/ 432738 h 601782"/>
                <a:gd name="connsiteX7" fmla="*/ 371392 w 603405"/>
                <a:gd name="connsiteY7" fmla="*/ 572319 h 601782"/>
                <a:gd name="connsiteX8" fmla="*/ 341887 w 603405"/>
                <a:gd name="connsiteY8" fmla="*/ 601782 h 601782"/>
                <a:gd name="connsiteX9" fmla="*/ 262593 w 603405"/>
                <a:gd name="connsiteY9" fmla="*/ 601782 h 601782"/>
                <a:gd name="connsiteX10" fmla="*/ 233088 w 603405"/>
                <a:gd name="connsiteY10" fmla="*/ 572319 h 601782"/>
                <a:gd name="connsiteX11" fmla="*/ 233088 w 603405"/>
                <a:gd name="connsiteY11" fmla="*/ 433106 h 601782"/>
                <a:gd name="connsiteX12" fmla="*/ 221655 w 603405"/>
                <a:gd name="connsiteY12" fmla="*/ 433106 h 601782"/>
                <a:gd name="connsiteX13" fmla="*/ 192150 w 603405"/>
                <a:gd name="connsiteY13" fmla="*/ 403643 h 601782"/>
                <a:gd name="connsiteX14" fmla="*/ 192150 w 603405"/>
                <a:gd name="connsiteY14" fmla="*/ 297576 h 601782"/>
                <a:gd name="connsiteX15" fmla="*/ 192150 w 603405"/>
                <a:gd name="connsiteY15" fmla="*/ 249698 h 601782"/>
                <a:gd name="connsiteX16" fmla="*/ 221655 w 603405"/>
                <a:gd name="connsiteY16" fmla="*/ 220235 h 601782"/>
                <a:gd name="connsiteX17" fmla="*/ 29507 w 603405"/>
                <a:gd name="connsiteY17" fmla="*/ 141060 h 601782"/>
                <a:gd name="connsiteX18" fmla="*/ 162290 w 603405"/>
                <a:gd name="connsiteY18" fmla="*/ 141060 h 601782"/>
                <a:gd name="connsiteX19" fmla="*/ 191797 w 603405"/>
                <a:gd name="connsiteY19" fmla="*/ 170522 h 601782"/>
                <a:gd name="connsiteX20" fmla="*/ 191797 w 603405"/>
                <a:gd name="connsiteY20" fmla="*/ 182306 h 601782"/>
                <a:gd name="connsiteX21" fmla="*/ 147536 w 603405"/>
                <a:gd name="connsiteY21" fmla="*/ 249699 h 601782"/>
                <a:gd name="connsiteX22" fmla="*/ 147536 w 603405"/>
                <a:gd name="connsiteY22" fmla="*/ 403634 h 601782"/>
                <a:gd name="connsiteX23" fmla="*/ 156388 w 603405"/>
                <a:gd name="connsiteY23" fmla="*/ 438251 h 601782"/>
                <a:gd name="connsiteX24" fmla="*/ 156388 w 603405"/>
                <a:gd name="connsiteY24" fmla="*/ 444880 h 601782"/>
                <a:gd name="connsiteX25" fmla="*/ 126881 w 603405"/>
                <a:gd name="connsiteY25" fmla="*/ 474341 h 601782"/>
                <a:gd name="connsiteX26" fmla="*/ 64916 w 603405"/>
                <a:gd name="connsiteY26" fmla="*/ 474341 h 601782"/>
                <a:gd name="connsiteX27" fmla="*/ 35409 w 603405"/>
                <a:gd name="connsiteY27" fmla="*/ 444880 h 601782"/>
                <a:gd name="connsiteX28" fmla="*/ 35409 w 603405"/>
                <a:gd name="connsiteY28" fmla="*/ 327035 h 601782"/>
                <a:gd name="connsiteX29" fmla="*/ 29507 w 603405"/>
                <a:gd name="connsiteY29" fmla="*/ 327035 h 601782"/>
                <a:gd name="connsiteX30" fmla="*/ 0 w 603405"/>
                <a:gd name="connsiteY30" fmla="*/ 297573 h 601782"/>
                <a:gd name="connsiteX31" fmla="*/ 0 w 603405"/>
                <a:gd name="connsiteY31" fmla="*/ 170522 h 601782"/>
                <a:gd name="connsiteX32" fmla="*/ 29507 w 603405"/>
                <a:gd name="connsiteY32" fmla="*/ 141060 h 601782"/>
                <a:gd name="connsiteX33" fmla="*/ 441115 w 603405"/>
                <a:gd name="connsiteY33" fmla="*/ 140707 h 601782"/>
                <a:gd name="connsiteX34" fmla="*/ 573898 w 603405"/>
                <a:gd name="connsiteY34" fmla="*/ 140707 h 601782"/>
                <a:gd name="connsiteX35" fmla="*/ 603405 w 603405"/>
                <a:gd name="connsiteY35" fmla="*/ 170170 h 601782"/>
                <a:gd name="connsiteX36" fmla="*/ 603405 w 603405"/>
                <a:gd name="connsiteY36" fmla="*/ 296859 h 601782"/>
                <a:gd name="connsiteX37" fmla="*/ 573898 w 603405"/>
                <a:gd name="connsiteY37" fmla="*/ 326322 h 601782"/>
                <a:gd name="connsiteX38" fmla="*/ 567996 w 603405"/>
                <a:gd name="connsiteY38" fmla="*/ 326322 h 601782"/>
                <a:gd name="connsiteX39" fmla="*/ 567996 w 603405"/>
                <a:gd name="connsiteY39" fmla="*/ 444173 h 601782"/>
                <a:gd name="connsiteX40" fmla="*/ 538489 w 603405"/>
                <a:gd name="connsiteY40" fmla="*/ 473635 h 601782"/>
                <a:gd name="connsiteX41" fmla="*/ 476524 w 603405"/>
                <a:gd name="connsiteY41" fmla="*/ 473635 h 601782"/>
                <a:gd name="connsiteX42" fmla="*/ 447017 w 603405"/>
                <a:gd name="connsiteY42" fmla="*/ 444173 h 601782"/>
                <a:gd name="connsiteX43" fmla="*/ 447017 w 603405"/>
                <a:gd name="connsiteY43" fmla="*/ 437175 h 601782"/>
                <a:gd name="connsiteX44" fmla="*/ 455869 w 603405"/>
                <a:gd name="connsiteY44" fmla="*/ 402925 h 601782"/>
                <a:gd name="connsiteX45" fmla="*/ 455869 w 603405"/>
                <a:gd name="connsiteY45" fmla="*/ 248983 h 601782"/>
                <a:gd name="connsiteX46" fmla="*/ 411608 w 603405"/>
                <a:gd name="connsiteY46" fmla="*/ 181955 h 601782"/>
                <a:gd name="connsiteX47" fmla="*/ 411608 w 603405"/>
                <a:gd name="connsiteY47" fmla="*/ 170170 h 601782"/>
                <a:gd name="connsiteX48" fmla="*/ 441115 w 603405"/>
                <a:gd name="connsiteY48" fmla="*/ 140707 h 601782"/>
                <a:gd name="connsiteX49" fmla="*/ 301843 w 603405"/>
                <a:gd name="connsiteY49" fmla="*/ 58922 h 601782"/>
                <a:gd name="connsiteX50" fmla="*/ 370256 w 603405"/>
                <a:gd name="connsiteY50" fmla="*/ 127230 h 601782"/>
                <a:gd name="connsiteX51" fmla="*/ 301843 w 603405"/>
                <a:gd name="connsiteY51" fmla="*/ 195538 h 601782"/>
                <a:gd name="connsiteX52" fmla="*/ 233430 w 603405"/>
                <a:gd name="connsiteY52" fmla="*/ 127230 h 601782"/>
                <a:gd name="connsiteX53" fmla="*/ 301843 w 603405"/>
                <a:gd name="connsiteY53" fmla="*/ 58922 h 601782"/>
                <a:gd name="connsiteX54" fmla="*/ 508036 w 603405"/>
                <a:gd name="connsiteY54" fmla="*/ 0 h 601782"/>
                <a:gd name="connsiteX55" fmla="*/ 567629 w 603405"/>
                <a:gd name="connsiteY55" fmla="*/ 59487 h 601782"/>
                <a:gd name="connsiteX56" fmla="*/ 508036 w 603405"/>
                <a:gd name="connsiteY56" fmla="*/ 118974 h 601782"/>
                <a:gd name="connsiteX57" fmla="*/ 448443 w 603405"/>
                <a:gd name="connsiteY57" fmla="*/ 59487 h 601782"/>
                <a:gd name="connsiteX58" fmla="*/ 508036 w 603405"/>
                <a:gd name="connsiteY58" fmla="*/ 0 h 601782"/>
                <a:gd name="connsiteX59" fmla="*/ 95863 w 603405"/>
                <a:gd name="connsiteY59" fmla="*/ 0 h 601782"/>
                <a:gd name="connsiteX60" fmla="*/ 155244 w 603405"/>
                <a:gd name="connsiteY60" fmla="*/ 59487 h 601782"/>
                <a:gd name="connsiteX61" fmla="*/ 95863 w 603405"/>
                <a:gd name="connsiteY61" fmla="*/ 118974 h 601782"/>
                <a:gd name="connsiteX62" fmla="*/ 36482 w 603405"/>
                <a:gd name="connsiteY62" fmla="*/ 59487 h 601782"/>
                <a:gd name="connsiteX63" fmla="*/ 95863 w 603405"/>
                <a:gd name="connsiteY63" fmla="*/ 0 h 6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3405" h="601782">
                  <a:moveTo>
                    <a:pt x="221655" y="220235"/>
                  </a:moveTo>
                  <a:lnTo>
                    <a:pt x="382456" y="220235"/>
                  </a:lnTo>
                  <a:cubicBezTo>
                    <a:pt x="398684" y="220235"/>
                    <a:pt x="411961" y="233494"/>
                    <a:pt x="411961" y="249698"/>
                  </a:cubicBezTo>
                  <a:lnTo>
                    <a:pt x="411961" y="297576"/>
                  </a:lnTo>
                  <a:lnTo>
                    <a:pt x="411961" y="403275"/>
                  </a:lnTo>
                  <a:cubicBezTo>
                    <a:pt x="411961" y="419479"/>
                    <a:pt x="398684" y="432738"/>
                    <a:pt x="382456" y="432738"/>
                  </a:cubicBezTo>
                  <a:lnTo>
                    <a:pt x="371392" y="432738"/>
                  </a:lnTo>
                  <a:lnTo>
                    <a:pt x="371392" y="572319"/>
                  </a:lnTo>
                  <a:cubicBezTo>
                    <a:pt x="371392" y="588524"/>
                    <a:pt x="358115" y="601782"/>
                    <a:pt x="341887" y="601782"/>
                  </a:cubicBezTo>
                  <a:lnTo>
                    <a:pt x="262593" y="601782"/>
                  </a:lnTo>
                  <a:cubicBezTo>
                    <a:pt x="246365" y="601782"/>
                    <a:pt x="233088" y="588524"/>
                    <a:pt x="233088" y="572319"/>
                  </a:cubicBezTo>
                  <a:lnTo>
                    <a:pt x="233088" y="433106"/>
                  </a:lnTo>
                  <a:lnTo>
                    <a:pt x="221655" y="433106"/>
                  </a:lnTo>
                  <a:cubicBezTo>
                    <a:pt x="205427" y="433106"/>
                    <a:pt x="192150" y="419848"/>
                    <a:pt x="192150" y="403643"/>
                  </a:cubicBezTo>
                  <a:lnTo>
                    <a:pt x="192150" y="297576"/>
                  </a:lnTo>
                  <a:lnTo>
                    <a:pt x="192150" y="249698"/>
                  </a:lnTo>
                  <a:cubicBezTo>
                    <a:pt x="192150" y="233494"/>
                    <a:pt x="205058" y="220235"/>
                    <a:pt x="221655" y="220235"/>
                  </a:cubicBezTo>
                  <a:close/>
                  <a:moveTo>
                    <a:pt x="29507" y="141060"/>
                  </a:moveTo>
                  <a:lnTo>
                    <a:pt x="162290" y="141060"/>
                  </a:lnTo>
                  <a:cubicBezTo>
                    <a:pt x="178519" y="141060"/>
                    <a:pt x="191797" y="154318"/>
                    <a:pt x="191797" y="170522"/>
                  </a:cubicBezTo>
                  <a:lnTo>
                    <a:pt x="191797" y="182306"/>
                  </a:lnTo>
                  <a:cubicBezTo>
                    <a:pt x="165609" y="193722"/>
                    <a:pt x="147536" y="219501"/>
                    <a:pt x="147536" y="249699"/>
                  </a:cubicBezTo>
                  <a:lnTo>
                    <a:pt x="147536" y="403634"/>
                  </a:lnTo>
                  <a:cubicBezTo>
                    <a:pt x="147536" y="416155"/>
                    <a:pt x="150856" y="427940"/>
                    <a:pt x="156388" y="438251"/>
                  </a:cubicBezTo>
                  <a:lnTo>
                    <a:pt x="156388" y="444880"/>
                  </a:lnTo>
                  <a:cubicBezTo>
                    <a:pt x="156388" y="461084"/>
                    <a:pt x="143110" y="474341"/>
                    <a:pt x="126881" y="474341"/>
                  </a:cubicBezTo>
                  <a:lnTo>
                    <a:pt x="64916" y="474341"/>
                  </a:lnTo>
                  <a:cubicBezTo>
                    <a:pt x="48687" y="474341"/>
                    <a:pt x="35409" y="461084"/>
                    <a:pt x="35409" y="444880"/>
                  </a:cubicBezTo>
                  <a:lnTo>
                    <a:pt x="35409" y="327035"/>
                  </a:lnTo>
                  <a:lnTo>
                    <a:pt x="29507" y="327035"/>
                  </a:lnTo>
                  <a:cubicBezTo>
                    <a:pt x="12909" y="327035"/>
                    <a:pt x="0" y="313777"/>
                    <a:pt x="0" y="297573"/>
                  </a:cubicBezTo>
                  <a:lnTo>
                    <a:pt x="0" y="170522"/>
                  </a:lnTo>
                  <a:cubicBezTo>
                    <a:pt x="0" y="154318"/>
                    <a:pt x="13278" y="141060"/>
                    <a:pt x="29507" y="141060"/>
                  </a:cubicBezTo>
                  <a:close/>
                  <a:moveTo>
                    <a:pt x="441115" y="140707"/>
                  </a:moveTo>
                  <a:lnTo>
                    <a:pt x="573898" y="140707"/>
                  </a:lnTo>
                  <a:cubicBezTo>
                    <a:pt x="590127" y="140707"/>
                    <a:pt x="603405" y="153965"/>
                    <a:pt x="603405" y="170170"/>
                  </a:cubicBezTo>
                  <a:lnTo>
                    <a:pt x="603405" y="296859"/>
                  </a:lnTo>
                  <a:cubicBezTo>
                    <a:pt x="603405" y="313064"/>
                    <a:pt x="590127" y="326322"/>
                    <a:pt x="573898" y="326322"/>
                  </a:cubicBezTo>
                  <a:lnTo>
                    <a:pt x="567996" y="326322"/>
                  </a:lnTo>
                  <a:lnTo>
                    <a:pt x="567996" y="444173"/>
                  </a:lnTo>
                  <a:cubicBezTo>
                    <a:pt x="567996" y="460377"/>
                    <a:pt x="554718" y="473635"/>
                    <a:pt x="538489" y="473635"/>
                  </a:cubicBezTo>
                  <a:lnTo>
                    <a:pt x="476524" y="473635"/>
                  </a:lnTo>
                  <a:cubicBezTo>
                    <a:pt x="460295" y="473635"/>
                    <a:pt x="447017" y="460377"/>
                    <a:pt x="447017" y="444173"/>
                  </a:cubicBezTo>
                  <a:lnTo>
                    <a:pt x="447017" y="437175"/>
                  </a:lnTo>
                  <a:cubicBezTo>
                    <a:pt x="452918" y="426863"/>
                    <a:pt x="455869" y="415078"/>
                    <a:pt x="455869" y="402925"/>
                  </a:cubicBezTo>
                  <a:lnTo>
                    <a:pt x="455869" y="248983"/>
                  </a:lnTo>
                  <a:cubicBezTo>
                    <a:pt x="455869" y="219152"/>
                    <a:pt x="437796" y="193003"/>
                    <a:pt x="411608" y="181955"/>
                  </a:cubicBezTo>
                  <a:lnTo>
                    <a:pt x="411608" y="170170"/>
                  </a:lnTo>
                  <a:cubicBezTo>
                    <a:pt x="411608" y="153965"/>
                    <a:pt x="424886" y="140707"/>
                    <a:pt x="441115" y="140707"/>
                  </a:cubicBezTo>
                  <a:close/>
                  <a:moveTo>
                    <a:pt x="301843" y="58922"/>
                  </a:moveTo>
                  <a:cubicBezTo>
                    <a:pt x="339626" y="58922"/>
                    <a:pt x="370256" y="89505"/>
                    <a:pt x="370256" y="127230"/>
                  </a:cubicBezTo>
                  <a:cubicBezTo>
                    <a:pt x="370256" y="164955"/>
                    <a:pt x="339626" y="195538"/>
                    <a:pt x="301843" y="195538"/>
                  </a:cubicBezTo>
                  <a:cubicBezTo>
                    <a:pt x="264060" y="195538"/>
                    <a:pt x="233430" y="164955"/>
                    <a:pt x="233430" y="127230"/>
                  </a:cubicBezTo>
                  <a:cubicBezTo>
                    <a:pt x="233430" y="89505"/>
                    <a:pt x="264060" y="58922"/>
                    <a:pt x="301843" y="58922"/>
                  </a:cubicBezTo>
                  <a:close/>
                  <a:moveTo>
                    <a:pt x="508036" y="0"/>
                  </a:moveTo>
                  <a:cubicBezTo>
                    <a:pt x="540948" y="0"/>
                    <a:pt x="567629" y="26633"/>
                    <a:pt x="567629" y="59487"/>
                  </a:cubicBezTo>
                  <a:cubicBezTo>
                    <a:pt x="567629" y="92341"/>
                    <a:pt x="540948" y="118974"/>
                    <a:pt x="508036" y="118974"/>
                  </a:cubicBezTo>
                  <a:cubicBezTo>
                    <a:pt x="475124" y="118974"/>
                    <a:pt x="448443" y="92341"/>
                    <a:pt x="448443" y="59487"/>
                  </a:cubicBezTo>
                  <a:cubicBezTo>
                    <a:pt x="448443" y="26633"/>
                    <a:pt x="475124" y="0"/>
                    <a:pt x="508036" y="0"/>
                  </a:cubicBezTo>
                  <a:close/>
                  <a:moveTo>
                    <a:pt x="95863" y="0"/>
                  </a:moveTo>
                  <a:cubicBezTo>
                    <a:pt x="128658" y="0"/>
                    <a:pt x="155244" y="26633"/>
                    <a:pt x="155244" y="59487"/>
                  </a:cubicBezTo>
                  <a:cubicBezTo>
                    <a:pt x="155244" y="92341"/>
                    <a:pt x="128658" y="118974"/>
                    <a:pt x="95863" y="118974"/>
                  </a:cubicBezTo>
                  <a:cubicBezTo>
                    <a:pt x="63068" y="118974"/>
                    <a:pt x="36482" y="92341"/>
                    <a:pt x="36482" y="59487"/>
                  </a:cubicBezTo>
                  <a:cubicBezTo>
                    <a:pt x="36482" y="26633"/>
                    <a:pt x="63068" y="0"/>
                    <a:pt x="95863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îsḻîḓe">
              <a:extLst>
                <a:ext uri="{FF2B5EF4-FFF2-40B4-BE49-F238E27FC236}">
                  <a16:creationId xmlns:a16="http://schemas.microsoft.com/office/drawing/2014/main" id="{C36A8F40-391F-4F30-BD62-C314608C4841}"/>
                </a:ext>
              </a:extLst>
            </p:cNvPr>
            <p:cNvGrpSpPr/>
            <p:nvPr/>
          </p:nvGrpSpPr>
          <p:grpSpPr>
            <a:xfrm>
              <a:off x="8177610" y="2676253"/>
              <a:ext cx="3298825" cy="1572105"/>
              <a:chOff x="673100" y="1880739"/>
              <a:chExt cx="3424077" cy="1572105"/>
            </a:xfrm>
          </p:grpSpPr>
          <p:sp>
            <p:nvSpPr>
              <p:cNvPr id="24" name="ïṥ1îḓè">
                <a:extLst>
                  <a:ext uri="{FF2B5EF4-FFF2-40B4-BE49-F238E27FC236}">
                    <a16:creationId xmlns:a16="http://schemas.microsoft.com/office/drawing/2014/main" id="{9DAAD1C7-AEDE-48F6-A0E2-E54269EBEC9C}"/>
                  </a:ext>
                </a:extLst>
              </p:cNvPr>
              <p:cNvSpPr txBox="1"/>
              <p:nvPr/>
            </p:nvSpPr>
            <p:spPr bwMode="auto">
              <a:xfrm>
                <a:off x="673100" y="1880739"/>
                <a:ext cx="342407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5" name="ïŝḷîḓe">
                <a:extLst>
                  <a:ext uri="{FF2B5EF4-FFF2-40B4-BE49-F238E27FC236}">
                    <a16:creationId xmlns:a16="http://schemas.microsoft.com/office/drawing/2014/main" id="{6C65ECCE-81C9-4E37-B7B8-3B4DC8E97CF9}"/>
                  </a:ext>
                </a:extLst>
              </p:cNvPr>
              <p:cNvSpPr/>
              <p:nvPr/>
            </p:nvSpPr>
            <p:spPr bwMode="auto">
              <a:xfrm>
                <a:off x="673100" y="2322544"/>
                <a:ext cx="3424077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</p:grpSp>
      </p:grpSp>
      <p:sp>
        <p:nvSpPr>
          <p:cNvPr id="26" name="íṧ1idè">
            <a:extLst>
              <a:ext uri="{FF2B5EF4-FFF2-40B4-BE49-F238E27FC236}">
                <a16:creationId xmlns:a16="http://schemas.microsoft.com/office/drawing/2014/main" id="{05DF8702-3F20-4317-8B72-7E8EC8C56454}"/>
              </a:ext>
            </a:extLst>
          </p:cNvPr>
          <p:cNvSpPr txBox="1"/>
          <p:nvPr/>
        </p:nvSpPr>
        <p:spPr>
          <a:xfrm>
            <a:off x="673103" y="1464129"/>
            <a:ext cx="10845795" cy="6417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zh-CN" altLang="en-US" sz="2400" dirty="0"/>
              <a:t>通过复制您的文本后，在此框中选择粘贴。</a:t>
            </a:r>
            <a:endParaRPr lang="en-US" sz="2400" b="1" dirty="0"/>
          </a:p>
        </p:txBody>
      </p:sp>
      <p:sp>
        <p:nvSpPr>
          <p:cNvPr id="27" name="ï$1iďê">
            <a:extLst>
              <a:ext uri="{FF2B5EF4-FFF2-40B4-BE49-F238E27FC236}">
                <a16:creationId xmlns:a16="http://schemas.microsoft.com/office/drawing/2014/main" id="{28760D57-B7EA-40C4-9505-B49AA1636D6D}"/>
              </a:ext>
            </a:extLst>
          </p:cNvPr>
          <p:cNvSpPr txBox="1"/>
          <p:nvPr/>
        </p:nvSpPr>
        <p:spPr>
          <a:xfrm>
            <a:off x="673101" y="5345541"/>
            <a:ext cx="10845798" cy="8012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zh-CN" altLang="en-US" sz="1600" dirty="0"/>
              <a:t>通过复制您的文本后，在此框中选择粘贴。通过复制您的文本后，在此框中选择粘贴。</a:t>
            </a:r>
            <a:endParaRPr lang="en-US" altLang="zh-CN" sz="1600" b="1" dirty="0"/>
          </a:p>
          <a:p>
            <a:pPr algn="ctr">
              <a:buSzPct val="25000"/>
            </a:pPr>
            <a:r>
              <a:rPr lang="zh-CN" altLang="en-US" sz="1600" dirty="0"/>
              <a:t>通过复制您的文本后，在此框中选择粘贴。</a:t>
            </a:r>
            <a:endParaRPr lang="en-US" altLang="zh-CN" sz="1600" b="1" dirty="0"/>
          </a:p>
          <a:p>
            <a:pPr algn="ctr">
              <a:buSzPct val="25000"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54313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îṣļiḍè">
            <a:extLst>
              <a:ext uri="{FF2B5EF4-FFF2-40B4-BE49-F238E27FC236}">
                <a16:creationId xmlns:a16="http://schemas.microsoft.com/office/drawing/2014/main" id="{5CC7A0B5-A174-4BC3-BEEB-E22FF56FD9FA}"/>
              </a:ext>
            </a:extLst>
          </p:cNvPr>
          <p:cNvGrpSpPr/>
          <p:nvPr/>
        </p:nvGrpSpPr>
        <p:grpSpPr>
          <a:xfrm>
            <a:off x="7462322" y="3188360"/>
            <a:ext cx="671392" cy="719035"/>
            <a:chOff x="6108537" y="594745"/>
            <a:chExt cx="942089" cy="1610559"/>
          </a:xfrm>
        </p:grpSpPr>
        <p:sp>
          <p:nvSpPr>
            <p:cNvPr id="9" name="îsļïde">
              <a:extLst>
                <a:ext uri="{FF2B5EF4-FFF2-40B4-BE49-F238E27FC236}">
                  <a16:creationId xmlns:a16="http://schemas.microsoft.com/office/drawing/2014/main" id="{A3BFAF4A-E4A1-43F4-B809-751D32C8F4C8}"/>
                </a:ext>
              </a:extLst>
            </p:cNvPr>
            <p:cNvSpPr/>
            <p:nvPr/>
          </p:nvSpPr>
          <p:spPr>
            <a:xfrm>
              <a:off x="6108537" y="594745"/>
              <a:ext cx="843567" cy="1610559"/>
            </a:xfrm>
            <a:prstGeom prst="chevron">
              <a:avLst>
                <a:gd name="adj" fmla="val 62314"/>
              </a:avLst>
            </a:prstGeom>
            <a:solidFill>
              <a:schemeClr val="bg1">
                <a:lumMod val="95000"/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/>
            </a:p>
          </p:txBody>
        </p:sp>
        <p:sp>
          <p:nvSpPr>
            <p:cNvPr id="10" name="išļîḋé">
              <a:extLst>
                <a:ext uri="{FF2B5EF4-FFF2-40B4-BE49-F238E27FC236}">
                  <a16:creationId xmlns:a16="http://schemas.microsoft.com/office/drawing/2014/main" id="{8149D757-7075-4525-A12A-A57966A0F9C5}"/>
                </a:ext>
              </a:extLst>
            </p:cNvPr>
            <p:cNvSpPr/>
            <p:nvPr/>
          </p:nvSpPr>
          <p:spPr>
            <a:xfrm>
              <a:off x="6207059" y="594745"/>
              <a:ext cx="843567" cy="1610559"/>
            </a:xfrm>
            <a:prstGeom prst="chevron">
              <a:avLst>
                <a:gd name="adj" fmla="val 62314"/>
              </a:avLst>
            </a:prstGeom>
            <a:solidFill>
              <a:schemeClr val="bg1">
                <a:lumMod val="85000"/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/>
            </a:p>
          </p:txBody>
        </p:sp>
      </p:grpSp>
      <p:grpSp>
        <p:nvGrpSpPr>
          <p:cNvPr id="11" name="íšḷídé">
            <a:extLst>
              <a:ext uri="{FF2B5EF4-FFF2-40B4-BE49-F238E27FC236}">
                <a16:creationId xmlns:a16="http://schemas.microsoft.com/office/drawing/2014/main" id="{801AD763-B309-4C33-90E8-F554DD80B5C4}"/>
              </a:ext>
            </a:extLst>
          </p:cNvPr>
          <p:cNvGrpSpPr/>
          <p:nvPr/>
        </p:nvGrpSpPr>
        <p:grpSpPr>
          <a:xfrm>
            <a:off x="3395206" y="2103439"/>
            <a:ext cx="3251008" cy="2888876"/>
            <a:chOff x="3305065" y="1795012"/>
            <a:chExt cx="3251008" cy="2888876"/>
          </a:xfrm>
        </p:grpSpPr>
        <p:sp>
          <p:nvSpPr>
            <p:cNvPr id="12" name="íŝ1îḑè">
              <a:extLst>
                <a:ext uri="{FF2B5EF4-FFF2-40B4-BE49-F238E27FC236}">
                  <a16:creationId xmlns:a16="http://schemas.microsoft.com/office/drawing/2014/main" id="{99BEECAB-F1CA-46E1-910E-CA2883237733}"/>
                </a:ext>
              </a:extLst>
            </p:cNvPr>
            <p:cNvSpPr/>
            <p:nvPr/>
          </p:nvSpPr>
          <p:spPr>
            <a:xfrm>
              <a:off x="4952754" y="3312250"/>
              <a:ext cx="140407" cy="1404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13" name="í$1íďè">
              <a:extLst>
                <a:ext uri="{FF2B5EF4-FFF2-40B4-BE49-F238E27FC236}">
                  <a16:creationId xmlns:a16="http://schemas.microsoft.com/office/drawing/2014/main" id="{A992B19D-57C7-4685-AE08-3CE775585D93}"/>
                </a:ext>
              </a:extLst>
            </p:cNvPr>
            <p:cNvSpPr/>
            <p:nvPr/>
          </p:nvSpPr>
          <p:spPr>
            <a:xfrm>
              <a:off x="3935196" y="1795012"/>
              <a:ext cx="1197078" cy="1197078"/>
            </a:xfrm>
            <a:prstGeom prst="ellipse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zh-CN" altLang="en-US" sz="2400" i="1" dirty="0">
                  <a:solidFill>
                    <a:schemeClr val="bg1"/>
                  </a:solidFill>
                </a:rPr>
                <a:t>此处输入标题</a:t>
              </a:r>
              <a:endParaRPr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14" name="iSḷîďé">
              <a:extLst>
                <a:ext uri="{FF2B5EF4-FFF2-40B4-BE49-F238E27FC236}">
                  <a16:creationId xmlns:a16="http://schemas.microsoft.com/office/drawing/2014/main" id="{15087735-F8A7-41F2-9FEC-28CD63039127}"/>
                </a:ext>
              </a:extLst>
            </p:cNvPr>
            <p:cNvSpPr/>
            <p:nvPr/>
          </p:nvSpPr>
          <p:spPr>
            <a:xfrm>
              <a:off x="4986514" y="2950163"/>
              <a:ext cx="220639" cy="2206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15" name="î$ḻîdè">
              <a:extLst>
                <a:ext uri="{FF2B5EF4-FFF2-40B4-BE49-F238E27FC236}">
                  <a16:creationId xmlns:a16="http://schemas.microsoft.com/office/drawing/2014/main" id="{5FCB16FD-585E-40B6-BB3E-849A92B64C5C}"/>
                </a:ext>
              </a:extLst>
            </p:cNvPr>
            <p:cNvSpPr/>
            <p:nvPr/>
          </p:nvSpPr>
          <p:spPr>
            <a:xfrm>
              <a:off x="5224048" y="2752131"/>
              <a:ext cx="140407" cy="1404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16" name="îşḻïďê">
              <a:extLst>
                <a:ext uri="{FF2B5EF4-FFF2-40B4-BE49-F238E27FC236}">
                  <a16:creationId xmlns:a16="http://schemas.microsoft.com/office/drawing/2014/main" id="{D5CE12AA-6244-4C41-9CC7-2C65B3E6D3C4}"/>
                </a:ext>
              </a:extLst>
            </p:cNvPr>
            <p:cNvSpPr/>
            <p:nvPr/>
          </p:nvSpPr>
          <p:spPr>
            <a:xfrm>
              <a:off x="5206489" y="1971861"/>
              <a:ext cx="755571" cy="755570"/>
            </a:xfrm>
            <a:prstGeom prst="ellipse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zh-CN" altLang="en-US" sz="1200" i="1" dirty="0">
                  <a:solidFill>
                    <a:schemeClr val="bg1"/>
                  </a:solidFill>
                </a:rPr>
                <a:t>此处输入标题</a:t>
              </a:r>
              <a:endParaRPr sz="1200" i="1" dirty="0">
                <a:solidFill>
                  <a:schemeClr val="bg1"/>
                </a:solidFill>
              </a:endParaRPr>
            </a:p>
          </p:txBody>
        </p:sp>
        <p:sp>
          <p:nvSpPr>
            <p:cNvPr id="17" name="iśļïḓè">
              <a:extLst>
                <a:ext uri="{FF2B5EF4-FFF2-40B4-BE49-F238E27FC236}">
                  <a16:creationId xmlns:a16="http://schemas.microsoft.com/office/drawing/2014/main" id="{0B337AD9-18E8-4537-A03A-33FBA9570E01}"/>
                </a:ext>
              </a:extLst>
            </p:cNvPr>
            <p:cNvSpPr/>
            <p:nvPr/>
          </p:nvSpPr>
          <p:spPr>
            <a:xfrm>
              <a:off x="5835062" y="2633591"/>
              <a:ext cx="140407" cy="1404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18" name="ï$ḷidè">
              <a:extLst>
                <a:ext uri="{FF2B5EF4-FFF2-40B4-BE49-F238E27FC236}">
                  <a16:creationId xmlns:a16="http://schemas.microsoft.com/office/drawing/2014/main" id="{021344A8-884E-4FC5-BCFE-D55AA8D91375}"/>
                </a:ext>
              </a:extLst>
            </p:cNvPr>
            <p:cNvSpPr/>
            <p:nvPr/>
          </p:nvSpPr>
          <p:spPr>
            <a:xfrm>
              <a:off x="6054389" y="2592955"/>
              <a:ext cx="359579" cy="359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/>
            </a:p>
          </p:txBody>
        </p:sp>
        <p:sp>
          <p:nvSpPr>
            <p:cNvPr id="19" name="îṡ1iḓe">
              <a:extLst>
                <a:ext uri="{FF2B5EF4-FFF2-40B4-BE49-F238E27FC236}">
                  <a16:creationId xmlns:a16="http://schemas.microsoft.com/office/drawing/2014/main" id="{1DC9E88F-9C7B-4C89-9DC8-BEC391348421}"/>
                </a:ext>
              </a:extLst>
            </p:cNvPr>
            <p:cNvSpPr/>
            <p:nvPr/>
          </p:nvSpPr>
          <p:spPr>
            <a:xfrm>
              <a:off x="6243105" y="3039153"/>
              <a:ext cx="140407" cy="1404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20" name="íṩḻïďe">
              <a:extLst>
                <a:ext uri="{FF2B5EF4-FFF2-40B4-BE49-F238E27FC236}">
                  <a16:creationId xmlns:a16="http://schemas.microsoft.com/office/drawing/2014/main" id="{5E283BE1-E70D-4046-84A3-E62ACD649182}"/>
                </a:ext>
              </a:extLst>
            </p:cNvPr>
            <p:cNvSpPr/>
            <p:nvPr/>
          </p:nvSpPr>
          <p:spPr>
            <a:xfrm>
              <a:off x="6415666" y="3191669"/>
              <a:ext cx="140407" cy="1404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21" name="ïṧļîdé">
              <a:extLst>
                <a:ext uri="{FF2B5EF4-FFF2-40B4-BE49-F238E27FC236}">
                  <a16:creationId xmlns:a16="http://schemas.microsoft.com/office/drawing/2014/main" id="{E2F3CB60-F3A9-4849-9F02-E7D26AF0E9B7}"/>
                </a:ext>
              </a:extLst>
            </p:cNvPr>
            <p:cNvSpPr/>
            <p:nvPr/>
          </p:nvSpPr>
          <p:spPr>
            <a:xfrm>
              <a:off x="5206890" y="2824366"/>
              <a:ext cx="946739" cy="946739"/>
            </a:xfrm>
            <a:prstGeom prst="ellipse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zh-CN" altLang="en-US" i="1" dirty="0">
                  <a:solidFill>
                    <a:schemeClr val="bg1"/>
                  </a:solidFill>
                </a:rPr>
                <a:t>此处输入标题</a:t>
              </a:r>
              <a:endParaRPr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îṡlídé">
              <a:extLst>
                <a:ext uri="{FF2B5EF4-FFF2-40B4-BE49-F238E27FC236}">
                  <a16:creationId xmlns:a16="http://schemas.microsoft.com/office/drawing/2014/main" id="{532F7928-F765-445B-8DC5-B911EFB55409}"/>
                </a:ext>
              </a:extLst>
            </p:cNvPr>
            <p:cNvSpPr/>
            <p:nvPr/>
          </p:nvSpPr>
          <p:spPr>
            <a:xfrm>
              <a:off x="4621937" y="3192996"/>
              <a:ext cx="220638" cy="2206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23" name="ïslíḓê">
              <a:extLst>
                <a:ext uri="{FF2B5EF4-FFF2-40B4-BE49-F238E27FC236}">
                  <a16:creationId xmlns:a16="http://schemas.microsoft.com/office/drawing/2014/main" id="{F18E462D-A3FF-4683-A0D7-9DE056D9CF1E}"/>
                </a:ext>
              </a:extLst>
            </p:cNvPr>
            <p:cNvSpPr/>
            <p:nvPr/>
          </p:nvSpPr>
          <p:spPr>
            <a:xfrm>
              <a:off x="4122569" y="3486810"/>
              <a:ext cx="1197078" cy="1197078"/>
            </a:xfrm>
            <a:prstGeom prst="ellipse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zh-CN" altLang="en-US" sz="2400" i="1" dirty="0">
                  <a:solidFill>
                    <a:schemeClr val="bg1"/>
                  </a:solidFill>
                </a:rPr>
                <a:t>此处输入标题</a:t>
              </a:r>
              <a:endParaRPr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24" name="ïṡ1íďé">
              <a:extLst>
                <a:ext uri="{FF2B5EF4-FFF2-40B4-BE49-F238E27FC236}">
                  <a16:creationId xmlns:a16="http://schemas.microsoft.com/office/drawing/2014/main" id="{24F33DF0-6DFC-42DE-9B62-D1B2CB9E0520}"/>
                </a:ext>
              </a:extLst>
            </p:cNvPr>
            <p:cNvSpPr/>
            <p:nvPr/>
          </p:nvSpPr>
          <p:spPr>
            <a:xfrm>
              <a:off x="5397860" y="4106494"/>
              <a:ext cx="140407" cy="1404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25" name="íṩlïḑè">
              <a:extLst>
                <a:ext uri="{FF2B5EF4-FFF2-40B4-BE49-F238E27FC236}">
                  <a16:creationId xmlns:a16="http://schemas.microsoft.com/office/drawing/2014/main" id="{B5FE6737-6D88-4AC8-9E40-AF45FCCD7F68}"/>
                </a:ext>
              </a:extLst>
            </p:cNvPr>
            <p:cNvSpPr/>
            <p:nvPr/>
          </p:nvSpPr>
          <p:spPr>
            <a:xfrm>
              <a:off x="5458280" y="3832733"/>
              <a:ext cx="220638" cy="2206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26" name="ï$líde">
              <a:extLst>
                <a:ext uri="{FF2B5EF4-FFF2-40B4-BE49-F238E27FC236}">
                  <a16:creationId xmlns:a16="http://schemas.microsoft.com/office/drawing/2014/main" id="{243D2CAF-083A-404F-B6BE-CB9E29DBEA33}"/>
                </a:ext>
              </a:extLst>
            </p:cNvPr>
            <p:cNvSpPr/>
            <p:nvPr/>
          </p:nvSpPr>
          <p:spPr>
            <a:xfrm>
              <a:off x="5695812" y="4117050"/>
              <a:ext cx="140407" cy="1404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27" name="ï$1iḑé">
              <a:extLst>
                <a:ext uri="{FF2B5EF4-FFF2-40B4-BE49-F238E27FC236}">
                  <a16:creationId xmlns:a16="http://schemas.microsoft.com/office/drawing/2014/main" id="{0D083F85-F72D-45F7-98BA-FE32FBB1E382}"/>
                </a:ext>
              </a:extLst>
            </p:cNvPr>
            <p:cNvSpPr/>
            <p:nvPr/>
          </p:nvSpPr>
          <p:spPr>
            <a:xfrm>
              <a:off x="5837594" y="3680909"/>
              <a:ext cx="652871" cy="652871"/>
            </a:xfrm>
            <a:prstGeom prst="ellipse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zh-CN" altLang="en-US" sz="1000" i="1" dirty="0">
                  <a:solidFill>
                    <a:schemeClr val="bg1"/>
                  </a:solidFill>
                </a:rPr>
                <a:t>此处输入标题</a:t>
              </a:r>
              <a:endParaRPr sz="1000" i="1" dirty="0">
                <a:solidFill>
                  <a:schemeClr val="bg1"/>
                </a:solidFill>
              </a:endParaRPr>
            </a:p>
          </p:txBody>
        </p:sp>
        <p:sp>
          <p:nvSpPr>
            <p:cNvPr id="28" name="i$lídé">
              <a:extLst>
                <a:ext uri="{FF2B5EF4-FFF2-40B4-BE49-F238E27FC236}">
                  <a16:creationId xmlns:a16="http://schemas.microsoft.com/office/drawing/2014/main" id="{15A67635-9317-460C-930F-CE82E6873499}"/>
                </a:ext>
              </a:extLst>
            </p:cNvPr>
            <p:cNvSpPr/>
            <p:nvPr/>
          </p:nvSpPr>
          <p:spPr>
            <a:xfrm>
              <a:off x="6191385" y="3346102"/>
              <a:ext cx="220638" cy="2206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/>
            </a:p>
          </p:txBody>
        </p:sp>
        <p:sp>
          <p:nvSpPr>
            <p:cNvPr id="29" name="ïSḷidé">
              <a:extLst>
                <a:ext uri="{FF2B5EF4-FFF2-40B4-BE49-F238E27FC236}">
                  <a16:creationId xmlns:a16="http://schemas.microsoft.com/office/drawing/2014/main" id="{792D3ECB-90CE-431F-8A43-3F57A1A8754B}"/>
                </a:ext>
              </a:extLst>
            </p:cNvPr>
            <p:cNvSpPr/>
            <p:nvPr/>
          </p:nvSpPr>
          <p:spPr>
            <a:xfrm>
              <a:off x="3305065" y="2828253"/>
              <a:ext cx="1037771" cy="1037772"/>
            </a:xfrm>
            <a:prstGeom prst="ellipse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zh-CN" altLang="en-US" sz="2000" i="1" dirty="0">
                  <a:solidFill>
                    <a:schemeClr val="bg1"/>
                  </a:solidFill>
                </a:rPr>
                <a:t>此处输入标题</a:t>
              </a:r>
              <a:endParaRPr sz="20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ïṡḷïḋé">
            <a:extLst>
              <a:ext uri="{FF2B5EF4-FFF2-40B4-BE49-F238E27FC236}">
                <a16:creationId xmlns:a16="http://schemas.microsoft.com/office/drawing/2014/main" id="{ACBF2D4F-3778-41AD-A230-F8ADC3F98894}"/>
              </a:ext>
            </a:extLst>
          </p:cNvPr>
          <p:cNvSpPr/>
          <p:nvPr/>
        </p:nvSpPr>
        <p:spPr bwMode="auto">
          <a:xfrm>
            <a:off x="767906" y="1977309"/>
            <a:ext cx="3160071" cy="92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r"/>
            <a:r>
              <a:rPr lang="en-US" altLang="zh-CN" sz="1600" dirty="0"/>
              <a:t>……</a:t>
            </a:r>
          </a:p>
        </p:txBody>
      </p:sp>
      <p:sp>
        <p:nvSpPr>
          <p:cNvPr id="31" name="íṧḷïḍê">
            <a:extLst>
              <a:ext uri="{FF2B5EF4-FFF2-40B4-BE49-F238E27FC236}">
                <a16:creationId xmlns:a16="http://schemas.microsoft.com/office/drawing/2014/main" id="{98DA27E8-4EB2-4438-83F5-F3ABCAEB5E95}"/>
              </a:ext>
            </a:extLst>
          </p:cNvPr>
          <p:cNvSpPr/>
          <p:nvPr/>
        </p:nvSpPr>
        <p:spPr bwMode="auto">
          <a:xfrm>
            <a:off x="673100" y="3193530"/>
            <a:ext cx="2537279" cy="92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r"/>
            <a:r>
              <a:rPr lang="en-US" altLang="zh-CN" sz="1600" dirty="0"/>
              <a:t>……</a:t>
            </a:r>
          </a:p>
        </p:txBody>
      </p:sp>
      <p:sp>
        <p:nvSpPr>
          <p:cNvPr id="32" name="íṩ1iḑé">
            <a:extLst>
              <a:ext uri="{FF2B5EF4-FFF2-40B4-BE49-F238E27FC236}">
                <a16:creationId xmlns:a16="http://schemas.microsoft.com/office/drawing/2014/main" id="{15250894-7DC0-4A93-8228-88C6082D9924}"/>
              </a:ext>
            </a:extLst>
          </p:cNvPr>
          <p:cNvSpPr/>
          <p:nvPr/>
        </p:nvSpPr>
        <p:spPr bwMode="auto">
          <a:xfrm>
            <a:off x="960310" y="4375719"/>
            <a:ext cx="3160071" cy="92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r"/>
            <a:r>
              <a:rPr lang="en-US" altLang="zh-CN" sz="1600" dirty="0"/>
              <a:t>……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8B3A854-B1ED-4627-99CE-1492E95D39F0}"/>
              </a:ext>
            </a:extLst>
          </p:cNvPr>
          <p:cNvGrpSpPr/>
          <p:nvPr/>
        </p:nvGrpSpPr>
        <p:grpSpPr>
          <a:xfrm>
            <a:off x="8276205" y="1706851"/>
            <a:ext cx="3242695" cy="2433157"/>
            <a:chOff x="8276205" y="1706851"/>
            <a:chExt cx="3242695" cy="2433157"/>
          </a:xfrm>
        </p:grpSpPr>
        <p:grpSp>
          <p:nvGrpSpPr>
            <p:cNvPr id="34" name="îṡ1ïḑé">
              <a:extLst>
                <a:ext uri="{FF2B5EF4-FFF2-40B4-BE49-F238E27FC236}">
                  <a16:creationId xmlns:a16="http://schemas.microsoft.com/office/drawing/2014/main" id="{E60238AB-3A79-4F2E-9A0A-242D84288B19}"/>
                </a:ext>
              </a:extLst>
            </p:cNvPr>
            <p:cNvGrpSpPr/>
            <p:nvPr/>
          </p:nvGrpSpPr>
          <p:grpSpPr>
            <a:xfrm>
              <a:off x="8949822" y="1706851"/>
              <a:ext cx="1895460" cy="1895460"/>
              <a:chOff x="8798168" y="1706851"/>
              <a:chExt cx="1895460" cy="1895460"/>
            </a:xfrm>
          </p:grpSpPr>
          <p:sp>
            <p:nvSpPr>
              <p:cNvPr id="36" name="îŝḷídê">
                <a:extLst>
                  <a:ext uri="{FF2B5EF4-FFF2-40B4-BE49-F238E27FC236}">
                    <a16:creationId xmlns:a16="http://schemas.microsoft.com/office/drawing/2014/main" id="{925BB169-04BC-4599-863C-8E23D28BE40B}"/>
                  </a:ext>
                </a:extLst>
              </p:cNvPr>
              <p:cNvSpPr/>
              <p:nvPr/>
            </p:nvSpPr>
            <p:spPr>
              <a:xfrm>
                <a:off x="8798168" y="1706851"/>
                <a:ext cx="1895460" cy="18954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/>
              </a:p>
            </p:txBody>
          </p:sp>
          <p:sp>
            <p:nvSpPr>
              <p:cNvPr id="37" name="íšlîďé">
                <a:extLst>
                  <a:ext uri="{FF2B5EF4-FFF2-40B4-BE49-F238E27FC236}">
                    <a16:creationId xmlns:a16="http://schemas.microsoft.com/office/drawing/2014/main" id="{B886932F-12B0-4D18-8E4D-8C0D40DA3B9D}"/>
                  </a:ext>
                </a:extLst>
              </p:cNvPr>
              <p:cNvSpPr/>
              <p:nvPr/>
            </p:nvSpPr>
            <p:spPr>
              <a:xfrm>
                <a:off x="9266206" y="2287651"/>
                <a:ext cx="959384" cy="733858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ïṧ1îḑé">
              <a:extLst>
                <a:ext uri="{FF2B5EF4-FFF2-40B4-BE49-F238E27FC236}">
                  <a16:creationId xmlns:a16="http://schemas.microsoft.com/office/drawing/2014/main" id="{52F6C0F4-2913-46D7-8249-C0109413A7A2}"/>
                </a:ext>
              </a:extLst>
            </p:cNvPr>
            <p:cNvSpPr txBox="1"/>
            <p:nvPr/>
          </p:nvSpPr>
          <p:spPr>
            <a:xfrm>
              <a:off x="8276205" y="3748909"/>
              <a:ext cx="3242695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/>
                <a:t>此处输入标题</a:t>
              </a:r>
              <a:endParaRPr lang="id-ID" sz="2000" b="1" dirty="0"/>
            </a:p>
          </p:txBody>
        </p:sp>
      </p:grpSp>
      <p:sp>
        <p:nvSpPr>
          <p:cNvPr id="38" name="iš1íḑê">
            <a:extLst>
              <a:ext uri="{FF2B5EF4-FFF2-40B4-BE49-F238E27FC236}">
                <a16:creationId xmlns:a16="http://schemas.microsoft.com/office/drawing/2014/main" id="{F178D014-D1B7-4AB8-891F-E7214F773C27}"/>
              </a:ext>
            </a:extLst>
          </p:cNvPr>
          <p:cNvSpPr/>
          <p:nvPr/>
        </p:nvSpPr>
        <p:spPr bwMode="auto">
          <a:xfrm>
            <a:off x="8276205" y="4334414"/>
            <a:ext cx="3242695" cy="90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ctr"/>
            <a:r>
              <a:rPr lang="en-US" altLang="zh-CN" sz="1600" dirty="0"/>
              <a:t>……</a:t>
            </a:r>
          </a:p>
        </p:txBody>
      </p:sp>
      <p:sp>
        <p:nvSpPr>
          <p:cNvPr id="39" name="ïṩḷídé">
            <a:extLst>
              <a:ext uri="{FF2B5EF4-FFF2-40B4-BE49-F238E27FC236}">
                <a16:creationId xmlns:a16="http://schemas.microsoft.com/office/drawing/2014/main" id="{7B27AD70-E835-4E5C-99DC-7D5E24E7FD50}"/>
              </a:ext>
            </a:extLst>
          </p:cNvPr>
          <p:cNvSpPr/>
          <p:nvPr/>
        </p:nvSpPr>
        <p:spPr bwMode="auto">
          <a:xfrm>
            <a:off x="8276205" y="5240607"/>
            <a:ext cx="3242695" cy="90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1600" dirty="0"/>
              <a:t>通过复制您的文本后，在此框中选择粘贴。</a:t>
            </a:r>
            <a:endParaRPr lang="en-US" altLang="zh-CN" sz="1600" dirty="0"/>
          </a:p>
          <a:p>
            <a:pPr algn="ctr"/>
            <a:r>
              <a:rPr lang="en-US" altLang="zh-CN" sz="16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557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96D09B1-20B0-43B9-A79A-D58D673A0CDA}"/>
              </a:ext>
            </a:extLst>
          </p:cNvPr>
          <p:cNvGrpSpPr/>
          <p:nvPr/>
        </p:nvGrpSpPr>
        <p:grpSpPr>
          <a:xfrm>
            <a:off x="942975" y="1220351"/>
            <a:ext cx="7105650" cy="1999099"/>
            <a:chOff x="2486025" y="2268867"/>
            <a:chExt cx="7105650" cy="19990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8F904A-F4A6-4293-9E75-7E32E75165F6}"/>
                </a:ext>
              </a:extLst>
            </p:cNvPr>
            <p:cNvSpPr/>
            <p:nvPr/>
          </p:nvSpPr>
          <p:spPr>
            <a:xfrm>
              <a:off x="2486025" y="2701679"/>
              <a:ext cx="7105650" cy="1133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išḷïḋè">
              <a:extLst>
                <a:ext uri="{FF2B5EF4-FFF2-40B4-BE49-F238E27FC236}">
                  <a16:creationId xmlns:a16="http://schemas.microsoft.com/office/drawing/2014/main" id="{3A6C3A3B-9C6D-40F7-A0DB-0DB31C25DE7A}"/>
                </a:ext>
              </a:extLst>
            </p:cNvPr>
            <p:cNvSpPr/>
            <p:nvPr/>
          </p:nvSpPr>
          <p:spPr>
            <a:xfrm>
              <a:off x="2960529" y="2268867"/>
              <a:ext cx="1999099" cy="199909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66CA2F-C2E4-4A3C-9DDF-965C597CC85C}"/>
                </a:ext>
              </a:extLst>
            </p:cNvPr>
            <p:cNvSpPr txBox="1"/>
            <p:nvPr/>
          </p:nvSpPr>
          <p:spPr>
            <a:xfrm>
              <a:off x="2945666" y="2529752"/>
              <a:ext cx="2028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04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î$ḷïḓé">
              <a:extLst>
                <a:ext uri="{FF2B5EF4-FFF2-40B4-BE49-F238E27FC236}">
                  <a16:creationId xmlns:a16="http://schemas.microsoft.com/office/drawing/2014/main" id="{77EE0722-C12A-4AD6-865D-B827F7FFF79C}"/>
                </a:ext>
              </a:extLst>
            </p:cNvPr>
            <p:cNvSpPr txBox="1"/>
            <p:nvPr/>
          </p:nvSpPr>
          <p:spPr bwMode="auto">
            <a:xfrm>
              <a:off x="5210175" y="2771983"/>
              <a:ext cx="3809999" cy="9928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6000" b="1" dirty="0">
                  <a:solidFill>
                    <a:schemeClr val="accent2"/>
                  </a:solidFill>
                  <a:cs typeface="+mn-ea"/>
                  <a:sym typeface="+mn-lt"/>
                </a:rPr>
                <a:t>论文总结</a:t>
              </a:r>
              <a:endParaRPr lang="en-US" altLang="zh-CN" sz="6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iṣḷîḓe">
            <a:extLst>
              <a:ext uri="{FF2B5EF4-FFF2-40B4-BE49-F238E27FC236}">
                <a16:creationId xmlns:a16="http://schemas.microsoft.com/office/drawing/2014/main" id="{AC60FFBF-882C-422B-9224-81DFF50BD28C}"/>
              </a:ext>
            </a:extLst>
          </p:cNvPr>
          <p:cNvSpPr txBox="1"/>
          <p:nvPr/>
        </p:nvSpPr>
        <p:spPr bwMode="auto">
          <a:xfrm>
            <a:off x="3210659" y="2825639"/>
            <a:ext cx="7578725" cy="244472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000" dirty="0"/>
              <a:t>通过复制您的文本后，在此框中选择粘贴。通过复制您的文本后，在此框中选择粘贴。通过复制您的文本后，在此框中选择粘贴。通过复制您的文本后，在此框中选择粘贴。通过复制您的文本后，在此框中选择粘贴。通过复制您的文本后，在此框中选择粘贴。</a:t>
            </a: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  <a:p>
            <a:pPr algn="just"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29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4C975A2D-A8D4-49E1-94F4-67C0F87D721D}"/>
              </a:ext>
            </a:extLst>
          </p:cNvPr>
          <p:cNvGrpSpPr/>
          <p:nvPr/>
        </p:nvGrpSpPr>
        <p:grpSpPr>
          <a:xfrm>
            <a:off x="0" y="2590801"/>
            <a:ext cx="11520488" cy="1657350"/>
            <a:chOff x="0" y="2590801"/>
            <a:chExt cx="11520488" cy="165735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31CCDE5-6579-4AB6-8838-C9C9FD6BDE00}"/>
                </a:ext>
              </a:extLst>
            </p:cNvPr>
            <p:cNvCxnSpPr/>
            <p:nvPr/>
          </p:nvCxnSpPr>
          <p:spPr>
            <a:xfrm>
              <a:off x="0" y="3419476"/>
              <a:ext cx="11520488" cy="0"/>
            </a:xfrm>
            <a:prstGeom prst="line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íŝḻîḋè">
              <a:extLst>
                <a:ext uri="{FF2B5EF4-FFF2-40B4-BE49-F238E27FC236}">
                  <a16:creationId xmlns:a16="http://schemas.microsoft.com/office/drawing/2014/main" id="{F55DC067-5594-4017-B25D-0BB26E10579A}"/>
                </a:ext>
              </a:extLst>
            </p:cNvPr>
            <p:cNvSpPr/>
            <p:nvPr/>
          </p:nvSpPr>
          <p:spPr>
            <a:xfrm>
              <a:off x="741345" y="2590801"/>
              <a:ext cx="1657350" cy="1657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buSzPct val="25000"/>
              </a:pPr>
              <a:r>
                <a:rPr lang="zh-CN" altLang="en-US" sz="5400" b="1" dirty="0">
                  <a:cs typeface="+mn-ea"/>
                  <a:sym typeface="+mn-lt"/>
                </a:rPr>
                <a:t>目录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D429EAD-8F2F-4F5B-B4C6-BD54F24CA225}"/>
              </a:ext>
            </a:extLst>
          </p:cNvPr>
          <p:cNvGrpSpPr/>
          <p:nvPr/>
        </p:nvGrpSpPr>
        <p:grpSpPr>
          <a:xfrm>
            <a:off x="2524126" y="1275999"/>
            <a:ext cx="2616358" cy="2219676"/>
            <a:chOff x="2524126" y="1275999"/>
            <a:chExt cx="2616358" cy="2219676"/>
          </a:xfrm>
        </p:grpSpPr>
        <p:sp>
          <p:nvSpPr>
            <p:cNvPr id="41" name="îŝlïḋè">
              <a:extLst>
                <a:ext uri="{FF2B5EF4-FFF2-40B4-BE49-F238E27FC236}">
                  <a16:creationId xmlns:a16="http://schemas.microsoft.com/office/drawing/2014/main" id="{9BA3AFA4-875F-4B52-87BA-C8729B28E337}"/>
                </a:ext>
              </a:extLst>
            </p:cNvPr>
            <p:cNvSpPr/>
            <p:nvPr/>
          </p:nvSpPr>
          <p:spPr>
            <a:xfrm>
              <a:off x="3756106" y="3343277"/>
              <a:ext cx="152398" cy="15239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>
                <a:buSzPct val="25000"/>
              </a:pP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išḷïḋè">
              <a:extLst>
                <a:ext uri="{FF2B5EF4-FFF2-40B4-BE49-F238E27FC236}">
                  <a16:creationId xmlns:a16="http://schemas.microsoft.com/office/drawing/2014/main" id="{F7C5AA59-0BF4-4FD4-AFE5-1D428792B407}"/>
                </a:ext>
              </a:extLst>
            </p:cNvPr>
            <p:cNvSpPr/>
            <p:nvPr/>
          </p:nvSpPr>
          <p:spPr>
            <a:xfrm>
              <a:off x="3308430" y="1781940"/>
              <a:ext cx="1047751" cy="104775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î$ḷïḓé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2524126" y="1275999"/>
              <a:ext cx="2616358" cy="39164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4000" b="1" dirty="0">
                  <a:cs typeface="+mn-ea"/>
                  <a:sym typeface="+mn-lt"/>
                </a:rPr>
                <a:t>项目简介</a:t>
              </a:r>
              <a:endParaRPr lang="en-US" altLang="zh-CN" sz="4000" b="1" dirty="0">
                <a:cs typeface="+mn-ea"/>
                <a:sym typeface="+mn-lt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20B425F-F44E-44C3-8787-E4DED75CA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2305" y="2829691"/>
              <a:ext cx="1" cy="513586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14AF53F-B53C-4A70-B9F1-870CD7FF97E1}"/>
              </a:ext>
            </a:extLst>
          </p:cNvPr>
          <p:cNvGrpSpPr/>
          <p:nvPr/>
        </p:nvGrpSpPr>
        <p:grpSpPr>
          <a:xfrm>
            <a:off x="6633868" y="1275999"/>
            <a:ext cx="2616358" cy="2219676"/>
            <a:chOff x="5075808" y="1275999"/>
            <a:chExt cx="2616358" cy="2219676"/>
          </a:xfrm>
        </p:grpSpPr>
        <p:sp>
          <p:nvSpPr>
            <p:cNvPr id="45" name="ïṣļîḋê">
              <a:extLst>
                <a:ext uri="{FF2B5EF4-FFF2-40B4-BE49-F238E27FC236}">
                  <a16:creationId xmlns:a16="http://schemas.microsoft.com/office/drawing/2014/main" id="{7D6A2751-57CF-47DC-BEE4-ED03F13A9BEE}"/>
                </a:ext>
              </a:extLst>
            </p:cNvPr>
            <p:cNvSpPr/>
            <p:nvPr/>
          </p:nvSpPr>
          <p:spPr>
            <a:xfrm>
              <a:off x="6307788" y="3343277"/>
              <a:ext cx="152398" cy="15239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>
                <a:buSzPct val="25000"/>
              </a:pP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iŝļïdê">
              <a:extLst>
                <a:ext uri="{FF2B5EF4-FFF2-40B4-BE49-F238E27FC236}">
                  <a16:creationId xmlns:a16="http://schemas.microsoft.com/office/drawing/2014/main" id="{1B3B43DB-A22F-4C44-85C0-D212857D5F76}"/>
                </a:ext>
              </a:extLst>
            </p:cNvPr>
            <p:cNvSpPr/>
            <p:nvPr/>
          </p:nvSpPr>
          <p:spPr>
            <a:xfrm>
              <a:off x="5860112" y="1781940"/>
              <a:ext cx="1047751" cy="104775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îṣliďe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5075808" y="1275999"/>
              <a:ext cx="2616358" cy="39164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4000" b="1" dirty="0">
                  <a:cs typeface="+mn-ea"/>
                  <a:sym typeface="+mn-lt"/>
                </a:rPr>
                <a:t>项目意义</a:t>
              </a:r>
              <a:endParaRPr lang="en-US" altLang="zh-CN" sz="4000" b="1" dirty="0">
                <a:cs typeface="+mn-ea"/>
                <a:sym typeface="+mn-lt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EAA730-E73C-45EB-8F9A-B55BB8E84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987" y="2829691"/>
              <a:ext cx="1" cy="513586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BCA838E-E190-412E-B944-95242C535090}"/>
              </a:ext>
            </a:extLst>
          </p:cNvPr>
          <p:cNvGrpSpPr/>
          <p:nvPr/>
        </p:nvGrpSpPr>
        <p:grpSpPr>
          <a:xfrm>
            <a:off x="4578997" y="3343277"/>
            <a:ext cx="2616358" cy="2333976"/>
            <a:chOff x="3799967" y="3343277"/>
            <a:chExt cx="2616358" cy="2333976"/>
          </a:xfrm>
        </p:grpSpPr>
        <p:sp>
          <p:nvSpPr>
            <p:cNvPr id="53" name="îSļíḑé">
              <a:extLst>
                <a:ext uri="{FF2B5EF4-FFF2-40B4-BE49-F238E27FC236}">
                  <a16:creationId xmlns:a16="http://schemas.microsoft.com/office/drawing/2014/main" id="{5A1B6173-D863-421A-98DD-05517DA0B2CA}"/>
                </a:ext>
              </a:extLst>
            </p:cNvPr>
            <p:cNvSpPr/>
            <p:nvPr/>
          </p:nvSpPr>
          <p:spPr>
            <a:xfrm>
              <a:off x="5031947" y="3343277"/>
              <a:ext cx="152398" cy="15239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>
                <a:buSzPct val="25000"/>
              </a:pP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ïsḷiḍé">
              <a:extLst>
                <a:ext uri="{FF2B5EF4-FFF2-40B4-BE49-F238E27FC236}">
                  <a16:creationId xmlns:a16="http://schemas.microsoft.com/office/drawing/2014/main" id="{45047717-0C2A-4687-8A72-7732DA7597B5}"/>
                </a:ext>
              </a:extLst>
            </p:cNvPr>
            <p:cNvSpPr/>
            <p:nvPr/>
          </p:nvSpPr>
          <p:spPr>
            <a:xfrm>
              <a:off x="4584271" y="4056883"/>
              <a:ext cx="1047751" cy="104775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25000"/>
              </a:pPr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iṥľíďè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3799967" y="5285610"/>
              <a:ext cx="2616358" cy="39164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4000" b="1" dirty="0">
                  <a:cs typeface="+mn-ea"/>
                  <a:sym typeface="+mn-lt"/>
                </a:rPr>
                <a:t>项目需求</a:t>
              </a:r>
              <a:endParaRPr lang="en-US" altLang="zh-CN" sz="4000" b="1" dirty="0">
                <a:cs typeface="+mn-ea"/>
                <a:sym typeface="+mn-lt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E58887B-42A8-4703-BE01-4D3AF45C5690}"/>
                </a:ext>
              </a:extLst>
            </p:cNvPr>
            <p:cNvCxnSpPr>
              <a:cxnSpLocks/>
            </p:cNvCxnSpPr>
            <p:nvPr/>
          </p:nvCxnSpPr>
          <p:spPr>
            <a:xfrm>
              <a:off x="5108146" y="3495675"/>
              <a:ext cx="1" cy="56120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9AFDDD6-FD84-4C9C-A274-4E712950B61E}"/>
              </a:ext>
            </a:extLst>
          </p:cNvPr>
          <p:cNvGrpSpPr/>
          <p:nvPr/>
        </p:nvGrpSpPr>
        <p:grpSpPr>
          <a:xfrm>
            <a:off x="8577331" y="3343277"/>
            <a:ext cx="2839174" cy="2333976"/>
            <a:chOff x="6240241" y="3343277"/>
            <a:chExt cx="2839174" cy="2333976"/>
          </a:xfrm>
        </p:grpSpPr>
        <p:sp>
          <p:nvSpPr>
            <p:cNvPr id="59" name="ï$1îḍê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>
              <a:off x="6240241" y="5285610"/>
              <a:ext cx="2839174" cy="39164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4000" b="1" dirty="0">
                  <a:cs typeface="+mn-ea"/>
                  <a:sym typeface="+mn-lt"/>
                </a:rPr>
                <a:t>可行性分析</a:t>
              </a:r>
              <a:endParaRPr lang="en-US" altLang="zh-CN" sz="4000" b="1" dirty="0">
                <a:cs typeface="+mn-ea"/>
                <a:sym typeface="+mn-lt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989D3DB2-D9E6-42D3-BFEB-0B3C5A00D025}"/>
                </a:ext>
              </a:extLst>
            </p:cNvPr>
            <p:cNvGrpSpPr/>
            <p:nvPr/>
          </p:nvGrpSpPr>
          <p:grpSpPr>
            <a:xfrm>
              <a:off x="7135953" y="3343277"/>
              <a:ext cx="1047751" cy="1761357"/>
              <a:chOff x="7142222" y="3343277"/>
              <a:chExt cx="1047751" cy="1761357"/>
            </a:xfrm>
          </p:grpSpPr>
          <p:sp>
            <p:nvSpPr>
              <p:cNvPr id="57" name="iš1iďè">
                <a:extLst>
                  <a:ext uri="{FF2B5EF4-FFF2-40B4-BE49-F238E27FC236}">
                    <a16:creationId xmlns:a16="http://schemas.microsoft.com/office/drawing/2014/main" id="{89602136-E341-441D-82F6-468B17F30A3A}"/>
                  </a:ext>
                </a:extLst>
              </p:cNvPr>
              <p:cNvSpPr/>
              <p:nvPr/>
            </p:nvSpPr>
            <p:spPr>
              <a:xfrm>
                <a:off x="7589898" y="3343277"/>
                <a:ext cx="152398" cy="15239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>
                  <a:buSzPct val="25000"/>
                </a:pP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i$ļiḑé">
                <a:extLst>
                  <a:ext uri="{FF2B5EF4-FFF2-40B4-BE49-F238E27FC236}">
                    <a16:creationId xmlns:a16="http://schemas.microsoft.com/office/drawing/2014/main" id="{D1910244-5DDA-40AF-A2B1-2B44EC32B22B}"/>
                  </a:ext>
                </a:extLst>
              </p:cNvPr>
              <p:cNvSpPr/>
              <p:nvPr/>
            </p:nvSpPr>
            <p:spPr>
              <a:xfrm>
                <a:off x="7142222" y="4056883"/>
                <a:ext cx="1047751" cy="10477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SzPct val="25000"/>
                </a:pPr>
                <a:r>
                  <a:rPr lang="en-US" altLang="zh-CN" sz="38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38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5DBF380-E3CF-4E10-935D-578DE67FE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6097" y="3495675"/>
                <a:ext cx="1" cy="561208"/>
              </a:xfrm>
              <a:prstGeom prst="line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61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ïŝḻïḓé">
            <a:extLst>
              <a:ext uri="{FF2B5EF4-FFF2-40B4-BE49-F238E27FC236}">
                <a16:creationId xmlns:a16="http://schemas.microsoft.com/office/drawing/2014/main" id="{469B975B-7A92-4735-A77D-BF854D8C1288}"/>
              </a:ext>
            </a:extLst>
          </p:cNvPr>
          <p:cNvGrpSpPr/>
          <p:nvPr/>
        </p:nvGrpSpPr>
        <p:grpSpPr>
          <a:xfrm>
            <a:off x="1587500" y="1341936"/>
            <a:ext cx="3110006" cy="1445082"/>
            <a:chOff x="673100" y="1296260"/>
            <a:chExt cx="3110006" cy="1445082"/>
          </a:xfrm>
        </p:grpSpPr>
        <p:sp>
          <p:nvSpPr>
            <p:cNvPr id="9" name="îŝlïḍe">
              <a:extLst>
                <a:ext uri="{FF2B5EF4-FFF2-40B4-BE49-F238E27FC236}">
                  <a16:creationId xmlns:a16="http://schemas.microsoft.com/office/drawing/2014/main" id="{BD732BA7-F82D-49C8-8901-AB965BEEF7BE}"/>
                </a:ext>
              </a:extLst>
            </p:cNvPr>
            <p:cNvSpPr txBox="1"/>
            <p:nvPr/>
          </p:nvSpPr>
          <p:spPr>
            <a:xfrm>
              <a:off x="673100" y="1875198"/>
              <a:ext cx="3110006" cy="86614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10" name="i$ļîḍè">
              <a:extLst>
                <a:ext uri="{FF2B5EF4-FFF2-40B4-BE49-F238E27FC236}">
                  <a16:creationId xmlns:a16="http://schemas.microsoft.com/office/drawing/2014/main" id="{55092634-4146-411E-AC3B-24097855099C}"/>
                </a:ext>
              </a:extLst>
            </p:cNvPr>
            <p:cNvSpPr/>
            <p:nvPr/>
          </p:nvSpPr>
          <p:spPr>
            <a:xfrm>
              <a:off x="673100" y="1296260"/>
              <a:ext cx="3110006" cy="47258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11" name="î$ḷîḍè">
            <a:extLst>
              <a:ext uri="{FF2B5EF4-FFF2-40B4-BE49-F238E27FC236}">
                <a16:creationId xmlns:a16="http://schemas.microsoft.com/office/drawing/2014/main" id="{8F1C2EE7-BF6B-44A1-AA1E-4F7FB53C126D}"/>
              </a:ext>
            </a:extLst>
          </p:cNvPr>
          <p:cNvGrpSpPr/>
          <p:nvPr/>
        </p:nvGrpSpPr>
        <p:grpSpPr>
          <a:xfrm>
            <a:off x="8358094" y="4386096"/>
            <a:ext cx="3110006" cy="1445082"/>
            <a:chOff x="8408894" y="4535758"/>
            <a:chExt cx="3110006" cy="1445082"/>
          </a:xfrm>
        </p:grpSpPr>
        <p:sp>
          <p:nvSpPr>
            <p:cNvPr id="12" name="íṥ1ïḍê">
              <a:extLst>
                <a:ext uri="{FF2B5EF4-FFF2-40B4-BE49-F238E27FC236}">
                  <a16:creationId xmlns:a16="http://schemas.microsoft.com/office/drawing/2014/main" id="{9017AB0A-38B9-4B98-8D74-08D0914F593E}"/>
                </a:ext>
              </a:extLst>
            </p:cNvPr>
            <p:cNvSpPr txBox="1"/>
            <p:nvPr/>
          </p:nvSpPr>
          <p:spPr>
            <a:xfrm>
              <a:off x="8408894" y="5114696"/>
              <a:ext cx="3110006" cy="86614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13" name="iS1ïḓe">
              <a:extLst>
                <a:ext uri="{FF2B5EF4-FFF2-40B4-BE49-F238E27FC236}">
                  <a16:creationId xmlns:a16="http://schemas.microsoft.com/office/drawing/2014/main" id="{5647E12B-3EF3-4031-B9AC-811C8E4BEF33}"/>
                </a:ext>
              </a:extLst>
            </p:cNvPr>
            <p:cNvSpPr/>
            <p:nvPr/>
          </p:nvSpPr>
          <p:spPr>
            <a:xfrm>
              <a:off x="8408894" y="4535758"/>
              <a:ext cx="3110006" cy="47258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14" name="ïŝḻîḍê">
            <a:extLst>
              <a:ext uri="{FF2B5EF4-FFF2-40B4-BE49-F238E27FC236}">
                <a16:creationId xmlns:a16="http://schemas.microsoft.com/office/drawing/2014/main" id="{D051520D-0A3E-4B5C-B5D8-9B0180D4C2CA}"/>
              </a:ext>
            </a:extLst>
          </p:cNvPr>
          <p:cNvGrpSpPr/>
          <p:nvPr/>
        </p:nvGrpSpPr>
        <p:grpSpPr>
          <a:xfrm>
            <a:off x="2870948" y="1569981"/>
            <a:ext cx="7135909" cy="3484038"/>
            <a:chOff x="2294965" y="1489599"/>
            <a:chExt cx="7602070" cy="3711638"/>
          </a:xfrm>
        </p:grpSpPr>
        <p:sp>
          <p:nvSpPr>
            <p:cNvPr id="15" name="îs1îḓé">
              <a:extLst>
                <a:ext uri="{FF2B5EF4-FFF2-40B4-BE49-F238E27FC236}">
                  <a16:creationId xmlns:a16="http://schemas.microsoft.com/office/drawing/2014/main" id="{4D6654B3-EAF1-4325-A15B-6B2F66D08463}"/>
                </a:ext>
              </a:extLst>
            </p:cNvPr>
            <p:cNvSpPr/>
            <p:nvPr/>
          </p:nvSpPr>
          <p:spPr>
            <a:xfrm flipH="1">
              <a:off x="7816583" y="1667990"/>
              <a:ext cx="1504194" cy="1635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8" h="21493" extrusionOk="0">
                  <a:moveTo>
                    <a:pt x="11568" y="6"/>
                  </a:moveTo>
                  <a:cubicBezTo>
                    <a:pt x="10467" y="43"/>
                    <a:pt x="9346" y="277"/>
                    <a:pt x="8301" y="788"/>
                  </a:cubicBezTo>
                  <a:cubicBezTo>
                    <a:pt x="4875" y="2463"/>
                    <a:pt x="3315" y="6243"/>
                    <a:pt x="3652" y="9979"/>
                  </a:cubicBezTo>
                  <a:cubicBezTo>
                    <a:pt x="3692" y="10421"/>
                    <a:pt x="3758" y="10863"/>
                    <a:pt x="3744" y="11307"/>
                  </a:cubicBezTo>
                  <a:cubicBezTo>
                    <a:pt x="3716" y="12255"/>
                    <a:pt x="3336" y="13151"/>
                    <a:pt x="2797" y="13941"/>
                  </a:cubicBezTo>
                  <a:cubicBezTo>
                    <a:pt x="2116" y="14939"/>
                    <a:pt x="1172" y="15789"/>
                    <a:pt x="0" y="16380"/>
                  </a:cubicBezTo>
                  <a:cubicBezTo>
                    <a:pt x="1733" y="16479"/>
                    <a:pt x="3416" y="16991"/>
                    <a:pt x="4893" y="17861"/>
                  </a:cubicBezTo>
                  <a:cubicBezTo>
                    <a:pt x="6369" y="18731"/>
                    <a:pt x="7640" y="19959"/>
                    <a:pt x="8551" y="21493"/>
                  </a:cubicBezTo>
                  <a:cubicBezTo>
                    <a:pt x="8701" y="20438"/>
                    <a:pt x="9092" y="19426"/>
                    <a:pt x="9696" y="18535"/>
                  </a:cubicBezTo>
                  <a:cubicBezTo>
                    <a:pt x="10107" y="17927"/>
                    <a:pt x="10617" y="17377"/>
                    <a:pt x="11235" y="16940"/>
                  </a:cubicBezTo>
                  <a:cubicBezTo>
                    <a:pt x="11534" y="16729"/>
                    <a:pt x="11856" y="16547"/>
                    <a:pt x="12210" y="16439"/>
                  </a:cubicBezTo>
                  <a:cubicBezTo>
                    <a:pt x="12438" y="16370"/>
                    <a:pt x="12674" y="16333"/>
                    <a:pt x="12913" y="16329"/>
                  </a:cubicBezTo>
                  <a:cubicBezTo>
                    <a:pt x="13803" y="16250"/>
                    <a:pt x="14690" y="16015"/>
                    <a:pt x="15546" y="15627"/>
                  </a:cubicBezTo>
                  <a:cubicBezTo>
                    <a:pt x="19790" y="13704"/>
                    <a:pt x="21600" y="8798"/>
                    <a:pt x="19584" y="4699"/>
                  </a:cubicBezTo>
                  <a:cubicBezTo>
                    <a:pt x="18078" y="1636"/>
                    <a:pt x="14866" y="-107"/>
                    <a:pt x="11568" y="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išlïḍé">
              <a:extLst>
                <a:ext uri="{FF2B5EF4-FFF2-40B4-BE49-F238E27FC236}">
                  <a16:creationId xmlns:a16="http://schemas.microsoft.com/office/drawing/2014/main" id="{C7AAE6CF-3CD3-4286-8EC6-FC09C3F349D2}"/>
                </a:ext>
              </a:extLst>
            </p:cNvPr>
            <p:cNvSpPr/>
            <p:nvPr/>
          </p:nvSpPr>
          <p:spPr>
            <a:xfrm flipH="1">
              <a:off x="7993095" y="1843746"/>
              <a:ext cx="897615" cy="897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0" h="18950" extrusionOk="0">
                  <a:moveTo>
                    <a:pt x="18038" y="5425"/>
                  </a:moveTo>
                  <a:cubicBezTo>
                    <a:pt x="15801" y="695"/>
                    <a:pt x="10154" y="-1325"/>
                    <a:pt x="5425" y="912"/>
                  </a:cubicBezTo>
                  <a:cubicBezTo>
                    <a:pt x="696" y="3149"/>
                    <a:pt x="-1325" y="8796"/>
                    <a:pt x="912" y="13525"/>
                  </a:cubicBezTo>
                  <a:cubicBezTo>
                    <a:pt x="3148" y="18254"/>
                    <a:pt x="8796" y="20275"/>
                    <a:pt x="13525" y="18038"/>
                  </a:cubicBezTo>
                  <a:cubicBezTo>
                    <a:pt x="18254" y="15801"/>
                    <a:pt x="20275" y="10154"/>
                    <a:pt x="18038" y="54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7" name="ïŝ1îďè">
              <a:extLst>
                <a:ext uri="{FF2B5EF4-FFF2-40B4-BE49-F238E27FC236}">
                  <a16:creationId xmlns:a16="http://schemas.microsoft.com/office/drawing/2014/main" id="{E76EA410-8069-4BA6-A805-7C3DCECD3E90}"/>
                </a:ext>
              </a:extLst>
            </p:cNvPr>
            <p:cNvSpPr/>
            <p:nvPr/>
          </p:nvSpPr>
          <p:spPr>
            <a:xfrm flipH="1">
              <a:off x="8237622" y="2902827"/>
              <a:ext cx="1659413" cy="154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587" extrusionOk="0">
                  <a:moveTo>
                    <a:pt x="7907" y="0"/>
                  </a:moveTo>
                  <a:cubicBezTo>
                    <a:pt x="6906" y="-13"/>
                    <a:pt x="5883" y="190"/>
                    <a:pt x="4894" y="634"/>
                  </a:cubicBezTo>
                  <a:cubicBezTo>
                    <a:pt x="884" y="2433"/>
                    <a:pt x="-1098" y="7565"/>
                    <a:pt x="622" y="11990"/>
                  </a:cubicBezTo>
                  <a:cubicBezTo>
                    <a:pt x="2075" y="15732"/>
                    <a:pt x="5652" y="17579"/>
                    <a:pt x="9206" y="17297"/>
                  </a:cubicBezTo>
                  <a:cubicBezTo>
                    <a:pt x="9486" y="17275"/>
                    <a:pt x="9766" y="17240"/>
                    <a:pt x="10047" y="17244"/>
                  </a:cubicBezTo>
                  <a:cubicBezTo>
                    <a:pt x="11079" y="17256"/>
                    <a:pt x="12042" y="17765"/>
                    <a:pt x="12862" y="18471"/>
                  </a:cubicBezTo>
                  <a:cubicBezTo>
                    <a:pt x="13781" y="19263"/>
                    <a:pt x="14547" y="20314"/>
                    <a:pt x="15062" y="21587"/>
                  </a:cubicBezTo>
                  <a:cubicBezTo>
                    <a:pt x="15247" y="19757"/>
                    <a:pt x="15835" y="18008"/>
                    <a:pt x="16763" y="16504"/>
                  </a:cubicBezTo>
                  <a:cubicBezTo>
                    <a:pt x="17692" y="14999"/>
                    <a:pt x="18960" y="13742"/>
                    <a:pt x="20502" y="12898"/>
                  </a:cubicBezTo>
                  <a:cubicBezTo>
                    <a:pt x="18373" y="12545"/>
                    <a:pt x="16507" y="10921"/>
                    <a:pt x="15719" y="8526"/>
                  </a:cubicBezTo>
                  <a:cubicBezTo>
                    <a:pt x="15568" y="8069"/>
                    <a:pt x="15465" y="7599"/>
                    <a:pt x="15359" y="7125"/>
                  </a:cubicBezTo>
                  <a:cubicBezTo>
                    <a:pt x="15237" y="6576"/>
                    <a:pt x="15111" y="6019"/>
                    <a:pt x="14931" y="5471"/>
                  </a:cubicBezTo>
                  <a:cubicBezTo>
                    <a:pt x="13811" y="2075"/>
                    <a:pt x="10934" y="41"/>
                    <a:pt x="790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işľiḑê">
              <a:extLst>
                <a:ext uri="{FF2B5EF4-FFF2-40B4-BE49-F238E27FC236}">
                  <a16:creationId xmlns:a16="http://schemas.microsoft.com/office/drawing/2014/main" id="{41EBA8C3-B14E-4C04-8022-87F7B417899B}"/>
                </a:ext>
              </a:extLst>
            </p:cNvPr>
            <p:cNvSpPr/>
            <p:nvPr/>
          </p:nvSpPr>
          <p:spPr>
            <a:xfrm flipH="1">
              <a:off x="8819353" y="3079162"/>
              <a:ext cx="896388" cy="89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4" h="19054" extrusionOk="0">
                  <a:moveTo>
                    <a:pt x="5969" y="692"/>
                  </a:moveTo>
                  <a:cubicBezTo>
                    <a:pt x="1089" y="2657"/>
                    <a:pt x="-1273" y="8206"/>
                    <a:pt x="692" y="13085"/>
                  </a:cubicBezTo>
                  <a:cubicBezTo>
                    <a:pt x="2657" y="17965"/>
                    <a:pt x="8206" y="20327"/>
                    <a:pt x="13085" y="18362"/>
                  </a:cubicBezTo>
                  <a:cubicBezTo>
                    <a:pt x="17965" y="16397"/>
                    <a:pt x="20327" y="10848"/>
                    <a:pt x="18362" y="5969"/>
                  </a:cubicBezTo>
                  <a:cubicBezTo>
                    <a:pt x="16397" y="1089"/>
                    <a:pt x="10848" y="-1273"/>
                    <a:pt x="5969" y="6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iṩļiḋé">
              <a:extLst>
                <a:ext uri="{FF2B5EF4-FFF2-40B4-BE49-F238E27FC236}">
                  <a16:creationId xmlns:a16="http://schemas.microsoft.com/office/drawing/2014/main" id="{B3A1C271-22DD-4B3C-9643-504E2C17FBF1}"/>
                </a:ext>
              </a:extLst>
            </p:cNvPr>
            <p:cNvSpPr/>
            <p:nvPr/>
          </p:nvSpPr>
          <p:spPr>
            <a:xfrm flipH="1">
              <a:off x="6793882" y="3536202"/>
              <a:ext cx="1894422" cy="166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64" extrusionOk="0">
                  <a:moveTo>
                    <a:pt x="16395" y="0"/>
                  </a:moveTo>
                  <a:cubicBezTo>
                    <a:pt x="15338" y="2211"/>
                    <a:pt x="13230" y="3601"/>
                    <a:pt x="10921" y="3416"/>
                  </a:cubicBezTo>
                  <a:cubicBezTo>
                    <a:pt x="10449" y="3379"/>
                    <a:pt x="9990" y="3266"/>
                    <a:pt x="9526" y="3183"/>
                  </a:cubicBezTo>
                  <a:cubicBezTo>
                    <a:pt x="9089" y="3104"/>
                    <a:pt x="8648" y="3048"/>
                    <a:pt x="8202" y="3040"/>
                  </a:cubicBezTo>
                  <a:cubicBezTo>
                    <a:pt x="3697" y="2950"/>
                    <a:pt x="20" y="7100"/>
                    <a:pt x="0" y="12235"/>
                  </a:cubicBezTo>
                  <a:cubicBezTo>
                    <a:pt x="-20" y="17348"/>
                    <a:pt x="3594" y="21524"/>
                    <a:pt x="8088" y="21564"/>
                  </a:cubicBezTo>
                  <a:cubicBezTo>
                    <a:pt x="12191" y="21600"/>
                    <a:pt x="15602" y="18173"/>
                    <a:pt x="16197" y="13688"/>
                  </a:cubicBezTo>
                  <a:cubicBezTo>
                    <a:pt x="16208" y="13603"/>
                    <a:pt x="16218" y="13517"/>
                    <a:pt x="16227" y="13431"/>
                  </a:cubicBezTo>
                  <a:cubicBezTo>
                    <a:pt x="16236" y="13350"/>
                    <a:pt x="16244" y="13269"/>
                    <a:pt x="16251" y="13188"/>
                  </a:cubicBezTo>
                  <a:cubicBezTo>
                    <a:pt x="16271" y="12959"/>
                    <a:pt x="16287" y="12727"/>
                    <a:pt x="16341" y="12506"/>
                  </a:cubicBezTo>
                  <a:cubicBezTo>
                    <a:pt x="16382" y="12335"/>
                    <a:pt x="16444" y="12172"/>
                    <a:pt x="16533" y="12023"/>
                  </a:cubicBezTo>
                  <a:cubicBezTo>
                    <a:pt x="16572" y="11958"/>
                    <a:pt x="16616" y="11896"/>
                    <a:pt x="16664" y="11839"/>
                  </a:cubicBezTo>
                  <a:cubicBezTo>
                    <a:pt x="16708" y="11779"/>
                    <a:pt x="16753" y="11719"/>
                    <a:pt x="16800" y="11660"/>
                  </a:cubicBezTo>
                  <a:cubicBezTo>
                    <a:pt x="17294" y="11030"/>
                    <a:pt x="17884" y="10497"/>
                    <a:pt x="18542" y="10093"/>
                  </a:cubicBezTo>
                  <a:cubicBezTo>
                    <a:pt x="19446" y="9538"/>
                    <a:pt x="20481" y="9223"/>
                    <a:pt x="21580" y="9224"/>
                  </a:cubicBezTo>
                  <a:cubicBezTo>
                    <a:pt x="20127" y="8304"/>
                    <a:pt x="18894" y="6990"/>
                    <a:pt x="17993" y="5410"/>
                  </a:cubicBezTo>
                  <a:cubicBezTo>
                    <a:pt x="17092" y="3830"/>
                    <a:pt x="16523" y="1984"/>
                    <a:pt x="1639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îṧḻide">
              <a:extLst>
                <a:ext uri="{FF2B5EF4-FFF2-40B4-BE49-F238E27FC236}">
                  <a16:creationId xmlns:a16="http://schemas.microsoft.com/office/drawing/2014/main" id="{B143A24F-A7FA-4C2A-A7DA-93E5A63E1E77}"/>
                </a:ext>
              </a:extLst>
            </p:cNvPr>
            <p:cNvSpPr/>
            <p:nvPr/>
          </p:nvSpPr>
          <p:spPr>
            <a:xfrm flipH="1">
              <a:off x="7436172" y="3948983"/>
              <a:ext cx="1074205" cy="107419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" name="iṩľiḍé">
              <a:extLst>
                <a:ext uri="{FF2B5EF4-FFF2-40B4-BE49-F238E27FC236}">
                  <a16:creationId xmlns:a16="http://schemas.microsoft.com/office/drawing/2014/main" id="{32AEE618-119D-48F8-8C5E-68576F643105}"/>
                </a:ext>
              </a:extLst>
            </p:cNvPr>
            <p:cNvSpPr/>
            <p:nvPr/>
          </p:nvSpPr>
          <p:spPr>
            <a:xfrm flipH="1">
              <a:off x="5355178" y="2874601"/>
              <a:ext cx="1897712" cy="167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8" h="21590" extrusionOk="0">
                  <a:moveTo>
                    <a:pt x="7777" y="0"/>
                  </a:moveTo>
                  <a:cubicBezTo>
                    <a:pt x="6532" y="-10"/>
                    <a:pt x="5267" y="340"/>
                    <a:pt x="4091" y="1090"/>
                  </a:cubicBezTo>
                  <a:cubicBezTo>
                    <a:pt x="323" y="3491"/>
                    <a:pt x="-1102" y="9086"/>
                    <a:pt x="918" y="13576"/>
                  </a:cubicBezTo>
                  <a:cubicBezTo>
                    <a:pt x="2580" y="17270"/>
                    <a:pt x="6049" y="19049"/>
                    <a:pt x="9330" y="18255"/>
                  </a:cubicBezTo>
                  <a:cubicBezTo>
                    <a:pt x="9527" y="18207"/>
                    <a:pt x="9724" y="18150"/>
                    <a:pt x="9918" y="18077"/>
                  </a:cubicBezTo>
                  <a:cubicBezTo>
                    <a:pt x="10028" y="18035"/>
                    <a:pt x="10138" y="17987"/>
                    <a:pt x="10249" y="17950"/>
                  </a:cubicBezTo>
                  <a:cubicBezTo>
                    <a:pt x="10660" y="17810"/>
                    <a:pt x="11090" y="17799"/>
                    <a:pt x="11514" y="17859"/>
                  </a:cubicBezTo>
                  <a:cubicBezTo>
                    <a:pt x="11682" y="17882"/>
                    <a:pt x="11849" y="17917"/>
                    <a:pt x="12014" y="17960"/>
                  </a:cubicBezTo>
                  <a:cubicBezTo>
                    <a:pt x="12618" y="18116"/>
                    <a:pt x="13203" y="18376"/>
                    <a:pt x="13742" y="18738"/>
                  </a:cubicBezTo>
                  <a:cubicBezTo>
                    <a:pt x="14703" y="19383"/>
                    <a:pt x="15527" y="20347"/>
                    <a:pt x="16089" y="21590"/>
                  </a:cubicBezTo>
                  <a:cubicBezTo>
                    <a:pt x="16106" y="19706"/>
                    <a:pt x="16510" y="17854"/>
                    <a:pt x="17259" y="16204"/>
                  </a:cubicBezTo>
                  <a:cubicBezTo>
                    <a:pt x="18008" y="14555"/>
                    <a:pt x="19102" y="13109"/>
                    <a:pt x="20498" y="12038"/>
                  </a:cubicBezTo>
                  <a:cubicBezTo>
                    <a:pt x="18595" y="11859"/>
                    <a:pt x="16800" y="10648"/>
                    <a:pt x="15712" y="8617"/>
                  </a:cubicBezTo>
                  <a:cubicBezTo>
                    <a:pt x="15642" y="8487"/>
                    <a:pt x="15575" y="8355"/>
                    <a:pt x="15518" y="8216"/>
                  </a:cubicBezTo>
                  <a:cubicBezTo>
                    <a:pt x="15374" y="7856"/>
                    <a:pt x="15316" y="7463"/>
                    <a:pt x="15238" y="7078"/>
                  </a:cubicBezTo>
                  <a:cubicBezTo>
                    <a:pt x="15085" y="6329"/>
                    <a:pt x="14858" y="5589"/>
                    <a:pt x="14542" y="4880"/>
                  </a:cubicBezTo>
                  <a:cubicBezTo>
                    <a:pt x="13166" y="1786"/>
                    <a:pt x="10518" y="21"/>
                    <a:pt x="777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iṣlíḓê">
              <a:extLst>
                <a:ext uri="{FF2B5EF4-FFF2-40B4-BE49-F238E27FC236}">
                  <a16:creationId xmlns:a16="http://schemas.microsoft.com/office/drawing/2014/main" id="{A1CC9218-D976-4754-9E0C-EFAFBE1CF1ED}"/>
                </a:ext>
              </a:extLst>
            </p:cNvPr>
            <p:cNvSpPr/>
            <p:nvPr/>
          </p:nvSpPr>
          <p:spPr>
            <a:xfrm flipH="1">
              <a:off x="5999091" y="3051674"/>
              <a:ext cx="1076336" cy="10763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3" name="îṣ1îďê">
              <a:extLst>
                <a:ext uri="{FF2B5EF4-FFF2-40B4-BE49-F238E27FC236}">
                  <a16:creationId xmlns:a16="http://schemas.microsoft.com/office/drawing/2014/main" id="{A3786ABB-1AF4-46D6-B239-B25843E85AA0}"/>
                </a:ext>
              </a:extLst>
            </p:cNvPr>
            <p:cNvSpPr/>
            <p:nvPr/>
          </p:nvSpPr>
          <p:spPr>
            <a:xfrm flipH="1">
              <a:off x="3837026" y="3479417"/>
              <a:ext cx="1931609" cy="1680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1" extrusionOk="0">
                  <a:moveTo>
                    <a:pt x="16325" y="0"/>
                  </a:moveTo>
                  <a:cubicBezTo>
                    <a:pt x="15247" y="1970"/>
                    <a:pt x="13395" y="3323"/>
                    <a:pt x="11258" y="3497"/>
                  </a:cubicBezTo>
                  <a:cubicBezTo>
                    <a:pt x="11121" y="3508"/>
                    <a:pt x="10984" y="3514"/>
                    <a:pt x="10847" y="3512"/>
                  </a:cubicBezTo>
                  <a:cubicBezTo>
                    <a:pt x="10356" y="3501"/>
                    <a:pt x="9884" y="3374"/>
                    <a:pt x="9402" y="3283"/>
                  </a:cubicBezTo>
                  <a:cubicBezTo>
                    <a:pt x="8952" y="3198"/>
                    <a:pt x="8493" y="3145"/>
                    <a:pt x="8027" y="3141"/>
                  </a:cubicBezTo>
                  <a:cubicBezTo>
                    <a:pt x="3589" y="3111"/>
                    <a:pt x="-9" y="7260"/>
                    <a:pt x="0" y="12368"/>
                  </a:cubicBezTo>
                  <a:cubicBezTo>
                    <a:pt x="9" y="17459"/>
                    <a:pt x="3597" y="21580"/>
                    <a:pt x="8027" y="21591"/>
                  </a:cubicBezTo>
                  <a:cubicBezTo>
                    <a:pt x="11723" y="21600"/>
                    <a:pt x="14839" y="18740"/>
                    <a:pt x="15757" y="14831"/>
                  </a:cubicBezTo>
                  <a:cubicBezTo>
                    <a:pt x="15810" y="14608"/>
                    <a:pt x="15855" y="14384"/>
                    <a:pt x="15896" y="14157"/>
                  </a:cubicBezTo>
                  <a:cubicBezTo>
                    <a:pt x="15991" y="13631"/>
                    <a:pt x="16067" y="13091"/>
                    <a:pt x="16293" y="12618"/>
                  </a:cubicBezTo>
                  <a:cubicBezTo>
                    <a:pt x="16428" y="12335"/>
                    <a:pt x="16611" y="12089"/>
                    <a:pt x="16802" y="11853"/>
                  </a:cubicBezTo>
                  <a:cubicBezTo>
                    <a:pt x="17252" y="11297"/>
                    <a:pt x="17752" y="10792"/>
                    <a:pt x="18314" y="10387"/>
                  </a:cubicBezTo>
                  <a:cubicBezTo>
                    <a:pt x="19265" y="9703"/>
                    <a:pt x="20388" y="9311"/>
                    <a:pt x="21591" y="9320"/>
                  </a:cubicBezTo>
                  <a:cubicBezTo>
                    <a:pt x="20126" y="8398"/>
                    <a:pt x="18880" y="7075"/>
                    <a:pt x="17965" y="5479"/>
                  </a:cubicBezTo>
                  <a:cubicBezTo>
                    <a:pt x="17050" y="3883"/>
                    <a:pt x="16466" y="2014"/>
                    <a:pt x="1632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ṣľíḑè">
              <a:extLst>
                <a:ext uri="{FF2B5EF4-FFF2-40B4-BE49-F238E27FC236}">
                  <a16:creationId xmlns:a16="http://schemas.microsoft.com/office/drawing/2014/main" id="{BCB09CE0-5B78-4328-B07D-A6BE24465191}"/>
                </a:ext>
              </a:extLst>
            </p:cNvPr>
            <p:cNvSpPr/>
            <p:nvPr/>
          </p:nvSpPr>
          <p:spPr>
            <a:xfrm flipH="1">
              <a:off x="4514448" y="3904117"/>
              <a:ext cx="1073192" cy="10735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5" name="i$ļîḋé">
              <a:extLst>
                <a:ext uri="{FF2B5EF4-FFF2-40B4-BE49-F238E27FC236}">
                  <a16:creationId xmlns:a16="http://schemas.microsoft.com/office/drawing/2014/main" id="{C1F25DB0-8FA5-4677-8726-AB7B8DF3811D}"/>
                </a:ext>
              </a:extLst>
            </p:cNvPr>
            <p:cNvSpPr/>
            <p:nvPr/>
          </p:nvSpPr>
          <p:spPr>
            <a:xfrm flipH="1">
              <a:off x="2524765" y="2529059"/>
              <a:ext cx="1794787" cy="179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1095"/>
                    <a:pt x="12" y="11387"/>
                    <a:pt x="36" y="11676"/>
                  </a:cubicBezTo>
                  <a:cubicBezTo>
                    <a:pt x="334" y="15393"/>
                    <a:pt x="2514" y="18579"/>
                    <a:pt x="5623" y="20280"/>
                  </a:cubicBezTo>
                  <a:cubicBezTo>
                    <a:pt x="7160" y="21121"/>
                    <a:pt x="8924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ïṧļïḑé">
              <a:extLst>
                <a:ext uri="{FF2B5EF4-FFF2-40B4-BE49-F238E27FC236}">
                  <a16:creationId xmlns:a16="http://schemas.microsoft.com/office/drawing/2014/main" id="{8F662EF0-B3F2-4183-A866-D304DBF2E34F}"/>
                </a:ext>
              </a:extLst>
            </p:cNvPr>
            <p:cNvSpPr/>
            <p:nvPr/>
          </p:nvSpPr>
          <p:spPr>
            <a:xfrm flipH="1">
              <a:off x="2750781" y="2755067"/>
              <a:ext cx="1342754" cy="13427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7" name="işļïde">
              <a:extLst>
                <a:ext uri="{FF2B5EF4-FFF2-40B4-BE49-F238E27FC236}">
                  <a16:creationId xmlns:a16="http://schemas.microsoft.com/office/drawing/2014/main" id="{8494C4A8-0058-4182-A607-E97C61E8A3AD}"/>
                </a:ext>
              </a:extLst>
            </p:cNvPr>
            <p:cNvSpPr/>
            <p:nvPr/>
          </p:nvSpPr>
          <p:spPr>
            <a:xfrm>
              <a:off x="2294965" y="3400934"/>
              <a:ext cx="688516" cy="105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extrusionOk="0">
                  <a:moveTo>
                    <a:pt x="248" y="0"/>
                  </a:moveTo>
                  <a:cubicBezTo>
                    <a:pt x="-394" y="3423"/>
                    <a:pt x="224" y="6830"/>
                    <a:pt x="1940" y="9968"/>
                  </a:cubicBezTo>
                  <a:cubicBezTo>
                    <a:pt x="3705" y="13196"/>
                    <a:pt x="6652" y="16173"/>
                    <a:pt x="10864" y="18394"/>
                  </a:cubicBezTo>
                  <a:cubicBezTo>
                    <a:pt x="13880" y="19984"/>
                    <a:pt x="17424" y="21083"/>
                    <a:pt x="21206" y="2160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8" name="îŝļïḋé">
              <a:extLst>
                <a:ext uri="{FF2B5EF4-FFF2-40B4-BE49-F238E27FC236}">
                  <a16:creationId xmlns:a16="http://schemas.microsoft.com/office/drawing/2014/main" id="{B2C67258-35F0-42BC-BE9D-139044FC9281}"/>
                </a:ext>
              </a:extLst>
            </p:cNvPr>
            <p:cNvSpPr/>
            <p:nvPr/>
          </p:nvSpPr>
          <p:spPr>
            <a:xfrm rot="10800000">
              <a:off x="8670849" y="1489599"/>
              <a:ext cx="574319" cy="88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4" h="21600" extrusionOk="0">
                  <a:moveTo>
                    <a:pt x="737" y="0"/>
                  </a:moveTo>
                  <a:cubicBezTo>
                    <a:pt x="-1626" y="6731"/>
                    <a:pt x="1797" y="13810"/>
                    <a:pt x="9518" y="18160"/>
                  </a:cubicBezTo>
                  <a:cubicBezTo>
                    <a:pt x="12560" y="19874"/>
                    <a:pt x="16145" y="21054"/>
                    <a:pt x="19974" y="2160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9" name="íşḻiḑè">
              <a:extLst>
                <a:ext uri="{FF2B5EF4-FFF2-40B4-BE49-F238E27FC236}">
                  <a16:creationId xmlns:a16="http://schemas.microsoft.com/office/drawing/2014/main" id="{6B458B0C-8B93-4997-AA98-AA070F5DEF23}"/>
                </a:ext>
              </a:extLst>
            </p:cNvPr>
            <p:cNvSpPr/>
            <p:nvPr/>
          </p:nvSpPr>
          <p:spPr>
            <a:xfrm>
              <a:off x="4730027" y="4471401"/>
              <a:ext cx="642034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600" i="1" dirty="0"/>
                <a:t>Text</a:t>
              </a:r>
            </a:p>
          </p:txBody>
        </p:sp>
        <p:sp>
          <p:nvSpPr>
            <p:cNvPr id="30" name="ïṧḻiďe">
              <a:extLst>
                <a:ext uri="{FF2B5EF4-FFF2-40B4-BE49-F238E27FC236}">
                  <a16:creationId xmlns:a16="http://schemas.microsoft.com/office/drawing/2014/main" id="{96B7E461-2003-4941-BB90-2406162F2DA1}"/>
                </a:ext>
              </a:extLst>
            </p:cNvPr>
            <p:cNvSpPr/>
            <p:nvPr/>
          </p:nvSpPr>
          <p:spPr>
            <a:xfrm>
              <a:off x="6216242" y="3602408"/>
              <a:ext cx="642034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600" i="1" dirty="0"/>
                <a:t>Text</a:t>
              </a:r>
            </a:p>
          </p:txBody>
        </p:sp>
        <p:sp>
          <p:nvSpPr>
            <p:cNvPr id="31" name="ïślîḍe">
              <a:extLst>
                <a:ext uri="{FF2B5EF4-FFF2-40B4-BE49-F238E27FC236}">
                  <a16:creationId xmlns:a16="http://schemas.microsoft.com/office/drawing/2014/main" id="{8E013B9D-7678-4C1B-AF06-6DEAC7B5CD34}"/>
                </a:ext>
              </a:extLst>
            </p:cNvPr>
            <p:cNvSpPr/>
            <p:nvPr/>
          </p:nvSpPr>
          <p:spPr>
            <a:xfrm>
              <a:off x="7652257" y="4489681"/>
              <a:ext cx="642034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600" i="1" dirty="0"/>
                <a:t>Text</a:t>
              </a:r>
            </a:p>
          </p:txBody>
        </p:sp>
        <p:sp>
          <p:nvSpPr>
            <p:cNvPr id="32" name="iş1îḍê">
              <a:extLst>
                <a:ext uri="{FF2B5EF4-FFF2-40B4-BE49-F238E27FC236}">
                  <a16:creationId xmlns:a16="http://schemas.microsoft.com/office/drawing/2014/main" id="{7611F628-E216-43E2-BD78-199CCBD0ADFC}"/>
                </a:ext>
              </a:extLst>
            </p:cNvPr>
            <p:cNvSpPr/>
            <p:nvPr/>
          </p:nvSpPr>
          <p:spPr>
            <a:xfrm>
              <a:off x="8995935" y="3555840"/>
              <a:ext cx="543224" cy="319566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 algn="ctr"/>
              <a:r>
                <a:rPr lang="en-US" altLang="zh-CN" sz="1400" i="1" dirty="0"/>
                <a:t>Text</a:t>
              </a:r>
            </a:p>
          </p:txBody>
        </p:sp>
        <p:sp>
          <p:nvSpPr>
            <p:cNvPr id="33" name="išļíḓê">
              <a:extLst>
                <a:ext uri="{FF2B5EF4-FFF2-40B4-BE49-F238E27FC236}">
                  <a16:creationId xmlns:a16="http://schemas.microsoft.com/office/drawing/2014/main" id="{4EE03797-34CD-4D98-910D-8732E4EBFC68}"/>
                </a:ext>
              </a:extLst>
            </p:cNvPr>
            <p:cNvSpPr/>
            <p:nvPr/>
          </p:nvSpPr>
          <p:spPr>
            <a:xfrm>
              <a:off x="8120885" y="2305108"/>
              <a:ext cx="642034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600" i="1" dirty="0"/>
                <a:t>Text</a:t>
              </a:r>
            </a:p>
          </p:txBody>
        </p:sp>
        <p:sp>
          <p:nvSpPr>
            <p:cNvPr id="34" name="ïṡḻiḋè">
              <a:extLst>
                <a:ext uri="{FF2B5EF4-FFF2-40B4-BE49-F238E27FC236}">
                  <a16:creationId xmlns:a16="http://schemas.microsoft.com/office/drawing/2014/main" id="{87C8C1F4-E2EC-4200-B955-CD7E0F1A04DA}"/>
                </a:ext>
              </a:extLst>
            </p:cNvPr>
            <p:cNvSpPr/>
            <p:nvPr/>
          </p:nvSpPr>
          <p:spPr>
            <a:xfrm>
              <a:off x="3054216" y="3442611"/>
              <a:ext cx="735885" cy="44657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2000" i="1" dirty="0"/>
                <a:t>Text</a:t>
              </a:r>
            </a:p>
          </p:txBody>
        </p:sp>
        <p:sp>
          <p:nvSpPr>
            <p:cNvPr id="35" name="îŝlidê">
              <a:extLst>
                <a:ext uri="{FF2B5EF4-FFF2-40B4-BE49-F238E27FC236}">
                  <a16:creationId xmlns:a16="http://schemas.microsoft.com/office/drawing/2014/main" id="{D3D8911D-41EE-48CF-A61A-4F39073DB1EB}"/>
                </a:ext>
              </a:extLst>
            </p:cNvPr>
            <p:cNvSpPr/>
            <p:nvPr/>
          </p:nvSpPr>
          <p:spPr>
            <a:xfrm>
              <a:off x="3221702" y="2963714"/>
              <a:ext cx="400912" cy="400306"/>
            </a:xfrm>
            <a:custGeom>
              <a:avLst/>
              <a:gdLst>
                <a:gd name="connsiteX0" fmla="*/ 106370 w 607639"/>
                <a:gd name="connsiteY0" fmla="*/ 436610 h 606722"/>
                <a:gd name="connsiteX1" fmla="*/ 61329 w 607639"/>
                <a:gd name="connsiteY1" fmla="*/ 480515 h 606722"/>
                <a:gd name="connsiteX2" fmla="*/ 126397 w 607639"/>
                <a:gd name="connsiteY2" fmla="*/ 545485 h 606722"/>
                <a:gd name="connsiteX3" fmla="*/ 170369 w 607639"/>
                <a:gd name="connsiteY3" fmla="*/ 500513 h 606722"/>
                <a:gd name="connsiteX4" fmla="*/ 455714 w 607639"/>
                <a:gd name="connsiteY4" fmla="*/ 404481 h 606722"/>
                <a:gd name="connsiteX5" fmla="*/ 531614 w 607639"/>
                <a:gd name="connsiteY5" fmla="*/ 404481 h 606722"/>
                <a:gd name="connsiteX6" fmla="*/ 531703 w 607639"/>
                <a:gd name="connsiteY6" fmla="*/ 404481 h 606722"/>
                <a:gd name="connsiteX7" fmla="*/ 531792 w 607639"/>
                <a:gd name="connsiteY7" fmla="*/ 404481 h 606722"/>
                <a:gd name="connsiteX8" fmla="*/ 548075 w 607639"/>
                <a:gd name="connsiteY8" fmla="*/ 410525 h 606722"/>
                <a:gd name="connsiteX9" fmla="*/ 551456 w 607639"/>
                <a:gd name="connsiteY9" fmla="*/ 413991 h 606722"/>
                <a:gd name="connsiteX10" fmla="*/ 556973 w 607639"/>
                <a:gd name="connsiteY10" fmla="*/ 429012 h 606722"/>
                <a:gd name="connsiteX11" fmla="*/ 556973 w 607639"/>
                <a:gd name="connsiteY11" fmla="*/ 429811 h 606722"/>
                <a:gd name="connsiteX12" fmla="*/ 556973 w 607639"/>
                <a:gd name="connsiteY12" fmla="*/ 505625 h 606722"/>
                <a:gd name="connsiteX13" fmla="*/ 531614 w 607639"/>
                <a:gd name="connsiteY13" fmla="*/ 530867 h 606722"/>
                <a:gd name="connsiteX14" fmla="*/ 506343 w 607639"/>
                <a:gd name="connsiteY14" fmla="*/ 505625 h 606722"/>
                <a:gd name="connsiteX15" fmla="*/ 476001 w 607639"/>
                <a:gd name="connsiteY15" fmla="*/ 546065 h 606722"/>
                <a:gd name="connsiteX16" fmla="*/ 455714 w 607639"/>
                <a:gd name="connsiteY16" fmla="*/ 556197 h 606722"/>
                <a:gd name="connsiteX17" fmla="*/ 440498 w 607639"/>
                <a:gd name="connsiteY17" fmla="*/ 551131 h 606722"/>
                <a:gd name="connsiteX18" fmla="*/ 435515 w 607639"/>
                <a:gd name="connsiteY18" fmla="*/ 515757 h 606722"/>
                <a:gd name="connsiteX19" fmla="*/ 481073 w 607639"/>
                <a:gd name="connsiteY19" fmla="*/ 455053 h 606722"/>
                <a:gd name="connsiteX20" fmla="*/ 455714 w 607639"/>
                <a:gd name="connsiteY20" fmla="*/ 455053 h 606722"/>
                <a:gd name="connsiteX21" fmla="*/ 430443 w 607639"/>
                <a:gd name="connsiteY21" fmla="*/ 429811 h 606722"/>
                <a:gd name="connsiteX22" fmla="*/ 455714 w 607639"/>
                <a:gd name="connsiteY22" fmla="*/ 404481 h 606722"/>
                <a:gd name="connsiteX23" fmla="*/ 157786 w 607639"/>
                <a:gd name="connsiteY23" fmla="*/ 282117 h 606722"/>
                <a:gd name="connsiteX24" fmla="*/ 175710 w 607639"/>
                <a:gd name="connsiteY24" fmla="*/ 289516 h 606722"/>
                <a:gd name="connsiteX25" fmla="*/ 317685 w 607639"/>
                <a:gd name="connsiteY25" fmla="*/ 431277 h 606722"/>
                <a:gd name="connsiteX26" fmla="*/ 317685 w 607639"/>
                <a:gd name="connsiteY26" fmla="*/ 467006 h 606722"/>
                <a:gd name="connsiteX27" fmla="*/ 245229 w 607639"/>
                <a:gd name="connsiteY27" fmla="*/ 539441 h 606722"/>
                <a:gd name="connsiteX28" fmla="*/ 227248 w 607639"/>
                <a:gd name="connsiteY28" fmla="*/ 546818 h 606722"/>
                <a:gd name="connsiteX29" fmla="*/ 209357 w 607639"/>
                <a:gd name="connsiteY29" fmla="*/ 539441 h 606722"/>
                <a:gd name="connsiteX30" fmla="*/ 206241 w 607639"/>
                <a:gd name="connsiteY30" fmla="*/ 536242 h 606722"/>
                <a:gd name="connsiteX31" fmla="*/ 144734 w 607639"/>
                <a:gd name="connsiteY31" fmla="*/ 599079 h 606722"/>
                <a:gd name="connsiteX32" fmla="*/ 126753 w 607639"/>
                <a:gd name="connsiteY32" fmla="*/ 606722 h 606722"/>
                <a:gd name="connsiteX33" fmla="*/ 126575 w 607639"/>
                <a:gd name="connsiteY33" fmla="*/ 606722 h 606722"/>
                <a:gd name="connsiteX34" fmla="*/ 108684 w 607639"/>
                <a:gd name="connsiteY34" fmla="*/ 599256 h 606722"/>
                <a:gd name="connsiteX35" fmla="*/ 7388 w 607639"/>
                <a:gd name="connsiteY35" fmla="*/ 498113 h 606722"/>
                <a:gd name="connsiteX36" fmla="*/ 0 w 607639"/>
                <a:gd name="connsiteY36" fmla="*/ 480160 h 606722"/>
                <a:gd name="connsiteX37" fmla="*/ 7655 w 607639"/>
                <a:gd name="connsiteY37" fmla="*/ 462206 h 606722"/>
                <a:gd name="connsiteX38" fmla="*/ 70587 w 607639"/>
                <a:gd name="connsiteY38" fmla="*/ 400792 h 606722"/>
                <a:gd name="connsiteX39" fmla="*/ 67382 w 607639"/>
                <a:gd name="connsiteY39" fmla="*/ 397681 h 606722"/>
                <a:gd name="connsiteX40" fmla="*/ 59994 w 607639"/>
                <a:gd name="connsiteY40" fmla="*/ 379728 h 606722"/>
                <a:gd name="connsiteX41" fmla="*/ 67382 w 607639"/>
                <a:gd name="connsiteY41" fmla="*/ 361863 h 606722"/>
                <a:gd name="connsiteX42" fmla="*/ 139927 w 607639"/>
                <a:gd name="connsiteY42" fmla="*/ 289516 h 606722"/>
                <a:gd name="connsiteX43" fmla="*/ 157786 w 607639"/>
                <a:gd name="connsiteY43" fmla="*/ 282117 h 606722"/>
                <a:gd name="connsiteX44" fmla="*/ 363724 w 607639"/>
                <a:gd name="connsiteY44" fmla="*/ 101159 h 606722"/>
                <a:gd name="connsiteX45" fmla="*/ 353254 w 607639"/>
                <a:gd name="connsiteY45" fmla="*/ 105492 h 606722"/>
                <a:gd name="connsiteX46" fmla="*/ 320945 w 607639"/>
                <a:gd name="connsiteY46" fmla="*/ 137752 h 606722"/>
                <a:gd name="connsiteX47" fmla="*/ 323793 w 607639"/>
                <a:gd name="connsiteY47" fmla="*/ 139974 h 606722"/>
                <a:gd name="connsiteX48" fmla="*/ 335898 w 607639"/>
                <a:gd name="connsiteY48" fmla="*/ 148417 h 606722"/>
                <a:gd name="connsiteX49" fmla="*/ 341149 w 607639"/>
                <a:gd name="connsiteY49" fmla="*/ 151794 h 606722"/>
                <a:gd name="connsiteX50" fmla="*/ 359930 w 607639"/>
                <a:gd name="connsiteY50" fmla="*/ 162459 h 606722"/>
                <a:gd name="connsiteX51" fmla="*/ 408439 w 607639"/>
                <a:gd name="connsiteY51" fmla="*/ 198897 h 606722"/>
                <a:gd name="connsiteX52" fmla="*/ 444933 w 607639"/>
                <a:gd name="connsiteY52" fmla="*/ 247243 h 606722"/>
                <a:gd name="connsiteX53" fmla="*/ 455614 w 607639"/>
                <a:gd name="connsiteY53" fmla="*/ 266084 h 606722"/>
                <a:gd name="connsiteX54" fmla="*/ 458907 w 607639"/>
                <a:gd name="connsiteY54" fmla="*/ 271239 h 606722"/>
                <a:gd name="connsiteX55" fmla="*/ 467452 w 607639"/>
                <a:gd name="connsiteY55" fmla="*/ 283326 h 606722"/>
                <a:gd name="connsiteX56" fmla="*/ 469677 w 607639"/>
                <a:gd name="connsiteY56" fmla="*/ 286258 h 606722"/>
                <a:gd name="connsiteX57" fmla="*/ 501987 w 607639"/>
                <a:gd name="connsiteY57" fmla="*/ 253998 h 606722"/>
                <a:gd name="connsiteX58" fmla="*/ 501987 w 607639"/>
                <a:gd name="connsiteY58" fmla="*/ 233024 h 606722"/>
                <a:gd name="connsiteX59" fmla="*/ 374260 w 607639"/>
                <a:gd name="connsiteY59" fmla="*/ 105492 h 606722"/>
                <a:gd name="connsiteX60" fmla="*/ 363724 w 607639"/>
                <a:gd name="connsiteY60" fmla="*/ 101159 h 606722"/>
                <a:gd name="connsiteX61" fmla="*/ 177209 w 607639"/>
                <a:gd name="connsiteY61" fmla="*/ 50521 h 606722"/>
                <a:gd name="connsiteX62" fmla="*/ 195096 w 607639"/>
                <a:gd name="connsiteY62" fmla="*/ 57919 h 606722"/>
                <a:gd name="connsiteX63" fmla="*/ 195096 w 607639"/>
                <a:gd name="connsiteY63" fmla="*/ 93644 h 606722"/>
                <a:gd name="connsiteX64" fmla="*/ 137075 w 607639"/>
                <a:gd name="connsiteY64" fmla="*/ 151675 h 606722"/>
                <a:gd name="connsiteX65" fmla="*/ 151936 w 607639"/>
                <a:gd name="connsiteY65" fmla="*/ 151675 h 606722"/>
                <a:gd name="connsiteX66" fmla="*/ 177209 w 607639"/>
                <a:gd name="connsiteY66" fmla="*/ 176914 h 606722"/>
                <a:gd name="connsiteX67" fmla="*/ 151936 w 607639"/>
                <a:gd name="connsiteY67" fmla="*/ 202241 h 606722"/>
                <a:gd name="connsiteX68" fmla="*/ 75939 w 607639"/>
                <a:gd name="connsiteY68" fmla="*/ 202241 h 606722"/>
                <a:gd name="connsiteX69" fmla="*/ 59387 w 607639"/>
                <a:gd name="connsiteY69" fmla="*/ 196020 h 606722"/>
                <a:gd name="connsiteX70" fmla="*/ 55916 w 607639"/>
                <a:gd name="connsiteY70" fmla="*/ 192288 h 606722"/>
                <a:gd name="connsiteX71" fmla="*/ 50755 w 607639"/>
                <a:gd name="connsiteY71" fmla="*/ 178691 h 606722"/>
                <a:gd name="connsiteX72" fmla="*/ 50666 w 607639"/>
                <a:gd name="connsiteY72" fmla="*/ 176736 h 606722"/>
                <a:gd name="connsiteX73" fmla="*/ 50666 w 607639"/>
                <a:gd name="connsiteY73" fmla="*/ 101109 h 606722"/>
                <a:gd name="connsiteX74" fmla="*/ 75939 w 607639"/>
                <a:gd name="connsiteY74" fmla="*/ 75782 h 606722"/>
                <a:gd name="connsiteX75" fmla="*/ 101301 w 607639"/>
                <a:gd name="connsiteY75" fmla="*/ 101109 h 606722"/>
                <a:gd name="connsiteX76" fmla="*/ 101301 w 607639"/>
                <a:gd name="connsiteY76" fmla="*/ 115861 h 606722"/>
                <a:gd name="connsiteX77" fmla="*/ 159322 w 607639"/>
                <a:gd name="connsiteY77" fmla="*/ 57919 h 606722"/>
                <a:gd name="connsiteX78" fmla="*/ 177209 w 607639"/>
                <a:gd name="connsiteY78" fmla="*/ 50521 h 606722"/>
                <a:gd name="connsiteX79" fmla="*/ 480892 w 607639"/>
                <a:gd name="connsiteY79" fmla="*/ 0 h 606722"/>
                <a:gd name="connsiteX80" fmla="*/ 498960 w 607639"/>
                <a:gd name="connsiteY80" fmla="*/ 7376 h 606722"/>
                <a:gd name="connsiteX81" fmla="*/ 600162 w 607639"/>
                <a:gd name="connsiteY81" fmla="*/ 108513 h 606722"/>
                <a:gd name="connsiteX82" fmla="*/ 607639 w 607639"/>
                <a:gd name="connsiteY82" fmla="*/ 126554 h 606722"/>
                <a:gd name="connsiteX83" fmla="*/ 599984 w 607639"/>
                <a:gd name="connsiteY83" fmla="*/ 144507 h 606722"/>
                <a:gd name="connsiteX84" fmla="*/ 541417 w 607639"/>
                <a:gd name="connsiteY84" fmla="*/ 201741 h 606722"/>
                <a:gd name="connsiteX85" fmla="*/ 537768 w 607639"/>
                <a:gd name="connsiteY85" fmla="*/ 289724 h 606722"/>
                <a:gd name="connsiteX86" fmla="*/ 486499 w 607639"/>
                <a:gd name="connsiteY86" fmla="*/ 340915 h 606722"/>
                <a:gd name="connsiteX87" fmla="*/ 484719 w 607639"/>
                <a:gd name="connsiteY87" fmla="*/ 342159 h 606722"/>
                <a:gd name="connsiteX88" fmla="*/ 480002 w 607639"/>
                <a:gd name="connsiteY88" fmla="*/ 345270 h 606722"/>
                <a:gd name="connsiteX89" fmla="*/ 476530 w 607639"/>
                <a:gd name="connsiteY89" fmla="*/ 346869 h 606722"/>
                <a:gd name="connsiteX90" fmla="*/ 471190 w 607639"/>
                <a:gd name="connsiteY90" fmla="*/ 347847 h 606722"/>
                <a:gd name="connsiteX91" fmla="*/ 468609 w 607639"/>
                <a:gd name="connsiteY91" fmla="*/ 348380 h 606722"/>
                <a:gd name="connsiteX92" fmla="*/ 467452 w 607639"/>
                <a:gd name="connsiteY92" fmla="*/ 348114 h 606722"/>
                <a:gd name="connsiteX93" fmla="*/ 462111 w 607639"/>
                <a:gd name="connsiteY93" fmla="*/ 347047 h 606722"/>
                <a:gd name="connsiteX94" fmla="*/ 458373 w 607639"/>
                <a:gd name="connsiteY94" fmla="*/ 345981 h 606722"/>
                <a:gd name="connsiteX95" fmla="*/ 457305 w 607639"/>
                <a:gd name="connsiteY95" fmla="*/ 345714 h 606722"/>
                <a:gd name="connsiteX96" fmla="*/ 428911 w 607639"/>
                <a:gd name="connsiteY96" fmla="*/ 331494 h 606722"/>
                <a:gd name="connsiteX97" fmla="*/ 407282 w 607639"/>
                <a:gd name="connsiteY97" fmla="*/ 335049 h 606722"/>
                <a:gd name="connsiteX98" fmla="*/ 376308 w 607639"/>
                <a:gd name="connsiteY98" fmla="*/ 365888 h 606722"/>
                <a:gd name="connsiteX99" fmla="*/ 344265 w 607639"/>
                <a:gd name="connsiteY99" fmla="*/ 379219 h 606722"/>
                <a:gd name="connsiteX100" fmla="*/ 312133 w 607639"/>
                <a:gd name="connsiteY100" fmla="*/ 365888 h 606722"/>
                <a:gd name="connsiteX101" fmla="*/ 241194 w 607639"/>
                <a:gd name="connsiteY101" fmla="*/ 295057 h 606722"/>
                <a:gd name="connsiteX102" fmla="*/ 241194 w 607639"/>
                <a:gd name="connsiteY102" fmla="*/ 230891 h 606722"/>
                <a:gd name="connsiteX103" fmla="*/ 272079 w 607639"/>
                <a:gd name="connsiteY103" fmla="*/ 200052 h 606722"/>
                <a:gd name="connsiteX104" fmla="*/ 275551 w 607639"/>
                <a:gd name="connsiteY104" fmla="*/ 178456 h 606722"/>
                <a:gd name="connsiteX105" fmla="*/ 261398 w 607639"/>
                <a:gd name="connsiteY105" fmla="*/ 150106 h 606722"/>
                <a:gd name="connsiteX106" fmla="*/ 261131 w 607639"/>
                <a:gd name="connsiteY106" fmla="*/ 149039 h 606722"/>
                <a:gd name="connsiteX107" fmla="*/ 260063 w 607639"/>
                <a:gd name="connsiteY107" fmla="*/ 145307 h 606722"/>
                <a:gd name="connsiteX108" fmla="*/ 258995 w 607639"/>
                <a:gd name="connsiteY108" fmla="*/ 139974 h 606722"/>
                <a:gd name="connsiteX109" fmla="*/ 259262 w 607639"/>
                <a:gd name="connsiteY109" fmla="*/ 136242 h 606722"/>
                <a:gd name="connsiteX110" fmla="*/ 260241 w 607639"/>
                <a:gd name="connsiteY110" fmla="*/ 130909 h 606722"/>
                <a:gd name="connsiteX111" fmla="*/ 261754 w 607639"/>
                <a:gd name="connsiteY111" fmla="*/ 127443 h 606722"/>
                <a:gd name="connsiteX112" fmla="*/ 264959 w 607639"/>
                <a:gd name="connsiteY112" fmla="*/ 122733 h 606722"/>
                <a:gd name="connsiteX113" fmla="*/ 266116 w 607639"/>
                <a:gd name="connsiteY113" fmla="*/ 120955 h 606722"/>
                <a:gd name="connsiteX114" fmla="*/ 317384 w 607639"/>
                <a:gd name="connsiteY114" fmla="*/ 69676 h 606722"/>
                <a:gd name="connsiteX115" fmla="*/ 405591 w 607639"/>
                <a:gd name="connsiteY115" fmla="*/ 66121 h 606722"/>
                <a:gd name="connsiteX116" fmla="*/ 462912 w 607639"/>
                <a:gd name="connsiteY116" fmla="*/ 7554 h 606722"/>
                <a:gd name="connsiteX117" fmla="*/ 480892 w 607639"/>
                <a:gd name="connsiteY11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07639" h="606722">
                  <a:moveTo>
                    <a:pt x="106370" y="436610"/>
                  </a:moveTo>
                  <a:lnTo>
                    <a:pt x="61329" y="480515"/>
                  </a:lnTo>
                  <a:lnTo>
                    <a:pt x="126397" y="545485"/>
                  </a:lnTo>
                  <a:lnTo>
                    <a:pt x="170369" y="500513"/>
                  </a:lnTo>
                  <a:close/>
                  <a:moveTo>
                    <a:pt x="455714" y="404481"/>
                  </a:moveTo>
                  <a:lnTo>
                    <a:pt x="531614" y="404481"/>
                  </a:lnTo>
                  <a:lnTo>
                    <a:pt x="531703" y="404481"/>
                  </a:lnTo>
                  <a:lnTo>
                    <a:pt x="531792" y="404481"/>
                  </a:lnTo>
                  <a:cubicBezTo>
                    <a:pt x="538020" y="404481"/>
                    <a:pt x="543715" y="406792"/>
                    <a:pt x="548075" y="410525"/>
                  </a:cubicBezTo>
                  <a:cubicBezTo>
                    <a:pt x="549321" y="411591"/>
                    <a:pt x="550388" y="412747"/>
                    <a:pt x="551456" y="413991"/>
                  </a:cubicBezTo>
                  <a:cubicBezTo>
                    <a:pt x="554748" y="418079"/>
                    <a:pt x="556795" y="423323"/>
                    <a:pt x="556973" y="429012"/>
                  </a:cubicBezTo>
                  <a:cubicBezTo>
                    <a:pt x="556973" y="429278"/>
                    <a:pt x="556973" y="429545"/>
                    <a:pt x="556973" y="429811"/>
                  </a:cubicBezTo>
                  <a:lnTo>
                    <a:pt x="556973" y="505625"/>
                  </a:lnTo>
                  <a:cubicBezTo>
                    <a:pt x="556973" y="519579"/>
                    <a:pt x="545673" y="530867"/>
                    <a:pt x="531614" y="530867"/>
                  </a:cubicBezTo>
                  <a:cubicBezTo>
                    <a:pt x="517644" y="530867"/>
                    <a:pt x="506343" y="519579"/>
                    <a:pt x="506343" y="505625"/>
                  </a:cubicBezTo>
                  <a:lnTo>
                    <a:pt x="476001" y="546065"/>
                  </a:lnTo>
                  <a:cubicBezTo>
                    <a:pt x="471018" y="552731"/>
                    <a:pt x="463366" y="556197"/>
                    <a:pt x="455714" y="556197"/>
                  </a:cubicBezTo>
                  <a:cubicBezTo>
                    <a:pt x="450375" y="556197"/>
                    <a:pt x="445125" y="554508"/>
                    <a:pt x="440498" y="551131"/>
                  </a:cubicBezTo>
                  <a:cubicBezTo>
                    <a:pt x="429375" y="542776"/>
                    <a:pt x="427062" y="526867"/>
                    <a:pt x="435515" y="515757"/>
                  </a:cubicBezTo>
                  <a:lnTo>
                    <a:pt x="481073" y="455053"/>
                  </a:lnTo>
                  <a:lnTo>
                    <a:pt x="455714" y="455053"/>
                  </a:lnTo>
                  <a:cubicBezTo>
                    <a:pt x="441744" y="455053"/>
                    <a:pt x="430443" y="443765"/>
                    <a:pt x="430443" y="429811"/>
                  </a:cubicBezTo>
                  <a:cubicBezTo>
                    <a:pt x="430443" y="415857"/>
                    <a:pt x="441744" y="404481"/>
                    <a:pt x="455714" y="404481"/>
                  </a:cubicBezTo>
                  <a:close/>
                  <a:moveTo>
                    <a:pt x="157786" y="282117"/>
                  </a:moveTo>
                  <a:cubicBezTo>
                    <a:pt x="164272" y="282117"/>
                    <a:pt x="170770" y="284584"/>
                    <a:pt x="175710" y="289516"/>
                  </a:cubicBezTo>
                  <a:lnTo>
                    <a:pt x="317685" y="431277"/>
                  </a:lnTo>
                  <a:cubicBezTo>
                    <a:pt x="327565" y="441142"/>
                    <a:pt x="327565" y="457140"/>
                    <a:pt x="317685" y="467006"/>
                  </a:cubicBezTo>
                  <a:lnTo>
                    <a:pt x="245229" y="539441"/>
                  </a:lnTo>
                  <a:cubicBezTo>
                    <a:pt x="240422" y="544152"/>
                    <a:pt x="234013" y="546818"/>
                    <a:pt x="227248" y="546818"/>
                  </a:cubicBezTo>
                  <a:cubicBezTo>
                    <a:pt x="220572" y="546818"/>
                    <a:pt x="214163" y="544152"/>
                    <a:pt x="209357" y="539441"/>
                  </a:cubicBezTo>
                  <a:lnTo>
                    <a:pt x="206241" y="536242"/>
                  </a:lnTo>
                  <a:lnTo>
                    <a:pt x="144734" y="599079"/>
                  </a:lnTo>
                  <a:cubicBezTo>
                    <a:pt x="140016" y="603967"/>
                    <a:pt x="133518" y="606633"/>
                    <a:pt x="126753" y="606722"/>
                  </a:cubicBezTo>
                  <a:lnTo>
                    <a:pt x="126575" y="606722"/>
                  </a:lnTo>
                  <a:cubicBezTo>
                    <a:pt x="119899" y="606722"/>
                    <a:pt x="113491" y="604056"/>
                    <a:pt x="108684" y="599256"/>
                  </a:cubicBezTo>
                  <a:lnTo>
                    <a:pt x="7388" y="498113"/>
                  </a:lnTo>
                  <a:cubicBezTo>
                    <a:pt x="2670" y="493403"/>
                    <a:pt x="0" y="486914"/>
                    <a:pt x="0" y="480160"/>
                  </a:cubicBezTo>
                  <a:cubicBezTo>
                    <a:pt x="89" y="473405"/>
                    <a:pt x="2759" y="466917"/>
                    <a:pt x="7655" y="462206"/>
                  </a:cubicBezTo>
                  <a:lnTo>
                    <a:pt x="70587" y="400792"/>
                  </a:lnTo>
                  <a:lnTo>
                    <a:pt x="67382" y="397681"/>
                  </a:lnTo>
                  <a:cubicBezTo>
                    <a:pt x="62665" y="392882"/>
                    <a:pt x="59994" y="386482"/>
                    <a:pt x="59994" y="379728"/>
                  </a:cubicBezTo>
                  <a:cubicBezTo>
                    <a:pt x="59994" y="373062"/>
                    <a:pt x="62665" y="366663"/>
                    <a:pt x="67382" y="361863"/>
                  </a:cubicBezTo>
                  <a:lnTo>
                    <a:pt x="139927" y="289516"/>
                  </a:lnTo>
                  <a:cubicBezTo>
                    <a:pt x="144823" y="284584"/>
                    <a:pt x="151299" y="282117"/>
                    <a:pt x="157786" y="282117"/>
                  </a:cubicBezTo>
                  <a:close/>
                  <a:moveTo>
                    <a:pt x="363724" y="101159"/>
                  </a:moveTo>
                  <a:cubicBezTo>
                    <a:pt x="359930" y="101159"/>
                    <a:pt x="356147" y="102604"/>
                    <a:pt x="353254" y="105492"/>
                  </a:cubicBezTo>
                  <a:lnTo>
                    <a:pt x="320945" y="137752"/>
                  </a:lnTo>
                  <a:cubicBezTo>
                    <a:pt x="321835" y="138463"/>
                    <a:pt x="322814" y="139174"/>
                    <a:pt x="323793" y="139974"/>
                  </a:cubicBezTo>
                  <a:cubicBezTo>
                    <a:pt x="327709" y="142818"/>
                    <a:pt x="331715" y="145662"/>
                    <a:pt x="335898" y="148417"/>
                  </a:cubicBezTo>
                  <a:cubicBezTo>
                    <a:pt x="337678" y="149572"/>
                    <a:pt x="339369" y="150728"/>
                    <a:pt x="341149" y="151794"/>
                  </a:cubicBezTo>
                  <a:cubicBezTo>
                    <a:pt x="347113" y="155527"/>
                    <a:pt x="353254" y="159082"/>
                    <a:pt x="359930" y="162459"/>
                  </a:cubicBezTo>
                  <a:cubicBezTo>
                    <a:pt x="376040" y="170724"/>
                    <a:pt x="392863" y="183344"/>
                    <a:pt x="408439" y="198897"/>
                  </a:cubicBezTo>
                  <a:cubicBezTo>
                    <a:pt x="424016" y="214449"/>
                    <a:pt x="436655" y="231246"/>
                    <a:pt x="444933" y="247243"/>
                  </a:cubicBezTo>
                  <a:cubicBezTo>
                    <a:pt x="448315" y="253998"/>
                    <a:pt x="451875" y="260130"/>
                    <a:pt x="455614" y="266084"/>
                  </a:cubicBezTo>
                  <a:cubicBezTo>
                    <a:pt x="456682" y="267862"/>
                    <a:pt x="457839" y="269550"/>
                    <a:pt x="458907" y="271239"/>
                  </a:cubicBezTo>
                  <a:cubicBezTo>
                    <a:pt x="461666" y="275416"/>
                    <a:pt x="464514" y="279504"/>
                    <a:pt x="467452" y="283326"/>
                  </a:cubicBezTo>
                  <a:cubicBezTo>
                    <a:pt x="468164" y="284303"/>
                    <a:pt x="468876" y="285281"/>
                    <a:pt x="469677" y="286258"/>
                  </a:cubicBezTo>
                  <a:lnTo>
                    <a:pt x="501987" y="253998"/>
                  </a:lnTo>
                  <a:cubicBezTo>
                    <a:pt x="507772" y="248221"/>
                    <a:pt x="507772" y="238800"/>
                    <a:pt x="501987" y="233024"/>
                  </a:cubicBezTo>
                  <a:lnTo>
                    <a:pt x="374260" y="105492"/>
                  </a:lnTo>
                  <a:cubicBezTo>
                    <a:pt x="371323" y="102604"/>
                    <a:pt x="367518" y="101159"/>
                    <a:pt x="363724" y="101159"/>
                  </a:cubicBezTo>
                  <a:close/>
                  <a:moveTo>
                    <a:pt x="177209" y="50521"/>
                  </a:moveTo>
                  <a:cubicBezTo>
                    <a:pt x="183683" y="50521"/>
                    <a:pt x="190157" y="52987"/>
                    <a:pt x="195096" y="57919"/>
                  </a:cubicBezTo>
                  <a:cubicBezTo>
                    <a:pt x="205063" y="67784"/>
                    <a:pt x="205063" y="83869"/>
                    <a:pt x="195096" y="93644"/>
                  </a:cubicBezTo>
                  <a:lnTo>
                    <a:pt x="137075" y="151675"/>
                  </a:lnTo>
                  <a:lnTo>
                    <a:pt x="151936" y="151675"/>
                  </a:lnTo>
                  <a:cubicBezTo>
                    <a:pt x="165908" y="151675"/>
                    <a:pt x="177209" y="162961"/>
                    <a:pt x="177209" y="176914"/>
                  </a:cubicBezTo>
                  <a:cubicBezTo>
                    <a:pt x="177209" y="190866"/>
                    <a:pt x="165908" y="202241"/>
                    <a:pt x="151936" y="202241"/>
                  </a:cubicBezTo>
                  <a:lnTo>
                    <a:pt x="75939" y="202241"/>
                  </a:lnTo>
                  <a:cubicBezTo>
                    <a:pt x="69621" y="202241"/>
                    <a:pt x="63836" y="199842"/>
                    <a:pt x="59387" y="196020"/>
                  </a:cubicBezTo>
                  <a:cubicBezTo>
                    <a:pt x="58141" y="194954"/>
                    <a:pt x="56984" y="193710"/>
                    <a:pt x="55916" y="192288"/>
                  </a:cubicBezTo>
                  <a:cubicBezTo>
                    <a:pt x="52980" y="188466"/>
                    <a:pt x="51111" y="183845"/>
                    <a:pt x="50755" y="178691"/>
                  </a:cubicBezTo>
                  <a:cubicBezTo>
                    <a:pt x="50666" y="178069"/>
                    <a:pt x="50666" y="177447"/>
                    <a:pt x="50666" y="176736"/>
                  </a:cubicBezTo>
                  <a:lnTo>
                    <a:pt x="50666" y="101109"/>
                  </a:lnTo>
                  <a:cubicBezTo>
                    <a:pt x="50666" y="87157"/>
                    <a:pt x="61968" y="75782"/>
                    <a:pt x="75939" y="75782"/>
                  </a:cubicBezTo>
                  <a:cubicBezTo>
                    <a:pt x="89910" y="75782"/>
                    <a:pt x="101301" y="87157"/>
                    <a:pt x="101301" y="101109"/>
                  </a:cubicBezTo>
                  <a:lnTo>
                    <a:pt x="101301" y="115861"/>
                  </a:lnTo>
                  <a:lnTo>
                    <a:pt x="159322" y="57919"/>
                  </a:lnTo>
                  <a:cubicBezTo>
                    <a:pt x="164261" y="52987"/>
                    <a:pt x="170735" y="50521"/>
                    <a:pt x="177209" y="50521"/>
                  </a:cubicBezTo>
                  <a:close/>
                  <a:moveTo>
                    <a:pt x="480892" y="0"/>
                  </a:moveTo>
                  <a:cubicBezTo>
                    <a:pt x="487122" y="0"/>
                    <a:pt x="494154" y="2666"/>
                    <a:pt x="498960" y="7376"/>
                  </a:cubicBezTo>
                  <a:lnTo>
                    <a:pt x="600162" y="108513"/>
                  </a:lnTo>
                  <a:cubicBezTo>
                    <a:pt x="604969" y="113312"/>
                    <a:pt x="607639" y="119800"/>
                    <a:pt x="607639" y="126554"/>
                  </a:cubicBezTo>
                  <a:cubicBezTo>
                    <a:pt x="607550" y="133309"/>
                    <a:pt x="604880" y="139708"/>
                    <a:pt x="599984" y="144507"/>
                  </a:cubicBezTo>
                  <a:lnTo>
                    <a:pt x="541417" y="201741"/>
                  </a:lnTo>
                  <a:cubicBezTo>
                    <a:pt x="562957" y="227425"/>
                    <a:pt x="561978" y="265640"/>
                    <a:pt x="537768" y="289724"/>
                  </a:cubicBezTo>
                  <a:lnTo>
                    <a:pt x="486499" y="340915"/>
                  </a:lnTo>
                  <a:cubicBezTo>
                    <a:pt x="485965" y="341537"/>
                    <a:pt x="485342" y="341715"/>
                    <a:pt x="484719" y="342159"/>
                  </a:cubicBezTo>
                  <a:cubicBezTo>
                    <a:pt x="483206" y="343403"/>
                    <a:pt x="481693" y="344470"/>
                    <a:pt x="480002" y="345270"/>
                  </a:cubicBezTo>
                  <a:cubicBezTo>
                    <a:pt x="478845" y="345892"/>
                    <a:pt x="477688" y="346425"/>
                    <a:pt x="476530" y="346869"/>
                  </a:cubicBezTo>
                  <a:cubicBezTo>
                    <a:pt x="474750" y="347403"/>
                    <a:pt x="472970" y="347669"/>
                    <a:pt x="471190" y="347847"/>
                  </a:cubicBezTo>
                  <a:cubicBezTo>
                    <a:pt x="470300" y="347936"/>
                    <a:pt x="469499" y="348380"/>
                    <a:pt x="468609" y="348380"/>
                  </a:cubicBezTo>
                  <a:cubicBezTo>
                    <a:pt x="468253" y="348380"/>
                    <a:pt x="467808" y="348114"/>
                    <a:pt x="467452" y="348114"/>
                  </a:cubicBezTo>
                  <a:cubicBezTo>
                    <a:pt x="465582" y="348025"/>
                    <a:pt x="463891" y="347580"/>
                    <a:pt x="462111" y="347047"/>
                  </a:cubicBezTo>
                  <a:cubicBezTo>
                    <a:pt x="460776" y="346692"/>
                    <a:pt x="459530" y="346514"/>
                    <a:pt x="458373" y="345981"/>
                  </a:cubicBezTo>
                  <a:cubicBezTo>
                    <a:pt x="458017" y="345892"/>
                    <a:pt x="457661" y="345892"/>
                    <a:pt x="457305" y="345714"/>
                  </a:cubicBezTo>
                  <a:lnTo>
                    <a:pt x="428911" y="331494"/>
                  </a:lnTo>
                  <a:cubicBezTo>
                    <a:pt x="421702" y="327940"/>
                    <a:pt x="412979" y="329273"/>
                    <a:pt x="407282" y="335049"/>
                  </a:cubicBezTo>
                  <a:lnTo>
                    <a:pt x="376308" y="365888"/>
                  </a:lnTo>
                  <a:cubicBezTo>
                    <a:pt x="367763" y="374509"/>
                    <a:pt x="356370" y="379219"/>
                    <a:pt x="344265" y="379219"/>
                  </a:cubicBezTo>
                  <a:cubicBezTo>
                    <a:pt x="332160" y="379219"/>
                    <a:pt x="320678" y="374509"/>
                    <a:pt x="312133" y="365888"/>
                  </a:cubicBezTo>
                  <a:lnTo>
                    <a:pt x="241194" y="295057"/>
                  </a:lnTo>
                  <a:cubicBezTo>
                    <a:pt x="223481" y="277371"/>
                    <a:pt x="223481" y="248576"/>
                    <a:pt x="241194" y="230891"/>
                  </a:cubicBezTo>
                  <a:lnTo>
                    <a:pt x="272079" y="200052"/>
                  </a:lnTo>
                  <a:cubicBezTo>
                    <a:pt x="277776" y="194364"/>
                    <a:pt x="279200" y="185655"/>
                    <a:pt x="275551" y="178456"/>
                  </a:cubicBezTo>
                  <a:lnTo>
                    <a:pt x="261398" y="150106"/>
                  </a:lnTo>
                  <a:cubicBezTo>
                    <a:pt x="261220" y="149750"/>
                    <a:pt x="261220" y="149395"/>
                    <a:pt x="261131" y="149039"/>
                  </a:cubicBezTo>
                  <a:cubicBezTo>
                    <a:pt x="260508" y="147884"/>
                    <a:pt x="260330" y="146640"/>
                    <a:pt x="260063" y="145307"/>
                  </a:cubicBezTo>
                  <a:cubicBezTo>
                    <a:pt x="259529" y="143529"/>
                    <a:pt x="259084" y="141841"/>
                    <a:pt x="258995" y="139974"/>
                  </a:cubicBezTo>
                  <a:cubicBezTo>
                    <a:pt x="258906" y="138730"/>
                    <a:pt x="259084" y="137486"/>
                    <a:pt x="259262" y="136242"/>
                  </a:cubicBezTo>
                  <a:cubicBezTo>
                    <a:pt x="259440" y="134375"/>
                    <a:pt x="259707" y="132687"/>
                    <a:pt x="260241" y="130909"/>
                  </a:cubicBezTo>
                  <a:cubicBezTo>
                    <a:pt x="260686" y="129754"/>
                    <a:pt x="261220" y="128599"/>
                    <a:pt x="261754" y="127443"/>
                  </a:cubicBezTo>
                  <a:cubicBezTo>
                    <a:pt x="262644" y="125755"/>
                    <a:pt x="263713" y="124155"/>
                    <a:pt x="264959" y="122733"/>
                  </a:cubicBezTo>
                  <a:cubicBezTo>
                    <a:pt x="265404" y="122111"/>
                    <a:pt x="265582" y="121400"/>
                    <a:pt x="266116" y="120955"/>
                  </a:cubicBezTo>
                  <a:lnTo>
                    <a:pt x="317384" y="69676"/>
                  </a:lnTo>
                  <a:cubicBezTo>
                    <a:pt x="341505" y="45592"/>
                    <a:pt x="379868" y="44525"/>
                    <a:pt x="405591" y="66121"/>
                  </a:cubicBezTo>
                  <a:lnTo>
                    <a:pt x="462912" y="7554"/>
                  </a:lnTo>
                  <a:cubicBezTo>
                    <a:pt x="467719" y="2755"/>
                    <a:pt x="474127" y="89"/>
                    <a:pt x="480892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6" name="îS1îďê">
              <a:extLst>
                <a:ext uri="{FF2B5EF4-FFF2-40B4-BE49-F238E27FC236}">
                  <a16:creationId xmlns:a16="http://schemas.microsoft.com/office/drawing/2014/main" id="{7AD2DA66-2B05-460B-B028-D7F362ED0B99}"/>
                </a:ext>
              </a:extLst>
            </p:cNvPr>
            <p:cNvSpPr/>
            <p:nvPr/>
          </p:nvSpPr>
          <p:spPr>
            <a:xfrm>
              <a:off x="4888711" y="4050375"/>
              <a:ext cx="324667" cy="350760"/>
            </a:xfrm>
            <a:custGeom>
              <a:avLst/>
              <a:gdLst>
                <a:gd name="T0" fmla="*/ 371 w 437"/>
                <a:gd name="T1" fmla="*/ 239 h 473"/>
                <a:gd name="T2" fmla="*/ 354 w 437"/>
                <a:gd name="T3" fmla="*/ 222 h 473"/>
                <a:gd name="T4" fmla="*/ 354 w 437"/>
                <a:gd name="T5" fmla="*/ 17 h 473"/>
                <a:gd name="T6" fmla="*/ 371 w 437"/>
                <a:gd name="T7" fmla="*/ 0 h 473"/>
                <a:gd name="T8" fmla="*/ 371 w 437"/>
                <a:gd name="T9" fmla="*/ 239 h 473"/>
                <a:gd name="T10" fmla="*/ 324 w 437"/>
                <a:gd name="T11" fmla="*/ 192 h 473"/>
                <a:gd name="T12" fmla="*/ 341 w 437"/>
                <a:gd name="T13" fmla="*/ 209 h 473"/>
                <a:gd name="T14" fmla="*/ 341 w 437"/>
                <a:gd name="T15" fmla="*/ 30 h 473"/>
                <a:gd name="T16" fmla="*/ 324 w 437"/>
                <a:gd name="T17" fmla="*/ 47 h 473"/>
                <a:gd name="T18" fmla="*/ 324 w 437"/>
                <a:gd name="T19" fmla="*/ 192 h 473"/>
                <a:gd name="T20" fmla="*/ 310 w 437"/>
                <a:gd name="T21" fmla="*/ 178 h 473"/>
                <a:gd name="T22" fmla="*/ 310 w 437"/>
                <a:gd name="T23" fmla="*/ 61 h 473"/>
                <a:gd name="T24" fmla="*/ 293 w 437"/>
                <a:gd name="T25" fmla="*/ 78 h 473"/>
                <a:gd name="T26" fmla="*/ 293 w 437"/>
                <a:gd name="T27" fmla="*/ 161 h 473"/>
                <a:gd name="T28" fmla="*/ 310 w 437"/>
                <a:gd name="T29" fmla="*/ 178 h 473"/>
                <a:gd name="T30" fmla="*/ 83 w 437"/>
                <a:gd name="T31" fmla="*/ 17 h 473"/>
                <a:gd name="T32" fmla="*/ 66 w 437"/>
                <a:gd name="T33" fmla="*/ 0 h 473"/>
                <a:gd name="T34" fmla="*/ 66 w 437"/>
                <a:gd name="T35" fmla="*/ 239 h 473"/>
                <a:gd name="T36" fmla="*/ 83 w 437"/>
                <a:gd name="T37" fmla="*/ 222 h 473"/>
                <a:gd name="T38" fmla="*/ 83 w 437"/>
                <a:gd name="T39" fmla="*/ 17 h 473"/>
                <a:gd name="T40" fmla="*/ 96 w 437"/>
                <a:gd name="T41" fmla="*/ 209 h 473"/>
                <a:gd name="T42" fmla="*/ 113 w 437"/>
                <a:gd name="T43" fmla="*/ 192 h 473"/>
                <a:gd name="T44" fmla="*/ 113 w 437"/>
                <a:gd name="T45" fmla="*/ 47 h 473"/>
                <a:gd name="T46" fmla="*/ 96 w 437"/>
                <a:gd name="T47" fmla="*/ 30 h 473"/>
                <a:gd name="T48" fmla="*/ 96 w 437"/>
                <a:gd name="T49" fmla="*/ 209 h 473"/>
                <a:gd name="T50" fmla="*/ 127 w 437"/>
                <a:gd name="T51" fmla="*/ 178 h 473"/>
                <a:gd name="T52" fmla="*/ 144 w 437"/>
                <a:gd name="T53" fmla="*/ 161 h 473"/>
                <a:gd name="T54" fmla="*/ 144 w 437"/>
                <a:gd name="T55" fmla="*/ 78 h 473"/>
                <a:gd name="T56" fmla="*/ 127 w 437"/>
                <a:gd name="T57" fmla="*/ 61 h 473"/>
                <a:gd name="T58" fmla="*/ 127 w 437"/>
                <a:gd name="T59" fmla="*/ 178 h 473"/>
                <a:gd name="T60" fmla="*/ 318 w 437"/>
                <a:gd name="T61" fmla="*/ 422 h 473"/>
                <a:gd name="T62" fmla="*/ 258 w 437"/>
                <a:gd name="T63" fmla="*/ 422 h 473"/>
                <a:gd name="T64" fmla="*/ 223 w 437"/>
                <a:gd name="T65" fmla="*/ 165 h 473"/>
                <a:gd name="T66" fmla="*/ 252 w 437"/>
                <a:gd name="T67" fmla="*/ 132 h 473"/>
                <a:gd name="T68" fmla="*/ 218 w 437"/>
                <a:gd name="T69" fmla="*/ 98 h 473"/>
                <a:gd name="T70" fmla="*/ 185 w 437"/>
                <a:gd name="T71" fmla="*/ 132 h 473"/>
                <a:gd name="T72" fmla="*/ 214 w 437"/>
                <a:gd name="T73" fmla="*/ 165 h 473"/>
                <a:gd name="T74" fmla="*/ 179 w 437"/>
                <a:gd name="T75" fmla="*/ 422 h 473"/>
                <a:gd name="T76" fmla="*/ 119 w 437"/>
                <a:gd name="T77" fmla="*/ 422 h 473"/>
                <a:gd name="T78" fmla="*/ 94 w 437"/>
                <a:gd name="T79" fmla="*/ 447 h 473"/>
                <a:gd name="T80" fmla="*/ 119 w 437"/>
                <a:gd name="T81" fmla="*/ 473 h 473"/>
                <a:gd name="T82" fmla="*/ 318 w 437"/>
                <a:gd name="T83" fmla="*/ 473 h 473"/>
                <a:gd name="T84" fmla="*/ 343 w 437"/>
                <a:gd name="T85" fmla="*/ 447 h 473"/>
                <a:gd name="T86" fmla="*/ 318 w 437"/>
                <a:gd name="T87" fmla="*/ 42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7" h="473">
                  <a:moveTo>
                    <a:pt x="371" y="239"/>
                  </a:moveTo>
                  <a:lnTo>
                    <a:pt x="354" y="222"/>
                  </a:lnTo>
                  <a:cubicBezTo>
                    <a:pt x="410" y="165"/>
                    <a:pt x="410" y="74"/>
                    <a:pt x="354" y="17"/>
                  </a:cubicBezTo>
                  <a:lnTo>
                    <a:pt x="371" y="0"/>
                  </a:lnTo>
                  <a:cubicBezTo>
                    <a:pt x="437" y="66"/>
                    <a:pt x="437" y="173"/>
                    <a:pt x="371" y="239"/>
                  </a:cubicBezTo>
                  <a:close/>
                  <a:moveTo>
                    <a:pt x="324" y="192"/>
                  </a:moveTo>
                  <a:lnTo>
                    <a:pt x="341" y="209"/>
                  </a:lnTo>
                  <a:cubicBezTo>
                    <a:pt x="390" y="160"/>
                    <a:pt x="390" y="79"/>
                    <a:pt x="341" y="30"/>
                  </a:cubicBezTo>
                  <a:lnTo>
                    <a:pt x="324" y="47"/>
                  </a:lnTo>
                  <a:cubicBezTo>
                    <a:pt x="364" y="87"/>
                    <a:pt x="364" y="152"/>
                    <a:pt x="324" y="192"/>
                  </a:cubicBezTo>
                  <a:close/>
                  <a:moveTo>
                    <a:pt x="310" y="178"/>
                  </a:moveTo>
                  <a:cubicBezTo>
                    <a:pt x="343" y="146"/>
                    <a:pt x="343" y="93"/>
                    <a:pt x="310" y="61"/>
                  </a:cubicBezTo>
                  <a:lnTo>
                    <a:pt x="293" y="78"/>
                  </a:lnTo>
                  <a:cubicBezTo>
                    <a:pt x="316" y="101"/>
                    <a:pt x="316" y="138"/>
                    <a:pt x="293" y="161"/>
                  </a:cubicBezTo>
                  <a:lnTo>
                    <a:pt x="310" y="178"/>
                  </a:lnTo>
                  <a:close/>
                  <a:moveTo>
                    <a:pt x="83" y="17"/>
                  </a:moveTo>
                  <a:lnTo>
                    <a:pt x="66" y="0"/>
                  </a:lnTo>
                  <a:cubicBezTo>
                    <a:pt x="0" y="66"/>
                    <a:pt x="0" y="173"/>
                    <a:pt x="66" y="239"/>
                  </a:cubicBezTo>
                  <a:lnTo>
                    <a:pt x="83" y="222"/>
                  </a:lnTo>
                  <a:cubicBezTo>
                    <a:pt x="27" y="165"/>
                    <a:pt x="27" y="74"/>
                    <a:pt x="83" y="17"/>
                  </a:cubicBezTo>
                  <a:close/>
                  <a:moveTo>
                    <a:pt x="96" y="209"/>
                  </a:moveTo>
                  <a:lnTo>
                    <a:pt x="113" y="192"/>
                  </a:lnTo>
                  <a:cubicBezTo>
                    <a:pt x="73" y="152"/>
                    <a:pt x="73" y="87"/>
                    <a:pt x="113" y="47"/>
                  </a:cubicBezTo>
                  <a:lnTo>
                    <a:pt x="96" y="30"/>
                  </a:lnTo>
                  <a:cubicBezTo>
                    <a:pt x="46" y="79"/>
                    <a:pt x="46" y="160"/>
                    <a:pt x="96" y="209"/>
                  </a:cubicBezTo>
                  <a:close/>
                  <a:moveTo>
                    <a:pt x="127" y="178"/>
                  </a:moveTo>
                  <a:lnTo>
                    <a:pt x="144" y="161"/>
                  </a:lnTo>
                  <a:cubicBezTo>
                    <a:pt x="121" y="138"/>
                    <a:pt x="121" y="101"/>
                    <a:pt x="144" y="78"/>
                  </a:cubicBezTo>
                  <a:lnTo>
                    <a:pt x="127" y="61"/>
                  </a:lnTo>
                  <a:cubicBezTo>
                    <a:pt x="94" y="93"/>
                    <a:pt x="94" y="146"/>
                    <a:pt x="127" y="178"/>
                  </a:cubicBezTo>
                  <a:close/>
                  <a:moveTo>
                    <a:pt x="318" y="422"/>
                  </a:moveTo>
                  <a:lnTo>
                    <a:pt x="258" y="422"/>
                  </a:lnTo>
                  <a:lnTo>
                    <a:pt x="223" y="165"/>
                  </a:lnTo>
                  <a:cubicBezTo>
                    <a:pt x="239" y="163"/>
                    <a:pt x="252" y="149"/>
                    <a:pt x="252" y="132"/>
                  </a:cubicBezTo>
                  <a:cubicBezTo>
                    <a:pt x="252" y="113"/>
                    <a:pt x="237" y="98"/>
                    <a:pt x="218" y="98"/>
                  </a:cubicBezTo>
                  <a:cubicBezTo>
                    <a:pt x="200" y="98"/>
                    <a:pt x="185" y="113"/>
                    <a:pt x="185" y="132"/>
                  </a:cubicBezTo>
                  <a:cubicBezTo>
                    <a:pt x="185" y="149"/>
                    <a:pt x="198" y="163"/>
                    <a:pt x="214" y="165"/>
                  </a:cubicBezTo>
                  <a:lnTo>
                    <a:pt x="179" y="422"/>
                  </a:lnTo>
                  <a:lnTo>
                    <a:pt x="119" y="422"/>
                  </a:lnTo>
                  <a:cubicBezTo>
                    <a:pt x="105" y="422"/>
                    <a:pt x="94" y="433"/>
                    <a:pt x="94" y="447"/>
                  </a:cubicBezTo>
                  <a:cubicBezTo>
                    <a:pt x="94" y="461"/>
                    <a:pt x="105" y="473"/>
                    <a:pt x="119" y="473"/>
                  </a:cubicBezTo>
                  <a:lnTo>
                    <a:pt x="318" y="473"/>
                  </a:lnTo>
                  <a:cubicBezTo>
                    <a:pt x="332" y="473"/>
                    <a:pt x="343" y="461"/>
                    <a:pt x="343" y="447"/>
                  </a:cubicBezTo>
                  <a:cubicBezTo>
                    <a:pt x="343" y="433"/>
                    <a:pt x="332" y="422"/>
                    <a:pt x="318" y="42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7" name="îSlîḑè">
              <a:extLst>
                <a:ext uri="{FF2B5EF4-FFF2-40B4-BE49-F238E27FC236}">
                  <a16:creationId xmlns:a16="http://schemas.microsoft.com/office/drawing/2014/main" id="{135DBC28-8C4F-4E3A-AD7E-C64DFE85D2E4}"/>
                </a:ext>
              </a:extLst>
            </p:cNvPr>
            <p:cNvSpPr/>
            <p:nvPr/>
          </p:nvSpPr>
          <p:spPr>
            <a:xfrm>
              <a:off x="6394557" y="3199312"/>
              <a:ext cx="285404" cy="350760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8" name="îšľiďé">
              <a:extLst>
                <a:ext uri="{FF2B5EF4-FFF2-40B4-BE49-F238E27FC236}">
                  <a16:creationId xmlns:a16="http://schemas.microsoft.com/office/drawing/2014/main" id="{BB425D2A-99D7-4844-809F-C2240C11FCFE}"/>
                </a:ext>
              </a:extLst>
            </p:cNvPr>
            <p:cNvSpPr/>
            <p:nvPr/>
          </p:nvSpPr>
          <p:spPr>
            <a:xfrm>
              <a:off x="7797894" y="4136714"/>
              <a:ext cx="350760" cy="268432"/>
            </a:xfrm>
            <a:custGeom>
              <a:avLst/>
              <a:gdLst>
                <a:gd name="T0" fmla="*/ 491 w 501"/>
                <a:gd name="T1" fmla="*/ 81 h 384"/>
                <a:gd name="T2" fmla="*/ 301 w 501"/>
                <a:gd name="T3" fmla="*/ 7 h 384"/>
                <a:gd name="T4" fmla="*/ 298 w 501"/>
                <a:gd name="T5" fmla="*/ 6 h 384"/>
                <a:gd name="T6" fmla="*/ 260 w 501"/>
                <a:gd name="T7" fmla="*/ 0 h 384"/>
                <a:gd name="T8" fmla="*/ 253 w 501"/>
                <a:gd name="T9" fmla="*/ 1 h 384"/>
                <a:gd name="T10" fmla="*/ 249 w 501"/>
                <a:gd name="T11" fmla="*/ 2 h 384"/>
                <a:gd name="T12" fmla="*/ 51 w 501"/>
                <a:gd name="T13" fmla="*/ 78 h 384"/>
                <a:gd name="T14" fmla="*/ 44 w 501"/>
                <a:gd name="T15" fmla="*/ 84 h 384"/>
                <a:gd name="T16" fmla="*/ 4 w 501"/>
                <a:gd name="T17" fmla="*/ 133 h 384"/>
                <a:gd name="T18" fmla="*/ 1 w 501"/>
                <a:gd name="T19" fmla="*/ 145 h 384"/>
                <a:gd name="T20" fmla="*/ 9 w 501"/>
                <a:gd name="T21" fmla="*/ 154 h 384"/>
                <a:gd name="T22" fmla="*/ 43 w 501"/>
                <a:gd name="T23" fmla="*/ 168 h 384"/>
                <a:gd name="T24" fmla="*/ 43 w 501"/>
                <a:gd name="T25" fmla="*/ 295 h 384"/>
                <a:gd name="T26" fmla="*/ 51 w 501"/>
                <a:gd name="T27" fmla="*/ 307 h 384"/>
                <a:gd name="T28" fmla="*/ 249 w 501"/>
                <a:gd name="T29" fmla="*/ 382 h 384"/>
                <a:gd name="T30" fmla="*/ 249 w 501"/>
                <a:gd name="T31" fmla="*/ 383 h 384"/>
                <a:gd name="T32" fmla="*/ 249 w 501"/>
                <a:gd name="T33" fmla="*/ 383 h 384"/>
                <a:gd name="T34" fmla="*/ 254 w 501"/>
                <a:gd name="T35" fmla="*/ 384 h 384"/>
                <a:gd name="T36" fmla="*/ 254 w 501"/>
                <a:gd name="T37" fmla="*/ 384 h 384"/>
                <a:gd name="T38" fmla="*/ 254 w 501"/>
                <a:gd name="T39" fmla="*/ 384 h 384"/>
                <a:gd name="T40" fmla="*/ 254 w 501"/>
                <a:gd name="T41" fmla="*/ 384 h 384"/>
                <a:gd name="T42" fmla="*/ 259 w 501"/>
                <a:gd name="T43" fmla="*/ 383 h 384"/>
                <a:gd name="T44" fmla="*/ 456 w 501"/>
                <a:gd name="T45" fmla="*/ 307 h 384"/>
                <a:gd name="T46" fmla="*/ 465 w 501"/>
                <a:gd name="T47" fmla="*/ 295 h 384"/>
                <a:gd name="T48" fmla="*/ 465 w 501"/>
                <a:gd name="T49" fmla="*/ 105 h 384"/>
                <a:gd name="T50" fmla="*/ 485 w 501"/>
                <a:gd name="T51" fmla="*/ 107 h 384"/>
                <a:gd name="T52" fmla="*/ 487 w 501"/>
                <a:gd name="T53" fmla="*/ 107 h 384"/>
                <a:gd name="T54" fmla="*/ 487 w 501"/>
                <a:gd name="T55" fmla="*/ 107 h 384"/>
                <a:gd name="T56" fmla="*/ 501 w 501"/>
                <a:gd name="T57" fmla="*/ 94 h 384"/>
                <a:gd name="T58" fmla="*/ 491 w 501"/>
                <a:gd name="T59" fmla="*/ 81 h 384"/>
                <a:gd name="T60" fmla="*/ 254 w 501"/>
                <a:gd name="T61" fmla="*/ 29 h 384"/>
                <a:gd name="T62" fmla="*/ 405 w 501"/>
                <a:gd name="T63" fmla="*/ 87 h 384"/>
                <a:gd name="T64" fmla="*/ 414 w 501"/>
                <a:gd name="T65" fmla="*/ 90 h 384"/>
                <a:gd name="T66" fmla="*/ 254 w 501"/>
                <a:gd name="T67" fmla="*/ 152 h 384"/>
                <a:gd name="T68" fmla="*/ 103 w 501"/>
                <a:gd name="T69" fmla="*/ 94 h 384"/>
                <a:gd name="T70" fmla="*/ 93 w 501"/>
                <a:gd name="T71" fmla="*/ 90 h 384"/>
                <a:gd name="T72" fmla="*/ 254 w 501"/>
                <a:gd name="T73" fmla="*/ 29 h 384"/>
                <a:gd name="T74" fmla="*/ 61 w 501"/>
                <a:gd name="T75" fmla="*/ 106 h 384"/>
                <a:gd name="T76" fmla="*/ 92 w 501"/>
                <a:gd name="T77" fmla="*/ 118 h 384"/>
                <a:gd name="T78" fmla="*/ 225 w 501"/>
                <a:gd name="T79" fmla="*/ 170 h 384"/>
                <a:gd name="T80" fmla="*/ 201 w 501"/>
                <a:gd name="T81" fmla="*/ 205 h 384"/>
                <a:gd name="T82" fmla="*/ 62 w 501"/>
                <a:gd name="T83" fmla="*/ 147 h 384"/>
                <a:gd name="T84" fmla="*/ 60 w 501"/>
                <a:gd name="T85" fmla="*/ 147 h 384"/>
                <a:gd name="T86" fmla="*/ 36 w 501"/>
                <a:gd name="T87" fmla="*/ 136 h 384"/>
                <a:gd name="T88" fmla="*/ 61 w 501"/>
                <a:gd name="T89" fmla="*/ 106 h 384"/>
                <a:gd name="T90" fmla="*/ 69 w 501"/>
                <a:gd name="T91" fmla="*/ 179 h 384"/>
                <a:gd name="T92" fmla="*/ 201 w 501"/>
                <a:gd name="T93" fmla="*/ 234 h 384"/>
                <a:gd name="T94" fmla="*/ 206 w 501"/>
                <a:gd name="T95" fmla="*/ 235 h 384"/>
                <a:gd name="T96" fmla="*/ 217 w 501"/>
                <a:gd name="T97" fmla="*/ 229 h 384"/>
                <a:gd name="T98" fmla="*/ 240 w 501"/>
                <a:gd name="T99" fmla="*/ 195 h 384"/>
                <a:gd name="T100" fmla="*/ 240 w 501"/>
                <a:gd name="T101" fmla="*/ 351 h 384"/>
                <a:gd name="T102" fmla="*/ 69 w 501"/>
                <a:gd name="T103" fmla="*/ 285 h 384"/>
                <a:gd name="T104" fmla="*/ 69 w 501"/>
                <a:gd name="T105" fmla="*/ 17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1" h="384">
                  <a:moveTo>
                    <a:pt x="491" y="81"/>
                  </a:moveTo>
                  <a:lnTo>
                    <a:pt x="301" y="7"/>
                  </a:lnTo>
                  <a:cubicBezTo>
                    <a:pt x="300" y="7"/>
                    <a:pt x="299" y="6"/>
                    <a:pt x="298" y="6"/>
                  </a:cubicBezTo>
                  <a:lnTo>
                    <a:pt x="260" y="0"/>
                  </a:lnTo>
                  <a:cubicBezTo>
                    <a:pt x="258" y="0"/>
                    <a:pt x="255" y="1"/>
                    <a:pt x="253" y="1"/>
                  </a:cubicBezTo>
                  <a:cubicBezTo>
                    <a:pt x="252" y="1"/>
                    <a:pt x="250" y="2"/>
                    <a:pt x="249" y="2"/>
                  </a:cubicBezTo>
                  <a:lnTo>
                    <a:pt x="51" y="78"/>
                  </a:lnTo>
                  <a:cubicBezTo>
                    <a:pt x="48" y="79"/>
                    <a:pt x="46" y="81"/>
                    <a:pt x="44" y="84"/>
                  </a:cubicBezTo>
                  <a:lnTo>
                    <a:pt x="4" y="133"/>
                  </a:lnTo>
                  <a:cubicBezTo>
                    <a:pt x="1" y="137"/>
                    <a:pt x="0" y="141"/>
                    <a:pt x="1" y="145"/>
                  </a:cubicBezTo>
                  <a:cubicBezTo>
                    <a:pt x="2" y="149"/>
                    <a:pt x="5" y="153"/>
                    <a:pt x="9" y="154"/>
                  </a:cubicBezTo>
                  <a:lnTo>
                    <a:pt x="43" y="168"/>
                  </a:lnTo>
                  <a:lnTo>
                    <a:pt x="43" y="295"/>
                  </a:lnTo>
                  <a:cubicBezTo>
                    <a:pt x="43" y="300"/>
                    <a:pt x="46" y="305"/>
                    <a:pt x="51" y="307"/>
                  </a:cubicBezTo>
                  <a:lnTo>
                    <a:pt x="249" y="382"/>
                  </a:lnTo>
                  <a:cubicBezTo>
                    <a:pt x="249" y="382"/>
                    <a:pt x="249" y="382"/>
                    <a:pt x="249" y="383"/>
                  </a:cubicBezTo>
                  <a:lnTo>
                    <a:pt x="249" y="383"/>
                  </a:lnTo>
                  <a:cubicBezTo>
                    <a:pt x="251" y="383"/>
                    <a:pt x="252" y="384"/>
                    <a:pt x="254" y="384"/>
                  </a:cubicBezTo>
                  <a:cubicBezTo>
                    <a:pt x="254" y="384"/>
                    <a:pt x="254" y="384"/>
                    <a:pt x="254" y="384"/>
                  </a:cubicBezTo>
                  <a:lnTo>
                    <a:pt x="254" y="384"/>
                  </a:lnTo>
                  <a:lnTo>
                    <a:pt x="254" y="384"/>
                  </a:lnTo>
                  <a:cubicBezTo>
                    <a:pt x="255" y="384"/>
                    <a:pt x="257" y="383"/>
                    <a:pt x="259" y="383"/>
                  </a:cubicBezTo>
                  <a:lnTo>
                    <a:pt x="456" y="307"/>
                  </a:lnTo>
                  <a:cubicBezTo>
                    <a:pt x="462" y="305"/>
                    <a:pt x="465" y="300"/>
                    <a:pt x="465" y="295"/>
                  </a:cubicBezTo>
                  <a:lnTo>
                    <a:pt x="465" y="105"/>
                  </a:lnTo>
                  <a:lnTo>
                    <a:pt x="485" y="107"/>
                  </a:lnTo>
                  <a:cubicBezTo>
                    <a:pt x="486" y="107"/>
                    <a:pt x="487" y="107"/>
                    <a:pt x="487" y="107"/>
                  </a:cubicBezTo>
                  <a:lnTo>
                    <a:pt x="487" y="107"/>
                  </a:lnTo>
                  <a:cubicBezTo>
                    <a:pt x="495" y="107"/>
                    <a:pt x="501" y="101"/>
                    <a:pt x="501" y="94"/>
                  </a:cubicBezTo>
                  <a:cubicBezTo>
                    <a:pt x="501" y="88"/>
                    <a:pt x="496" y="83"/>
                    <a:pt x="491" y="81"/>
                  </a:cubicBezTo>
                  <a:close/>
                  <a:moveTo>
                    <a:pt x="254" y="29"/>
                  </a:moveTo>
                  <a:lnTo>
                    <a:pt x="405" y="87"/>
                  </a:lnTo>
                  <a:lnTo>
                    <a:pt x="414" y="90"/>
                  </a:lnTo>
                  <a:lnTo>
                    <a:pt x="254" y="152"/>
                  </a:lnTo>
                  <a:lnTo>
                    <a:pt x="103" y="94"/>
                  </a:lnTo>
                  <a:lnTo>
                    <a:pt x="93" y="90"/>
                  </a:lnTo>
                  <a:lnTo>
                    <a:pt x="254" y="29"/>
                  </a:lnTo>
                  <a:close/>
                  <a:moveTo>
                    <a:pt x="61" y="106"/>
                  </a:moveTo>
                  <a:lnTo>
                    <a:pt x="92" y="118"/>
                  </a:lnTo>
                  <a:lnTo>
                    <a:pt x="225" y="170"/>
                  </a:lnTo>
                  <a:lnTo>
                    <a:pt x="201" y="205"/>
                  </a:lnTo>
                  <a:lnTo>
                    <a:pt x="62" y="147"/>
                  </a:lnTo>
                  <a:cubicBezTo>
                    <a:pt x="61" y="147"/>
                    <a:pt x="61" y="147"/>
                    <a:pt x="60" y="147"/>
                  </a:cubicBezTo>
                  <a:lnTo>
                    <a:pt x="36" y="136"/>
                  </a:lnTo>
                  <a:lnTo>
                    <a:pt x="61" y="106"/>
                  </a:lnTo>
                  <a:close/>
                  <a:moveTo>
                    <a:pt x="69" y="179"/>
                  </a:moveTo>
                  <a:lnTo>
                    <a:pt x="201" y="234"/>
                  </a:lnTo>
                  <a:cubicBezTo>
                    <a:pt x="202" y="235"/>
                    <a:pt x="204" y="235"/>
                    <a:pt x="206" y="235"/>
                  </a:cubicBezTo>
                  <a:cubicBezTo>
                    <a:pt x="210" y="235"/>
                    <a:pt x="214" y="233"/>
                    <a:pt x="217" y="229"/>
                  </a:cubicBezTo>
                  <a:lnTo>
                    <a:pt x="240" y="195"/>
                  </a:lnTo>
                  <a:lnTo>
                    <a:pt x="240" y="351"/>
                  </a:lnTo>
                  <a:lnTo>
                    <a:pt x="69" y="285"/>
                  </a:lnTo>
                  <a:lnTo>
                    <a:pt x="69" y="17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9" name="ïś1ïḋé">
              <a:extLst>
                <a:ext uri="{FF2B5EF4-FFF2-40B4-BE49-F238E27FC236}">
                  <a16:creationId xmlns:a16="http://schemas.microsoft.com/office/drawing/2014/main" id="{69365870-E6FA-4A12-8658-E0310430C347}"/>
                </a:ext>
              </a:extLst>
            </p:cNvPr>
            <p:cNvSpPr/>
            <p:nvPr/>
          </p:nvSpPr>
          <p:spPr>
            <a:xfrm>
              <a:off x="9132443" y="3199896"/>
              <a:ext cx="270207" cy="296340"/>
            </a:xfrm>
            <a:custGeom>
              <a:avLst/>
              <a:gdLst>
                <a:gd name="connsiteX0" fmla="*/ 337060 w 554856"/>
                <a:gd name="connsiteY0" fmla="*/ 351607 h 608518"/>
                <a:gd name="connsiteX1" fmla="*/ 316111 w 554856"/>
                <a:gd name="connsiteY1" fmla="*/ 393913 h 608518"/>
                <a:gd name="connsiteX2" fmla="*/ 362872 w 554856"/>
                <a:gd name="connsiteY2" fmla="*/ 351607 h 608518"/>
                <a:gd name="connsiteX3" fmla="*/ 287306 w 554856"/>
                <a:gd name="connsiteY3" fmla="*/ 351607 h 608518"/>
                <a:gd name="connsiteX4" fmla="*/ 287306 w 554856"/>
                <a:gd name="connsiteY4" fmla="*/ 397835 h 608518"/>
                <a:gd name="connsiteX5" fmla="*/ 316485 w 554856"/>
                <a:gd name="connsiteY5" fmla="*/ 351607 h 608518"/>
                <a:gd name="connsiteX6" fmla="*/ 238488 w 554856"/>
                <a:gd name="connsiteY6" fmla="*/ 351607 h 608518"/>
                <a:gd name="connsiteX7" fmla="*/ 267573 w 554856"/>
                <a:gd name="connsiteY7" fmla="*/ 397648 h 608518"/>
                <a:gd name="connsiteX8" fmla="*/ 267573 w 554856"/>
                <a:gd name="connsiteY8" fmla="*/ 351607 h 608518"/>
                <a:gd name="connsiteX9" fmla="*/ 191914 w 554856"/>
                <a:gd name="connsiteY9" fmla="*/ 351607 h 608518"/>
                <a:gd name="connsiteX10" fmla="*/ 238675 w 554856"/>
                <a:gd name="connsiteY10" fmla="*/ 393913 h 608518"/>
                <a:gd name="connsiteX11" fmla="*/ 217726 w 554856"/>
                <a:gd name="connsiteY11" fmla="*/ 351607 h 608518"/>
                <a:gd name="connsiteX12" fmla="*/ 341736 w 554856"/>
                <a:gd name="connsiteY12" fmla="*/ 276615 h 608518"/>
                <a:gd name="connsiteX13" fmla="*/ 343981 w 554856"/>
                <a:gd name="connsiteY13" fmla="*/ 304259 h 608518"/>
                <a:gd name="connsiteX14" fmla="*/ 341736 w 554856"/>
                <a:gd name="connsiteY14" fmla="*/ 331902 h 608518"/>
                <a:gd name="connsiteX15" fmla="*/ 371195 w 554856"/>
                <a:gd name="connsiteY15" fmla="*/ 331902 h 608518"/>
                <a:gd name="connsiteX16" fmla="*/ 375217 w 554856"/>
                <a:gd name="connsiteY16" fmla="*/ 304259 h 608518"/>
                <a:gd name="connsiteX17" fmla="*/ 371195 w 554856"/>
                <a:gd name="connsiteY17" fmla="*/ 276615 h 608518"/>
                <a:gd name="connsiteX18" fmla="*/ 287306 w 554856"/>
                <a:gd name="connsiteY18" fmla="*/ 276615 h 608518"/>
                <a:gd name="connsiteX19" fmla="*/ 287306 w 554856"/>
                <a:gd name="connsiteY19" fmla="*/ 331902 h 608518"/>
                <a:gd name="connsiteX20" fmla="*/ 321816 w 554856"/>
                <a:gd name="connsiteY20" fmla="*/ 331902 h 608518"/>
                <a:gd name="connsiteX21" fmla="*/ 324435 w 554856"/>
                <a:gd name="connsiteY21" fmla="*/ 304259 h 608518"/>
                <a:gd name="connsiteX22" fmla="*/ 321816 w 554856"/>
                <a:gd name="connsiteY22" fmla="*/ 276615 h 608518"/>
                <a:gd name="connsiteX23" fmla="*/ 233064 w 554856"/>
                <a:gd name="connsiteY23" fmla="*/ 276615 h 608518"/>
                <a:gd name="connsiteX24" fmla="*/ 230445 w 554856"/>
                <a:gd name="connsiteY24" fmla="*/ 304259 h 608518"/>
                <a:gd name="connsiteX25" fmla="*/ 233064 w 554856"/>
                <a:gd name="connsiteY25" fmla="*/ 331902 h 608518"/>
                <a:gd name="connsiteX26" fmla="*/ 267573 w 554856"/>
                <a:gd name="connsiteY26" fmla="*/ 331902 h 608518"/>
                <a:gd name="connsiteX27" fmla="*/ 267573 w 554856"/>
                <a:gd name="connsiteY27" fmla="*/ 276615 h 608518"/>
                <a:gd name="connsiteX28" fmla="*/ 183684 w 554856"/>
                <a:gd name="connsiteY28" fmla="*/ 276615 h 608518"/>
                <a:gd name="connsiteX29" fmla="*/ 179663 w 554856"/>
                <a:gd name="connsiteY29" fmla="*/ 304259 h 608518"/>
                <a:gd name="connsiteX30" fmla="*/ 183684 w 554856"/>
                <a:gd name="connsiteY30" fmla="*/ 331902 h 608518"/>
                <a:gd name="connsiteX31" fmla="*/ 213050 w 554856"/>
                <a:gd name="connsiteY31" fmla="*/ 331902 h 608518"/>
                <a:gd name="connsiteX32" fmla="*/ 210805 w 554856"/>
                <a:gd name="connsiteY32" fmla="*/ 304259 h 608518"/>
                <a:gd name="connsiteX33" fmla="*/ 213050 w 554856"/>
                <a:gd name="connsiteY33" fmla="*/ 276615 h 608518"/>
                <a:gd name="connsiteX34" fmla="*/ 316205 w 554856"/>
                <a:gd name="connsiteY34" fmla="*/ 214604 h 608518"/>
                <a:gd name="connsiteX35" fmla="*/ 337153 w 554856"/>
                <a:gd name="connsiteY35" fmla="*/ 257003 h 608518"/>
                <a:gd name="connsiteX36" fmla="*/ 362966 w 554856"/>
                <a:gd name="connsiteY36" fmla="*/ 257003 h 608518"/>
                <a:gd name="connsiteX37" fmla="*/ 316205 w 554856"/>
                <a:gd name="connsiteY37" fmla="*/ 214604 h 608518"/>
                <a:gd name="connsiteX38" fmla="*/ 238768 w 554856"/>
                <a:gd name="connsiteY38" fmla="*/ 214604 h 608518"/>
                <a:gd name="connsiteX39" fmla="*/ 192007 w 554856"/>
                <a:gd name="connsiteY39" fmla="*/ 257003 h 608518"/>
                <a:gd name="connsiteX40" fmla="*/ 217820 w 554856"/>
                <a:gd name="connsiteY40" fmla="*/ 257003 h 608518"/>
                <a:gd name="connsiteX41" fmla="*/ 238768 w 554856"/>
                <a:gd name="connsiteY41" fmla="*/ 214604 h 608518"/>
                <a:gd name="connsiteX42" fmla="*/ 287306 w 554856"/>
                <a:gd name="connsiteY42" fmla="*/ 210869 h 608518"/>
                <a:gd name="connsiteX43" fmla="*/ 287306 w 554856"/>
                <a:gd name="connsiteY43" fmla="*/ 257003 h 608518"/>
                <a:gd name="connsiteX44" fmla="*/ 316298 w 554856"/>
                <a:gd name="connsiteY44" fmla="*/ 257003 h 608518"/>
                <a:gd name="connsiteX45" fmla="*/ 287306 w 554856"/>
                <a:gd name="connsiteY45" fmla="*/ 210869 h 608518"/>
                <a:gd name="connsiteX46" fmla="*/ 267573 w 554856"/>
                <a:gd name="connsiteY46" fmla="*/ 210775 h 608518"/>
                <a:gd name="connsiteX47" fmla="*/ 238394 w 554856"/>
                <a:gd name="connsiteY47" fmla="*/ 257003 h 608518"/>
                <a:gd name="connsiteX48" fmla="*/ 267573 w 554856"/>
                <a:gd name="connsiteY48" fmla="*/ 257003 h 608518"/>
                <a:gd name="connsiteX49" fmla="*/ 261681 w 554856"/>
                <a:gd name="connsiteY49" fmla="*/ 129433 h 608518"/>
                <a:gd name="connsiteX50" fmla="*/ 293105 w 554856"/>
                <a:gd name="connsiteY50" fmla="*/ 129433 h 608518"/>
                <a:gd name="connsiteX51" fmla="*/ 304701 w 554856"/>
                <a:gd name="connsiteY51" fmla="*/ 141013 h 608518"/>
                <a:gd name="connsiteX52" fmla="*/ 304701 w 554856"/>
                <a:gd name="connsiteY52" fmla="*/ 167162 h 608518"/>
                <a:gd name="connsiteX53" fmla="*/ 355203 w 554856"/>
                <a:gd name="connsiteY53" fmla="*/ 188082 h 608518"/>
                <a:gd name="connsiteX54" fmla="*/ 373721 w 554856"/>
                <a:gd name="connsiteY54" fmla="*/ 169684 h 608518"/>
                <a:gd name="connsiteX55" fmla="*/ 389993 w 554856"/>
                <a:gd name="connsiteY55" fmla="*/ 169684 h 608518"/>
                <a:gd name="connsiteX56" fmla="*/ 412252 w 554856"/>
                <a:gd name="connsiteY56" fmla="*/ 191817 h 608518"/>
                <a:gd name="connsiteX57" fmla="*/ 412252 w 554856"/>
                <a:gd name="connsiteY57" fmla="*/ 208161 h 608518"/>
                <a:gd name="connsiteX58" fmla="*/ 393734 w 554856"/>
                <a:gd name="connsiteY58" fmla="*/ 226558 h 608518"/>
                <a:gd name="connsiteX59" fmla="*/ 414683 w 554856"/>
                <a:gd name="connsiteY59" fmla="*/ 276989 h 608518"/>
                <a:gd name="connsiteX60" fmla="*/ 440869 w 554856"/>
                <a:gd name="connsiteY60" fmla="*/ 276989 h 608518"/>
                <a:gd name="connsiteX61" fmla="*/ 452466 w 554856"/>
                <a:gd name="connsiteY61" fmla="*/ 288569 h 608518"/>
                <a:gd name="connsiteX62" fmla="*/ 452466 w 554856"/>
                <a:gd name="connsiteY62" fmla="*/ 319948 h 608518"/>
                <a:gd name="connsiteX63" fmla="*/ 440869 w 554856"/>
                <a:gd name="connsiteY63" fmla="*/ 331528 h 608518"/>
                <a:gd name="connsiteX64" fmla="*/ 414683 w 554856"/>
                <a:gd name="connsiteY64" fmla="*/ 331528 h 608518"/>
                <a:gd name="connsiteX65" fmla="*/ 393734 w 554856"/>
                <a:gd name="connsiteY65" fmla="*/ 381959 h 608518"/>
                <a:gd name="connsiteX66" fmla="*/ 412252 w 554856"/>
                <a:gd name="connsiteY66" fmla="*/ 400450 h 608518"/>
                <a:gd name="connsiteX67" fmla="*/ 412252 w 554856"/>
                <a:gd name="connsiteY67" fmla="*/ 416700 h 608518"/>
                <a:gd name="connsiteX68" fmla="*/ 389993 w 554856"/>
                <a:gd name="connsiteY68" fmla="*/ 438927 h 608518"/>
                <a:gd name="connsiteX69" fmla="*/ 373721 w 554856"/>
                <a:gd name="connsiteY69" fmla="*/ 438927 h 608518"/>
                <a:gd name="connsiteX70" fmla="*/ 355203 w 554856"/>
                <a:gd name="connsiteY70" fmla="*/ 420435 h 608518"/>
                <a:gd name="connsiteX71" fmla="*/ 304701 w 554856"/>
                <a:gd name="connsiteY71" fmla="*/ 441355 h 608518"/>
                <a:gd name="connsiteX72" fmla="*/ 304701 w 554856"/>
                <a:gd name="connsiteY72" fmla="*/ 467504 h 608518"/>
                <a:gd name="connsiteX73" fmla="*/ 293105 w 554856"/>
                <a:gd name="connsiteY73" fmla="*/ 479084 h 608518"/>
                <a:gd name="connsiteX74" fmla="*/ 261681 w 554856"/>
                <a:gd name="connsiteY74" fmla="*/ 479084 h 608518"/>
                <a:gd name="connsiteX75" fmla="*/ 250085 w 554856"/>
                <a:gd name="connsiteY75" fmla="*/ 467504 h 608518"/>
                <a:gd name="connsiteX76" fmla="*/ 250085 w 554856"/>
                <a:gd name="connsiteY76" fmla="*/ 441355 h 608518"/>
                <a:gd name="connsiteX77" fmla="*/ 199583 w 554856"/>
                <a:gd name="connsiteY77" fmla="*/ 420435 h 608518"/>
                <a:gd name="connsiteX78" fmla="*/ 181159 w 554856"/>
                <a:gd name="connsiteY78" fmla="*/ 438927 h 608518"/>
                <a:gd name="connsiteX79" fmla="*/ 164793 w 554856"/>
                <a:gd name="connsiteY79" fmla="*/ 438927 h 608518"/>
                <a:gd name="connsiteX80" fmla="*/ 142628 w 554856"/>
                <a:gd name="connsiteY80" fmla="*/ 416700 h 608518"/>
                <a:gd name="connsiteX81" fmla="*/ 142628 w 554856"/>
                <a:gd name="connsiteY81" fmla="*/ 400450 h 608518"/>
                <a:gd name="connsiteX82" fmla="*/ 161052 w 554856"/>
                <a:gd name="connsiteY82" fmla="*/ 381959 h 608518"/>
                <a:gd name="connsiteX83" fmla="*/ 140103 w 554856"/>
                <a:gd name="connsiteY83" fmla="*/ 331528 h 608518"/>
                <a:gd name="connsiteX84" fmla="*/ 113917 w 554856"/>
                <a:gd name="connsiteY84" fmla="*/ 331528 h 608518"/>
                <a:gd name="connsiteX85" fmla="*/ 102320 w 554856"/>
                <a:gd name="connsiteY85" fmla="*/ 319948 h 608518"/>
                <a:gd name="connsiteX86" fmla="*/ 102320 w 554856"/>
                <a:gd name="connsiteY86" fmla="*/ 288569 h 608518"/>
                <a:gd name="connsiteX87" fmla="*/ 113917 w 554856"/>
                <a:gd name="connsiteY87" fmla="*/ 276989 h 608518"/>
                <a:gd name="connsiteX88" fmla="*/ 140103 w 554856"/>
                <a:gd name="connsiteY88" fmla="*/ 276989 h 608518"/>
                <a:gd name="connsiteX89" fmla="*/ 161052 w 554856"/>
                <a:gd name="connsiteY89" fmla="*/ 226558 h 608518"/>
                <a:gd name="connsiteX90" fmla="*/ 142628 w 554856"/>
                <a:gd name="connsiteY90" fmla="*/ 208161 h 608518"/>
                <a:gd name="connsiteX91" fmla="*/ 142628 w 554856"/>
                <a:gd name="connsiteY91" fmla="*/ 191817 h 608518"/>
                <a:gd name="connsiteX92" fmla="*/ 164793 w 554856"/>
                <a:gd name="connsiteY92" fmla="*/ 169684 h 608518"/>
                <a:gd name="connsiteX93" fmla="*/ 181159 w 554856"/>
                <a:gd name="connsiteY93" fmla="*/ 169684 h 608518"/>
                <a:gd name="connsiteX94" fmla="*/ 199583 w 554856"/>
                <a:gd name="connsiteY94" fmla="*/ 188082 h 608518"/>
                <a:gd name="connsiteX95" fmla="*/ 250085 w 554856"/>
                <a:gd name="connsiteY95" fmla="*/ 167162 h 608518"/>
                <a:gd name="connsiteX96" fmla="*/ 250085 w 554856"/>
                <a:gd name="connsiteY96" fmla="*/ 141013 h 608518"/>
                <a:gd name="connsiteX97" fmla="*/ 261681 w 554856"/>
                <a:gd name="connsiteY97" fmla="*/ 129433 h 608518"/>
                <a:gd name="connsiteX98" fmla="*/ 440285 w 554856"/>
                <a:gd name="connsiteY98" fmla="*/ 80037 h 608518"/>
                <a:gd name="connsiteX99" fmla="*/ 554856 w 554856"/>
                <a:gd name="connsiteY99" fmla="*/ 304247 h 608518"/>
                <a:gd name="connsiteX100" fmla="*/ 277361 w 554856"/>
                <a:gd name="connsiteY100" fmla="*/ 581311 h 608518"/>
                <a:gd name="connsiteX101" fmla="*/ 277361 w 554856"/>
                <a:gd name="connsiteY101" fmla="*/ 605310 h 608518"/>
                <a:gd name="connsiteX102" fmla="*/ 272404 w 554856"/>
                <a:gd name="connsiteY102" fmla="*/ 607925 h 608518"/>
                <a:gd name="connsiteX103" fmla="*/ 207216 w 554856"/>
                <a:gd name="connsiteY103" fmla="*/ 563288 h 608518"/>
                <a:gd name="connsiteX104" fmla="*/ 207216 w 554856"/>
                <a:gd name="connsiteY104" fmla="*/ 558059 h 608518"/>
                <a:gd name="connsiteX105" fmla="*/ 272404 w 554856"/>
                <a:gd name="connsiteY105" fmla="*/ 513329 h 608518"/>
                <a:gd name="connsiteX106" fmla="*/ 277361 w 554856"/>
                <a:gd name="connsiteY106" fmla="*/ 515944 h 608518"/>
                <a:gd name="connsiteX107" fmla="*/ 277361 w 554856"/>
                <a:gd name="connsiteY107" fmla="*/ 539943 h 608518"/>
                <a:gd name="connsiteX108" fmla="*/ 513423 w 554856"/>
                <a:gd name="connsiteY108" fmla="*/ 304247 h 608518"/>
                <a:gd name="connsiteX109" fmla="*/ 415968 w 554856"/>
                <a:gd name="connsiteY109" fmla="*/ 113374 h 608518"/>
                <a:gd name="connsiteX110" fmla="*/ 282452 w 554856"/>
                <a:gd name="connsiteY110" fmla="*/ 593 h 608518"/>
                <a:gd name="connsiteX111" fmla="*/ 347640 w 554856"/>
                <a:gd name="connsiteY111" fmla="*/ 45228 h 608518"/>
                <a:gd name="connsiteX112" fmla="*/ 347640 w 554856"/>
                <a:gd name="connsiteY112" fmla="*/ 50550 h 608518"/>
                <a:gd name="connsiteX113" fmla="*/ 282452 w 554856"/>
                <a:gd name="connsiteY113" fmla="*/ 95278 h 608518"/>
                <a:gd name="connsiteX114" fmla="*/ 277402 w 554856"/>
                <a:gd name="connsiteY114" fmla="*/ 92664 h 608518"/>
                <a:gd name="connsiteX115" fmla="*/ 277402 w 554856"/>
                <a:gd name="connsiteY115" fmla="*/ 68572 h 608518"/>
                <a:gd name="connsiteX116" fmla="*/ 41339 w 554856"/>
                <a:gd name="connsiteY116" fmla="*/ 304258 h 608518"/>
                <a:gd name="connsiteX117" fmla="*/ 138888 w 554856"/>
                <a:gd name="connsiteY117" fmla="*/ 495122 h 608518"/>
                <a:gd name="connsiteX118" fmla="*/ 114571 w 554856"/>
                <a:gd name="connsiteY118" fmla="*/ 528551 h 608518"/>
                <a:gd name="connsiteX119" fmla="*/ 0 w 554856"/>
                <a:gd name="connsiteY119" fmla="*/ 304258 h 608518"/>
                <a:gd name="connsiteX120" fmla="*/ 277402 w 554856"/>
                <a:gd name="connsiteY120" fmla="*/ 27299 h 608518"/>
                <a:gd name="connsiteX121" fmla="*/ 277402 w 554856"/>
                <a:gd name="connsiteY121" fmla="*/ 3208 h 608518"/>
                <a:gd name="connsiteX122" fmla="*/ 282452 w 554856"/>
                <a:gd name="connsiteY122" fmla="*/ 593 h 60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54856" h="608518">
                  <a:moveTo>
                    <a:pt x="337060" y="351607"/>
                  </a:moveTo>
                  <a:cubicBezTo>
                    <a:pt x="331823" y="368791"/>
                    <a:pt x="324060" y="382893"/>
                    <a:pt x="316111" y="393913"/>
                  </a:cubicBezTo>
                  <a:cubicBezTo>
                    <a:pt x="336031" y="385321"/>
                    <a:pt x="352491" y="370378"/>
                    <a:pt x="362872" y="351607"/>
                  </a:cubicBezTo>
                  <a:close/>
                  <a:moveTo>
                    <a:pt x="287306" y="351607"/>
                  </a:moveTo>
                  <a:lnTo>
                    <a:pt x="287306" y="397835"/>
                  </a:lnTo>
                  <a:cubicBezTo>
                    <a:pt x="296752" y="388309"/>
                    <a:pt x="308723" y="373180"/>
                    <a:pt x="316485" y="351607"/>
                  </a:cubicBezTo>
                  <a:close/>
                  <a:moveTo>
                    <a:pt x="238488" y="351607"/>
                  </a:moveTo>
                  <a:cubicBezTo>
                    <a:pt x="246250" y="372900"/>
                    <a:pt x="258127" y="388123"/>
                    <a:pt x="267573" y="397648"/>
                  </a:cubicBezTo>
                  <a:lnTo>
                    <a:pt x="267573" y="351607"/>
                  </a:lnTo>
                  <a:close/>
                  <a:moveTo>
                    <a:pt x="191914" y="351607"/>
                  </a:moveTo>
                  <a:cubicBezTo>
                    <a:pt x="202388" y="370378"/>
                    <a:pt x="218848" y="385321"/>
                    <a:pt x="238675" y="393913"/>
                  </a:cubicBezTo>
                  <a:cubicBezTo>
                    <a:pt x="230632" y="382893"/>
                    <a:pt x="222963" y="368791"/>
                    <a:pt x="217726" y="351607"/>
                  </a:cubicBezTo>
                  <a:close/>
                  <a:moveTo>
                    <a:pt x="341736" y="276615"/>
                  </a:moveTo>
                  <a:cubicBezTo>
                    <a:pt x="343139" y="285207"/>
                    <a:pt x="343981" y="294453"/>
                    <a:pt x="343981" y="304259"/>
                  </a:cubicBezTo>
                  <a:cubicBezTo>
                    <a:pt x="343981" y="314158"/>
                    <a:pt x="343232" y="323310"/>
                    <a:pt x="341736" y="331902"/>
                  </a:cubicBezTo>
                  <a:lnTo>
                    <a:pt x="371195" y="331902"/>
                  </a:lnTo>
                  <a:cubicBezTo>
                    <a:pt x="373814" y="323217"/>
                    <a:pt x="375217" y="313878"/>
                    <a:pt x="375217" y="304259"/>
                  </a:cubicBezTo>
                  <a:cubicBezTo>
                    <a:pt x="375217" y="294733"/>
                    <a:pt x="373814" y="285394"/>
                    <a:pt x="371195" y="276615"/>
                  </a:cubicBezTo>
                  <a:close/>
                  <a:moveTo>
                    <a:pt x="287306" y="276615"/>
                  </a:moveTo>
                  <a:lnTo>
                    <a:pt x="287306" y="331902"/>
                  </a:lnTo>
                  <a:lnTo>
                    <a:pt x="321816" y="331902"/>
                  </a:lnTo>
                  <a:cubicBezTo>
                    <a:pt x="323406" y="323497"/>
                    <a:pt x="324435" y="314251"/>
                    <a:pt x="324435" y="304259"/>
                  </a:cubicBezTo>
                  <a:cubicBezTo>
                    <a:pt x="324435" y="294359"/>
                    <a:pt x="323406" y="285114"/>
                    <a:pt x="321816" y="276615"/>
                  </a:cubicBezTo>
                  <a:close/>
                  <a:moveTo>
                    <a:pt x="233064" y="276615"/>
                  </a:moveTo>
                  <a:cubicBezTo>
                    <a:pt x="231380" y="285114"/>
                    <a:pt x="230445" y="294359"/>
                    <a:pt x="230445" y="304259"/>
                  </a:cubicBezTo>
                  <a:cubicBezTo>
                    <a:pt x="230445" y="314251"/>
                    <a:pt x="231380" y="323497"/>
                    <a:pt x="233064" y="331902"/>
                  </a:cubicBezTo>
                  <a:lnTo>
                    <a:pt x="267573" y="331902"/>
                  </a:lnTo>
                  <a:lnTo>
                    <a:pt x="267573" y="276615"/>
                  </a:lnTo>
                  <a:close/>
                  <a:moveTo>
                    <a:pt x="183684" y="276615"/>
                  </a:moveTo>
                  <a:cubicBezTo>
                    <a:pt x="181065" y="285394"/>
                    <a:pt x="179663" y="294733"/>
                    <a:pt x="179663" y="304259"/>
                  </a:cubicBezTo>
                  <a:cubicBezTo>
                    <a:pt x="179663" y="313878"/>
                    <a:pt x="181065" y="323123"/>
                    <a:pt x="183684" y="331902"/>
                  </a:cubicBezTo>
                  <a:lnTo>
                    <a:pt x="213050" y="331902"/>
                  </a:lnTo>
                  <a:cubicBezTo>
                    <a:pt x="211741" y="323310"/>
                    <a:pt x="210805" y="314158"/>
                    <a:pt x="210805" y="304259"/>
                  </a:cubicBezTo>
                  <a:cubicBezTo>
                    <a:pt x="210805" y="294453"/>
                    <a:pt x="211554" y="285207"/>
                    <a:pt x="213050" y="276615"/>
                  </a:cubicBezTo>
                  <a:close/>
                  <a:moveTo>
                    <a:pt x="316205" y="214604"/>
                  </a:moveTo>
                  <a:cubicBezTo>
                    <a:pt x="324154" y="225718"/>
                    <a:pt x="331916" y="239820"/>
                    <a:pt x="337153" y="257003"/>
                  </a:cubicBezTo>
                  <a:lnTo>
                    <a:pt x="362966" y="257003"/>
                  </a:lnTo>
                  <a:cubicBezTo>
                    <a:pt x="352491" y="238139"/>
                    <a:pt x="336031" y="223196"/>
                    <a:pt x="316205" y="214604"/>
                  </a:cubicBezTo>
                  <a:close/>
                  <a:moveTo>
                    <a:pt x="238768" y="214604"/>
                  </a:moveTo>
                  <a:cubicBezTo>
                    <a:pt x="218848" y="223196"/>
                    <a:pt x="202388" y="238139"/>
                    <a:pt x="192007" y="257003"/>
                  </a:cubicBezTo>
                  <a:lnTo>
                    <a:pt x="217820" y="257003"/>
                  </a:lnTo>
                  <a:cubicBezTo>
                    <a:pt x="223057" y="239820"/>
                    <a:pt x="230819" y="225718"/>
                    <a:pt x="238768" y="214604"/>
                  </a:cubicBezTo>
                  <a:close/>
                  <a:moveTo>
                    <a:pt x="287306" y="210869"/>
                  </a:moveTo>
                  <a:lnTo>
                    <a:pt x="287306" y="257003"/>
                  </a:lnTo>
                  <a:lnTo>
                    <a:pt x="316298" y="257003"/>
                  </a:lnTo>
                  <a:cubicBezTo>
                    <a:pt x="308629" y="235711"/>
                    <a:pt x="296752" y="220488"/>
                    <a:pt x="287306" y="210869"/>
                  </a:cubicBezTo>
                  <a:close/>
                  <a:moveTo>
                    <a:pt x="267573" y="210775"/>
                  </a:moveTo>
                  <a:cubicBezTo>
                    <a:pt x="258127" y="220208"/>
                    <a:pt x="246157" y="235430"/>
                    <a:pt x="238394" y="257003"/>
                  </a:cubicBezTo>
                  <a:lnTo>
                    <a:pt x="267573" y="257003"/>
                  </a:lnTo>
                  <a:close/>
                  <a:moveTo>
                    <a:pt x="261681" y="129433"/>
                  </a:moveTo>
                  <a:lnTo>
                    <a:pt x="293105" y="129433"/>
                  </a:lnTo>
                  <a:cubicBezTo>
                    <a:pt x="299651" y="129433"/>
                    <a:pt x="304701" y="134663"/>
                    <a:pt x="304701" y="141013"/>
                  </a:cubicBezTo>
                  <a:lnTo>
                    <a:pt x="304701" y="167162"/>
                  </a:lnTo>
                  <a:cubicBezTo>
                    <a:pt x="323032" y="170805"/>
                    <a:pt x="340146" y="177996"/>
                    <a:pt x="355203" y="188082"/>
                  </a:cubicBezTo>
                  <a:lnTo>
                    <a:pt x="373721" y="169684"/>
                  </a:lnTo>
                  <a:cubicBezTo>
                    <a:pt x="378210" y="165201"/>
                    <a:pt x="385504" y="165201"/>
                    <a:pt x="389993" y="169684"/>
                  </a:cubicBezTo>
                  <a:lnTo>
                    <a:pt x="412252" y="191817"/>
                  </a:lnTo>
                  <a:cubicBezTo>
                    <a:pt x="416741" y="196300"/>
                    <a:pt x="416741" y="203678"/>
                    <a:pt x="412252" y="208161"/>
                  </a:cubicBezTo>
                  <a:lnTo>
                    <a:pt x="393734" y="226558"/>
                  </a:lnTo>
                  <a:cubicBezTo>
                    <a:pt x="403835" y="241501"/>
                    <a:pt x="411129" y="258684"/>
                    <a:pt x="414683" y="276989"/>
                  </a:cubicBezTo>
                  <a:lnTo>
                    <a:pt x="440869" y="276989"/>
                  </a:lnTo>
                  <a:cubicBezTo>
                    <a:pt x="447416" y="276989"/>
                    <a:pt x="452466" y="282219"/>
                    <a:pt x="452466" y="288569"/>
                  </a:cubicBezTo>
                  <a:lnTo>
                    <a:pt x="452466" y="319948"/>
                  </a:lnTo>
                  <a:cubicBezTo>
                    <a:pt x="452466" y="326485"/>
                    <a:pt x="447229" y="331528"/>
                    <a:pt x="440869" y="331528"/>
                  </a:cubicBezTo>
                  <a:lnTo>
                    <a:pt x="414683" y="331528"/>
                  </a:lnTo>
                  <a:cubicBezTo>
                    <a:pt x="411129" y="349833"/>
                    <a:pt x="403835" y="366923"/>
                    <a:pt x="393734" y="381959"/>
                  </a:cubicBezTo>
                  <a:lnTo>
                    <a:pt x="412252" y="400450"/>
                  </a:lnTo>
                  <a:cubicBezTo>
                    <a:pt x="416741" y="404933"/>
                    <a:pt x="416741" y="412217"/>
                    <a:pt x="412252" y="416700"/>
                  </a:cubicBezTo>
                  <a:lnTo>
                    <a:pt x="389993" y="438927"/>
                  </a:lnTo>
                  <a:cubicBezTo>
                    <a:pt x="385504" y="443409"/>
                    <a:pt x="378210" y="443409"/>
                    <a:pt x="373721" y="438927"/>
                  </a:cubicBezTo>
                  <a:lnTo>
                    <a:pt x="355203" y="420435"/>
                  </a:lnTo>
                  <a:cubicBezTo>
                    <a:pt x="340240" y="430521"/>
                    <a:pt x="323032" y="437806"/>
                    <a:pt x="304701" y="441355"/>
                  </a:cubicBezTo>
                  <a:lnTo>
                    <a:pt x="304701" y="467504"/>
                  </a:lnTo>
                  <a:cubicBezTo>
                    <a:pt x="304701" y="474041"/>
                    <a:pt x="299464" y="479084"/>
                    <a:pt x="293105" y="479084"/>
                  </a:cubicBezTo>
                  <a:lnTo>
                    <a:pt x="261681" y="479084"/>
                  </a:lnTo>
                  <a:cubicBezTo>
                    <a:pt x="255228" y="479084"/>
                    <a:pt x="250085" y="473854"/>
                    <a:pt x="250085" y="467504"/>
                  </a:cubicBezTo>
                  <a:lnTo>
                    <a:pt x="250085" y="441355"/>
                  </a:lnTo>
                  <a:cubicBezTo>
                    <a:pt x="231754" y="437806"/>
                    <a:pt x="214733" y="430521"/>
                    <a:pt x="199583" y="420435"/>
                  </a:cubicBezTo>
                  <a:lnTo>
                    <a:pt x="181159" y="438927"/>
                  </a:lnTo>
                  <a:cubicBezTo>
                    <a:pt x="176670" y="443409"/>
                    <a:pt x="169282" y="443409"/>
                    <a:pt x="164793" y="438927"/>
                  </a:cubicBezTo>
                  <a:lnTo>
                    <a:pt x="142628" y="416700"/>
                  </a:lnTo>
                  <a:cubicBezTo>
                    <a:pt x="138139" y="412217"/>
                    <a:pt x="138139" y="404933"/>
                    <a:pt x="142628" y="400450"/>
                  </a:cubicBezTo>
                  <a:lnTo>
                    <a:pt x="161052" y="381959"/>
                  </a:lnTo>
                  <a:cubicBezTo>
                    <a:pt x="150951" y="367016"/>
                    <a:pt x="143750" y="349833"/>
                    <a:pt x="140103" y="331528"/>
                  </a:cubicBezTo>
                  <a:lnTo>
                    <a:pt x="113917" y="331528"/>
                  </a:lnTo>
                  <a:cubicBezTo>
                    <a:pt x="107464" y="331528"/>
                    <a:pt x="102320" y="326299"/>
                    <a:pt x="102320" y="319948"/>
                  </a:cubicBezTo>
                  <a:lnTo>
                    <a:pt x="102320" y="288569"/>
                  </a:lnTo>
                  <a:cubicBezTo>
                    <a:pt x="102320" y="282125"/>
                    <a:pt x="107557" y="276989"/>
                    <a:pt x="113917" y="276989"/>
                  </a:cubicBezTo>
                  <a:lnTo>
                    <a:pt x="140103" y="276989"/>
                  </a:lnTo>
                  <a:cubicBezTo>
                    <a:pt x="143750" y="258684"/>
                    <a:pt x="150951" y="241687"/>
                    <a:pt x="161052" y="226558"/>
                  </a:cubicBezTo>
                  <a:lnTo>
                    <a:pt x="142628" y="208161"/>
                  </a:lnTo>
                  <a:cubicBezTo>
                    <a:pt x="138139" y="203678"/>
                    <a:pt x="138139" y="196300"/>
                    <a:pt x="142628" y="191817"/>
                  </a:cubicBezTo>
                  <a:lnTo>
                    <a:pt x="164793" y="169684"/>
                  </a:lnTo>
                  <a:cubicBezTo>
                    <a:pt x="169282" y="165201"/>
                    <a:pt x="176670" y="165201"/>
                    <a:pt x="181159" y="169684"/>
                  </a:cubicBezTo>
                  <a:lnTo>
                    <a:pt x="199583" y="188082"/>
                  </a:lnTo>
                  <a:cubicBezTo>
                    <a:pt x="214546" y="177996"/>
                    <a:pt x="231754" y="170805"/>
                    <a:pt x="250085" y="167162"/>
                  </a:cubicBezTo>
                  <a:lnTo>
                    <a:pt x="250085" y="141013"/>
                  </a:lnTo>
                  <a:cubicBezTo>
                    <a:pt x="250085" y="134569"/>
                    <a:pt x="255322" y="129433"/>
                    <a:pt x="261681" y="129433"/>
                  </a:cubicBezTo>
                  <a:close/>
                  <a:moveTo>
                    <a:pt x="440285" y="80037"/>
                  </a:moveTo>
                  <a:cubicBezTo>
                    <a:pt x="511927" y="131957"/>
                    <a:pt x="554856" y="215908"/>
                    <a:pt x="554856" y="304247"/>
                  </a:cubicBezTo>
                  <a:cubicBezTo>
                    <a:pt x="554856" y="457020"/>
                    <a:pt x="430371" y="581311"/>
                    <a:pt x="277361" y="581311"/>
                  </a:cubicBezTo>
                  <a:lnTo>
                    <a:pt x="277361" y="605310"/>
                  </a:lnTo>
                  <a:cubicBezTo>
                    <a:pt x="277361" y="607925"/>
                    <a:pt x="274555" y="609419"/>
                    <a:pt x="272404" y="607925"/>
                  </a:cubicBezTo>
                  <a:lnTo>
                    <a:pt x="207216" y="563288"/>
                  </a:lnTo>
                  <a:cubicBezTo>
                    <a:pt x="205345" y="561981"/>
                    <a:pt x="205345" y="559273"/>
                    <a:pt x="207216" y="558059"/>
                  </a:cubicBezTo>
                  <a:lnTo>
                    <a:pt x="272404" y="513329"/>
                  </a:lnTo>
                  <a:cubicBezTo>
                    <a:pt x="274555" y="511835"/>
                    <a:pt x="277361" y="513329"/>
                    <a:pt x="277361" y="515944"/>
                  </a:cubicBezTo>
                  <a:lnTo>
                    <a:pt x="277361" y="539943"/>
                  </a:lnTo>
                  <a:cubicBezTo>
                    <a:pt x="407551" y="539943"/>
                    <a:pt x="513423" y="434235"/>
                    <a:pt x="513423" y="304247"/>
                  </a:cubicBezTo>
                  <a:cubicBezTo>
                    <a:pt x="513423" y="229075"/>
                    <a:pt x="477041" y="157637"/>
                    <a:pt x="415968" y="113374"/>
                  </a:cubicBezTo>
                  <a:close/>
                  <a:moveTo>
                    <a:pt x="282452" y="593"/>
                  </a:moveTo>
                  <a:lnTo>
                    <a:pt x="347640" y="45228"/>
                  </a:lnTo>
                  <a:cubicBezTo>
                    <a:pt x="349511" y="46535"/>
                    <a:pt x="349511" y="49336"/>
                    <a:pt x="347640" y="50550"/>
                  </a:cubicBezTo>
                  <a:lnTo>
                    <a:pt x="282452" y="95278"/>
                  </a:lnTo>
                  <a:cubicBezTo>
                    <a:pt x="280301" y="96772"/>
                    <a:pt x="277402" y="95278"/>
                    <a:pt x="277402" y="92664"/>
                  </a:cubicBezTo>
                  <a:lnTo>
                    <a:pt x="277402" y="68572"/>
                  </a:lnTo>
                  <a:cubicBezTo>
                    <a:pt x="147212" y="68572"/>
                    <a:pt x="41339" y="174276"/>
                    <a:pt x="41339" y="304258"/>
                  </a:cubicBezTo>
                  <a:cubicBezTo>
                    <a:pt x="41339" y="379520"/>
                    <a:pt x="77908" y="450861"/>
                    <a:pt x="138888" y="495122"/>
                  </a:cubicBezTo>
                  <a:lnTo>
                    <a:pt x="114571" y="528551"/>
                  </a:lnTo>
                  <a:cubicBezTo>
                    <a:pt x="42835" y="476633"/>
                    <a:pt x="0" y="392686"/>
                    <a:pt x="0" y="304258"/>
                  </a:cubicBezTo>
                  <a:cubicBezTo>
                    <a:pt x="0" y="151492"/>
                    <a:pt x="124391" y="27299"/>
                    <a:pt x="277402" y="27299"/>
                  </a:cubicBezTo>
                  <a:lnTo>
                    <a:pt x="277402" y="3208"/>
                  </a:lnTo>
                  <a:cubicBezTo>
                    <a:pt x="277402" y="593"/>
                    <a:pt x="280301" y="-901"/>
                    <a:pt x="282452" y="59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40" name="iš1ïďê">
              <a:extLst>
                <a:ext uri="{FF2B5EF4-FFF2-40B4-BE49-F238E27FC236}">
                  <a16:creationId xmlns:a16="http://schemas.microsoft.com/office/drawing/2014/main" id="{759C919F-24B2-47D3-A6CA-FC9206B9E42E}"/>
                </a:ext>
              </a:extLst>
            </p:cNvPr>
            <p:cNvSpPr/>
            <p:nvPr/>
          </p:nvSpPr>
          <p:spPr>
            <a:xfrm>
              <a:off x="8293732" y="1965289"/>
              <a:ext cx="296340" cy="295926"/>
            </a:xfrm>
            <a:custGeom>
              <a:avLst/>
              <a:gdLst>
                <a:gd name="connsiteX0" fmla="*/ 366373 w 606933"/>
                <a:gd name="connsiteY0" fmla="*/ 246979 h 606087"/>
                <a:gd name="connsiteX1" fmla="*/ 422546 w 606933"/>
                <a:gd name="connsiteY1" fmla="*/ 303021 h 606087"/>
                <a:gd name="connsiteX2" fmla="*/ 366373 w 606933"/>
                <a:gd name="connsiteY2" fmla="*/ 358966 h 606087"/>
                <a:gd name="connsiteX3" fmla="*/ 348452 w 606933"/>
                <a:gd name="connsiteY3" fmla="*/ 341183 h 606087"/>
                <a:gd name="connsiteX4" fmla="*/ 386703 w 606933"/>
                <a:gd name="connsiteY4" fmla="*/ 303021 h 606087"/>
                <a:gd name="connsiteX5" fmla="*/ 348452 w 606933"/>
                <a:gd name="connsiteY5" fmla="*/ 264763 h 606087"/>
                <a:gd name="connsiteX6" fmla="*/ 240597 w 606933"/>
                <a:gd name="connsiteY6" fmla="*/ 246979 h 606087"/>
                <a:gd name="connsiteX7" fmla="*/ 258411 w 606933"/>
                <a:gd name="connsiteY7" fmla="*/ 264763 h 606087"/>
                <a:gd name="connsiteX8" fmla="*/ 220183 w 606933"/>
                <a:gd name="connsiteY8" fmla="*/ 303021 h 606087"/>
                <a:gd name="connsiteX9" fmla="*/ 258411 w 606933"/>
                <a:gd name="connsiteY9" fmla="*/ 341183 h 606087"/>
                <a:gd name="connsiteX10" fmla="*/ 240597 w 606933"/>
                <a:gd name="connsiteY10" fmla="*/ 358966 h 606087"/>
                <a:gd name="connsiteX11" fmla="*/ 184458 w 606933"/>
                <a:gd name="connsiteY11" fmla="*/ 303021 h 606087"/>
                <a:gd name="connsiteX12" fmla="*/ 318612 w 606933"/>
                <a:gd name="connsiteY12" fmla="*/ 231314 h 606087"/>
                <a:gd name="connsiteX13" fmla="*/ 342313 w 606933"/>
                <a:gd name="connsiteY13" fmla="*/ 239968 h 606087"/>
                <a:gd name="connsiteX14" fmla="*/ 287686 w 606933"/>
                <a:gd name="connsiteY14" fmla="*/ 389875 h 606087"/>
                <a:gd name="connsiteX15" fmla="*/ 263985 w 606933"/>
                <a:gd name="connsiteY15" fmla="*/ 381317 h 606087"/>
                <a:gd name="connsiteX16" fmla="*/ 303467 w 606933"/>
                <a:gd name="connsiteY16" fmla="*/ 138875 h 606087"/>
                <a:gd name="connsiteX17" fmla="*/ 139069 w 606933"/>
                <a:gd name="connsiteY17" fmla="*/ 303044 h 606087"/>
                <a:gd name="connsiteX18" fmla="*/ 303467 w 606933"/>
                <a:gd name="connsiteY18" fmla="*/ 467116 h 606087"/>
                <a:gd name="connsiteX19" fmla="*/ 467768 w 606933"/>
                <a:gd name="connsiteY19" fmla="*/ 303044 h 606087"/>
                <a:gd name="connsiteX20" fmla="*/ 303467 w 606933"/>
                <a:gd name="connsiteY20" fmla="*/ 138875 h 606087"/>
                <a:gd name="connsiteX21" fmla="*/ 254735 w 606933"/>
                <a:gd name="connsiteY21" fmla="*/ 0 h 606087"/>
                <a:gd name="connsiteX22" fmla="*/ 352102 w 606933"/>
                <a:gd name="connsiteY22" fmla="*/ 0 h 606087"/>
                <a:gd name="connsiteX23" fmla="*/ 363852 w 606933"/>
                <a:gd name="connsiteY23" fmla="*/ 70976 h 606087"/>
                <a:gd name="connsiteX24" fmla="*/ 424911 w 606933"/>
                <a:gd name="connsiteY24" fmla="*/ 96174 h 606087"/>
                <a:gd name="connsiteX25" fmla="*/ 483659 w 606933"/>
                <a:gd name="connsiteY25" fmla="*/ 54435 h 606087"/>
                <a:gd name="connsiteX26" fmla="*/ 552423 w 606933"/>
                <a:gd name="connsiteY26" fmla="*/ 123103 h 606087"/>
                <a:gd name="connsiteX27" fmla="*/ 510529 w 606933"/>
                <a:gd name="connsiteY27" fmla="*/ 181672 h 606087"/>
                <a:gd name="connsiteX28" fmla="*/ 535858 w 606933"/>
                <a:gd name="connsiteY28" fmla="*/ 242550 h 606087"/>
                <a:gd name="connsiteX29" fmla="*/ 606933 w 606933"/>
                <a:gd name="connsiteY29" fmla="*/ 254380 h 606087"/>
                <a:gd name="connsiteX30" fmla="*/ 606933 w 606933"/>
                <a:gd name="connsiteY30" fmla="*/ 351515 h 606087"/>
                <a:gd name="connsiteX31" fmla="*/ 535858 w 606933"/>
                <a:gd name="connsiteY31" fmla="*/ 363345 h 606087"/>
                <a:gd name="connsiteX32" fmla="*/ 510529 w 606933"/>
                <a:gd name="connsiteY32" fmla="*/ 424319 h 606087"/>
                <a:gd name="connsiteX33" fmla="*/ 552423 w 606933"/>
                <a:gd name="connsiteY33" fmla="*/ 482985 h 606087"/>
                <a:gd name="connsiteX34" fmla="*/ 483659 w 606933"/>
                <a:gd name="connsiteY34" fmla="*/ 551653 h 606087"/>
                <a:gd name="connsiteX35" fmla="*/ 424911 w 606933"/>
                <a:gd name="connsiteY35" fmla="*/ 509721 h 606087"/>
                <a:gd name="connsiteX36" fmla="*/ 363852 w 606933"/>
                <a:gd name="connsiteY36" fmla="*/ 535111 h 606087"/>
                <a:gd name="connsiteX37" fmla="*/ 352102 w 606933"/>
                <a:gd name="connsiteY37" fmla="*/ 606087 h 606087"/>
                <a:gd name="connsiteX38" fmla="*/ 254735 w 606933"/>
                <a:gd name="connsiteY38" fmla="*/ 606087 h 606087"/>
                <a:gd name="connsiteX39" fmla="*/ 242985 w 606933"/>
                <a:gd name="connsiteY39" fmla="*/ 535111 h 606087"/>
                <a:gd name="connsiteX40" fmla="*/ 181926 w 606933"/>
                <a:gd name="connsiteY40" fmla="*/ 509721 h 606087"/>
                <a:gd name="connsiteX41" fmla="*/ 123274 w 606933"/>
                <a:gd name="connsiteY41" fmla="*/ 551653 h 606087"/>
                <a:gd name="connsiteX42" fmla="*/ 54510 w 606933"/>
                <a:gd name="connsiteY42" fmla="*/ 482985 h 606087"/>
                <a:gd name="connsiteX43" fmla="*/ 96308 w 606933"/>
                <a:gd name="connsiteY43" fmla="*/ 424319 h 606087"/>
                <a:gd name="connsiteX44" fmla="*/ 71075 w 606933"/>
                <a:gd name="connsiteY44" fmla="*/ 363345 h 606087"/>
                <a:gd name="connsiteX45" fmla="*/ 0 w 606933"/>
                <a:gd name="connsiteY45" fmla="*/ 351515 h 606087"/>
                <a:gd name="connsiteX46" fmla="*/ 0 w 606933"/>
                <a:gd name="connsiteY46" fmla="*/ 254380 h 606087"/>
                <a:gd name="connsiteX47" fmla="*/ 71075 w 606933"/>
                <a:gd name="connsiteY47" fmla="*/ 242550 h 606087"/>
                <a:gd name="connsiteX48" fmla="*/ 96308 w 606933"/>
                <a:gd name="connsiteY48" fmla="*/ 181672 h 606087"/>
                <a:gd name="connsiteX49" fmla="*/ 54510 w 606933"/>
                <a:gd name="connsiteY49" fmla="*/ 123103 h 606087"/>
                <a:gd name="connsiteX50" fmla="*/ 123274 w 606933"/>
                <a:gd name="connsiteY50" fmla="*/ 54435 h 606087"/>
                <a:gd name="connsiteX51" fmla="*/ 181926 w 606933"/>
                <a:gd name="connsiteY51" fmla="*/ 96174 h 606087"/>
                <a:gd name="connsiteX52" fmla="*/ 242985 w 606933"/>
                <a:gd name="connsiteY52" fmla="*/ 7097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6933" h="606087">
                  <a:moveTo>
                    <a:pt x="366373" y="246979"/>
                  </a:moveTo>
                  <a:lnTo>
                    <a:pt x="422546" y="303021"/>
                  </a:lnTo>
                  <a:lnTo>
                    <a:pt x="366373" y="358966"/>
                  </a:lnTo>
                  <a:lnTo>
                    <a:pt x="348452" y="341183"/>
                  </a:lnTo>
                  <a:lnTo>
                    <a:pt x="386703" y="303021"/>
                  </a:lnTo>
                  <a:lnTo>
                    <a:pt x="348452" y="264763"/>
                  </a:lnTo>
                  <a:close/>
                  <a:moveTo>
                    <a:pt x="240597" y="246979"/>
                  </a:moveTo>
                  <a:lnTo>
                    <a:pt x="258411" y="264763"/>
                  </a:lnTo>
                  <a:lnTo>
                    <a:pt x="220183" y="303021"/>
                  </a:lnTo>
                  <a:lnTo>
                    <a:pt x="258411" y="341183"/>
                  </a:lnTo>
                  <a:lnTo>
                    <a:pt x="240597" y="358966"/>
                  </a:lnTo>
                  <a:lnTo>
                    <a:pt x="184458" y="303021"/>
                  </a:lnTo>
                  <a:close/>
                  <a:moveTo>
                    <a:pt x="318612" y="231314"/>
                  </a:moveTo>
                  <a:lnTo>
                    <a:pt x="342313" y="239968"/>
                  </a:lnTo>
                  <a:lnTo>
                    <a:pt x="287686" y="389875"/>
                  </a:lnTo>
                  <a:lnTo>
                    <a:pt x="263985" y="381317"/>
                  </a:lnTo>
                  <a:close/>
                  <a:moveTo>
                    <a:pt x="303467" y="138875"/>
                  </a:moveTo>
                  <a:cubicBezTo>
                    <a:pt x="212841" y="138875"/>
                    <a:pt x="139069" y="212544"/>
                    <a:pt x="139069" y="303044"/>
                  </a:cubicBezTo>
                  <a:cubicBezTo>
                    <a:pt x="139069" y="393543"/>
                    <a:pt x="212841" y="467116"/>
                    <a:pt x="303467" y="467116"/>
                  </a:cubicBezTo>
                  <a:cubicBezTo>
                    <a:pt x="394092" y="467116"/>
                    <a:pt x="467768" y="393543"/>
                    <a:pt x="467768" y="303044"/>
                  </a:cubicBezTo>
                  <a:cubicBezTo>
                    <a:pt x="467768" y="212544"/>
                    <a:pt x="394092" y="138875"/>
                    <a:pt x="303467" y="138875"/>
                  </a:cubicBezTo>
                  <a:close/>
                  <a:moveTo>
                    <a:pt x="254735" y="0"/>
                  </a:moveTo>
                  <a:lnTo>
                    <a:pt x="352102" y="0"/>
                  </a:lnTo>
                  <a:lnTo>
                    <a:pt x="363852" y="70976"/>
                  </a:lnTo>
                  <a:cubicBezTo>
                    <a:pt x="385232" y="76555"/>
                    <a:pt x="405746" y="85018"/>
                    <a:pt x="424911" y="96174"/>
                  </a:cubicBezTo>
                  <a:lnTo>
                    <a:pt x="483659" y="54435"/>
                  </a:lnTo>
                  <a:lnTo>
                    <a:pt x="552423" y="123103"/>
                  </a:lnTo>
                  <a:lnTo>
                    <a:pt x="510529" y="181672"/>
                  </a:lnTo>
                  <a:cubicBezTo>
                    <a:pt x="521797" y="200907"/>
                    <a:pt x="530272" y="221200"/>
                    <a:pt x="535858" y="242550"/>
                  </a:cubicBezTo>
                  <a:lnTo>
                    <a:pt x="606933" y="254380"/>
                  </a:lnTo>
                  <a:lnTo>
                    <a:pt x="606933" y="351515"/>
                  </a:lnTo>
                  <a:lnTo>
                    <a:pt x="535858" y="363345"/>
                  </a:lnTo>
                  <a:cubicBezTo>
                    <a:pt x="530272" y="384695"/>
                    <a:pt x="521797" y="405180"/>
                    <a:pt x="510529" y="424319"/>
                  </a:cubicBezTo>
                  <a:lnTo>
                    <a:pt x="552423" y="482985"/>
                  </a:lnTo>
                  <a:lnTo>
                    <a:pt x="483659" y="551653"/>
                  </a:lnTo>
                  <a:lnTo>
                    <a:pt x="424911" y="509721"/>
                  </a:lnTo>
                  <a:cubicBezTo>
                    <a:pt x="405746" y="521070"/>
                    <a:pt x="385232" y="529533"/>
                    <a:pt x="363852" y="535111"/>
                  </a:cubicBezTo>
                  <a:lnTo>
                    <a:pt x="352102" y="606087"/>
                  </a:lnTo>
                  <a:lnTo>
                    <a:pt x="254735" y="606087"/>
                  </a:lnTo>
                  <a:lnTo>
                    <a:pt x="242985" y="535111"/>
                  </a:lnTo>
                  <a:cubicBezTo>
                    <a:pt x="221605" y="529533"/>
                    <a:pt x="201187" y="521070"/>
                    <a:pt x="181926" y="509721"/>
                  </a:cubicBezTo>
                  <a:lnTo>
                    <a:pt x="123274" y="551653"/>
                  </a:lnTo>
                  <a:lnTo>
                    <a:pt x="54510" y="482985"/>
                  </a:lnTo>
                  <a:lnTo>
                    <a:pt x="96308" y="424319"/>
                  </a:lnTo>
                  <a:cubicBezTo>
                    <a:pt x="85136" y="405180"/>
                    <a:pt x="76661" y="384695"/>
                    <a:pt x="71075" y="363345"/>
                  </a:cubicBezTo>
                  <a:lnTo>
                    <a:pt x="0" y="351515"/>
                  </a:lnTo>
                  <a:lnTo>
                    <a:pt x="0" y="254380"/>
                  </a:lnTo>
                  <a:lnTo>
                    <a:pt x="71075" y="242550"/>
                  </a:lnTo>
                  <a:cubicBezTo>
                    <a:pt x="76661" y="221200"/>
                    <a:pt x="85136" y="200907"/>
                    <a:pt x="96308" y="181672"/>
                  </a:cubicBezTo>
                  <a:lnTo>
                    <a:pt x="54510" y="123103"/>
                  </a:lnTo>
                  <a:lnTo>
                    <a:pt x="123274" y="54435"/>
                  </a:lnTo>
                  <a:lnTo>
                    <a:pt x="181926" y="96174"/>
                  </a:lnTo>
                  <a:cubicBezTo>
                    <a:pt x="201187" y="85018"/>
                    <a:pt x="221605" y="76555"/>
                    <a:pt x="242985" y="70976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41" name="ïšḻíďè">
            <a:extLst>
              <a:ext uri="{FF2B5EF4-FFF2-40B4-BE49-F238E27FC236}">
                <a16:creationId xmlns:a16="http://schemas.microsoft.com/office/drawing/2014/main" id="{858781A7-CF88-4EAE-B2EE-48B40D3111A0}"/>
              </a:ext>
            </a:extLst>
          </p:cNvPr>
          <p:cNvSpPr/>
          <p:nvPr/>
        </p:nvSpPr>
        <p:spPr>
          <a:xfrm>
            <a:off x="1587500" y="5026254"/>
            <a:ext cx="4311276" cy="1287786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r>
              <a:rPr lang="zh-CN" altLang="en-US" sz="1600" dirty="0"/>
              <a:t>通过复制您的文本后，在此框中选择粘贴。通过复制您的文本后，在此框中选择粘贴。通过复制您的文本后，在此框中选择粘贴。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395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îṥḻíḑè">
            <a:extLst>
              <a:ext uri="{FF2B5EF4-FFF2-40B4-BE49-F238E27FC236}">
                <a16:creationId xmlns:a16="http://schemas.microsoft.com/office/drawing/2014/main" id="{6D23B321-F736-480C-A0F0-7BA2ECAA46CC}"/>
              </a:ext>
            </a:extLst>
          </p:cNvPr>
          <p:cNvGrpSpPr/>
          <p:nvPr/>
        </p:nvGrpSpPr>
        <p:grpSpPr>
          <a:xfrm>
            <a:off x="1120500" y="1778006"/>
            <a:ext cx="2810783" cy="2306896"/>
            <a:chOff x="1051523" y="1744298"/>
            <a:chExt cx="2810783" cy="2306896"/>
          </a:xfrm>
        </p:grpSpPr>
        <p:grpSp>
          <p:nvGrpSpPr>
            <p:cNvPr id="29" name="íSḷïḋe">
              <a:extLst>
                <a:ext uri="{FF2B5EF4-FFF2-40B4-BE49-F238E27FC236}">
                  <a16:creationId xmlns:a16="http://schemas.microsoft.com/office/drawing/2014/main" id="{83961529-C979-47DE-A156-8A5C56CFE309}"/>
                </a:ext>
              </a:extLst>
            </p:cNvPr>
            <p:cNvGrpSpPr/>
            <p:nvPr/>
          </p:nvGrpSpPr>
          <p:grpSpPr>
            <a:xfrm>
              <a:off x="1051523" y="1744298"/>
              <a:ext cx="944955" cy="944955"/>
              <a:chOff x="1617178" y="1793190"/>
              <a:chExt cx="944955" cy="944955"/>
            </a:xfrm>
          </p:grpSpPr>
          <p:grpSp>
            <p:nvGrpSpPr>
              <p:cNvPr id="34" name="iSļiḓè">
                <a:extLst>
                  <a:ext uri="{FF2B5EF4-FFF2-40B4-BE49-F238E27FC236}">
                    <a16:creationId xmlns:a16="http://schemas.microsoft.com/office/drawing/2014/main" id="{09444B85-7F16-4650-A867-DA505EAECDB4}"/>
                  </a:ext>
                </a:extLst>
              </p:cNvPr>
              <p:cNvGrpSpPr/>
              <p:nvPr/>
            </p:nvGrpSpPr>
            <p:grpSpPr>
              <a:xfrm>
                <a:off x="1617178" y="1793190"/>
                <a:ext cx="944955" cy="944955"/>
                <a:chOff x="1666913" y="1381201"/>
                <a:chExt cx="1352474" cy="1352474"/>
              </a:xfrm>
            </p:grpSpPr>
            <p:sp>
              <p:nvSpPr>
                <p:cNvPr id="36" name="ïŝļíḓè">
                  <a:extLst>
                    <a:ext uri="{FF2B5EF4-FFF2-40B4-BE49-F238E27FC236}">
                      <a16:creationId xmlns:a16="http://schemas.microsoft.com/office/drawing/2014/main" id="{28E5500C-50C5-4BD9-80A5-3326C2517750}"/>
                    </a:ext>
                  </a:extLst>
                </p:cNvPr>
                <p:cNvSpPr/>
                <p:nvPr/>
              </p:nvSpPr>
              <p:spPr>
                <a:xfrm>
                  <a:off x="1771650" y="1485938"/>
                  <a:ext cx="1143000" cy="1143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lnSpcReduction="10000"/>
                </a:bodyPr>
                <a:lstStyle/>
                <a:p>
                  <a:pPr algn="ctr"/>
                  <a:endParaRPr lang="zh-CN" altLang="en-US" sz="3200" b="1" i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ïṥḷîďe">
                  <a:extLst>
                    <a:ext uri="{FF2B5EF4-FFF2-40B4-BE49-F238E27FC236}">
                      <a16:creationId xmlns:a16="http://schemas.microsoft.com/office/drawing/2014/main" id="{9B0403C9-6EDD-4445-B959-F6C63F9CB2BF}"/>
                    </a:ext>
                  </a:extLst>
                </p:cNvPr>
                <p:cNvSpPr/>
                <p:nvPr/>
              </p:nvSpPr>
              <p:spPr>
                <a:xfrm>
                  <a:off x="1666913" y="1381201"/>
                  <a:ext cx="1352474" cy="1352474"/>
                </a:xfrm>
                <a:prstGeom prst="ellipse">
                  <a:avLst/>
                </a:prstGeom>
                <a:noFill/>
                <a:ln w="3175"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sz="3200" b="1" i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ïşlïdé">
                <a:extLst>
                  <a:ext uri="{FF2B5EF4-FFF2-40B4-BE49-F238E27FC236}">
                    <a16:creationId xmlns:a16="http://schemas.microsoft.com/office/drawing/2014/main" id="{9EF5FBFF-7413-4DE4-955E-369C56D6BA0B}"/>
                  </a:ext>
                </a:extLst>
              </p:cNvPr>
              <p:cNvSpPr/>
              <p:nvPr/>
            </p:nvSpPr>
            <p:spPr bwMode="auto">
              <a:xfrm>
                <a:off x="1875163" y="2068791"/>
                <a:ext cx="428982" cy="393750"/>
              </a:xfrm>
              <a:custGeom>
                <a:avLst/>
                <a:gdLst>
                  <a:gd name="connsiteX0" fmla="*/ 93434 w 608426"/>
                  <a:gd name="connsiteY0" fmla="*/ 245427 h 558455"/>
                  <a:gd name="connsiteX1" fmla="*/ 105418 w 608426"/>
                  <a:gd name="connsiteY1" fmla="*/ 251565 h 558455"/>
                  <a:gd name="connsiteX2" fmla="*/ 184086 w 608426"/>
                  <a:gd name="connsiteY2" fmla="*/ 358669 h 558455"/>
                  <a:gd name="connsiteX3" fmla="*/ 185315 w 608426"/>
                  <a:gd name="connsiteY3" fmla="*/ 374167 h 558455"/>
                  <a:gd name="connsiteX4" fmla="*/ 172101 w 608426"/>
                  <a:gd name="connsiteY4" fmla="*/ 382300 h 558455"/>
                  <a:gd name="connsiteX5" fmla="*/ 139835 w 608426"/>
                  <a:gd name="connsiteY5" fmla="*/ 382300 h 558455"/>
                  <a:gd name="connsiteX6" fmla="*/ 139835 w 608426"/>
                  <a:gd name="connsiteY6" fmla="*/ 543571 h 558455"/>
                  <a:gd name="connsiteX7" fmla="*/ 124931 w 608426"/>
                  <a:gd name="connsiteY7" fmla="*/ 558455 h 558455"/>
                  <a:gd name="connsiteX8" fmla="*/ 61936 w 608426"/>
                  <a:gd name="connsiteY8" fmla="*/ 558455 h 558455"/>
                  <a:gd name="connsiteX9" fmla="*/ 47186 w 608426"/>
                  <a:gd name="connsiteY9" fmla="*/ 543571 h 558455"/>
                  <a:gd name="connsiteX10" fmla="*/ 47186 w 608426"/>
                  <a:gd name="connsiteY10" fmla="*/ 382300 h 558455"/>
                  <a:gd name="connsiteX11" fmla="*/ 14766 w 608426"/>
                  <a:gd name="connsiteY11" fmla="*/ 382300 h 558455"/>
                  <a:gd name="connsiteX12" fmla="*/ 1552 w 608426"/>
                  <a:gd name="connsiteY12" fmla="*/ 374167 h 558455"/>
                  <a:gd name="connsiteX13" fmla="*/ 2935 w 608426"/>
                  <a:gd name="connsiteY13" fmla="*/ 358669 h 558455"/>
                  <a:gd name="connsiteX14" fmla="*/ 81603 w 608426"/>
                  <a:gd name="connsiteY14" fmla="*/ 251565 h 558455"/>
                  <a:gd name="connsiteX15" fmla="*/ 93434 w 608426"/>
                  <a:gd name="connsiteY15" fmla="*/ 245427 h 558455"/>
                  <a:gd name="connsiteX16" fmla="*/ 259204 w 608426"/>
                  <a:gd name="connsiteY16" fmla="*/ 157855 h 558455"/>
                  <a:gd name="connsiteX17" fmla="*/ 271035 w 608426"/>
                  <a:gd name="connsiteY17" fmla="*/ 163839 h 558455"/>
                  <a:gd name="connsiteX18" fmla="*/ 349703 w 608426"/>
                  <a:gd name="connsiteY18" fmla="*/ 271085 h 558455"/>
                  <a:gd name="connsiteX19" fmla="*/ 351086 w 608426"/>
                  <a:gd name="connsiteY19" fmla="*/ 286581 h 558455"/>
                  <a:gd name="connsiteX20" fmla="*/ 337872 w 608426"/>
                  <a:gd name="connsiteY20" fmla="*/ 294559 h 558455"/>
                  <a:gd name="connsiteX21" fmla="*/ 305452 w 608426"/>
                  <a:gd name="connsiteY21" fmla="*/ 294559 h 558455"/>
                  <a:gd name="connsiteX22" fmla="*/ 305452 w 608426"/>
                  <a:gd name="connsiteY22" fmla="*/ 543572 h 558455"/>
                  <a:gd name="connsiteX23" fmla="*/ 290702 w 608426"/>
                  <a:gd name="connsiteY23" fmla="*/ 558455 h 558455"/>
                  <a:gd name="connsiteX24" fmla="*/ 227707 w 608426"/>
                  <a:gd name="connsiteY24" fmla="*/ 558455 h 558455"/>
                  <a:gd name="connsiteX25" fmla="*/ 212803 w 608426"/>
                  <a:gd name="connsiteY25" fmla="*/ 543572 h 558455"/>
                  <a:gd name="connsiteX26" fmla="*/ 212803 w 608426"/>
                  <a:gd name="connsiteY26" fmla="*/ 294559 h 558455"/>
                  <a:gd name="connsiteX27" fmla="*/ 180537 w 608426"/>
                  <a:gd name="connsiteY27" fmla="*/ 294559 h 558455"/>
                  <a:gd name="connsiteX28" fmla="*/ 167323 w 608426"/>
                  <a:gd name="connsiteY28" fmla="*/ 286581 h 558455"/>
                  <a:gd name="connsiteX29" fmla="*/ 168552 w 608426"/>
                  <a:gd name="connsiteY29" fmla="*/ 271085 h 558455"/>
                  <a:gd name="connsiteX30" fmla="*/ 247220 w 608426"/>
                  <a:gd name="connsiteY30" fmla="*/ 163839 h 558455"/>
                  <a:gd name="connsiteX31" fmla="*/ 259204 w 608426"/>
                  <a:gd name="connsiteY31" fmla="*/ 157855 h 558455"/>
                  <a:gd name="connsiteX32" fmla="*/ 446012 w 608426"/>
                  <a:gd name="connsiteY32" fmla="*/ 156011 h 558455"/>
                  <a:gd name="connsiteX33" fmla="*/ 451390 w 608426"/>
                  <a:gd name="connsiteY33" fmla="*/ 159693 h 558455"/>
                  <a:gd name="connsiteX34" fmla="*/ 490572 w 608426"/>
                  <a:gd name="connsiteY34" fmla="*/ 267094 h 558455"/>
                  <a:gd name="connsiteX35" fmla="*/ 503787 w 608426"/>
                  <a:gd name="connsiteY35" fmla="*/ 267094 h 558455"/>
                  <a:gd name="connsiteX36" fmla="*/ 542969 w 608426"/>
                  <a:gd name="connsiteY36" fmla="*/ 159693 h 558455"/>
                  <a:gd name="connsiteX37" fmla="*/ 550191 w 608426"/>
                  <a:gd name="connsiteY37" fmla="*/ 156165 h 558455"/>
                  <a:gd name="connsiteX38" fmla="*/ 568783 w 608426"/>
                  <a:gd name="connsiteY38" fmla="*/ 161841 h 558455"/>
                  <a:gd name="connsiteX39" fmla="*/ 568937 w 608426"/>
                  <a:gd name="connsiteY39" fmla="*/ 161995 h 558455"/>
                  <a:gd name="connsiteX40" fmla="*/ 608426 w 608426"/>
                  <a:gd name="connsiteY40" fmla="*/ 216462 h 558455"/>
                  <a:gd name="connsiteX41" fmla="*/ 608426 w 608426"/>
                  <a:gd name="connsiteY41" fmla="*/ 330306 h 558455"/>
                  <a:gd name="connsiteX42" fmla="*/ 607504 w 608426"/>
                  <a:gd name="connsiteY42" fmla="*/ 333375 h 558455"/>
                  <a:gd name="connsiteX43" fmla="*/ 566632 w 608426"/>
                  <a:gd name="connsiteY43" fmla="*/ 395514 h 558455"/>
                  <a:gd name="connsiteX44" fmla="*/ 566632 w 608426"/>
                  <a:gd name="connsiteY44" fmla="*/ 552625 h 558455"/>
                  <a:gd name="connsiteX45" fmla="*/ 560793 w 608426"/>
                  <a:gd name="connsiteY45" fmla="*/ 558455 h 558455"/>
                  <a:gd name="connsiteX46" fmla="*/ 433566 w 608426"/>
                  <a:gd name="connsiteY46" fmla="*/ 558455 h 558455"/>
                  <a:gd name="connsiteX47" fmla="*/ 427727 w 608426"/>
                  <a:gd name="connsiteY47" fmla="*/ 552625 h 558455"/>
                  <a:gd name="connsiteX48" fmla="*/ 427727 w 608426"/>
                  <a:gd name="connsiteY48" fmla="*/ 395514 h 558455"/>
                  <a:gd name="connsiteX49" fmla="*/ 386855 w 608426"/>
                  <a:gd name="connsiteY49" fmla="*/ 333375 h 558455"/>
                  <a:gd name="connsiteX50" fmla="*/ 385933 w 608426"/>
                  <a:gd name="connsiteY50" fmla="*/ 330306 h 558455"/>
                  <a:gd name="connsiteX51" fmla="*/ 385933 w 608426"/>
                  <a:gd name="connsiteY51" fmla="*/ 216769 h 558455"/>
                  <a:gd name="connsiteX52" fmla="*/ 425730 w 608426"/>
                  <a:gd name="connsiteY52" fmla="*/ 161841 h 558455"/>
                  <a:gd name="connsiteX53" fmla="*/ 446012 w 608426"/>
                  <a:gd name="connsiteY53" fmla="*/ 156011 h 558455"/>
                  <a:gd name="connsiteX54" fmla="*/ 487387 w 608426"/>
                  <a:gd name="connsiteY54" fmla="*/ 148470 h 558455"/>
                  <a:gd name="connsiteX55" fmla="*/ 507184 w 608426"/>
                  <a:gd name="connsiteY55" fmla="*/ 148470 h 558455"/>
                  <a:gd name="connsiteX56" fmla="*/ 514244 w 608426"/>
                  <a:gd name="connsiteY56" fmla="*/ 151386 h 558455"/>
                  <a:gd name="connsiteX57" fmla="*/ 515472 w 608426"/>
                  <a:gd name="connsiteY57" fmla="*/ 162281 h 558455"/>
                  <a:gd name="connsiteX58" fmla="*/ 504882 w 608426"/>
                  <a:gd name="connsiteY58" fmla="*/ 178239 h 558455"/>
                  <a:gd name="connsiteX59" fmla="*/ 509793 w 608426"/>
                  <a:gd name="connsiteY59" fmla="*/ 220131 h 558455"/>
                  <a:gd name="connsiteX60" fmla="*/ 499971 w 608426"/>
                  <a:gd name="connsiteY60" fmla="*/ 246064 h 558455"/>
                  <a:gd name="connsiteX61" fmla="*/ 494446 w 608426"/>
                  <a:gd name="connsiteY61" fmla="*/ 246064 h 558455"/>
                  <a:gd name="connsiteX62" fmla="*/ 484624 w 608426"/>
                  <a:gd name="connsiteY62" fmla="*/ 220131 h 558455"/>
                  <a:gd name="connsiteX63" fmla="*/ 489689 w 608426"/>
                  <a:gd name="connsiteY63" fmla="*/ 178239 h 558455"/>
                  <a:gd name="connsiteX64" fmla="*/ 478946 w 608426"/>
                  <a:gd name="connsiteY64" fmla="*/ 162281 h 558455"/>
                  <a:gd name="connsiteX65" fmla="*/ 480173 w 608426"/>
                  <a:gd name="connsiteY65" fmla="*/ 151386 h 558455"/>
                  <a:gd name="connsiteX66" fmla="*/ 487387 w 608426"/>
                  <a:gd name="connsiteY66" fmla="*/ 148470 h 558455"/>
                  <a:gd name="connsiteX67" fmla="*/ 497215 w 608426"/>
                  <a:gd name="connsiteY67" fmla="*/ 0 h 558455"/>
                  <a:gd name="connsiteX68" fmla="*/ 562488 w 608426"/>
                  <a:gd name="connsiteY68" fmla="*/ 65203 h 558455"/>
                  <a:gd name="connsiteX69" fmla="*/ 497215 w 608426"/>
                  <a:gd name="connsiteY69" fmla="*/ 130406 h 558455"/>
                  <a:gd name="connsiteX70" fmla="*/ 431942 w 608426"/>
                  <a:gd name="connsiteY70" fmla="*/ 65203 h 558455"/>
                  <a:gd name="connsiteX71" fmla="*/ 497215 w 608426"/>
                  <a:gd name="connsiteY71" fmla="*/ 0 h 55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8426" h="558455">
                    <a:moveTo>
                      <a:pt x="93434" y="245427"/>
                    </a:moveTo>
                    <a:cubicBezTo>
                      <a:pt x="98197" y="245427"/>
                      <a:pt x="102653" y="247729"/>
                      <a:pt x="105418" y="251565"/>
                    </a:cubicBezTo>
                    <a:lnTo>
                      <a:pt x="184086" y="358669"/>
                    </a:lnTo>
                    <a:cubicBezTo>
                      <a:pt x="187312" y="363273"/>
                      <a:pt x="187927" y="369257"/>
                      <a:pt x="185315" y="374167"/>
                    </a:cubicBezTo>
                    <a:cubicBezTo>
                      <a:pt x="182857" y="379078"/>
                      <a:pt x="177786" y="382300"/>
                      <a:pt x="172101" y="382300"/>
                    </a:cubicBezTo>
                    <a:lnTo>
                      <a:pt x="139835" y="382300"/>
                    </a:lnTo>
                    <a:lnTo>
                      <a:pt x="139835" y="543571"/>
                    </a:lnTo>
                    <a:cubicBezTo>
                      <a:pt x="139835" y="551703"/>
                      <a:pt x="133228" y="558455"/>
                      <a:pt x="124931" y="558455"/>
                    </a:cubicBezTo>
                    <a:lnTo>
                      <a:pt x="61936" y="558455"/>
                    </a:lnTo>
                    <a:cubicBezTo>
                      <a:pt x="53793" y="558455"/>
                      <a:pt x="47186" y="551703"/>
                      <a:pt x="47186" y="543571"/>
                    </a:cubicBezTo>
                    <a:lnTo>
                      <a:pt x="47186" y="382300"/>
                    </a:lnTo>
                    <a:lnTo>
                      <a:pt x="14766" y="382300"/>
                    </a:lnTo>
                    <a:cubicBezTo>
                      <a:pt x="9235" y="382300"/>
                      <a:pt x="4164" y="379078"/>
                      <a:pt x="1552" y="374167"/>
                    </a:cubicBezTo>
                    <a:cubicBezTo>
                      <a:pt x="-906" y="369257"/>
                      <a:pt x="-445" y="363273"/>
                      <a:pt x="2935" y="358669"/>
                    </a:cubicBezTo>
                    <a:lnTo>
                      <a:pt x="81603" y="251565"/>
                    </a:lnTo>
                    <a:cubicBezTo>
                      <a:pt x="84368" y="247729"/>
                      <a:pt x="88824" y="245427"/>
                      <a:pt x="93434" y="245427"/>
                    </a:cubicBezTo>
                    <a:close/>
                    <a:moveTo>
                      <a:pt x="259204" y="157855"/>
                    </a:moveTo>
                    <a:cubicBezTo>
                      <a:pt x="263814" y="157855"/>
                      <a:pt x="268270" y="160156"/>
                      <a:pt x="271035" y="163839"/>
                    </a:cubicBezTo>
                    <a:lnTo>
                      <a:pt x="349703" y="271085"/>
                    </a:lnTo>
                    <a:cubicBezTo>
                      <a:pt x="353083" y="275534"/>
                      <a:pt x="353544" y="281518"/>
                      <a:pt x="351086" y="286581"/>
                    </a:cubicBezTo>
                    <a:cubicBezTo>
                      <a:pt x="348474" y="291491"/>
                      <a:pt x="343403" y="294559"/>
                      <a:pt x="337872" y="294559"/>
                    </a:cubicBezTo>
                    <a:lnTo>
                      <a:pt x="305452" y="294559"/>
                    </a:lnTo>
                    <a:lnTo>
                      <a:pt x="305452" y="543572"/>
                    </a:lnTo>
                    <a:cubicBezTo>
                      <a:pt x="305452" y="551704"/>
                      <a:pt x="298845" y="558455"/>
                      <a:pt x="290702" y="558455"/>
                    </a:cubicBezTo>
                    <a:lnTo>
                      <a:pt x="227707" y="558455"/>
                    </a:lnTo>
                    <a:cubicBezTo>
                      <a:pt x="219410" y="558455"/>
                      <a:pt x="212803" y="551704"/>
                      <a:pt x="212803" y="543572"/>
                    </a:cubicBezTo>
                    <a:lnTo>
                      <a:pt x="212803" y="294559"/>
                    </a:lnTo>
                    <a:lnTo>
                      <a:pt x="180537" y="294559"/>
                    </a:lnTo>
                    <a:cubicBezTo>
                      <a:pt x="174852" y="294559"/>
                      <a:pt x="169781" y="291491"/>
                      <a:pt x="167323" y="286581"/>
                    </a:cubicBezTo>
                    <a:cubicBezTo>
                      <a:pt x="164711" y="281518"/>
                      <a:pt x="165326" y="275534"/>
                      <a:pt x="168552" y="271085"/>
                    </a:cubicBezTo>
                    <a:lnTo>
                      <a:pt x="247220" y="163839"/>
                    </a:lnTo>
                    <a:cubicBezTo>
                      <a:pt x="249985" y="160156"/>
                      <a:pt x="254441" y="157855"/>
                      <a:pt x="259204" y="157855"/>
                    </a:cubicBezTo>
                    <a:close/>
                    <a:moveTo>
                      <a:pt x="446012" y="156011"/>
                    </a:moveTo>
                    <a:cubicBezTo>
                      <a:pt x="448317" y="156011"/>
                      <a:pt x="450468" y="157392"/>
                      <a:pt x="451390" y="159693"/>
                    </a:cubicBezTo>
                    <a:lnTo>
                      <a:pt x="490572" y="267094"/>
                    </a:lnTo>
                    <a:cubicBezTo>
                      <a:pt x="492877" y="273231"/>
                      <a:pt x="501636" y="273231"/>
                      <a:pt x="503787" y="267094"/>
                    </a:cubicBezTo>
                    <a:lnTo>
                      <a:pt x="542969" y="159693"/>
                    </a:lnTo>
                    <a:cubicBezTo>
                      <a:pt x="544044" y="156778"/>
                      <a:pt x="547271" y="155244"/>
                      <a:pt x="550191" y="156165"/>
                    </a:cubicBezTo>
                    <a:lnTo>
                      <a:pt x="568783" y="161841"/>
                    </a:lnTo>
                    <a:lnTo>
                      <a:pt x="568937" y="161995"/>
                    </a:lnTo>
                    <a:cubicBezTo>
                      <a:pt x="592446" y="169666"/>
                      <a:pt x="608426" y="191607"/>
                      <a:pt x="608426" y="216462"/>
                    </a:cubicBezTo>
                    <a:lnTo>
                      <a:pt x="608426" y="330306"/>
                    </a:lnTo>
                    <a:cubicBezTo>
                      <a:pt x="608426" y="331380"/>
                      <a:pt x="608119" y="332454"/>
                      <a:pt x="607504" y="333375"/>
                    </a:cubicBezTo>
                    <a:lnTo>
                      <a:pt x="566632" y="395514"/>
                    </a:lnTo>
                    <a:lnTo>
                      <a:pt x="566632" y="552625"/>
                    </a:lnTo>
                    <a:cubicBezTo>
                      <a:pt x="566632" y="555847"/>
                      <a:pt x="564020" y="558455"/>
                      <a:pt x="560793" y="558455"/>
                    </a:cubicBezTo>
                    <a:lnTo>
                      <a:pt x="433566" y="558455"/>
                    </a:lnTo>
                    <a:cubicBezTo>
                      <a:pt x="430339" y="558455"/>
                      <a:pt x="427727" y="555847"/>
                      <a:pt x="427727" y="552625"/>
                    </a:cubicBezTo>
                    <a:lnTo>
                      <a:pt x="427727" y="395514"/>
                    </a:lnTo>
                    <a:lnTo>
                      <a:pt x="386855" y="333375"/>
                    </a:lnTo>
                    <a:cubicBezTo>
                      <a:pt x="386240" y="332454"/>
                      <a:pt x="385933" y="331380"/>
                      <a:pt x="385933" y="330306"/>
                    </a:cubicBezTo>
                    <a:lnTo>
                      <a:pt x="385933" y="216769"/>
                    </a:lnTo>
                    <a:cubicBezTo>
                      <a:pt x="385933" y="191760"/>
                      <a:pt x="401913" y="169820"/>
                      <a:pt x="425730" y="161841"/>
                    </a:cubicBezTo>
                    <a:cubicBezTo>
                      <a:pt x="425730" y="161841"/>
                      <a:pt x="445398" y="156011"/>
                      <a:pt x="446012" y="156011"/>
                    </a:cubicBezTo>
                    <a:close/>
                    <a:moveTo>
                      <a:pt x="487387" y="148470"/>
                    </a:moveTo>
                    <a:lnTo>
                      <a:pt x="507184" y="148470"/>
                    </a:lnTo>
                    <a:cubicBezTo>
                      <a:pt x="509793" y="148470"/>
                      <a:pt x="512402" y="149544"/>
                      <a:pt x="514244" y="151386"/>
                    </a:cubicBezTo>
                    <a:cubicBezTo>
                      <a:pt x="517007" y="154455"/>
                      <a:pt x="517467" y="158905"/>
                      <a:pt x="515472" y="162281"/>
                    </a:cubicBezTo>
                    <a:lnTo>
                      <a:pt x="504882" y="178239"/>
                    </a:lnTo>
                    <a:lnTo>
                      <a:pt x="509793" y="220131"/>
                    </a:lnTo>
                    <a:lnTo>
                      <a:pt x="499971" y="246064"/>
                    </a:lnTo>
                    <a:cubicBezTo>
                      <a:pt x="499050" y="248673"/>
                      <a:pt x="495367" y="248673"/>
                      <a:pt x="494446" y="246064"/>
                    </a:cubicBezTo>
                    <a:lnTo>
                      <a:pt x="484624" y="220131"/>
                    </a:lnTo>
                    <a:lnTo>
                      <a:pt x="489689" y="178239"/>
                    </a:lnTo>
                    <a:lnTo>
                      <a:pt x="478946" y="162281"/>
                    </a:lnTo>
                    <a:cubicBezTo>
                      <a:pt x="477104" y="158905"/>
                      <a:pt x="477411" y="154455"/>
                      <a:pt x="480173" y="151386"/>
                    </a:cubicBezTo>
                    <a:cubicBezTo>
                      <a:pt x="482015" y="149544"/>
                      <a:pt x="484624" y="148470"/>
                      <a:pt x="487387" y="148470"/>
                    </a:cubicBezTo>
                    <a:close/>
                    <a:moveTo>
                      <a:pt x="497215" y="0"/>
                    </a:moveTo>
                    <a:cubicBezTo>
                      <a:pt x="533264" y="0"/>
                      <a:pt x="562488" y="29192"/>
                      <a:pt x="562488" y="65203"/>
                    </a:cubicBezTo>
                    <a:cubicBezTo>
                      <a:pt x="562488" y="101214"/>
                      <a:pt x="533264" y="130406"/>
                      <a:pt x="497215" y="130406"/>
                    </a:cubicBezTo>
                    <a:cubicBezTo>
                      <a:pt x="461166" y="130406"/>
                      <a:pt x="431942" y="101214"/>
                      <a:pt x="431942" y="65203"/>
                    </a:cubicBezTo>
                    <a:cubicBezTo>
                      <a:pt x="431942" y="29192"/>
                      <a:pt x="461166" y="0"/>
                      <a:pt x="4972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iṣľiḍe">
              <a:extLst>
                <a:ext uri="{FF2B5EF4-FFF2-40B4-BE49-F238E27FC236}">
                  <a16:creationId xmlns:a16="http://schemas.microsoft.com/office/drawing/2014/main" id="{840C78A4-1426-47E8-B629-378DB0C2A064}"/>
                </a:ext>
              </a:extLst>
            </p:cNvPr>
            <p:cNvGrpSpPr/>
            <p:nvPr/>
          </p:nvGrpSpPr>
          <p:grpSpPr>
            <a:xfrm>
              <a:off x="1738490" y="3014792"/>
              <a:ext cx="2123816" cy="1036402"/>
              <a:chOff x="2502722" y="2648359"/>
              <a:chExt cx="2621539" cy="1036402"/>
            </a:xfrm>
          </p:grpSpPr>
          <p:sp>
            <p:nvSpPr>
              <p:cNvPr id="32" name="iṣľîḓê">
                <a:extLst>
                  <a:ext uri="{FF2B5EF4-FFF2-40B4-BE49-F238E27FC236}">
                    <a16:creationId xmlns:a16="http://schemas.microsoft.com/office/drawing/2014/main" id="{5EDEB150-A31A-47F4-BF5A-40A1007768C4}"/>
                  </a:ext>
                </a:extLst>
              </p:cNvPr>
              <p:cNvSpPr txBox="1"/>
              <p:nvPr/>
            </p:nvSpPr>
            <p:spPr bwMode="auto">
              <a:xfrm>
                <a:off x="2502722" y="2648359"/>
                <a:ext cx="2621539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3" name="ïSliḍè">
                <a:extLst>
                  <a:ext uri="{FF2B5EF4-FFF2-40B4-BE49-F238E27FC236}">
                    <a16:creationId xmlns:a16="http://schemas.microsoft.com/office/drawing/2014/main" id="{021B5C06-8588-4FF9-A967-9643DA7DDF1D}"/>
                  </a:ext>
                </a:extLst>
              </p:cNvPr>
              <p:cNvSpPr/>
              <p:nvPr/>
            </p:nvSpPr>
            <p:spPr bwMode="auto">
              <a:xfrm>
                <a:off x="2502722" y="3077439"/>
                <a:ext cx="2621539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31" name="肘形连接符 56">
              <a:extLst>
                <a:ext uri="{FF2B5EF4-FFF2-40B4-BE49-F238E27FC236}">
                  <a16:creationId xmlns:a16="http://schemas.microsoft.com/office/drawing/2014/main" id="{621FFCAC-0ED7-409F-9DCA-2BF5B17F5706}"/>
                </a:ext>
              </a:extLst>
            </p:cNvPr>
            <p:cNvCxnSpPr>
              <a:stCxn id="37" idx="4"/>
              <a:endCxn id="32" idx="1"/>
            </p:cNvCxnSpPr>
            <p:nvPr/>
          </p:nvCxnSpPr>
          <p:spPr>
            <a:xfrm rot="16200000" flipH="1">
              <a:off x="1361204" y="2852045"/>
              <a:ext cx="540081" cy="214491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íslíḓe">
            <a:extLst>
              <a:ext uri="{FF2B5EF4-FFF2-40B4-BE49-F238E27FC236}">
                <a16:creationId xmlns:a16="http://schemas.microsoft.com/office/drawing/2014/main" id="{BB3F9571-5464-4C46-817B-FEB8D4481DF1}"/>
              </a:ext>
            </a:extLst>
          </p:cNvPr>
          <p:cNvGrpSpPr/>
          <p:nvPr/>
        </p:nvGrpSpPr>
        <p:grpSpPr>
          <a:xfrm>
            <a:off x="3560982" y="1778005"/>
            <a:ext cx="2772112" cy="2306897"/>
            <a:chOff x="3537891" y="1744297"/>
            <a:chExt cx="2772112" cy="2306897"/>
          </a:xfrm>
        </p:grpSpPr>
        <p:grpSp>
          <p:nvGrpSpPr>
            <p:cNvPr id="39" name="îṧḷîḓe">
              <a:extLst>
                <a:ext uri="{FF2B5EF4-FFF2-40B4-BE49-F238E27FC236}">
                  <a16:creationId xmlns:a16="http://schemas.microsoft.com/office/drawing/2014/main" id="{BDAF8CB9-6D18-4416-9158-0E24F7AC4DBA}"/>
                </a:ext>
              </a:extLst>
            </p:cNvPr>
            <p:cNvGrpSpPr/>
            <p:nvPr/>
          </p:nvGrpSpPr>
          <p:grpSpPr>
            <a:xfrm>
              <a:off x="4186187" y="3014792"/>
              <a:ext cx="2123816" cy="1036402"/>
              <a:chOff x="2502722" y="2648359"/>
              <a:chExt cx="2621539" cy="1036402"/>
            </a:xfrm>
          </p:grpSpPr>
          <p:sp>
            <p:nvSpPr>
              <p:cNvPr id="45" name="işḷîďé">
                <a:extLst>
                  <a:ext uri="{FF2B5EF4-FFF2-40B4-BE49-F238E27FC236}">
                    <a16:creationId xmlns:a16="http://schemas.microsoft.com/office/drawing/2014/main" id="{FDCA8010-2943-4820-BBB2-C3CEDC2744CA}"/>
                  </a:ext>
                </a:extLst>
              </p:cNvPr>
              <p:cNvSpPr txBox="1"/>
              <p:nvPr/>
            </p:nvSpPr>
            <p:spPr bwMode="auto">
              <a:xfrm>
                <a:off x="2502722" y="2648359"/>
                <a:ext cx="2621539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46" name="ïṣļîḓè">
                <a:extLst>
                  <a:ext uri="{FF2B5EF4-FFF2-40B4-BE49-F238E27FC236}">
                    <a16:creationId xmlns:a16="http://schemas.microsoft.com/office/drawing/2014/main" id="{9658076C-BFC4-42A2-902B-05D600260664}"/>
                  </a:ext>
                </a:extLst>
              </p:cNvPr>
              <p:cNvSpPr/>
              <p:nvPr/>
            </p:nvSpPr>
            <p:spPr bwMode="auto">
              <a:xfrm>
                <a:off x="2502722" y="3077439"/>
                <a:ext cx="2621539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íŝļíḍè">
              <a:extLst>
                <a:ext uri="{FF2B5EF4-FFF2-40B4-BE49-F238E27FC236}">
                  <a16:creationId xmlns:a16="http://schemas.microsoft.com/office/drawing/2014/main" id="{E06F0788-5AC9-45EE-B13F-301FA5F2296F}"/>
                </a:ext>
              </a:extLst>
            </p:cNvPr>
            <p:cNvGrpSpPr/>
            <p:nvPr/>
          </p:nvGrpSpPr>
          <p:grpSpPr>
            <a:xfrm>
              <a:off x="3537891" y="1744297"/>
              <a:ext cx="944954" cy="944954"/>
              <a:chOff x="3537891" y="1744297"/>
              <a:chExt cx="944954" cy="944954"/>
            </a:xfrm>
          </p:grpSpPr>
          <p:sp>
            <p:nvSpPr>
              <p:cNvPr id="42" name="iśļîḍè">
                <a:extLst>
                  <a:ext uri="{FF2B5EF4-FFF2-40B4-BE49-F238E27FC236}">
                    <a16:creationId xmlns:a16="http://schemas.microsoft.com/office/drawing/2014/main" id="{F54847E6-B020-432D-8570-D21DD3B62925}"/>
                  </a:ext>
                </a:extLst>
              </p:cNvPr>
              <p:cNvSpPr/>
              <p:nvPr/>
            </p:nvSpPr>
            <p:spPr>
              <a:xfrm>
                <a:off x="3611069" y="1817475"/>
                <a:ext cx="798598" cy="7985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43" name="işľiḍé">
                <a:extLst>
                  <a:ext uri="{FF2B5EF4-FFF2-40B4-BE49-F238E27FC236}">
                    <a16:creationId xmlns:a16="http://schemas.microsoft.com/office/drawing/2014/main" id="{59EB6DA1-E3DE-440C-A204-B24F6A246685}"/>
                  </a:ext>
                </a:extLst>
              </p:cNvPr>
              <p:cNvSpPr/>
              <p:nvPr/>
            </p:nvSpPr>
            <p:spPr>
              <a:xfrm>
                <a:off x="3537891" y="1744297"/>
                <a:ext cx="944954" cy="944954"/>
              </a:xfrm>
              <a:prstGeom prst="ellipse">
                <a:avLst/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44" name="isḻîḍê">
                <a:extLst>
                  <a:ext uri="{FF2B5EF4-FFF2-40B4-BE49-F238E27FC236}">
                    <a16:creationId xmlns:a16="http://schemas.microsoft.com/office/drawing/2014/main" id="{E4C9206F-07A6-4730-BD82-925BE7241357}"/>
                  </a:ext>
                </a:extLst>
              </p:cNvPr>
              <p:cNvSpPr/>
              <p:nvPr/>
            </p:nvSpPr>
            <p:spPr bwMode="auto">
              <a:xfrm>
                <a:off x="3802001" y="2034380"/>
                <a:ext cx="416736" cy="364788"/>
              </a:xfrm>
              <a:custGeom>
                <a:avLst/>
                <a:gdLst>
                  <a:gd name="T0" fmla="*/ 215 w 406"/>
                  <a:gd name="T1" fmla="*/ 162 h 356"/>
                  <a:gd name="T2" fmla="*/ 157 w 406"/>
                  <a:gd name="T3" fmla="*/ 102 h 356"/>
                  <a:gd name="T4" fmla="*/ 19 w 406"/>
                  <a:gd name="T5" fmla="*/ 242 h 356"/>
                  <a:gd name="T6" fmla="*/ 0 w 406"/>
                  <a:gd name="T7" fmla="*/ 224 h 356"/>
                  <a:gd name="T8" fmla="*/ 157 w 406"/>
                  <a:gd name="T9" fmla="*/ 64 h 356"/>
                  <a:gd name="T10" fmla="*/ 216 w 406"/>
                  <a:gd name="T11" fmla="*/ 124 h 356"/>
                  <a:gd name="T12" fmla="*/ 315 w 406"/>
                  <a:gd name="T13" fmla="*/ 28 h 356"/>
                  <a:gd name="T14" fmla="*/ 287 w 406"/>
                  <a:gd name="T15" fmla="*/ 0 h 356"/>
                  <a:gd name="T16" fmla="*/ 362 w 406"/>
                  <a:gd name="T17" fmla="*/ 0 h 356"/>
                  <a:gd name="T18" fmla="*/ 362 w 406"/>
                  <a:gd name="T19" fmla="*/ 74 h 356"/>
                  <a:gd name="T20" fmla="*/ 334 w 406"/>
                  <a:gd name="T21" fmla="*/ 47 h 356"/>
                  <a:gd name="T22" fmla="*/ 215 w 406"/>
                  <a:gd name="T23" fmla="*/ 162 h 356"/>
                  <a:gd name="T24" fmla="*/ 66 w 406"/>
                  <a:gd name="T25" fmla="*/ 356 h 356"/>
                  <a:gd name="T26" fmla="*/ 156 w 406"/>
                  <a:gd name="T27" fmla="*/ 356 h 356"/>
                  <a:gd name="T28" fmla="*/ 156 w 406"/>
                  <a:gd name="T29" fmla="*/ 230 h 356"/>
                  <a:gd name="T30" fmla="*/ 66 w 406"/>
                  <a:gd name="T31" fmla="*/ 230 h 356"/>
                  <a:gd name="T32" fmla="*/ 66 w 406"/>
                  <a:gd name="T33" fmla="*/ 356 h 356"/>
                  <a:gd name="T34" fmla="*/ 191 w 406"/>
                  <a:gd name="T35" fmla="*/ 356 h 356"/>
                  <a:gd name="T36" fmla="*/ 281 w 406"/>
                  <a:gd name="T37" fmla="*/ 356 h 356"/>
                  <a:gd name="T38" fmla="*/ 281 w 406"/>
                  <a:gd name="T39" fmla="*/ 190 h 356"/>
                  <a:gd name="T40" fmla="*/ 191 w 406"/>
                  <a:gd name="T41" fmla="*/ 190 h 356"/>
                  <a:gd name="T42" fmla="*/ 191 w 406"/>
                  <a:gd name="T43" fmla="*/ 356 h 356"/>
                  <a:gd name="T44" fmla="*/ 316 w 406"/>
                  <a:gd name="T45" fmla="*/ 106 h 356"/>
                  <a:gd name="T46" fmla="*/ 316 w 406"/>
                  <a:gd name="T47" fmla="*/ 356 h 356"/>
                  <a:gd name="T48" fmla="*/ 406 w 406"/>
                  <a:gd name="T49" fmla="*/ 356 h 356"/>
                  <a:gd name="T50" fmla="*/ 406 w 406"/>
                  <a:gd name="T51" fmla="*/ 106 h 356"/>
                  <a:gd name="T52" fmla="*/ 316 w 406"/>
                  <a:gd name="T53" fmla="*/ 10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6" h="356">
                    <a:moveTo>
                      <a:pt x="215" y="162"/>
                    </a:moveTo>
                    <a:lnTo>
                      <a:pt x="157" y="102"/>
                    </a:lnTo>
                    <a:lnTo>
                      <a:pt x="19" y="242"/>
                    </a:lnTo>
                    <a:lnTo>
                      <a:pt x="0" y="224"/>
                    </a:lnTo>
                    <a:lnTo>
                      <a:pt x="157" y="64"/>
                    </a:lnTo>
                    <a:lnTo>
                      <a:pt x="216" y="124"/>
                    </a:lnTo>
                    <a:lnTo>
                      <a:pt x="315" y="28"/>
                    </a:lnTo>
                    <a:lnTo>
                      <a:pt x="287" y="0"/>
                    </a:lnTo>
                    <a:lnTo>
                      <a:pt x="362" y="0"/>
                    </a:lnTo>
                    <a:lnTo>
                      <a:pt x="362" y="74"/>
                    </a:lnTo>
                    <a:lnTo>
                      <a:pt x="334" y="47"/>
                    </a:lnTo>
                    <a:lnTo>
                      <a:pt x="215" y="162"/>
                    </a:lnTo>
                    <a:close/>
                    <a:moveTo>
                      <a:pt x="66" y="356"/>
                    </a:moveTo>
                    <a:lnTo>
                      <a:pt x="156" y="356"/>
                    </a:lnTo>
                    <a:lnTo>
                      <a:pt x="156" y="230"/>
                    </a:lnTo>
                    <a:lnTo>
                      <a:pt x="66" y="230"/>
                    </a:lnTo>
                    <a:lnTo>
                      <a:pt x="66" y="356"/>
                    </a:lnTo>
                    <a:close/>
                    <a:moveTo>
                      <a:pt x="191" y="356"/>
                    </a:moveTo>
                    <a:lnTo>
                      <a:pt x="281" y="356"/>
                    </a:lnTo>
                    <a:lnTo>
                      <a:pt x="281" y="190"/>
                    </a:lnTo>
                    <a:lnTo>
                      <a:pt x="191" y="190"/>
                    </a:lnTo>
                    <a:lnTo>
                      <a:pt x="191" y="356"/>
                    </a:lnTo>
                    <a:close/>
                    <a:moveTo>
                      <a:pt x="316" y="106"/>
                    </a:moveTo>
                    <a:lnTo>
                      <a:pt x="316" y="356"/>
                    </a:lnTo>
                    <a:lnTo>
                      <a:pt x="406" y="356"/>
                    </a:lnTo>
                    <a:lnTo>
                      <a:pt x="406" y="106"/>
                    </a:lnTo>
                    <a:lnTo>
                      <a:pt x="316" y="1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41" name="肘形连接符 58">
              <a:extLst>
                <a:ext uri="{FF2B5EF4-FFF2-40B4-BE49-F238E27FC236}">
                  <a16:creationId xmlns:a16="http://schemas.microsoft.com/office/drawing/2014/main" id="{4984F588-BF84-4B9D-8E23-FA040D776BCE}"/>
                </a:ext>
              </a:extLst>
            </p:cNvPr>
            <p:cNvCxnSpPr>
              <a:stCxn id="43" idx="4"/>
              <a:endCxn id="45" idx="1"/>
            </p:cNvCxnSpPr>
            <p:nvPr/>
          </p:nvCxnSpPr>
          <p:spPr>
            <a:xfrm rot="16200000" flipH="1">
              <a:off x="3828237" y="2871381"/>
              <a:ext cx="540081" cy="175819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ïśḻíde">
            <a:extLst>
              <a:ext uri="{FF2B5EF4-FFF2-40B4-BE49-F238E27FC236}">
                <a16:creationId xmlns:a16="http://schemas.microsoft.com/office/drawing/2014/main" id="{E92DF192-464B-414E-A97C-F23AD076E56D}"/>
              </a:ext>
            </a:extLst>
          </p:cNvPr>
          <p:cNvGrpSpPr/>
          <p:nvPr/>
        </p:nvGrpSpPr>
        <p:grpSpPr>
          <a:xfrm>
            <a:off x="5962792" y="1778005"/>
            <a:ext cx="2733440" cy="2306897"/>
            <a:chOff x="6024260" y="1744297"/>
            <a:chExt cx="2733440" cy="2306897"/>
          </a:xfrm>
        </p:grpSpPr>
        <p:grpSp>
          <p:nvGrpSpPr>
            <p:cNvPr id="48" name="isľîďê">
              <a:extLst>
                <a:ext uri="{FF2B5EF4-FFF2-40B4-BE49-F238E27FC236}">
                  <a16:creationId xmlns:a16="http://schemas.microsoft.com/office/drawing/2014/main" id="{2B0B26CD-243E-4454-9B86-93381A238D4D}"/>
                </a:ext>
              </a:extLst>
            </p:cNvPr>
            <p:cNvGrpSpPr/>
            <p:nvPr/>
          </p:nvGrpSpPr>
          <p:grpSpPr>
            <a:xfrm>
              <a:off x="6633884" y="3014792"/>
              <a:ext cx="2123816" cy="1036402"/>
              <a:chOff x="2502722" y="2648359"/>
              <a:chExt cx="2621539" cy="1036402"/>
            </a:xfrm>
          </p:grpSpPr>
          <p:sp>
            <p:nvSpPr>
              <p:cNvPr id="54" name="iṧ1íḍê">
                <a:extLst>
                  <a:ext uri="{FF2B5EF4-FFF2-40B4-BE49-F238E27FC236}">
                    <a16:creationId xmlns:a16="http://schemas.microsoft.com/office/drawing/2014/main" id="{BB9E4EAD-A22F-4CEC-BD29-0F357F4E9D75}"/>
                  </a:ext>
                </a:extLst>
              </p:cNvPr>
              <p:cNvSpPr txBox="1"/>
              <p:nvPr/>
            </p:nvSpPr>
            <p:spPr bwMode="auto">
              <a:xfrm>
                <a:off x="2502722" y="2648359"/>
                <a:ext cx="2621539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55" name="í$1ïďè">
                <a:extLst>
                  <a:ext uri="{FF2B5EF4-FFF2-40B4-BE49-F238E27FC236}">
                    <a16:creationId xmlns:a16="http://schemas.microsoft.com/office/drawing/2014/main" id="{237F4068-14ED-499B-BC68-C5B6AE0A3481}"/>
                  </a:ext>
                </a:extLst>
              </p:cNvPr>
              <p:cNvSpPr/>
              <p:nvPr/>
            </p:nvSpPr>
            <p:spPr bwMode="auto">
              <a:xfrm>
                <a:off x="2502722" y="3077439"/>
                <a:ext cx="2621539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íṩ1ïďè">
              <a:extLst>
                <a:ext uri="{FF2B5EF4-FFF2-40B4-BE49-F238E27FC236}">
                  <a16:creationId xmlns:a16="http://schemas.microsoft.com/office/drawing/2014/main" id="{C07C061D-95B9-4D7D-8A6B-D39B7F87B8D8}"/>
                </a:ext>
              </a:extLst>
            </p:cNvPr>
            <p:cNvGrpSpPr/>
            <p:nvPr/>
          </p:nvGrpSpPr>
          <p:grpSpPr>
            <a:xfrm>
              <a:off x="6024260" y="1744297"/>
              <a:ext cx="944954" cy="944954"/>
              <a:chOff x="6024260" y="1744297"/>
              <a:chExt cx="944954" cy="944954"/>
            </a:xfrm>
          </p:grpSpPr>
          <p:sp>
            <p:nvSpPr>
              <p:cNvPr id="51" name="ïṣḻïḑè">
                <a:extLst>
                  <a:ext uri="{FF2B5EF4-FFF2-40B4-BE49-F238E27FC236}">
                    <a16:creationId xmlns:a16="http://schemas.microsoft.com/office/drawing/2014/main" id="{B2237C94-D077-4CE5-92FE-B7D4A8DD396B}"/>
                  </a:ext>
                </a:extLst>
              </p:cNvPr>
              <p:cNvSpPr/>
              <p:nvPr/>
            </p:nvSpPr>
            <p:spPr>
              <a:xfrm>
                <a:off x="6097438" y="1817475"/>
                <a:ext cx="798598" cy="7985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52" name="i$ļïďè">
                <a:extLst>
                  <a:ext uri="{FF2B5EF4-FFF2-40B4-BE49-F238E27FC236}">
                    <a16:creationId xmlns:a16="http://schemas.microsoft.com/office/drawing/2014/main" id="{2C95D33F-1524-404B-8210-382D4B96FB3A}"/>
                  </a:ext>
                </a:extLst>
              </p:cNvPr>
              <p:cNvSpPr/>
              <p:nvPr/>
            </p:nvSpPr>
            <p:spPr>
              <a:xfrm>
                <a:off x="6024260" y="1744297"/>
                <a:ext cx="944954" cy="944954"/>
              </a:xfrm>
              <a:prstGeom prst="ellipse">
                <a:avLst/>
              </a:prstGeom>
              <a:noFill/>
              <a:ln w="3175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53" name="ïşļiḍê">
                <a:extLst>
                  <a:ext uri="{FF2B5EF4-FFF2-40B4-BE49-F238E27FC236}">
                    <a16:creationId xmlns:a16="http://schemas.microsoft.com/office/drawing/2014/main" id="{4B01139B-59F3-464E-9F68-D070C7839C2D}"/>
                  </a:ext>
                </a:extLst>
              </p:cNvPr>
              <p:cNvSpPr/>
              <p:nvPr/>
            </p:nvSpPr>
            <p:spPr bwMode="auto">
              <a:xfrm>
                <a:off x="6262431" y="2043433"/>
                <a:ext cx="468612" cy="346682"/>
              </a:xfrm>
              <a:custGeom>
                <a:avLst/>
                <a:gdLst>
                  <a:gd name="T0" fmla="*/ 278945 h 440259"/>
                  <a:gd name="T1" fmla="*/ 278945 h 440259"/>
                  <a:gd name="T2" fmla="*/ 278945 h 440259"/>
                  <a:gd name="T3" fmla="*/ 278945 h 440259"/>
                  <a:gd name="T4" fmla="*/ 278945 h 440259"/>
                  <a:gd name="T5" fmla="*/ 278945 h 440259"/>
                  <a:gd name="T6" fmla="*/ 278945 h 440259"/>
                  <a:gd name="T7" fmla="*/ 278945 h 440259"/>
                  <a:gd name="T8" fmla="*/ 278945 h 440259"/>
                  <a:gd name="T9" fmla="*/ 278945 h 440259"/>
                  <a:gd name="T10" fmla="*/ 278945 h 440259"/>
                  <a:gd name="T11" fmla="*/ 278945 h 440259"/>
                  <a:gd name="T12" fmla="*/ 278945 h 440259"/>
                  <a:gd name="T13" fmla="*/ 278945 h 440259"/>
                  <a:gd name="T14" fmla="*/ 278945 h 440259"/>
                  <a:gd name="T15" fmla="*/ 278945 h 440259"/>
                  <a:gd name="T16" fmla="*/ 278945 h 440259"/>
                  <a:gd name="T17" fmla="*/ 278945 h 440259"/>
                  <a:gd name="T18" fmla="*/ 278945 h 440259"/>
                  <a:gd name="T19" fmla="*/ 278945 h 440259"/>
                  <a:gd name="T20" fmla="*/ 278945 h 440259"/>
                  <a:gd name="T21" fmla="*/ 278945 h 440259"/>
                  <a:gd name="T22" fmla="*/ 278945 h 440259"/>
                  <a:gd name="T23" fmla="*/ 278945 h 440259"/>
                  <a:gd name="T24" fmla="*/ 278945 h 440259"/>
                  <a:gd name="T25" fmla="*/ 278945 h 440259"/>
                  <a:gd name="T26" fmla="*/ 278945 h 440259"/>
                  <a:gd name="T27" fmla="*/ 278945 h 440259"/>
                  <a:gd name="T28" fmla="*/ 278945 h 440259"/>
                  <a:gd name="T29" fmla="*/ 278945 h 440259"/>
                  <a:gd name="T30" fmla="*/ 88862 h 440259"/>
                  <a:gd name="T31" fmla="*/ 88862 h 440259"/>
                  <a:gd name="T32" fmla="*/ 278945 h 440259"/>
                  <a:gd name="T33" fmla="*/ 278945 h 440259"/>
                  <a:gd name="T34" fmla="*/ 278945 h 440259"/>
                  <a:gd name="T35" fmla="*/ 278945 h 440259"/>
                  <a:gd name="T36" fmla="*/ 278945 h 440259"/>
                  <a:gd name="T37" fmla="*/ 278945 h 440259"/>
                  <a:gd name="T38" fmla="*/ 278945 h 440259"/>
                  <a:gd name="T39" fmla="*/ 278945 h 440259"/>
                  <a:gd name="T40" fmla="*/ 278945 h 440259"/>
                  <a:gd name="T41" fmla="*/ 278945 h 440259"/>
                  <a:gd name="T42" fmla="*/ 278945 h 440259"/>
                  <a:gd name="T43" fmla="*/ 278945 h 440259"/>
                  <a:gd name="T44" fmla="*/ 278945 h 440259"/>
                  <a:gd name="T45" fmla="*/ 278945 h 440259"/>
                  <a:gd name="T46" fmla="*/ 278945 h 440259"/>
                  <a:gd name="T47" fmla="*/ 278945 h 440259"/>
                  <a:gd name="T48" fmla="*/ 278945 h 440259"/>
                  <a:gd name="T49" fmla="*/ 278945 h 440259"/>
                  <a:gd name="T50" fmla="*/ 278945 h 440259"/>
                  <a:gd name="T51" fmla="*/ 278945 h 440259"/>
                  <a:gd name="T52" fmla="*/ 278945 h 440259"/>
                  <a:gd name="T53" fmla="*/ 278945 h 440259"/>
                  <a:gd name="T54" fmla="*/ 278945 h 440259"/>
                  <a:gd name="T55" fmla="*/ 278945 h 440259"/>
                  <a:gd name="T56" fmla="*/ 278945 h 440259"/>
                  <a:gd name="T57" fmla="*/ 278945 h 440259"/>
                  <a:gd name="T58" fmla="*/ 278945 h 440259"/>
                  <a:gd name="T59" fmla="*/ 278945 h 440259"/>
                  <a:gd name="T60" fmla="*/ 278945 h 440259"/>
                  <a:gd name="T61" fmla="*/ 278945 h 440259"/>
                  <a:gd name="T62" fmla="*/ 278945 h 440259"/>
                  <a:gd name="T63" fmla="*/ 278945 h 440259"/>
                  <a:gd name="T64" fmla="*/ 278945 h 440259"/>
                  <a:gd name="T65" fmla="*/ 278945 h 440259"/>
                  <a:gd name="T66" fmla="*/ 278945 h 440259"/>
                  <a:gd name="T67" fmla="*/ 278945 h 440259"/>
                  <a:gd name="T68" fmla="*/ 278945 h 440259"/>
                  <a:gd name="T69" fmla="*/ 278945 h 440259"/>
                  <a:gd name="T70" fmla="*/ 278945 h 440259"/>
                  <a:gd name="T71" fmla="*/ 278945 h 440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08" h="4896">
                    <a:moveTo>
                      <a:pt x="6608" y="638"/>
                    </a:moveTo>
                    <a:lnTo>
                      <a:pt x="6608" y="2638"/>
                    </a:lnTo>
                    <a:cubicBezTo>
                      <a:pt x="6608" y="2638"/>
                      <a:pt x="6180" y="2723"/>
                      <a:pt x="6092" y="2734"/>
                    </a:cubicBezTo>
                    <a:cubicBezTo>
                      <a:pt x="6004" y="2745"/>
                      <a:pt x="5728" y="2834"/>
                      <a:pt x="5528" y="2642"/>
                    </a:cubicBezTo>
                    <a:cubicBezTo>
                      <a:pt x="5219" y="2346"/>
                      <a:pt x="4122" y="1254"/>
                      <a:pt x="4122" y="1254"/>
                    </a:cubicBezTo>
                    <a:cubicBezTo>
                      <a:pt x="4122" y="1254"/>
                      <a:pt x="3932" y="1069"/>
                      <a:pt x="3629" y="1229"/>
                    </a:cubicBezTo>
                    <a:cubicBezTo>
                      <a:pt x="3350" y="1376"/>
                      <a:pt x="2936" y="1592"/>
                      <a:pt x="2764" y="1675"/>
                    </a:cubicBezTo>
                    <a:cubicBezTo>
                      <a:pt x="2437" y="1849"/>
                      <a:pt x="2167" y="1574"/>
                      <a:pt x="2167" y="1364"/>
                    </a:cubicBezTo>
                    <a:cubicBezTo>
                      <a:pt x="2167" y="1201"/>
                      <a:pt x="2269" y="1090"/>
                      <a:pt x="2414" y="1009"/>
                    </a:cubicBezTo>
                    <a:cubicBezTo>
                      <a:pt x="2808" y="770"/>
                      <a:pt x="3637" y="305"/>
                      <a:pt x="3983" y="121"/>
                    </a:cubicBezTo>
                    <a:cubicBezTo>
                      <a:pt x="4193" y="9"/>
                      <a:pt x="4344" y="0"/>
                      <a:pt x="4633" y="243"/>
                    </a:cubicBezTo>
                    <a:cubicBezTo>
                      <a:pt x="4988" y="541"/>
                      <a:pt x="5304" y="814"/>
                      <a:pt x="5304" y="814"/>
                    </a:cubicBezTo>
                    <a:cubicBezTo>
                      <a:pt x="5304" y="814"/>
                      <a:pt x="5407" y="900"/>
                      <a:pt x="5571" y="865"/>
                    </a:cubicBezTo>
                    <a:cubicBezTo>
                      <a:pt x="5975" y="780"/>
                      <a:pt x="6608" y="638"/>
                      <a:pt x="6608" y="638"/>
                    </a:cubicBezTo>
                    <a:close/>
                    <a:moveTo>
                      <a:pt x="2241" y="4027"/>
                    </a:moveTo>
                    <a:cubicBezTo>
                      <a:pt x="2294" y="3891"/>
                      <a:pt x="2277" y="3738"/>
                      <a:pt x="2175" y="3633"/>
                    </a:cubicBezTo>
                    <a:cubicBezTo>
                      <a:pt x="2083" y="3540"/>
                      <a:pt x="1950" y="3515"/>
                      <a:pt x="1822" y="3544"/>
                    </a:cubicBezTo>
                    <a:cubicBezTo>
                      <a:pt x="1858" y="3418"/>
                      <a:pt x="1838" y="3283"/>
                      <a:pt x="1746" y="3188"/>
                    </a:cubicBezTo>
                    <a:cubicBezTo>
                      <a:pt x="1654" y="3095"/>
                      <a:pt x="1521" y="3070"/>
                      <a:pt x="1394" y="3099"/>
                    </a:cubicBezTo>
                    <a:cubicBezTo>
                      <a:pt x="1429" y="2973"/>
                      <a:pt x="1409" y="2838"/>
                      <a:pt x="1317" y="2744"/>
                    </a:cubicBezTo>
                    <a:cubicBezTo>
                      <a:pt x="1173" y="2596"/>
                      <a:pt x="924" y="2602"/>
                      <a:pt x="760" y="2758"/>
                    </a:cubicBezTo>
                    <a:cubicBezTo>
                      <a:pt x="597" y="2915"/>
                      <a:pt x="492" y="3198"/>
                      <a:pt x="638" y="3365"/>
                    </a:cubicBezTo>
                    <a:cubicBezTo>
                      <a:pt x="783" y="3531"/>
                      <a:pt x="950" y="3430"/>
                      <a:pt x="1077" y="3401"/>
                    </a:cubicBezTo>
                    <a:cubicBezTo>
                      <a:pt x="1042" y="3527"/>
                      <a:pt x="936" y="3645"/>
                      <a:pt x="1066" y="3810"/>
                    </a:cubicBezTo>
                    <a:cubicBezTo>
                      <a:pt x="1197" y="3975"/>
                      <a:pt x="1378" y="3875"/>
                      <a:pt x="1506" y="3846"/>
                    </a:cubicBezTo>
                    <a:cubicBezTo>
                      <a:pt x="1470" y="3972"/>
                      <a:pt x="1369" y="4101"/>
                      <a:pt x="1494" y="4254"/>
                    </a:cubicBezTo>
                    <a:cubicBezTo>
                      <a:pt x="1621" y="4408"/>
                      <a:pt x="1829" y="4326"/>
                      <a:pt x="1966" y="4283"/>
                    </a:cubicBezTo>
                    <a:cubicBezTo>
                      <a:pt x="1913" y="4419"/>
                      <a:pt x="1799" y="4566"/>
                      <a:pt x="1945" y="4730"/>
                    </a:cubicBezTo>
                    <a:cubicBezTo>
                      <a:pt x="2090" y="4896"/>
                      <a:pt x="2426" y="4819"/>
                      <a:pt x="2590" y="4663"/>
                    </a:cubicBezTo>
                    <a:cubicBezTo>
                      <a:pt x="2753" y="4506"/>
                      <a:pt x="2769" y="4258"/>
                      <a:pt x="2625" y="4110"/>
                    </a:cubicBezTo>
                    <a:cubicBezTo>
                      <a:pt x="2526" y="4008"/>
                      <a:pt x="2378" y="3985"/>
                      <a:pt x="2241" y="4027"/>
                    </a:cubicBezTo>
                    <a:close/>
                    <a:moveTo>
                      <a:pt x="5233" y="2987"/>
                    </a:moveTo>
                    <a:cubicBezTo>
                      <a:pt x="4047" y="1802"/>
                      <a:pt x="4605" y="2359"/>
                      <a:pt x="3967" y="1720"/>
                    </a:cubicBezTo>
                    <a:cubicBezTo>
                      <a:pt x="3967" y="1720"/>
                      <a:pt x="3775" y="1529"/>
                      <a:pt x="3523" y="1640"/>
                    </a:cubicBezTo>
                    <a:cubicBezTo>
                      <a:pt x="3346" y="1718"/>
                      <a:pt x="3117" y="1824"/>
                      <a:pt x="2945" y="1905"/>
                    </a:cubicBezTo>
                    <a:cubicBezTo>
                      <a:pt x="2757" y="2004"/>
                      <a:pt x="2621" y="2034"/>
                      <a:pt x="2557" y="2034"/>
                    </a:cubicBezTo>
                    <a:cubicBezTo>
                      <a:pt x="2192" y="2031"/>
                      <a:pt x="1896" y="1738"/>
                      <a:pt x="1896" y="1373"/>
                    </a:cubicBezTo>
                    <a:cubicBezTo>
                      <a:pt x="1896" y="1137"/>
                      <a:pt x="2022" y="931"/>
                      <a:pt x="2209" y="814"/>
                    </a:cubicBezTo>
                    <a:cubicBezTo>
                      <a:pt x="2472" y="632"/>
                      <a:pt x="3078" y="310"/>
                      <a:pt x="3078" y="310"/>
                    </a:cubicBezTo>
                    <a:cubicBezTo>
                      <a:pt x="3078" y="310"/>
                      <a:pt x="2894" y="76"/>
                      <a:pt x="2489" y="76"/>
                    </a:cubicBezTo>
                    <a:cubicBezTo>
                      <a:pt x="2085" y="76"/>
                      <a:pt x="1240" y="629"/>
                      <a:pt x="1240" y="629"/>
                    </a:cubicBezTo>
                    <a:cubicBezTo>
                      <a:pt x="1240" y="629"/>
                      <a:pt x="1000" y="783"/>
                      <a:pt x="659" y="644"/>
                    </a:cubicBezTo>
                    <a:lnTo>
                      <a:pt x="0" y="415"/>
                    </a:lnTo>
                    <a:lnTo>
                      <a:pt x="0" y="2704"/>
                    </a:lnTo>
                    <a:cubicBezTo>
                      <a:pt x="0" y="2704"/>
                      <a:pt x="188" y="2758"/>
                      <a:pt x="357" y="2827"/>
                    </a:cubicBezTo>
                    <a:cubicBezTo>
                      <a:pt x="395" y="2719"/>
                      <a:pt x="457" y="2618"/>
                      <a:pt x="542" y="2535"/>
                    </a:cubicBezTo>
                    <a:cubicBezTo>
                      <a:pt x="822" y="2268"/>
                      <a:pt x="1287" y="2265"/>
                      <a:pt x="1542" y="2528"/>
                    </a:cubicBezTo>
                    <a:cubicBezTo>
                      <a:pt x="1619" y="2608"/>
                      <a:pt x="1673" y="2703"/>
                      <a:pt x="1700" y="2808"/>
                    </a:cubicBezTo>
                    <a:cubicBezTo>
                      <a:pt x="1803" y="2840"/>
                      <a:pt x="1896" y="2896"/>
                      <a:pt x="1971" y="2973"/>
                    </a:cubicBezTo>
                    <a:cubicBezTo>
                      <a:pt x="2048" y="3053"/>
                      <a:pt x="2101" y="3148"/>
                      <a:pt x="2129" y="3253"/>
                    </a:cubicBezTo>
                    <a:cubicBezTo>
                      <a:pt x="2231" y="3285"/>
                      <a:pt x="2324" y="3341"/>
                      <a:pt x="2399" y="3418"/>
                    </a:cubicBezTo>
                    <a:cubicBezTo>
                      <a:pt x="2484" y="3505"/>
                      <a:pt x="2540" y="3611"/>
                      <a:pt x="2566" y="3725"/>
                    </a:cubicBezTo>
                    <a:cubicBezTo>
                      <a:pt x="2674" y="3756"/>
                      <a:pt x="2771" y="3814"/>
                      <a:pt x="2849" y="3894"/>
                    </a:cubicBezTo>
                    <a:cubicBezTo>
                      <a:pt x="3002" y="4051"/>
                      <a:pt x="3056" y="4265"/>
                      <a:pt x="3023" y="4471"/>
                    </a:cubicBezTo>
                    <a:cubicBezTo>
                      <a:pt x="3024" y="4471"/>
                      <a:pt x="3024" y="4471"/>
                      <a:pt x="3024" y="4472"/>
                    </a:cubicBezTo>
                    <a:cubicBezTo>
                      <a:pt x="3027" y="4475"/>
                      <a:pt x="3119" y="4578"/>
                      <a:pt x="3177" y="4636"/>
                    </a:cubicBezTo>
                    <a:cubicBezTo>
                      <a:pt x="3290" y="4749"/>
                      <a:pt x="3475" y="4749"/>
                      <a:pt x="3588" y="4636"/>
                    </a:cubicBezTo>
                    <a:cubicBezTo>
                      <a:pt x="3700" y="4523"/>
                      <a:pt x="3701" y="4339"/>
                      <a:pt x="3588" y="4225"/>
                    </a:cubicBezTo>
                    <a:cubicBezTo>
                      <a:pt x="3584" y="4221"/>
                      <a:pt x="3180" y="3799"/>
                      <a:pt x="3213" y="3766"/>
                    </a:cubicBezTo>
                    <a:cubicBezTo>
                      <a:pt x="3245" y="3734"/>
                      <a:pt x="3759" y="4269"/>
                      <a:pt x="3769" y="4279"/>
                    </a:cubicBezTo>
                    <a:cubicBezTo>
                      <a:pt x="3882" y="4391"/>
                      <a:pt x="4066" y="4391"/>
                      <a:pt x="4179" y="4279"/>
                    </a:cubicBezTo>
                    <a:cubicBezTo>
                      <a:pt x="4292" y="4166"/>
                      <a:pt x="4292" y="3981"/>
                      <a:pt x="4179" y="3868"/>
                    </a:cubicBezTo>
                    <a:cubicBezTo>
                      <a:pt x="4174" y="3863"/>
                      <a:pt x="4151" y="3841"/>
                      <a:pt x="4142" y="3832"/>
                    </a:cubicBezTo>
                    <a:cubicBezTo>
                      <a:pt x="4142" y="3832"/>
                      <a:pt x="3632" y="3378"/>
                      <a:pt x="3671" y="3339"/>
                    </a:cubicBezTo>
                    <a:cubicBezTo>
                      <a:pt x="3710" y="3300"/>
                      <a:pt x="4343" y="3891"/>
                      <a:pt x="4345" y="3891"/>
                    </a:cubicBezTo>
                    <a:cubicBezTo>
                      <a:pt x="4458" y="3993"/>
                      <a:pt x="4634" y="3992"/>
                      <a:pt x="4743" y="3883"/>
                    </a:cubicBezTo>
                    <a:cubicBezTo>
                      <a:pt x="4850" y="3776"/>
                      <a:pt x="4852" y="3608"/>
                      <a:pt x="4758" y="3494"/>
                    </a:cubicBezTo>
                    <a:cubicBezTo>
                      <a:pt x="4756" y="3488"/>
                      <a:pt x="4275" y="2986"/>
                      <a:pt x="4312" y="2948"/>
                    </a:cubicBezTo>
                    <a:cubicBezTo>
                      <a:pt x="4351" y="2910"/>
                      <a:pt x="4826" y="3400"/>
                      <a:pt x="4827" y="3401"/>
                    </a:cubicBezTo>
                    <a:cubicBezTo>
                      <a:pt x="4940" y="3513"/>
                      <a:pt x="5124" y="3513"/>
                      <a:pt x="5238" y="3401"/>
                    </a:cubicBezTo>
                    <a:cubicBezTo>
                      <a:pt x="5350" y="3288"/>
                      <a:pt x="5350" y="3103"/>
                      <a:pt x="5238" y="2990"/>
                    </a:cubicBezTo>
                    <a:cubicBezTo>
                      <a:pt x="5236" y="2989"/>
                      <a:pt x="5234" y="2988"/>
                      <a:pt x="5233" y="298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50" name="肘形连接符 60">
              <a:extLst>
                <a:ext uri="{FF2B5EF4-FFF2-40B4-BE49-F238E27FC236}">
                  <a16:creationId xmlns:a16="http://schemas.microsoft.com/office/drawing/2014/main" id="{166B833C-CAFF-459A-96B7-EB5380675659}"/>
                </a:ext>
              </a:extLst>
            </p:cNvPr>
            <p:cNvCxnSpPr>
              <a:stCxn id="52" idx="4"/>
              <a:endCxn id="54" idx="1"/>
            </p:cNvCxnSpPr>
            <p:nvPr/>
          </p:nvCxnSpPr>
          <p:spPr>
            <a:xfrm rot="16200000" flipH="1">
              <a:off x="6295270" y="2890717"/>
              <a:ext cx="540081" cy="137147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islîḋè">
            <a:extLst>
              <a:ext uri="{FF2B5EF4-FFF2-40B4-BE49-F238E27FC236}">
                <a16:creationId xmlns:a16="http://schemas.microsoft.com/office/drawing/2014/main" id="{A9953F10-C432-485C-858D-2AC0FD9B4657}"/>
              </a:ext>
            </a:extLst>
          </p:cNvPr>
          <p:cNvGrpSpPr/>
          <p:nvPr/>
        </p:nvGrpSpPr>
        <p:grpSpPr>
          <a:xfrm>
            <a:off x="8325931" y="1778005"/>
            <a:ext cx="2694768" cy="2306897"/>
            <a:chOff x="8510630" y="1744297"/>
            <a:chExt cx="2694768" cy="2306897"/>
          </a:xfrm>
        </p:grpSpPr>
        <p:grpSp>
          <p:nvGrpSpPr>
            <p:cNvPr id="57" name="îṥlîḓê">
              <a:extLst>
                <a:ext uri="{FF2B5EF4-FFF2-40B4-BE49-F238E27FC236}">
                  <a16:creationId xmlns:a16="http://schemas.microsoft.com/office/drawing/2014/main" id="{A864FD8D-A61E-4258-BF39-3B79312743A6}"/>
                </a:ext>
              </a:extLst>
            </p:cNvPr>
            <p:cNvGrpSpPr/>
            <p:nvPr/>
          </p:nvGrpSpPr>
          <p:grpSpPr>
            <a:xfrm>
              <a:off x="9081582" y="3014792"/>
              <a:ext cx="2123816" cy="1036402"/>
              <a:chOff x="2502722" y="2648359"/>
              <a:chExt cx="2621539" cy="1036402"/>
            </a:xfrm>
          </p:grpSpPr>
          <p:sp>
            <p:nvSpPr>
              <p:cNvPr id="63" name="î$lïḑê">
                <a:extLst>
                  <a:ext uri="{FF2B5EF4-FFF2-40B4-BE49-F238E27FC236}">
                    <a16:creationId xmlns:a16="http://schemas.microsoft.com/office/drawing/2014/main" id="{EA7F48E6-5C85-4C3F-ABC7-64AACB8C96CD}"/>
                  </a:ext>
                </a:extLst>
              </p:cNvPr>
              <p:cNvSpPr txBox="1"/>
              <p:nvPr/>
            </p:nvSpPr>
            <p:spPr bwMode="auto">
              <a:xfrm>
                <a:off x="2502722" y="2648359"/>
                <a:ext cx="2621539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64" name="íŝḷîḍe">
                <a:extLst>
                  <a:ext uri="{FF2B5EF4-FFF2-40B4-BE49-F238E27FC236}">
                    <a16:creationId xmlns:a16="http://schemas.microsoft.com/office/drawing/2014/main" id="{0D052EFD-30D2-4A36-AE7E-E230CCC7AAAD}"/>
                  </a:ext>
                </a:extLst>
              </p:cNvPr>
              <p:cNvSpPr/>
              <p:nvPr/>
            </p:nvSpPr>
            <p:spPr bwMode="auto">
              <a:xfrm>
                <a:off x="2502722" y="3077439"/>
                <a:ext cx="2621539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ïṥliḍe">
              <a:extLst>
                <a:ext uri="{FF2B5EF4-FFF2-40B4-BE49-F238E27FC236}">
                  <a16:creationId xmlns:a16="http://schemas.microsoft.com/office/drawing/2014/main" id="{E83B0A98-DF07-44E9-9C78-A0DC33F2F427}"/>
                </a:ext>
              </a:extLst>
            </p:cNvPr>
            <p:cNvGrpSpPr/>
            <p:nvPr/>
          </p:nvGrpSpPr>
          <p:grpSpPr>
            <a:xfrm>
              <a:off x="8510630" y="1744297"/>
              <a:ext cx="944954" cy="944954"/>
              <a:chOff x="8510630" y="1744297"/>
              <a:chExt cx="944954" cy="944954"/>
            </a:xfrm>
          </p:grpSpPr>
          <p:sp>
            <p:nvSpPr>
              <p:cNvPr id="60" name="íṩ1ïḋé">
                <a:extLst>
                  <a:ext uri="{FF2B5EF4-FFF2-40B4-BE49-F238E27FC236}">
                    <a16:creationId xmlns:a16="http://schemas.microsoft.com/office/drawing/2014/main" id="{0CD32C90-02D4-4B00-ADB1-6A17B83A47D9}"/>
                  </a:ext>
                </a:extLst>
              </p:cNvPr>
              <p:cNvSpPr/>
              <p:nvPr/>
            </p:nvSpPr>
            <p:spPr>
              <a:xfrm>
                <a:off x="8583808" y="1817475"/>
                <a:ext cx="798598" cy="7985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61" name="ïśļíḑe">
                <a:extLst>
                  <a:ext uri="{FF2B5EF4-FFF2-40B4-BE49-F238E27FC236}">
                    <a16:creationId xmlns:a16="http://schemas.microsoft.com/office/drawing/2014/main" id="{5795FD65-44E2-4B16-8422-AF082861B3F8}"/>
                  </a:ext>
                </a:extLst>
              </p:cNvPr>
              <p:cNvSpPr/>
              <p:nvPr/>
            </p:nvSpPr>
            <p:spPr>
              <a:xfrm>
                <a:off x="8510630" y="1744297"/>
                <a:ext cx="944954" cy="944954"/>
              </a:xfrm>
              <a:prstGeom prst="ellipse">
                <a:avLst/>
              </a:prstGeom>
              <a:noFill/>
              <a:ln w="3175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62" name="isḻîḋé">
                <a:extLst>
                  <a:ext uri="{FF2B5EF4-FFF2-40B4-BE49-F238E27FC236}">
                    <a16:creationId xmlns:a16="http://schemas.microsoft.com/office/drawing/2014/main" id="{D7728092-6A41-4F34-8D9F-4A0D59AEF65F}"/>
                  </a:ext>
                </a:extLst>
              </p:cNvPr>
              <p:cNvSpPr/>
              <p:nvPr/>
            </p:nvSpPr>
            <p:spPr bwMode="auto">
              <a:xfrm>
                <a:off x="8791371" y="2025328"/>
                <a:ext cx="383472" cy="382894"/>
              </a:xfrm>
              <a:custGeom>
                <a:avLst/>
                <a:gdLst>
                  <a:gd name="connsiteX0" fmla="*/ 402120 w 607639"/>
                  <a:gd name="connsiteY0" fmla="*/ 85874 h 606722"/>
                  <a:gd name="connsiteX1" fmla="*/ 607639 w 607639"/>
                  <a:gd name="connsiteY1" fmla="*/ 342965 h 606722"/>
                  <a:gd name="connsiteX2" fmla="*/ 343375 w 607639"/>
                  <a:gd name="connsiteY2" fmla="*/ 606722 h 606722"/>
                  <a:gd name="connsiteX3" fmla="*/ 85965 w 607639"/>
                  <a:gd name="connsiteY3" fmla="*/ 401529 h 606722"/>
                  <a:gd name="connsiteX4" fmla="*/ 91128 w 607639"/>
                  <a:gd name="connsiteY4" fmla="*/ 379223 h 606722"/>
                  <a:gd name="connsiteX5" fmla="*/ 111777 w 607639"/>
                  <a:gd name="connsiteY5" fmla="*/ 369270 h 606722"/>
                  <a:gd name="connsiteX6" fmla="*/ 369811 w 607639"/>
                  <a:gd name="connsiteY6" fmla="*/ 369270 h 606722"/>
                  <a:gd name="connsiteX7" fmla="*/ 369811 w 607639"/>
                  <a:gd name="connsiteY7" fmla="*/ 111645 h 606722"/>
                  <a:gd name="connsiteX8" fmla="*/ 379779 w 607639"/>
                  <a:gd name="connsiteY8" fmla="*/ 91028 h 606722"/>
                  <a:gd name="connsiteX9" fmla="*/ 402120 w 607639"/>
                  <a:gd name="connsiteY9" fmla="*/ 85874 h 606722"/>
                  <a:gd name="connsiteX10" fmla="*/ 290615 w 607639"/>
                  <a:gd name="connsiteY10" fmla="*/ 0 h 606722"/>
                  <a:gd name="connsiteX11" fmla="*/ 317051 w 607639"/>
                  <a:gd name="connsiteY11" fmla="*/ 26394 h 606722"/>
                  <a:gd name="connsiteX12" fmla="*/ 317051 w 607639"/>
                  <a:gd name="connsiteY12" fmla="*/ 290163 h 606722"/>
                  <a:gd name="connsiteX13" fmla="*/ 290615 w 607639"/>
                  <a:gd name="connsiteY13" fmla="*/ 316557 h 606722"/>
                  <a:gd name="connsiteX14" fmla="*/ 26436 w 607639"/>
                  <a:gd name="connsiteY14" fmla="*/ 316557 h 606722"/>
                  <a:gd name="connsiteX15" fmla="*/ 0 w 607639"/>
                  <a:gd name="connsiteY15" fmla="*/ 290163 h 606722"/>
                  <a:gd name="connsiteX16" fmla="*/ 290615 w 607639"/>
                  <a:gd name="connsiteY16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7639" h="606722">
                    <a:moveTo>
                      <a:pt x="402120" y="85874"/>
                    </a:moveTo>
                    <a:cubicBezTo>
                      <a:pt x="523082" y="113333"/>
                      <a:pt x="607639" y="218996"/>
                      <a:pt x="607639" y="342965"/>
                    </a:cubicBezTo>
                    <a:cubicBezTo>
                      <a:pt x="607639" y="488352"/>
                      <a:pt x="489081" y="606722"/>
                      <a:pt x="343375" y="606722"/>
                    </a:cubicBezTo>
                    <a:cubicBezTo>
                      <a:pt x="219388" y="606722"/>
                      <a:pt x="113469" y="522299"/>
                      <a:pt x="85965" y="401529"/>
                    </a:cubicBezTo>
                    <a:cubicBezTo>
                      <a:pt x="84185" y="393708"/>
                      <a:pt x="86054" y="385533"/>
                      <a:pt x="91128" y="379223"/>
                    </a:cubicBezTo>
                    <a:cubicBezTo>
                      <a:pt x="96112" y="373002"/>
                      <a:pt x="103767" y="369270"/>
                      <a:pt x="111777" y="369270"/>
                    </a:cubicBezTo>
                    <a:lnTo>
                      <a:pt x="369811" y="369270"/>
                    </a:lnTo>
                    <a:lnTo>
                      <a:pt x="369811" y="111645"/>
                    </a:lnTo>
                    <a:cubicBezTo>
                      <a:pt x="369811" y="103647"/>
                      <a:pt x="373549" y="96004"/>
                      <a:pt x="379779" y="91028"/>
                    </a:cubicBezTo>
                    <a:cubicBezTo>
                      <a:pt x="386099" y="86051"/>
                      <a:pt x="394377" y="84185"/>
                      <a:pt x="402120" y="85874"/>
                    </a:cubicBezTo>
                    <a:close/>
                    <a:moveTo>
                      <a:pt x="290615" y="0"/>
                    </a:moveTo>
                    <a:cubicBezTo>
                      <a:pt x="305213" y="0"/>
                      <a:pt x="317051" y="11820"/>
                      <a:pt x="317051" y="26394"/>
                    </a:cubicBezTo>
                    <a:lnTo>
                      <a:pt x="317051" y="290163"/>
                    </a:lnTo>
                    <a:cubicBezTo>
                      <a:pt x="317051" y="304737"/>
                      <a:pt x="305213" y="316557"/>
                      <a:pt x="290615" y="316557"/>
                    </a:cubicBezTo>
                    <a:lnTo>
                      <a:pt x="26436" y="316557"/>
                    </a:lnTo>
                    <a:cubicBezTo>
                      <a:pt x="11838" y="316557"/>
                      <a:pt x="0" y="304737"/>
                      <a:pt x="0" y="290163"/>
                    </a:cubicBezTo>
                    <a:cubicBezTo>
                      <a:pt x="0" y="130196"/>
                      <a:pt x="130399" y="0"/>
                      <a:pt x="2906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59" name="肘形连接符 62">
              <a:extLst>
                <a:ext uri="{FF2B5EF4-FFF2-40B4-BE49-F238E27FC236}">
                  <a16:creationId xmlns:a16="http://schemas.microsoft.com/office/drawing/2014/main" id="{F598F10E-4B1E-4692-BCD0-62B54E2B4595}"/>
                </a:ext>
              </a:extLst>
            </p:cNvPr>
            <p:cNvCxnSpPr>
              <a:stCxn id="61" idx="4"/>
              <a:endCxn id="63" idx="1"/>
            </p:cNvCxnSpPr>
            <p:nvPr/>
          </p:nvCxnSpPr>
          <p:spPr>
            <a:xfrm rot="16200000" flipH="1">
              <a:off x="8781466" y="2890890"/>
              <a:ext cx="540081" cy="136800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57B08DA-1D89-4D1C-9711-27FB7405C0AB}"/>
              </a:ext>
            </a:extLst>
          </p:cNvPr>
          <p:cNvGrpSpPr/>
          <p:nvPr/>
        </p:nvGrpSpPr>
        <p:grpSpPr>
          <a:xfrm>
            <a:off x="1807467" y="4154208"/>
            <a:ext cx="9025633" cy="1397744"/>
            <a:chOff x="2645667" y="4154208"/>
            <a:chExt cx="9025633" cy="1397744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017ECE6-E2DA-4F29-9011-9CDAB7F30DFE}"/>
                </a:ext>
              </a:extLst>
            </p:cNvPr>
            <p:cNvCxnSpPr/>
            <p:nvPr/>
          </p:nvCxnSpPr>
          <p:spPr>
            <a:xfrm>
              <a:off x="2753617" y="4324064"/>
              <a:ext cx="8917683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iş1idé">
              <a:extLst>
                <a:ext uri="{FF2B5EF4-FFF2-40B4-BE49-F238E27FC236}">
                  <a16:creationId xmlns:a16="http://schemas.microsoft.com/office/drawing/2014/main" id="{AB0DC4FA-22B8-40B2-8F7B-90CC3ECC3446}"/>
                </a:ext>
              </a:extLst>
            </p:cNvPr>
            <p:cNvGrpSpPr/>
            <p:nvPr/>
          </p:nvGrpSpPr>
          <p:grpSpPr>
            <a:xfrm>
              <a:off x="2645667" y="4154208"/>
              <a:ext cx="5899466" cy="1397744"/>
              <a:chOff x="2819021" y="731754"/>
              <a:chExt cx="5899465" cy="1397744"/>
            </a:xfrm>
          </p:grpSpPr>
          <p:sp>
            <p:nvSpPr>
              <p:cNvPr id="68" name="íśḷíḋê">
                <a:extLst>
                  <a:ext uri="{FF2B5EF4-FFF2-40B4-BE49-F238E27FC236}">
                    <a16:creationId xmlns:a16="http://schemas.microsoft.com/office/drawing/2014/main" id="{DF6BF390-4A8C-4199-A048-AAFBEBA2437B}"/>
                  </a:ext>
                </a:extLst>
              </p:cNvPr>
              <p:cNvSpPr txBox="1"/>
              <p:nvPr/>
            </p:nvSpPr>
            <p:spPr>
              <a:xfrm>
                <a:off x="2819028" y="731754"/>
                <a:ext cx="5899458" cy="737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69" name="is1ïḑê">
                <a:extLst>
                  <a:ext uri="{FF2B5EF4-FFF2-40B4-BE49-F238E27FC236}">
                    <a16:creationId xmlns:a16="http://schemas.microsoft.com/office/drawing/2014/main" id="{63EB35DD-A7E8-4367-BD4E-FD2173778355}"/>
                  </a:ext>
                </a:extLst>
              </p:cNvPr>
              <p:cNvSpPr txBox="1"/>
              <p:nvPr/>
            </p:nvSpPr>
            <p:spPr>
              <a:xfrm>
                <a:off x="2819021" y="1469070"/>
                <a:ext cx="5899460" cy="660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9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îsḻïde">
            <a:extLst>
              <a:ext uri="{FF2B5EF4-FFF2-40B4-BE49-F238E27FC236}">
                <a16:creationId xmlns:a16="http://schemas.microsoft.com/office/drawing/2014/main" id="{4D5CC753-36AD-4991-9D26-2A25334DB38A}"/>
              </a:ext>
            </a:extLst>
          </p:cNvPr>
          <p:cNvGrpSpPr/>
          <p:nvPr/>
        </p:nvGrpSpPr>
        <p:grpSpPr>
          <a:xfrm>
            <a:off x="6168737" y="1657343"/>
            <a:ext cx="4954052" cy="4341986"/>
            <a:chOff x="3551309" y="1110576"/>
            <a:chExt cx="5743540" cy="5033934"/>
          </a:xfrm>
        </p:grpSpPr>
        <p:grpSp>
          <p:nvGrpSpPr>
            <p:cNvPr id="9" name="ïšľíḑè">
              <a:extLst>
                <a:ext uri="{FF2B5EF4-FFF2-40B4-BE49-F238E27FC236}">
                  <a16:creationId xmlns:a16="http://schemas.microsoft.com/office/drawing/2014/main" id="{3D3258A3-E198-4C83-A509-4BBD36CD5BDC}"/>
                </a:ext>
              </a:extLst>
            </p:cNvPr>
            <p:cNvGrpSpPr/>
            <p:nvPr/>
          </p:nvGrpSpPr>
          <p:grpSpPr>
            <a:xfrm>
              <a:off x="3647411" y="1447802"/>
              <a:ext cx="4948314" cy="4431068"/>
              <a:chOff x="727406" y="1025292"/>
              <a:chExt cx="5368594" cy="4807415"/>
            </a:xfrm>
          </p:grpSpPr>
          <p:sp>
            <p:nvSpPr>
              <p:cNvPr id="18" name="ïṥlîḓé">
                <a:extLst>
                  <a:ext uri="{FF2B5EF4-FFF2-40B4-BE49-F238E27FC236}">
                    <a16:creationId xmlns:a16="http://schemas.microsoft.com/office/drawing/2014/main" id="{3BEF885E-94D9-496B-B79A-2AB158681B8A}"/>
                  </a:ext>
                </a:extLst>
              </p:cNvPr>
              <p:cNvSpPr/>
              <p:nvPr/>
            </p:nvSpPr>
            <p:spPr>
              <a:xfrm>
                <a:off x="2958271" y="1945722"/>
                <a:ext cx="1031987" cy="928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20" y="19292"/>
                    </a:moveTo>
                    <a:cubicBezTo>
                      <a:pt x="16797" y="19292"/>
                      <a:pt x="17545" y="19415"/>
                      <a:pt x="18288" y="19546"/>
                    </a:cubicBezTo>
                    <a:lnTo>
                      <a:pt x="21600" y="578"/>
                    </a:lnTo>
                    <a:cubicBezTo>
                      <a:pt x="19785" y="220"/>
                      <a:pt x="17927" y="0"/>
                      <a:pt x="16020" y="0"/>
                    </a:cubicBezTo>
                    <a:cubicBezTo>
                      <a:pt x="10170" y="0"/>
                      <a:pt x="4708" y="1787"/>
                      <a:pt x="0" y="4851"/>
                    </a:cubicBezTo>
                    <a:lnTo>
                      <a:pt x="8670" y="21600"/>
                    </a:lnTo>
                    <a:cubicBezTo>
                      <a:pt x="10829" y="20168"/>
                      <a:pt x="13323" y="19292"/>
                      <a:pt x="16020" y="1929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19" name="iśḻíḓe">
                <a:extLst>
                  <a:ext uri="{FF2B5EF4-FFF2-40B4-BE49-F238E27FC236}">
                    <a16:creationId xmlns:a16="http://schemas.microsoft.com/office/drawing/2014/main" id="{88C6808A-9033-46DF-88FE-C7017874B100}"/>
                  </a:ext>
                </a:extLst>
              </p:cNvPr>
              <p:cNvSpPr/>
              <p:nvPr/>
            </p:nvSpPr>
            <p:spPr>
              <a:xfrm>
                <a:off x="3839533" y="3915274"/>
                <a:ext cx="1114868" cy="1141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336"/>
                    </a:moveTo>
                    <a:lnTo>
                      <a:pt x="7741" y="0"/>
                    </a:lnTo>
                    <a:cubicBezTo>
                      <a:pt x="5770" y="2205"/>
                      <a:pt x="3082" y="3759"/>
                      <a:pt x="0" y="4278"/>
                    </a:cubicBezTo>
                    <a:lnTo>
                      <a:pt x="3340" y="21600"/>
                    </a:lnTo>
                    <a:cubicBezTo>
                      <a:pt x="10608" y="20317"/>
                      <a:pt x="16999" y="16603"/>
                      <a:pt x="21600" y="113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0" name="íS1ïḓè">
                <a:extLst>
                  <a:ext uri="{FF2B5EF4-FFF2-40B4-BE49-F238E27FC236}">
                    <a16:creationId xmlns:a16="http://schemas.microsoft.com/office/drawing/2014/main" id="{1639B9E1-245E-4F8A-9741-AFF9CD6E6F7F}"/>
                  </a:ext>
                </a:extLst>
              </p:cNvPr>
              <p:cNvSpPr/>
              <p:nvPr/>
            </p:nvSpPr>
            <p:spPr>
              <a:xfrm>
                <a:off x="1872781" y="1766322"/>
                <a:ext cx="1497098" cy="1507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888"/>
                    </a:moveTo>
                    <a:lnTo>
                      <a:pt x="12400" y="0"/>
                    </a:lnTo>
                    <a:cubicBezTo>
                      <a:pt x="6696" y="3307"/>
                      <a:pt x="2273" y="8525"/>
                      <a:pt x="0" y="14780"/>
                    </a:cubicBezTo>
                    <a:lnTo>
                      <a:pt x="17167" y="21600"/>
                    </a:lnTo>
                    <a:cubicBezTo>
                      <a:pt x="17873" y="19178"/>
                      <a:pt x="19466" y="17154"/>
                      <a:pt x="21600" y="1588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1" name="íṣ1iḓé">
                <a:extLst>
                  <a:ext uri="{FF2B5EF4-FFF2-40B4-BE49-F238E27FC236}">
                    <a16:creationId xmlns:a16="http://schemas.microsoft.com/office/drawing/2014/main" id="{485F4A6B-2784-4A87-9F0C-520DE30825FC}"/>
                  </a:ext>
                </a:extLst>
              </p:cNvPr>
              <p:cNvSpPr/>
              <p:nvPr/>
            </p:nvSpPr>
            <p:spPr>
              <a:xfrm>
                <a:off x="4239597" y="3464850"/>
                <a:ext cx="1449888" cy="1272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558" y="0"/>
                    </a:lnTo>
                    <a:cubicBezTo>
                      <a:pt x="2558" y="1"/>
                      <a:pt x="2558" y="2"/>
                      <a:pt x="2558" y="3"/>
                    </a:cubicBezTo>
                    <a:cubicBezTo>
                      <a:pt x="2558" y="2943"/>
                      <a:pt x="1573" y="5596"/>
                      <a:pt x="0" y="7649"/>
                    </a:cubicBezTo>
                    <a:lnTo>
                      <a:pt x="14617" y="21600"/>
                    </a:lnTo>
                    <a:cubicBezTo>
                      <a:pt x="18964" y="15777"/>
                      <a:pt x="21600" y="8246"/>
                      <a:pt x="21600" y="3"/>
                    </a:cubicBezTo>
                    <a:cubicBezTo>
                      <a:pt x="21600" y="2"/>
                      <a:pt x="21600" y="1"/>
                      <a:pt x="2160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2" name="iśḷiḋe">
                <a:extLst>
                  <a:ext uri="{FF2B5EF4-FFF2-40B4-BE49-F238E27FC236}">
                    <a16:creationId xmlns:a16="http://schemas.microsoft.com/office/drawing/2014/main" id="{D3EF8EF6-4656-49A0-BA7A-EE0FFBFAB665}"/>
                  </a:ext>
                </a:extLst>
              </p:cNvPr>
              <p:cNvSpPr/>
              <p:nvPr/>
            </p:nvSpPr>
            <p:spPr>
              <a:xfrm>
                <a:off x="3092557" y="4063547"/>
                <a:ext cx="854686" cy="673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05" y="2876"/>
                    </a:moveTo>
                    <a:cubicBezTo>
                      <a:pt x="12829" y="2876"/>
                      <a:pt x="9983" y="1777"/>
                      <a:pt x="7475" y="0"/>
                    </a:cubicBezTo>
                    <a:lnTo>
                      <a:pt x="0" y="16231"/>
                    </a:lnTo>
                    <a:cubicBezTo>
                      <a:pt x="4694" y="19631"/>
                      <a:pt x="10113" y="21600"/>
                      <a:pt x="15905" y="21600"/>
                    </a:cubicBezTo>
                    <a:cubicBezTo>
                      <a:pt x="17852" y="21600"/>
                      <a:pt x="19749" y="21343"/>
                      <a:pt x="21600" y="20923"/>
                    </a:cubicBezTo>
                    <a:lnTo>
                      <a:pt x="18866" y="2498"/>
                    </a:lnTo>
                    <a:cubicBezTo>
                      <a:pt x="17899" y="2709"/>
                      <a:pt x="16919" y="2876"/>
                      <a:pt x="15905" y="287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8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3" name="ïśļîdê">
                <a:extLst>
                  <a:ext uri="{FF2B5EF4-FFF2-40B4-BE49-F238E27FC236}">
                    <a16:creationId xmlns:a16="http://schemas.microsoft.com/office/drawing/2014/main" id="{1F397B3D-DF64-48A2-9D9A-177B98DD042D}"/>
                  </a:ext>
                </a:extLst>
              </p:cNvPr>
              <p:cNvSpPr/>
              <p:nvPr/>
            </p:nvSpPr>
            <p:spPr>
              <a:xfrm>
                <a:off x="4261979" y="2043640"/>
                <a:ext cx="1689786" cy="1420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04" y="21600"/>
                    </a:moveTo>
                    <a:lnTo>
                      <a:pt x="21600" y="21600"/>
                    </a:lnTo>
                    <a:cubicBezTo>
                      <a:pt x="21599" y="13390"/>
                      <a:pt x="19141" y="5864"/>
                      <a:pt x="15055" y="0"/>
                    </a:cubicBezTo>
                    <a:lnTo>
                      <a:pt x="0" y="15174"/>
                    </a:lnTo>
                    <a:cubicBezTo>
                      <a:pt x="1174" y="16952"/>
                      <a:pt x="1903" y="19164"/>
                      <a:pt x="1904" y="216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25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4" name="ïṧ1îḑe">
                <a:extLst>
                  <a:ext uri="{FF2B5EF4-FFF2-40B4-BE49-F238E27FC236}">
                    <a16:creationId xmlns:a16="http://schemas.microsoft.com/office/drawing/2014/main" id="{5191B2B1-7F30-4438-A285-97EB28BEFC80}"/>
                  </a:ext>
                </a:extLst>
              </p:cNvPr>
              <p:cNvSpPr/>
              <p:nvPr/>
            </p:nvSpPr>
            <p:spPr>
              <a:xfrm>
                <a:off x="1634978" y="3719436"/>
                <a:ext cx="1753782" cy="1676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40" y="0"/>
                    </a:moveTo>
                    <a:lnTo>
                      <a:pt x="0" y="6733"/>
                    </a:lnTo>
                    <a:cubicBezTo>
                      <a:pt x="2241" y="13033"/>
                      <a:pt x="6520" y="18281"/>
                      <a:pt x="12018" y="21600"/>
                    </a:cubicBezTo>
                    <a:lnTo>
                      <a:pt x="21600" y="4448"/>
                    </a:lnTo>
                    <a:cubicBezTo>
                      <a:pt x="19905" y="3458"/>
                      <a:pt x="18563" y="1905"/>
                      <a:pt x="17840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5" name="îṣľîḓé">
                <a:extLst>
                  <a:ext uri="{FF2B5EF4-FFF2-40B4-BE49-F238E27FC236}">
                    <a16:creationId xmlns:a16="http://schemas.microsoft.com/office/drawing/2014/main" id="{11A8047E-AC57-41C6-B5DE-D01272483FE1}"/>
                  </a:ext>
                </a:extLst>
              </p:cNvPr>
              <p:cNvSpPr/>
              <p:nvPr/>
            </p:nvSpPr>
            <p:spPr>
              <a:xfrm>
                <a:off x="3831140" y="1025292"/>
                <a:ext cx="1802391" cy="2017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67" y="21600"/>
                    </a:moveTo>
                    <a:lnTo>
                      <a:pt x="21600" y="9155"/>
                    </a:lnTo>
                    <a:cubicBezTo>
                      <a:pt x="17235" y="4460"/>
                      <a:pt x="11091" y="1146"/>
                      <a:pt x="4097" y="0"/>
                    </a:cubicBezTo>
                    <a:lnTo>
                      <a:pt x="0" y="18874"/>
                    </a:lnTo>
                    <a:cubicBezTo>
                      <a:pt x="2097" y="19172"/>
                      <a:pt x="3912" y="20171"/>
                      <a:pt x="5167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6" name="iṥlíḓé">
                <a:extLst>
                  <a:ext uri="{FF2B5EF4-FFF2-40B4-BE49-F238E27FC236}">
                    <a16:creationId xmlns:a16="http://schemas.microsoft.com/office/drawing/2014/main" id="{81E634C9-E6C6-4458-95B5-9A42F75F1FBE}"/>
                  </a:ext>
                </a:extLst>
              </p:cNvPr>
              <p:cNvSpPr/>
              <p:nvPr/>
            </p:nvSpPr>
            <p:spPr>
              <a:xfrm>
                <a:off x="1349618" y="2647933"/>
                <a:ext cx="1734199" cy="1642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82" y="10751"/>
                    </a:moveTo>
                    <a:cubicBezTo>
                      <a:pt x="20982" y="9875"/>
                      <a:pt x="21137" y="9045"/>
                      <a:pt x="21357" y="8244"/>
                    </a:cubicBezTo>
                    <a:lnTo>
                      <a:pt x="1838" y="0"/>
                    </a:lnTo>
                    <a:cubicBezTo>
                      <a:pt x="670" y="3356"/>
                      <a:pt x="0" y="6967"/>
                      <a:pt x="0" y="10751"/>
                    </a:cubicBezTo>
                    <a:cubicBezTo>
                      <a:pt x="0" y="14572"/>
                      <a:pt x="682" y="18216"/>
                      <a:pt x="1873" y="21600"/>
                    </a:cubicBezTo>
                    <a:lnTo>
                      <a:pt x="21600" y="14084"/>
                    </a:lnTo>
                    <a:cubicBezTo>
                      <a:pt x="21211" y="13050"/>
                      <a:pt x="20982" y="11930"/>
                      <a:pt x="20982" y="1075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7" name="íŝḻîḍè">
                <a:extLst>
                  <a:ext uri="{FF2B5EF4-FFF2-40B4-BE49-F238E27FC236}">
                    <a16:creationId xmlns:a16="http://schemas.microsoft.com/office/drawing/2014/main" id="{2E29D56E-C185-45F7-979D-EC1056D5E768}"/>
                  </a:ext>
                </a:extLst>
              </p:cNvPr>
              <p:cNvSpPr/>
              <p:nvPr/>
            </p:nvSpPr>
            <p:spPr>
              <a:xfrm>
                <a:off x="3033807" y="2776625"/>
                <a:ext cx="1377148" cy="1377148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8" name="ïs1ïḍè">
                <a:extLst>
                  <a:ext uri="{FF2B5EF4-FFF2-40B4-BE49-F238E27FC236}">
                    <a16:creationId xmlns:a16="http://schemas.microsoft.com/office/drawing/2014/main" id="{2CCA23C0-0FB0-46A0-9EC6-EF7BC2F71188}"/>
                  </a:ext>
                </a:extLst>
              </p:cNvPr>
              <p:cNvSpPr/>
              <p:nvPr/>
            </p:nvSpPr>
            <p:spPr>
              <a:xfrm>
                <a:off x="3306678" y="3049496"/>
                <a:ext cx="831411" cy="831407"/>
              </a:xfrm>
              <a:prstGeom prst="ellipse">
                <a:avLst/>
              </a:prstGeom>
              <a:solidFill>
                <a:srgbClr val="000000">
                  <a:alpha val="5000"/>
                </a:srgbClr>
              </a:solidFill>
              <a:ln w="12700">
                <a:miter lim="400000"/>
              </a:ln>
            </p:spPr>
            <p:txBody>
              <a:bodyPr wrap="square" lIns="91440" tIns="45720" rIns="91440" bIns="45720">
                <a:normAutofit fontScale="77500" lnSpcReduction="20000"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9" name="îŝḻiďê">
                <a:extLst>
                  <a:ext uri="{FF2B5EF4-FFF2-40B4-BE49-F238E27FC236}">
                    <a16:creationId xmlns:a16="http://schemas.microsoft.com/office/drawing/2014/main" id="{438C6900-F729-4F35-887D-9673EA9ADDC3}"/>
                  </a:ext>
                </a:extLst>
              </p:cNvPr>
              <p:cNvSpPr/>
              <p:nvPr/>
            </p:nvSpPr>
            <p:spPr>
              <a:xfrm>
                <a:off x="1645466" y="1382173"/>
                <a:ext cx="4153832" cy="4153832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0" name="iŝ1ïḍe">
                <a:extLst>
                  <a:ext uri="{FF2B5EF4-FFF2-40B4-BE49-F238E27FC236}">
                    <a16:creationId xmlns:a16="http://schemas.microsoft.com/office/drawing/2014/main" id="{60CBBFB9-4D8B-4D0D-A241-4BB060A041B8}"/>
                  </a:ext>
                </a:extLst>
              </p:cNvPr>
              <p:cNvSpPr/>
              <p:nvPr/>
            </p:nvSpPr>
            <p:spPr>
              <a:xfrm>
                <a:off x="2238870" y="1975577"/>
                <a:ext cx="2967024" cy="2967024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1" name="iṩľiďé">
                <a:extLst>
                  <a:ext uri="{FF2B5EF4-FFF2-40B4-BE49-F238E27FC236}">
                    <a16:creationId xmlns:a16="http://schemas.microsoft.com/office/drawing/2014/main" id="{FDBD63D4-F100-42CB-964D-89A7538C97B1}"/>
                  </a:ext>
                </a:extLst>
              </p:cNvPr>
              <p:cNvSpPr/>
              <p:nvPr/>
            </p:nvSpPr>
            <p:spPr>
              <a:xfrm>
                <a:off x="3128977" y="2865684"/>
                <a:ext cx="1186809" cy="1186809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2" name="ïṩļidè">
                <a:extLst>
                  <a:ext uri="{FF2B5EF4-FFF2-40B4-BE49-F238E27FC236}">
                    <a16:creationId xmlns:a16="http://schemas.microsoft.com/office/drawing/2014/main" id="{21E5EBF6-B3C5-4B2F-8532-5261E4C8D896}"/>
                  </a:ext>
                </a:extLst>
              </p:cNvPr>
              <p:cNvSpPr/>
              <p:nvPr/>
            </p:nvSpPr>
            <p:spPr>
              <a:xfrm>
                <a:off x="3425679" y="3162386"/>
                <a:ext cx="593405" cy="593405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 fontScale="47500" lnSpcReduction="20000"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3" name="i$ľîḓè">
                <a:extLst>
                  <a:ext uri="{FF2B5EF4-FFF2-40B4-BE49-F238E27FC236}">
                    <a16:creationId xmlns:a16="http://schemas.microsoft.com/office/drawing/2014/main" id="{D66DDBD0-1472-4744-84FD-F0D5A7CC9B6A}"/>
                  </a:ext>
                </a:extLst>
              </p:cNvPr>
              <p:cNvSpPr/>
              <p:nvPr/>
            </p:nvSpPr>
            <p:spPr>
              <a:xfrm>
                <a:off x="1348764" y="1085471"/>
                <a:ext cx="4747236" cy="4747236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4" name="iṧ1ïďe">
                <a:extLst>
                  <a:ext uri="{FF2B5EF4-FFF2-40B4-BE49-F238E27FC236}">
                    <a16:creationId xmlns:a16="http://schemas.microsoft.com/office/drawing/2014/main" id="{7F6021EC-50A5-404D-B525-15DAE10E1C09}"/>
                  </a:ext>
                </a:extLst>
              </p:cNvPr>
              <p:cNvSpPr/>
              <p:nvPr/>
            </p:nvSpPr>
            <p:spPr>
              <a:xfrm>
                <a:off x="2832274" y="2568981"/>
                <a:ext cx="1780214" cy="1780214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5" name="îşļíḋê">
                <a:extLst>
                  <a:ext uri="{FF2B5EF4-FFF2-40B4-BE49-F238E27FC236}">
                    <a16:creationId xmlns:a16="http://schemas.microsoft.com/office/drawing/2014/main" id="{4B7F8455-3F07-4F03-BD58-594ECAEB0851}"/>
                  </a:ext>
                </a:extLst>
              </p:cNvPr>
              <p:cNvSpPr/>
              <p:nvPr/>
            </p:nvSpPr>
            <p:spPr>
              <a:xfrm>
                <a:off x="2535572" y="2272279"/>
                <a:ext cx="2373619" cy="2373619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6" name="íṩlïḍê">
                <a:extLst>
                  <a:ext uri="{FF2B5EF4-FFF2-40B4-BE49-F238E27FC236}">
                    <a16:creationId xmlns:a16="http://schemas.microsoft.com/office/drawing/2014/main" id="{85D7FDAE-AA83-4C2D-8BC9-5844F8870C82}"/>
                  </a:ext>
                </a:extLst>
              </p:cNvPr>
              <p:cNvSpPr/>
              <p:nvPr/>
            </p:nvSpPr>
            <p:spPr>
              <a:xfrm>
                <a:off x="1942168" y="1678875"/>
                <a:ext cx="3560428" cy="3560428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7" name="iṧ1íde">
                <a:extLst>
                  <a:ext uri="{FF2B5EF4-FFF2-40B4-BE49-F238E27FC236}">
                    <a16:creationId xmlns:a16="http://schemas.microsoft.com/office/drawing/2014/main" id="{AF1F0120-AEAD-4079-B1DA-8A230E3A15D6}"/>
                  </a:ext>
                </a:extLst>
              </p:cNvPr>
              <p:cNvSpPr/>
              <p:nvPr/>
            </p:nvSpPr>
            <p:spPr>
              <a:xfrm>
                <a:off x="727406" y="3457064"/>
                <a:ext cx="2312719" cy="2312720"/>
              </a:xfrm>
              <a:prstGeom prst="ellipse">
                <a:avLst/>
              </a:prstGeom>
              <a:solidFill>
                <a:srgbClr val="FFFFFF">
                  <a:alpha val="25000"/>
                </a:srgbClr>
              </a:solidFill>
              <a:ln w="12700">
                <a:miter lim="400000"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ṥļîdê">
              <a:extLst>
                <a:ext uri="{FF2B5EF4-FFF2-40B4-BE49-F238E27FC236}">
                  <a16:creationId xmlns:a16="http://schemas.microsoft.com/office/drawing/2014/main" id="{64F3732F-34FC-4F02-93D2-C0CEB3619EF2}"/>
                </a:ext>
              </a:extLst>
            </p:cNvPr>
            <p:cNvSpPr/>
            <p:nvPr/>
          </p:nvSpPr>
          <p:spPr bwMode="auto">
            <a:xfrm>
              <a:off x="3551309" y="3532435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1" name="íṣḻîďé">
              <a:extLst>
                <a:ext uri="{FF2B5EF4-FFF2-40B4-BE49-F238E27FC236}">
                  <a16:creationId xmlns:a16="http://schemas.microsoft.com/office/drawing/2014/main" id="{550DA7B4-8DA8-46EC-9E88-AB6F8FF79D5F}"/>
                </a:ext>
              </a:extLst>
            </p:cNvPr>
            <p:cNvSpPr/>
            <p:nvPr/>
          </p:nvSpPr>
          <p:spPr bwMode="auto">
            <a:xfrm>
              <a:off x="4013380" y="4985309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2" name="ïśľíḓê">
              <a:extLst>
                <a:ext uri="{FF2B5EF4-FFF2-40B4-BE49-F238E27FC236}">
                  <a16:creationId xmlns:a16="http://schemas.microsoft.com/office/drawing/2014/main" id="{4662007D-5D09-42F1-B58D-81DD0F16180C}"/>
                </a:ext>
              </a:extLst>
            </p:cNvPr>
            <p:cNvSpPr/>
            <p:nvPr/>
          </p:nvSpPr>
          <p:spPr bwMode="auto">
            <a:xfrm>
              <a:off x="8634089" y="4111540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3" name="iṡlîḑé">
              <a:extLst>
                <a:ext uri="{FF2B5EF4-FFF2-40B4-BE49-F238E27FC236}">
                  <a16:creationId xmlns:a16="http://schemas.microsoft.com/office/drawing/2014/main" id="{FA9DE344-96C6-4F17-860F-F98B1797AC09}"/>
                </a:ext>
              </a:extLst>
            </p:cNvPr>
            <p:cNvSpPr/>
            <p:nvPr/>
          </p:nvSpPr>
          <p:spPr bwMode="auto">
            <a:xfrm>
              <a:off x="8634089" y="2883390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4" name="i$ḻíḑê">
              <a:extLst>
                <a:ext uri="{FF2B5EF4-FFF2-40B4-BE49-F238E27FC236}">
                  <a16:creationId xmlns:a16="http://schemas.microsoft.com/office/drawing/2014/main" id="{F0F74070-7E88-4A45-9560-52C1951EC232}"/>
                </a:ext>
              </a:extLst>
            </p:cNvPr>
            <p:cNvSpPr/>
            <p:nvPr/>
          </p:nvSpPr>
          <p:spPr bwMode="auto">
            <a:xfrm>
              <a:off x="7688646" y="1510041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5" name="íŝḷidè">
              <a:extLst>
                <a:ext uri="{FF2B5EF4-FFF2-40B4-BE49-F238E27FC236}">
                  <a16:creationId xmlns:a16="http://schemas.microsoft.com/office/drawing/2014/main" id="{16FC9FE0-C962-480D-933E-CE856605CFF8}"/>
                </a:ext>
              </a:extLst>
            </p:cNvPr>
            <p:cNvSpPr/>
            <p:nvPr/>
          </p:nvSpPr>
          <p:spPr bwMode="auto">
            <a:xfrm>
              <a:off x="5804069" y="1110576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6" name="íšḻïďé">
              <a:extLst>
                <a:ext uri="{FF2B5EF4-FFF2-40B4-BE49-F238E27FC236}">
                  <a16:creationId xmlns:a16="http://schemas.microsoft.com/office/drawing/2014/main" id="{951534F8-5B37-45A3-A9BD-32353FE5C15F}"/>
                </a:ext>
              </a:extLst>
            </p:cNvPr>
            <p:cNvSpPr/>
            <p:nvPr/>
          </p:nvSpPr>
          <p:spPr bwMode="auto">
            <a:xfrm>
              <a:off x="5804069" y="5787232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7" name="ïšļîďe">
              <a:extLst>
                <a:ext uri="{FF2B5EF4-FFF2-40B4-BE49-F238E27FC236}">
                  <a16:creationId xmlns:a16="http://schemas.microsoft.com/office/drawing/2014/main" id="{56BCA4F0-23D8-481D-8A68-83E5D1B02F12}"/>
                </a:ext>
              </a:extLst>
            </p:cNvPr>
            <p:cNvSpPr/>
            <p:nvPr/>
          </p:nvSpPr>
          <p:spPr bwMode="auto">
            <a:xfrm>
              <a:off x="7474717" y="5557002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</p:grpSp>
      <p:grpSp>
        <p:nvGrpSpPr>
          <p:cNvPr id="38" name="iŝḻidé">
            <a:extLst>
              <a:ext uri="{FF2B5EF4-FFF2-40B4-BE49-F238E27FC236}">
                <a16:creationId xmlns:a16="http://schemas.microsoft.com/office/drawing/2014/main" id="{0277B9D7-2F6E-486A-B4CD-6D7C714E5F07}"/>
              </a:ext>
            </a:extLst>
          </p:cNvPr>
          <p:cNvGrpSpPr/>
          <p:nvPr/>
        </p:nvGrpSpPr>
        <p:grpSpPr>
          <a:xfrm>
            <a:off x="1806693" y="2467826"/>
            <a:ext cx="4322952" cy="756686"/>
            <a:chOff x="673100" y="3359076"/>
            <a:chExt cx="4322952" cy="756686"/>
          </a:xfrm>
        </p:grpSpPr>
        <p:sp>
          <p:nvSpPr>
            <p:cNvPr id="39" name="ïşḻiḋe">
              <a:extLst>
                <a:ext uri="{FF2B5EF4-FFF2-40B4-BE49-F238E27FC236}">
                  <a16:creationId xmlns:a16="http://schemas.microsoft.com/office/drawing/2014/main" id="{E53797CA-9F5B-4019-810E-ABACDA90A1AF}"/>
                </a:ext>
              </a:extLst>
            </p:cNvPr>
            <p:cNvSpPr/>
            <p:nvPr/>
          </p:nvSpPr>
          <p:spPr>
            <a:xfrm>
              <a:off x="673100" y="3435276"/>
              <a:ext cx="460756" cy="4607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0" name="îṣ1íḓe">
              <a:extLst>
                <a:ext uri="{FF2B5EF4-FFF2-40B4-BE49-F238E27FC236}">
                  <a16:creationId xmlns:a16="http://schemas.microsoft.com/office/drawing/2014/main" id="{FC3F9C2F-C8F9-4491-B441-656A5DFAA6F3}"/>
                </a:ext>
              </a:extLst>
            </p:cNvPr>
            <p:cNvGrpSpPr/>
            <p:nvPr/>
          </p:nvGrpSpPr>
          <p:grpSpPr>
            <a:xfrm>
              <a:off x="1135368" y="3359076"/>
              <a:ext cx="3860684" cy="756686"/>
              <a:chOff x="1417483" y="3359076"/>
              <a:chExt cx="3860684" cy="756686"/>
            </a:xfrm>
          </p:grpSpPr>
          <p:sp>
            <p:nvSpPr>
              <p:cNvPr id="41" name="ïṧliďê">
                <a:extLst>
                  <a:ext uri="{FF2B5EF4-FFF2-40B4-BE49-F238E27FC236}">
                    <a16:creationId xmlns:a16="http://schemas.microsoft.com/office/drawing/2014/main" id="{D0A3FD20-759F-4C59-BD65-05370AAC13CB}"/>
                  </a:ext>
                </a:extLst>
              </p:cNvPr>
              <p:cNvSpPr/>
              <p:nvPr/>
            </p:nvSpPr>
            <p:spPr bwMode="auto">
              <a:xfrm>
                <a:off x="1417483" y="3782887"/>
                <a:ext cx="3860684" cy="33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  <p:sp>
            <p:nvSpPr>
              <p:cNvPr id="42" name="iśľîḓê">
                <a:extLst>
                  <a:ext uri="{FF2B5EF4-FFF2-40B4-BE49-F238E27FC236}">
                    <a16:creationId xmlns:a16="http://schemas.microsoft.com/office/drawing/2014/main" id="{57CB6521-17F0-4238-A61E-83678E071CE2}"/>
                  </a:ext>
                </a:extLst>
              </p:cNvPr>
              <p:cNvSpPr/>
              <p:nvPr/>
            </p:nvSpPr>
            <p:spPr bwMode="auto">
              <a:xfrm>
                <a:off x="1417483" y="3359076"/>
                <a:ext cx="3860684" cy="42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i="1" dirty="0">
                    <a:cs typeface="+mn-ea"/>
                    <a:sym typeface="+mn-lt"/>
                  </a:rPr>
                  <a:t>此处添加标题</a:t>
                </a:r>
                <a:endParaRPr lang="en-US" altLang="zh-CN" sz="2000" b="1" i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íśḷíḍê">
            <a:extLst>
              <a:ext uri="{FF2B5EF4-FFF2-40B4-BE49-F238E27FC236}">
                <a16:creationId xmlns:a16="http://schemas.microsoft.com/office/drawing/2014/main" id="{AED35EC7-D6C5-44C9-A6CF-5AF909847E23}"/>
              </a:ext>
            </a:extLst>
          </p:cNvPr>
          <p:cNvGrpSpPr/>
          <p:nvPr/>
        </p:nvGrpSpPr>
        <p:grpSpPr>
          <a:xfrm>
            <a:off x="1806693" y="3483345"/>
            <a:ext cx="4322952" cy="756686"/>
            <a:chOff x="673100" y="3359076"/>
            <a:chExt cx="4322952" cy="756686"/>
          </a:xfrm>
        </p:grpSpPr>
        <p:sp>
          <p:nvSpPr>
            <p:cNvPr id="44" name="iṥlïde">
              <a:extLst>
                <a:ext uri="{FF2B5EF4-FFF2-40B4-BE49-F238E27FC236}">
                  <a16:creationId xmlns:a16="http://schemas.microsoft.com/office/drawing/2014/main" id="{746DABB5-B968-4044-9277-1F65C8DBAF61}"/>
                </a:ext>
              </a:extLst>
            </p:cNvPr>
            <p:cNvSpPr/>
            <p:nvPr/>
          </p:nvSpPr>
          <p:spPr>
            <a:xfrm>
              <a:off x="673100" y="3435276"/>
              <a:ext cx="460756" cy="4607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5" name="iŝḻíḍé">
              <a:extLst>
                <a:ext uri="{FF2B5EF4-FFF2-40B4-BE49-F238E27FC236}">
                  <a16:creationId xmlns:a16="http://schemas.microsoft.com/office/drawing/2014/main" id="{AE7C6660-36FD-4146-9844-33D54F1E8F3E}"/>
                </a:ext>
              </a:extLst>
            </p:cNvPr>
            <p:cNvGrpSpPr/>
            <p:nvPr/>
          </p:nvGrpSpPr>
          <p:grpSpPr>
            <a:xfrm>
              <a:off x="1135368" y="3359076"/>
              <a:ext cx="3860684" cy="756686"/>
              <a:chOff x="1417483" y="3359076"/>
              <a:chExt cx="3860684" cy="756686"/>
            </a:xfrm>
          </p:grpSpPr>
          <p:sp>
            <p:nvSpPr>
              <p:cNvPr id="46" name="ïsľiḍê">
                <a:extLst>
                  <a:ext uri="{FF2B5EF4-FFF2-40B4-BE49-F238E27FC236}">
                    <a16:creationId xmlns:a16="http://schemas.microsoft.com/office/drawing/2014/main" id="{6AA1C5A5-CDC0-4789-AD02-8F4810B731D8}"/>
                  </a:ext>
                </a:extLst>
              </p:cNvPr>
              <p:cNvSpPr/>
              <p:nvPr/>
            </p:nvSpPr>
            <p:spPr bwMode="auto">
              <a:xfrm>
                <a:off x="1417483" y="3782887"/>
                <a:ext cx="3860684" cy="33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  <p:sp>
            <p:nvSpPr>
              <p:cNvPr id="47" name="íṥľïďê">
                <a:extLst>
                  <a:ext uri="{FF2B5EF4-FFF2-40B4-BE49-F238E27FC236}">
                    <a16:creationId xmlns:a16="http://schemas.microsoft.com/office/drawing/2014/main" id="{10AE88EC-E550-48A5-9256-34CEF6465803}"/>
                  </a:ext>
                </a:extLst>
              </p:cNvPr>
              <p:cNvSpPr/>
              <p:nvPr/>
            </p:nvSpPr>
            <p:spPr bwMode="auto">
              <a:xfrm>
                <a:off x="1417483" y="3359076"/>
                <a:ext cx="3860684" cy="42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i="1" dirty="0">
                    <a:cs typeface="+mn-ea"/>
                    <a:sym typeface="+mn-lt"/>
                  </a:rPr>
                  <a:t>此处添加标题</a:t>
                </a:r>
                <a:endParaRPr lang="en-US" altLang="zh-CN" sz="2000" b="1" i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ïṡḷiďê">
            <a:extLst>
              <a:ext uri="{FF2B5EF4-FFF2-40B4-BE49-F238E27FC236}">
                <a16:creationId xmlns:a16="http://schemas.microsoft.com/office/drawing/2014/main" id="{563753A7-D7FB-461A-A82E-9E8FAB09C7F1}"/>
              </a:ext>
            </a:extLst>
          </p:cNvPr>
          <p:cNvGrpSpPr/>
          <p:nvPr/>
        </p:nvGrpSpPr>
        <p:grpSpPr>
          <a:xfrm>
            <a:off x="1806693" y="4498864"/>
            <a:ext cx="4322952" cy="756686"/>
            <a:chOff x="673100" y="3359076"/>
            <a:chExt cx="4322952" cy="756686"/>
          </a:xfrm>
        </p:grpSpPr>
        <p:sp>
          <p:nvSpPr>
            <p:cNvPr id="49" name="îşļíḑe">
              <a:extLst>
                <a:ext uri="{FF2B5EF4-FFF2-40B4-BE49-F238E27FC236}">
                  <a16:creationId xmlns:a16="http://schemas.microsoft.com/office/drawing/2014/main" id="{B5535E19-5EF6-4112-B013-274A828D78A4}"/>
                </a:ext>
              </a:extLst>
            </p:cNvPr>
            <p:cNvSpPr/>
            <p:nvPr/>
          </p:nvSpPr>
          <p:spPr>
            <a:xfrm>
              <a:off x="673100" y="3435276"/>
              <a:ext cx="460756" cy="4607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50" name="îšlïďe">
              <a:extLst>
                <a:ext uri="{FF2B5EF4-FFF2-40B4-BE49-F238E27FC236}">
                  <a16:creationId xmlns:a16="http://schemas.microsoft.com/office/drawing/2014/main" id="{DE4128AA-9B27-48C0-B06A-671C0D432B44}"/>
                </a:ext>
              </a:extLst>
            </p:cNvPr>
            <p:cNvGrpSpPr/>
            <p:nvPr/>
          </p:nvGrpSpPr>
          <p:grpSpPr>
            <a:xfrm>
              <a:off x="1135368" y="3359076"/>
              <a:ext cx="3860684" cy="756686"/>
              <a:chOff x="1417483" y="3359076"/>
              <a:chExt cx="3860684" cy="756686"/>
            </a:xfrm>
          </p:grpSpPr>
          <p:sp>
            <p:nvSpPr>
              <p:cNvPr id="51" name="ïṡļíde">
                <a:extLst>
                  <a:ext uri="{FF2B5EF4-FFF2-40B4-BE49-F238E27FC236}">
                    <a16:creationId xmlns:a16="http://schemas.microsoft.com/office/drawing/2014/main" id="{F13BF88D-E0C6-4D02-828E-B669C4E120E7}"/>
                  </a:ext>
                </a:extLst>
              </p:cNvPr>
              <p:cNvSpPr/>
              <p:nvPr/>
            </p:nvSpPr>
            <p:spPr bwMode="auto">
              <a:xfrm>
                <a:off x="1417483" y="3782887"/>
                <a:ext cx="3860684" cy="33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  <p:sp>
            <p:nvSpPr>
              <p:cNvPr id="52" name="í$ļiḓê">
                <a:extLst>
                  <a:ext uri="{FF2B5EF4-FFF2-40B4-BE49-F238E27FC236}">
                    <a16:creationId xmlns:a16="http://schemas.microsoft.com/office/drawing/2014/main" id="{A5E60291-654F-43F9-ABD6-01CDE2B8E7C5}"/>
                  </a:ext>
                </a:extLst>
              </p:cNvPr>
              <p:cNvSpPr/>
              <p:nvPr/>
            </p:nvSpPr>
            <p:spPr bwMode="auto">
              <a:xfrm>
                <a:off x="1417483" y="3359076"/>
                <a:ext cx="3860684" cy="42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i="1" dirty="0">
                    <a:cs typeface="+mn-ea"/>
                    <a:sym typeface="+mn-lt"/>
                  </a:rPr>
                  <a:t>此处添加标题</a:t>
                </a:r>
                <a:endParaRPr lang="en-US" altLang="zh-CN" sz="2000" b="1" i="1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6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4143CF7-FC5E-45B5-AF2F-E599E7C57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7020" y="-2532089"/>
            <a:ext cx="6858000" cy="12192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F940B2-2362-4302-89D9-7C44B7E3FE29}"/>
              </a:ext>
            </a:extLst>
          </p:cNvPr>
          <p:cNvSpPr txBox="1"/>
          <p:nvPr/>
        </p:nvSpPr>
        <p:spPr>
          <a:xfrm>
            <a:off x="4954789" y="2330109"/>
            <a:ext cx="6582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重庆大学</a:t>
            </a:r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PPT</a:t>
            </a:r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模板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9B1D5A-E04B-4EAB-A1C7-3047A79899C0}"/>
              </a:ext>
            </a:extLst>
          </p:cNvPr>
          <p:cNvSpPr/>
          <p:nvPr/>
        </p:nvSpPr>
        <p:spPr>
          <a:xfrm>
            <a:off x="4352811" y="2174567"/>
            <a:ext cx="207051" cy="233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A48370-25C8-4B52-A9F5-459614DAEBF9}"/>
              </a:ext>
            </a:extLst>
          </p:cNvPr>
          <p:cNvSpPr txBox="1"/>
          <p:nvPr/>
        </p:nvSpPr>
        <p:spPr>
          <a:xfrm>
            <a:off x="4954789" y="3861737"/>
            <a:ext cx="611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汇报人：海湾同学社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52" y="2174567"/>
            <a:ext cx="1723264" cy="174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>
            <a:extLst>
              <a:ext uri="{FF2B5EF4-FFF2-40B4-BE49-F238E27FC236}">
                <a16:creationId xmlns:a16="http://schemas.microsoft.com/office/drawing/2014/main" id="{A1A9D731-0B3D-4E54-939E-3783EBACE947}"/>
              </a:ext>
            </a:extLst>
          </p:cNvPr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36486DA-7288-4F3A-92CB-60A3272C5F72}"/>
              </a:ext>
            </a:extLst>
          </p:cNvPr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C108D6-AAB6-4E88-B5E0-7688E36BCF51}"/>
              </a:ext>
            </a:extLst>
          </p:cNvPr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1E02637-5476-4344-83C8-05D718025DE3}"/>
                </a:ext>
              </a:extLst>
            </p:cNvPr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6245501-B338-42EA-823E-06EF7E43BB01}"/>
                </a:ext>
              </a:extLst>
            </p:cNvPr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EA8AA6-F43D-4EB2-B4AA-12C4E0F18D9A}"/>
              </a:ext>
            </a:extLst>
          </p:cNvPr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98F659E-7AC1-4BAC-A0BF-E44C2457098B}"/>
                </a:ext>
              </a:extLst>
            </p:cNvPr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244E158-808C-4C98-999A-4CD64330E93F}"/>
                </a:ext>
              </a:extLst>
            </p:cNvPr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25AADF4-4D67-44D5-89A2-528EAE27A42F}"/>
              </a:ext>
            </a:extLst>
          </p:cNvPr>
          <p:cNvSpPr/>
          <p:nvPr/>
        </p:nvSpPr>
        <p:spPr>
          <a:xfrm>
            <a:off x="4873935" y="3192930"/>
            <a:ext cx="321095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项目简介</a:t>
            </a:r>
            <a:endParaRPr lang="en-US" altLang="zh-CN" sz="3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DD873-DBAA-4D71-9416-E03EFF4B20BE}"/>
              </a:ext>
            </a:extLst>
          </p:cNvPr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182F5A-3C06-472E-8A93-3CBA65C1BC1C}"/>
              </a:ext>
            </a:extLst>
          </p:cNvPr>
          <p:cNvSpPr/>
          <p:nvPr/>
        </p:nvSpPr>
        <p:spPr>
          <a:xfrm>
            <a:off x="3366533" y="3033287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7" grpId="0" animBg="1"/>
      <p:bldP spid="17" grpId="1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>
            <a:extLst>
              <a:ext uri="{FF2B5EF4-FFF2-40B4-BE49-F238E27FC236}">
                <a16:creationId xmlns:a16="http://schemas.microsoft.com/office/drawing/2014/main" id="{A1A9D731-0B3D-4E54-939E-3783EBACE947}"/>
              </a:ext>
            </a:extLst>
          </p:cNvPr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36486DA-7288-4F3A-92CB-60A3272C5F72}"/>
              </a:ext>
            </a:extLst>
          </p:cNvPr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C108D6-AAB6-4E88-B5E0-7688E36BCF51}"/>
              </a:ext>
            </a:extLst>
          </p:cNvPr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1E02637-5476-4344-83C8-05D718025DE3}"/>
                </a:ext>
              </a:extLst>
            </p:cNvPr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6245501-B338-42EA-823E-06EF7E43BB01}"/>
                </a:ext>
              </a:extLst>
            </p:cNvPr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EA8AA6-F43D-4EB2-B4AA-12C4E0F18D9A}"/>
              </a:ext>
            </a:extLst>
          </p:cNvPr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98F659E-7AC1-4BAC-A0BF-E44C2457098B}"/>
                </a:ext>
              </a:extLst>
            </p:cNvPr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244E158-808C-4C98-999A-4CD64330E93F}"/>
                </a:ext>
              </a:extLst>
            </p:cNvPr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25AADF4-4D67-44D5-89A2-528EAE27A42F}"/>
              </a:ext>
            </a:extLst>
          </p:cNvPr>
          <p:cNvSpPr/>
          <p:nvPr/>
        </p:nvSpPr>
        <p:spPr>
          <a:xfrm>
            <a:off x="4873935" y="3192930"/>
            <a:ext cx="321095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lang="en-US" altLang="zh-CN" sz="3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DD873-DBAA-4D71-9416-E03EFF4B20BE}"/>
              </a:ext>
            </a:extLst>
          </p:cNvPr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182F5A-3C06-472E-8A93-3CBA65C1BC1C}"/>
              </a:ext>
            </a:extLst>
          </p:cNvPr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7" grpId="0" animBg="1"/>
      <p:bldP spid="17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>
            <a:extLst>
              <a:ext uri="{FF2B5EF4-FFF2-40B4-BE49-F238E27FC236}">
                <a16:creationId xmlns:a16="http://schemas.microsoft.com/office/drawing/2014/main" id="{A1A9D731-0B3D-4E54-939E-3783EBACE947}"/>
              </a:ext>
            </a:extLst>
          </p:cNvPr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36486DA-7288-4F3A-92CB-60A3272C5F72}"/>
              </a:ext>
            </a:extLst>
          </p:cNvPr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C108D6-AAB6-4E88-B5E0-7688E36BCF51}"/>
              </a:ext>
            </a:extLst>
          </p:cNvPr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1E02637-5476-4344-83C8-05D718025DE3}"/>
                </a:ext>
              </a:extLst>
            </p:cNvPr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6245501-B338-42EA-823E-06EF7E43BB01}"/>
                </a:ext>
              </a:extLst>
            </p:cNvPr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EA8AA6-F43D-4EB2-B4AA-12C4E0F18D9A}"/>
              </a:ext>
            </a:extLst>
          </p:cNvPr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98F659E-7AC1-4BAC-A0BF-E44C2457098B}"/>
                </a:ext>
              </a:extLst>
            </p:cNvPr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244E158-808C-4C98-999A-4CD64330E93F}"/>
                </a:ext>
              </a:extLst>
            </p:cNvPr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25AADF4-4D67-44D5-89A2-528EAE27A42F}"/>
              </a:ext>
            </a:extLst>
          </p:cNvPr>
          <p:cNvSpPr/>
          <p:nvPr/>
        </p:nvSpPr>
        <p:spPr>
          <a:xfrm>
            <a:off x="4873935" y="3192930"/>
            <a:ext cx="321095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项目意义</a:t>
            </a:r>
            <a:endParaRPr lang="en-US" altLang="zh-CN" sz="3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DD873-DBAA-4D71-9416-E03EFF4B20BE}"/>
              </a:ext>
            </a:extLst>
          </p:cNvPr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182F5A-3C06-472E-8A93-3CBA65C1BC1C}"/>
              </a:ext>
            </a:extLst>
          </p:cNvPr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7" grpId="0" animBg="1"/>
      <p:bldP spid="17" grpId="1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>
            <a:extLst>
              <a:ext uri="{FF2B5EF4-FFF2-40B4-BE49-F238E27FC236}">
                <a16:creationId xmlns:a16="http://schemas.microsoft.com/office/drawing/2014/main" id="{A1A9D731-0B3D-4E54-939E-3783EBACE947}"/>
              </a:ext>
            </a:extLst>
          </p:cNvPr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36486DA-7288-4F3A-92CB-60A3272C5F72}"/>
              </a:ext>
            </a:extLst>
          </p:cNvPr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C108D6-AAB6-4E88-B5E0-7688E36BCF51}"/>
              </a:ext>
            </a:extLst>
          </p:cNvPr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1E02637-5476-4344-83C8-05D718025DE3}"/>
                </a:ext>
              </a:extLst>
            </p:cNvPr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6245501-B338-42EA-823E-06EF7E43BB01}"/>
                </a:ext>
              </a:extLst>
            </p:cNvPr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EA8AA6-F43D-4EB2-B4AA-12C4E0F18D9A}"/>
              </a:ext>
            </a:extLst>
          </p:cNvPr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98F659E-7AC1-4BAC-A0BF-E44C2457098B}"/>
                </a:ext>
              </a:extLst>
            </p:cNvPr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244E158-808C-4C98-999A-4CD64330E93F}"/>
                </a:ext>
              </a:extLst>
            </p:cNvPr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25AADF4-4D67-44D5-89A2-528EAE27A42F}"/>
              </a:ext>
            </a:extLst>
          </p:cNvPr>
          <p:cNvSpPr/>
          <p:nvPr/>
        </p:nvSpPr>
        <p:spPr>
          <a:xfrm>
            <a:off x="4873935" y="3192930"/>
            <a:ext cx="321095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可行性分析</a:t>
            </a:r>
            <a:endParaRPr lang="en-US" altLang="zh-CN" sz="3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DD873-DBAA-4D71-9416-E03EFF4B20BE}"/>
              </a:ext>
            </a:extLst>
          </p:cNvPr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182F5A-3C06-472E-8A93-3CBA65C1BC1C}"/>
              </a:ext>
            </a:extLst>
          </p:cNvPr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7" grpId="0" animBg="1"/>
      <p:bldP spid="17" grpId="1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B1113D-6327-47CA-804B-7B268B3DFAC6}"/>
              </a:ext>
            </a:extLst>
          </p:cNvPr>
          <p:cNvGrpSpPr/>
          <p:nvPr/>
        </p:nvGrpSpPr>
        <p:grpSpPr>
          <a:xfrm>
            <a:off x="669925" y="1274637"/>
            <a:ext cx="1807211" cy="4152900"/>
            <a:chOff x="669925" y="969840"/>
            <a:chExt cx="1807211" cy="4152900"/>
          </a:xfrm>
        </p:grpSpPr>
        <p:sp>
          <p:nvSpPr>
            <p:cNvPr id="10" name="ïṩ1ïḑé">
              <a:extLst>
                <a:ext uri="{FF2B5EF4-FFF2-40B4-BE49-F238E27FC236}">
                  <a16:creationId xmlns:a16="http://schemas.microsoft.com/office/drawing/2014/main" id="{FFD011E4-4B67-4EE7-B20D-47014DDCC486}"/>
                </a:ext>
              </a:extLst>
            </p:cNvPr>
            <p:cNvSpPr/>
            <p:nvPr/>
          </p:nvSpPr>
          <p:spPr bwMode="auto">
            <a:xfrm>
              <a:off x="673100" y="2178823"/>
              <a:ext cx="1778000" cy="2250617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4936" r="-4493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145C793-1841-4B3D-9FBE-7B778D6E5544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969840"/>
              <a:ext cx="0" cy="41529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îślîḋê">
              <a:extLst>
                <a:ext uri="{FF2B5EF4-FFF2-40B4-BE49-F238E27FC236}">
                  <a16:creationId xmlns:a16="http://schemas.microsoft.com/office/drawing/2014/main" id="{4009AAE3-46F6-4168-ADFB-CE19C45707C2}"/>
                </a:ext>
              </a:extLst>
            </p:cNvPr>
            <p:cNvSpPr/>
            <p:nvPr/>
          </p:nvSpPr>
          <p:spPr bwMode="auto">
            <a:xfrm>
              <a:off x="708661" y="4783706"/>
              <a:ext cx="472439" cy="339033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endParaRPr lang="zh-CN" altLang="en-US"/>
            </a:p>
          </p:txBody>
        </p:sp>
        <p:grpSp>
          <p:nvGrpSpPr>
            <p:cNvPr id="13" name="ï$líḍé">
              <a:extLst>
                <a:ext uri="{FF2B5EF4-FFF2-40B4-BE49-F238E27FC236}">
                  <a16:creationId xmlns:a16="http://schemas.microsoft.com/office/drawing/2014/main" id="{319980A4-455A-4308-B106-13BB97D6EAF9}"/>
                </a:ext>
              </a:extLst>
            </p:cNvPr>
            <p:cNvGrpSpPr/>
            <p:nvPr/>
          </p:nvGrpSpPr>
          <p:grpSpPr>
            <a:xfrm>
              <a:off x="673100" y="976190"/>
              <a:ext cx="1804036" cy="908538"/>
              <a:chOff x="1268227" y="1619185"/>
              <a:chExt cx="2587816" cy="908538"/>
            </a:xfrm>
          </p:grpSpPr>
          <p:sp>
            <p:nvSpPr>
              <p:cNvPr id="14" name="i$ļîḓè">
                <a:extLst>
                  <a:ext uri="{FF2B5EF4-FFF2-40B4-BE49-F238E27FC236}">
                    <a16:creationId xmlns:a16="http://schemas.microsoft.com/office/drawing/2014/main" id="{3412884C-C5A5-4D41-97C5-8237FA6BFAC7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5" name="îṥḻídê">
                <a:extLst>
                  <a:ext uri="{FF2B5EF4-FFF2-40B4-BE49-F238E27FC236}">
                    <a16:creationId xmlns:a16="http://schemas.microsoft.com/office/drawing/2014/main" id="{E14E006D-272E-478A-8565-72062144298B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5878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 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0B86E6D-D626-4AA0-8A0B-9B992EE9542E}"/>
              </a:ext>
            </a:extLst>
          </p:cNvPr>
          <p:cNvGrpSpPr/>
          <p:nvPr/>
        </p:nvGrpSpPr>
        <p:grpSpPr>
          <a:xfrm>
            <a:off x="2486660" y="2144587"/>
            <a:ext cx="1804036" cy="4152900"/>
            <a:chOff x="2486660" y="1839790"/>
            <a:chExt cx="1804036" cy="4152900"/>
          </a:xfrm>
        </p:grpSpPr>
        <p:sp>
          <p:nvSpPr>
            <p:cNvPr id="17" name="îşļîḑe">
              <a:extLst>
                <a:ext uri="{FF2B5EF4-FFF2-40B4-BE49-F238E27FC236}">
                  <a16:creationId xmlns:a16="http://schemas.microsoft.com/office/drawing/2014/main" id="{8DDE6B5D-8495-48A7-A673-6B99B9594D03}"/>
                </a:ext>
              </a:extLst>
            </p:cNvPr>
            <p:cNvSpPr/>
            <p:nvPr/>
          </p:nvSpPr>
          <p:spPr bwMode="auto">
            <a:xfrm>
              <a:off x="2486660" y="2539440"/>
              <a:ext cx="1778000" cy="2250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4910" r="-4491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5262F6C-52A5-496B-867D-141592FFE901}"/>
                </a:ext>
              </a:extLst>
            </p:cNvPr>
            <p:cNvCxnSpPr>
              <a:cxnSpLocks/>
            </p:cNvCxnSpPr>
            <p:nvPr/>
          </p:nvCxnSpPr>
          <p:spPr>
            <a:xfrm>
              <a:off x="2486660" y="1839790"/>
              <a:ext cx="0" cy="41529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îṧlíḋè">
              <a:extLst>
                <a:ext uri="{FF2B5EF4-FFF2-40B4-BE49-F238E27FC236}">
                  <a16:creationId xmlns:a16="http://schemas.microsoft.com/office/drawing/2014/main" id="{B3CDF31E-97A2-46FF-B426-226EDF2C6D79}"/>
                </a:ext>
              </a:extLst>
            </p:cNvPr>
            <p:cNvSpPr/>
            <p:nvPr/>
          </p:nvSpPr>
          <p:spPr bwMode="auto">
            <a:xfrm>
              <a:off x="2562861" y="1839790"/>
              <a:ext cx="472439" cy="339033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endParaRPr lang="zh-CN" altLang="en-US"/>
            </a:p>
          </p:txBody>
        </p:sp>
        <p:grpSp>
          <p:nvGrpSpPr>
            <p:cNvPr id="20" name="ïS1iḋé">
              <a:extLst>
                <a:ext uri="{FF2B5EF4-FFF2-40B4-BE49-F238E27FC236}">
                  <a16:creationId xmlns:a16="http://schemas.microsoft.com/office/drawing/2014/main" id="{A3526369-719C-4B86-A001-5B074E31D610}"/>
                </a:ext>
              </a:extLst>
            </p:cNvPr>
            <p:cNvGrpSpPr/>
            <p:nvPr/>
          </p:nvGrpSpPr>
          <p:grpSpPr>
            <a:xfrm>
              <a:off x="2486660" y="5084152"/>
              <a:ext cx="1804036" cy="908538"/>
              <a:chOff x="1268227" y="1619185"/>
              <a:chExt cx="2587816" cy="908538"/>
            </a:xfrm>
          </p:grpSpPr>
          <p:sp>
            <p:nvSpPr>
              <p:cNvPr id="21" name="ïSľîḍê">
                <a:extLst>
                  <a:ext uri="{FF2B5EF4-FFF2-40B4-BE49-F238E27FC236}">
                    <a16:creationId xmlns:a16="http://schemas.microsoft.com/office/drawing/2014/main" id="{5DE0C596-1154-437F-AAB6-6F14159431D3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2" name="is1ïďe">
                <a:extLst>
                  <a:ext uri="{FF2B5EF4-FFF2-40B4-BE49-F238E27FC236}">
                    <a16:creationId xmlns:a16="http://schemas.microsoft.com/office/drawing/2014/main" id="{440FA998-2F86-4C5B-BC87-C26A0B55740C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5878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 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452959A-6C80-4C54-A30B-FB5F5D3D3D77}"/>
              </a:ext>
            </a:extLst>
          </p:cNvPr>
          <p:cNvGrpSpPr/>
          <p:nvPr/>
        </p:nvGrpSpPr>
        <p:grpSpPr>
          <a:xfrm>
            <a:off x="4297045" y="1274637"/>
            <a:ext cx="1810386" cy="4152900"/>
            <a:chOff x="4297045" y="969840"/>
            <a:chExt cx="1810386" cy="4152900"/>
          </a:xfrm>
        </p:grpSpPr>
        <p:sp>
          <p:nvSpPr>
            <p:cNvPr id="24" name="isḷíḓè">
              <a:extLst>
                <a:ext uri="{FF2B5EF4-FFF2-40B4-BE49-F238E27FC236}">
                  <a16:creationId xmlns:a16="http://schemas.microsoft.com/office/drawing/2014/main" id="{65AA954B-C569-4315-A792-AA6934693712}"/>
                </a:ext>
              </a:extLst>
            </p:cNvPr>
            <p:cNvSpPr/>
            <p:nvPr/>
          </p:nvSpPr>
          <p:spPr bwMode="auto">
            <a:xfrm>
              <a:off x="4300220" y="2178823"/>
              <a:ext cx="1778000" cy="2250617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4936" r="-4493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2D26F1B-91CD-499B-90BD-BFBF2192F64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45" y="969840"/>
              <a:ext cx="0" cy="41529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íṧ1iḋé">
              <a:extLst>
                <a:ext uri="{FF2B5EF4-FFF2-40B4-BE49-F238E27FC236}">
                  <a16:creationId xmlns:a16="http://schemas.microsoft.com/office/drawing/2014/main" id="{1B863017-DB66-49E0-87E2-FEFB9B09C975}"/>
                </a:ext>
              </a:extLst>
            </p:cNvPr>
            <p:cNvSpPr/>
            <p:nvPr/>
          </p:nvSpPr>
          <p:spPr bwMode="auto">
            <a:xfrm>
              <a:off x="4335781" y="4783706"/>
              <a:ext cx="472439" cy="339033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endParaRPr lang="zh-CN" altLang="en-US"/>
            </a:p>
          </p:txBody>
        </p:sp>
        <p:grpSp>
          <p:nvGrpSpPr>
            <p:cNvPr id="27" name="ïşḷïḋê">
              <a:extLst>
                <a:ext uri="{FF2B5EF4-FFF2-40B4-BE49-F238E27FC236}">
                  <a16:creationId xmlns:a16="http://schemas.microsoft.com/office/drawing/2014/main" id="{6FDD8084-4235-40C5-9588-D4FD1CFDA370}"/>
                </a:ext>
              </a:extLst>
            </p:cNvPr>
            <p:cNvGrpSpPr/>
            <p:nvPr/>
          </p:nvGrpSpPr>
          <p:grpSpPr>
            <a:xfrm>
              <a:off x="4303395" y="976190"/>
              <a:ext cx="1804036" cy="908538"/>
              <a:chOff x="1268227" y="1619185"/>
              <a:chExt cx="2587816" cy="908538"/>
            </a:xfrm>
          </p:grpSpPr>
          <p:sp>
            <p:nvSpPr>
              <p:cNvPr id="28" name="ïŝľíḑè">
                <a:extLst>
                  <a:ext uri="{FF2B5EF4-FFF2-40B4-BE49-F238E27FC236}">
                    <a16:creationId xmlns:a16="http://schemas.microsoft.com/office/drawing/2014/main" id="{0F8A64E1-D65E-4F76-BB7A-F8C6115A344A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9" name="íSľîḋe">
                <a:extLst>
                  <a:ext uri="{FF2B5EF4-FFF2-40B4-BE49-F238E27FC236}">
                    <a16:creationId xmlns:a16="http://schemas.microsoft.com/office/drawing/2014/main" id="{13785B3E-166A-4B3E-B283-6F49CD717564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5878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 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32A333-1E1B-4634-900C-73484CC48DDD}"/>
              </a:ext>
            </a:extLst>
          </p:cNvPr>
          <p:cNvGrpSpPr/>
          <p:nvPr/>
        </p:nvGrpSpPr>
        <p:grpSpPr>
          <a:xfrm>
            <a:off x="7920991" y="1274637"/>
            <a:ext cx="1804036" cy="4152900"/>
            <a:chOff x="7920991" y="969840"/>
            <a:chExt cx="1804036" cy="4152900"/>
          </a:xfrm>
        </p:grpSpPr>
        <p:sp>
          <p:nvSpPr>
            <p:cNvPr id="31" name="îs1íde">
              <a:extLst>
                <a:ext uri="{FF2B5EF4-FFF2-40B4-BE49-F238E27FC236}">
                  <a16:creationId xmlns:a16="http://schemas.microsoft.com/office/drawing/2014/main" id="{231B1A65-0F86-415D-B90D-39CF06436ABF}"/>
                </a:ext>
              </a:extLst>
            </p:cNvPr>
            <p:cNvSpPr/>
            <p:nvPr/>
          </p:nvSpPr>
          <p:spPr bwMode="auto">
            <a:xfrm>
              <a:off x="7927340" y="2178823"/>
              <a:ext cx="1778000" cy="2250617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251" b="-925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2EB43BB-E92A-4D05-B880-B626E9E07F7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165" y="969840"/>
              <a:ext cx="0" cy="41529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í$1íḍe">
              <a:extLst>
                <a:ext uri="{FF2B5EF4-FFF2-40B4-BE49-F238E27FC236}">
                  <a16:creationId xmlns:a16="http://schemas.microsoft.com/office/drawing/2014/main" id="{89311E9C-C863-4E23-8234-2CBB44AE4AEB}"/>
                </a:ext>
              </a:extLst>
            </p:cNvPr>
            <p:cNvSpPr/>
            <p:nvPr/>
          </p:nvSpPr>
          <p:spPr bwMode="auto">
            <a:xfrm>
              <a:off x="7962901" y="4783706"/>
              <a:ext cx="472439" cy="339033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endParaRPr lang="zh-CN" altLang="en-US"/>
            </a:p>
          </p:txBody>
        </p:sp>
        <p:grpSp>
          <p:nvGrpSpPr>
            <p:cNvPr id="34" name="ïšliďê">
              <a:extLst>
                <a:ext uri="{FF2B5EF4-FFF2-40B4-BE49-F238E27FC236}">
                  <a16:creationId xmlns:a16="http://schemas.microsoft.com/office/drawing/2014/main" id="{75572558-F7BB-4DBE-85CC-F5D9169472DE}"/>
                </a:ext>
              </a:extLst>
            </p:cNvPr>
            <p:cNvGrpSpPr/>
            <p:nvPr/>
          </p:nvGrpSpPr>
          <p:grpSpPr>
            <a:xfrm>
              <a:off x="7920991" y="976190"/>
              <a:ext cx="1804036" cy="908538"/>
              <a:chOff x="1268227" y="1619185"/>
              <a:chExt cx="2587816" cy="908538"/>
            </a:xfrm>
          </p:grpSpPr>
          <p:sp>
            <p:nvSpPr>
              <p:cNvPr id="35" name="íS1ïďé">
                <a:extLst>
                  <a:ext uri="{FF2B5EF4-FFF2-40B4-BE49-F238E27FC236}">
                    <a16:creationId xmlns:a16="http://schemas.microsoft.com/office/drawing/2014/main" id="{89DE06DB-66E9-4C11-97BE-3FA22A538309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6" name="íś1ïḑè">
                <a:extLst>
                  <a:ext uri="{FF2B5EF4-FFF2-40B4-BE49-F238E27FC236}">
                    <a16:creationId xmlns:a16="http://schemas.microsoft.com/office/drawing/2014/main" id="{B9842647-556C-40C9-9209-8F9885F417F5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5878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 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55ED332-1B50-4F37-AA6C-FD5C33766478}"/>
              </a:ext>
            </a:extLst>
          </p:cNvPr>
          <p:cNvGrpSpPr/>
          <p:nvPr/>
        </p:nvGrpSpPr>
        <p:grpSpPr>
          <a:xfrm>
            <a:off x="6113780" y="2144587"/>
            <a:ext cx="1804036" cy="4152900"/>
            <a:chOff x="6113780" y="1839790"/>
            <a:chExt cx="1804036" cy="4152900"/>
          </a:xfrm>
        </p:grpSpPr>
        <p:sp>
          <p:nvSpPr>
            <p:cNvPr id="38" name="ïşľïḋé">
              <a:extLst>
                <a:ext uri="{FF2B5EF4-FFF2-40B4-BE49-F238E27FC236}">
                  <a16:creationId xmlns:a16="http://schemas.microsoft.com/office/drawing/2014/main" id="{AC00478A-4F94-4900-9AE3-A91B01CCF75C}"/>
                </a:ext>
              </a:extLst>
            </p:cNvPr>
            <p:cNvSpPr/>
            <p:nvPr/>
          </p:nvSpPr>
          <p:spPr bwMode="auto">
            <a:xfrm>
              <a:off x="6113780" y="2539440"/>
              <a:ext cx="1778000" cy="225000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267" b="-926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31E28BB-24F0-4D9F-A2EE-846EB7FF4068}"/>
                </a:ext>
              </a:extLst>
            </p:cNvPr>
            <p:cNvCxnSpPr>
              <a:cxnSpLocks/>
            </p:cNvCxnSpPr>
            <p:nvPr/>
          </p:nvCxnSpPr>
          <p:spPr>
            <a:xfrm>
              <a:off x="6113780" y="1839790"/>
              <a:ext cx="0" cy="41529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î$ḷîḍé">
              <a:extLst>
                <a:ext uri="{FF2B5EF4-FFF2-40B4-BE49-F238E27FC236}">
                  <a16:creationId xmlns:a16="http://schemas.microsoft.com/office/drawing/2014/main" id="{B288FC91-F2E3-4AD8-BC9C-31CA5DBF9CFC}"/>
                </a:ext>
              </a:extLst>
            </p:cNvPr>
            <p:cNvSpPr/>
            <p:nvPr/>
          </p:nvSpPr>
          <p:spPr bwMode="auto">
            <a:xfrm>
              <a:off x="6189981" y="1839790"/>
              <a:ext cx="472439" cy="339033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endParaRPr lang="zh-CN" altLang="en-US"/>
            </a:p>
          </p:txBody>
        </p:sp>
        <p:grpSp>
          <p:nvGrpSpPr>
            <p:cNvPr id="41" name="îṧľiḍè">
              <a:extLst>
                <a:ext uri="{FF2B5EF4-FFF2-40B4-BE49-F238E27FC236}">
                  <a16:creationId xmlns:a16="http://schemas.microsoft.com/office/drawing/2014/main" id="{E5E11F83-7FBE-4F3F-B2F6-C162C79B5795}"/>
                </a:ext>
              </a:extLst>
            </p:cNvPr>
            <p:cNvGrpSpPr/>
            <p:nvPr/>
          </p:nvGrpSpPr>
          <p:grpSpPr>
            <a:xfrm>
              <a:off x="6113780" y="5084152"/>
              <a:ext cx="1804036" cy="908538"/>
              <a:chOff x="1268227" y="1619185"/>
              <a:chExt cx="2587816" cy="908538"/>
            </a:xfrm>
          </p:grpSpPr>
          <p:sp>
            <p:nvSpPr>
              <p:cNvPr id="42" name="işľíḋé">
                <a:extLst>
                  <a:ext uri="{FF2B5EF4-FFF2-40B4-BE49-F238E27FC236}">
                    <a16:creationId xmlns:a16="http://schemas.microsoft.com/office/drawing/2014/main" id="{868C41E2-C3B3-4525-9E47-DF68685CB0CF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43" name="íṡľîḓê">
                <a:extLst>
                  <a:ext uri="{FF2B5EF4-FFF2-40B4-BE49-F238E27FC236}">
                    <a16:creationId xmlns:a16="http://schemas.microsoft.com/office/drawing/2014/main" id="{A5AB5BF6-91ED-47C3-89B8-1B41A61FF4F0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5878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 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53170C3-2C83-48E0-8222-BC994BE4BC39}"/>
              </a:ext>
            </a:extLst>
          </p:cNvPr>
          <p:cNvGrpSpPr/>
          <p:nvPr/>
        </p:nvGrpSpPr>
        <p:grpSpPr>
          <a:xfrm>
            <a:off x="9740900" y="2144587"/>
            <a:ext cx="1804036" cy="4152900"/>
            <a:chOff x="9740900" y="1839790"/>
            <a:chExt cx="1804036" cy="4152900"/>
          </a:xfrm>
        </p:grpSpPr>
        <p:sp>
          <p:nvSpPr>
            <p:cNvPr id="45" name="íṧḷiḓè">
              <a:extLst>
                <a:ext uri="{FF2B5EF4-FFF2-40B4-BE49-F238E27FC236}">
                  <a16:creationId xmlns:a16="http://schemas.microsoft.com/office/drawing/2014/main" id="{DCF819E7-8BFD-4311-9F0D-A8D3BFD55EF1}"/>
                </a:ext>
              </a:extLst>
            </p:cNvPr>
            <p:cNvSpPr/>
            <p:nvPr/>
          </p:nvSpPr>
          <p:spPr bwMode="auto">
            <a:xfrm>
              <a:off x="9740900" y="2539440"/>
              <a:ext cx="1778000" cy="225000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4910" r="-4491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25EF48B-F194-4328-9AB7-D0C11EB03EA4}"/>
                </a:ext>
              </a:extLst>
            </p:cNvPr>
            <p:cNvCxnSpPr>
              <a:cxnSpLocks/>
            </p:cNvCxnSpPr>
            <p:nvPr/>
          </p:nvCxnSpPr>
          <p:spPr>
            <a:xfrm>
              <a:off x="9740900" y="1839790"/>
              <a:ext cx="0" cy="41529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îşľíḓè">
              <a:extLst>
                <a:ext uri="{FF2B5EF4-FFF2-40B4-BE49-F238E27FC236}">
                  <a16:creationId xmlns:a16="http://schemas.microsoft.com/office/drawing/2014/main" id="{78FB3BCE-28AD-483C-AC12-51DA563C82EB}"/>
                </a:ext>
              </a:extLst>
            </p:cNvPr>
            <p:cNvSpPr/>
            <p:nvPr/>
          </p:nvSpPr>
          <p:spPr bwMode="auto">
            <a:xfrm>
              <a:off x="9817101" y="1839790"/>
              <a:ext cx="472439" cy="339033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endParaRPr lang="zh-CN" altLang="en-US"/>
            </a:p>
          </p:txBody>
        </p:sp>
        <p:grpSp>
          <p:nvGrpSpPr>
            <p:cNvPr id="48" name="îšḻiḑe">
              <a:extLst>
                <a:ext uri="{FF2B5EF4-FFF2-40B4-BE49-F238E27FC236}">
                  <a16:creationId xmlns:a16="http://schemas.microsoft.com/office/drawing/2014/main" id="{C3F45259-947E-4C00-823C-C29E91AD11AD}"/>
                </a:ext>
              </a:extLst>
            </p:cNvPr>
            <p:cNvGrpSpPr/>
            <p:nvPr/>
          </p:nvGrpSpPr>
          <p:grpSpPr>
            <a:xfrm>
              <a:off x="9740900" y="5084152"/>
              <a:ext cx="1804036" cy="908538"/>
              <a:chOff x="1268227" y="1619185"/>
              <a:chExt cx="2587816" cy="908538"/>
            </a:xfrm>
          </p:grpSpPr>
          <p:sp>
            <p:nvSpPr>
              <p:cNvPr id="49" name="ïS1îďe">
                <a:extLst>
                  <a:ext uri="{FF2B5EF4-FFF2-40B4-BE49-F238E27FC236}">
                    <a16:creationId xmlns:a16="http://schemas.microsoft.com/office/drawing/2014/main" id="{B6D62E4A-F6C0-4631-A14D-A95FA4861EF8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</a:t>
                </a:r>
                <a:endParaRPr lang="en-US" altLang="zh-CN" sz="1600" dirty="0"/>
              </a:p>
            </p:txBody>
          </p:sp>
          <p:sp>
            <p:nvSpPr>
              <p:cNvPr id="50" name="í$ḷídè">
                <a:extLst>
                  <a:ext uri="{FF2B5EF4-FFF2-40B4-BE49-F238E27FC236}">
                    <a16:creationId xmlns:a16="http://schemas.microsoft.com/office/drawing/2014/main" id="{8101CE45-EA97-4947-BF16-8F1A68531337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5878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 此处输入标题</a:t>
                </a:r>
                <a:endParaRPr lang="en-US" altLang="zh-CN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1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87D438-733C-4858-883C-87FFD682C225}"/>
              </a:ext>
            </a:extLst>
          </p:cNvPr>
          <p:cNvGrpSpPr/>
          <p:nvPr/>
        </p:nvGrpSpPr>
        <p:grpSpPr>
          <a:xfrm>
            <a:off x="6036815" y="2857971"/>
            <a:ext cx="5482085" cy="933431"/>
            <a:chOff x="6036815" y="2857971"/>
            <a:chExt cx="5482085" cy="9334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3C0C198-3E10-44D4-9E97-5FC932BC5CF0}"/>
                </a:ext>
              </a:extLst>
            </p:cNvPr>
            <p:cNvGrpSpPr/>
            <p:nvPr/>
          </p:nvGrpSpPr>
          <p:grpSpPr>
            <a:xfrm>
              <a:off x="7343371" y="2857971"/>
              <a:ext cx="4175529" cy="933431"/>
              <a:chOff x="7343371" y="2857971"/>
              <a:chExt cx="4175529" cy="933431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C5294E0A-4AEA-4E46-A6FC-A74C34EB6CA6}"/>
                  </a:ext>
                </a:extLst>
              </p:cNvPr>
              <p:cNvCxnSpPr/>
              <p:nvPr/>
            </p:nvCxnSpPr>
            <p:spPr>
              <a:xfrm>
                <a:off x="8120122" y="2857971"/>
                <a:ext cx="339877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AD30C9D-3F74-4E5D-AC46-766FE58C2C43}"/>
                  </a:ext>
                </a:extLst>
              </p:cNvPr>
              <p:cNvCxnSpPr/>
              <p:nvPr/>
            </p:nvCxnSpPr>
            <p:spPr>
              <a:xfrm>
                <a:off x="8120122" y="3791402"/>
                <a:ext cx="339877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íšļïdê">
                <a:extLst>
                  <a:ext uri="{FF2B5EF4-FFF2-40B4-BE49-F238E27FC236}">
                    <a16:creationId xmlns:a16="http://schemas.microsoft.com/office/drawing/2014/main" id="{5DECF796-0E1F-4127-9725-AFB014DBDD18}"/>
                  </a:ext>
                </a:extLst>
              </p:cNvPr>
              <p:cNvGrpSpPr/>
              <p:nvPr/>
            </p:nvGrpSpPr>
            <p:grpSpPr>
              <a:xfrm>
                <a:off x="7343371" y="2939893"/>
                <a:ext cx="4175529" cy="831231"/>
                <a:chOff x="7343371" y="2939894"/>
                <a:chExt cx="4175529" cy="831231"/>
              </a:xfrm>
            </p:grpSpPr>
            <p:grpSp>
              <p:nvGrpSpPr>
                <p:cNvPr id="14" name="í$ľïḋè">
                  <a:extLst>
                    <a:ext uri="{FF2B5EF4-FFF2-40B4-BE49-F238E27FC236}">
                      <a16:creationId xmlns:a16="http://schemas.microsoft.com/office/drawing/2014/main" id="{33D34A34-4E62-4CCB-8974-D130BC553383}"/>
                    </a:ext>
                  </a:extLst>
                </p:cNvPr>
                <p:cNvGrpSpPr/>
                <p:nvPr/>
              </p:nvGrpSpPr>
              <p:grpSpPr>
                <a:xfrm>
                  <a:off x="7969422" y="2939894"/>
                  <a:ext cx="3549478" cy="831231"/>
                  <a:chOff x="7969422" y="2939894"/>
                  <a:chExt cx="3549478" cy="831231"/>
                </a:xfrm>
              </p:grpSpPr>
              <p:sp>
                <p:nvSpPr>
                  <p:cNvPr id="18" name="îš1ïḓè">
                    <a:extLst>
                      <a:ext uri="{FF2B5EF4-FFF2-40B4-BE49-F238E27FC236}">
                        <a16:creationId xmlns:a16="http://schemas.microsoft.com/office/drawing/2014/main" id="{519C7994-2067-4A1B-A45D-8E75B1D697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10518" y="3265848"/>
                    <a:ext cx="3508382" cy="505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sz="1600" dirty="0"/>
                      <a:t>通过复制您的文本后，在此框中选择粘贴。</a:t>
                    </a:r>
                    <a:endParaRPr lang="en-US" altLang="zh-CN" sz="1600" dirty="0"/>
                  </a:p>
                </p:txBody>
              </p:sp>
              <p:sp>
                <p:nvSpPr>
                  <p:cNvPr id="19" name="iṥḻíḓe">
                    <a:extLst>
                      <a:ext uri="{FF2B5EF4-FFF2-40B4-BE49-F238E27FC236}">
                        <a16:creationId xmlns:a16="http://schemas.microsoft.com/office/drawing/2014/main" id="{9E6B782B-14AC-4085-8862-8E01B773400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969422" y="2939894"/>
                    <a:ext cx="3508382" cy="3875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1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000" b="1" dirty="0"/>
                      <a:t> 此处输入标题</a:t>
                    </a:r>
                    <a:endParaRPr lang="en-US" altLang="zh-CN" sz="2000" b="1" dirty="0"/>
                  </a:p>
                </p:txBody>
              </p:sp>
            </p:grpSp>
            <p:grpSp>
              <p:nvGrpSpPr>
                <p:cNvPr id="15" name="ïṣľíḑé">
                  <a:extLst>
                    <a:ext uri="{FF2B5EF4-FFF2-40B4-BE49-F238E27FC236}">
                      <a16:creationId xmlns:a16="http://schemas.microsoft.com/office/drawing/2014/main" id="{B7E96260-AA45-4FC4-86D9-3931D94D9A97}"/>
                    </a:ext>
                  </a:extLst>
                </p:cNvPr>
                <p:cNvGrpSpPr/>
                <p:nvPr/>
              </p:nvGrpSpPr>
              <p:grpSpPr>
                <a:xfrm>
                  <a:off x="7343371" y="3029932"/>
                  <a:ext cx="589510" cy="589510"/>
                  <a:chOff x="7553961" y="3029932"/>
                  <a:chExt cx="589510" cy="589510"/>
                </a:xfrm>
              </p:grpSpPr>
              <p:sp>
                <p:nvSpPr>
                  <p:cNvPr id="16" name="ïŝlïḑè">
                    <a:extLst>
                      <a:ext uri="{FF2B5EF4-FFF2-40B4-BE49-F238E27FC236}">
                        <a16:creationId xmlns:a16="http://schemas.microsoft.com/office/drawing/2014/main" id="{B15B935A-CE8B-4B6A-80A0-6BF28134F017}"/>
                      </a:ext>
                    </a:extLst>
                  </p:cNvPr>
                  <p:cNvSpPr/>
                  <p:nvPr/>
                </p:nvSpPr>
                <p:spPr>
                  <a:xfrm>
                    <a:off x="7553961" y="3029932"/>
                    <a:ext cx="589510" cy="58951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ïṩļiḍè">
                    <a:extLst>
                      <a:ext uri="{FF2B5EF4-FFF2-40B4-BE49-F238E27FC236}">
                        <a16:creationId xmlns:a16="http://schemas.microsoft.com/office/drawing/2014/main" id="{2B0495DC-0843-4144-8AFB-2FF02CD649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67621" y="3132150"/>
                    <a:ext cx="362190" cy="385074"/>
                  </a:xfrm>
                  <a:custGeom>
                    <a:avLst/>
                    <a:gdLst>
                      <a:gd name="connsiteX0" fmla="*/ 133148 w 570667"/>
                      <a:gd name="connsiteY0" fmla="*/ 372716 h 606722"/>
                      <a:gd name="connsiteX1" fmla="*/ 98615 w 570667"/>
                      <a:gd name="connsiteY1" fmla="*/ 385336 h 606722"/>
                      <a:gd name="connsiteX2" fmla="*/ 157624 w 570667"/>
                      <a:gd name="connsiteY2" fmla="*/ 426037 h 606722"/>
                      <a:gd name="connsiteX3" fmla="*/ 133148 w 570667"/>
                      <a:gd name="connsiteY3" fmla="*/ 372716 h 606722"/>
                      <a:gd name="connsiteX4" fmla="*/ 222418 w 570667"/>
                      <a:gd name="connsiteY4" fmla="*/ 358586 h 606722"/>
                      <a:gd name="connsiteX5" fmla="*/ 170885 w 570667"/>
                      <a:gd name="connsiteY5" fmla="*/ 364096 h 606722"/>
                      <a:gd name="connsiteX6" fmla="*/ 222418 w 570667"/>
                      <a:gd name="connsiteY6" fmla="*/ 439368 h 606722"/>
                      <a:gd name="connsiteX7" fmla="*/ 152195 w 570667"/>
                      <a:gd name="connsiteY7" fmla="*/ 260564 h 606722"/>
                      <a:gd name="connsiteX8" fmla="*/ 160472 w 570667"/>
                      <a:gd name="connsiteY8" fmla="*/ 326949 h 606722"/>
                      <a:gd name="connsiteX9" fmla="*/ 222418 w 570667"/>
                      <a:gd name="connsiteY9" fmla="*/ 320195 h 606722"/>
                      <a:gd name="connsiteX10" fmla="*/ 222418 w 570667"/>
                      <a:gd name="connsiteY10" fmla="*/ 260564 h 606722"/>
                      <a:gd name="connsiteX11" fmla="*/ 39339 w 570667"/>
                      <a:gd name="connsiteY11" fmla="*/ 260564 h 606722"/>
                      <a:gd name="connsiteX12" fmla="*/ 73338 w 570667"/>
                      <a:gd name="connsiteY12" fmla="*/ 354854 h 606722"/>
                      <a:gd name="connsiteX13" fmla="*/ 123091 w 570667"/>
                      <a:gd name="connsiteY13" fmla="*/ 335658 h 606722"/>
                      <a:gd name="connsiteX14" fmla="*/ 113657 w 570667"/>
                      <a:gd name="connsiteY14" fmla="*/ 260564 h 606722"/>
                      <a:gd name="connsiteX15" fmla="*/ 435071 w 570667"/>
                      <a:gd name="connsiteY15" fmla="*/ 190994 h 606722"/>
                      <a:gd name="connsiteX16" fmla="*/ 449493 w 570667"/>
                      <a:gd name="connsiteY16" fmla="*/ 199593 h 606722"/>
                      <a:gd name="connsiteX17" fmla="*/ 568250 w 570667"/>
                      <a:gd name="connsiteY17" fmla="*/ 420443 h 606722"/>
                      <a:gd name="connsiteX18" fmla="*/ 550445 w 570667"/>
                      <a:gd name="connsiteY18" fmla="*/ 450127 h 606722"/>
                      <a:gd name="connsiteX19" fmla="*/ 488574 w 570667"/>
                      <a:gd name="connsiteY19" fmla="*/ 450127 h 606722"/>
                      <a:gd name="connsiteX20" fmla="*/ 488574 w 570667"/>
                      <a:gd name="connsiteY20" fmla="*/ 590370 h 606722"/>
                      <a:gd name="connsiteX21" fmla="*/ 472194 w 570667"/>
                      <a:gd name="connsiteY21" fmla="*/ 606722 h 606722"/>
                      <a:gd name="connsiteX22" fmla="*/ 397948 w 570667"/>
                      <a:gd name="connsiteY22" fmla="*/ 606722 h 606722"/>
                      <a:gd name="connsiteX23" fmla="*/ 381568 w 570667"/>
                      <a:gd name="connsiteY23" fmla="*/ 590370 h 606722"/>
                      <a:gd name="connsiteX24" fmla="*/ 381568 w 570667"/>
                      <a:gd name="connsiteY24" fmla="*/ 450127 h 606722"/>
                      <a:gd name="connsiteX25" fmla="*/ 319697 w 570667"/>
                      <a:gd name="connsiteY25" fmla="*/ 450127 h 606722"/>
                      <a:gd name="connsiteX26" fmla="*/ 301892 w 570667"/>
                      <a:gd name="connsiteY26" fmla="*/ 420443 h 606722"/>
                      <a:gd name="connsiteX27" fmla="*/ 420649 w 570667"/>
                      <a:gd name="connsiteY27" fmla="*/ 199593 h 606722"/>
                      <a:gd name="connsiteX28" fmla="*/ 435071 w 570667"/>
                      <a:gd name="connsiteY28" fmla="*/ 190994 h 606722"/>
                      <a:gd name="connsiteX29" fmla="*/ 322724 w 570667"/>
                      <a:gd name="connsiteY29" fmla="*/ 155254 h 606722"/>
                      <a:gd name="connsiteX30" fmla="*/ 260956 w 570667"/>
                      <a:gd name="connsiteY30" fmla="*/ 162008 h 606722"/>
                      <a:gd name="connsiteX31" fmla="*/ 260956 w 570667"/>
                      <a:gd name="connsiteY31" fmla="*/ 222083 h 606722"/>
                      <a:gd name="connsiteX32" fmla="*/ 331180 w 570667"/>
                      <a:gd name="connsiteY32" fmla="*/ 222083 h 606722"/>
                      <a:gd name="connsiteX33" fmla="*/ 322724 w 570667"/>
                      <a:gd name="connsiteY33" fmla="*/ 155254 h 606722"/>
                      <a:gd name="connsiteX34" fmla="*/ 160650 w 570667"/>
                      <a:gd name="connsiteY34" fmla="*/ 155254 h 606722"/>
                      <a:gd name="connsiteX35" fmla="*/ 152195 w 570667"/>
                      <a:gd name="connsiteY35" fmla="*/ 222083 h 606722"/>
                      <a:gd name="connsiteX36" fmla="*/ 222418 w 570667"/>
                      <a:gd name="connsiteY36" fmla="*/ 222083 h 606722"/>
                      <a:gd name="connsiteX37" fmla="*/ 222418 w 570667"/>
                      <a:gd name="connsiteY37" fmla="*/ 162008 h 606722"/>
                      <a:gd name="connsiteX38" fmla="*/ 160650 w 570667"/>
                      <a:gd name="connsiteY38" fmla="*/ 155254 h 606722"/>
                      <a:gd name="connsiteX39" fmla="*/ 73605 w 570667"/>
                      <a:gd name="connsiteY39" fmla="*/ 127438 h 606722"/>
                      <a:gd name="connsiteX40" fmla="*/ 39339 w 570667"/>
                      <a:gd name="connsiteY40" fmla="*/ 222083 h 606722"/>
                      <a:gd name="connsiteX41" fmla="*/ 113746 w 570667"/>
                      <a:gd name="connsiteY41" fmla="*/ 222083 h 606722"/>
                      <a:gd name="connsiteX42" fmla="*/ 123269 w 570667"/>
                      <a:gd name="connsiteY42" fmla="*/ 146544 h 606722"/>
                      <a:gd name="connsiteX43" fmla="*/ 73605 w 570667"/>
                      <a:gd name="connsiteY43" fmla="*/ 127438 h 606722"/>
                      <a:gd name="connsiteX44" fmla="*/ 325305 w 570667"/>
                      <a:gd name="connsiteY44" fmla="*/ 56431 h 606722"/>
                      <a:gd name="connsiteX45" fmla="*/ 349870 w 570667"/>
                      <a:gd name="connsiteY45" fmla="*/ 109575 h 606722"/>
                      <a:gd name="connsiteX46" fmla="*/ 384403 w 570667"/>
                      <a:gd name="connsiteY46" fmla="*/ 97045 h 606722"/>
                      <a:gd name="connsiteX47" fmla="*/ 325305 w 570667"/>
                      <a:gd name="connsiteY47" fmla="*/ 56431 h 606722"/>
                      <a:gd name="connsiteX48" fmla="*/ 158069 w 570667"/>
                      <a:gd name="connsiteY48" fmla="*/ 56431 h 606722"/>
                      <a:gd name="connsiteX49" fmla="*/ 98971 w 570667"/>
                      <a:gd name="connsiteY49" fmla="*/ 97045 h 606722"/>
                      <a:gd name="connsiteX50" fmla="*/ 133504 w 570667"/>
                      <a:gd name="connsiteY50" fmla="*/ 109575 h 606722"/>
                      <a:gd name="connsiteX51" fmla="*/ 158069 w 570667"/>
                      <a:gd name="connsiteY51" fmla="*/ 56431 h 606722"/>
                      <a:gd name="connsiteX52" fmla="*/ 260956 w 570667"/>
                      <a:gd name="connsiteY52" fmla="*/ 43723 h 606722"/>
                      <a:gd name="connsiteX53" fmla="*/ 260956 w 570667"/>
                      <a:gd name="connsiteY53" fmla="*/ 123616 h 606722"/>
                      <a:gd name="connsiteX54" fmla="*/ 312222 w 570667"/>
                      <a:gd name="connsiteY54" fmla="*/ 118195 h 606722"/>
                      <a:gd name="connsiteX55" fmla="*/ 260956 w 570667"/>
                      <a:gd name="connsiteY55" fmla="*/ 43723 h 606722"/>
                      <a:gd name="connsiteX56" fmla="*/ 222418 w 570667"/>
                      <a:gd name="connsiteY56" fmla="*/ 43723 h 606722"/>
                      <a:gd name="connsiteX57" fmla="*/ 171152 w 570667"/>
                      <a:gd name="connsiteY57" fmla="*/ 118195 h 606722"/>
                      <a:gd name="connsiteX58" fmla="*/ 222418 w 570667"/>
                      <a:gd name="connsiteY58" fmla="*/ 123616 h 606722"/>
                      <a:gd name="connsiteX59" fmla="*/ 241643 w 570667"/>
                      <a:gd name="connsiteY59" fmla="*/ 0 h 606722"/>
                      <a:gd name="connsiteX60" fmla="*/ 471448 w 570667"/>
                      <a:gd name="connsiteY60" fmla="*/ 166362 h 606722"/>
                      <a:gd name="connsiteX61" fmla="*/ 424900 w 570667"/>
                      <a:gd name="connsiteY61" fmla="*/ 153565 h 606722"/>
                      <a:gd name="connsiteX62" fmla="*/ 409769 w 570667"/>
                      <a:gd name="connsiteY62" fmla="*/ 127438 h 606722"/>
                      <a:gd name="connsiteX63" fmla="*/ 360105 w 570667"/>
                      <a:gd name="connsiteY63" fmla="*/ 146544 h 606722"/>
                      <a:gd name="connsiteX64" fmla="*/ 369273 w 570667"/>
                      <a:gd name="connsiteY64" fmla="*/ 213996 h 606722"/>
                      <a:gd name="connsiteX65" fmla="*/ 329043 w 570667"/>
                      <a:gd name="connsiteY65" fmla="*/ 288824 h 606722"/>
                      <a:gd name="connsiteX66" fmla="*/ 331180 w 570667"/>
                      <a:gd name="connsiteY66" fmla="*/ 260564 h 606722"/>
                      <a:gd name="connsiteX67" fmla="*/ 260956 w 570667"/>
                      <a:gd name="connsiteY67" fmla="*/ 260564 h 606722"/>
                      <a:gd name="connsiteX68" fmla="*/ 260956 w 570667"/>
                      <a:gd name="connsiteY68" fmla="*/ 320195 h 606722"/>
                      <a:gd name="connsiteX69" fmla="*/ 309730 w 570667"/>
                      <a:gd name="connsiteY69" fmla="*/ 324727 h 606722"/>
                      <a:gd name="connsiteX70" fmla="*/ 290238 w 570667"/>
                      <a:gd name="connsiteY70" fmla="*/ 360897 h 606722"/>
                      <a:gd name="connsiteX71" fmla="*/ 260956 w 570667"/>
                      <a:gd name="connsiteY71" fmla="*/ 358586 h 606722"/>
                      <a:gd name="connsiteX72" fmla="*/ 260956 w 570667"/>
                      <a:gd name="connsiteY72" fmla="*/ 439368 h 606722"/>
                      <a:gd name="connsiteX73" fmla="*/ 261757 w 570667"/>
                      <a:gd name="connsiteY73" fmla="*/ 438835 h 606722"/>
                      <a:gd name="connsiteX74" fmla="*/ 287212 w 570667"/>
                      <a:gd name="connsiteY74" fmla="*/ 478648 h 606722"/>
                      <a:gd name="connsiteX75" fmla="*/ 241643 w 570667"/>
                      <a:gd name="connsiteY75" fmla="*/ 483091 h 606722"/>
                      <a:gd name="connsiteX76" fmla="*/ 0 w 570667"/>
                      <a:gd name="connsiteY76" fmla="*/ 241368 h 606722"/>
                      <a:gd name="connsiteX77" fmla="*/ 241643 w 570667"/>
                      <a:gd name="connsiteY77" fmla="*/ 0 h 606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</a:cxnLst>
                    <a:rect l="l" t="t" r="r" b="b"/>
                    <a:pathLst>
                      <a:path w="570667" h="606722">
                        <a:moveTo>
                          <a:pt x="133148" y="372716"/>
                        </a:moveTo>
                        <a:cubicBezTo>
                          <a:pt x="120866" y="376271"/>
                          <a:pt x="109295" y="380537"/>
                          <a:pt x="98615" y="385336"/>
                        </a:cubicBezTo>
                        <a:cubicBezTo>
                          <a:pt x="115615" y="402132"/>
                          <a:pt x="135551" y="415995"/>
                          <a:pt x="157624" y="426037"/>
                        </a:cubicBezTo>
                        <a:cubicBezTo>
                          <a:pt x="147478" y="409597"/>
                          <a:pt x="139467" y="391379"/>
                          <a:pt x="133148" y="372716"/>
                        </a:cubicBezTo>
                        <a:close/>
                        <a:moveTo>
                          <a:pt x="222418" y="358586"/>
                        </a:moveTo>
                        <a:cubicBezTo>
                          <a:pt x="204618" y="359386"/>
                          <a:pt x="187351" y="361252"/>
                          <a:pt x="170885" y="364096"/>
                        </a:cubicBezTo>
                        <a:cubicBezTo>
                          <a:pt x="180320" y="391023"/>
                          <a:pt x="197586" y="425682"/>
                          <a:pt x="222418" y="439368"/>
                        </a:cubicBezTo>
                        <a:close/>
                        <a:moveTo>
                          <a:pt x="152195" y="260564"/>
                        </a:moveTo>
                        <a:cubicBezTo>
                          <a:pt x="153174" y="283758"/>
                          <a:pt x="156022" y="306153"/>
                          <a:pt x="160472" y="326949"/>
                        </a:cubicBezTo>
                        <a:cubicBezTo>
                          <a:pt x="180320" y="323305"/>
                          <a:pt x="201057" y="320994"/>
                          <a:pt x="222418" y="320195"/>
                        </a:cubicBezTo>
                        <a:lnTo>
                          <a:pt x="222418" y="260564"/>
                        </a:lnTo>
                        <a:close/>
                        <a:moveTo>
                          <a:pt x="39339" y="260564"/>
                        </a:moveTo>
                        <a:cubicBezTo>
                          <a:pt x="42632" y="295223"/>
                          <a:pt x="54737" y="327482"/>
                          <a:pt x="73338" y="354854"/>
                        </a:cubicBezTo>
                        <a:cubicBezTo>
                          <a:pt x="88291" y="347389"/>
                          <a:pt x="105023" y="340901"/>
                          <a:pt x="123091" y="335658"/>
                        </a:cubicBezTo>
                        <a:cubicBezTo>
                          <a:pt x="117929" y="312019"/>
                          <a:pt x="114725" y="286691"/>
                          <a:pt x="113657" y="260564"/>
                        </a:cubicBezTo>
                        <a:close/>
                        <a:moveTo>
                          <a:pt x="435071" y="190994"/>
                        </a:moveTo>
                        <a:cubicBezTo>
                          <a:pt x="440746" y="190994"/>
                          <a:pt x="446422" y="193861"/>
                          <a:pt x="449493" y="199593"/>
                        </a:cubicBezTo>
                        <a:lnTo>
                          <a:pt x="568250" y="420443"/>
                        </a:lnTo>
                        <a:cubicBezTo>
                          <a:pt x="575461" y="433863"/>
                          <a:pt x="565668" y="450127"/>
                          <a:pt x="550445" y="450127"/>
                        </a:cubicBezTo>
                        <a:lnTo>
                          <a:pt x="488574" y="450127"/>
                        </a:lnTo>
                        <a:lnTo>
                          <a:pt x="488574" y="590370"/>
                        </a:lnTo>
                        <a:cubicBezTo>
                          <a:pt x="488574" y="599346"/>
                          <a:pt x="481274" y="606722"/>
                          <a:pt x="472194" y="606722"/>
                        </a:cubicBezTo>
                        <a:lnTo>
                          <a:pt x="397948" y="606722"/>
                        </a:lnTo>
                        <a:cubicBezTo>
                          <a:pt x="388868" y="606722"/>
                          <a:pt x="381568" y="599346"/>
                          <a:pt x="381568" y="590370"/>
                        </a:cubicBezTo>
                        <a:lnTo>
                          <a:pt x="381568" y="450127"/>
                        </a:lnTo>
                        <a:lnTo>
                          <a:pt x="319697" y="450127"/>
                        </a:lnTo>
                        <a:cubicBezTo>
                          <a:pt x="304474" y="450127"/>
                          <a:pt x="294681" y="433863"/>
                          <a:pt x="301892" y="420443"/>
                        </a:cubicBezTo>
                        <a:lnTo>
                          <a:pt x="420649" y="199593"/>
                        </a:lnTo>
                        <a:cubicBezTo>
                          <a:pt x="423720" y="193861"/>
                          <a:pt x="429396" y="190994"/>
                          <a:pt x="435071" y="190994"/>
                        </a:cubicBezTo>
                        <a:close/>
                        <a:moveTo>
                          <a:pt x="322724" y="155254"/>
                        </a:moveTo>
                        <a:cubicBezTo>
                          <a:pt x="302966" y="158897"/>
                          <a:pt x="282228" y="161208"/>
                          <a:pt x="260956" y="162008"/>
                        </a:cubicBezTo>
                        <a:lnTo>
                          <a:pt x="260956" y="222083"/>
                        </a:lnTo>
                        <a:lnTo>
                          <a:pt x="331180" y="222083"/>
                        </a:lnTo>
                        <a:cubicBezTo>
                          <a:pt x="330112" y="198711"/>
                          <a:pt x="327263" y="176227"/>
                          <a:pt x="322724" y="155254"/>
                        </a:cubicBezTo>
                        <a:close/>
                        <a:moveTo>
                          <a:pt x="160650" y="155254"/>
                        </a:moveTo>
                        <a:cubicBezTo>
                          <a:pt x="156111" y="176227"/>
                          <a:pt x="153263" y="198711"/>
                          <a:pt x="152195" y="222083"/>
                        </a:cubicBezTo>
                        <a:lnTo>
                          <a:pt x="222418" y="222083"/>
                        </a:lnTo>
                        <a:lnTo>
                          <a:pt x="222418" y="162008"/>
                        </a:lnTo>
                        <a:cubicBezTo>
                          <a:pt x="201146" y="161119"/>
                          <a:pt x="180409" y="158897"/>
                          <a:pt x="160650" y="155254"/>
                        </a:cubicBezTo>
                        <a:close/>
                        <a:moveTo>
                          <a:pt x="73605" y="127438"/>
                        </a:moveTo>
                        <a:cubicBezTo>
                          <a:pt x="54826" y="154898"/>
                          <a:pt x="42632" y="187246"/>
                          <a:pt x="39339" y="222083"/>
                        </a:cubicBezTo>
                        <a:lnTo>
                          <a:pt x="113746" y="222083"/>
                        </a:lnTo>
                        <a:cubicBezTo>
                          <a:pt x="114814" y="195778"/>
                          <a:pt x="118018" y="170361"/>
                          <a:pt x="123269" y="146544"/>
                        </a:cubicBezTo>
                        <a:cubicBezTo>
                          <a:pt x="105201" y="141390"/>
                          <a:pt x="88558" y="134903"/>
                          <a:pt x="73605" y="127438"/>
                        </a:cubicBezTo>
                        <a:close/>
                        <a:moveTo>
                          <a:pt x="325305" y="56431"/>
                        </a:moveTo>
                        <a:cubicBezTo>
                          <a:pt x="335719" y="72961"/>
                          <a:pt x="343729" y="91179"/>
                          <a:pt x="349870" y="109575"/>
                        </a:cubicBezTo>
                        <a:cubicBezTo>
                          <a:pt x="362242" y="106020"/>
                          <a:pt x="373812" y="101843"/>
                          <a:pt x="384403" y="97045"/>
                        </a:cubicBezTo>
                        <a:cubicBezTo>
                          <a:pt x="367404" y="80248"/>
                          <a:pt x="347378" y="66385"/>
                          <a:pt x="325305" y="56431"/>
                        </a:cubicBezTo>
                        <a:close/>
                        <a:moveTo>
                          <a:pt x="158069" y="56431"/>
                        </a:moveTo>
                        <a:cubicBezTo>
                          <a:pt x="135996" y="66385"/>
                          <a:pt x="115971" y="80248"/>
                          <a:pt x="98971" y="97045"/>
                        </a:cubicBezTo>
                        <a:cubicBezTo>
                          <a:pt x="109562" y="101843"/>
                          <a:pt x="121133" y="106020"/>
                          <a:pt x="133504" y="109575"/>
                        </a:cubicBezTo>
                        <a:cubicBezTo>
                          <a:pt x="139645" y="91179"/>
                          <a:pt x="147656" y="72961"/>
                          <a:pt x="158069" y="56431"/>
                        </a:cubicBezTo>
                        <a:close/>
                        <a:moveTo>
                          <a:pt x="260956" y="43723"/>
                        </a:moveTo>
                        <a:lnTo>
                          <a:pt x="260956" y="123616"/>
                        </a:lnTo>
                        <a:cubicBezTo>
                          <a:pt x="278579" y="122816"/>
                          <a:pt x="295845" y="120950"/>
                          <a:pt x="312222" y="118195"/>
                        </a:cubicBezTo>
                        <a:cubicBezTo>
                          <a:pt x="302699" y="91446"/>
                          <a:pt x="285610" y="57320"/>
                          <a:pt x="260956" y="43723"/>
                        </a:cubicBezTo>
                        <a:close/>
                        <a:moveTo>
                          <a:pt x="222418" y="43723"/>
                        </a:moveTo>
                        <a:cubicBezTo>
                          <a:pt x="197764" y="57231"/>
                          <a:pt x="180676" y="91446"/>
                          <a:pt x="171152" y="118195"/>
                        </a:cubicBezTo>
                        <a:cubicBezTo>
                          <a:pt x="187529" y="120950"/>
                          <a:pt x="204707" y="122816"/>
                          <a:pt x="222418" y="123616"/>
                        </a:cubicBezTo>
                        <a:close/>
                        <a:moveTo>
                          <a:pt x="241643" y="0"/>
                        </a:moveTo>
                        <a:cubicBezTo>
                          <a:pt x="348802" y="0"/>
                          <a:pt x="439763" y="69940"/>
                          <a:pt x="471448" y="166362"/>
                        </a:cubicBezTo>
                        <a:cubicBezTo>
                          <a:pt x="458988" y="155342"/>
                          <a:pt x="441988" y="150366"/>
                          <a:pt x="424900" y="153565"/>
                        </a:cubicBezTo>
                        <a:cubicBezTo>
                          <a:pt x="420449" y="144500"/>
                          <a:pt x="415465" y="135702"/>
                          <a:pt x="409769" y="127438"/>
                        </a:cubicBezTo>
                        <a:cubicBezTo>
                          <a:pt x="394817" y="134903"/>
                          <a:pt x="378173" y="141390"/>
                          <a:pt x="360105" y="146544"/>
                        </a:cubicBezTo>
                        <a:cubicBezTo>
                          <a:pt x="364823" y="167873"/>
                          <a:pt x="367849" y="190535"/>
                          <a:pt x="369273" y="213996"/>
                        </a:cubicBezTo>
                        <a:lnTo>
                          <a:pt x="329043" y="288824"/>
                        </a:lnTo>
                        <a:cubicBezTo>
                          <a:pt x="330022" y="279582"/>
                          <a:pt x="330735" y="270162"/>
                          <a:pt x="331180" y="260564"/>
                        </a:cubicBezTo>
                        <a:lnTo>
                          <a:pt x="260956" y="260564"/>
                        </a:lnTo>
                        <a:lnTo>
                          <a:pt x="260956" y="320195"/>
                        </a:lnTo>
                        <a:cubicBezTo>
                          <a:pt x="277600" y="320817"/>
                          <a:pt x="293887" y="322416"/>
                          <a:pt x="309730" y="324727"/>
                        </a:cubicBezTo>
                        <a:lnTo>
                          <a:pt x="290238" y="360897"/>
                        </a:lnTo>
                        <a:cubicBezTo>
                          <a:pt x="280715" y="359830"/>
                          <a:pt x="270925" y="359030"/>
                          <a:pt x="260956" y="358586"/>
                        </a:cubicBezTo>
                        <a:lnTo>
                          <a:pt x="260956" y="439368"/>
                        </a:lnTo>
                        <a:cubicBezTo>
                          <a:pt x="261223" y="439190"/>
                          <a:pt x="261490" y="439012"/>
                          <a:pt x="261757" y="438835"/>
                        </a:cubicBezTo>
                        <a:cubicBezTo>
                          <a:pt x="264249" y="455186"/>
                          <a:pt x="273417" y="469494"/>
                          <a:pt x="287212" y="478648"/>
                        </a:cubicBezTo>
                        <a:cubicBezTo>
                          <a:pt x="272438" y="481580"/>
                          <a:pt x="257218" y="483091"/>
                          <a:pt x="241643" y="483091"/>
                        </a:cubicBezTo>
                        <a:cubicBezTo>
                          <a:pt x="112233" y="483091"/>
                          <a:pt x="0" y="377337"/>
                          <a:pt x="0" y="241368"/>
                        </a:cubicBezTo>
                        <a:cubicBezTo>
                          <a:pt x="0" y="108242"/>
                          <a:pt x="108405" y="0"/>
                          <a:pt x="241643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A611785-1893-4404-900A-C73475D2C46D}"/>
                </a:ext>
              </a:extLst>
            </p:cNvPr>
            <p:cNvCxnSpPr/>
            <p:nvPr/>
          </p:nvCxnSpPr>
          <p:spPr>
            <a:xfrm>
              <a:off x="6036815" y="3324688"/>
              <a:ext cx="108307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60E608-D39C-4168-8223-1E76B1341828}"/>
              </a:ext>
            </a:extLst>
          </p:cNvPr>
          <p:cNvGrpSpPr/>
          <p:nvPr/>
        </p:nvGrpSpPr>
        <p:grpSpPr>
          <a:xfrm>
            <a:off x="6036815" y="2006462"/>
            <a:ext cx="5482085" cy="831231"/>
            <a:chOff x="6036815" y="2006462"/>
            <a:chExt cx="5482085" cy="831231"/>
          </a:xfrm>
        </p:grpSpPr>
        <p:grpSp>
          <p:nvGrpSpPr>
            <p:cNvPr id="21" name="islîďè">
              <a:extLst>
                <a:ext uri="{FF2B5EF4-FFF2-40B4-BE49-F238E27FC236}">
                  <a16:creationId xmlns:a16="http://schemas.microsoft.com/office/drawing/2014/main" id="{D07EE4AC-3CCB-433A-BAC2-20AB96133425}"/>
                </a:ext>
              </a:extLst>
            </p:cNvPr>
            <p:cNvGrpSpPr/>
            <p:nvPr/>
          </p:nvGrpSpPr>
          <p:grpSpPr>
            <a:xfrm>
              <a:off x="7343371" y="2006462"/>
              <a:ext cx="4175529" cy="831231"/>
              <a:chOff x="7343371" y="1694169"/>
              <a:chExt cx="4175529" cy="831231"/>
            </a:xfrm>
          </p:grpSpPr>
          <p:grpSp>
            <p:nvGrpSpPr>
              <p:cNvPr id="23" name="ïṣ1íḍê">
                <a:extLst>
                  <a:ext uri="{FF2B5EF4-FFF2-40B4-BE49-F238E27FC236}">
                    <a16:creationId xmlns:a16="http://schemas.microsoft.com/office/drawing/2014/main" id="{8E67773A-2EBF-47E0-8651-51EA0C8C0EAF}"/>
                  </a:ext>
                </a:extLst>
              </p:cNvPr>
              <p:cNvGrpSpPr/>
              <p:nvPr/>
            </p:nvGrpSpPr>
            <p:grpSpPr>
              <a:xfrm>
                <a:off x="7969422" y="1694169"/>
                <a:ext cx="3549478" cy="831231"/>
                <a:chOff x="7969422" y="1694169"/>
                <a:chExt cx="3549478" cy="831231"/>
              </a:xfrm>
            </p:grpSpPr>
            <p:sp>
              <p:nvSpPr>
                <p:cNvPr id="27" name="îš1iḑe">
                  <a:extLst>
                    <a:ext uri="{FF2B5EF4-FFF2-40B4-BE49-F238E27FC236}">
                      <a16:creationId xmlns:a16="http://schemas.microsoft.com/office/drawing/2014/main" id="{F8B3A66D-1A2F-4884-9F3F-95E27426ABF8}"/>
                    </a:ext>
                  </a:extLst>
                </p:cNvPr>
                <p:cNvSpPr/>
                <p:nvPr/>
              </p:nvSpPr>
              <p:spPr bwMode="auto">
                <a:xfrm>
                  <a:off x="8010518" y="2020123"/>
                  <a:ext cx="3508382" cy="505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28" name="ïśľîḑé">
                  <a:extLst>
                    <a:ext uri="{FF2B5EF4-FFF2-40B4-BE49-F238E27FC236}">
                      <a16:creationId xmlns:a16="http://schemas.microsoft.com/office/drawing/2014/main" id="{1F051561-9E2C-443E-9E96-B8AC8620B03C}"/>
                    </a:ext>
                  </a:extLst>
                </p:cNvPr>
                <p:cNvSpPr txBox="1"/>
                <p:nvPr/>
              </p:nvSpPr>
              <p:spPr bwMode="auto">
                <a:xfrm>
                  <a:off x="7969422" y="1694169"/>
                  <a:ext cx="350838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 此处输入标题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24" name="íṡlíḑê">
                <a:extLst>
                  <a:ext uri="{FF2B5EF4-FFF2-40B4-BE49-F238E27FC236}">
                    <a16:creationId xmlns:a16="http://schemas.microsoft.com/office/drawing/2014/main" id="{5B8C43D2-EAE0-4E84-A635-F2BAF518674E}"/>
                  </a:ext>
                </a:extLst>
              </p:cNvPr>
              <p:cNvGrpSpPr/>
              <p:nvPr/>
            </p:nvGrpSpPr>
            <p:grpSpPr>
              <a:xfrm>
                <a:off x="7343371" y="1784207"/>
                <a:ext cx="589510" cy="589510"/>
                <a:chOff x="7553961" y="1784207"/>
                <a:chExt cx="589510" cy="589510"/>
              </a:xfrm>
            </p:grpSpPr>
            <p:sp>
              <p:nvSpPr>
                <p:cNvPr id="25" name="iṥḷîḓê">
                  <a:extLst>
                    <a:ext uri="{FF2B5EF4-FFF2-40B4-BE49-F238E27FC236}">
                      <a16:creationId xmlns:a16="http://schemas.microsoft.com/office/drawing/2014/main" id="{84E94EEF-1296-48C1-9052-49F7692E46AE}"/>
                    </a:ext>
                  </a:extLst>
                </p:cNvPr>
                <p:cNvSpPr/>
                <p:nvPr/>
              </p:nvSpPr>
              <p:spPr>
                <a:xfrm>
                  <a:off x="7553961" y="1784207"/>
                  <a:ext cx="589510" cy="58951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ísļíḓè">
                  <a:extLst>
                    <a:ext uri="{FF2B5EF4-FFF2-40B4-BE49-F238E27FC236}">
                      <a16:creationId xmlns:a16="http://schemas.microsoft.com/office/drawing/2014/main" id="{9941E4D1-501B-47D4-9FF2-4C9A05A4FF3B}"/>
                    </a:ext>
                  </a:extLst>
                </p:cNvPr>
                <p:cNvSpPr/>
                <p:nvPr/>
              </p:nvSpPr>
              <p:spPr bwMode="auto">
                <a:xfrm>
                  <a:off x="7686915" y="1901547"/>
                  <a:ext cx="323603" cy="354830"/>
                </a:xfrm>
                <a:custGeom>
                  <a:avLst/>
                  <a:gdLst>
                    <a:gd name="connsiteX0" fmla="*/ 257952 w 552598"/>
                    <a:gd name="connsiteY0" fmla="*/ 238897 h 605921"/>
                    <a:gd name="connsiteX1" fmla="*/ 252845 w 552598"/>
                    <a:gd name="connsiteY1" fmla="*/ 243996 h 605921"/>
                    <a:gd name="connsiteX2" fmla="*/ 252845 w 552598"/>
                    <a:gd name="connsiteY2" fmla="*/ 308986 h 605921"/>
                    <a:gd name="connsiteX3" fmla="*/ 228056 w 552598"/>
                    <a:gd name="connsiteY3" fmla="*/ 308986 h 605921"/>
                    <a:gd name="connsiteX4" fmla="*/ 225642 w 552598"/>
                    <a:gd name="connsiteY4" fmla="*/ 314085 h 605921"/>
                    <a:gd name="connsiteX5" fmla="*/ 273271 w 552598"/>
                    <a:gd name="connsiteY5" fmla="*/ 372123 h 605921"/>
                    <a:gd name="connsiteX6" fmla="*/ 279306 w 552598"/>
                    <a:gd name="connsiteY6" fmla="*/ 372123 h 605921"/>
                    <a:gd name="connsiteX7" fmla="*/ 327027 w 552598"/>
                    <a:gd name="connsiteY7" fmla="*/ 314085 h 605921"/>
                    <a:gd name="connsiteX8" fmla="*/ 324520 w 552598"/>
                    <a:gd name="connsiteY8" fmla="*/ 308986 h 605921"/>
                    <a:gd name="connsiteX9" fmla="*/ 299731 w 552598"/>
                    <a:gd name="connsiteY9" fmla="*/ 308986 h 605921"/>
                    <a:gd name="connsiteX10" fmla="*/ 299731 w 552598"/>
                    <a:gd name="connsiteY10" fmla="*/ 243996 h 605921"/>
                    <a:gd name="connsiteX11" fmla="*/ 294718 w 552598"/>
                    <a:gd name="connsiteY11" fmla="*/ 238897 h 605921"/>
                    <a:gd name="connsiteX12" fmla="*/ 260737 w 552598"/>
                    <a:gd name="connsiteY12" fmla="*/ 130146 h 605921"/>
                    <a:gd name="connsiteX13" fmla="*/ 291932 w 552598"/>
                    <a:gd name="connsiteY13" fmla="*/ 130146 h 605921"/>
                    <a:gd name="connsiteX14" fmla="*/ 303445 w 552598"/>
                    <a:gd name="connsiteY14" fmla="*/ 141642 h 605921"/>
                    <a:gd name="connsiteX15" fmla="*/ 303445 w 552598"/>
                    <a:gd name="connsiteY15" fmla="*/ 167602 h 605921"/>
                    <a:gd name="connsiteX16" fmla="*/ 353580 w 552598"/>
                    <a:gd name="connsiteY16" fmla="*/ 188369 h 605921"/>
                    <a:gd name="connsiteX17" fmla="*/ 371963 w 552598"/>
                    <a:gd name="connsiteY17" fmla="*/ 170012 h 605921"/>
                    <a:gd name="connsiteX18" fmla="*/ 388118 w 552598"/>
                    <a:gd name="connsiteY18" fmla="*/ 170012 h 605921"/>
                    <a:gd name="connsiteX19" fmla="*/ 410215 w 552598"/>
                    <a:gd name="connsiteY19" fmla="*/ 192077 h 605921"/>
                    <a:gd name="connsiteX20" fmla="*/ 410215 w 552598"/>
                    <a:gd name="connsiteY20" fmla="*/ 208209 h 605921"/>
                    <a:gd name="connsiteX21" fmla="*/ 391832 w 552598"/>
                    <a:gd name="connsiteY21" fmla="*/ 226566 h 605921"/>
                    <a:gd name="connsiteX22" fmla="*/ 412628 w 552598"/>
                    <a:gd name="connsiteY22" fmla="*/ 276630 h 605921"/>
                    <a:gd name="connsiteX23" fmla="*/ 438625 w 552598"/>
                    <a:gd name="connsiteY23" fmla="*/ 276630 h 605921"/>
                    <a:gd name="connsiteX24" fmla="*/ 450137 w 552598"/>
                    <a:gd name="connsiteY24" fmla="*/ 288126 h 605921"/>
                    <a:gd name="connsiteX25" fmla="*/ 450137 w 552598"/>
                    <a:gd name="connsiteY25" fmla="*/ 319277 h 605921"/>
                    <a:gd name="connsiteX26" fmla="*/ 438625 w 552598"/>
                    <a:gd name="connsiteY26" fmla="*/ 330773 h 605921"/>
                    <a:gd name="connsiteX27" fmla="*/ 412628 w 552598"/>
                    <a:gd name="connsiteY27" fmla="*/ 330773 h 605921"/>
                    <a:gd name="connsiteX28" fmla="*/ 391832 w 552598"/>
                    <a:gd name="connsiteY28" fmla="*/ 380838 h 605921"/>
                    <a:gd name="connsiteX29" fmla="*/ 410215 w 552598"/>
                    <a:gd name="connsiteY29" fmla="*/ 399102 h 605921"/>
                    <a:gd name="connsiteX30" fmla="*/ 410215 w 552598"/>
                    <a:gd name="connsiteY30" fmla="*/ 415326 h 605921"/>
                    <a:gd name="connsiteX31" fmla="*/ 388118 w 552598"/>
                    <a:gd name="connsiteY31" fmla="*/ 437299 h 605921"/>
                    <a:gd name="connsiteX32" fmla="*/ 371963 w 552598"/>
                    <a:gd name="connsiteY32" fmla="*/ 437299 h 605921"/>
                    <a:gd name="connsiteX33" fmla="*/ 353580 w 552598"/>
                    <a:gd name="connsiteY33" fmla="*/ 419035 h 605921"/>
                    <a:gd name="connsiteX34" fmla="*/ 303445 w 552598"/>
                    <a:gd name="connsiteY34" fmla="*/ 439802 h 605921"/>
                    <a:gd name="connsiteX35" fmla="*/ 303445 w 552598"/>
                    <a:gd name="connsiteY35" fmla="*/ 465761 h 605921"/>
                    <a:gd name="connsiteX36" fmla="*/ 291932 w 552598"/>
                    <a:gd name="connsiteY36" fmla="*/ 477257 h 605921"/>
                    <a:gd name="connsiteX37" fmla="*/ 260737 w 552598"/>
                    <a:gd name="connsiteY37" fmla="*/ 477257 h 605921"/>
                    <a:gd name="connsiteX38" fmla="*/ 249224 w 552598"/>
                    <a:gd name="connsiteY38" fmla="*/ 465761 h 605921"/>
                    <a:gd name="connsiteX39" fmla="*/ 249224 w 552598"/>
                    <a:gd name="connsiteY39" fmla="*/ 439802 h 605921"/>
                    <a:gd name="connsiteX40" fmla="*/ 199089 w 552598"/>
                    <a:gd name="connsiteY40" fmla="*/ 419035 h 605921"/>
                    <a:gd name="connsiteX41" fmla="*/ 180799 w 552598"/>
                    <a:gd name="connsiteY41" fmla="*/ 437299 h 605921"/>
                    <a:gd name="connsiteX42" fmla="*/ 164551 w 552598"/>
                    <a:gd name="connsiteY42" fmla="*/ 437299 h 605921"/>
                    <a:gd name="connsiteX43" fmla="*/ 142547 w 552598"/>
                    <a:gd name="connsiteY43" fmla="*/ 415326 h 605921"/>
                    <a:gd name="connsiteX44" fmla="*/ 142547 w 552598"/>
                    <a:gd name="connsiteY44" fmla="*/ 399102 h 605921"/>
                    <a:gd name="connsiteX45" fmla="*/ 160837 w 552598"/>
                    <a:gd name="connsiteY45" fmla="*/ 380838 h 605921"/>
                    <a:gd name="connsiteX46" fmla="*/ 140041 w 552598"/>
                    <a:gd name="connsiteY46" fmla="*/ 330773 h 605921"/>
                    <a:gd name="connsiteX47" fmla="*/ 114044 w 552598"/>
                    <a:gd name="connsiteY47" fmla="*/ 330773 h 605921"/>
                    <a:gd name="connsiteX48" fmla="*/ 102532 w 552598"/>
                    <a:gd name="connsiteY48" fmla="*/ 319277 h 605921"/>
                    <a:gd name="connsiteX49" fmla="*/ 102532 w 552598"/>
                    <a:gd name="connsiteY49" fmla="*/ 288126 h 605921"/>
                    <a:gd name="connsiteX50" fmla="*/ 114044 w 552598"/>
                    <a:gd name="connsiteY50" fmla="*/ 276630 h 605921"/>
                    <a:gd name="connsiteX51" fmla="*/ 140041 w 552598"/>
                    <a:gd name="connsiteY51" fmla="*/ 276630 h 605921"/>
                    <a:gd name="connsiteX52" fmla="*/ 160837 w 552598"/>
                    <a:gd name="connsiteY52" fmla="*/ 226566 h 605921"/>
                    <a:gd name="connsiteX53" fmla="*/ 142547 w 552598"/>
                    <a:gd name="connsiteY53" fmla="*/ 208209 h 605921"/>
                    <a:gd name="connsiteX54" fmla="*/ 142547 w 552598"/>
                    <a:gd name="connsiteY54" fmla="*/ 192077 h 605921"/>
                    <a:gd name="connsiteX55" fmla="*/ 164551 w 552598"/>
                    <a:gd name="connsiteY55" fmla="*/ 170012 h 605921"/>
                    <a:gd name="connsiteX56" fmla="*/ 180799 w 552598"/>
                    <a:gd name="connsiteY56" fmla="*/ 170012 h 605921"/>
                    <a:gd name="connsiteX57" fmla="*/ 199089 w 552598"/>
                    <a:gd name="connsiteY57" fmla="*/ 188369 h 605921"/>
                    <a:gd name="connsiteX58" fmla="*/ 249224 w 552598"/>
                    <a:gd name="connsiteY58" fmla="*/ 167602 h 605921"/>
                    <a:gd name="connsiteX59" fmla="*/ 249224 w 552598"/>
                    <a:gd name="connsiteY59" fmla="*/ 141642 h 605921"/>
                    <a:gd name="connsiteX60" fmla="*/ 260737 w 552598"/>
                    <a:gd name="connsiteY60" fmla="*/ 130146 h 605921"/>
                    <a:gd name="connsiteX61" fmla="*/ 438507 w 552598"/>
                    <a:gd name="connsiteY61" fmla="*/ 79551 h 605921"/>
                    <a:gd name="connsiteX62" fmla="*/ 552598 w 552598"/>
                    <a:gd name="connsiteY62" fmla="*/ 302952 h 605921"/>
                    <a:gd name="connsiteX63" fmla="*/ 276329 w 552598"/>
                    <a:gd name="connsiteY63" fmla="*/ 578821 h 605921"/>
                    <a:gd name="connsiteX64" fmla="*/ 276329 w 552598"/>
                    <a:gd name="connsiteY64" fmla="*/ 602737 h 605921"/>
                    <a:gd name="connsiteX65" fmla="*/ 271316 w 552598"/>
                    <a:gd name="connsiteY65" fmla="*/ 605332 h 605921"/>
                    <a:gd name="connsiteX66" fmla="*/ 206426 w 552598"/>
                    <a:gd name="connsiteY66" fmla="*/ 560837 h 605921"/>
                    <a:gd name="connsiteX67" fmla="*/ 206426 w 552598"/>
                    <a:gd name="connsiteY67" fmla="*/ 555553 h 605921"/>
                    <a:gd name="connsiteX68" fmla="*/ 271316 w 552598"/>
                    <a:gd name="connsiteY68" fmla="*/ 511059 h 605921"/>
                    <a:gd name="connsiteX69" fmla="*/ 276329 w 552598"/>
                    <a:gd name="connsiteY69" fmla="*/ 513654 h 605921"/>
                    <a:gd name="connsiteX70" fmla="*/ 276329 w 552598"/>
                    <a:gd name="connsiteY70" fmla="*/ 537663 h 605921"/>
                    <a:gd name="connsiteX71" fmla="*/ 511381 w 552598"/>
                    <a:gd name="connsiteY71" fmla="*/ 302952 h 605921"/>
                    <a:gd name="connsiteX72" fmla="*/ 414278 w 552598"/>
                    <a:gd name="connsiteY72" fmla="*/ 112830 h 605921"/>
                    <a:gd name="connsiteX73" fmla="*/ 281414 w 552598"/>
                    <a:gd name="connsiteY73" fmla="*/ 589 h 605921"/>
                    <a:gd name="connsiteX74" fmla="*/ 346313 w 552598"/>
                    <a:gd name="connsiteY74" fmla="*/ 45086 h 605921"/>
                    <a:gd name="connsiteX75" fmla="*/ 346313 w 552598"/>
                    <a:gd name="connsiteY75" fmla="*/ 50277 h 605921"/>
                    <a:gd name="connsiteX76" fmla="*/ 281414 w 552598"/>
                    <a:gd name="connsiteY76" fmla="*/ 94775 h 605921"/>
                    <a:gd name="connsiteX77" fmla="*/ 276308 w 552598"/>
                    <a:gd name="connsiteY77" fmla="*/ 92179 h 605921"/>
                    <a:gd name="connsiteX78" fmla="*/ 276308 w 552598"/>
                    <a:gd name="connsiteY78" fmla="*/ 68262 h 605921"/>
                    <a:gd name="connsiteX79" fmla="*/ 41223 w 552598"/>
                    <a:gd name="connsiteY79" fmla="*/ 303077 h 605921"/>
                    <a:gd name="connsiteX80" fmla="*/ 138432 w 552598"/>
                    <a:gd name="connsiteY80" fmla="*/ 493302 h 605921"/>
                    <a:gd name="connsiteX81" fmla="*/ 114200 w 552598"/>
                    <a:gd name="connsiteY81" fmla="*/ 526582 h 605921"/>
                    <a:gd name="connsiteX82" fmla="*/ 0 w 552598"/>
                    <a:gd name="connsiteY82" fmla="*/ 303077 h 605921"/>
                    <a:gd name="connsiteX83" fmla="*/ 276308 w 552598"/>
                    <a:gd name="connsiteY83" fmla="*/ 27195 h 605921"/>
                    <a:gd name="connsiteX84" fmla="*/ 276308 w 552598"/>
                    <a:gd name="connsiteY84" fmla="*/ 3185 h 605921"/>
                    <a:gd name="connsiteX85" fmla="*/ 281414 w 552598"/>
                    <a:gd name="connsiteY85" fmla="*/ 589 h 605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552598" h="605921">
                      <a:moveTo>
                        <a:pt x="257952" y="238897"/>
                      </a:moveTo>
                      <a:cubicBezTo>
                        <a:pt x="255074" y="238897"/>
                        <a:pt x="252845" y="241122"/>
                        <a:pt x="252845" y="243996"/>
                      </a:cubicBezTo>
                      <a:lnTo>
                        <a:pt x="252845" y="308986"/>
                      </a:lnTo>
                      <a:lnTo>
                        <a:pt x="228056" y="308986"/>
                      </a:lnTo>
                      <a:cubicBezTo>
                        <a:pt x="225364" y="308986"/>
                        <a:pt x="223878" y="311953"/>
                        <a:pt x="225642" y="314085"/>
                      </a:cubicBezTo>
                      <a:lnTo>
                        <a:pt x="273271" y="372123"/>
                      </a:lnTo>
                      <a:cubicBezTo>
                        <a:pt x="274849" y="373977"/>
                        <a:pt x="277727" y="373977"/>
                        <a:pt x="279306" y="372123"/>
                      </a:cubicBezTo>
                      <a:lnTo>
                        <a:pt x="327027" y="314085"/>
                      </a:lnTo>
                      <a:cubicBezTo>
                        <a:pt x="328605" y="311953"/>
                        <a:pt x="327213" y="308894"/>
                        <a:pt x="324520" y="308986"/>
                      </a:cubicBezTo>
                      <a:lnTo>
                        <a:pt x="299731" y="308986"/>
                      </a:lnTo>
                      <a:lnTo>
                        <a:pt x="299731" y="243996"/>
                      </a:lnTo>
                      <a:cubicBezTo>
                        <a:pt x="299731" y="241122"/>
                        <a:pt x="297503" y="238897"/>
                        <a:pt x="294718" y="238897"/>
                      </a:cubicBezTo>
                      <a:close/>
                      <a:moveTo>
                        <a:pt x="260737" y="130146"/>
                      </a:moveTo>
                      <a:lnTo>
                        <a:pt x="291932" y="130146"/>
                      </a:lnTo>
                      <a:cubicBezTo>
                        <a:pt x="298431" y="130146"/>
                        <a:pt x="303445" y="135338"/>
                        <a:pt x="303445" y="141642"/>
                      </a:cubicBezTo>
                      <a:lnTo>
                        <a:pt x="303445" y="167602"/>
                      </a:lnTo>
                      <a:cubicBezTo>
                        <a:pt x="321642" y="171125"/>
                        <a:pt x="338632" y="178356"/>
                        <a:pt x="353580" y="188369"/>
                      </a:cubicBezTo>
                      <a:lnTo>
                        <a:pt x="371963" y="170012"/>
                      </a:lnTo>
                      <a:cubicBezTo>
                        <a:pt x="376420" y="165562"/>
                        <a:pt x="383661" y="165562"/>
                        <a:pt x="388118" y="170012"/>
                      </a:cubicBezTo>
                      <a:lnTo>
                        <a:pt x="410215" y="192077"/>
                      </a:lnTo>
                      <a:cubicBezTo>
                        <a:pt x="414671" y="196528"/>
                        <a:pt x="414671" y="203759"/>
                        <a:pt x="410215" y="208209"/>
                      </a:cubicBezTo>
                      <a:lnTo>
                        <a:pt x="391832" y="226566"/>
                      </a:lnTo>
                      <a:cubicBezTo>
                        <a:pt x="401859" y="241400"/>
                        <a:pt x="409100" y="258459"/>
                        <a:pt x="412628" y="276630"/>
                      </a:cubicBezTo>
                      <a:lnTo>
                        <a:pt x="438625" y="276630"/>
                      </a:lnTo>
                      <a:cubicBezTo>
                        <a:pt x="445124" y="276630"/>
                        <a:pt x="450137" y="281822"/>
                        <a:pt x="450137" y="288126"/>
                      </a:cubicBezTo>
                      <a:lnTo>
                        <a:pt x="450137" y="319277"/>
                      </a:lnTo>
                      <a:cubicBezTo>
                        <a:pt x="450137" y="325674"/>
                        <a:pt x="444938" y="330773"/>
                        <a:pt x="438625" y="330773"/>
                      </a:cubicBezTo>
                      <a:lnTo>
                        <a:pt x="412628" y="330773"/>
                      </a:lnTo>
                      <a:cubicBezTo>
                        <a:pt x="409100" y="348945"/>
                        <a:pt x="401859" y="365818"/>
                        <a:pt x="391832" y="380838"/>
                      </a:cubicBezTo>
                      <a:lnTo>
                        <a:pt x="410215" y="399102"/>
                      </a:lnTo>
                      <a:cubicBezTo>
                        <a:pt x="414671" y="403552"/>
                        <a:pt x="414671" y="410876"/>
                        <a:pt x="410215" y="415326"/>
                      </a:cubicBezTo>
                      <a:lnTo>
                        <a:pt x="388118" y="437299"/>
                      </a:lnTo>
                      <a:cubicBezTo>
                        <a:pt x="383661" y="441749"/>
                        <a:pt x="376420" y="441749"/>
                        <a:pt x="371963" y="437299"/>
                      </a:cubicBezTo>
                      <a:lnTo>
                        <a:pt x="353580" y="419035"/>
                      </a:lnTo>
                      <a:cubicBezTo>
                        <a:pt x="338725" y="429047"/>
                        <a:pt x="321642" y="436186"/>
                        <a:pt x="303445" y="439802"/>
                      </a:cubicBezTo>
                      <a:lnTo>
                        <a:pt x="303445" y="465761"/>
                      </a:lnTo>
                      <a:cubicBezTo>
                        <a:pt x="303445" y="472158"/>
                        <a:pt x="298246" y="477257"/>
                        <a:pt x="291932" y="477257"/>
                      </a:cubicBezTo>
                      <a:lnTo>
                        <a:pt x="260737" y="477257"/>
                      </a:lnTo>
                      <a:cubicBezTo>
                        <a:pt x="254331" y="477257"/>
                        <a:pt x="249224" y="472065"/>
                        <a:pt x="249224" y="465761"/>
                      </a:cubicBezTo>
                      <a:lnTo>
                        <a:pt x="249224" y="439802"/>
                      </a:lnTo>
                      <a:cubicBezTo>
                        <a:pt x="231027" y="436186"/>
                        <a:pt x="214130" y="429047"/>
                        <a:pt x="199089" y="419035"/>
                      </a:cubicBezTo>
                      <a:lnTo>
                        <a:pt x="180799" y="437299"/>
                      </a:lnTo>
                      <a:cubicBezTo>
                        <a:pt x="176342" y="441749"/>
                        <a:pt x="169008" y="441749"/>
                        <a:pt x="164551" y="437299"/>
                      </a:cubicBezTo>
                      <a:lnTo>
                        <a:pt x="142547" y="415326"/>
                      </a:lnTo>
                      <a:cubicBezTo>
                        <a:pt x="138091" y="410876"/>
                        <a:pt x="138091" y="403552"/>
                        <a:pt x="142547" y="399102"/>
                      </a:cubicBezTo>
                      <a:lnTo>
                        <a:pt x="160837" y="380838"/>
                      </a:lnTo>
                      <a:cubicBezTo>
                        <a:pt x="150810" y="366004"/>
                        <a:pt x="143661" y="348945"/>
                        <a:pt x="140041" y="330773"/>
                      </a:cubicBezTo>
                      <a:lnTo>
                        <a:pt x="114044" y="330773"/>
                      </a:lnTo>
                      <a:cubicBezTo>
                        <a:pt x="107638" y="330773"/>
                        <a:pt x="102532" y="325582"/>
                        <a:pt x="102532" y="319277"/>
                      </a:cubicBezTo>
                      <a:lnTo>
                        <a:pt x="102532" y="288126"/>
                      </a:lnTo>
                      <a:cubicBezTo>
                        <a:pt x="102532" y="281636"/>
                        <a:pt x="107731" y="276630"/>
                        <a:pt x="114044" y="276630"/>
                      </a:cubicBezTo>
                      <a:lnTo>
                        <a:pt x="140041" y="276630"/>
                      </a:lnTo>
                      <a:cubicBezTo>
                        <a:pt x="143661" y="258459"/>
                        <a:pt x="150810" y="241492"/>
                        <a:pt x="160837" y="226566"/>
                      </a:cubicBezTo>
                      <a:lnTo>
                        <a:pt x="142547" y="208209"/>
                      </a:lnTo>
                      <a:cubicBezTo>
                        <a:pt x="138091" y="203759"/>
                        <a:pt x="138091" y="196528"/>
                        <a:pt x="142547" y="192077"/>
                      </a:cubicBezTo>
                      <a:lnTo>
                        <a:pt x="164551" y="170012"/>
                      </a:lnTo>
                      <a:cubicBezTo>
                        <a:pt x="169008" y="165562"/>
                        <a:pt x="176342" y="165562"/>
                        <a:pt x="180799" y="170012"/>
                      </a:cubicBezTo>
                      <a:lnTo>
                        <a:pt x="199089" y="188369"/>
                      </a:lnTo>
                      <a:cubicBezTo>
                        <a:pt x="213944" y="178356"/>
                        <a:pt x="231027" y="171125"/>
                        <a:pt x="249224" y="167602"/>
                      </a:cubicBezTo>
                      <a:lnTo>
                        <a:pt x="249224" y="141642"/>
                      </a:lnTo>
                      <a:cubicBezTo>
                        <a:pt x="249224" y="135153"/>
                        <a:pt x="254424" y="130146"/>
                        <a:pt x="260737" y="130146"/>
                      </a:cubicBezTo>
                      <a:close/>
                      <a:moveTo>
                        <a:pt x="438507" y="79551"/>
                      </a:moveTo>
                      <a:cubicBezTo>
                        <a:pt x="510081" y="131462"/>
                        <a:pt x="552598" y="214890"/>
                        <a:pt x="552598" y="302952"/>
                      </a:cubicBezTo>
                      <a:cubicBezTo>
                        <a:pt x="552598" y="455069"/>
                        <a:pt x="428760" y="578821"/>
                        <a:pt x="276329" y="578821"/>
                      </a:cubicBezTo>
                      <a:lnTo>
                        <a:pt x="276329" y="602737"/>
                      </a:lnTo>
                      <a:cubicBezTo>
                        <a:pt x="276329" y="605332"/>
                        <a:pt x="273358" y="606815"/>
                        <a:pt x="271316" y="605332"/>
                      </a:cubicBezTo>
                      <a:lnTo>
                        <a:pt x="206426" y="560837"/>
                      </a:lnTo>
                      <a:cubicBezTo>
                        <a:pt x="204569" y="559539"/>
                        <a:pt x="204569" y="556759"/>
                        <a:pt x="206426" y="555553"/>
                      </a:cubicBezTo>
                      <a:lnTo>
                        <a:pt x="271316" y="511059"/>
                      </a:lnTo>
                      <a:cubicBezTo>
                        <a:pt x="273544" y="509575"/>
                        <a:pt x="276329" y="511059"/>
                        <a:pt x="276329" y="513654"/>
                      </a:cubicBezTo>
                      <a:lnTo>
                        <a:pt x="276329" y="537663"/>
                      </a:lnTo>
                      <a:cubicBezTo>
                        <a:pt x="405923" y="537663"/>
                        <a:pt x="511381" y="432358"/>
                        <a:pt x="511381" y="302952"/>
                      </a:cubicBezTo>
                      <a:cubicBezTo>
                        <a:pt x="511381" y="228053"/>
                        <a:pt x="475176" y="156954"/>
                        <a:pt x="414278" y="112830"/>
                      </a:cubicBezTo>
                      <a:close/>
                      <a:moveTo>
                        <a:pt x="281414" y="589"/>
                      </a:moveTo>
                      <a:lnTo>
                        <a:pt x="346313" y="45086"/>
                      </a:lnTo>
                      <a:cubicBezTo>
                        <a:pt x="348170" y="46384"/>
                        <a:pt x="348170" y="49072"/>
                        <a:pt x="346313" y="50277"/>
                      </a:cubicBezTo>
                      <a:lnTo>
                        <a:pt x="281414" y="94775"/>
                      </a:lnTo>
                      <a:cubicBezTo>
                        <a:pt x="279186" y="96258"/>
                        <a:pt x="276308" y="94775"/>
                        <a:pt x="276308" y="92179"/>
                      </a:cubicBezTo>
                      <a:lnTo>
                        <a:pt x="276308" y="68262"/>
                      </a:lnTo>
                      <a:cubicBezTo>
                        <a:pt x="146695" y="68262"/>
                        <a:pt x="41223" y="173665"/>
                        <a:pt x="41223" y="303077"/>
                      </a:cubicBezTo>
                      <a:cubicBezTo>
                        <a:pt x="41223" y="377980"/>
                        <a:pt x="77526" y="449176"/>
                        <a:pt x="138432" y="493302"/>
                      </a:cubicBezTo>
                      <a:lnTo>
                        <a:pt x="114200" y="526582"/>
                      </a:lnTo>
                      <a:cubicBezTo>
                        <a:pt x="42709" y="474762"/>
                        <a:pt x="0" y="391237"/>
                        <a:pt x="0" y="303077"/>
                      </a:cubicBezTo>
                      <a:cubicBezTo>
                        <a:pt x="0" y="150953"/>
                        <a:pt x="123948" y="27195"/>
                        <a:pt x="276308" y="27195"/>
                      </a:cubicBezTo>
                      <a:lnTo>
                        <a:pt x="276308" y="3185"/>
                      </a:lnTo>
                      <a:cubicBezTo>
                        <a:pt x="276308" y="589"/>
                        <a:pt x="279279" y="-894"/>
                        <a:pt x="281414" y="58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10000"/>
                    </a:lnSpc>
                  </a:pPr>
                  <a:endParaRPr lang="zh-CN" altLang="en-US"/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AAB4926-D593-4293-A02F-2C4D906B8907}"/>
                </a:ext>
              </a:extLst>
            </p:cNvPr>
            <p:cNvCxnSpPr/>
            <p:nvPr/>
          </p:nvCxnSpPr>
          <p:spPr>
            <a:xfrm>
              <a:off x="6036815" y="2441360"/>
              <a:ext cx="10386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3332FD1-F0A8-44E4-B954-45A25F2A2B9D}"/>
              </a:ext>
            </a:extLst>
          </p:cNvPr>
          <p:cNvGrpSpPr/>
          <p:nvPr/>
        </p:nvGrpSpPr>
        <p:grpSpPr>
          <a:xfrm>
            <a:off x="6036815" y="3873326"/>
            <a:ext cx="5482085" cy="831231"/>
            <a:chOff x="6036815" y="3873326"/>
            <a:chExt cx="5482085" cy="831231"/>
          </a:xfrm>
        </p:grpSpPr>
        <p:grpSp>
          <p:nvGrpSpPr>
            <p:cNvPr id="30" name="îSľiḍê">
              <a:extLst>
                <a:ext uri="{FF2B5EF4-FFF2-40B4-BE49-F238E27FC236}">
                  <a16:creationId xmlns:a16="http://schemas.microsoft.com/office/drawing/2014/main" id="{172C0B09-28AC-4FC0-A8BB-C09DC43B2792}"/>
                </a:ext>
              </a:extLst>
            </p:cNvPr>
            <p:cNvGrpSpPr/>
            <p:nvPr/>
          </p:nvGrpSpPr>
          <p:grpSpPr>
            <a:xfrm>
              <a:off x="7343371" y="3873326"/>
              <a:ext cx="4175529" cy="831231"/>
              <a:chOff x="7343371" y="4185620"/>
              <a:chExt cx="4175529" cy="831231"/>
            </a:xfrm>
          </p:grpSpPr>
          <p:grpSp>
            <p:nvGrpSpPr>
              <p:cNvPr id="32" name="í$1îḍé">
                <a:extLst>
                  <a:ext uri="{FF2B5EF4-FFF2-40B4-BE49-F238E27FC236}">
                    <a16:creationId xmlns:a16="http://schemas.microsoft.com/office/drawing/2014/main" id="{DA7D9D27-CE28-4F04-BD54-C642F8CF0AE4}"/>
                  </a:ext>
                </a:extLst>
              </p:cNvPr>
              <p:cNvGrpSpPr/>
              <p:nvPr/>
            </p:nvGrpSpPr>
            <p:grpSpPr>
              <a:xfrm>
                <a:off x="7969422" y="4185620"/>
                <a:ext cx="3549478" cy="831231"/>
                <a:chOff x="7969422" y="4185620"/>
                <a:chExt cx="3549478" cy="831231"/>
              </a:xfrm>
            </p:grpSpPr>
            <p:sp>
              <p:nvSpPr>
                <p:cNvPr id="36" name="ïšliḋê">
                  <a:extLst>
                    <a:ext uri="{FF2B5EF4-FFF2-40B4-BE49-F238E27FC236}">
                      <a16:creationId xmlns:a16="http://schemas.microsoft.com/office/drawing/2014/main" id="{D15A7CC6-8B99-4B8D-AEBE-B0916D71B5FF}"/>
                    </a:ext>
                  </a:extLst>
                </p:cNvPr>
                <p:cNvSpPr/>
                <p:nvPr/>
              </p:nvSpPr>
              <p:spPr bwMode="auto">
                <a:xfrm>
                  <a:off x="8010518" y="4511574"/>
                  <a:ext cx="3508382" cy="505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37" name="i$1ïḍé">
                  <a:extLst>
                    <a:ext uri="{FF2B5EF4-FFF2-40B4-BE49-F238E27FC236}">
                      <a16:creationId xmlns:a16="http://schemas.microsoft.com/office/drawing/2014/main" id="{6CF3BAF8-C530-4DFA-8CAB-5A3BE18C27E2}"/>
                    </a:ext>
                  </a:extLst>
                </p:cNvPr>
                <p:cNvSpPr txBox="1"/>
                <p:nvPr/>
              </p:nvSpPr>
              <p:spPr bwMode="auto">
                <a:xfrm>
                  <a:off x="7969422" y="4185620"/>
                  <a:ext cx="350838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 此处输入标题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33" name="îṣļíḑè">
                <a:extLst>
                  <a:ext uri="{FF2B5EF4-FFF2-40B4-BE49-F238E27FC236}">
                    <a16:creationId xmlns:a16="http://schemas.microsoft.com/office/drawing/2014/main" id="{CA074CF7-74FA-494F-928E-6F308B4846D2}"/>
                  </a:ext>
                </a:extLst>
              </p:cNvPr>
              <p:cNvGrpSpPr/>
              <p:nvPr/>
            </p:nvGrpSpPr>
            <p:grpSpPr>
              <a:xfrm>
                <a:off x="7343371" y="4275658"/>
                <a:ext cx="589510" cy="589510"/>
                <a:chOff x="7553961" y="4275658"/>
                <a:chExt cx="589510" cy="589510"/>
              </a:xfrm>
            </p:grpSpPr>
            <p:sp>
              <p:nvSpPr>
                <p:cNvPr id="34" name="i$ļiḍe">
                  <a:extLst>
                    <a:ext uri="{FF2B5EF4-FFF2-40B4-BE49-F238E27FC236}">
                      <a16:creationId xmlns:a16="http://schemas.microsoft.com/office/drawing/2014/main" id="{D3E32A74-B7E6-4D1A-AB7A-81FB8C9B0F4A}"/>
                    </a:ext>
                  </a:extLst>
                </p:cNvPr>
                <p:cNvSpPr/>
                <p:nvPr/>
              </p:nvSpPr>
              <p:spPr>
                <a:xfrm>
                  <a:off x="7553961" y="4275658"/>
                  <a:ext cx="589510" cy="58951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îŝḻîḑê">
                  <a:extLst>
                    <a:ext uri="{FF2B5EF4-FFF2-40B4-BE49-F238E27FC236}">
                      <a16:creationId xmlns:a16="http://schemas.microsoft.com/office/drawing/2014/main" id="{A6912C98-6409-4765-8514-0A9F29005E2E}"/>
                    </a:ext>
                  </a:extLst>
                </p:cNvPr>
                <p:cNvSpPr/>
                <p:nvPr/>
              </p:nvSpPr>
              <p:spPr bwMode="auto">
                <a:xfrm>
                  <a:off x="7655392" y="4383277"/>
                  <a:ext cx="386648" cy="374272"/>
                </a:xfrm>
                <a:custGeom>
                  <a:avLst/>
                  <a:gdLst>
                    <a:gd name="connsiteX0" fmla="*/ 452855 w 582453"/>
                    <a:gd name="connsiteY0" fmla="*/ 373207 h 563815"/>
                    <a:gd name="connsiteX1" fmla="*/ 462456 w 582453"/>
                    <a:gd name="connsiteY1" fmla="*/ 374525 h 563815"/>
                    <a:gd name="connsiteX2" fmla="*/ 539855 w 582453"/>
                    <a:gd name="connsiteY2" fmla="*/ 418461 h 563815"/>
                    <a:gd name="connsiteX3" fmla="*/ 545132 w 582453"/>
                    <a:gd name="connsiteY3" fmla="*/ 436035 h 563815"/>
                    <a:gd name="connsiteX4" fmla="*/ 534578 w 582453"/>
                    <a:gd name="connsiteY4" fmla="*/ 443065 h 563815"/>
                    <a:gd name="connsiteX5" fmla="*/ 527541 w 582453"/>
                    <a:gd name="connsiteY5" fmla="*/ 441308 h 563815"/>
                    <a:gd name="connsiteX6" fmla="*/ 450729 w 582453"/>
                    <a:gd name="connsiteY6" fmla="*/ 397372 h 563815"/>
                    <a:gd name="connsiteX7" fmla="*/ 445452 w 582453"/>
                    <a:gd name="connsiteY7" fmla="*/ 379797 h 563815"/>
                    <a:gd name="connsiteX8" fmla="*/ 452855 w 582453"/>
                    <a:gd name="connsiteY8" fmla="*/ 373207 h 563815"/>
                    <a:gd name="connsiteX9" fmla="*/ 128583 w 582453"/>
                    <a:gd name="connsiteY9" fmla="*/ 372080 h 563815"/>
                    <a:gd name="connsiteX10" fmla="*/ 136726 w 582453"/>
                    <a:gd name="connsiteY10" fmla="*/ 378020 h 563815"/>
                    <a:gd name="connsiteX11" fmla="*/ 131444 w 582453"/>
                    <a:gd name="connsiteY11" fmla="*/ 395617 h 563815"/>
                    <a:gd name="connsiteX12" fmla="*/ 54564 w 582453"/>
                    <a:gd name="connsiteY12" fmla="*/ 439610 h 563815"/>
                    <a:gd name="connsiteX13" fmla="*/ 47522 w 582453"/>
                    <a:gd name="connsiteY13" fmla="*/ 441370 h 563815"/>
                    <a:gd name="connsiteX14" fmla="*/ 36958 w 582453"/>
                    <a:gd name="connsiteY14" fmla="*/ 434331 h 563815"/>
                    <a:gd name="connsiteX15" fmla="*/ 42240 w 582453"/>
                    <a:gd name="connsiteY15" fmla="*/ 416734 h 563815"/>
                    <a:gd name="connsiteX16" fmla="*/ 119120 w 582453"/>
                    <a:gd name="connsiteY16" fmla="*/ 372740 h 563815"/>
                    <a:gd name="connsiteX17" fmla="*/ 128583 w 582453"/>
                    <a:gd name="connsiteY17" fmla="*/ 372080 h 563815"/>
                    <a:gd name="connsiteX18" fmla="*/ 481761 w 582453"/>
                    <a:gd name="connsiteY18" fmla="*/ 276633 h 563815"/>
                    <a:gd name="connsiteX19" fmla="*/ 569792 w 582453"/>
                    <a:gd name="connsiteY19" fmla="*/ 276633 h 563815"/>
                    <a:gd name="connsiteX20" fmla="*/ 582116 w 582453"/>
                    <a:gd name="connsiteY20" fmla="*/ 288924 h 563815"/>
                    <a:gd name="connsiteX21" fmla="*/ 569792 w 582453"/>
                    <a:gd name="connsiteY21" fmla="*/ 301216 h 563815"/>
                    <a:gd name="connsiteX22" fmla="*/ 481761 w 582453"/>
                    <a:gd name="connsiteY22" fmla="*/ 301216 h 563815"/>
                    <a:gd name="connsiteX23" fmla="*/ 469437 w 582453"/>
                    <a:gd name="connsiteY23" fmla="*/ 288924 h 563815"/>
                    <a:gd name="connsiteX24" fmla="*/ 481761 w 582453"/>
                    <a:gd name="connsiteY24" fmla="*/ 276633 h 563815"/>
                    <a:gd name="connsiteX25" fmla="*/ 12323 w 582453"/>
                    <a:gd name="connsiteY25" fmla="*/ 276633 h 563815"/>
                    <a:gd name="connsiteX26" fmla="*/ 99762 w 582453"/>
                    <a:gd name="connsiteY26" fmla="*/ 276633 h 563815"/>
                    <a:gd name="connsiteX27" fmla="*/ 112085 w 582453"/>
                    <a:gd name="connsiteY27" fmla="*/ 288940 h 563815"/>
                    <a:gd name="connsiteX28" fmla="*/ 99762 w 582453"/>
                    <a:gd name="connsiteY28" fmla="*/ 301248 h 563815"/>
                    <a:gd name="connsiteX29" fmla="*/ 12323 w 582453"/>
                    <a:gd name="connsiteY29" fmla="*/ 301248 h 563815"/>
                    <a:gd name="connsiteX30" fmla="*/ 0 w 582453"/>
                    <a:gd name="connsiteY30" fmla="*/ 288940 h 563815"/>
                    <a:gd name="connsiteX31" fmla="*/ 12323 w 582453"/>
                    <a:gd name="connsiteY31" fmla="*/ 276633 h 563815"/>
                    <a:gd name="connsiteX32" fmla="*/ 291091 w 582453"/>
                    <a:gd name="connsiteY32" fmla="*/ 230905 h 563815"/>
                    <a:gd name="connsiteX33" fmla="*/ 273482 w 582453"/>
                    <a:gd name="connsiteY33" fmla="*/ 462418 h 563815"/>
                    <a:gd name="connsiteX34" fmla="*/ 291091 w 582453"/>
                    <a:gd name="connsiteY34" fmla="*/ 324096 h 563815"/>
                    <a:gd name="connsiteX35" fmla="*/ 291091 w 582453"/>
                    <a:gd name="connsiteY35" fmla="*/ 488207 h 563815"/>
                    <a:gd name="connsiteX36" fmla="*/ 291091 w 582453"/>
                    <a:gd name="connsiteY36" fmla="*/ 230905 h 563815"/>
                    <a:gd name="connsiteX37" fmla="*/ 291091 w 582453"/>
                    <a:gd name="connsiteY37" fmla="*/ 155883 h 563815"/>
                    <a:gd name="connsiteX38" fmla="*/ 433138 w 582453"/>
                    <a:gd name="connsiteY38" fmla="*/ 301238 h 563815"/>
                    <a:gd name="connsiteX39" fmla="*/ 352136 w 582453"/>
                    <a:gd name="connsiteY39" fmla="*/ 480001 h 563815"/>
                    <a:gd name="connsiteX40" fmla="*/ 348614 w 582453"/>
                    <a:gd name="connsiteY40" fmla="*/ 512824 h 563815"/>
                    <a:gd name="connsiteX41" fmla="*/ 289330 w 582453"/>
                    <a:gd name="connsiteY41" fmla="*/ 563815 h 563815"/>
                    <a:gd name="connsiteX42" fmla="*/ 229459 w 582453"/>
                    <a:gd name="connsiteY42" fmla="*/ 512824 h 563815"/>
                    <a:gd name="connsiteX43" fmla="*/ 225937 w 582453"/>
                    <a:gd name="connsiteY43" fmla="*/ 480001 h 563815"/>
                    <a:gd name="connsiteX44" fmla="*/ 145522 w 582453"/>
                    <a:gd name="connsiteY44" fmla="*/ 301238 h 563815"/>
                    <a:gd name="connsiteX45" fmla="*/ 291091 w 582453"/>
                    <a:gd name="connsiteY45" fmla="*/ 155883 h 563815"/>
                    <a:gd name="connsiteX46" fmla="*/ 536996 w 582453"/>
                    <a:gd name="connsiteY46" fmla="*/ 136984 h 563815"/>
                    <a:gd name="connsiteX47" fmla="*/ 545132 w 582453"/>
                    <a:gd name="connsiteY47" fmla="*/ 143583 h 563815"/>
                    <a:gd name="connsiteX48" fmla="*/ 539855 w 582453"/>
                    <a:gd name="connsiteY48" fmla="*/ 161180 h 563815"/>
                    <a:gd name="connsiteX49" fmla="*/ 462456 w 582453"/>
                    <a:gd name="connsiteY49" fmla="*/ 205173 h 563815"/>
                    <a:gd name="connsiteX50" fmla="*/ 456007 w 582453"/>
                    <a:gd name="connsiteY50" fmla="*/ 206933 h 563815"/>
                    <a:gd name="connsiteX51" fmla="*/ 445452 w 582453"/>
                    <a:gd name="connsiteY51" fmla="*/ 199894 h 563815"/>
                    <a:gd name="connsiteX52" fmla="*/ 450729 w 582453"/>
                    <a:gd name="connsiteY52" fmla="*/ 182297 h 563815"/>
                    <a:gd name="connsiteX53" fmla="*/ 527541 w 582453"/>
                    <a:gd name="connsiteY53" fmla="*/ 138303 h 563815"/>
                    <a:gd name="connsiteX54" fmla="*/ 536996 w 582453"/>
                    <a:gd name="connsiteY54" fmla="*/ 136984 h 563815"/>
                    <a:gd name="connsiteX55" fmla="*/ 44441 w 582453"/>
                    <a:gd name="connsiteY55" fmla="*/ 136984 h 563815"/>
                    <a:gd name="connsiteX56" fmla="*/ 54564 w 582453"/>
                    <a:gd name="connsiteY56" fmla="*/ 138303 h 563815"/>
                    <a:gd name="connsiteX57" fmla="*/ 131444 w 582453"/>
                    <a:gd name="connsiteY57" fmla="*/ 182297 h 563815"/>
                    <a:gd name="connsiteX58" fmla="*/ 136726 w 582453"/>
                    <a:gd name="connsiteY58" fmla="*/ 199894 h 563815"/>
                    <a:gd name="connsiteX59" fmla="*/ 126162 w 582453"/>
                    <a:gd name="connsiteY59" fmla="*/ 206933 h 563815"/>
                    <a:gd name="connsiteX60" fmla="*/ 119120 w 582453"/>
                    <a:gd name="connsiteY60" fmla="*/ 205173 h 563815"/>
                    <a:gd name="connsiteX61" fmla="*/ 42240 w 582453"/>
                    <a:gd name="connsiteY61" fmla="*/ 161180 h 563815"/>
                    <a:gd name="connsiteX62" fmla="*/ 36958 w 582453"/>
                    <a:gd name="connsiteY62" fmla="*/ 143583 h 563815"/>
                    <a:gd name="connsiteX63" fmla="*/ 44441 w 582453"/>
                    <a:gd name="connsiteY63" fmla="*/ 136984 h 563815"/>
                    <a:gd name="connsiteX64" fmla="*/ 426494 w 582453"/>
                    <a:gd name="connsiteY64" fmla="*/ 35635 h 563815"/>
                    <a:gd name="connsiteX65" fmla="*/ 436617 w 582453"/>
                    <a:gd name="connsiteY65" fmla="*/ 36954 h 563815"/>
                    <a:gd name="connsiteX66" fmla="*/ 441898 w 582453"/>
                    <a:gd name="connsiteY66" fmla="*/ 54539 h 563815"/>
                    <a:gd name="connsiteX67" fmla="*/ 397887 w 582453"/>
                    <a:gd name="connsiteY67" fmla="*/ 131329 h 563815"/>
                    <a:gd name="connsiteX68" fmla="*/ 387325 w 582453"/>
                    <a:gd name="connsiteY68" fmla="*/ 138363 h 563815"/>
                    <a:gd name="connsiteX69" fmla="*/ 380283 w 582453"/>
                    <a:gd name="connsiteY69" fmla="*/ 136604 h 563815"/>
                    <a:gd name="connsiteX70" fmla="*/ 375002 w 582453"/>
                    <a:gd name="connsiteY70" fmla="*/ 119019 h 563815"/>
                    <a:gd name="connsiteX71" fmla="*/ 419013 w 582453"/>
                    <a:gd name="connsiteY71" fmla="*/ 42230 h 563815"/>
                    <a:gd name="connsiteX72" fmla="*/ 426494 w 582453"/>
                    <a:gd name="connsiteY72" fmla="*/ 35635 h 563815"/>
                    <a:gd name="connsiteX73" fmla="*/ 155032 w 582453"/>
                    <a:gd name="connsiteY73" fmla="*/ 33845 h 563815"/>
                    <a:gd name="connsiteX74" fmla="*/ 163176 w 582453"/>
                    <a:gd name="connsiteY74" fmla="*/ 40440 h 563815"/>
                    <a:gd name="connsiteX75" fmla="*/ 206613 w 582453"/>
                    <a:gd name="connsiteY75" fmla="*/ 117229 h 563815"/>
                    <a:gd name="connsiteX76" fmla="*/ 201330 w 582453"/>
                    <a:gd name="connsiteY76" fmla="*/ 134814 h 563815"/>
                    <a:gd name="connsiteX77" fmla="*/ 194873 w 582453"/>
                    <a:gd name="connsiteY77" fmla="*/ 136573 h 563815"/>
                    <a:gd name="connsiteX78" fmla="*/ 184308 w 582453"/>
                    <a:gd name="connsiteY78" fmla="*/ 129539 h 563815"/>
                    <a:gd name="connsiteX79" fmla="*/ 140284 w 582453"/>
                    <a:gd name="connsiteY79" fmla="*/ 52749 h 563815"/>
                    <a:gd name="connsiteX80" fmla="*/ 145567 w 582453"/>
                    <a:gd name="connsiteY80" fmla="*/ 35164 h 563815"/>
                    <a:gd name="connsiteX81" fmla="*/ 155032 w 582453"/>
                    <a:gd name="connsiteY81" fmla="*/ 33845 h 563815"/>
                    <a:gd name="connsiteX82" fmla="*/ 291044 w 582453"/>
                    <a:gd name="connsiteY82" fmla="*/ 0 h 563815"/>
                    <a:gd name="connsiteX83" fmla="*/ 303382 w 582453"/>
                    <a:gd name="connsiteY83" fmla="*/ 12313 h 563815"/>
                    <a:gd name="connsiteX84" fmla="*/ 303382 w 582453"/>
                    <a:gd name="connsiteY84" fmla="*/ 99678 h 563815"/>
                    <a:gd name="connsiteX85" fmla="*/ 291044 w 582453"/>
                    <a:gd name="connsiteY85" fmla="*/ 111991 h 563815"/>
                    <a:gd name="connsiteX86" fmla="*/ 278705 w 582453"/>
                    <a:gd name="connsiteY86" fmla="*/ 99678 h 563815"/>
                    <a:gd name="connsiteX87" fmla="*/ 278705 w 582453"/>
                    <a:gd name="connsiteY87" fmla="*/ 12313 h 563815"/>
                    <a:gd name="connsiteX88" fmla="*/ 291044 w 582453"/>
                    <a:gd name="connsiteY88" fmla="*/ 0 h 56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582453" h="563815">
                      <a:moveTo>
                        <a:pt x="452855" y="373207"/>
                      </a:moveTo>
                      <a:cubicBezTo>
                        <a:pt x="455860" y="372328"/>
                        <a:pt x="459231" y="372767"/>
                        <a:pt x="462456" y="374525"/>
                      </a:cubicBezTo>
                      <a:lnTo>
                        <a:pt x="539855" y="418461"/>
                      </a:lnTo>
                      <a:cubicBezTo>
                        <a:pt x="545132" y="421976"/>
                        <a:pt x="548650" y="429005"/>
                        <a:pt x="545132" y="436035"/>
                      </a:cubicBezTo>
                      <a:cubicBezTo>
                        <a:pt x="543373" y="441308"/>
                        <a:pt x="539855" y="443065"/>
                        <a:pt x="534578" y="443065"/>
                      </a:cubicBezTo>
                      <a:cubicBezTo>
                        <a:pt x="531060" y="443065"/>
                        <a:pt x="529300" y="443065"/>
                        <a:pt x="527541" y="441308"/>
                      </a:cubicBezTo>
                      <a:lnTo>
                        <a:pt x="450729" y="397372"/>
                      </a:lnTo>
                      <a:cubicBezTo>
                        <a:pt x="443693" y="393857"/>
                        <a:pt x="441934" y="386827"/>
                        <a:pt x="445452" y="379797"/>
                      </a:cubicBezTo>
                      <a:cubicBezTo>
                        <a:pt x="447211" y="376282"/>
                        <a:pt x="449850" y="374085"/>
                        <a:pt x="452855" y="373207"/>
                      </a:cubicBezTo>
                      <a:close/>
                      <a:moveTo>
                        <a:pt x="128583" y="372080"/>
                      </a:moveTo>
                      <a:cubicBezTo>
                        <a:pt x="131884" y="373180"/>
                        <a:pt x="134965" y="375380"/>
                        <a:pt x="136726" y="378020"/>
                      </a:cubicBezTo>
                      <a:cubicBezTo>
                        <a:pt x="140247" y="383299"/>
                        <a:pt x="138486" y="392098"/>
                        <a:pt x="131444" y="395617"/>
                      </a:cubicBezTo>
                      <a:lnTo>
                        <a:pt x="54564" y="439610"/>
                      </a:lnTo>
                      <a:cubicBezTo>
                        <a:pt x="52804" y="441370"/>
                        <a:pt x="49283" y="441370"/>
                        <a:pt x="47522" y="441370"/>
                      </a:cubicBezTo>
                      <a:cubicBezTo>
                        <a:pt x="44001" y="441370"/>
                        <a:pt x="38719" y="437851"/>
                        <a:pt x="36958" y="434331"/>
                      </a:cubicBezTo>
                      <a:cubicBezTo>
                        <a:pt x="33437" y="429052"/>
                        <a:pt x="35198" y="420253"/>
                        <a:pt x="42240" y="416734"/>
                      </a:cubicBezTo>
                      <a:lnTo>
                        <a:pt x="119120" y="372740"/>
                      </a:lnTo>
                      <a:cubicBezTo>
                        <a:pt x="121761" y="370981"/>
                        <a:pt x="125282" y="370981"/>
                        <a:pt x="128583" y="372080"/>
                      </a:cubicBezTo>
                      <a:close/>
                      <a:moveTo>
                        <a:pt x="481761" y="276633"/>
                      </a:moveTo>
                      <a:lnTo>
                        <a:pt x="569792" y="276633"/>
                      </a:lnTo>
                      <a:cubicBezTo>
                        <a:pt x="578595" y="276633"/>
                        <a:pt x="583877" y="281901"/>
                        <a:pt x="582116" y="288924"/>
                      </a:cubicBezTo>
                      <a:cubicBezTo>
                        <a:pt x="582116" y="295948"/>
                        <a:pt x="576835" y="301216"/>
                        <a:pt x="569792" y="301216"/>
                      </a:cubicBezTo>
                      <a:lnTo>
                        <a:pt x="481761" y="301216"/>
                      </a:lnTo>
                      <a:cubicBezTo>
                        <a:pt x="474719" y="301216"/>
                        <a:pt x="469437" y="295948"/>
                        <a:pt x="469437" y="288924"/>
                      </a:cubicBezTo>
                      <a:cubicBezTo>
                        <a:pt x="469437" y="281901"/>
                        <a:pt x="474719" y="276633"/>
                        <a:pt x="481761" y="276633"/>
                      </a:cubicBezTo>
                      <a:close/>
                      <a:moveTo>
                        <a:pt x="12323" y="276633"/>
                      </a:moveTo>
                      <a:lnTo>
                        <a:pt x="99762" y="276633"/>
                      </a:lnTo>
                      <a:cubicBezTo>
                        <a:pt x="106804" y="276633"/>
                        <a:pt x="112085" y="281908"/>
                        <a:pt x="112085" y="288940"/>
                      </a:cubicBezTo>
                      <a:cubicBezTo>
                        <a:pt x="112085" y="295973"/>
                        <a:pt x="106804" y="303006"/>
                        <a:pt x="99762" y="301248"/>
                      </a:cubicBezTo>
                      <a:lnTo>
                        <a:pt x="12323" y="301248"/>
                      </a:lnTo>
                      <a:cubicBezTo>
                        <a:pt x="5281" y="301248"/>
                        <a:pt x="0" y="295973"/>
                        <a:pt x="0" y="288940"/>
                      </a:cubicBezTo>
                      <a:cubicBezTo>
                        <a:pt x="0" y="281908"/>
                        <a:pt x="5281" y="276633"/>
                        <a:pt x="12323" y="276633"/>
                      </a:cubicBezTo>
                      <a:close/>
                      <a:moveTo>
                        <a:pt x="291091" y="230905"/>
                      </a:moveTo>
                      <a:cubicBezTo>
                        <a:pt x="193067" y="324096"/>
                        <a:pt x="232981" y="407910"/>
                        <a:pt x="273482" y="462418"/>
                      </a:cubicBezTo>
                      <a:cubicBezTo>
                        <a:pt x="277004" y="465935"/>
                        <a:pt x="257634" y="379777"/>
                        <a:pt x="291091" y="324096"/>
                      </a:cubicBezTo>
                      <a:cubicBezTo>
                        <a:pt x="273482" y="378018"/>
                        <a:pt x="296374" y="457143"/>
                        <a:pt x="291091" y="488207"/>
                      </a:cubicBezTo>
                      <a:cubicBezTo>
                        <a:pt x="403203" y="374502"/>
                        <a:pt x="324548" y="280138"/>
                        <a:pt x="291091" y="230905"/>
                      </a:cubicBezTo>
                      <a:close/>
                      <a:moveTo>
                        <a:pt x="291091" y="155883"/>
                      </a:moveTo>
                      <a:cubicBezTo>
                        <a:pt x="371506" y="155883"/>
                        <a:pt x="436660" y="220941"/>
                        <a:pt x="433138" y="301238"/>
                      </a:cubicBezTo>
                      <a:cubicBezTo>
                        <a:pt x="433138" y="407910"/>
                        <a:pt x="357419" y="421977"/>
                        <a:pt x="352136" y="480001"/>
                      </a:cubicBezTo>
                      <a:lnTo>
                        <a:pt x="348614" y="512824"/>
                      </a:lnTo>
                      <a:cubicBezTo>
                        <a:pt x="343332" y="542715"/>
                        <a:pt x="319266" y="563815"/>
                        <a:pt x="289330" y="563815"/>
                      </a:cubicBezTo>
                      <a:cubicBezTo>
                        <a:pt x="259395" y="563815"/>
                        <a:pt x="234742" y="540957"/>
                        <a:pt x="229459" y="512824"/>
                      </a:cubicBezTo>
                      <a:lnTo>
                        <a:pt x="225937" y="480001"/>
                      </a:lnTo>
                      <a:cubicBezTo>
                        <a:pt x="222415" y="421977"/>
                        <a:pt x="145522" y="409668"/>
                        <a:pt x="145522" y="301238"/>
                      </a:cubicBezTo>
                      <a:cubicBezTo>
                        <a:pt x="145522" y="220941"/>
                        <a:pt x="210089" y="155883"/>
                        <a:pt x="291091" y="155883"/>
                      </a:cubicBezTo>
                      <a:close/>
                      <a:moveTo>
                        <a:pt x="536996" y="136984"/>
                      </a:moveTo>
                      <a:cubicBezTo>
                        <a:pt x="540295" y="137864"/>
                        <a:pt x="543373" y="140064"/>
                        <a:pt x="545132" y="143583"/>
                      </a:cubicBezTo>
                      <a:cubicBezTo>
                        <a:pt x="548650" y="148862"/>
                        <a:pt x="546891" y="157661"/>
                        <a:pt x="539855" y="161180"/>
                      </a:cubicBezTo>
                      <a:lnTo>
                        <a:pt x="462456" y="205173"/>
                      </a:lnTo>
                      <a:cubicBezTo>
                        <a:pt x="460697" y="206933"/>
                        <a:pt x="457766" y="206933"/>
                        <a:pt x="456007" y="206933"/>
                      </a:cubicBezTo>
                      <a:cubicBezTo>
                        <a:pt x="452488" y="206933"/>
                        <a:pt x="447211" y="205173"/>
                        <a:pt x="445452" y="199894"/>
                      </a:cubicBezTo>
                      <a:cubicBezTo>
                        <a:pt x="441934" y="194615"/>
                        <a:pt x="443693" y="185816"/>
                        <a:pt x="450729" y="182297"/>
                      </a:cubicBezTo>
                      <a:lnTo>
                        <a:pt x="527541" y="138303"/>
                      </a:lnTo>
                      <a:cubicBezTo>
                        <a:pt x="530180" y="136544"/>
                        <a:pt x="533698" y="136104"/>
                        <a:pt x="536996" y="136984"/>
                      </a:cubicBezTo>
                      <a:close/>
                      <a:moveTo>
                        <a:pt x="44441" y="136984"/>
                      </a:moveTo>
                      <a:cubicBezTo>
                        <a:pt x="47522" y="136104"/>
                        <a:pt x="51043" y="136544"/>
                        <a:pt x="54564" y="138303"/>
                      </a:cubicBezTo>
                      <a:lnTo>
                        <a:pt x="131444" y="182297"/>
                      </a:lnTo>
                      <a:cubicBezTo>
                        <a:pt x="138486" y="185816"/>
                        <a:pt x="140247" y="194615"/>
                        <a:pt x="136726" y="199894"/>
                      </a:cubicBezTo>
                      <a:cubicBezTo>
                        <a:pt x="134965" y="205173"/>
                        <a:pt x="131444" y="206933"/>
                        <a:pt x="126162" y="206933"/>
                      </a:cubicBezTo>
                      <a:cubicBezTo>
                        <a:pt x="122641" y="206933"/>
                        <a:pt x="120880" y="206933"/>
                        <a:pt x="119120" y="205173"/>
                      </a:cubicBezTo>
                      <a:lnTo>
                        <a:pt x="42240" y="161180"/>
                      </a:lnTo>
                      <a:cubicBezTo>
                        <a:pt x="35198" y="157661"/>
                        <a:pt x="33437" y="150622"/>
                        <a:pt x="36958" y="143583"/>
                      </a:cubicBezTo>
                      <a:cubicBezTo>
                        <a:pt x="38719" y="140064"/>
                        <a:pt x="41360" y="137864"/>
                        <a:pt x="44441" y="136984"/>
                      </a:cubicBezTo>
                      <a:close/>
                      <a:moveTo>
                        <a:pt x="426494" y="35635"/>
                      </a:moveTo>
                      <a:cubicBezTo>
                        <a:pt x="429575" y="34756"/>
                        <a:pt x="433096" y="35196"/>
                        <a:pt x="436617" y="36954"/>
                      </a:cubicBezTo>
                      <a:cubicBezTo>
                        <a:pt x="443659" y="40471"/>
                        <a:pt x="445419" y="49264"/>
                        <a:pt x="441898" y="54539"/>
                      </a:cubicBezTo>
                      <a:lnTo>
                        <a:pt x="397887" y="131329"/>
                      </a:lnTo>
                      <a:cubicBezTo>
                        <a:pt x="396127" y="136604"/>
                        <a:pt x="392606" y="138363"/>
                        <a:pt x="387325" y="138363"/>
                      </a:cubicBezTo>
                      <a:cubicBezTo>
                        <a:pt x="383804" y="138363"/>
                        <a:pt x="382044" y="138363"/>
                        <a:pt x="380283" y="136604"/>
                      </a:cubicBezTo>
                      <a:cubicBezTo>
                        <a:pt x="373241" y="133087"/>
                        <a:pt x="371481" y="126053"/>
                        <a:pt x="375002" y="119019"/>
                      </a:cubicBezTo>
                      <a:lnTo>
                        <a:pt x="419013" y="42230"/>
                      </a:lnTo>
                      <a:cubicBezTo>
                        <a:pt x="420773" y="38713"/>
                        <a:pt x="423414" y="36515"/>
                        <a:pt x="426494" y="35635"/>
                      </a:cubicBezTo>
                      <a:close/>
                      <a:moveTo>
                        <a:pt x="155032" y="33845"/>
                      </a:moveTo>
                      <a:cubicBezTo>
                        <a:pt x="158334" y="34725"/>
                        <a:pt x="161415" y="36923"/>
                        <a:pt x="163176" y="40440"/>
                      </a:cubicBezTo>
                      <a:lnTo>
                        <a:pt x="206613" y="117229"/>
                      </a:lnTo>
                      <a:cubicBezTo>
                        <a:pt x="210135" y="122505"/>
                        <a:pt x="208374" y="131297"/>
                        <a:pt x="201330" y="134814"/>
                      </a:cubicBezTo>
                      <a:cubicBezTo>
                        <a:pt x="199569" y="136573"/>
                        <a:pt x="196634" y="136573"/>
                        <a:pt x="194873" y="136573"/>
                      </a:cubicBezTo>
                      <a:cubicBezTo>
                        <a:pt x="191352" y="136573"/>
                        <a:pt x="186069" y="134814"/>
                        <a:pt x="184308" y="129539"/>
                      </a:cubicBezTo>
                      <a:lnTo>
                        <a:pt x="140284" y="52749"/>
                      </a:lnTo>
                      <a:cubicBezTo>
                        <a:pt x="136762" y="47474"/>
                        <a:pt x="138523" y="38681"/>
                        <a:pt x="145567" y="35164"/>
                      </a:cubicBezTo>
                      <a:cubicBezTo>
                        <a:pt x="148208" y="33406"/>
                        <a:pt x="151730" y="32966"/>
                        <a:pt x="155032" y="33845"/>
                      </a:cubicBezTo>
                      <a:close/>
                      <a:moveTo>
                        <a:pt x="291044" y="0"/>
                      </a:moveTo>
                      <a:cubicBezTo>
                        <a:pt x="298094" y="0"/>
                        <a:pt x="303382" y="5277"/>
                        <a:pt x="303382" y="12313"/>
                      </a:cubicBezTo>
                      <a:lnTo>
                        <a:pt x="303382" y="99678"/>
                      </a:lnTo>
                      <a:cubicBezTo>
                        <a:pt x="303382" y="106714"/>
                        <a:pt x="298094" y="111991"/>
                        <a:pt x="291044" y="111991"/>
                      </a:cubicBezTo>
                      <a:cubicBezTo>
                        <a:pt x="283993" y="111991"/>
                        <a:pt x="278705" y="104955"/>
                        <a:pt x="278705" y="99678"/>
                      </a:cubicBezTo>
                      <a:lnTo>
                        <a:pt x="278705" y="12313"/>
                      </a:lnTo>
                      <a:cubicBezTo>
                        <a:pt x="278705" y="5277"/>
                        <a:pt x="283993" y="0"/>
                        <a:pt x="29104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623F370-84BB-4C27-9C39-30CFC132C720}"/>
                </a:ext>
              </a:extLst>
            </p:cNvPr>
            <p:cNvCxnSpPr/>
            <p:nvPr/>
          </p:nvCxnSpPr>
          <p:spPr>
            <a:xfrm>
              <a:off x="6036815" y="4208016"/>
              <a:ext cx="10386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73FEEA8-07EC-4874-93F8-AB5F6F7DD564}"/>
              </a:ext>
            </a:extLst>
          </p:cNvPr>
          <p:cNvGrpSpPr/>
          <p:nvPr/>
        </p:nvGrpSpPr>
        <p:grpSpPr>
          <a:xfrm>
            <a:off x="669924" y="2414727"/>
            <a:ext cx="5366891" cy="3728899"/>
            <a:chOff x="669924" y="2414727"/>
            <a:chExt cx="5366891" cy="3728899"/>
          </a:xfrm>
        </p:grpSpPr>
        <p:sp>
          <p:nvSpPr>
            <p:cNvPr id="39" name="íşḻîdê">
              <a:extLst>
                <a:ext uri="{FF2B5EF4-FFF2-40B4-BE49-F238E27FC236}">
                  <a16:creationId xmlns:a16="http://schemas.microsoft.com/office/drawing/2014/main" id="{236FABD9-6267-4369-B8C7-77CA0BAF1A9F}"/>
                </a:ext>
              </a:extLst>
            </p:cNvPr>
            <p:cNvSpPr/>
            <p:nvPr/>
          </p:nvSpPr>
          <p:spPr>
            <a:xfrm>
              <a:off x="3331175" y="2414727"/>
              <a:ext cx="2705640" cy="1819922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48" r="-448"/>
              </a:stretch>
            </a:blipFill>
            <a:ln w="9525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0" name="îṡļíḑè">
              <a:extLst>
                <a:ext uri="{FF2B5EF4-FFF2-40B4-BE49-F238E27FC236}">
                  <a16:creationId xmlns:a16="http://schemas.microsoft.com/office/drawing/2014/main" id="{8849A0B5-35A4-40D2-AB5F-4ACC00536B15}"/>
                </a:ext>
              </a:extLst>
            </p:cNvPr>
            <p:cNvSpPr/>
            <p:nvPr/>
          </p:nvSpPr>
          <p:spPr>
            <a:xfrm>
              <a:off x="669924" y="3133818"/>
              <a:ext cx="4718821" cy="3009808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îṥľïďê">
              <a:extLst>
                <a:ext uri="{FF2B5EF4-FFF2-40B4-BE49-F238E27FC236}">
                  <a16:creationId xmlns:a16="http://schemas.microsoft.com/office/drawing/2014/main" id="{3676A0A6-7736-4B41-92F5-BF2174F04519}"/>
                </a:ext>
              </a:extLst>
            </p:cNvPr>
            <p:cNvSpPr txBox="1"/>
            <p:nvPr/>
          </p:nvSpPr>
          <p:spPr>
            <a:xfrm>
              <a:off x="669924" y="4557859"/>
              <a:ext cx="3162052" cy="889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400" dirty="0"/>
                <a:t>通过复制您的文本后，在此框中选择粘贴。</a:t>
              </a:r>
              <a:endParaRPr lang="en-US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6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7FBF3C-6C9D-4687-BA4C-8868FBBC9A27}"/>
              </a:ext>
            </a:extLst>
          </p:cNvPr>
          <p:cNvGrpSpPr/>
          <p:nvPr/>
        </p:nvGrpSpPr>
        <p:grpSpPr>
          <a:xfrm>
            <a:off x="304801" y="378483"/>
            <a:ext cx="2489200" cy="523220"/>
            <a:chOff x="304800" y="162968"/>
            <a:chExt cx="545333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A2341-6D4E-45F9-9A45-0F10F932BBA0}"/>
                </a:ext>
              </a:extLst>
            </p:cNvPr>
            <p:cNvSpPr txBox="1"/>
            <p:nvPr/>
          </p:nvSpPr>
          <p:spPr>
            <a:xfrm>
              <a:off x="430612" y="162968"/>
              <a:ext cx="5327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此处输入标题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3FF685-5F24-4C02-9473-8C96F03B0159}"/>
                </a:ext>
              </a:extLst>
            </p:cNvPr>
            <p:cNvSpPr/>
            <p:nvPr/>
          </p:nvSpPr>
          <p:spPr>
            <a:xfrm>
              <a:off x="304800" y="162968"/>
              <a:ext cx="125812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íšḷïḍè">
            <a:extLst>
              <a:ext uri="{FF2B5EF4-FFF2-40B4-BE49-F238E27FC236}">
                <a16:creationId xmlns:a16="http://schemas.microsoft.com/office/drawing/2014/main" id="{55455173-3EFE-408B-90E2-AC8A75293E27}"/>
              </a:ext>
            </a:extLst>
          </p:cNvPr>
          <p:cNvSpPr/>
          <p:nvPr/>
        </p:nvSpPr>
        <p:spPr>
          <a:xfrm>
            <a:off x="1141454" y="5096474"/>
            <a:ext cx="917838" cy="1050326"/>
          </a:xfrm>
          <a:custGeom>
            <a:avLst/>
            <a:gdLst>
              <a:gd name="connsiteX0" fmla="*/ 57830 w 529079"/>
              <a:gd name="connsiteY0" fmla="*/ 115586 h 605451"/>
              <a:gd name="connsiteX1" fmla="*/ 82043 w 529079"/>
              <a:gd name="connsiteY1" fmla="*/ 115586 h 605451"/>
              <a:gd name="connsiteX2" fmla="*/ 111958 w 529079"/>
              <a:gd name="connsiteY2" fmla="*/ 195599 h 605451"/>
              <a:gd name="connsiteX3" fmla="*/ 105655 w 529079"/>
              <a:gd name="connsiteY3" fmla="*/ 161536 h 605451"/>
              <a:gd name="connsiteX4" fmla="*/ 106755 w 529079"/>
              <a:gd name="connsiteY4" fmla="*/ 154743 h 605451"/>
              <a:gd name="connsiteX5" fmla="*/ 116560 w 529079"/>
              <a:gd name="connsiteY5" fmla="*/ 136963 h 605451"/>
              <a:gd name="connsiteX6" fmla="*/ 107856 w 529079"/>
              <a:gd name="connsiteY6" fmla="*/ 120780 h 605451"/>
              <a:gd name="connsiteX7" fmla="*/ 107856 w 529079"/>
              <a:gd name="connsiteY7" fmla="*/ 117284 h 605451"/>
              <a:gd name="connsiteX8" fmla="*/ 110957 w 529079"/>
              <a:gd name="connsiteY8" fmla="*/ 115586 h 605451"/>
              <a:gd name="connsiteX9" fmla="*/ 134769 w 529079"/>
              <a:gd name="connsiteY9" fmla="*/ 115586 h 605451"/>
              <a:gd name="connsiteX10" fmla="*/ 137871 w 529079"/>
              <a:gd name="connsiteY10" fmla="*/ 117284 h 605451"/>
              <a:gd name="connsiteX11" fmla="*/ 137871 w 529079"/>
              <a:gd name="connsiteY11" fmla="*/ 120780 h 605451"/>
              <a:gd name="connsiteX12" fmla="*/ 129166 w 529079"/>
              <a:gd name="connsiteY12" fmla="*/ 136863 h 605451"/>
              <a:gd name="connsiteX13" fmla="*/ 138971 w 529079"/>
              <a:gd name="connsiteY13" fmla="*/ 154643 h 605451"/>
              <a:gd name="connsiteX14" fmla="*/ 140072 w 529079"/>
              <a:gd name="connsiteY14" fmla="*/ 161636 h 605451"/>
              <a:gd name="connsiteX15" fmla="*/ 132768 w 529079"/>
              <a:gd name="connsiteY15" fmla="*/ 195599 h 605451"/>
              <a:gd name="connsiteX16" fmla="*/ 163184 w 529079"/>
              <a:gd name="connsiteY16" fmla="*/ 115586 h 605451"/>
              <a:gd name="connsiteX17" fmla="*/ 187396 w 529079"/>
              <a:gd name="connsiteY17" fmla="*/ 115586 h 605451"/>
              <a:gd name="connsiteX18" fmla="*/ 244425 w 529079"/>
              <a:gd name="connsiteY18" fmla="*/ 172224 h 605451"/>
              <a:gd name="connsiteX19" fmla="*/ 244725 w 529079"/>
              <a:gd name="connsiteY19" fmla="*/ 228463 h 605451"/>
              <a:gd name="connsiteX20" fmla="*/ 317462 w 529079"/>
              <a:gd name="connsiteY20" fmla="*/ 267420 h 605451"/>
              <a:gd name="connsiteX21" fmla="*/ 327367 w 529079"/>
              <a:gd name="connsiteY21" fmla="*/ 299985 h 605451"/>
              <a:gd name="connsiteX22" fmla="*/ 294750 w 529079"/>
              <a:gd name="connsiteY22" fmla="*/ 309774 h 605451"/>
              <a:gd name="connsiteX23" fmla="*/ 209407 w 529079"/>
              <a:gd name="connsiteY23" fmla="*/ 264124 h 605451"/>
              <a:gd name="connsiteX24" fmla="*/ 196701 w 529079"/>
              <a:gd name="connsiteY24" fmla="*/ 243047 h 605451"/>
              <a:gd name="connsiteX25" fmla="*/ 196200 w 529079"/>
              <a:gd name="connsiteY25" fmla="*/ 172424 h 605451"/>
              <a:gd name="connsiteX26" fmla="*/ 196200 w 529079"/>
              <a:gd name="connsiteY26" fmla="*/ 171924 h 605451"/>
              <a:gd name="connsiteX27" fmla="*/ 191198 w 529079"/>
              <a:gd name="connsiteY27" fmla="*/ 166830 h 605451"/>
              <a:gd name="connsiteX28" fmla="*/ 186195 w 529079"/>
              <a:gd name="connsiteY28" fmla="*/ 171924 h 605451"/>
              <a:gd name="connsiteX29" fmla="*/ 186195 w 529079"/>
              <a:gd name="connsiteY29" fmla="*/ 329452 h 605451"/>
              <a:gd name="connsiteX30" fmla="*/ 231118 w 529079"/>
              <a:gd name="connsiteY30" fmla="*/ 406069 h 605451"/>
              <a:gd name="connsiteX31" fmla="*/ 235020 w 529079"/>
              <a:gd name="connsiteY31" fmla="*/ 420653 h 605451"/>
              <a:gd name="connsiteX32" fmla="*/ 235020 w 529079"/>
              <a:gd name="connsiteY32" fmla="*/ 542320 h 605451"/>
              <a:gd name="connsiteX33" fmla="*/ 234620 w 529079"/>
              <a:gd name="connsiteY33" fmla="*/ 547015 h 605451"/>
              <a:gd name="connsiteX34" fmla="*/ 292749 w 529079"/>
              <a:gd name="connsiteY34" fmla="*/ 511454 h 605451"/>
              <a:gd name="connsiteX35" fmla="*/ 292749 w 529079"/>
              <a:gd name="connsiteY35" fmla="*/ 334747 h 605451"/>
              <a:gd name="connsiteX36" fmla="*/ 319463 w 529079"/>
              <a:gd name="connsiteY36" fmla="*/ 334747 h 605451"/>
              <a:gd name="connsiteX37" fmla="*/ 319463 w 529079"/>
              <a:gd name="connsiteY37" fmla="*/ 510655 h 605451"/>
              <a:gd name="connsiteX38" fmla="*/ 465937 w 529079"/>
              <a:gd name="connsiteY38" fmla="*/ 591766 h 605451"/>
              <a:gd name="connsiteX39" fmla="*/ 467638 w 529079"/>
              <a:gd name="connsiteY39" fmla="*/ 599557 h 605451"/>
              <a:gd name="connsiteX40" fmla="*/ 461034 w 529079"/>
              <a:gd name="connsiteY40" fmla="*/ 603953 h 605451"/>
              <a:gd name="connsiteX41" fmla="*/ 151378 w 529079"/>
              <a:gd name="connsiteY41" fmla="*/ 603953 h 605451"/>
              <a:gd name="connsiteX42" fmla="*/ 145175 w 529079"/>
              <a:gd name="connsiteY42" fmla="*/ 600257 h 605451"/>
              <a:gd name="connsiteX43" fmla="*/ 145475 w 529079"/>
              <a:gd name="connsiteY43" fmla="*/ 593065 h 605451"/>
              <a:gd name="connsiteX44" fmla="*/ 186195 w 529079"/>
              <a:gd name="connsiteY44" fmla="*/ 563097 h 605451"/>
              <a:gd name="connsiteX45" fmla="*/ 177291 w 529079"/>
              <a:gd name="connsiteY45" fmla="*/ 542320 h 605451"/>
              <a:gd name="connsiteX46" fmla="*/ 177291 w 529079"/>
              <a:gd name="connsiteY46" fmla="*/ 428444 h 605451"/>
              <a:gd name="connsiteX47" fmla="*/ 128866 w 529079"/>
              <a:gd name="connsiteY47" fmla="*/ 346034 h 605451"/>
              <a:gd name="connsiteX48" fmla="*/ 116360 w 529079"/>
              <a:gd name="connsiteY48" fmla="*/ 346034 h 605451"/>
              <a:gd name="connsiteX49" fmla="*/ 116360 w 529079"/>
              <a:gd name="connsiteY49" fmla="*/ 576682 h 605451"/>
              <a:gd name="connsiteX50" fmla="*/ 87445 w 529079"/>
              <a:gd name="connsiteY50" fmla="*/ 605451 h 605451"/>
              <a:gd name="connsiteX51" fmla="*/ 58631 w 529079"/>
              <a:gd name="connsiteY51" fmla="*/ 576682 h 605451"/>
              <a:gd name="connsiteX52" fmla="*/ 58531 w 529079"/>
              <a:gd name="connsiteY52" fmla="*/ 172424 h 605451"/>
              <a:gd name="connsiteX53" fmla="*/ 53828 w 529079"/>
              <a:gd name="connsiteY53" fmla="*/ 167729 h 605451"/>
              <a:gd name="connsiteX54" fmla="*/ 49026 w 529079"/>
              <a:gd name="connsiteY54" fmla="*/ 172424 h 605451"/>
              <a:gd name="connsiteX55" fmla="*/ 48126 w 529079"/>
              <a:gd name="connsiteY55" fmla="*/ 349131 h 605451"/>
              <a:gd name="connsiteX56" fmla="*/ 24013 w 529079"/>
              <a:gd name="connsiteY56" fmla="*/ 373005 h 605451"/>
              <a:gd name="connsiteX57" fmla="*/ 23913 w 529079"/>
              <a:gd name="connsiteY57" fmla="*/ 373005 h 605451"/>
              <a:gd name="connsiteX58" fmla="*/ 1 w 529079"/>
              <a:gd name="connsiteY58" fmla="*/ 348831 h 605451"/>
              <a:gd name="connsiteX59" fmla="*/ 902 w 529079"/>
              <a:gd name="connsiteY59" fmla="*/ 172224 h 605451"/>
              <a:gd name="connsiteX60" fmla="*/ 57830 w 529079"/>
              <a:gd name="connsiteY60" fmla="*/ 115586 h 605451"/>
              <a:gd name="connsiteX61" fmla="*/ 306054 w 529079"/>
              <a:gd name="connsiteY61" fmla="*/ 14678 h 605451"/>
              <a:gd name="connsiteX62" fmla="*/ 319460 w 529079"/>
              <a:gd name="connsiteY62" fmla="*/ 27963 h 605451"/>
              <a:gd name="connsiteX63" fmla="*/ 319460 w 529079"/>
              <a:gd name="connsiteY63" fmla="*/ 37652 h 605451"/>
              <a:gd name="connsiteX64" fmla="*/ 524663 w 529079"/>
              <a:gd name="connsiteY64" fmla="*/ 62824 h 605451"/>
              <a:gd name="connsiteX65" fmla="*/ 528965 w 529079"/>
              <a:gd name="connsiteY65" fmla="*/ 70615 h 605451"/>
              <a:gd name="connsiteX66" fmla="*/ 522261 w 529079"/>
              <a:gd name="connsiteY66" fmla="*/ 76408 h 605451"/>
              <a:gd name="connsiteX67" fmla="*/ 319460 w 529079"/>
              <a:gd name="connsiteY67" fmla="*/ 139337 h 605451"/>
              <a:gd name="connsiteX68" fmla="*/ 319460 w 529079"/>
              <a:gd name="connsiteY68" fmla="*/ 241122 h 605451"/>
              <a:gd name="connsiteX69" fmla="*/ 292747 w 529079"/>
              <a:gd name="connsiteY69" fmla="*/ 226838 h 605451"/>
              <a:gd name="connsiteX70" fmla="*/ 292747 w 529079"/>
              <a:gd name="connsiteY70" fmla="*/ 27963 h 605451"/>
              <a:gd name="connsiteX71" fmla="*/ 306054 w 529079"/>
              <a:gd name="connsiteY71" fmla="*/ 14678 h 605451"/>
              <a:gd name="connsiteX72" fmla="*/ 122650 w 529079"/>
              <a:gd name="connsiteY72" fmla="*/ 0 h 605451"/>
              <a:gd name="connsiteX73" fmla="*/ 172575 w 529079"/>
              <a:gd name="connsiteY73" fmla="*/ 49855 h 605451"/>
              <a:gd name="connsiteX74" fmla="*/ 122650 w 529079"/>
              <a:gd name="connsiteY74" fmla="*/ 99710 h 605451"/>
              <a:gd name="connsiteX75" fmla="*/ 72725 w 529079"/>
              <a:gd name="connsiteY75" fmla="*/ 49855 h 605451"/>
              <a:gd name="connsiteX76" fmla="*/ 122650 w 529079"/>
              <a:gd name="connsiteY76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29079" h="605451">
                <a:moveTo>
                  <a:pt x="57830" y="115586"/>
                </a:moveTo>
                <a:lnTo>
                  <a:pt x="82043" y="115586"/>
                </a:lnTo>
                <a:lnTo>
                  <a:pt x="111958" y="195599"/>
                </a:lnTo>
                <a:lnTo>
                  <a:pt x="105655" y="161536"/>
                </a:lnTo>
                <a:cubicBezTo>
                  <a:pt x="105254" y="159238"/>
                  <a:pt x="105555" y="156841"/>
                  <a:pt x="106755" y="154743"/>
                </a:cubicBezTo>
                <a:lnTo>
                  <a:pt x="116560" y="136963"/>
                </a:lnTo>
                <a:lnTo>
                  <a:pt x="107856" y="120780"/>
                </a:lnTo>
                <a:cubicBezTo>
                  <a:pt x="107255" y="119682"/>
                  <a:pt x="107255" y="118383"/>
                  <a:pt x="107856" y="117284"/>
                </a:cubicBezTo>
                <a:cubicBezTo>
                  <a:pt x="108556" y="116185"/>
                  <a:pt x="109657" y="115586"/>
                  <a:pt x="110957" y="115586"/>
                </a:cubicBezTo>
                <a:lnTo>
                  <a:pt x="134769" y="115586"/>
                </a:lnTo>
                <a:cubicBezTo>
                  <a:pt x="136070" y="115586"/>
                  <a:pt x="137171" y="116185"/>
                  <a:pt x="137871" y="117284"/>
                </a:cubicBezTo>
                <a:cubicBezTo>
                  <a:pt x="138471" y="118383"/>
                  <a:pt x="138471" y="119682"/>
                  <a:pt x="137871" y="120780"/>
                </a:cubicBezTo>
                <a:lnTo>
                  <a:pt x="129166" y="136863"/>
                </a:lnTo>
                <a:lnTo>
                  <a:pt x="138971" y="154643"/>
                </a:lnTo>
                <a:cubicBezTo>
                  <a:pt x="140172" y="156841"/>
                  <a:pt x="140572" y="159238"/>
                  <a:pt x="140072" y="161636"/>
                </a:cubicBezTo>
                <a:lnTo>
                  <a:pt x="132768" y="195599"/>
                </a:lnTo>
                <a:lnTo>
                  <a:pt x="163184" y="115586"/>
                </a:lnTo>
                <a:lnTo>
                  <a:pt x="187396" y="115586"/>
                </a:lnTo>
                <a:cubicBezTo>
                  <a:pt x="218712" y="115586"/>
                  <a:pt x="244225" y="140958"/>
                  <a:pt x="244425" y="172224"/>
                </a:cubicBezTo>
                <a:cubicBezTo>
                  <a:pt x="244625" y="201792"/>
                  <a:pt x="244625" y="215277"/>
                  <a:pt x="244725" y="228463"/>
                </a:cubicBezTo>
                <a:lnTo>
                  <a:pt x="317462" y="267420"/>
                </a:lnTo>
                <a:cubicBezTo>
                  <a:pt x="329168" y="273613"/>
                  <a:pt x="333570" y="288197"/>
                  <a:pt x="327367" y="299985"/>
                </a:cubicBezTo>
                <a:cubicBezTo>
                  <a:pt x="321063" y="311672"/>
                  <a:pt x="306456" y="316067"/>
                  <a:pt x="294750" y="309774"/>
                </a:cubicBezTo>
                <a:lnTo>
                  <a:pt x="209407" y="264124"/>
                </a:lnTo>
                <a:cubicBezTo>
                  <a:pt x="201603" y="259928"/>
                  <a:pt x="196701" y="251937"/>
                  <a:pt x="196701" y="243047"/>
                </a:cubicBezTo>
                <a:cubicBezTo>
                  <a:pt x="196400" y="198895"/>
                  <a:pt x="196501" y="216676"/>
                  <a:pt x="196200" y="172424"/>
                </a:cubicBezTo>
                <a:cubicBezTo>
                  <a:pt x="196200" y="172224"/>
                  <a:pt x="196200" y="172024"/>
                  <a:pt x="196200" y="171924"/>
                </a:cubicBezTo>
                <a:cubicBezTo>
                  <a:pt x="196200" y="169128"/>
                  <a:pt x="193999" y="166830"/>
                  <a:pt x="191198" y="166830"/>
                </a:cubicBezTo>
                <a:cubicBezTo>
                  <a:pt x="188396" y="166830"/>
                  <a:pt x="186195" y="169128"/>
                  <a:pt x="186195" y="171924"/>
                </a:cubicBezTo>
                <a:lnTo>
                  <a:pt x="186195" y="329452"/>
                </a:lnTo>
                <a:lnTo>
                  <a:pt x="231118" y="406069"/>
                </a:lnTo>
                <a:cubicBezTo>
                  <a:pt x="233719" y="410464"/>
                  <a:pt x="235020" y="415459"/>
                  <a:pt x="235020" y="420653"/>
                </a:cubicBezTo>
                <a:lnTo>
                  <a:pt x="235020" y="542320"/>
                </a:lnTo>
                <a:cubicBezTo>
                  <a:pt x="235020" y="543918"/>
                  <a:pt x="234920" y="545417"/>
                  <a:pt x="234620" y="547015"/>
                </a:cubicBezTo>
                <a:cubicBezTo>
                  <a:pt x="262234" y="533829"/>
                  <a:pt x="272839" y="516748"/>
                  <a:pt x="292749" y="511454"/>
                </a:cubicBezTo>
                <a:lnTo>
                  <a:pt x="292749" y="334747"/>
                </a:lnTo>
                <a:cubicBezTo>
                  <a:pt x="301654" y="337344"/>
                  <a:pt x="310758" y="337244"/>
                  <a:pt x="319463" y="334747"/>
                </a:cubicBezTo>
                <a:lnTo>
                  <a:pt x="319463" y="510655"/>
                </a:lnTo>
                <a:cubicBezTo>
                  <a:pt x="380694" y="517747"/>
                  <a:pt x="440724" y="568092"/>
                  <a:pt x="465937" y="591766"/>
                </a:cubicBezTo>
                <a:cubicBezTo>
                  <a:pt x="468038" y="593764"/>
                  <a:pt x="468738" y="596860"/>
                  <a:pt x="467638" y="599557"/>
                </a:cubicBezTo>
                <a:cubicBezTo>
                  <a:pt x="466537" y="602255"/>
                  <a:pt x="463936" y="603953"/>
                  <a:pt x="461034" y="603953"/>
                </a:cubicBezTo>
                <a:lnTo>
                  <a:pt x="151378" y="603953"/>
                </a:lnTo>
                <a:cubicBezTo>
                  <a:pt x="148776" y="603953"/>
                  <a:pt x="146375" y="602554"/>
                  <a:pt x="145175" y="600257"/>
                </a:cubicBezTo>
                <a:cubicBezTo>
                  <a:pt x="143974" y="597959"/>
                  <a:pt x="144074" y="595162"/>
                  <a:pt x="145475" y="593065"/>
                </a:cubicBezTo>
                <a:cubicBezTo>
                  <a:pt x="151278" y="584374"/>
                  <a:pt x="162984" y="572187"/>
                  <a:pt x="186195" y="563097"/>
                </a:cubicBezTo>
                <a:cubicBezTo>
                  <a:pt x="180693" y="557903"/>
                  <a:pt x="177291" y="550511"/>
                  <a:pt x="177291" y="542320"/>
                </a:cubicBezTo>
                <a:lnTo>
                  <a:pt x="177291" y="428444"/>
                </a:lnTo>
                <a:lnTo>
                  <a:pt x="128866" y="346034"/>
                </a:lnTo>
                <a:lnTo>
                  <a:pt x="116360" y="346034"/>
                </a:lnTo>
                <a:lnTo>
                  <a:pt x="116360" y="576682"/>
                </a:lnTo>
                <a:cubicBezTo>
                  <a:pt x="116360" y="592565"/>
                  <a:pt x="103453" y="605451"/>
                  <a:pt x="87445" y="605451"/>
                </a:cubicBezTo>
                <a:cubicBezTo>
                  <a:pt x="71537" y="605451"/>
                  <a:pt x="58631" y="592565"/>
                  <a:pt x="58631" y="576682"/>
                </a:cubicBezTo>
                <a:lnTo>
                  <a:pt x="58531" y="172424"/>
                </a:lnTo>
                <a:cubicBezTo>
                  <a:pt x="58531" y="169827"/>
                  <a:pt x="56430" y="167729"/>
                  <a:pt x="53828" y="167729"/>
                </a:cubicBezTo>
                <a:cubicBezTo>
                  <a:pt x="51227" y="167629"/>
                  <a:pt x="49026" y="169827"/>
                  <a:pt x="49026" y="172424"/>
                </a:cubicBezTo>
                <a:lnTo>
                  <a:pt x="48126" y="349131"/>
                </a:lnTo>
                <a:cubicBezTo>
                  <a:pt x="48025" y="362317"/>
                  <a:pt x="37320" y="373005"/>
                  <a:pt x="24013" y="373005"/>
                </a:cubicBezTo>
                <a:lnTo>
                  <a:pt x="23913" y="373005"/>
                </a:lnTo>
                <a:cubicBezTo>
                  <a:pt x="10607" y="372905"/>
                  <a:pt x="-99" y="362117"/>
                  <a:pt x="1" y="348831"/>
                </a:cubicBezTo>
                <a:lnTo>
                  <a:pt x="902" y="172224"/>
                </a:lnTo>
                <a:cubicBezTo>
                  <a:pt x="1002" y="140958"/>
                  <a:pt x="26615" y="115586"/>
                  <a:pt x="57830" y="115586"/>
                </a:cubicBezTo>
                <a:close/>
                <a:moveTo>
                  <a:pt x="306054" y="14678"/>
                </a:moveTo>
                <a:cubicBezTo>
                  <a:pt x="313457" y="14678"/>
                  <a:pt x="319460" y="20571"/>
                  <a:pt x="319460" y="27963"/>
                </a:cubicBezTo>
                <a:lnTo>
                  <a:pt x="319460" y="37652"/>
                </a:lnTo>
                <a:cubicBezTo>
                  <a:pt x="387895" y="80603"/>
                  <a:pt x="456329" y="34256"/>
                  <a:pt x="524663" y="62824"/>
                </a:cubicBezTo>
                <a:cubicBezTo>
                  <a:pt x="527764" y="64122"/>
                  <a:pt x="529565" y="67318"/>
                  <a:pt x="528965" y="70615"/>
                </a:cubicBezTo>
                <a:cubicBezTo>
                  <a:pt x="528365" y="73911"/>
                  <a:pt x="525563" y="76308"/>
                  <a:pt x="522261" y="76408"/>
                </a:cubicBezTo>
                <a:cubicBezTo>
                  <a:pt x="454628" y="79005"/>
                  <a:pt x="386994" y="152722"/>
                  <a:pt x="319460" y="139337"/>
                </a:cubicBezTo>
                <a:lnTo>
                  <a:pt x="319460" y="241122"/>
                </a:lnTo>
                <a:lnTo>
                  <a:pt x="292747" y="226838"/>
                </a:lnTo>
                <a:lnTo>
                  <a:pt x="292747" y="27963"/>
                </a:lnTo>
                <a:cubicBezTo>
                  <a:pt x="292747" y="20571"/>
                  <a:pt x="298750" y="14678"/>
                  <a:pt x="306054" y="14678"/>
                </a:cubicBezTo>
                <a:close/>
                <a:moveTo>
                  <a:pt x="122650" y="0"/>
                </a:moveTo>
                <a:cubicBezTo>
                  <a:pt x="150223" y="0"/>
                  <a:pt x="172575" y="22321"/>
                  <a:pt x="172575" y="49855"/>
                </a:cubicBezTo>
                <a:cubicBezTo>
                  <a:pt x="172575" y="77389"/>
                  <a:pt x="150223" y="99710"/>
                  <a:pt x="122650" y="99710"/>
                </a:cubicBezTo>
                <a:cubicBezTo>
                  <a:pt x="95077" y="99710"/>
                  <a:pt x="72725" y="77389"/>
                  <a:pt x="72725" y="49855"/>
                </a:cubicBezTo>
                <a:cubicBezTo>
                  <a:pt x="72725" y="22321"/>
                  <a:pt x="95077" y="0"/>
                  <a:pt x="1226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E9EFBD-DAF2-4975-B2F3-41C0B917CE75}"/>
              </a:ext>
            </a:extLst>
          </p:cNvPr>
          <p:cNvGrpSpPr/>
          <p:nvPr/>
        </p:nvGrpSpPr>
        <p:grpSpPr>
          <a:xfrm>
            <a:off x="2194313" y="3463147"/>
            <a:ext cx="1821506" cy="2428957"/>
            <a:chOff x="2194313" y="3527343"/>
            <a:chExt cx="1821506" cy="2428957"/>
          </a:xfrm>
        </p:grpSpPr>
        <p:sp>
          <p:nvSpPr>
            <p:cNvPr id="10" name="îṩḻîde">
              <a:extLst>
                <a:ext uri="{FF2B5EF4-FFF2-40B4-BE49-F238E27FC236}">
                  <a16:creationId xmlns:a16="http://schemas.microsoft.com/office/drawing/2014/main" id="{3B67EB19-3727-47A5-A1A0-AE16D29885A9}"/>
                </a:ext>
              </a:extLst>
            </p:cNvPr>
            <p:cNvSpPr/>
            <p:nvPr/>
          </p:nvSpPr>
          <p:spPr>
            <a:xfrm>
              <a:off x="2194314" y="4134794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iṣ1iḓè">
              <a:extLst>
                <a:ext uri="{FF2B5EF4-FFF2-40B4-BE49-F238E27FC236}">
                  <a16:creationId xmlns:a16="http://schemas.microsoft.com/office/drawing/2014/main" id="{A19F291E-3F5A-46D5-8DC9-279FFFF513A8}"/>
                </a:ext>
              </a:extLst>
            </p:cNvPr>
            <p:cNvSpPr/>
            <p:nvPr/>
          </p:nvSpPr>
          <p:spPr>
            <a:xfrm rot="10800000">
              <a:off x="2194313" y="4134794"/>
              <a:ext cx="1821505" cy="1821506"/>
            </a:xfrm>
            <a:prstGeom prst="arc">
              <a:avLst>
                <a:gd name="adj1" fmla="val 21544368"/>
                <a:gd name="adj2" fmla="val 9511473"/>
              </a:avLst>
            </a:prstGeom>
            <a:ln w="381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íšľíďè">
              <a:extLst>
                <a:ext uri="{FF2B5EF4-FFF2-40B4-BE49-F238E27FC236}">
                  <a16:creationId xmlns:a16="http://schemas.microsoft.com/office/drawing/2014/main" id="{7B1D928C-9390-4B91-9174-8E1062537371}"/>
                </a:ext>
              </a:extLst>
            </p:cNvPr>
            <p:cNvSpPr/>
            <p:nvPr/>
          </p:nvSpPr>
          <p:spPr>
            <a:xfrm>
              <a:off x="2836878" y="3527343"/>
              <a:ext cx="536376" cy="539832"/>
            </a:xfrm>
            <a:custGeom>
              <a:avLst/>
              <a:gdLst>
                <a:gd name="T0" fmla="*/ 362 w 498"/>
                <a:gd name="T1" fmla="*/ 143 h 502"/>
                <a:gd name="T2" fmla="*/ 402 w 498"/>
                <a:gd name="T3" fmla="*/ 81 h 502"/>
                <a:gd name="T4" fmla="*/ 430 w 498"/>
                <a:gd name="T5" fmla="*/ 92 h 502"/>
                <a:gd name="T6" fmla="*/ 457 w 498"/>
                <a:gd name="T7" fmla="*/ 80 h 502"/>
                <a:gd name="T8" fmla="*/ 430 w 498"/>
                <a:gd name="T9" fmla="*/ 80 h 502"/>
                <a:gd name="T10" fmla="*/ 395 w 498"/>
                <a:gd name="T11" fmla="*/ 34 h 502"/>
                <a:gd name="T12" fmla="*/ 498 w 498"/>
                <a:gd name="T13" fmla="*/ 322 h 502"/>
                <a:gd name="T14" fmla="*/ 380 w 498"/>
                <a:gd name="T15" fmla="*/ 271 h 502"/>
                <a:gd name="T16" fmla="*/ 425 w 498"/>
                <a:gd name="T17" fmla="*/ 271 h 502"/>
                <a:gd name="T18" fmla="*/ 442 w 498"/>
                <a:gd name="T19" fmla="*/ 291 h 502"/>
                <a:gd name="T20" fmla="*/ 498 w 498"/>
                <a:gd name="T21" fmla="*/ 297 h 502"/>
                <a:gd name="T22" fmla="*/ 430 w 498"/>
                <a:gd name="T23" fmla="*/ 180 h 502"/>
                <a:gd name="T24" fmla="*/ 498 w 498"/>
                <a:gd name="T25" fmla="*/ 476 h 502"/>
                <a:gd name="T26" fmla="*/ 362 w 498"/>
                <a:gd name="T27" fmla="*/ 476 h 502"/>
                <a:gd name="T28" fmla="*/ 417 w 498"/>
                <a:gd name="T29" fmla="*/ 472 h 502"/>
                <a:gd name="T30" fmla="*/ 435 w 498"/>
                <a:gd name="T31" fmla="*/ 451 h 502"/>
                <a:gd name="T32" fmla="*/ 480 w 498"/>
                <a:gd name="T33" fmla="*/ 450 h 502"/>
                <a:gd name="T34" fmla="*/ 465 w 498"/>
                <a:gd name="T35" fmla="*/ 393 h 502"/>
                <a:gd name="T36" fmla="*/ 430 w 498"/>
                <a:gd name="T37" fmla="*/ 440 h 502"/>
                <a:gd name="T38" fmla="*/ 228 w 498"/>
                <a:gd name="T39" fmla="*/ 153 h 502"/>
                <a:gd name="T40" fmla="*/ 157 w 498"/>
                <a:gd name="T41" fmla="*/ 211 h 502"/>
                <a:gd name="T42" fmla="*/ 107 w 498"/>
                <a:gd name="T43" fmla="*/ 189 h 502"/>
                <a:gd name="T44" fmla="*/ 65 w 498"/>
                <a:gd name="T45" fmla="*/ 439 h 502"/>
                <a:gd name="T46" fmla="*/ 23 w 498"/>
                <a:gd name="T47" fmla="*/ 299 h 502"/>
                <a:gd name="T48" fmla="*/ 0 w 498"/>
                <a:gd name="T49" fmla="*/ 171 h 502"/>
                <a:gd name="T50" fmla="*/ 61 w 498"/>
                <a:gd name="T51" fmla="*/ 162 h 502"/>
                <a:gd name="T52" fmla="*/ 81 w 498"/>
                <a:gd name="T53" fmla="*/ 230 h 502"/>
                <a:gd name="T54" fmla="*/ 113 w 498"/>
                <a:gd name="T55" fmla="*/ 153 h 502"/>
                <a:gd name="T56" fmla="*/ 165 w 498"/>
                <a:gd name="T57" fmla="*/ 140 h 502"/>
                <a:gd name="T58" fmla="*/ 134 w 498"/>
                <a:gd name="T59" fmla="*/ 143 h 502"/>
                <a:gd name="T60" fmla="*/ 147 w 498"/>
                <a:gd name="T61" fmla="*/ 98 h 502"/>
                <a:gd name="T62" fmla="*/ 236 w 498"/>
                <a:gd name="T63" fmla="*/ 116 h 502"/>
                <a:gd name="T64" fmla="*/ 257 w 498"/>
                <a:gd name="T65" fmla="*/ 116 h 502"/>
                <a:gd name="T66" fmla="*/ 251 w 498"/>
                <a:gd name="T67" fmla="*/ 82 h 502"/>
                <a:gd name="T68" fmla="*/ 256 w 498"/>
                <a:gd name="T69" fmla="*/ 87 h 502"/>
                <a:gd name="T70" fmla="*/ 256 w 498"/>
                <a:gd name="T71" fmla="*/ 152 h 502"/>
                <a:gd name="T72" fmla="*/ 65 w 498"/>
                <a:gd name="T73" fmla="*/ 142 h 502"/>
                <a:gd name="T74" fmla="*/ 26 w 498"/>
                <a:gd name="T75" fmla="*/ 90 h 502"/>
                <a:gd name="T76" fmla="*/ 300 w 498"/>
                <a:gd name="T77" fmla="*/ 431 h 502"/>
                <a:gd name="T78" fmla="*/ 346 w 498"/>
                <a:gd name="T79" fmla="*/ 252 h 502"/>
                <a:gd name="T80" fmla="*/ 300 w 498"/>
                <a:gd name="T81" fmla="*/ 71 h 502"/>
                <a:gd name="T82" fmla="*/ 340 w 498"/>
                <a:gd name="T83" fmla="*/ 44 h 502"/>
                <a:gd name="T84" fmla="*/ 209 w 498"/>
                <a:gd name="T85" fmla="*/ 239 h 502"/>
                <a:gd name="T86" fmla="*/ 273 w 498"/>
                <a:gd name="T87" fmla="*/ 265 h 502"/>
                <a:gd name="T88" fmla="*/ 353 w 498"/>
                <a:gd name="T89" fmla="*/ 44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502">
                  <a:moveTo>
                    <a:pt x="498" y="117"/>
                  </a:moveTo>
                  <a:lnTo>
                    <a:pt x="498" y="143"/>
                  </a:lnTo>
                  <a:lnTo>
                    <a:pt x="362" y="143"/>
                  </a:lnTo>
                  <a:lnTo>
                    <a:pt x="362" y="117"/>
                  </a:lnTo>
                  <a:cubicBezTo>
                    <a:pt x="362" y="108"/>
                    <a:pt x="370" y="96"/>
                    <a:pt x="380" y="91"/>
                  </a:cubicBezTo>
                  <a:lnTo>
                    <a:pt x="402" y="81"/>
                  </a:lnTo>
                  <a:lnTo>
                    <a:pt x="417" y="113"/>
                  </a:lnTo>
                  <a:lnTo>
                    <a:pt x="425" y="91"/>
                  </a:lnTo>
                  <a:cubicBezTo>
                    <a:pt x="427" y="92"/>
                    <a:pt x="428" y="92"/>
                    <a:pt x="430" y="92"/>
                  </a:cubicBezTo>
                  <a:cubicBezTo>
                    <a:pt x="432" y="92"/>
                    <a:pt x="433" y="92"/>
                    <a:pt x="435" y="91"/>
                  </a:cubicBezTo>
                  <a:lnTo>
                    <a:pt x="442" y="112"/>
                  </a:lnTo>
                  <a:lnTo>
                    <a:pt x="457" y="80"/>
                  </a:lnTo>
                  <a:lnTo>
                    <a:pt x="480" y="91"/>
                  </a:lnTo>
                  <a:cubicBezTo>
                    <a:pt x="490" y="96"/>
                    <a:pt x="498" y="108"/>
                    <a:pt x="498" y="117"/>
                  </a:cubicBezTo>
                  <a:close/>
                  <a:moveTo>
                    <a:pt x="430" y="80"/>
                  </a:moveTo>
                  <a:cubicBezTo>
                    <a:pt x="449" y="80"/>
                    <a:pt x="465" y="56"/>
                    <a:pt x="465" y="34"/>
                  </a:cubicBezTo>
                  <a:cubicBezTo>
                    <a:pt x="465" y="12"/>
                    <a:pt x="449" y="0"/>
                    <a:pt x="430" y="0"/>
                  </a:cubicBezTo>
                  <a:cubicBezTo>
                    <a:pt x="410" y="0"/>
                    <a:pt x="395" y="12"/>
                    <a:pt x="395" y="34"/>
                  </a:cubicBezTo>
                  <a:cubicBezTo>
                    <a:pt x="395" y="56"/>
                    <a:pt x="410" y="80"/>
                    <a:pt x="430" y="80"/>
                  </a:cubicBezTo>
                  <a:close/>
                  <a:moveTo>
                    <a:pt x="498" y="297"/>
                  </a:moveTo>
                  <a:lnTo>
                    <a:pt x="498" y="322"/>
                  </a:lnTo>
                  <a:lnTo>
                    <a:pt x="362" y="322"/>
                  </a:lnTo>
                  <a:lnTo>
                    <a:pt x="362" y="297"/>
                  </a:lnTo>
                  <a:cubicBezTo>
                    <a:pt x="362" y="287"/>
                    <a:pt x="370" y="276"/>
                    <a:pt x="380" y="271"/>
                  </a:cubicBezTo>
                  <a:lnTo>
                    <a:pt x="402" y="260"/>
                  </a:lnTo>
                  <a:lnTo>
                    <a:pt x="417" y="292"/>
                  </a:lnTo>
                  <a:lnTo>
                    <a:pt x="425" y="271"/>
                  </a:lnTo>
                  <a:cubicBezTo>
                    <a:pt x="427" y="271"/>
                    <a:pt x="428" y="272"/>
                    <a:pt x="430" y="272"/>
                  </a:cubicBezTo>
                  <a:cubicBezTo>
                    <a:pt x="432" y="272"/>
                    <a:pt x="433" y="271"/>
                    <a:pt x="435" y="271"/>
                  </a:cubicBezTo>
                  <a:lnTo>
                    <a:pt x="442" y="291"/>
                  </a:lnTo>
                  <a:lnTo>
                    <a:pt x="457" y="260"/>
                  </a:lnTo>
                  <a:lnTo>
                    <a:pt x="480" y="271"/>
                  </a:lnTo>
                  <a:cubicBezTo>
                    <a:pt x="490" y="276"/>
                    <a:pt x="498" y="287"/>
                    <a:pt x="498" y="297"/>
                  </a:cubicBezTo>
                  <a:close/>
                  <a:moveTo>
                    <a:pt x="430" y="260"/>
                  </a:moveTo>
                  <a:cubicBezTo>
                    <a:pt x="449" y="260"/>
                    <a:pt x="465" y="236"/>
                    <a:pt x="465" y="214"/>
                  </a:cubicBezTo>
                  <a:cubicBezTo>
                    <a:pt x="465" y="191"/>
                    <a:pt x="449" y="180"/>
                    <a:pt x="430" y="180"/>
                  </a:cubicBezTo>
                  <a:cubicBezTo>
                    <a:pt x="410" y="180"/>
                    <a:pt x="395" y="191"/>
                    <a:pt x="395" y="214"/>
                  </a:cubicBezTo>
                  <a:cubicBezTo>
                    <a:pt x="395" y="236"/>
                    <a:pt x="410" y="260"/>
                    <a:pt x="430" y="260"/>
                  </a:cubicBezTo>
                  <a:close/>
                  <a:moveTo>
                    <a:pt x="498" y="476"/>
                  </a:moveTo>
                  <a:lnTo>
                    <a:pt x="498" y="502"/>
                  </a:lnTo>
                  <a:lnTo>
                    <a:pt x="362" y="502"/>
                  </a:lnTo>
                  <a:lnTo>
                    <a:pt x="362" y="476"/>
                  </a:lnTo>
                  <a:cubicBezTo>
                    <a:pt x="362" y="467"/>
                    <a:pt x="370" y="455"/>
                    <a:pt x="380" y="450"/>
                  </a:cubicBezTo>
                  <a:lnTo>
                    <a:pt x="402" y="440"/>
                  </a:lnTo>
                  <a:lnTo>
                    <a:pt x="417" y="472"/>
                  </a:lnTo>
                  <a:lnTo>
                    <a:pt x="425" y="451"/>
                  </a:lnTo>
                  <a:cubicBezTo>
                    <a:pt x="427" y="451"/>
                    <a:pt x="428" y="451"/>
                    <a:pt x="430" y="451"/>
                  </a:cubicBezTo>
                  <a:cubicBezTo>
                    <a:pt x="432" y="451"/>
                    <a:pt x="433" y="451"/>
                    <a:pt x="435" y="451"/>
                  </a:cubicBezTo>
                  <a:lnTo>
                    <a:pt x="442" y="471"/>
                  </a:lnTo>
                  <a:lnTo>
                    <a:pt x="457" y="440"/>
                  </a:lnTo>
                  <a:lnTo>
                    <a:pt x="480" y="450"/>
                  </a:lnTo>
                  <a:cubicBezTo>
                    <a:pt x="490" y="455"/>
                    <a:pt x="498" y="467"/>
                    <a:pt x="498" y="476"/>
                  </a:cubicBezTo>
                  <a:close/>
                  <a:moveTo>
                    <a:pt x="430" y="440"/>
                  </a:moveTo>
                  <a:cubicBezTo>
                    <a:pt x="449" y="440"/>
                    <a:pt x="465" y="415"/>
                    <a:pt x="465" y="393"/>
                  </a:cubicBezTo>
                  <a:cubicBezTo>
                    <a:pt x="465" y="371"/>
                    <a:pt x="449" y="359"/>
                    <a:pt x="430" y="359"/>
                  </a:cubicBezTo>
                  <a:cubicBezTo>
                    <a:pt x="410" y="359"/>
                    <a:pt x="395" y="371"/>
                    <a:pt x="395" y="393"/>
                  </a:cubicBezTo>
                  <a:cubicBezTo>
                    <a:pt x="395" y="415"/>
                    <a:pt x="410" y="440"/>
                    <a:pt x="430" y="440"/>
                  </a:cubicBezTo>
                  <a:close/>
                  <a:moveTo>
                    <a:pt x="147" y="98"/>
                  </a:moveTo>
                  <a:lnTo>
                    <a:pt x="228" y="80"/>
                  </a:lnTo>
                  <a:lnTo>
                    <a:pt x="228" y="153"/>
                  </a:lnTo>
                  <a:lnTo>
                    <a:pt x="199" y="147"/>
                  </a:lnTo>
                  <a:cubicBezTo>
                    <a:pt x="199" y="150"/>
                    <a:pt x="198" y="154"/>
                    <a:pt x="196" y="157"/>
                  </a:cubicBezTo>
                  <a:lnTo>
                    <a:pt x="157" y="211"/>
                  </a:lnTo>
                  <a:cubicBezTo>
                    <a:pt x="154" y="215"/>
                    <a:pt x="149" y="218"/>
                    <a:pt x="144" y="218"/>
                  </a:cubicBezTo>
                  <a:cubicBezTo>
                    <a:pt x="139" y="219"/>
                    <a:pt x="134" y="217"/>
                    <a:pt x="130" y="213"/>
                  </a:cubicBezTo>
                  <a:lnTo>
                    <a:pt x="107" y="189"/>
                  </a:lnTo>
                  <a:lnTo>
                    <a:pt x="107" y="427"/>
                  </a:lnTo>
                  <a:cubicBezTo>
                    <a:pt x="107" y="439"/>
                    <a:pt x="97" y="450"/>
                    <a:pt x="84" y="450"/>
                  </a:cubicBezTo>
                  <a:cubicBezTo>
                    <a:pt x="76" y="450"/>
                    <a:pt x="69" y="445"/>
                    <a:pt x="65" y="439"/>
                  </a:cubicBezTo>
                  <a:cubicBezTo>
                    <a:pt x="61" y="445"/>
                    <a:pt x="54" y="450"/>
                    <a:pt x="46" y="450"/>
                  </a:cubicBezTo>
                  <a:cubicBezTo>
                    <a:pt x="33" y="450"/>
                    <a:pt x="23" y="439"/>
                    <a:pt x="23" y="427"/>
                  </a:cubicBezTo>
                  <a:lnTo>
                    <a:pt x="23" y="299"/>
                  </a:lnTo>
                  <a:cubicBezTo>
                    <a:pt x="21" y="300"/>
                    <a:pt x="19" y="300"/>
                    <a:pt x="17" y="300"/>
                  </a:cubicBezTo>
                  <a:cubicBezTo>
                    <a:pt x="7" y="300"/>
                    <a:pt x="0" y="292"/>
                    <a:pt x="0" y="283"/>
                  </a:cubicBezTo>
                  <a:lnTo>
                    <a:pt x="0" y="171"/>
                  </a:lnTo>
                  <a:cubicBezTo>
                    <a:pt x="0" y="161"/>
                    <a:pt x="7" y="153"/>
                    <a:pt x="17" y="153"/>
                  </a:cubicBezTo>
                  <a:lnTo>
                    <a:pt x="54" y="153"/>
                  </a:lnTo>
                  <a:lnTo>
                    <a:pt x="61" y="162"/>
                  </a:lnTo>
                  <a:lnTo>
                    <a:pt x="49" y="230"/>
                  </a:lnTo>
                  <a:lnTo>
                    <a:pt x="65" y="245"/>
                  </a:lnTo>
                  <a:lnTo>
                    <a:pt x="81" y="230"/>
                  </a:lnTo>
                  <a:lnTo>
                    <a:pt x="69" y="162"/>
                  </a:lnTo>
                  <a:lnTo>
                    <a:pt x="75" y="153"/>
                  </a:lnTo>
                  <a:lnTo>
                    <a:pt x="113" y="153"/>
                  </a:lnTo>
                  <a:cubicBezTo>
                    <a:pt x="117" y="153"/>
                    <a:pt x="122" y="155"/>
                    <a:pt x="125" y="159"/>
                  </a:cubicBezTo>
                  <a:lnTo>
                    <a:pt x="141" y="174"/>
                  </a:lnTo>
                  <a:lnTo>
                    <a:pt x="165" y="140"/>
                  </a:lnTo>
                  <a:lnTo>
                    <a:pt x="147" y="136"/>
                  </a:lnTo>
                  <a:lnTo>
                    <a:pt x="147" y="143"/>
                  </a:lnTo>
                  <a:lnTo>
                    <a:pt x="134" y="143"/>
                  </a:lnTo>
                  <a:lnTo>
                    <a:pt x="134" y="90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47" y="98"/>
                  </a:lnTo>
                  <a:lnTo>
                    <a:pt x="147" y="98"/>
                  </a:lnTo>
                  <a:close/>
                  <a:moveTo>
                    <a:pt x="236" y="116"/>
                  </a:moveTo>
                  <a:lnTo>
                    <a:pt x="236" y="123"/>
                  </a:lnTo>
                  <a:lnTo>
                    <a:pt x="257" y="123"/>
                  </a:lnTo>
                  <a:lnTo>
                    <a:pt x="257" y="116"/>
                  </a:lnTo>
                  <a:lnTo>
                    <a:pt x="236" y="116"/>
                  </a:lnTo>
                  <a:close/>
                  <a:moveTo>
                    <a:pt x="256" y="87"/>
                  </a:moveTo>
                  <a:lnTo>
                    <a:pt x="251" y="82"/>
                  </a:lnTo>
                  <a:lnTo>
                    <a:pt x="237" y="96"/>
                  </a:lnTo>
                  <a:lnTo>
                    <a:pt x="242" y="101"/>
                  </a:lnTo>
                  <a:lnTo>
                    <a:pt x="256" y="87"/>
                  </a:lnTo>
                  <a:close/>
                  <a:moveTo>
                    <a:pt x="237" y="143"/>
                  </a:moveTo>
                  <a:lnTo>
                    <a:pt x="251" y="157"/>
                  </a:lnTo>
                  <a:lnTo>
                    <a:pt x="256" y="152"/>
                  </a:lnTo>
                  <a:lnTo>
                    <a:pt x="242" y="138"/>
                  </a:lnTo>
                  <a:lnTo>
                    <a:pt x="237" y="143"/>
                  </a:lnTo>
                  <a:close/>
                  <a:moveTo>
                    <a:pt x="65" y="142"/>
                  </a:moveTo>
                  <a:cubicBezTo>
                    <a:pt x="86" y="142"/>
                    <a:pt x="104" y="115"/>
                    <a:pt x="104" y="90"/>
                  </a:cubicBezTo>
                  <a:cubicBezTo>
                    <a:pt x="104" y="65"/>
                    <a:pt x="86" y="52"/>
                    <a:pt x="65" y="52"/>
                  </a:cubicBezTo>
                  <a:cubicBezTo>
                    <a:pt x="43" y="52"/>
                    <a:pt x="26" y="65"/>
                    <a:pt x="26" y="90"/>
                  </a:cubicBezTo>
                  <a:cubicBezTo>
                    <a:pt x="26" y="115"/>
                    <a:pt x="43" y="142"/>
                    <a:pt x="65" y="142"/>
                  </a:cubicBezTo>
                  <a:close/>
                  <a:moveTo>
                    <a:pt x="340" y="431"/>
                  </a:moveTo>
                  <a:lnTo>
                    <a:pt x="300" y="431"/>
                  </a:lnTo>
                  <a:lnTo>
                    <a:pt x="300" y="265"/>
                  </a:lnTo>
                  <a:lnTo>
                    <a:pt x="332" y="265"/>
                  </a:lnTo>
                  <a:cubicBezTo>
                    <a:pt x="340" y="265"/>
                    <a:pt x="346" y="259"/>
                    <a:pt x="346" y="252"/>
                  </a:cubicBezTo>
                  <a:cubicBezTo>
                    <a:pt x="346" y="245"/>
                    <a:pt x="340" y="239"/>
                    <a:pt x="332" y="239"/>
                  </a:cubicBezTo>
                  <a:lnTo>
                    <a:pt x="300" y="239"/>
                  </a:lnTo>
                  <a:lnTo>
                    <a:pt x="300" y="71"/>
                  </a:lnTo>
                  <a:lnTo>
                    <a:pt x="340" y="71"/>
                  </a:lnTo>
                  <a:cubicBezTo>
                    <a:pt x="347" y="71"/>
                    <a:pt x="353" y="65"/>
                    <a:pt x="353" y="58"/>
                  </a:cubicBezTo>
                  <a:cubicBezTo>
                    <a:pt x="353" y="50"/>
                    <a:pt x="347" y="44"/>
                    <a:pt x="340" y="44"/>
                  </a:cubicBezTo>
                  <a:lnTo>
                    <a:pt x="273" y="44"/>
                  </a:lnTo>
                  <a:lnTo>
                    <a:pt x="273" y="239"/>
                  </a:lnTo>
                  <a:lnTo>
                    <a:pt x="209" y="239"/>
                  </a:lnTo>
                  <a:cubicBezTo>
                    <a:pt x="202" y="239"/>
                    <a:pt x="196" y="245"/>
                    <a:pt x="196" y="252"/>
                  </a:cubicBezTo>
                  <a:cubicBezTo>
                    <a:pt x="196" y="259"/>
                    <a:pt x="202" y="265"/>
                    <a:pt x="209" y="265"/>
                  </a:cubicBezTo>
                  <a:lnTo>
                    <a:pt x="273" y="265"/>
                  </a:lnTo>
                  <a:lnTo>
                    <a:pt x="273" y="458"/>
                  </a:lnTo>
                  <a:lnTo>
                    <a:pt x="340" y="458"/>
                  </a:lnTo>
                  <a:cubicBezTo>
                    <a:pt x="347" y="458"/>
                    <a:pt x="353" y="452"/>
                    <a:pt x="353" y="444"/>
                  </a:cubicBezTo>
                  <a:cubicBezTo>
                    <a:pt x="353" y="437"/>
                    <a:pt x="347" y="431"/>
                    <a:pt x="340" y="43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" name="isḷîdê">
              <a:extLst>
                <a:ext uri="{FF2B5EF4-FFF2-40B4-BE49-F238E27FC236}">
                  <a16:creationId xmlns:a16="http://schemas.microsoft.com/office/drawing/2014/main" id="{444CFDBF-C5A8-46DB-A061-81B533365F9B}"/>
                </a:ext>
              </a:extLst>
            </p:cNvPr>
            <p:cNvGrpSpPr/>
            <p:nvPr/>
          </p:nvGrpSpPr>
          <p:grpSpPr>
            <a:xfrm>
              <a:off x="2374900" y="4527028"/>
              <a:ext cx="1557318" cy="966029"/>
              <a:chOff x="2425127" y="4747236"/>
              <a:chExt cx="1557318" cy="966029"/>
            </a:xfrm>
          </p:grpSpPr>
          <p:sp>
            <p:nvSpPr>
              <p:cNvPr id="14" name="iṩļíḍê">
                <a:extLst>
                  <a:ext uri="{FF2B5EF4-FFF2-40B4-BE49-F238E27FC236}">
                    <a16:creationId xmlns:a16="http://schemas.microsoft.com/office/drawing/2014/main" id="{BB8C5CB0-B1ED-4BF6-83AA-B5732EC31EE2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</a:t>
                </a:r>
                <a:endParaRPr lang="en-US" altLang="zh-CN" sz="2000" b="1" dirty="0"/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入标题</a:t>
                </a:r>
                <a:endParaRPr lang="en-US" altLang="zh-CN" sz="2000" b="1" dirty="0"/>
              </a:p>
            </p:txBody>
          </p:sp>
          <p:sp>
            <p:nvSpPr>
              <p:cNvPr id="15" name="ïṩḷídé">
                <a:extLst>
                  <a:ext uri="{FF2B5EF4-FFF2-40B4-BE49-F238E27FC236}">
                    <a16:creationId xmlns:a16="http://schemas.microsoft.com/office/drawing/2014/main" id="{C2D6E24E-D11E-4D40-B98F-AF19FC15D338}"/>
                  </a:ext>
                </a:extLst>
              </p:cNvPr>
              <p:cNvSpPr/>
              <p:nvPr/>
            </p:nvSpPr>
            <p:spPr bwMode="auto">
              <a:xfrm>
                <a:off x="2522112" y="5088858"/>
                <a:ext cx="1460333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98310E6-BB36-4DFD-8A9B-E0A65831413A}"/>
              </a:ext>
            </a:extLst>
          </p:cNvPr>
          <p:cNvGrpSpPr/>
          <p:nvPr/>
        </p:nvGrpSpPr>
        <p:grpSpPr>
          <a:xfrm>
            <a:off x="3952972" y="3016797"/>
            <a:ext cx="1821505" cy="2416459"/>
            <a:chOff x="3952972" y="3080993"/>
            <a:chExt cx="1821505" cy="2416459"/>
          </a:xfrm>
        </p:grpSpPr>
        <p:sp>
          <p:nvSpPr>
            <p:cNvPr id="17" name="ïṧḻîḍê">
              <a:extLst>
                <a:ext uri="{FF2B5EF4-FFF2-40B4-BE49-F238E27FC236}">
                  <a16:creationId xmlns:a16="http://schemas.microsoft.com/office/drawing/2014/main" id="{BF9C56D4-5D18-47CF-928D-9E4A50417A63}"/>
                </a:ext>
              </a:extLst>
            </p:cNvPr>
            <p:cNvSpPr/>
            <p:nvPr/>
          </p:nvSpPr>
          <p:spPr>
            <a:xfrm>
              <a:off x="3952972" y="3675946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iSlíďè">
              <a:extLst>
                <a:ext uri="{FF2B5EF4-FFF2-40B4-BE49-F238E27FC236}">
                  <a16:creationId xmlns:a16="http://schemas.microsoft.com/office/drawing/2014/main" id="{347B4742-858C-4654-AD05-5201F017007E}"/>
                </a:ext>
              </a:extLst>
            </p:cNvPr>
            <p:cNvSpPr/>
            <p:nvPr/>
          </p:nvSpPr>
          <p:spPr>
            <a:xfrm rot="10800000">
              <a:off x="3952972" y="3675946"/>
              <a:ext cx="1821505" cy="1821506"/>
            </a:xfrm>
            <a:prstGeom prst="arc">
              <a:avLst>
                <a:gd name="adj1" fmla="val 21131145"/>
                <a:gd name="adj2" fmla="val 9650809"/>
              </a:avLst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îSļiḋè">
              <a:extLst>
                <a:ext uri="{FF2B5EF4-FFF2-40B4-BE49-F238E27FC236}">
                  <a16:creationId xmlns:a16="http://schemas.microsoft.com/office/drawing/2014/main" id="{CAF3C655-74D3-42AC-89F4-AAADAB2BD259}"/>
                </a:ext>
              </a:extLst>
            </p:cNvPr>
            <p:cNvSpPr/>
            <p:nvPr/>
          </p:nvSpPr>
          <p:spPr>
            <a:xfrm>
              <a:off x="4593808" y="3080993"/>
              <a:ext cx="539832" cy="528724"/>
            </a:xfrm>
            <a:custGeom>
              <a:avLst/>
              <a:gdLst>
                <a:gd name="connsiteX0" fmla="*/ 546845 w 607723"/>
                <a:gd name="connsiteY0" fmla="*/ 223412 h 595219"/>
                <a:gd name="connsiteX1" fmla="*/ 546845 w 607723"/>
                <a:gd name="connsiteY1" fmla="*/ 262757 h 595219"/>
                <a:gd name="connsiteX2" fmla="*/ 556992 w 607723"/>
                <a:gd name="connsiteY2" fmla="*/ 236593 h 595219"/>
                <a:gd name="connsiteX3" fmla="*/ 16621 w 607723"/>
                <a:gd name="connsiteY3" fmla="*/ 200979 h 595219"/>
                <a:gd name="connsiteX4" fmla="*/ 37904 w 607723"/>
                <a:gd name="connsiteY4" fmla="*/ 217403 h 595219"/>
                <a:gd name="connsiteX5" fmla="*/ 63522 w 607723"/>
                <a:gd name="connsiteY5" fmla="*/ 419220 h 595219"/>
                <a:gd name="connsiteX6" fmla="*/ 80372 w 607723"/>
                <a:gd name="connsiteY6" fmla="*/ 419220 h 595219"/>
                <a:gd name="connsiteX7" fmla="*/ 79091 w 607723"/>
                <a:gd name="connsiteY7" fmla="*/ 246319 h 595219"/>
                <a:gd name="connsiteX8" fmla="*/ 117026 w 607723"/>
                <a:gd name="connsiteY8" fmla="*/ 210716 h 595219"/>
                <a:gd name="connsiteX9" fmla="*/ 177328 w 607723"/>
                <a:gd name="connsiteY9" fmla="*/ 215043 h 595219"/>
                <a:gd name="connsiteX10" fmla="*/ 210239 w 607723"/>
                <a:gd name="connsiteY10" fmla="*/ 252810 h 595219"/>
                <a:gd name="connsiteX11" fmla="*/ 207775 w 607723"/>
                <a:gd name="connsiteY11" fmla="*/ 288511 h 595219"/>
                <a:gd name="connsiteX12" fmla="*/ 159790 w 607723"/>
                <a:gd name="connsiteY12" fmla="*/ 243958 h 595219"/>
                <a:gd name="connsiteX13" fmla="*/ 200287 w 607723"/>
                <a:gd name="connsiteY13" fmla="*/ 311624 h 595219"/>
                <a:gd name="connsiteX14" fmla="*/ 282562 w 607723"/>
                <a:gd name="connsiteY14" fmla="*/ 315558 h 595219"/>
                <a:gd name="connsiteX15" fmla="*/ 305225 w 607723"/>
                <a:gd name="connsiteY15" fmla="*/ 340441 h 595219"/>
                <a:gd name="connsiteX16" fmla="*/ 280296 w 607723"/>
                <a:gd name="connsiteY16" fmla="*/ 363062 h 595219"/>
                <a:gd name="connsiteX17" fmla="*/ 185310 w 607723"/>
                <a:gd name="connsiteY17" fmla="*/ 358537 h 595219"/>
                <a:gd name="connsiteX18" fmla="*/ 165997 w 607723"/>
                <a:gd name="connsiteY18" fmla="*/ 346932 h 595219"/>
                <a:gd name="connsiteX19" fmla="*/ 118898 w 607723"/>
                <a:gd name="connsiteY19" fmla="*/ 268349 h 595219"/>
                <a:gd name="connsiteX20" fmla="*/ 144714 w 607723"/>
                <a:gd name="connsiteY20" fmla="*/ 359718 h 595219"/>
                <a:gd name="connsiteX21" fmla="*/ 173781 w 607723"/>
                <a:gd name="connsiteY21" fmla="*/ 382732 h 595219"/>
                <a:gd name="connsiteX22" fmla="*/ 260885 w 607723"/>
                <a:gd name="connsiteY22" fmla="*/ 389223 h 595219"/>
                <a:gd name="connsiteX23" fmla="*/ 282069 w 607723"/>
                <a:gd name="connsiteY23" fmla="*/ 413221 h 595219"/>
                <a:gd name="connsiteX24" fmla="*/ 300889 w 607723"/>
                <a:gd name="connsiteY24" fmla="*/ 560354 h 595219"/>
                <a:gd name="connsiteX25" fmla="*/ 276157 w 607723"/>
                <a:gd name="connsiteY25" fmla="*/ 592220 h 595219"/>
                <a:gd name="connsiteX26" fmla="*/ 244233 w 607723"/>
                <a:gd name="connsiteY26" fmla="*/ 567534 h 595219"/>
                <a:gd name="connsiteX27" fmla="*/ 227876 w 607723"/>
                <a:gd name="connsiteY27" fmla="*/ 439579 h 595219"/>
                <a:gd name="connsiteX28" fmla="*/ 223541 w 607723"/>
                <a:gd name="connsiteY28" fmla="*/ 438497 h 595219"/>
                <a:gd name="connsiteX29" fmla="*/ 204524 w 607723"/>
                <a:gd name="connsiteY29" fmla="*/ 457184 h 595219"/>
                <a:gd name="connsiteX30" fmla="*/ 141758 w 607723"/>
                <a:gd name="connsiteY30" fmla="*/ 457184 h 595219"/>
                <a:gd name="connsiteX31" fmla="*/ 141758 w 607723"/>
                <a:gd name="connsiteY31" fmla="*/ 535078 h 595219"/>
                <a:gd name="connsiteX32" fmla="*/ 186985 w 607723"/>
                <a:gd name="connsiteY32" fmla="*/ 571959 h 595219"/>
                <a:gd name="connsiteX33" fmla="*/ 188857 w 607723"/>
                <a:gd name="connsiteY33" fmla="*/ 590351 h 595219"/>
                <a:gd name="connsiteX34" fmla="*/ 170431 w 607723"/>
                <a:gd name="connsiteY34" fmla="*/ 592220 h 595219"/>
                <a:gd name="connsiteX35" fmla="*/ 141758 w 607723"/>
                <a:gd name="connsiteY35" fmla="*/ 568911 h 595219"/>
                <a:gd name="connsiteX36" fmla="*/ 141758 w 607723"/>
                <a:gd name="connsiteY36" fmla="*/ 582090 h 595219"/>
                <a:gd name="connsiteX37" fmla="*/ 128653 w 607723"/>
                <a:gd name="connsiteY37" fmla="*/ 595170 h 595219"/>
                <a:gd name="connsiteX38" fmla="*/ 115450 w 607723"/>
                <a:gd name="connsiteY38" fmla="*/ 582090 h 595219"/>
                <a:gd name="connsiteX39" fmla="*/ 115450 w 607723"/>
                <a:gd name="connsiteY39" fmla="*/ 568911 h 595219"/>
                <a:gd name="connsiteX40" fmla="*/ 86875 w 607723"/>
                <a:gd name="connsiteY40" fmla="*/ 592220 h 595219"/>
                <a:gd name="connsiteX41" fmla="*/ 68351 w 607723"/>
                <a:gd name="connsiteY41" fmla="*/ 590351 h 595219"/>
                <a:gd name="connsiteX42" fmla="*/ 70223 w 607723"/>
                <a:gd name="connsiteY42" fmla="*/ 571959 h 595219"/>
                <a:gd name="connsiteX43" fmla="*/ 115548 w 607723"/>
                <a:gd name="connsiteY43" fmla="*/ 535078 h 595219"/>
                <a:gd name="connsiteX44" fmla="*/ 115548 w 607723"/>
                <a:gd name="connsiteY44" fmla="*/ 457184 h 595219"/>
                <a:gd name="connsiteX45" fmla="*/ 46673 w 607723"/>
                <a:gd name="connsiteY45" fmla="*/ 457184 h 595219"/>
                <a:gd name="connsiteX46" fmla="*/ 27853 w 607723"/>
                <a:gd name="connsiteY46" fmla="*/ 440562 h 595219"/>
                <a:gd name="connsiteX47" fmla="*/ 165 w 607723"/>
                <a:gd name="connsiteY47" fmla="*/ 222223 h 595219"/>
                <a:gd name="connsiteX48" fmla="*/ 16621 w 607723"/>
                <a:gd name="connsiteY48" fmla="*/ 200979 h 595219"/>
                <a:gd name="connsiteX49" fmla="*/ 448231 w 607723"/>
                <a:gd name="connsiteY49" fmla="*/ 120526 h 595219"/>
                <a:gd name="connsiteX50" fmla="*/ 511379 w 607723"/>
                <a:gd name="connsiteY50" fmla="*/ 120526 h 595219"/>
                <a:gd name="connsiteX51" fmla="*/ 540638 w 607723"/>
                <a:gd name="connsiteY51" fmla="*/ 136953 h 595219"/>
                <a:gd name="connsiteX52" fmla="*/ 602900 w 607723"/>
                <a:gd name="connsiteY52" fmla="*/ 218199 h 595219"/>
                <a:gd name="connsiteX53" fmla="*/ 606151 w 607723"/>
                <a:gd name="connsiteY53" fmla="*/ 241216 h 595219"/>
                <a:gd name="connsiteX54" fmla="*/ 569109 w 607723"/>
                <a:gd name="connsiteY54" fmla="*/ 337610 h 595219"/>
                <a:gd name="connsiteX55" fmla="*/ 547042 w 607723"/>
                <a:gd name="connsiteY55" fmla="*/ 352856 h 595219"/>
                <a:gd name="connsiteX56" fmla="*/ 547042 w 607723"/>
                <a:gd name="connsiteY56" fmla="*/ 565711 h 595219"/>
                <a:gd name="connsiteX57" fmla="*/ 517487 w 607723"/>
                <a:gd name="connsiteY57" fmla="*/ 595219 h 595219"/>
                <a:gd name="connsiteX58" fmla="*/ 487933 w 607723"/>
                <a:gd name="connsiteY58" fmla="*/ 565711 h 595219"/>
                <a:gd name="connsiteX59" fmla="*/ 487933 w 607723"/>
                <a:gd name="connsiteY59" fmla="*/ 361119 h 595219"/>
                <a:gd name="connsiteX60" fmla="*/ 479559 w 607723"/>
                <a:gd name="connsiteY60" fmla="*/ 352660 h 595219"/>
                <a:gd name="connsiteX61" fmla="*/ 471087 w 607723"/>
                <a:gd name="connsiteY61" fmla="*/ 361119 h 595219"/>
                <a:gd name="connsiteX62" fmla="*/ 471087 w 607723"/>
                <a:gd name="connsiteY62" fmla="*/ 565711 h 595219"/>
                <a:gd name="connsiteX63" fmla="*/ 441532 w 607723"/>
                <a:gd name="connsiteY63" fmla="*/ 595219 h 595219"/>
                <a:gd name="connsiteX64" fmla="*/ 411978 w 607723"/>
                <a:gd name="connsiteY64" fmla="*/ 565711 h 595219"/>
                <a:gd name="connsiteX65" fmla="*/ 412766 w 607723"/>
                <a:gd name="connsiteY65" fmla="*/ 282823 h 595219"/>
                <a:gd name="connsiteX66" fmla="*/ 447542 w 607723"/>
                <a:gd name="connsiteY66" fmla="*/ 264233 h 595219"/>
                <a:gd name="connsiteX67" fmla="*/ 487342 w 607723"/>
                <a:gd name="connsiteY67" fmla="*/ 172068 h 595219"/>
                <a:gd name="connsiteX68" fmla="*/ 429513 w 607723"/>
                <a:gd name="connsiteY68" fmla="*/ 251052 h 595219"/>
                <a:gd name="connsiteX69" fmla="*/ 409613 w 607723"/>
                <a:gd name="connsiteY69" fmla="*/ 260495 h 595219"/>
                <a:gd name="connsiteX70" fmla="*/ 316517 w 607723"/>
                <a:gd name="connsiteY70" fmla="*/ 256364 h 595219"/>
                <a:gd name="connsiteX71" fmla="*/ 294449 w 607723"/>
                <a:gd name="connsiteY71" fmla="*/ 229708 h 595219"/>
                <a:gd name="connsiteX72" fmla="*/ 318585 w 607723"/>
                <a:gd name="connsiteY72" fmla="*/ 209839 h 595219"/>
                <a:gd name="connsiteX73" fmla="*/ 399171 w 607723"/>
                <a:gd name="connsiteY73" fmla="*/ 213478 h 595219"/>
                <a:gd name="connsiteX74" fmla="*/ 451581 w 607723"/>
                <a:gd name="connsiteY74" fmla="*/ 141871 h 595219"/>
                <a:gd name="connsiteX75" fmla="*/ 412766 w 607723"/>
                <a:gd name="connsiteY75" fmla="*/ 173543 h 595219"/>
                <a:gd name="connsiteX76" fmla="*/ 412766 w 607723"/>
                <a:gd name="connsiteY76" fmla="*/ 158395 h 595219"/>
                <a:gd name="connsiteX77" fmla="*/ 448231 w 607723"/>
                <a:gd name="connsiteY77" fmla="*/ 120526 h 595219"/>
                <a:gd name="connsiteX78" fmla="*/ 159534 w 607723"/>
                <a:gd name="connsiteY78" fmla="*/ 82068 h 595219"/>
                <a:gd name="connsiteX79" fmla="*/ 212105 w 607723"/>
                <a:gd name="connsiteY79" fmla="*/ 134534 h 595219"/>
                <a:gd name="connsiteX80" fmla="*/ 159534 w 607723"/>
                <a:gd name="connsiteY80" fmla="*/ 187000 h 595219"/>
                <a:gd name="connsiteX81" fmla="*/ 106963 w 607723"/>
                <a:gd name="connsiteY81" fmla="*/ 134534 h 595219"/>
                <a:gd name="connsiteX82" fmla="*/ 159534 w 607723"/>
                <a:gd name="connsiteY82" fmla="*/ 82068 h 595219"/>
                <a:gd name="connsiteX83" fmla="*/ 479548 w 607723"/>
                <a:gd name="connsiteY83" fmla="*/ 0 h 595219"/>
                <a:gd name="connsiteX84" fmla="*/ 532049 w 607723"/>
                <a:gd name="connsiteY84" fmla="*/ 52395 h 595219"/>
                <a:gd name="connsiteX85" fmla="*/ 479548 w 607723"/>
                <a:gd name="connsiteY85" fmla="*/ 104790 h 595219"/>
                <a:gd name="connsiteX86" fmla="*/ 427047 w 607723"/>
                <a:gd name="connsiteY86" fmla="*/ 52395 h 595219"/>
                <a:gd name="connsiteX87" fmla="*/ 479548 w 607723"/>
                <a:gd name="connsiteY87" fmla="*/ 0 h 59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7723" h="595219">
                  <a:moveTo>
                    <a:pt x="546845" y="223412"/>
                  </a:moveTo>
                  <a:lnTo>
                    <a:pt x="546845" y="262757"/>
                  </a:lnTo>
                  <a:lnTo>
                    <a:pt x="556992" y="236593"/>
                  </a:lnTo>
                  <a:close/>
                  <a:moveTo>
                    <a:pt x="16621" y="200979"/>
                  </a:moveTo>
                  <a:cubicBezTo>
                    <a:pt x="27065" y="199700"/>
                    <a:pt x="36623" y="207077"/>
                    <a:pt x="37904" y="217403"/>
                  </a:cubicBezTo>
                  <a:lnTo>
                    <a:pt x="63522" y="419220"/>
                  </a:lnTo>
                  <a:lnTo>
                    <a:pt x="80372" y="419220"/>
                  </a:lnTo>
                  <a:lnTo>
                    <a:pt x="79091" y="246319"/>
                  </a:lnTo>
                  <a:cubicBezTo>
                    <a:pt x="78894" y="225665"/>
                    <a:pt x="96433" y="209240"/>
                    <a:pt x="117026" y="210716"/>
                  </a:cubicBezTo>
                  <a:lnTo>
                    <a:pt x="177328" y="215043"/>
                  </a:lnTo>
                  <a:cubicBezTo>
                    <a:pt x="196838" y="216420"/>
                    <a:pt x="211618" y="233336"/>
                    <a:pt x="210239" y="252810"/>
                  </a:cubicBezTo>
                  <a:lnTo>
                    <a:pt x="207775" y="288511"/>
                  </a:lnTo>
                  <a:lnTo>
                    <a:pt x="159790" y="243958"/>
                  </a:lnTo>
                  <a:lnTo>
                    <a:pt x="200287" y="311624"/>
                  </a:lnTo>
                  <a:lnTo>
                    <a:pt x="282562" y="315558"/>
                  </a:lnTo>
                  <a:cubicBezTo>
                    <a:pt x="295667" y="316246"/>
                    <a:pt x="305816" y="327360"/>
                    <a:pt x="305225" y="340441"/>
                  </a:cubicBezTo>
                  <a:cubicBezTo>
                    <a:pt x="304535" y="353620"/>
                    <a:pt x="293401" y="363652"/>
                    <a:pt x="280296" y="363062"/>
                  </a:cubicBezTo>
                  <a:lnTo>
                    <a:pt x="185310" y="358537"/>
                  </a:lnTo>
                  <a:cubicBezTo>
                    <a:pt x="177328" y="358144"/>
                    <a:pt x="170037" y="353817"/>
                    <a:pt x="165997" y="346932"/>
                  </a:cubicBezTo>
                  <a:lnTo>
                    <a:pt x="118898" y="268349"/>
                  </a:lnTo>
                  <a:lnTo>
                    <a:pt x="144714" y="359718"/>
                  </a:lnTo>
                  <a:cubicBezTo>
                    <a:pt x="148360" y="372405"/>
                    <a:pt x="159790" y="382043"/>
                    <a:pt x="173781" y="382732"/>
                  </a:cubicBezTo>
                  <a:cubicBezTo>
                    <a:pt x="261673" y="386961"/>
                    <a:pt x="246597" y="385486"/>
                    <a:pt x="260885" y="389223"/>
                  </a:cubicBezTo>
                  <a:cubicBezTo>
                    <a:pt x="272216" y="392075"/>
                    <a:pt x="280591" y="401615"/>
                    <a:pt x="282069" y="413221"/>
                  </a:cubicBezTo>
                  <a:lnTo>
                    <a:pt x="300889" y="560354"/>
                  </a:lnTo>
                  <a:cubicBezTo>
                    <a:pt x="302959" y="575992"/>
                    <a:pt x="291824" y="590253"/>
                    <a:pt x="276157" y="592220"/>
                  </a:cubicBezTo>
                  <a:cubicBezTo>
                    <a:pt x="260589" y="594187"/>
                    <a:pt x="246203" y="583171"/>
                    <a:pt x="244233" y="567534"/>
                  </a:cubicBezTo>
                  <a:lnTo>
                    <a:pt x="227876" y="439579"/>
                  </a:lnTo>
                  <a:lnTo>
                    <a:pt x="223541" y="438497"/>
                  </a:lnTo>
                  <a:cubicBezTo>
                    <a:pt x="223344" y="448824"/>
                    <a:pt x="214968" y="457184"/>
                    <a:pt x="204524" y="457184"/>
                  </a:cubicBezTo>
                  <a:lnTo>
                    <a:pt x="141758" y="457184"/>
                  </a:lnTo>
                  <a:lnTo>
                    <a:pt x="141758" y="535078"/>
                  </a:lnTo>
                  <a:lnTo>
                    <a:pt x="186985" y="571959"/>
                  </a:lnTo>
                  <a:cubicBezTo>
                    <a:pt x="192601" y="576484"/>
                    <a:pt x="193488" y="584745"/>
                    <a:pt x="188857" y="590351"/>
                  </a:cubicBezTo>
                  <a:cubicBezTo>
                    <a:pt x="184324" y="595957"/>
                    <a:pt x="176048" y="596842"/>
                    <a:pt x="170431" y="592220"/>
                  </a:cubicBezTo>
                  <a:lnTo>
                    <a:pt x="141758" y="568911"/>
                  </a:lnTo>
                  <a:lnTo>
                    <a:pt x="141758" y="582090"/>
                  </a:lnTo>
                  <a:cubicBezTo>
                    <a:pt x="141758" y="589368"/>
                    <a:pt x="135846" y="595170"/>
                    <a:pt x="128653" y="595170"/>
                  </a:cubicBezTo>
                  <a:cubicBezTo>
                    <a:pt x="121362" y="595170"/>
                    <a:pt x="115450" y="589368"/>
                    <a:pt x="115450" y="582090"/>
                  </a:cubicBezTo>
                  <a:lnTo>
                    <a:pt x="115450" y="568911"/>
                  </a:lnTo>
                  <a:lnTo>
                    <a:pt x="86875" y="592220"/>
                  </a:lnTo>
                  <a:cubicBezTo>
                    <a:pt x="81258" y="596842"/>
                    <a:pt x="72982" y="595957"/>
                    <a:pt x="68351" y="590351"/>
                  </a:cubicBezTo>
                  <a:cubicBezTo>
                    <a:pt x="63818" y="584745"/>
                    <a:pt x="64606" y="576484"/>
                    <a:pt x="70223" y="571959"/>
                  </a:cubicBezTo>
                  <a:lnTo>
                    <a:pt x="115548" y="535078"/>
                  </a:lnTo>
                  <a:lnTo>
                    <a:pt x="115548" y="457184"/>
                  </a:lnTo>
                  <a:lnTo>
                    <a:pt x="46673" y="457184"/>
                  </a:lnTo>
                  <a:cubicBezTo>
                    <a:pt x="37115" y="457184"/>
                    <a:pt x="29036" y="450102"/>
                    <a:pt x="27853" y="440562"/>
                  </a:cubicBezTo>
                  <a:lnTo>
                    <a:pt x="165" y="222223"/>
                  </a:lnTo>
                  <a:cubicBezTo>
                    <a:pt x="-1214" y="211797"/>
                    <a:pt x="6176" y="202257"/>
                    <a:pt x="16621" y="200979"/>
                  </a:cubicBezTo>
                  <a:close/>
                  <a:moveTo>
                    <a:pt x="448231" y="120526"/>
                  </a:moveTo>
                  <a:lnTo>
                    <a:pt x="511379" y="120526"/>
                  </a:lnTo>
                  <a:cubicBezTo>
                    <a:pt x="523595" y="120526"/>
                    <a:pt x="534235" y="127018"/>
                    <a:pt x="540638" y="136953"/>
                  </a:cubicBezTo>
                  <a:lnTo>
                    <a:pt x="602900" y="218199"/>
                  </a:lnTo>
                  <a:cubicBezTo>
                    <a:pt x="607825" y="224790"/>
                    <a:pt x="609106" y="233445"/>
                    <a:pt x="606151" y="241216"/>
                  </a:cubicBezTo>
                  <a:lnTo>
                    <a:pt x="569109" y="337610"/>
                  </a:lnTo>
                  <a:cubicBezTo>
                    <a:pt x="565464" y="346955"/>
                    <a:pt x="556598" y="352758"/>
                    <a:pt x="547042" y="352856"/>
                  </a:cubicBezTo>
                  <a:lnTo>
                    <a:pt x="547042" y="565711"/>
                  </a:lnTo>
                  <a:cubicBezTo>
                    <a:pt x="547042" y="582039"/>
                    <a:pt x="533841" y="595219"/>
                    <a:pt x="517487" y="595219"/>
                  </a:cubicBezTo>
                  <a:cubicBezTo>
                    <a:pt x="501134" y="595219"/>
                    <a:pt x="487933" y="582039"/>
                    <a:pt x="487933" y="565711"/>
                  </a:cubicBezTo>
                  <a:lnTo>
                    <a:pt x="487933" y="361119"/>
                  </a:lnTo>
                  <a:cubicBezTo>
                    <a:pt x="487933" y="356397"/>
                    <a:pt x="484189" y="352660"/>
                    <a:pt x="479559" y="352660"/>
                  </a:cubicBezTo>
                  <a:cubicBezTo>
                    <a:pt x="474929" y="352660"/>
                    <a:pt x="471087" y="356397"/>
                    <a:pt x="471087" y="361119"/>
                  </a:cubicBezTo>
                  <a:lnTo>
                    <a:pt x="471087" y="565711"/>
                  </a:lnTo>
                  <a:cubicBezTo>
                    <a:pt x="471087" y="582039"/>
                    <a:pt x="457886" y="595219"/>
                    <a:pt x="441532" y="595219"/>
                  </a:cubicBezTo>
                  <a:cubicBezTo>
                    <a:pt x="425277" y="595219"/>
                    <a:pt x="411978" y="582039"/>
                    <a:pt x="411978" y="565711"/>
                  </a:cubicBezTo>
                  <a:cubicBezTo>
                    <a:pt x="411978" y="293151"/>
                    <a:pt x="412766" y="282823"/>
                    <a:pt x="412766" y="282823"/>
                  </a:cubicBezTo>
                  <a:cubicBezTo>
                    <a:pt x="426459" y="282233"/>
                    <a:pt x="439365" y="275347"/>
                    <a:pt x="447542" y="264233"/>
                  </a:cubicBezTo>
                  <a:cubicBezTo>
                    <a:pt x="449709" y="261282"/>
                    <a:pt x="446753" y="267675"/>
                    <a:pt x="487342" y="172068"/>
                  </a:cubicBezTo>
                  <a:lnTo>
                    <a:pt x="429513" y="251052"/>
                  </a:lnTo>
                  <a:cubicBezTo>
                    <a:pt x="424883" y="257249"/>
                    <a:pt x="417396" y="260888"/>
                    <a:pt x="409613" y="260495"/>
                  </a:cubicBezTo>
                  <a:lnTo>
                    <a:pt x="316517" y="256364"/>
                  </a:lnTo>
                  <a:cubicBezTo>
                    <a:pt x="302725" y="255773"/>
                    <a:pt x="292479" y="243478"/>
                    <a:pt x="294449" y="229708"/>
                  </a:cubicBezTo>
                  <a:cubicBezTo>
                    <a:pt x="296124" y="218101"/>
                    <a:pt x="306567" y="209347"/>
                    <a:pt x="318585" y="209839"/>
                  </a:cubicBezTo>
                  <a:lnTo>
                    <a:pt x="399171" y="213478"/>
                  </a:lnTo>
                  <a:lnTo>
                    <a:pt x="451581" y="141871"/>
                  </a:lnTo>
                  <a:lnTo>
                    <a:pt x="412766" y="173543"/>
                  </a:lnTo>
                  <a:lnTo>
                    <a:pt x="412766" y="158395"/>
                  </a:lnTo>
                  <a:cubicBezTo>
                    <a:pt x="412766" y="137444"/>
                    <a:pt x="428627" y="120526"/>
                    <a:pt x="448231" y="120526"/>
                  </a:cubicBezTo>
                  <a:close/>
                  <a:moveTo>
                    <a:pt x="159534" y="82068"/>
                  </a:moveTo>
                  <a:cubicBezTo>
                    <a:pt x="188568" y="82068"/>
                    <a:pt x="212105" y="105558"/>
                    <a:pt x="212105" y="134534"/>
                  </a:cubicBezTo>
                  <a:cubicBezTo>
                    <a:pt x="212105" y="163510"/>
                    <a:pt x="188568" y="187000"/>
                    <a:pt x="159534" y="187000"/>
                  </a:cubicBezTo>
                  <a:cubicBezTo>
                    <a:pt x="130500" y="187000"/>
                    <a:pt x="106963" y="163510"/>
                    <a:pt x="106963" y="134534"/>
                  </a:cubicBezTo>
                  <a:cubicBezTo>
                    <a:pt x="106963" y="105558"/>
                    <a:pt x="130500" y="82068"/>
                    <a:pt x="159534" y="82068"/>
                  </a:cubicBezTo>
                  <a:close/>
                  <a:moveTo>
                    <a:pt x="479548" y="0"/>
                  </a:moveTo>
                  <a:cubicBezTo>
                    <a:pt x="508544" y="0"/>
                    <a:pt x="532049" y="23458"/>
                    <a:pt x="532049" y="52395"/>
                  </a:cubicBezTo>
                  <a:cubicBezTo>
                    <a:pt x="532049" y="81332"/>
                    <a:pt x="508544" y="104790"/>
                    <a:pt x="479548" y="104790"/>
                  </a:cubicBezTo>
                  <a:cubicBezTo>
                    <a:pt x="450552" y="104790"/>
                    <a:pt x="427047" y="81332"/>
                    <a:pt x="427047" y="52395"/>
                  </a:cubicBezTo>
                  <a:cubicBezTo>
                    <a:pt x="427047" y="23458"/>
                    <a:pt x="450552" y="0"/>
                    <a:pt x="479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20" name="îš1ïḍê">
              <a:extLst>
                <a:ext uri="{FF2B5EF4-FFF2-40B4-BE49-F238E27FC236}">
                  <a16:creationId xmlns:a16="http://schemas.microsoft.com/office/drawing/2014/main" id="{7F94E634-CF45-4F5C-B088-510830FDDA5D}"/>
                </a:ext>
              </a:extLst>
            </p:cNvPr>
            <p:cNvGrpSpPr/>
            <p:nvPr/>
          </p:nvGrpSpPr>
          <p:grpSpPr>
            <a:xfrm>
              <a:off x="4133557" y="4068180"/>
              <a:ext cx="1557318" cy="966029"/>
              <a:chOff x="2425127" y="4747236"/>
              <a:chExt cx="1557318" cy="966029"/>
            </a:xfrm>
          </p:grpSpPr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F085295C-645B-49B6-B19C-A5E5FA567954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</a:t>
                </a:r>
                <a:endParaRPr lang="en-US" altLang="zh-CN" sz="2000" b="1" dirty="0"/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入标题</a:t>
                </a:r>
                <a:endParaRPr lang="en-US" altLang="zh-CN" sz="2000" b="1" dirty="0"/>
              </a:p>
            </p:txBody>
          </p:sp>
          <p:sp>
            <p:nvSpPr>
              <p:cNvPr id="22" name="ísḻiḍè">
                <a:extLst>
                  <a:ext uri="{FF2B5EF4-FFF2-40B4-BE49-F238E27FC236}">
                    <a16:creationId xmlns:a16="http://schemas.microsoft.com/office/drawing/2014/main" id="{DCBF8C17-DEC6-4A16-9E4D-5936577F3E7B}"/>
                  </a:ext>
                </a:extLst>
              </p:cNvPr>
              <p:cNvSpPr/>
              <p:nvPr/>
            </p:nvSpPr>
            <p:spPr bwMode="auto">
              <a:xfrm>
                <a:off x="2522112" y="5088858"/>
                <a:ext cx="1460333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6D9DEA2-578B-45D7-8F19-EFEF0DE1377B}"/>
              </a:ext>
            </a:extLst>
          </p:cNvPr>
          <p:cNvGrpSpPr/>
          <p:nvPr/>
        </p:nvGrpSpPr>
        <p:grpSpPr>
          <a:xfrm>
            <a:off x="5711629" y="2559339"/>
            <a:ext cx="1821506" cy="2428958"/>
            <a:chOff x="5711629" y="2623535"/>
            <a:chExt cx="1821506" cy="2428958"/>
          </a:xfrm>
        </p:grpSpPr>
        <p:sp>
          <p:nvSpPr>
            <p:cNvPr id="24" name="î$liḑé">
              <a:extLst>
                <a:ext uri="{FF2B5EF4-FFF2-40B4-BE49-F238E27FC236}">
                  <a16:creationId xmlns:a16="http://schemas.microsoft.com/office/drawing/2014/main" id="{E5E45791-E612-4B98-84EA-798C3A01CE66}"/>
                </a:ext>
              </a:extLst>
            </p:cNvPr>
            <p:cNvSpPr/>
            <p:nvPr/>
          </p:nvSpPr>
          <p:spPr>
            <a:xfrm>
              <a:off x="5711630" y="3230987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iṡ1ïḓè">
              <a:extLst>
                <a:ext uri="{FF2B5EF4-FFF2-40B4-BE49-F238E27FC236}">
                  <a16:creationId xmlns:a16="http://schemas.microsoft.com/office/drawing/2014/main" id="{57DEFFEA-529B-4975-AA60-CA795BCDF254}"/>
                </a:ext>
              </a:extLst>
            </p:cNvPr>
            <p:cNvSpPr/>
            <p:nvPr/>
          </p:nvSpPr>
          <p:spPr>
            <a:xfrm rot="10800000">
              <a:off x="5711629" y="3230987"/>
              <a:ext cx="1821505" cy="1821506"/>
            </a:xfrm>
            <a:prstGeom prst="arc">
              <a:avLst>
                <a:gd name="adj1" fmla="val 20997435"/>
                <a:gd name="adj2" fmla="val 9587463"/>
              </a:avLst>
            </a:prstGeom>
            <a:ln w="381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î$ḻídé">
              <a:extLst>
                <a:ext uri="{FF2B5EF4-FFF2-40B4-BE49-F238E27FC236}">
                  <a16:creationId xmlns:a16="http://schemas.microsoft.com/office/drawing/2014/main" id="{E2AA04E7-CB26-4AD6-BD3B-31E467CB545E}"/>
                </a:ext>
              </a:extLst>
            </p:cNvPr>
            <p:cNvSpPr/>
            <p:nvPr/>
          </p:nvSpPr>
          <p:spPr>
            <a:xfrm>
              <a:off x="6406609" y="2623535"/>
              <a:ext cx="431546" cy="539832"/>
            </a:xfrm>
            <a:custGeom>
              <a:avLst/>
              <a:gdLst>
                <a:gd name="connsiteX0" fmla="*/ 226085 w 484573"/>
                <a:gd name="connsiteY0" fmla="*/ 386567 h 606166"/>
                <a:gd name="connsiteX1" fmla="*/ 257375 w 484573"/>
                <a:gd name="connsiteY1" fmla="*/ 386567 h 606166"/>
                <a:gd name="connsiteX2" fmla="*/ 257375 w 484573"/>
                <a:gd name="connsiteY2" fmla="*/ 429857 h 606166"/>
                <a:gd name="connsiteX3" fmla="*/ 416980 w 484573"/>
                <a:gd name="connsiteY3" fmla="*/ 429857 h 606166"/>
                <a:gd name="connsiteX4" fmla="*/ 444556 w 484573"/>
                <a:gd name="connsiteY4" fmla="*/ 457388 h 606166"/>
                <a:gd name="connsiteX5" fmla="*/ 444556 w 484573"/>
                <a:gd name="connsiteY5" fmla="*/ 499008 h 606166"/>
                <a:gd name="connsiteX6" fmla="*/ 484573 w 484573"/>
                <a:gd name="connsiteY6" fmla="*/ 551568 h 606166"/>
                <a:gd name="connsiteX7" fmla="*/ 429886 w 484573"/>
                <a:gd name="connsiteY7" fmla="*/ 606166 h 606166"/>
                <a:gd name="connsiteX8" fmla="*/ 375106 w 484573"/>
                <a:gd name="connsiteY8" fmla="*/ 551568 h 606166"/>
                <a:gd name="connsiteX9" fmla="*/ 413173 w 484573"/>
                <a:gd name="connsiteY9" fmla="*/ 499565 h 606166"/>
                <a:gd name="connsiteX10" fmla="*/ 413173 w 484573"/>
                <a:gd name="connsiteY10" fmla="*/ 461003 h 606166"/>
                <a:gd name="connsiteX11" fmla="*/ 257282 w 484573"/>
                <a:gd name="connsiteY11" fmla="*/ 461003 h 606166"/>
                <a:gd name="connsiteX12" fmla="*/ 257282 w 484573"/>
                <a:gd name="connsiteY12" fmla="*/ 499008 h 606166"/>
                <a:gd name="connsiteX13" fmla="*/ 296742 w 484573"/>
                <a:gd name="connsiteY13" fmla="*/ 551475 h 606166"/>
                <a:gd name="connsiteX14" fmla="*/ 242147 w 484573"/>
                <a:gd name="connsiteY14" fmla="*/ 606073 h 606166"/>
                <a:gd name="connsiteX15" fmla="*/ 187460 w 484573"/>
                <a:gd name="connsiteY15" fmla="*/ 551475 h 606166"/>
                <a:gd name="connsiteX16" fmla="*/ 226085 w 484573"/>
                <a:gd name="connsiteY16" fmla="*/ 499287 h 606166"/>
                <a:gd name="connsiteX17" fmla="*/ 226085 w 484573"/>
                <a:gd name="connsiteY17" fmla="*/ 461003 h 606166"/>
                <a:gd name="connsiteX18" fmla="*/ 71121 w 484573"/>
                <a:gd name="connsiteY18" fmla="*/ 461003 h 606166"/>
                <a:gd name="connsiteX19" fmla="*/ 71121 w 484573"/>
                <a:gd name="connsiteY19" fmla="*/ 499287 h 606166"/>
                <a:gd name="connsiteX20" fmla="*/ 109468 w 484573"/>
                <a:gd name="connsiteY20" fmla="*/ 551475 h 606166"/>
                <a:gd name="connsiteX21" fmla="*/ 54780 w 484573"/>
                <a:gd name="connsiteY21" fmla="*/ 606073 h 606166"/>
                <a:gd name="connsiteX22" fmla="*/ 0 w 484573"/>
                <a:gd name="connsiteY22" fmla="*/ 551475 h 606166"/>
                <a:gd name="connsiteX23" fmla="*/ 39646 w 484573"/>
                <a:gd name="connsiteY23" fmla="*/ 498916 h 606166"/>
                <a:gd name="connsiteX24" fmla="*/ 39646 w 484573"/>
                <a:gd name="connsiteY24" fmla="*/ 457109 h 606166"/>
                <a:gd name="connsiteX25" fmla="*/ 67407 w 484573"/>
                <a:gd name="connsiteY25" fmla="*/ 429857 h 606166"/>
                <a:gd name="connsiteX26" fmla="*/ 226085 w 484573"/>
                <a:gd name="connsiteY26" fmla="*/ 429857 h 606166"/>
                <a:gd name="connsiteX27" fmla="*/ 237251 w 484573"/>
                <a:gd name="connsiteY27" fmla="*/ 293 h 606166"/>
                <a:gd name="connsiteX28" fmla="*/ 277268 w 484573"/>
                <a:gd name="connsiteY28" fmla="*/ 8728 h 606166"/>
                <a:gd name="connsiteX29" fmla="*/ 296673 w 484573"/>
                <a:gd name="connsiteY29" fmla="*/ 26803 h 606166"/>
                <a:gd name="connsiteX30" fmla="*/ 318121 w 484573"/>
                <a:gd name="connsiteY30" fmla="*/ 94653 h 606166"/>
                <a:gd name="connsiteX31" fmla="*/ 316636 w 484573"/>
                <a:gd name="connsiteY31" fmla="*/ 100677 h 606166"/>
                <a:gd name="connsiteX32" fmla="*/ 322300 w 484573"/>
                <a:gd name="connsiteY32" fmla="*/ 129226 h 606166"/>
                <a:gd name="connsiteX33" fmla="*/ 308465 w 484573"/>
                <a:gd name="connsiteY33" fmla="*/ 153233 h 606166"/>
                <a:gd name="connsiteX34" fmla="*/ 298809 w 484573"/>
                <a:gd name="connsiteY34" fmla="*/ 179650 h 606166"/>
                <a:gd name="connsiteX35" fmla="*/ 298809 w 484573"/>
                <a:gd name="connsiteY35" fmla="*/ 212648 h 606166"/>
                <a:gd name="connsiteX36" fmla="*/ 300480 w 484573"/>
                <a:gd name="connsiteY36" fmla="*/ 215521 h 606166"/>
                <a:gd name="connsiteX37" fmla="*/ 400292 w 484573"/>
                <a:gd name="connsiteY37" fmla="*/ 279385 h 606166"/>
                <a:gd name="connsiteX38" fmla="*/ 412455 w 484573"/>
                <a:gd name="connsiteY38" fmla="*/ 305432 h 606166"/>
                <a:gd name="connsiteX39" fmla="*/ 412455 w 484573"/>
                <a:gd name="connsiteY39" fmla="*/ 336112 h 606166"/>
                <a:gd name="connsiteX40" fmla="*/ 395185 w 484573"/>
                <a:gd name="connsiteY40" fmla="*/ 353260 h 606166"/>
                <a:gd name="connsiteX41" fmla="*/ 261763 w 484573"/>
                <a:gd name="connsiteY41" fmla="*/ 353260 h 606166"/>
                <a:gd name="connsiteX42" fmla="*/ 249878 w 484573"/>
                <a:gd name="connsiteY42" fmla="*/ 299036 h 606166"/>
                <a:gd name="connsiteX43" fmla="*/ 242357 w 484573"/>
                <a:gd name="connsiteY43" fmla="*/ 257047 h 606166"/>
                <a:gd name="connsiteX44" fmla="*/ 234744 w 484573"/>
                <a:gd name="connsiteY44" fmla="*/ 299036 h 606166"/>
                <a:gd name="connsiteX45" fmla="*/ 222859 w 484573"/>
                <a:gd name="connsiteY45" fmla="*/ 353260 h 606166"/>
                <a:gd name="connsiteX46" fmla="*/ 89436 w 484573"/>
                <a:gd name="connsiteY46" fmla="*/ 353260 h 606166"/>
                <a:gd name="connsiteX47" fmla="*/ 72259 w 484573"/>
                <a:gd name="connsiteY47" fmla="*/ 336112 h 606166"/>
                <a:gd name="connsiteX48" fmla="*/ 72259 w 484573"/>
                <a:gd name="connsiteY48" fmla="*/ 305432 h 606166"/>
                <a:gd name="connsiteX49" fmla="*/ 84701 w 484573"/>
                <a:gd name="connsiteY49" fmla="*/ 279107 h 606166"/>
                <a:gd name="connsiteX50" fmla="*/ 184141 w 484573"/>
                <a:gd name="connsiteY50" fmla="*/ 215521 h 606166"/>
                <a:gd name="connsiteX51" fmla="*/ 185720 w 484573"/>
                <a:gd name="connsiteY51" fmla="*/ 212741 h 606166"/>
                <a:gd name="connsiteX52" fmla="*/ 185720 w 484573"/>
                <a:gd name="connsiteY52" fmla="*/ 179743 h 606166"/>
                <a:gd name="connsiteX53" fmla="*/ 176064 w 484573"/>
                <a:gd name="connsiteY53" fmla="*/ 153326 h 606166"/>
                <a:gd name="connsiteX54" fmla="*/ 162229 w 484573"/>
                <a:gd name="connsiteY54" fmla="*/ 129319 h 606166"/>
                <a:gd name="connsiteX55" fmla="*/ 167707 w 484573"/>
                <a:gd name="connsiteY55" fmla="*/ 100770 h 606166"/>
                <a:gd name="connsiteX56" fmla="*/ 166222 w 484573"/>
                <a:gd name="connsiteY56" fmla="*/ 94745 h 606166"/>
                <a:gd name="connsiteX57" fmla="*/ 166036 w 484573"/>
                <a:gd name="connsiteY57" fmla="*/ 61376 h 606166"/>
                <a:gd name="connsiteX58" fmla="*/ 185627 w 484573"/>
                <a:gd name="connsiteY58" fmla="*/ 27266 h 606166"/>
                <a:gd name="connsiteX59" fmla="*/ 203732 w 484573"/>
                <a:gd name="connsiteY59" fmla="*/ 12436 h 606166"/>
                <a:gd name="connsiteX60" fmla="*/ 221281 w 484573"/>
                <a:gd name="connsiteY60" fmla="*/ 3445 h 606166"/>
                <a:gd name="connsiteX61" fmla="*/ 237251 w 484573"/>
                <a:gd name="connsiteY61" fmla="*/ 293 h 60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84573" h="606166">
                  <a:moveTo>
                    <a:pt x="226085" y="386567"/>
                  </a:moveTo>
                  <a:lnTo>
                    <a:pt x="257375" y="386567"/>
                  </a:lnTo>
                  <a:lnTo>
                    <a:pt x="257375" y="429857"/>
                  </a:lnTo>
                  <a:lnTo>
                    <a:pt x="416980" y="429857"/>
                  </a:lnTo>
                  <a:cubicBezTo>
                    <a:pt x="432207" y="429857"/>
                    <a:pt x="444556" y="442185"/>
                    <a:pt x="444556" y="457388"/>
                  </a:cubicBezTo>
                  <a:lnTo>
                    <a:pt x="444556" y="499008"/>
                  </a:lnTo>
                  <a:cubicBezTo>
                    <a:pt x="467582" y="505497"/>
                    <a:pt x="484573" y="526447"/>
                    <a:pt x="484573" y="551568"/>
                  </a:cubicBezTo>
                  <a:cubicBezTo>
                    <a:pt x="484573" y="581694"/>
                    <a:pt x="460061" y="606166"/>
                    <a:pt x="429886" y="606166"/>
                  </a:cubicBezTo>
                  <a:cubicBezTo>
                    <a:pt x="399617" y="606166"/>
                    <a:pt x="375106" y="581694"/>
                    <a:pt x="375106" y="551568"/>
                  </a:cubicBezTo>
                  <a:cubicBezTo>
                    <a:pt x="375106" y="527188"/>
                    <a:pt x="391075" y="506610"/>
                    <a:pt x="413173" y="499565"/>
                  </a:cubicBezTo>
                  <a:lnTo>
                    <a:pt x="413173" y="461003"/>
                  </a:lnTo>
                  <a:lnTo>
                    <a:pt x="257282" y="461003"/>
                  </a:lnTo>
                  <a:lnTo>
                    <a:pt x="257282" y="499008"/>
                  </a:lnTo>
                  <a:cubicBezTo>
                    <a:pt x="280029" y="505590"/>
                    <a:pt x="296742" y="526632"/>
                    <a:pt x="296742" y="551475"/>
                  </a:cubicBezTo>
                  <a:cubicBezTo>
                    <a:pt x="296742" y="581601"/>
                    <a:pt x="272416" y="606073"/>
                    <a:pt x="242147" y="606073"/>
                  </a:cubicBezTo>
                  <a:cubicBezTo>
                    <a:pt x="211972" y="606073"/>
                    <a:pt x="187460" y="581601"/>
                    <a:pt x="187460" y="551475"/>
                  </a:cubicBezTo>
                  <a:cubicBezTo>
                    <a:pt x="187460" y="527003"/>
                    <a:pt x="203708" y="506239"/>
                    <a:pt x="226085" y="499287"/>
                  </a:cubicBezTo>
                  <a:lnTo>
                    <a:pt x="226085" y="461003"/>
                  </a:lnTo>
                  <a:lnTo>
                    <a:pt x="71121" y="461003"/>
                  </a:lnTo>
                  <a:lnTo>
                    <a:pt x="71121" y="499287"/>
                  </a:lnTo>
                  <a:cubicBezTo>
                    <a:pt x="93220" y="506239"/>
                    <a:pt x="109468" y="527003"/>
                    <a:pt x="109468" y="551475"/>
                  </a:cubicBezTo>
                  <a:cubicBezTo>
                    <a:pt x="109468" y="581601"/>
                    <a:pt x="84956" y="606073"/>
                    <a:pt x="54780" y="606073"/>
                  </a:cubicBezTo>
                  <a:cubicBezTo>
                    <a:pt x="24512" y="606073"/>
                    <a:pt x="0" y="581601"/>
                    <a:pt x="0" y="551475"/>
                  </a:cubicBezTo>
                  <a:cubicBezTo>
                    <a:pt x="0" y="526447"/>
                    <a:pt x="16712" y="505497"/>
                    <a:pt x="39646" y="498916"/>
                  </a:cubicBezTo>
                  <a:lnTo>
                    <a:pt x="39646" y="457109"/>
                  </a:lnTo>
                  <a:cubicBezTo>
                    <a:pt x="39646" y="441907"/>
                    <a:pt x="52180" y="429578"/>
                    <a:pt x="67407" y="429857"/>
                  </a:cubicBezTo>
                  <a:lnTo>
                    <a:pt x="226085" y="429857"/>
                  </a:lnTo>
                  <a:close/>
                  <a:moveTo>
                    <a:pt x="237251" y="293"/>
                  </a:moveTo>
                  <a:cubicBezTo>
                    <a:pt x="254613" y="-1190"/>
                    <a:pt x="267798" y="3167"/>
                    <a:pt x="277268" y="8728"/>
                  </a:cubicBezTo>
                  <a:cubicBezTo>
                    <a:pt x="291381" y="16514"/>
                    <a:pt x="296673" y="26803"/>
                    <a:pt x="296673" y="26803"/>
                  </a:cubicBezTo>
                  <a:cubicBezTo>
                    <a:pt x="296673" y="26803"/>
                    <a:pt x="328985" y="29120"/>
                    <a:pt x="318121" y="94653"/>
                  </a:cubicBezTo>
                  <a:cubicBezTo>
                    <a:pt x="317750" y="96599"/>
                    <a:pt x="317193" y="98731"/>
                    <a:pt x="316636" y="100677"/>
                  </a:cubicBezTo>
                  <a:cubicBezTo>
                    <a:pt x="322764" y="100677"/>
                    <a:pt x="328985" y="105497"/>
                    <a:pt x="322300" y="129226"/>
                  </a:cubicBezTo>
                  <a:cubicBezTo>
                    <a:pt x="317007" y="147764"/>
                    <a:pt x="312179" y="152955"/>
                    <a:pt x="308465" y="153233"/>
                  </a:cubicBezTo>
                  <a:cubicBezTo>
                    <a:pt x="307165" y="161575"/>
                    <a:pt x="303823" y="170844"/>
                    <a:pt x="298809" y="179650"/>
                  </a:cubicBezTo>
                  <a:lnTo>
                    <a:pt x="298809" y="212648"/>
                  </a:lnTo>
                  <a:cubicBezTo>
                    <a:pt x="298809" y="213853"/>
                    <a:pt x="299366" y="214965"/>
                    <a:pt x="300480" y="215521"/>
                  </a:cubicBezTo>
                  <a:cubicBezTo>
                    <a:pt x="310044" y="220063"/>
                    <a:pt x="356839" y="243792"/>
                    <a:pt x="400292" y="279385"/>
                  </a:cubicBezTo>
                  <a:cubicBezTo>
                    <a:pt x="407999" y="285781"/>
                    <a:pt x="412455" y="295421"/>
                    <a:pt x="412455" y="305432"/>
                  </a:cubicBezTo>
                  <a:lnTo>
                    <a:pt x="412455" y="336112"/>
                  </a:lnTo>
                  <a:cubicBezTo>
                    <a:pt x="412455" y="345659"/>
                    <a:pt x="404749" y="353260"/>
                    <a:pt x="395185" y="353260"/>
                  </a:cubicBezTo>
                  <a:lnTo>
                    <a:pt x="261763" y="353260"/>
                  </a:lnTo>
                  <a:lnTo>
                    <a:pt x="249878" y="299036"/>
                  </a:lnTo>
                  <a:cubicBezTo>
                    <a:pt x="278568" y="258993"/>
                    <a:pt x="247650" y="257047"/>
                    <a:pt x="242357" y="257047"/>
                  </a:cubicBezTo>
                  <a:cubicBezTo>
                    <a:pt x="236879" y="257140"/>
                    <a:pt x="206054" y="258993"/>
                    <a:pt x="234744" y="299036"/>
                  </a:cubicBezTo>
                  <a:lnTo>
                    <a:pt x="222859" y="353260"/>
                  </a:lnTo>
                  <a:lnTo>
                    <a:pt x="89436" y="353260"/>
                  </a:lnTo>
                  <a:cubicBezTo>
                    <a:pt x="79873" y="353260"/>
                    <a:pt x="72259" y="345659"/>
                    <a:pt x="72259" y="336112"/>
                  </a:cubicBezTo>
                  <a:lnTo>
                    <a:pt x="72259" y="305432"/>
                  </a:lnTo>
                  <a:cubicBezTo>
                    <a:pt x="72259" y="295236"/>
                    <a:pt x="76809" y="285596"/>
                    <a:pt x="84701" y="279107"/>
                  </a:cubicBezTo>
                  <a:cubicBezTo>
                    <a:pt x="128061" y="243699"/>
                    <a:pt x="174578" y="220063"/>
                    <a:pt x="184141" y="215521"/>
                  </a:cubicBezTo>
                  <a:cubicBezTo>
                    <a:pt x="185163" y="214873"/>
                    <a:pt x="185906" y="213853"/>
                    <a:pt x="185720" y="212741"/>
                  </a:cubicBezTo>
                  <a:lnTo>
                    <a:pt x="185720" y="179743"/>
                  </a:lnTo>
                  <a:cubicBezTo>
                    <a:pt x="180706" y="171030"/>
                    <a:pt x="177456" y="161761"/>
                    <a:pt x="176064" y="153326"/>
                  </a:cubicBezTo>
                  <a:cubicBezTo>
                    <a:pt x="172350" y="153048"/>
                    <a:pt x="167429" y="147857"/>
                    <a:pt x="162229" y="129319"/>
                  </a:cubicBezTo>
                  <a:cubicBezTo>
                    <a:pt x="155637" y="105868"/>
                    <a:pt x="161579" y="100956"/>
                    <a:pt x="167707" y="100770"/>
                  </a:cubicBezTo>
                  <a:cubicBezTo>
                    <a:pt x="167057" y="98824"/>
                    <a:pt x="166593" y="96692"/>
                    <a:pt x="166222" y="94745"/>
                  </a:cubicBezTo>
                  <a:cubicBezTo>
                    <a:pt x="163993" y="82881"/>
                    <a:pt x="163343" y="71851"/>
                    <a:pt x="166036" y="61376"/>
                  </a:cubicBezTo>
                  <a:cubicBezTo>
                    <a:pt x="169379" y="47287"/>
                    <a:pt x="177085" y="36072"/>
                    <a:pt x="185627" y="27266"/>
                  </a:cubicBezTo>
                  <a:cubicBezTo>
                    <a:pt x="191105" y="21612"/>
                    <a:pt x="197233" y="16514"/>
                    <a:pt x="203732" y="12436"/>
                  </a:cubicBezTo>
                  <a:cubicBezTo>
                    <a:pt x="209025" y="8728"/>
                    <a:pt x="214874" y="5484"/>
                    <a:pt x="221281" y="3445"/>
                  </a:cubicBezTo>
                  <a:cubicBezTo>
                    <a:pt x="226387" y="1684"/>
                    <a:pt x="231680" y="571"/>
                    <a:pt x="237251" y="2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27" name="išlïdé">
              <a:extLst>
                <a:ext uri="{FF2B5EF4-FFF2-40B4-BE49-F238E27FC236}">
                  <a16:creationId xmlns:a16="http://schemas.microsoft.com/office/drawing/2014/main" id="{0DE5DA2D-BD51-42A9-A84F-28EFD7E7A7E8}"/>
                </a:ext>
              </a:extLst>
            </p:cNvPr>
            <p:cNvGrpSpPr/>
            <p:nvPr/>
          </p:nvGrpSpPr>
          <p:grpSpPr>
            <a:xfrm>
              <a:off x="5892216" y="3623221"/>
              <a:ext cx="1557318" cy="966029"/>
              <a:chOff x="2425127" y="4747236"/>
              <a:chExt cx="1557318" cy="966029"/>
            </a:xfrm>
          </p:grpSpPr>
          <p:sp>
            <p:nvSpPr>
              <p:cNvPr id="28" name="ïšḻiḋè">
                <a:extLst>
                  <a:ext uri="{FF2B5EF4-FFF2-40B4-BE49-F238E27FC236}">
                    <a16:creationId xmlns:a16="http://schemas.microsoft.com/office/drawing/2014/main" id="{44C93E43-3DB5-43A0-8D1A-3106A9950175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</a:t>
                </a:r>
                <a:endParaRPr lang="en-US" altLang="zh-CN" sz="2000" b="1" dirty="0"/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入标题</a:t>
                </a:r>
                <a:endParaRPr lang="en-US" altLang="zh-CN" sz="2000" b="1" dirty="0"/>
              </a:p>
            </p:txBody>
          </p:sp>
          <p:sp>
            <p:nvSpPr>
              <p:cNvPr id="29" name="îŝľîde">
                <a:extLst>
                  <a:ext uri="{FF2B5EF4-FFF2-40B4-BE49-F238E27FC236}">
                    <a16:creationId xmlns:a16="http://schemas.microsoft.com/office/drawing/2014/main" id="{C31BA23D-8BF3-4E9D-9A5A-A2C4F25476D3}"/>
                  </a:ext>
                </a:extLst>
              </p:cNvPr>
              <p:cNvSpPr/>
              <p:nvPr/>
            </p:nvSpPr>
            <p:spPr bwMode="auto">
              <a:xfrm>
                <a:off x="2522112" y="5088858"/>
                <a:ext cx="1460333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7E367F5-3D22-4405-B25B-EC50D2967108}"/>
              </a:ext>
            </a:extLst>
          </p:cNvPr>
          <p:cNvGrpSpPr/>
          <p:nvPr/>
        </p:nvGrpSpPr>
        <p:grpSpPr>
          <a:xfrm>
            <a:off x="7470286" y="2100491"/>
            <a:ext cx="1821506" cy="2428957"/>
            <a:chOff x="7470286" y="2164687"/>
            <a:chExt cx="1821506" cy="2428957"/>
          </a:xfrm>
        </p:grpSpPr>
        <p:sp>
          <p:nvSpPr>
            <p:cNvPr id="31" name="í$1iḑe">
              <a:extLst>
                <a:ext uri="{FF2B5EF4-FFF2-40B4-BE49-F238E27FC236}">
                  <a16:creationId xmlns:a16="http://schemas.microsoft.com/office/drawing/2014/main" id="{525A7CF2-487D-437F-8FF5-0D105F7D5456}"/>
                </a:ext>
              </a:extLst>
            </p:cNvPr>
            <p:cNvSpPr/>
            <p:nvPr/>
          </p:nvSpPr>
          <p:spPr>
            <a:xfrm>
              <a:off x="7470286" y="2772138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 defTabSz="1828800"/>
              <a:endParaRPr lang="en-US" sz="3600"/>
            </a:p>
          </p:txBody>
        </p:sp>
        <p:sp>
          <p:nvSpPr>
            <p:cNvPr id="32" name="ïṣḷïḑé">
              <a:extLst>
                <a:ext uri="{FF2B5EF4-FFF2-40B4-BE49-F238E27FC236}">
                  <a16:creationId xmlns:a16="http://schemas.microsoft.com/office/drawing/2014/main" id="{68F0D494-D9EE-4A71-B637-75C241D9F55E}"/>
                </a:ext>
              </a:extLst>
            </p:cNvPr>
            <p:cNvSpPr/>
            <p:nvPr/>
          </p:nvSpPr>
          <p:spPr>
            <a:xfrm rot="10800000">
              <a:off x="7470287" y="2772138"/>
              <a:ext cx="1821505" cy="1821506"/>
            </a:xfrm>
            <a:prstGeom prst="arc">
              <a:avLst>
                <a:gd name="adj1" fmla="val 21076462"/>
                <a:gd name="adj2" fmla="val 9623484"/>
              </a:avLst>
            </a:prstGeom>
            <a:ln w="381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 defTabSz="1828800"/>
              <a:endParaRPr lang="en-US" sz="3600"/>
            </a:p>
          </p:txBody>
        </p:sp>
        <p:sp>
          <p:nvSpPr>
            <p:cNvPr id="33" name="îśļiḑê">
              <a:extLst>
                <a:ext uri="{FF2B5EF4-FFF2-40B4-BE49-F238E27FC236}">
                  <a16:creationId xmlns:a16="http://schemas.microsoft.com/office/drawing/2014/main" id="{DDAF2714-E6AF-40EC-B3A2-85806D9DD3F3}"/>
                </a:ext>
              </a:extLst>
            </p:cNvPr>
            <p:cNvSpPr/>
            <p:nvPr/>
          </p:nvSpPr>
          <p:spPr>
            <a:xfrm>
              <a:off x="8118606" y="2164687"/>
              <a:ext cx="524866" cy="539832"/>
            </a:xfrm>
            <a:custGeom>
              <a:avLst/>
              <a:gdLst>
                <a:gd name="connsiteX0" fmla="*/ 30837 w 591479"/>
                <a:gd name="connsiteY0" fmla="*/ 492618 h 608345"/>
                <a:gd name="connsiteX1" fmla="*/ 519220 w 591479"/>
                <a:gd name="connsiteY1" fmla="*/ 492618 h 608345"/>
                <a:gd name="connsiteX2" fmla="*/ 519220 w 591479"/>
                <a:gd name="connsiteY2" fmla="*/ 595550 h 608345"/>
                <a:gd name="connsiteX3" fmla="*/ 506459 w 591479"/>
                <a:gd name="connsiteY3" fmla="*/ 608345 h 608345"/>
                <a:gd name="connsiteX4" fmla="*/ 43598 w 591479"/>
                <a:gd name="connsiteY4" fmla="*/ 608345 h 608345"/>
                <a:gd name="connsiteX5" fmla="*/ 30837 w 591479"/>
                <a:gd name="connsiteY5" fmla="*/ 595550 h 608345"/>
                <a:gd name="connsiteX6" fmla="*/ 360352 w 591479"/>
                <a:gd name="connsiteY6" fmla="*/ 252201 h 608345"/>
                <a:gd name="connsiteX7" fmla="*/ 538561 w 591479"/>
                <a:gd name="connsiteY7" fmla="*/ 252201 h 608345"/>
                <a:gd name="connsiteX8" fmla="*/ 557749 w 591479"/>
                <a:gd name="connsiteY8" fmla="*/ 271362 h 608345"/>
                <a:gd name="connsiteX9" fmla="*/ 557749 w 591479"/>
                <a:gd name="connsiteY9" fmla="*/ 376363 h 608345"/>
                <a:gd name="connsiteX10" fmla="*/ 538561 w 591479"/>
                <a:gd name="connsiteY10" fmla="*/ 395523 h 608345"/>
                <a:gd name="connsiteX11" fmla="*/ 474425 w 591479"/>
                <a:gd name="connsiteY11" fmla="*/ 395523 h 608345"/>
                <a:gd name="connsiteX12" fmla="*/ 474425 w 591479"/>
                <a:gd name="connsiteY12" fmla="*/ 398924 h 608345"/>
                <a:gd name="connsiteX13" fmla="*/ 474425 w 591479"/>
                <a:gd name="connsiteY13" fmla="*/ 408840 h 608345"/>
                <a:gd name="connsiteX14" fmla="*/ 474425 w 591479"/>
                <a:gd name="connsiteY14" fmla="*/ 418708 h 608345"/>
                <a:gd name="connsiteX15" fmla="*/ 530838 w 591479"/>
                <a:gd name="connsiteY15" fmla="*/ 418708 h 608345"/>
                <a:gd name="connsiteX16" fmla="*/ 550026 w 591479"/>
                <a:gd name="connsiteY16" fmla="*/ 437869 h 608345"/>
                <a:gd name="connsiteX17" fmla="*/ 550026 w 591479"/>
                <a:gd name="connsiteY17" fmla="*/ 453628 h 608345"/>
                <a:gd name="connsiteX18" fmla="*/ 530838 w 591479"/>
                <a:gd name="connsiteY18" fmla="*/ 472789 h 608345"/>
                <a:gd name="connsiteX19" fmla="*/ 519181 w 591479"/>
                <a:gd name="connsiteY19" fmla="*/ 472789 h 608345"/>
                <a:gd name="connsiteX20" fmla="*/ 30845 w 591479"/>
                <a:gd name="connsiteY20" fmla="*/ 472789 h 608345"/>
                <a:gd name="connsiteX21" fmla="*/ 19188 w 591479"/>
                <a:gd name="connsiteY21" fmla="*/ 472789 h 608345"/>
                <a:gd name="connsiteX22" fmla="*/ 0 w 591479"/>
                <a:gd name="connsiteY22" fmla="*/ 453676 h 608345"/>
                <a:gd name="connsiteX23" fmla="*/ 0 w 591479"/>
                <a:gd name="connsiteY23" fmla="*/ 437916 h 608345"/>
                <a:gd name="connsiteX24" fmla="*/ 19188 w 591479"/>
                <a:gd name="connsiteY24" fmla="*/ 418756 h 608345"/>
                <a:gd name="connsiteX25" fmla="*/ 44420 w 591479"/>
                <a:gd name="connsiteY25" fmla="*/ 418756 h 608345"/>
                <a:gd name="connsiteX26" fmla="*/ 44420 w 591479"/>
                <a:gd name="connsiteY26" fmla="*/ 408840 h 608345"/>
                <a:gd name="connsiteX27" fmla="*/ 44420 w 591479"/>
                <a:gd name="connsiteY27" fmla="*/ 398924 h 608345"/>
                <a:gd name="connsiteX28" fmla="*/ 44420 w 591479"/>
                <a:gd name="connsiteY28" fmla="*/ 374973 h 608345"/>
                <a:gd name="connsiteX29" fmla="*/ 82461 w 591479"/>
                <a:gd name="connsiteY29" fmla="*/ 336987 h 608345"/>
                <a:gd name="connsiteX30" fmla="*/ 116855 w 591479"/>
                <a:gd name="connsiteY30" fmla="*/ 336987 h 608345"/>
                <a:gd name="connsiteX31" fmla="*/ 130959 w 591479"/>
                <a:gd name="connsiteY31" fmla="*/ 348148 h 608345"/>
                <a:gd name="connsiteX32" fmla="*/ 142903 w 591479"/>
                <a:gd name="connsiteY32" fmla="*/ 398924 h 608345"/>
                <a:gd name="connsiteX33" fmla="*/ 145254 w 591479"/>
                <a:gd name="connsiteY33" fmla="*/ 408840 h 608345"/>
                <a:gd name="connsiteX34" fmla="*/ 147556 w 591479"/>
                <a:gd name="connsiteY34" fmla="*/ 418756 h 608345"/>
                <a:gd name="connsiteX35" fmla="*/ 164634 w 591479"/>
                <a:gd name="connsiteY35" fmla="*/ 418756 h 608345"/>
                <a:gd name="connsiteX36" fmla="*/ 167320 w 591479"/>
                <a:gd name="connsiteY36" fmla="*/ 408840 h 608345"/>
                <a:gd name="connsiteX37" fmla="*/ 169958 w 591479"/>
                <a:gd name="connsiteY37" fmla="*/ 398924 h 608345"/>
                <a:gd name="connsiteX38" fmla="*/ 178305 w 591479"/>
                <a:gd name="connsiteY38" fmla="*/ 367932 h 608345"/>
                <a:gd name="connsiteX39" fmla="*/ 168327 w 591479"/>
                <a:gd name="connsiteY39" fmla="*/ 345897 h 608345"/>
                <a:gd name="connsiteX40" fmla="*/ 174084 w 591479"/>
                <a:gd name="connsiteY40" fmla="*/ 336987 h 608345"/>
                <a:gd name="connsiteX41" fmla="*/ 195526 w 591479"/>
                <a:gd name="connsiteY41" fmla="*/ 336987 h 608345"/>
                <a:gd name="connsiteX42" fmla="*/ 201283 w 591479"/>
                <a:gd name="connsiteY42" fmla="*/ 345897 h 608345"/>
                <a:gd name="connsiteX43" fmla="*/ 191305 w 591479"/>
                <a:gd name="connsiteY43" fmla="*/ 367932 h 608345"/>
                <a:gd name="connsiteX44" fmla="*/ 199364 w 591479"/>
                <a:gd name="connsiteY44" fmla="*/ 398924 h 608345"/>
                <a:gd name="connsiteX45" fmla="*/ 201906 w 591479"/>
                <a:gd name="connsiteY45" fmla="*/ 408840 h 608345"/>
                <a:gd name="connsiteX46" fmla="*/ 204497 w 591479"/>
                <a:gd name="connsiteY46" fmla="*/ 418756 h 608345"/>
                <a:gd name="connsiteX47" fmla="*/ 222054 w 591479"/>
                <a:gd name="connsiteY47" fmla="*/ 418756 h 608345"/>
                <a:gd name="connsiteX48" fmla="*/ 224356 w 591479"/>
                <a:gd name="connsiteY48" fmla="*/ 408840 h 608345"/>
                <a:gd name="connsiteX49" fmla="*/ 226707 w 591479"/>
                <a:gd name="connsiteY49" fmla="*/ 398924 h 608345"/>
                <a:gd name="connsiteX50" fmla="*/ 238652 w 591479"/>
                <a:gd name="connsiteY50" fmla="*/ 348148 h 608345"/>
                <a:gd name="connsiteX51" fmla="*/ 252755 w 591479"/>
                <a:gd name="connsiteY51" fmla="*/ 336987 h 608345"/>
                <a:gd name="connsiteX52" fmla="*/ 287149 w 591479"/>
                <a:gd name="connsiteY52" fmla="*/ 336987 h 608345"/>
                <a:gd name="connsiteX53" fmla="*/ 325190 w 591479"/>
                <a:gd name="connsiteY53" fmla="*/ 374973 h 608345"/>
                <a:gd name="connsiteX54" fmla="*/ 325190 w 591479"/>
                <a:gd name="connsiteY54" fmla="*/ 398924 h 608345"/>
                <a:gd name="connsiteX55" fmla="*/ 325190 w 591479"/>
                <a:gd name="connsiteY55" fmla="*/ 408840 h 608345"/>
                <a:gd name="connsiteX56" fmla="*/ 325190 w 591479"/>
                <a:gd name="connsiteY56" fmla="*/ 418756 h 608345"/>
                <a:gd name="connsiteX57" fmla="*/ 424536 w 591479"/>
                <a:gd name="connsiteY57" fmla="*/ 418756 h 608345"/>
                <a:gd name="connsiteX58" fmla="*/ 424536 w 591479"/>
                <a:gd name="connsiteY58" fmla="*/ 408840 h 608345"/>
                <a:gd name="connsiteX59" fmla="*/ 424536 w 591479"/>
                <a:gd name="connsiteY59" fmla="*/ 398924 h 608345"/>
                <a:gd name="connsiteX60" fmla="*/ 424536 w 591479"/>
                <a:gd name="connsiteY60" fmla="*/ 395523 h 608345"/>
                <a:gd name="connsiteX61" fmla="*/ 360352 w 591479"/>
                <a:gd name="connsiteY61" fmla="*/ 395523 h 608345"/>
                <a:gd name="connsiteX62" fmla="*/ 341164 w 591479"/>
                <a:gd name="connsiteY62" fmla="*/ 376363 h 608345"/>
                <a:gd name="connsiteX63" fmla="*/ 341164 w 591479"/>
                <a:gd name="connsiteY63" fmla="*/ 271362 h 608345"/>
                <a:gd name="connsiteX64" fmla="*/ 360352 w 591479"/>
                <a:gd name="connsiteY64" fmla="*/ 252201 h 608345"/>
                <a:gd name="connsiteX65" fmla="*/ 247774 w 591479"/>
                <a:gd name="connsiteY65" fmla="*/ 121925 h 608345"/>
                <a:gd name="connsiteX66" fmla="*/ 269983 w 591479"/>
                <a:gd name="connsiteY66" fmla="*/ 140610 h 608345"/>
                <a:gd name="connsiteX67" fmla="*/ 269983 w 591479"/>
                <a:gd name="connsiteY67" fmla="*/ 231111 h 608345"/>
                <a:gd name="connsiteX68" fmla="*/ 184839 w 591479"/>
                <a:gd name="connsiteY68" fmla="*/ 316486 h 608345"/>
                <a:gd name="connsiteX69" fmla="*/ 99215 w 591479"/>
                <a:gd name="connsiteY69" fmla="*/ 231255 h 608345"/>
                <a:gd name="connsiteX70" fmla="*/ 99215 w 591479"/>
                <a:gd name="connsiteY70" fmla="*/ 182100 h 608345"/>
                <a:gd name="connsiteX71" fmla="*/ 129723 w 591479"/>
                <a:gd name="connsiteY71" fmla="*/ 144826 h 608345"/>
                <a:gd name="connsiteX72" fmla="*/ 247774 w 591479"/>
                <a:gd name="connsiteY72" fmla="*/ 121925 h 608345"/>
                <a:gd name="connsiteX73" fmla="*/ 485254 w 591479"/>
                <a:gd name="connsiteY73" fmla="*/ 28117 h 608345"/>
                <a:gd name="connsiteX74" fmla="*/ 485254 w 591479"/>
                <a:gd name="connsiteY74" fmla="*/ 106001 h 608345"/>
                <a:gd name="connsiteX75" fmla="*/ 407241 w 591479"/>
                <a:gd name="connsiteY75" fmla="*/ 106001 h 608345"/>
                <a:gd name="connsiteX76" fmla="*/ 485254 w 591479"/>
                <a:gd name="connsiteY76" fmla="*/ 183932 h 608345"/>
                <a:gd name="connsiteX77" fmla="*/ 563316 w 591479"/>
                <a:gd name="connsiteY77" fmla="*/ 106001 h 608345"/>
                <a:gd name="connsiteX78" fmla="*/ 485254 w 591479"/>
                <a:gd name="connsiteY78" fmla="*/ 28117 h 608345"/>
                <a:gd name="connsiteX79" fmla="*/ 485254 w 591479"/>
                <a:gd name="connsiteY79" fmla="*/ 0 h 608345"/>
                <a:gd name="connsiteX80" fmla="*/ 591479 w 591479"/>
                <a:gd name="connsiteY80" fmla="*/ 106001 h 608345"/>
                <a:gd name="connsiteX81" fmla="*/ 485254 w 591479"/>
                <a:gd name="connsiteY81" fmla="*/ 212049 h 608345"/>
                <a:gd name="connsiteX82" fmla="*/ 379077 w 591479"/>
                <a:gd name="connsiteY82" fmla="*/ 106001 h 608345"/>
                <a:gd name="connsiteX83" fmla="*/ 485254 w 591479"/>
                <a:gd name="connsiteY83" fmla="*/ 0 h 60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479" h="608345">
                  <a:moveTo>
                    <a:pt x="30837" y="492618"/>
                  </a:moveTo>
                  <a:lnTo>
                    <a:pt x="519220" y="492618"/>
                  </a:lnTo>
                  <a:lnTo>
                    <a:pt x="519220" y="595550"/>
                  </a:lnTo>
                  <a:cubicBezTo>
                    <a:pt x="519220" y="602643"/>
                    <a:pt x="513511" y="608345"/>
                    <a:pt x="506459" y="608345"/>
                  </a:cubicBezTo>
                  <a:lnTo>
                    <a:pt x="43598" y="608345"/>
                  </a:lnTo>
                  <a:cubicBezTo>
                    <a:pt x="36546" y="608345"/>
                    <a:pt x="30837" y="602643"/>
                    <a:pt x="30837" y="595550"/>
                  </a:cubicBezTo>
                  <a:close/>
                  <a:moveTo>
                    <a:pt x="360352" y="252201"/>
                  </a:moveTo>
                  <a:lnTo>
                    <a:pt x="538561" y="252201"/>
                  </a:lnTo>
                  <a:cubicBezTo>
                    <a:pt x="549162" y="252201"/>
                    <a:pt x="557749" y="260775"/>
                    <a:pt x="557749" y="271362"/>
                  </a:cubicBezTo>
                  <a:lnTo>
                    <a:pt x="557749" y="376363"/>
                  </a:lnTo>
                  <a:cubicBezTo>
                    <a:pt x="557749" y="386949"/>
                    <a:pt x="549162" y="395523"/>
                    <a:pt x="538561" y="395523"/>
                  </a:cubicBezTo>
                  <a:lnTo>
                    <a:pt x="474425" y="395523"/>
                  </a:lnTo>
                  <a:lnTo>
                    <a:pt x="474425" y="398924"/>
                  </a:lnTo>
                  <a:lnTo>
                    <a:pt x="474425" y="408840"/>
                  </a:lnTo>
                  <a:lnTo>
                    <a:pt x="474425" y="418708"/>
                  </a:lnTo>
                  <a:lnTo>
                    <a:pt x="530838" y="418708"/>
                  </a:lnTo>
                  <a:cubicBezTo>
                    <a:pt x="541439" y="418708"/>
                    <a:pt x="550026" y="427330"/>
                    <a:pt x="550026" y="437869"/>
                  </a:cubicBezTo>
                  <a:lnTo>
                    <a:pt x="550026" y="453628"/>
                  </a:lnTo>
                  <a:cubicBezTo>
                    <a:pt x="550026" y="464215"/>
                    <a:pt x="541439" y="472789"/>
                    <a:pt x="530838" y="472789"/>
                  </a:cubicBezTo>
                  <a:lnTo>
                    <a:pt x="519181" y="472789"/>
                  </a:lnTo>
                  <a:lnTo>
                    <a:pt x="30845" y="472789"/>
                  </a:lnTo>
                  <a:lnTo>
                    <a:pt x="19188" y="472789"/>
                  </a:lnTo>
                  <a:cubicBezTo>
                    <a:pt x="8587" y="472789"/>
                    <a:pt x="0" y="464215"/>
                    <a:pt x="0" y="453676"/>
                  </a:cubicBezTo>
                  <a:lnTo>
                    <a:pt x="0" y="437916"/>
                  </a:lnTo>
                  <a:cubicBezTo>
                    <a:pt x="0" y="427330"/>
                    <a:pt x="8587" y="418756"/>
                    <a:pt x="19188" y="418756"/>
                  </a:cubicBezTo>
                  <a:lnTo>
                    <a:pt x="44420" y="418756"/>
                  </a:lnTo>
                  <a:lnTo>
                    <a:pt x="44420" y="408840"/>
                  </a:lnTo>
                  <a:lnTo>
                    <a:pt x="44420" y="398924"/>
                  </a:lnTo>
                  <a:lnTo>
                    <a:pt x="44420" y="374973"/>
                  </a:lnTo>
                  <a:cubicBezTo>
                    <a:pt x="44420" y="353992"/>
                    <a:pt x="61450" y="336987"/>
                    <a:pt x="82461" y="336987"/>
                  </a:cubicBezTo>
                  <a:lnTo>
                    <a:pt x="116855" y="336987"/>
                  </a:lnTo>
                  <a:cubicBezTo>
                    <a:pt x="123571" y="336987"/>
                    <a:pt x="129423" y="341586"/>
                    <a:pt x="130959" y="348148"/>
                  </a:cubicBezTo>
                  <a:lnTo>
                    <a:pt x="142903" y="398924"/>
                  </a:lnTo>
                  <a:lnTo>
                    <a:pt x="145254" y="408840"/>
                  </a:lnTo>
                  <a:lnTo>
                    <a:pt x="147556" y="418756"/>
                  </a:lnTo>
                  <a:lnTo>
                    <a:pt x="164634" y="418756"/>
                  </a:lnTo>
                  <a:lnTo>
                    <a:pt x="167320" y="408840"/>
                  </a:lnTo>
                  <a:lnTo>
                    <a:pt x="169958" y="398924"/>
                  </a:lnTo>
                  <a:lnTo>
                    <a:pt x="178305" y="367932"/>
                  </a:lnTo>
                  <a:lnTo>
                    <a:pt x="168327" y="345897"/>
                  </a:lnTo>
                  <a:cubicBezTo>
                    <a:pt x="166409" y="341730"/>
                    <a:pt x="169479" y="336987"/>
                    <a:pt x="174084" y="336987"/>
                  </a:cubicBezTo>
                  <a:lnTo>
                    <a:pt x="195526" y="336987"/>
                  </a:lnTo>
                  <a:cubicBezTo>
                    <a:pt x="200132" y="336987"/>
                    <a:pt x="203202" y="341730"/>
                    <a:pt x="201283" y="345897"/>
                  </a:cubicBezTo>
                  <a:lnTo>
                    <a:pt x="191305" y="367932"/>
                  </a:lnTo>
                  <a:lnTo>
                    <a:pt x="199364" y="398924"/>
                  </a:lnTo>
                  <a:lnTo>
                    <a:pt x="201906" y="408840"/>
                  </a:lnTo>
                  <a:lnTo>
                    <a:pt x="204497" y="418756"/>
                  </a:lnTo>
                  <a:lnTo>
                    <a:pt x="222054" y="418756"/>
                  </a:lnTo>
                  <a:lnTo>
                    <a:pt x="224356" y="408840"/>
                  </a:lnTo>
                  <a:lnTo>
                    <a:pt x="226707" y="398924"/>
                  </a:lnTo>
                  <a:lnTo>
                    <a:pt x="238652" y="348148"/>
                  </a:lnTo>
                  <a:cubicBezTo>
                    <a:pt x="240187" y="341586"/>
                    <a:pt x="246039" y="336987"/>
                    <a:pt x="252755" y="336987"/>
                  </a:cubicBezTo>
                  <a:lnTo>
                    <a:pt x="287149" y="336987"/>
                  </a:lnTo>
                  <a:cubicBezTo>
                    <a:pt x="308160" y="336987"/>
                    <a:pt x="325190" y="353992"/>
                    <a:pt x="325190" y="374973"/>
                  </a:cubicBezTo>
                  <a:lnTo>
                    <a:pt x="325190" y="398924"/>
                  </a:lnTo>
                  <a:lnTo>
                    <a:pt x="325190" y="408840"/>
                  </a:lnTo>
                  <a:lnTo>
                    <a:pt x="325190" y="418756"/>
                  </a:lnTo>
                  <a:lnTo>
                    <a:pt x="424536" y="418756"/>
                  </a:lnTo>
                  <a:lnTo>
                    <a:pt x="424536" y="408840"/>
                  </a:lnTo>
                  <a:lnTo>
                    <a:pt x="424536" y="398924"/>
                  </a:lnTo>
                  <a:lnTo>
                    <a:pt x="424536" y="395523"/>
                  </a:lnTo>
                  <a:lnTo>
                    <a:pt x="360352" y="395523"/>
                  </a:lnTo>
                  <a:cubicBezTo>
                    <a:pt x="349798" y="395523"/>
                    <a:pt x="341164" y="386949"/>
                    <a:pt x="341164" y="376363"/>
                  </a:cubicBezTo>
                  <a:lnTo>
                    <a:pt x="341164" y="271362"/>
                  </a:lnTo>
                  <a:cubicBezTo>
                    <a:pt x="341164" y="260775"/>
                    <a:pt x="349798" y="252201"/>
                    <a:pt x="360352" y="252201"/>
                  </a:cubicBezTo>
                  <a:close/>
                  <a:moveTo>
                    <a:pt x="247774" y="121925"/>
                  </a:moveTo>
                  <a:cubicBezTo>
                    <a:pt x="259382" y="119961"/>
                    <a:pt x="269983" y="128872"/>
                    <a:pt x="269983" y="140610"/>
                  </a:cubicBezTo>
                  <a:lnTo>
                    <a:pt x="269983" y="231111"/>
                  </a:lnTo>
                  <a:cubicBezTo>
                    <a:pt x="269983" y="278206"/>
                    <a:pt x="231944" y="316486"/>
                    <a:pt x="184839" y="316486"/>
                  </a:cubicBezTo>
                  <a:cubicBezTo>
                    <a:pt x="137686" y="316486"/>
                    <a:pt x="99215" y="278350"/>
                    <a:pt x="99215" y="231255"/>
                  </a:cubicBezTo>
                  <a:lnTo>
                    <a:pt x="99215" y="182100"/>
                  </a:lnTo>
                  <a:cubicBezTo>
                    <a:pt x="99215" y="163990"/>
                    <a:pt x="111975" y="148419"/>
                    <a:pt x="129723" y="144826"/>
                  </a:cubicBezTo>
                  <a:cubicBezTo>
                    <a:pt x="165364" y="137688"/>
                    <a:pt x="222638" y="126237"/>
                    <a:pt x="247774" y="121925"/>
                  </a:cubicBezTo>
                  <a:close/>
                  <a:moveTo>
                    <a:pt x="485254" y="28117"/>
                  </a:moveTo>
                  <a:lnTo>
                    <a:pt x="485254" y="106001"/>
                  </a:lnTo>
                  <a:lnTo>
                    <a:pt x="407241" y="106001"/>
                  </a:lnTo>
                  <a:cubicBezTo>
                    <a:pt x="407241" y="149062"/>
                    <a:pt x="442169" y="183932"/>
                    <a:pt x="485254" y="183932"/>
                  </a:cubicBezTo>
                  <a:cubicBezTo>
                    <a:pt x="528387" y="183932"/>
                    <a:pt x="563316" y="149062"/>
                    <a:pt x="563316" y="106001"/>
                  </a:cubicBezTo>
                  <a:cubicBezTo>
                    <a:pt x="563316" y="62987"/>
                    <a:pt x="528387" y="28117"/>
                    <a:pt x="485254" y="28117"/>
                  </a:cubicBezTo>
                  <a:close/>
                  <a:moveTo>
                    <a:pt x="485254" y="0"/>
                  </a:moveTo>
                  <a:cubicBezTo>
                    <a:pt x="543932" y="0"/>
                    <a:pt x="591479" y="47468"/>
                    <a:pt x="591479" y="106001"/>
                  </a:cubicBezTo>
                  <a:cubicBezTo>
                    <a:pt x="591479" y="164581"/>
                    <a:pt x="543932" y="212049"/>
                    <a:pt x="485254" y="212049"/>
                  </a:cubicBezTo>
                  <a:cubicBezTo>
                    <a:pt x="426624" y="212049"/>
                    <a:pt x="379077" y="164581"/>
                    <a:pt x="379077" y="106001"/>
                  </a:cubicBezTo>
                  <a:cubicBezTo>
                    <a:pt x="379077" y="47468"/>
                    <a:pt x="426624" y="0"/>
                    <a:pt x="485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4" name="îSļîḑê">
              <a:extLst>
                <a:ext uri="{FF2B5EF4-FFF2-40B4-BE49-F238E27FC236}">
                  <a16:creationId xmlns:a16="http://schemas.microsoft.com/office/drawing/2014/main" id="{ADE09FA0-A0DA-4BCE-BEBC-B9E1D17CE603}"/>
                </a:ext>
              </a:extLst>
            </p:cNvPr>
            <p:cNvGrpSpPr/>
            <p:nvPr/>
          </p:nvGrpSpPr>
          <p:grpSpPr>
            <a:xfrm>
              <a:off x="7650873" y="3164372"/>
              <a:ext cx="1557318" cy="966029"/>
              <a:chOff x="2425127" y="4747236"/>
              <a:chExt cx="1557318" cy="966029"/>
            </a:xfrm>
          </p:grpSpPr>
          <p:sp>
            <p:nvSpPr>
              <p:cNvPr id="35" name="iŝliḍê">
                <a:extLst>
                  <a:ext uri="{FF2B5EF4-FFF2-40B4-BE49-F238E27FC236}">
                    <a16:creationId xmlns:a16="http://schemas.microsoft.com/office/drawing/2014/main" id="{2A46FF32-1982-4D5A-B65F-8461BD8651EE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</a:t>
                </a:r>
                <a:endParaRPr lang="en-US" altLang="zh-CN" sz="2000" b="1" dirty="0"/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入标题</a:t>
                </a:r>
                <a:endParaRPr lang="en-US" altLang="zh-CN" sz="2000" b="1" dirty="0"/>
              </a:p>
            </p:txBody>
          </p:sp>
          <p:sp>
            <p:nvSpPr>
              <p:cNvPr id="36" name="íṩ1îde">
                <a:extLst>
                  <a:ext uri="{FF2B5EF4-FFF2-40B4-BE49-F238E27FC236}">
                    <a16:creationId xmlns:a16="http://schemas.microsoft.com/office/drawing/2014/main" id="{32AEE181-7C3E-410B-9537-83E79EC7FD4E}"/>
                  </a:ext>
                </a:extLst>
              </p:cNvPr>
              <p:cNvSpPr/>
              <p:nvPr/>
            </p:nvSpPr>
            <p:spPr bwMode="auto">
              <a:xfrm>
                <a:off x="2522112" y="5088858"/>
                <a:ext cx="1460333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207AE16-EEC2-435D-B86C-9F1C604DF846}"/>
              </a:ext>
            </a:extLst>
          </p:cNvPr>
          <p:cNvGrpSpPr/>
          <p:nvPr/>
        </p:nvGrpSpPr>
        <p:grpSpPr>
          <a:xfrm>
            <a:off x="9228946" y="1401680"/>
            <a:ext cx="1821600" cy="2733116"/>
            <a:chOff x="9228946" y="1401680"/>
            <a:chExt cx="1821600" cy="2733116"/>
          </a:xfrm>
        </p:grpSpPr>
        <p:sp>
          <p:nvSpPr>
            <p:cNvPr id="38" name="iṣliḋe">
              <a:extLst>
                <a:ext uri="{FF2B5EF4-FFF2-40B4-BE49-F238E27FC236}">
                  <a16:creationId xmlns:a16="http://schemas.microsoft.com/office/drawing/2014/main" id="{40FCCFCD-DA81-48B5-8A99-4760E5CE4FE4}"/>
                </a:ext>
              </a:extLst>
            </p:cNvPr>
            <p:cNvSpPr/>
            <p:nvPr/>
          </p:nvSpPr>
          <p:spPr>
            <a:xfrm>
              <a:off x="9228993" y="2313289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ïślïḓé">
              <a:extLst>
                <a:ext uri="{FF2B5EF4-FFF2-40B4-BE49-F238E27FC236}">
                  <a16:creationId xmlns:a16="http://schemas.microsoft.com/office/drawing/2014/main" id="{09E34003-5377-4DF5-93C7-3CC03CDF6DED}"/>
                </a:ext>
              </a:extLst>
            </p:cNvPr>
            <p:cNvSpPr/>
            <p:nvPr/>
          </p:nvSpPr>
          <p:spPr>
            <a:xfrm rot="10800000">
              <a:off x="9228946" y="2313290"/>
              <a:ext cx="1821600" cy="1821506"/>
            </a:xfrm>
            <a:prstGeom prst="arc">
              <a:avLst>
                <a:gd name="adj1" fmla="val 21016543"/>
                <a:gd name="adj2" fmla="val 5356494"/>
              </a:avLst>
            </a:prstGeom>
            <a:noFill/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183EBC0-8616-4D16-B181-AD3FF98DE6F0}"/>
                </a:ext>
              </a:extLst>
            </p:cNvPr>
            <p:cNvCxnSpPr/>
            <p:nvPr/>
          </p:nvCxnSpPr>
          <p:spPr>
            <a:xfrm>
              <a:off x="10139745" y="2048026"/>
              <a:ext cx="0" cy="265263"/>
            </a:xfrm>
            <a:prstGeom prst="line">
              <a:avLst/>
            </a:prstGeom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í$1ïḓe">
              <a:extLst>
                <a:ext uri="{FF2B5EF4-FFF2-40B4-BE49-F238E27FC236}">
                  <a16:creationId xmlns:a16="http://schemas.microsoft.com/office/drawing/2014/main" id="{0EE5458F-5929-432C-B156-27C65925C8F1}"/>
                </a:ext>
              </a:extLst>
            </p:cNvPr>
            <p:cNvSpPr/>
            <p:nvPr/>
          </p:nvSpPr>
          <p:spPr>
            <a:xfrm>
              <a:off x="9940552" y="1401680"/>
              <a:ext cx="398386" cy="579520"/>
            </a:xfrm>
            <a:custGeom>
              <a:avLst/>
              <a:gdLst>
                <a:gd name="connsiteX0" fmla="*/ 257186 w 415485"/>
                <a:gd name="connsiteY0" fmla="*/ 426850 h 604393"/>
                <a:gd name="connsiteX1" fmla="*/ 333827 w 415485"/>
                <a:gd name="connsiteY1" fmla="*/ 426850 h 604393"/>
                <a:gd name="connsiteX2" fmla="*/ 347323 w 415485"/>
                <a:gd name="connsiteY2" fmla="*/ 440326 h 604393"/>
                <a:gd name="connsiteX3" fmla="*/ 347323 w 415485"/>
                <a:gd name="connsiteY3" fmla="*/ 590918 h 604393"/>
                <a:gd name="connsiteX4" fmla="*/ 333827 w 415485"/>
                <a:gd name="connsiteY4" fmla="*/ 604393 h 604393"/>
                <a:gd name="connsiteX5" fmla="*/ 257186 w 415485"/>
                <a:gd name="connsiteY5" fmla="*/ 604393 h 604393"/>
                <a:gd name="connsiteX6" fmla="*/ 243592 w 415485"/>
                <a:gd name="connsiteY6" fmla="*/ 590918 h 604393"/>
                <a:gd name="connsiteX7" fmla="*/ 243592 w 415485"/>
                <a:gd name="connsiteY7" fmla="*/ 440326 h 604393"/>
                <a:gd name="connsiteX8" fmla="*/ 257186 w 415485"/>
                <a:gd name="connsiteY8" fmla="*/ 426850 h 604393"/>
                <a:gd name="connsiteX9" fmla="*/ 135362 w 415485"/>
                <a:gd name="connsiteY9" fmla="*/ 392767 h 604393"/>
                <a:gd name="connsiteX10" fmla="*/ 212003 w 415485"/>
                <a:gd name="connsiteY10" fmla="*/ 392767 h 604393"/>
                <a:gd name="connsiteX11" fmla="*/ 225597 w 415485"/>
                <a:gd name="connsiteY11" fmla="*/ 406338 h 604393"/>
                <a:gd name="connsiteX12" fmla="*/ 225597 w 415485"/>
                <a:gd name="connsiteY12" fmla="*/ 590921 h 604393"/>
                <a:gd name="connsiteX13" fmla="*/ 212003 w 415485"/>
                <a:gd name="connsiteY13" fmla="*/ 604393 h 604393"/>
                <a:gd name="connsiteX14" fmla="*/ 135362 w 415485"/>
                <a:gd name="connsiteY14" fmla="*/ 604393 h 604393"/>
                <a:gd name="connsiteX15" fmla="*/ 121866 w 415485"/>
                <a:gd name="connsiteY15" fmla="*/ 590921 h 604393"/>
                <a:gd name="connsiteX16" fmla="*/ 121866 w 415485"/>
                <a:gd name="connsiteY16" fmla="*/ 406338 h 604393"/>
                <a:gd name="connsiteX17" fmla="*/ 135362 w 415485"/>
                <a:gd name="connsiteY17" fmla="*/ 392767 h 604393"/>
                <a:gd name="connsiteX18" fmla="*/ 13496 w 415485"/>
                <a:gd name="connsiteY18" fmla="*/ 341678 h 604393"/>
                <a:gd name="connsiteX19" fmla="*/ 90137 w 415485"/>
                <a:gd name="connsiteY19" fmla="*/ 341678 h 604393"/>
                <a:gd name="connsiteX20" fmla="*/ 103731 w 415485"/>
                <a:gd name="connsiteY20" fmla="*/ 355153 h 604393"/>
                <a:gd name="connsiteX21" fmla="*/ 103731 w 415485"/>
                <a:gd name="connsiteY21" fmla="*/ 590918 h 604393"/>
                <a:gd name="connsiteX22" fmla="*/ 90137 w 415485"/>
                <a:gd name="connsiteY22" fmla="*/ 604393 h 604393"/>
                <a:gd name="connsiteX23" fmla="*/ 13496 w 415485"/>
                <a:gd name="connsiteY23" fmla="*/ 604393 h 604393"/>
                <a:gd name="connsiteX24" fmla="*/ 0 w 415485"/>
                <a:gd name="connsiteY24" fmla="*/ 590918 h 604393"/>
                <a:gd name="connsiteX25" fmla="*/ 0 w 415485"/>
                <a:gd name="connsiteY25" fmla="*/ 355153 h 604393"/>
                <a:gd name="connsiteX26" fmla="*/ 13496 w 415485"/>
                <a:gd name="connsiteY26" fmla="*/ 341678 h 604393"/>
                <a:gd name="connsiteX27" fmla="*/ 330114 w 415485"/>
                <a:gd name="connsiteY27" fmla="*/ 214344 h 604393"/>
                <a:gd name="connsiteX28" fmla="*/ 321247 w 415485"/>
                <a:gd name="connsiteY28" fmla="*/ 229197 h 604393"/>
                <a:gd name="connsiteX29" fmla="*/ 309818 w 415485"/>
                <a:gd name="connsiteY29" fmla="*/ 233427 h 604393"/>
                <a:gd name="connsiteX30" fmla="*/ 313365 w 415485"/>
                <a:gd name="connsiteY30" fmla="*/ 239919 h 604393"/>
                <a:gd name="connsiteX31" fmla="*/ 314941 w 415485"/>
                <a:gd name="connsiteY31" fmla="*/ 241297 h 604393"/>
                <a:gd name="connsiteX32" fmla="*/ 337011 w 415485"/>
                <a:gd name="connsiteY32" fmla="*/ 219262 h 604393"/>
                <a:gd name="connsiteX33" fmla="*/ 335631 w 415485"/>
                <a:gd name="connsiteY33" fmla="*/ 217590 h 604393"/>
                <a:gd name="connsiteX34" fmla="*/ 330114 w 415485"/>
                <a:gd name="connsiteY34" fmla="*/ 214344 h 604393"/>
                <a:gd name="connsiteX35" fmla="*/ 226270 w 415485"/>
                <a:gd name="connsiteY35" fmla="*/ 111846 h 604393"/>
                <a:gd name="connsiteX36" fmla="*/ 238487 w 415485"/>
                <a:gd name="connsiteY36" fmla="*/ 116272 h 604393"/>
                <a:gd name="connsiteX37" fmla="*/ 286468 w 415485"/>
                <a:gd name="connsiteY37" fmla="*/ 151783 h 604393"/>
                <a:gd name="connsiteX38" fmla="*/ 308045 w 415485"/>
                <a:gd name="connsiteY38" fmla="*/ 173423 h 604393"/>
                <a:gd name="connsiteX39" fmla="*/ 326075 w 415485"/>
                <a:gd name="connsiteY39" fmla="*/ 198114 h 604393"/>
                <a:gd name="connsiteX40" fmla="*/ 327454 w 415485"/>
                <a:gd name="connsiteY40" fmla="*/ 200081 h 604393"/>
                <a:gd name="connsiteX41" fmla="*/ 345287 w 415485"/>
                <a:gd name="connsiteY41" fmla="*/ 207950 h 604393"/>
                <a:gd name="connsiteX42" fmla="*/ 346765 w 415485"/>
                <a:gd name="connsiteY42" fmla="*/ 209524 h 604393"/>
                <a:gd name="connsiteX43" fmla="*/ 357898 w 415485"/>
                <a:gd name="connsiteY43" fmla="*/ 198409 h 604393"/>
                <a:gd name="connsiteX44" fmla="*/ 365977 w 415485"/>
                <a:gd name="connsiteY44" fmla="*/ 195064 h 604393"/>
                <a:gd name="connsiteX45" fmla="*/ 374154 w 415485"/>
                <a:gd name="connsiteY45" fmla="*/ 198409 h 604393"/>
                <a:gd name="connsiteX46" fmla="*/ 412086 w 415485"/>
                <a:gd name="connsiteY46" fmla="*/ 236280 h 604393"/>
                <a:gd name="connsiteX47" fmla="*/ 412086 w 415485"/>
                <a:gd name="connsiteY47" fmla="*/ 252609 h 604393"/>
                <a:gd name="connsiteX48" fmla="*/ 348341 w 415485"/>
                <a:gd name="connsiteY48" fmla="*/ 316252 h 604393"/>
                <a:gd name="connsiteX49" fmla="*/ 340262 w 415485"/>
                <a:gd name="connsiteY49" fmla="*/ 319596 h 604393"/>
                <a:gd name="connsiteX50" fmla="*/ 332085 w 415485"/>
                <a:gd name="connsiteY50" fmla="*/ 316252 h 604393"/>
                <a:gd name="connsiteX51" fmla="*/ 294153 w 415485"/>
                <a:gd name="connsiteY51" fmla="*/ 278282 h 604393"/>
                <a:gd name="connsiteX52" fmla="*/ 294153 w 415485"/>
                <a:gd name="connsiteY52" fmla="*/ 262052 h 604393"/>
                <a:gd name="connsiteX53" fmla="*/ 305188 w 415485"/>
                <a:gd name="connsiteY53" fmla="*/ 250936 h 604393"/>
                <a:gd name="connsiteX54" fmla="*/ 303710 w 415485"/>
                <a:gd name="connsiteY54" fmla="*/ 249559 h 604393"/>
                <a:gd name="connsiteX55" fmla="*/ 295828 w 415485"/>
                <a:gd name="connsiteY55" fmla="*/ 229788 h 604393"/>
                <a:gd name="connsiteX56" fmla="*/ 290113 w 415485"/>
                <a:gd name="connsiteY56" fmla="*/ 224377 h 604393"/>
                <a:gd name="connsiteX57" fmla="*/ 272084 w 415485"/>
                <a:gd name="connsiteY57" fmla="*/ 199786 h 604393"/>
                <a:gd name="connsiteX58" fmla="*/ 260753 w 415485"/>
                <a:gd name="connsiteY58" fmla="*/ 188178 h 604393"/>
                <a:gd name="connsiteX59" fmla="*/ 292577 w 415485"/>
                <a:gd name="connsiteY59" fmla="*/ 305628 h 604393"/>
                <a:gd name="connsiteX60" fmla="*/ 299473 w 415485"/>
                <a:gd name="connsiteY60" fmla="*/ 322843 h 604393"/>
                <a:gd name="connsiteX61" fmla="*/ 332774 w 415485"/>
                <a:gd name="connsiteY61" fmla="*/ 384322 h 604393"/>
                <a:gd name="connsiteX62" fmla="*/ 323316 w 415485"/>
                <a:gd name="connsiteY62" fmla="*/ 416094 h 604393"/>
                <a:gd name="connsiteX63" fmla="*/ 313464 w 415485"/>
                <a:gd name="connsiteY63" fmla="*/ 418947 h 604393"/>
                <a:gd name="connsiteX64" fmla="*/ 312183 w 415485"/>
                <a:gd name="connsiteY64" fmla="*/ 418947 h 604393"/>
                <a:gd name="connsiteX65" fmla="*/ 291493 w 415485"/>
                <a:gd name="connsiteY65" fmla="*/ 406651 h 604393"/>
                <a:gd name="connsiteX66" fmla="*/ 258093 w 415485"/>
                <a:gd name="connsiteY66" fmla="*/ 345172 h 604393"/>
                <a:gd name="connsiteX67" fmla="*/ 247157 w 415485"/>
                <a:gd name="connsiteY67" fmla="*/ 317727 h 604393"/>
                <a:gd name="connsiteX68" fmla="*/ 231984 w 415485"/>
                <a:gd name="connsiteY68" fmla="*/ 261167 h 604393"/>
                <a:gd name="connsiteX69" fmla="*/ 209422 w 415485"/>
                <a:gd name="connsiteY69" fmla="*/ 261167 h 604393"/>
                <a:gd name="connsiteX70" fmla="*/ 207255 w 415485"/>
                <a:gd name="connsiteY70" fmla="*/ 263429 h 604393"/>
                <a:gd name="connsiteX71" fmla="*/ 176614 w 415485"/>
                <a:gd name="connsiteY71" fmla="*/ 289988 h 604393"/>
                <a:gd name="connsiteX72" fmla="*/ 190013 w 415485"/>
                <a:gd name="connsiteY72" fmla="*/ 355599 h 604393"/>
                <a:gd name="connsiteX73" fmla="*/ 171688 w 415485"/>
                <a:gd name="connsiteY73" fmla="*/ 383240 h 604393"/>
                <a:gd name="connsiteX74" fmla="*/ 166959 w 415485"/>
                <a:gd name="connsiteY74" fmla="*/ 383732 h 604393"/>
                <a:gd name="connsiteX75" fmla="*/ 144003 w 415485"/>
                <a:gd name="connsiteY75" fmla="*/ 364944 h 604393"/>
                <a:gd name="connsiteX76" fmla="*/ 130209 w 415485"/>
                <a:gd name="connsiteY76" fmla="*/ 297857 h 604393"/>
                <a:gd name="connsiteX77" fmla="*/ 144594 w 415485"/>
                <a:gd name="connsiteY77" fmla="*/ 255658 h 604393"/>
                <a:gd name="connsiteX78" fmla="*/ 174151 w 415485"/>
                <a:gd name="connsiteY78" fmla="*/ 229984 h 604393"/>
                <a:gd name="connsiteX79" fmla="*/ 162722 w 415485"/>
                <a:gd name="connsiteY79" fmla="*/ 185031 h 604393"/>
                <a:gd name="connsiteX80" fmla="*/ 160949 w 415485"/>
                <a:gd name="connsiteY80" fmla="*/ 188867 h 604393"/>
                <a:gd name="connsiteX81" fmla="*/ 129027 w 415485"/>
                <a:gd name="connsiteY81" fmla="*/ 215033 h 604393"/>
                <a:gd name="connsiteX82" fmla="*/ 86563 w 415485"/>
                <a:gd name="connsiteY82" fmla="*/ 225164 h 604393"/>
                <a:gd name="connsiteX83" fmla="*/ 81342 w 415485"/>
                <a:gd name="connsiteY83" fmla="*/ 225755 h 604393"/>
                <a:gd name="connsiteX84" fmla="*/ 59666 w 415485"/>
                <a:gd name="connsiteY84" fmla="*/ 208639 h 604393"/>
                <a:gd name="connsiteX85" fmla="*/ 62425 w 415485"/>
                <a:gd name="connsiteY85" fmla="*/ 191818 h 604393"/>
                <a:gd name="connsiteX86" fmla="*/ 76218 w 415485"/>
                <a:gd name="connsiteY86" fmla="*/ 181883 h 604393"/>
                <a:gd name="connsiteX87" fmla="*/ 118288 w 415485"/>
                <a:gd name="connsiteY87" fmla="*/ 171850 h 604393"/>
                <a:gd name="connsiteX88" fmla="*/ 120653 w 415485"/>
                <a:gd name="connsiteY88" fmla="*/ 169981 h 604393"/>
                <a:gd name="connsiteX89" fmla="*/ 141244 w 415485"/>
                <a:gd name="connsiteY89" fmla="*/ 124929 h 604393"/>
                <a:gd name="connsiteX90" fmla="*/ 158781 w 415485"/>
                <a:gd name="connsiteY90" fmla="*/ 111944 h 604393"/>
                <a:gd name="connsiteX91" fmla="*/ 226270 w 415485"/>
                <a:gd name="connsiteY91" fmla="*/ 111846 h 604393"/>
                <a:gd name="connsiteX92" fmla="*/ 189398 w 415485"/>
                <a:gd name="connsiteY92" fmla="*/ 0 h 604393"/>
                <a:gd name="connsiteX93" fmla="*/ 242040 w 415485"/>
                <a:gd name="connsiteY93" fmla="*/ 52572 h 604393"/>
                <a:gd name="connsiteX94" fmla="*/ 189398 w 415485"/>
                <a:gd name="connsiteY94" fmla="*/ 105144 h 604393"/>
                <a:gd name="connsiteX95" fmla="*/ 136756 w 415485"/>
                <a:gd name="connsiteY95" fmla="*/ 52572 h 604393"/>
                <a:gd name="connsiteX96" fmla="*/ 189398 w 415485"/>
                <a:gd name="connsiteY96" fmla="*/ 0 h 6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15485" h="604393">
                  <a:moveTo>
                    <a:pt x="257186" y="426850"/>
                  </a:moveTo>
                  <a:lnTo>
                    <a:pt x="333827" y="426850"/>
                  </a:lnTo>
                  <a:cubicBezTo>
                    <a:pt x="341314" y="426850"/>
                    <a:pt x="347323" y="432949"/>
                    <a:pt x="347323" y="440326"/>
                  </a:cubicBezTo>
                  <a:lnTo>
                    <a:pt x="347323" y="590918"/>
                  </a:lnTo>
                  <a:cubicBezTo>
                    <a:pt x="347323" y="598295"/>
                    <a:pt x="341314" y="604393"/>
                    <a:pt x="333827" y="604393"/>
                  </a:cubicBezTo>
                  <a:lnTo>
                    <a:pt x="257186" y="604393"/>
                  </a:lnTo>
                  <a:cubicBezTo>
                    <a:pt x="249700" y="604393"/>
                    <a:pt x="243592" y="598295"/>
                    <a:pt x="243592" y="590918"/>
                  </a:cubicBezTo>
                  <a:lnTo>
                    <a:pt x="243592" y="440326"/>
                  </a:lnTo>
                  <a:cubicBezTo>
                    <a:pt x="243592" y="432949"/>
                    <a:pt x="249700" y="426850"/>
                    <a:pt x="257186" y="426850"/>
                  </a:cubicBezTo>
                  <a:close/>
                  <a:moveTo>
                    <a:pt x="135362" y="392767"/>
                  </a:moveTo>
                  <a:lnTo>
                    <a:pt x="212003" y="392767"/>
                  </a:lnTo>
                  <a:cubicBezTo>
                    <a:pt x="219489" y="392767"/>
                    <a:pt x="225597" y="398864"/>
                    <a:pt x="225597" y="406338"/>
                  </a:cubicBezTo>
                  <a:lnTo>
                    <a:pt x="225597" y="590921"/>
                  </a:lnTo>
                  <a:cubicBezTo>
                    <a:pt x="225597" y="598296"/>
                    <a:pt x="219489" y="604393"/>
                    <a:pt x="212003" y="604393"/>
                  </a:cubicBezTo>
                  <a:lnTo>
                    <a:pt x="135362" y="604393"/>
                  </a:lnTo>
                  <a:cubicBezTo>
                    <a:pt x="127875" y="604393"/>
                    <a:pt x="121866" y="598296"/>
                    <a:pt x="121866" y="590921"/>
                  </a:cubicBezTo>
                  <a:lnTo>
                    <a:pt x="121866" y="406338"/>
                  </a:lnTo>
                  <a:cubicBezTo>
                    <a:pt x="121866" y="398864"/>
                    <a:pt x="127875" y="392767"/>
                    <a:pt x="135362" y="392767"/>
                  </a:cubicBezTo>
                  <a:close/>
                  <a:moveTo>
                    <a:pt x="13496" y="341678"/>
                  </a:moveTo>
                  <a:lnTo>
                    <a:pt x="90137" y="341678"/>
                  </a:lnTo>
                  <a:cubicBezTo>
                    <a:pt x="97623" y="341678"/>
                    <a:pt x="103731" y="347776"/>
                    <a:pt x="103731" y="355153"/>
                  </a:cubicBezTo>
                  <a:lnTo>
                    <a:pt x="103731" y="590918"/>
                  </a:lnTo>
                  <a:cubicBezTo>
                    <a:pt x="103731" y="598295"/>
                    <a:pt x="97623" y="604393"/>
                    <a:pt x="90137" y="604393"/>
                  </a:cubicBezTo>
                  <a:lnTo>
                    <a:pt x="13496" y="604393"/>
                  </a:lnTo>
                  <a:cubicBezTo>
                    <a:pt x="6009" y="604393"/>
                    <a:pt x="0" y="598295"/>
                    <a:pt x="0" y="590918"/>
                  </a:cubicBezTo>
                  <a:lnTo>
                    <a:pt x="0" y="355153"/>
                  </a:lnTo>
                  <a:cubicBezTo>
                    <a:pt x="0" y="347776"/>
                    <a:pt x="6009" y="341678"/>
                    <a:pt x="13496" y="341678"/>
                  </a:cubicBezTo>
                  <a:close/>
                  <a:moveTo>
                    <a:pt x="330114" y="214344"/>
                  </a:moveTo>
                  <a:cubicBezTo>
                    <a:pt x="329326" y="220049"/>
                    <a:pt x="326370" y="225459"/>
                    <a:pt x="321247" y="229197"/>
                  </a:cubicBezTo>
                  <a:cubicBezTo>
                    <a:pt x="317897" y="231657"/>
                    <a:pt x="313956" y="233132"/>
                    <a:pt x="309818" y="233427"/>
                  </a:cubicBezTo>
                  <a:cubicBezTo>
                    <a:pt x="310311" y="235886"/>
                    <a:pt x="311592" y="238149"/>
                    <a:pt x="313365" y="239919"/>
                  </a:cubicBezTo>
                  <a:cubicBezTo>
                    <a:pt x="313858" y="240411"/>
                    <a:pt x="314350" y="240805"/>
                    <a:pt x="314941" y="241297"/>
                  </a:cubicBezTo>
                  <a:lnTo>
                    <a:pt x="337011" y="219262"/>
                  </a:lnTo>
                  <a:cubicBezTo>
                    <a:pt x="336617" y="218672"/>
                    <a:pt x="336124" y="218082"/>
                    <a:pt x="335631" y="217590"/>
                  </a:cubicBezTo>
                  <a:cubicBezTo>
                    <a:pt x="334154" y="216016"/>
                    <a:pt x="332282" y="214934"/>
                    <a:pt x="330114" y="214344"/>
                  </a:cubicBezTo>
                  <a:close/>
                  <a:moveTo>
                    <a:pt x="226270" y="111846"/>
                  </a:moveTo>
                  <a:cubicBezTo>
                    <a:pt x="231886" y="111846"/>
                    <a:pt x="237009" y="115092"/>
                    <a:pt x="238487" y="116272"/>
                  </a:cubicBezTo>
                  <a:lnTo>
                    <a:pt x="286468" y="151783"/>
                  </a:lnTo>
                  <a:cubicBezTo>
                    <a:pt x="293463" y="156996"/>
                    <a:pt x="302823" y="166341"/>
                    <a:pt x="308045" y="173423"/>
                  </a:cubicBezTo>
                  <a:lnTo>
                    <a:pt x="326075" y="198114"/>
                  </a:lnTo>
                  <a:cubicBezTo>
                    <a:pt x="326567" y="198704"/>
                    <a:pt x="327060" y="199392"/>
                    <a:pt x="327454" y="200081"/>
                  </a:cubicBezTo>
                  <a:cubicBezTo>
                    <a:pt x="334252" y="200474"/>
                    <a:pt x="340558" y="203229"/>
                    <a:pt x="345287" y="207950"/>
                  </a:cubicBezTo>
                  <a:cubicBezTo>
                    <a:pt x="345878" y="208442"/>
                    <a:pt x="346272" y="208934"/>
                    <a:pt x="346765" y="209524"/>
                  </a:cubicBezTo>
                  <a:lnTo>
                    <a:pt x="357898" y="198409"/>
                  </a:lnTo>
                  <a:cubicBezTo>
                    <a:pt x="360065" y="196245"/>
                    <a:pt x="362923" y="195064"/>
                    <a:pt x="365977" y="195064"/>
                  </a:cubicBezTo>
                  <a:cubicBezTo>
                    <a:pt x="369130" y="195064"/>
                    <a:pt x="371987" y="196245"/>
                    <a:pt x="374154" y="198409"/>
                  </a:cubicBezTo>
                  <a:lnTo>
                    <a:pt x="412086" y="236280"/>
                  </a:lnTo>
                  <a:cubicBezTo>
                    <a:pt x="416618" y="240805"/>
                    <a:pt x="416618" y="248084"/>
                    <a:pt x="412086" y="252609"/>
                  </a:cubicBezTo>
                  <a:lnTo>
                    <a:pt x="348341" y="316252"/>
                  </a:lnTo>
                  <a:cubicBezTo>
                    <a:pt x="346173" y="318416"/>
                    <a:pt x="343316" y="319596"/>
                    <a:pt x="340262" y="319596"/>
                  </a:cubicBezTo>
                  <a:cubicBezTo>
                    <a:pt x="337109" y="319596"/>
                    <a:pt x="334252" y="318416"/>
                    <a:pt x="332085" y="316252"/>
                  </a:cubicBezTo>
                  <a:lnTo>
                    <a:pt x="294153" y="278282"/>
                  </a:lnTo>
                  <a:cubicBezTo>
                    <a:pt x="289621" y="273856"/>
                    <a:pt x="289621" y="266577"/>
                    <a:pt x="294153" y="262052"/>
                  </a:cubicBezTo>
                  <a:lnTo>
                    <a:pt x="305188" y="250936"/>
                  </a:lnTo>
                  <a:cubicBezTo>
                    <a:pt x="304695" y="250543"/>
                    <a:pt x="304202" y="250051"/>
                    <a:pt x="303710" y="249559"/>
                  </a:cubicBezTo>
                  <a:cubicBezTo>
                    <a:pt x="298389" y="244346"/>
                    <a:pt x="295631" y="237263"/>
                    <a:pt x="295828" y="229788"/>
                  </a:cubicBezTo>
                  <a:cubicBezTo>
                    <a:pt x="293660" y="228312"/>
                    <a:pt x="291690" y="226542"/>
                    <a:pt x="290113" y="224377"/>
                  </a:cubicBezTo>
                  <a:lnTo>
                    <a:pt x="272084" y="199786"/>
                  </a:lnTo>
                  <a:cubicBezTo>
                    <a:pt x="269621" y="196441"/>
                    <a:pt x="264300" y="191031"/>
                    <a:pt x="260753" y="188178"/>
                  </a:cubicBezTo>
                  <a:lnTo>
                    <a:pt x="292577" y="305628"/>
                  </a:lnTo>
                  <a:cubicBezTo>
                    <a:pt x="293857" y="310350"/>
                    <a:pt x="297109" y="318514"/>
                    <a:pt x="299473" y="322843"/>
                  </a:cubicBezTo>
                  <a:lnTo>
                    <a:pt x="332774" y="384322"/>
                  </a:lnTo>
                  <a:cubicBezTo>
                    <a:pt x="338981" y="395732"/>
                    <a:pt x="334745" y="409995"/>
                    <a:pt x="323316" y="416094"/>
                  </a:cubicBezTo>
                  <a:cubicBezTo>
                    <a:pt x="320262" y="417766"/>
                    <a:pt x="316912" y="418750"/>
                    <a:pt x="313464" y="418947"/>
                  </a:cubicBezTo>
                  <a:cubicBezTo>
                    <a:pt x="312971" y="418947"/>
                    <a:pt x="312577" y="418947"/>
                    <a:pt x="312183" y="418947"/>
                  </a:cubicBezTo>
                  <a:cubicBezTo>
                    <a:pt x="303513" y="418947"/>
                    <a:pt x="295532" y="414225"/>
                    <a:pt x="291493" y="406651"/>
                  </a:cubicBezTo>
                  <a:lnTo>
                    <a:pt x="258093" y="345172"/>
                  </a:lnTo>
                  <a:cubicBezTo>
                    <a:pt x="254054" y="337696"/>
                    <a:pt x="249423" y="325990"/>
                    <a:pt x="247157" y="317727"/>
                  </a:cubicBezTo>
                  <a:lnTo>
                    <a:pt x="231984" y="261167"/>
                  </a:lnTo>
                  <a:lnTo>
                    <a:pt x="209422" y="261167"/>
                  </a:lnTo>
                  <a:cubicBezTo>
                    <a:pt x="208733" y="261954"/>
                    <a:pt x="208043" y="262740"/>
                    <a:pt x="207255" y="263429"/>
                  </a:cubicBezTo>
                  <a:lnTo>
                    <a:pt x="176614" y="289988"/>
                  </a:lnTo>
                  <a:lnTo>
                    <a:pt x="190013" y="355599"/>
                  </a:lnTo>
                  <a:cubicBezTo>
                    <a:pt x="192575" y="368288"/>
                    <a:pt x="184397" y="380682"/>
                    <a:pt x="171688" y="383240"/>
                  </a:cubicBezTo>
                  <a:cubicBezTo>
                    <a:pt x="170111" y="383633"/>
                    <a:pt x="168535" y="383732"/>
                    <a:pt x="166959" y="383732"/>
                  </a:cubicBezTo>
                  <a:cubicBezTo>
                    <a:pt x="155826" y="383732"/>
                    <a:pt x="146170" y="375862"/>
                    <a:pt x="144003" y="364944"/>
                  </a:cubicBezTo>
                  <a:lnTo>
                    <a:pt x="130209" y="297857"/>
                  </a:lnTo>
                  <a:cubicBezTo>
                    <a:pt x="127155" y="282906"/>
                    <a:pt x="133067" y="265593"/>
                    <a:pt x="144594" y="255658"/>
                  </a:cubicBezTo>
                  <a:lnTo>
                    <a:pt x="174151" y="229984"/>
                  </a:lnTo>
                  <a:lnTo>
                    <a:pt x="162722" y="185031"/>
                  </a:lnTo>
                  <a:lnTo>
                    <a:pt x="160949" y="188867"/>
                  </a:lnTo>
                  <a:cubicBezTo>
                    <a:pt x="155333" y="201163"/>
                    <a:pt x="142229" y="211885"/>
                    <a:pt x="129027" y="215033"/>
                  </a:cubicBezTo>
                  <a:lnTo>
                    <a:pt x="86563" y="225164"/>
                  </a:lnTo>
                  <a:cubicBezTo>
                    <a:pt x="84790" y="225558"/>
                    <a:pt x="83115" y="225755"/>
                    <a:pt x="81342" y="225755"/>
                  </a:cubicBezTo>
                  <a:cubicBezTo>
                    <a:pt x="70997" y="225755"/>
                    <a:pt x="62129" y="218771"/>
                    <a:pt x="59666" y="208639"/>
                  </a:cubicBezTo>
                  <a:cubicBezTo>
                    <a:pt x="58287" y="202835"/>
                    <a:pt x="59272" y="196933"/>
                    <a:pt x="62425" y="191818"/>
                  </a:cubicBezTo>
                  <a:cubicBezTo>
                    <a:pt x="65578" y="186801"/>
                    <a:pt x="70405" y="183260"/>
                    <a:pt x="76218" y="181883"/>
                  </a:cubicBezTo>
                  <a:lnTo>
                    <a:pt x="118288" y="171850"/>
                  </a:lnTo>
                  <a:cubicBezTo>
                    <a:pt x="118978" y="171554"/>
                    <a:pt x="120160" y="170571"/>
                    <a:pt x="120653" y="169981"/>
                  </a:cubicBezTo>
                  <a:lnTo>
                    <a:pt x="141244" y="124929"/>
                  </a:lnTo>
                  <a:cubicBezTo>
                    <a:pt x="145185" y="116272"/>
                    <a:pt x="150899" y="112043"/>
                    <a:pt x="158781" y="111944"/>
                  </a:cubicBezTo>
                  <a:cubicBezTo>
                    <a:pt x="158880" y="111846"/>
                    <a:pt x="226270" y="111846"/>
                    <a:pt x="226270" y="111846"/>
                  </a:cubicBezTo>
                  <a:close/>
                  <a:moveTo>
                    <a:pt x="189398" y="0"/>
                  </a:moveTo>
                  <a:cubicBezTo>
                    <a:pt x="218471" y="0"/>
                    <a:pt x="242040" y="23537"/>
                    <a:pt x="242040" y="52572"/>
                  </a:cubicBezTo>
                  <a:cubicBezTo>
                    <a:pt x="242040" y="81607"/>
                    <a:pt x="218471" y="105144"/>
                    <a:pt x="189398" y="105144"/>
                  </a:cubicBezTo>
                  <a:cubicBezTo>
                    <a:pt x="160325" y="105144"/>
                    <a:pt x="136756" y="81607"/>
                    <a:pt x="136756" y="52572"/>
                  </a:cubicBezTo>
                  <a:cubicBezTo>
                    <a:pt x="136756" y="23537"/>
                    <a:pt x="160325" y="0"/>
                    <a:pt x="189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2" name="îṥļíḍè">
              <a:extLst>
                <a:ext uri="{FF2B5EF4-FFF2-40B4-BE49-F238E27FC236}">
                  <a16:creationId xmlns:a16="http://schemas.microsoft.com/office/drawing/2014/main" id="{80C5FB5E-9A65-43E8-A710-56F7B0813C0B}"/>
                </a:ext>
              </a:extLst>
            </p:cNvPr>
            <p:cNvGrpSpPr/>
            <p:nvPr/>
          </p:nvGrpSpPr>
          <p:grpSpPr>
            <a:xfrm>
              <a:off x="9409580" y="2705523"/>
              <a:ext cx="1557318" cy="966029"/>
              <a:chOff x="2425127" y="4747236"/>
              <a:chExt cx="1557318" cy="966029"/>
            </a:xfrm>
          </p:grpSpPr>
          <p:sp>
            <p:nvSpPr>
              <p:cNvPr id="43" name="iṡḻîḑé">
                <a:extLst>
                  <a:ext uri="{FF2B5EF4-FFF2-40B4-BE49-F238E27FC236}">
                    <a16:creationId xmlns:a16="http://schemas.microsoft.com/office/drawing/2014/main" id="{4F209851-EA7D-4CDD-B346-F2325112C919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</a:t>
                </a:r>
                <a:endParaRPr lang="en-US" altLang="zh-CN" sz="2000" b="1" dirty="0"/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入标题</a:t>
                </a:r>
                <a:endParaRPr lang="en-US" altLang="zh-CN" sz="2000" b="1" dirty="0"/>
              </a:p>
            </p:txBody>
          </p:sp>
          <p:sp>
            <p:nvSpPr>
              <p:cNvPr id="44" name="iS1íḍè">
                <a:extLst>
                  <a:ext uri="{FF2B5EF4-FFF2-40B4-BE49-F238E27FC236}">
                    <a16:creationId xmlns:a16="http://schemas.microsoft.com/office/drawing/2014/main" id="{DCA4899B-F065-4171-8F8E-635788B9C33C}"/>
                  </a:ext>
                </a:extLst>
              </p:cNvPr>
              <p:cNvSpPr/>
              <p:nvPr/>
            </p:nvSpPr>
            <p:spPr bwMode="auto">
              <a:xfrm>
                <a:off x="2522112" y="5088858"/>
                <a:ext cx="1460333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</p:grpSp>
      </p:grpSp>
      <p:sp>
        <p:nvSpPr>
          <p:cNvPr id="45" name="iṧ1iḓè">
            <a:extLst>
              <a:ext uri="{FF2B5EF4-FFF2-40B4-BE49-F238E27FC236}">
                <a16:creationId xmlns:a16="http://schemas.microsoft.com/office/drawing/2014/main" id="{BEB08E6E-DDBB-4391-8D8B-AA1C46D537C7}"/>
              </a:ext>
            </a:extLst>
          </p:cNvPr>
          <p:cNvSpPr/>
          <p:nvPr/>
        </p:nvSpPr>
        <p:spPr bwMode="auto">
          <a:xfrm>
            <a:off x="673100" y="2129066"/>
            <a:ext cx="4920790" cy="62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b="1" dirty="0"/>
              <a:t>通过复制您的文本后，在此框中选择粘贴。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8718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F7B"/>
      </a:accent1>
      <a:accent2>
        <a:srgbClr val="5C6578"/>
      </a:accent2>
      <a:accent3>
        <a:srgbClr val="627C93"/>
      </a:accent3>
      <a:accent4>
        <a:srgbClr val="004066"/>
      </a:accent4>
      <a:accent5>
        <a:srgbClr val="29536C"/>
      </a:accent5>
      <a:accent6>
        <a:srgbClr val="40698D"/>
      </a:accent6>
      <a:hlink>
        <a:srgbClr val="003F7B"/>
      </a:hlink>
      <a:folHlink>
        <a:srgbClr val="BFBFBF"/>
      </a:folHlink>
    </a:clrScheme>
    <a:fontScheme name="cxkuorjg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F7B"/>
    </a:accent1>
    <a:accent2>
      <a:srgbClr val="5C6578"/>
    </a:accent2>
    <a:accent3>
      <a:srgbClr val="627C93"/>
    </a:accent3>
    <a:accent4>
      <a:srgbClr val="004066"/>
    </a:accent4>
    <a:accent5>
      <a:srgbClr val="29536C"/>
    </a:accent5>
    <a:accent6>
      <a:srgbClr val="40698D"/>
    </a:accent6>
    <a:hlink>
      <a:srgbClr val="003F7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F7B"/>
    </a:accent1>
    <a:accent2>
      <a:srgbClr val="5C6578"/>
    </a:accent2>
    <a:accent3>
      <a:srgbClr val="627C93"/>
    </a:accent3>
    <a:accent4>
      <a:srgbClr val="004066"/>
    </a:accent4>
    <a:accent5>
      <a:srgbClr val="29536C"/>
    </a:accent5>
    <a:accent6>
      <a:srgbClr val="40698D"/>
    </a:accent6>
    <a:hlink>
      <a:srgbClr val="003F7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1517</Words>
  <Application>Microsoft Office PowerPoint</Application>
  <PresentationFormat>宽屏</PresentationFormat>
  <Paragraphs>249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Open Sans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陈 鹏宇</cp:lastModifiedBy>
  <cp:revision>24</cp:revision>
  <dcterms:created xsi:type="dcterms:W3CDTF">2019-03-01T13:26:40Z</dcterms:created>
  <dcterms:modified xsi:type="dcterms:W3CDTF">2023-05-08T13:30:07Z</dcterms:modified>
</cp:coreProperties>
</file>