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73" r:id="rId4"/>
    <p:sldId id="257" r:id="rId5"/>
    <p:sldId id="298" r:id="rId6"/>
    <p:sldId id="304" r:id="rId7"/>
    <p:sldId id="306" r:id="rId8"/>
    <p:sldId id="307" r:id="rId9"/>
    <p:sldId id="313" r:id="rId10"/>
    <p:sldId id="314" r:id="rId11"/>
    <p:sldId id="302" r:id="rId12"/>
    <p:sldId id="274" r:id="rId13"/>
    <p:sldId id="309" r:id="rId14"/>
    <p:sldId id="310" r:id="rId15"/>
    <p:sldId id="311" r:id="rId16"/>
    <p:sldId id="301" r:id="rId17"/>
    <p:sldId id="312" r:id="rId18"/>
    <p:sldId id="300" r:id="rId19"/>
    <p:sldId id="275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5126" autoAdjust="0"/>
  </p:normalViewPr>
  <p:slideViewPr>
    <p:cSldViewPr snapToGrid="0">
      <p:cViewPr varScale="1">
        <p:scale>
          <a:sx n="81" d="100"/>
          <a:sy n="81" d="100"/>
        </p:scale>
        <p:origin x="58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2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900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2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5" y="2963224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50" y="1739715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PA_矩形 28"/>
          <p:cNvSpPr/>
          <p:nvPr>
            <p:custDataLst>
              <p:tags r:id="rId7"/>
            </p:custDataLst>
          </p:nvPr>
        </p:nvSpPr>
        <p:spPr>
          <a:xfrm>
            <a:off x="4739959" y="3942947"/>
            <a:ext cx="271811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汇报人：李科翰</a:t>
            </a:r>
            <a:endParaRPr lang="pt-BR" altLang="zh-CN" sz="2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PA_矩形 29"/>
          <p:cNvSpPr/>
          <p:nvPr>
            <p:custDataLst>
              <p:tags r:id="rId8"/>
            </p:custDataLst>
          </p:nvPr>
        </p:nvSpPr>
        <p:spPr>
          <a:xfrm>
            <a:off x="4400954" y="3067202"/>
            <a:ext cx="338451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智能图书馆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9"/>
            </p:custDataLst>
          </p:nvPr>
        </p:nvGrpSpPr>
        <p:grpSpPr>
          <a:xfrm>
            <a:off x="4218414" y="1840884"/>
            <a:ext cx="3799167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0"/>
            </p:custDataLst>
          </p:nvPr>
        </p:nvGrpSpPr>
        <p:grpSpPr>
          <a:xfrm>
            <a:off x="4221683" y="1840884"/>
            <a:ext cx="3786147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01" y="1935544"/>
            <a:ext cx="963626" cy="963626"/>
          </a:xfrm>
          <a:prstGeom prst="rect">
            <a:avLst/>
          </a:prstGeom>
        </p:spPr>
      </p:pic>
      <p:sp>
        <p:nvSpPr>
          <p:cNvPr id="19" name="PA_矩形 28">
            <a:extLst>
              <a:ext uri="{FF2B5EF4-FFF2-40B4-BE49-F238E27FC236}">
                <a16:creationId xmlns:a16="http://schemas.microsoft.com/office/drawing/2014/main" id="{058390D9-2762-4538-9515-ADF1CBD3AD1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416542" y="6073358"/>
            <a:ext cx="735334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小组成员：李科翰、王星然、熊巧灵、陈鹏宇、黄婧婧、卞承前</a:t>
            </a:r>
            <a:endParaRPr lang="pt-BR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" grpId="0" animBg="1"/>
      <p:bldP spid="5" grpId="0" animBg="1"/>
      <p:bldP spid="29" grpId="0"/>
      <p:bldP spid="30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5" y="3156397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</a:t>
            </a:r>
            <a:r>
              <a:rPr lang="zh-CN" altLang="en-US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需求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3" y="3033287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14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2" grpId="0" animBg="1"/>
      <p:bldP spid="22" grpId="1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1835674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3503711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5118601"/>
            <a:ext cx="688368" cy="688368"/>
            <a:chOff x="7242071" y="5103361"/>
            <a:chExt cx="688368" cy="688368"/>
          </a:xfrm>
        </p:grpSpPr>
        <p:sp>
          <p:nvSpPr>
            <p:cNvPr id="29" name="椭圆 28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2773262" y="1918248"/>
            <a:ext cx="1742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+mj-ea"/>
                <a:ea typeface="+mj-ea"/>
                <a:cs typeface="Segoe UI Semilight" panose="020B0402040204020203" pitchFamily="34" charset="0"/>
              </a:rPr>
              <a:t>功能需求</a:t>
            </a:r>
          </a:p>
        </p:txBody>
      </p:sp>
      <p:sp>
        <p:nvSpPr>
          <p:cNvPr id="36" name="矩形 35"/>
          <p:cNvSpPr/>
          <p:nvPr/>
        </p:nvSpPr>
        <p:spPr>
          <a:xfrm>
            <a:off x="2788656" y="5201175"/>
            <a:ext cx="1613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+mj-ea"/>
                <a:ea typeface="+mj-ea"/>
                <a:cs typeface="Segoe UI Semilight" panose="020B0402040204020203" pitchFamily="34" charset="0"/>
              </a:rPr>
              <a:t>性能需求</a:t>
            </a:r>
          </a:p>
        </p:txBody>
      </p:sp>
      <p:sp>
        <p:nvSpPr>
          <p:cNvPr id="39" name="矩形 38"/>
          <p:cNvSpPr/>
          <p:nvPr/>
        </p:nvSpPr>
        <p:spPr>
          <a:xfrm>
            <a:off x="2773095" y="3559711"/>
            <a:ext cx="1644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+mj-ea"/>
                <a:ea typeface="+mj-ea"/>
                <a:cs typeface="Segoe UI Semilight" panose="020B0402040204020203" pitchFamily="34" charset="0"/>
              </a:rPr>
              <a:t>数据需求</a:t>
            </a: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62978" y="5279548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58111" y="1998513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15159" y="3654932"/>
            <a:ext cx="425379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" name="H0009(S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1450" y="1707791"/>
            <a:ext cx="6291842" cy="418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3" name="矩形 5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217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项目需求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5" y="3992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A09FF1-9E14-4547-B7FD-80A0B81008D8}"/>
              </a:ext>
            </a:extLst>
          </p:cNvPr>
          <p:cNvSpPr txBox="1"/>
          <p:nvPr/>
        </p:nvSpPr>
        <p:spPr>
          <a:xfrm>
            <a:off x="5667526" y="1835283"/>
            <a:ext cx="4942788" cy="341632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139700" h="139700" prst="divot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/>
              <a:t>智能书架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图书检索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图书识别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图书分拣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/>
              <a:t>预约系统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座位预约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座位管理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/>
              <a:t>智能桌面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桌面投影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使用提醒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个性化设置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217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5" y="3992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  <p:sp>
        <p:nvSpPr>
          <p:cNvPr id="35" name="圆角矩形 3">
            <a:extLst>
              <a:ext uri="{FF2B5EF4-FFF2-40B4-BE49-F238E27FC236}">
                <a16:creationId xmlns:a16="http://schemas.microsoft.com/office/drawing/2014/main" id="{C9C12F24-36B4-445C-89FF-CCC2E1B110C4}"/>
              </a:ext>
            </a:extLst>
          </p:cNvPr>
          <p:cNvSpPr/>
          <p:nvPr/>
        </p:nvSpPr>
        <p:spPr>
          <a:xfrm rot="2700000">
            <a:off x="1241643" y="2405685"/>
            <a:ext cx="2237258" cy="226665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CC3F6DE-BAD2-408B-BCD5-89F895468C0F}"/>
              </a:ext>
            </a:extLst>
          </p:cNvPr>
          <p:cNvSpPr/>
          <p:nvPr/>
        </p:nvSpPr>
        <p:spPr>
          <a:xfrm>
            <a:off x="1152806" y="3246624"/>
            <a:ext cx="248864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功能需求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6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  <p:bldP spid="35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A09FF1-9E14-4547-B7FD-80A0B81008D8}"/>
              </a:ext>
            </a:extLst>
          </p:cNvPr>
          <p:cNvSpPr txBox="1"/>
          <p:nvPr/>
        </p:nvSpPr>
        <p:spPr>
          <a:xfrm>
            <a:off x="4951495" y="1815463"/>
            <a:ext cx="6472607" cy="397031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139700" h="139700" prst="divot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图书管理数据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图书信息：书名、作者、出版社、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ISBN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图书分类信息：图书所属分类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、书架位置等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座位管理数据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座位信息：座位编号、位置、类型等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预约记录：读者姓名、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预约日期、预约时间等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AirDesk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数据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个性化设置信息：桌面图像、喝水提醒设置、久坐提醒设置等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充电设备信息：设备类型、充电进度、充电时间等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桌面展示信息：桌面杯垫、日程安排、充电进度等</a:t>
            </a:r>
            <a:endParaRPr lang="en-US" altLang="zh-CN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使用提醒记录：喝水提醒次数、久坐提醒次数、久坐时间、本次使用时间、使用总时间等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217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5" y="3992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  <p:sp>
        <p:nvSpPr>
          <p:cNvPr id="35" name="圆角矩形 3">
            <a:extLst>
              <a:ext uri="{FF2B5EF4-FFF2-40B4-BE49-F238E27FC236}">
                <a16:creationId xmlns:a16="http://schemas.microsoft.com/office/drawing/2014/main" id="{C9C12F24-36B4-445C-89FF-CCC2E1B110C4}"/>
              </a:ext>
            </a:extLst>
          </p:cNvPr>
          <p:cNvSpPr/>
          <p:nvPr/>
        </p:nvSpPr>
        <p:spPr>
          <a:xfrm rot="2700000">
            <a:off x="1241643" y="2405685"/>
            <a:ext cx="2237258" cy="226665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CC3F6DE-BAD2-408B-BCD5-89F895468C0F}"/>
              </a:ext>
            </a:extLst>
          </p:cNvPr>
          <p:cNvSpPr/>
          <p:nvPr/>
        </p:nvSpPr>
        <p:spPr>
          <a:xfrm>
            <a:off x="1152806" y="3246624"/>
            <a:ext cx="248864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  <p:bldP spid="35" grpId="0" animBg="1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A09FF1-9E14-4547-B7FD-80A0B81008D8}"/>
              </a:ext>
            </a:extLst>
          </p:cNvPr>
          <p:cNvSpPr txBox="1"/>
          <p:nvPr/>
        </p:nvSpPr>
        <p:spPr>
          <a:xfrm>
            <a:off x="5667526" y="1835283"/>
            <a:ext cx="4942788" cy="424731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139700" h="139700" prst="divot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实时性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秒内相应用户的检索请求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秒内完成图书的识别和分拣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秒内完成预约信息的录入与反馈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并发性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图书借阅：支持同时多个读者在智能书架上完成借阅操作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座位预约：支持同时多个读者在手机端进行座位预约操作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可用性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系统稳定性：在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小时内保持系统稳定运行，避免出现系统崩溃等问题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数据安全性：对用户个人信息进行保护，保障数据的安全性和完整性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217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5" y="3992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  <p:sp>
        <p:nvSpPr>
          <p:cNvPr id="35" name="圆角矩形 3">
            <a:extLst>
              <a:ext uri="{FF2B5EF4-FFF2-40B4-BE49-F238E27FC236}">
                <a16:creationId xmlns:a16="http://schemas.microsoft.com/office/drawing/2014/main" id="{C9C12F24-36B4-445C-89FF-CCC2E1B110C4}"/>
              </a:ext>
            </a:extLst>
          </p:cNvPr>
          <p:cNvSpPr/>
          <p:nvPr/>
        </p:nvSpPr>
        <p:spPr>
          <a:xfrm rot="2700000">
            <a:off x="1241643" y="2405685"/>
            <a:ext cx="2237258" cy="226665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CC3F6DE-BAD2-408B-BCD5-89F895468C0F}"/>
              </a:ext>
            </a:extLst>
          </p:cNvPr>
          <p:cNvSpPr/>
          <p:nvPr/>
        </p:nvSpPr>
        <p:spPr>
          <a:xfrm>
            <a:off x="1152806" y="3246624"/>
            <a:ext cx="248864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性能需求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  <p:bldP spid="35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5" y="3156397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项目意义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3" y="3033287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5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2" grpId="0" animBg="1"/>
      <p:bldP spid="22" grpId="1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782779" y="1332459"/>
            <a:ext cx="4735757" cy="4538232"/>
            <a:chOff x="3344" y="1687"/>
            <a:chExt cx="983" cy="942"/>
          </a:xfrm>
          <a:solidFill>
            <a:schemeClr val="bg1">
              <a:lumMod val="85000"/>
            </a:schemeClr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4105" y="1856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3 h 17"/>
                <a:gd name="T36" fmla="*/ 2 w 13"/>
                <a:gd name="T37" fmla="*/ 13 h 17"/>
                <a:gd name="T38" fmla="*/ 11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2 w 13"/>
                <a:gd name="T45" fmla="*/ 12 h 17"/>
                <a:gd name="T46" fmla="*/ 2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6 h 17"/>
                <a:gd name="T76" fmla="*/ 11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1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7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6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9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422" y="1996"/>
              <a:ext cx="69" cy="67"/>
            </a:xfrm>
            <a:custGeom>
              <a:avLst/>
              <a:gdLst>
                <a:gd name="T0" fmla="*/ 14 w 29"/>
                <a:gd name="T1" fmla="*/ 27 h 28"/>
                <a:gd name="T2" fmla="*/ 1 w 29"/>
                <a:gd name="T3" fmla="*/ 14 h 28"/>
                <a:gd name="T4" fmla="*/ 14 w 29"/>
                <a:gd name="T5" fmla="*/ 1 h 28"/>
                <a:gd name="T6" fmla="*/ 23 w 29"/>
                <a:gd name="T7" fmla="*/ 4 h 28"/>
                <a:gd name="T8" fmla="*/ 28 w 29"/>
                <a:gd name="T9" fmla="*/ 14 h 28"/>
                <a:gd name="T10" fmla="*/ 14 w 29"/>
                <a:gd name="T11" fmla="*/ 27 h 28"/>
                <a:gd name="T12" fmla="*/ 14 w 29"/>
                <a:gd name="T13" fmla="*/ 0 h 28"/>
                <a:gd name="T14" fmla="*/ 0 w 29"/>
                <a:gd name="T15" fmla="*/ 14 h 28"/>
                <a:gd name="T16" fmla="*/ 14 w 29"/>
                <a:gd name="T17" fmla="*/ 28 h 28"/>
                <a:gd name="T18" fmla="*/ 29 w 29"/>
                <a:gd name="T19" fmla="*/ 14 h 28"/>
                <a:gd name="T20" fmla="*/ 14 w 29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8">
                  <a:moveTo>
                    <a:pt x="14" y="27"/>
                  </a:moveTo>
                  <a:cubicBezTo>
                    <a:pt x="8" y="27"/>
                    <a:pt x="1" y="23"/>
                    <a:pt x="1" y="14"/>
                  </a:cubicBezTo>
                  <a:cubicBezTo>
                    <a:pt x="1" y="5"/>
                    <a:pt x="8" y="1"/>
                    <a:pt x="14" y="1"/>
                  </a:cubicBezTo>
                  <a:cubicBezTo>
                    <a:pt x="18" y="1"/>
                    <a:pt x="21" y="2"/>
                    <a:pt x="23" y="4"/>
                  </a:cubicBezTo>
                  <a:cubicBezTo>
                    <a:pt x="26" y="7"/>
                    <a:pt x="28" y="10"/>
                    <a:pt x="28" y="14"/>
                  </a:cubicBezTo>
                  <a:cubicBezTo>
                    <a:pt x="28" y="23"/>
                    <a:pt x="21" y="27"/>
                    <a:pt x="14" y="27"/>
                  </a:cubicBezTo>
                  <a:moveTo>
                    <a:pt x="14" y="0"/>
                  </a:moveTo>
                  <a:cubicBezTo>
                    <a:pt x="7" y="0"/>
                    <a:pt x="0" y="5"/>
                    <a:pt x="0" y="14"/>
                  </a:cubicBezTo>
                  <a:cubicBezTo>
                    <a:pt x="0" y="23"/>
                    <a:pt x="7" y="28"/>
                    <a:pt x="14" y="28"/>
                  </a:cubicBezTo>
                  <a:cubicBezTo>
                    <a:pt x="21" y="28"/>
                    <a:pt x="29" y="23"/>
                    <a:pt x="29" y="14"/>
                  </a:cubicBezTo>
                  <a:cubicBezTo>
                    <a:pt x="29" y="5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3413" y="1987"/>
              <a:ext cx="86" cy="85"/>
            </a:xfrm>
            <a:custGeom>
              <a:avLst/>
              <a:gdLst>
                <a:gd name="T0" fmla="*/ 18 w 36"/>
                <a:gd name="T1" fmla="*/ 35 h 36"/>
                <a:gd name="T2" fmla="*/ 1 w 36"/>
                <a:gd name="T3" fmla="*/ 18 h 36"/>
                <a:gd name="T4" fmla="*/ 18 w 36"/>
                <a:gd name="T5" fmla="*/ 1 h 36"/>
                <a:gd name="T6" fmla="*/ 35 w 36"/>
                <a:gd name="T7" fmla="*/ 18 h 36"/>
                <a:gd name="T8" fmla="*/ 18 w 36"/>
                <a:gd name="T9" fmla="*/ 35 h 36"/>
                <a:gd name="T10" fmla="*/ 18 w 36"/>
                <a:gd name="T11" fmla="*/ 0 h 36"/>
                <a:gd name="T12" fmla="*/ 6 w 36"/>
                <a:gd name="T13" fmla="*/ 5 h 36"/>
                <a:gd name="T14" fmla="*/ 0 w 36"/>
                <a:gd name="T15" fmla="*/ 18 h 36"/>
                <a:gd name="T16" fmla="*/ 6 w 36"/>
                <a:gd name="T17" fmla="*/ 31 h 36"/>
                <a:gd name="T18" fmla="*/ 18 w 36"/>
                <a:gd name="T19" fmla="*/ 36 h 36"/>
                <a:gd name="T20" fmla="*/ 31 w 36"/>
                <a:gd name="T21" fmla="*/ 31 h 36"/>
                <a:gd name="T22" fmla="*/ 36 w 36"/>
                <a:gd name="T23" fmla="*/ 18 h 36"/>
                <a:gd name="T24" fmla="*/ 31 w 36"/>
                <a:gd name="T25" fmla="*/ 5 h 36"/>
                <a:gd name="T26" fmla="*/ 18 w 36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18" y="35"/>
                  </a:moveTo>
                  <a:cubicBezTo>
                    <a:pt x="10" y="35"/>
                    <a:pt x="1" y="29"/>
                    <a:pt x="1" y="18"/>
                  </a:cubicBezTo>
                  <a:cubicBezTo>
                    <a:pt x="1" y="7"/>
                    <a:pt x="10" y="1"/>
                    <a:pt x="18" y="1"/>
                  </a:cubicBezTo>
                  <a:cubicBezTo>
                    <a:pt x="27" y="1"/>
                    <a:pt x="35" y="7"/>
                    <a:pt x="35" y="18"/>
                  </a:cubicBezTo>
                  <a:cubicBezTo>
                    <a:pt x="35" y="29"/>
                    <a:pt x="27" y="35"/>
                    <a:pt x="18" y="35"/>
                  </a:cubicBezTo>
                  <a:moveTo>
                    <a:pt x="18" y="0"/>
                  </a:moveTo>
                  <a:cubicBezTo>
                    <a:pt x="13" y="0"/>
                    <a:pt x="9" y="2"/>
                    <a:pt x="6" y="5"/>
                  </a:cubicBezTo>
                  <a:cubicBezTo>
                    <a:pt x="2" y="8"/>
                    <a:pt x="0" y="12"/>
                    <a:pt x="0" y="18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9" y="34"/>
                    <a:pt x="13" y="36"/>
                    <a:pt x="18" y="36"/>
                  </a:cubicBezTo>
                  <a:cubicBezTo>
                    <a:pt x="23" y="36"/>
                    <a:pt x="27" y="34"/>
                    <a:pt x="31" y="31"/>
                  </a:cubicBezTo>
                  <a:cubicBezTo>
                    <a:pt x="34" y="28"/>
                    <a:pt x="36" y="23"/>
                    <a:pt x="36" y="18"/>
                  </a:cubicBezTo>
                  <a:cubicBezTo>
                    <a:pt x="36" y="12"/>
                    <a:pt x="34" y="8"/>
                    <a:pt x="31" y="5"/>
                  </a:cubicBezTo>
                  <a:cubicBezTo>
                    <a:pt x="27" y="2"/>
                    <a:pt x="23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453" y="2001"/>
              <a:ext cx="3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1 w 1"/>
                <a:gd name="T11" fmla="*/ 3 h 3"/>
                <a:gd name="T12" fmla="*/ 1 w 1"/>
                <a:gd name="T13" fmla="*/ 1 h 3"/>
                <a:gd name="T14" fmla="*/ 1 w 1"/>
                <a:gd name="T15" fmla="*/ 0 h 3"/>
                <a:gd name="T16" fmla="*/ 1 w 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3453" y="2048"/>
              <a:ext cx="5" cy="10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0 w 2"/>
                <a:gd name="T5" fmla="*/ 3 h 4"/>
                <a:gd name="T6" fmla="*/ 0 w 2"/>
                <a:gd name="T7" fmla="*/ 4 h 4"/>
                <a:gd name="T8" fmla="*/ 1 w 2"/>
                <a:gd name="T9" fmla="*/ 4 h 4"/>
                <a:gd name="T10" fmla="*/ 1 w 2"/>
                <a:gd name="T11" fmla="*/ 4 h 4"/>
                <a:gd name="T12" fmla="*/ 1 w 2"/>
                <a:gd name="T13" fmla="*/ 0 h 4"/>
                <a:gd name="T14" fmla="*/ 1 w 2"/>
                <a:gd name="T15" fmla="*/ 0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3427" y="2027"/>
              <a:ext cx="10" cy="5"/>
            </a:xfrm>
            <a:custGeom>
              <a:avLst/>
              <a:gdLst>
                <a:gd name="T0" fmla="*/ 2 w 4"/>
                <a:gd name="T1" fmla="*/ 0 h 2"/>
                <a:gd name="T2" fmla="*/ 1 w 4"/>
                <a:gd name="T3" fmla="*/ 0 h 2"/>
                <a:gd name="T4" fmla="*/ 0 w 4"/>
                <a:gd name="T5" fmla="*/ 1 h 2"/>
                <a:gd name="T6" fmla="*/ 0 w 4"/>
                <a:gd name="T7" fmla="*/ 2 h 2"/>
                <a:gd name="T8" fmla="*/ 2 w 4"/>
                <a:gd name="T9" fmla="*/ 2 h 2"/>
                <a:gd name="T10" fmla="*/ 4 w 4"/>
                <a:gd name="T11" fmla="*/ 1 h 2"/>
                <a:gd name="T12" fmla="*/ 4 w 4"/>
                <a:gd name="T13" fmla="*/ 1 h 2"/>
                <a:gd name="T14" fmla="*/ 4 w 4"/>
                <a:gd name="T15" fmla="*/ 1 h 2"/>
                <a:gd name="T16" fmla="*/ 3 w 4"/>
                <a:gd name="T17" fmla="*/ 0 h 2"/>
                <a:gd name="T18" fmla="*/ 2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3472" y="2027"/>
              <a:ext cx="10" cy="5"/>
            </a:xfrm>
            <a:custGeom>
              <a:avLst/>
              <a:gdLst>
                <a:gd name="T0" fmla="*/ 3 w 4"/>
                <a:gd name="T1" fmla="*/ 0 h 2"/>
                <a:gd name="T2" fmla="*/ 1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1 w 4"/>
                <a:gd name="T9" fmla="*/ 2 h 2"/>
                <a:gd name="T10" fmla="*/ 2 w 4"/>
                <a:gd name="T11" fmla="*/ 2 h 2"/>
                <a:gd name="T12" fmla="*/ 4 w 4"/>
                <a:gd name="T13" fmla="*/ 2 h 2"/>
                <a:gd name="T14" fmla="*/ 4 w 4"/>
                <a:gd name="T15" fmla="*/ 1 h 2"/>
                <a:gd name="T16" fmla="*/ 4 w 4"/>
                <a:gd name="T17" fmla="*/ 1 h 2"/>
                <a:gd name="T18" fmla="*/ 3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3432" y="2041"/>
              <a:ext cx="5" cy="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2 w 2"/>
                <a:gd name="T13" fmla="*/ 0 h 1"/>
                <a:gd name="T14" fmla="*/ 2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465" y="2048"/>
              <a:ext cx="5" cy="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0 w 2"/>
                <a:gd name="T5" fmla="*/ 1 h 2"/>
                <a:gd name="T6" fmla="*/ 1 w 2"/>
                <a:gd name="T7" fmla="*/ 2 h 2"/>
                <a:gd name="T8" fmla="*/ 1 w 2"/>
                <a:gd name="T9" fmla="*/ 2 h 2"/>
                <a:gd name="T10" fmla="*/ 2 w 2"/>
                <a:gd name="T11" fmla="*/ 2 h 2"/>
                <a:gd name="T12" fmla="*/ 1 w 2"/>
                <a:gd name="T13" fmla="*/ 1 h 2"/>
                <a:gd name="T14" fmla="*/ 1 w 2"/>
                <a:gd name="T15" fmla="*/ 1 h 2"/>
                <a:gd name="T16" fmla="*/ 1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475" y="2041"/>
              <a:ext cx="5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1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0 h 1"/>
                <a:gd name="T16" fmla="*/ 1 w 2"/>
                <a:gd name="T17" fmla="*/ 0 h 1"/>
                <a:gd name="T18" fmla="*/ 1 w 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3465" y="2003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0 h 2"/>
                <a:gd name="T4" fmla="*/ 1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1 w 2"/>
                <a:gd name="T13" fmla="*/ 2 h 2"/>
                <a:gd name="T14" fmla="*/ 1 w 2"/>
                <a:gd name="T15" fmla="*/ 1 h 2"/>
                <a:gd name="T16" fmla="*/ 2 w 2"/>
                <a:gd name="T17" fmla="*/ 1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3475" y="2010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1 w 2"/>
                <a:gd name="T11" fmla="*/ 2 h 2"/>
                <a:gd name="T12" fmla="*/ 2 w 2"/>
                <a:gd name="T13" fmla="*/ 1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3822" y="1799"/>
              <a:ext cx="83" cy="80"/>
            </a:xfrm>
            <a:custGeom>
              <a:avLst/>
              <a:gdLst>
                <a:gd name="T0" fmla="*/ 22 w 35"/>
                <a:gd name="T1" fmla="*/ 25 h 34"/>
                <a:gd name="T2" fmla="*/ 19 w 35"/>
                <a:gd name="T3" fmla="*/ 32 h 34"/>
                <a:gd name="T4" fmla="*/ 22 w 35"/>
                <a:gd name="T5" fmla="*/ 25 h 34"/>
                <a:gd name="T6" fmla="*/ 18 w 35"/>
                <a:gd name="T7" fmla="*/ 24 h 34"/>
                <a:gd name="T8" fmla="*/ 16 w 35"/>
                <a:gd name="T9" fmla="*/ 22 h 34"/>
                <a:gd name="T10" fmla="*/ 13 w 35"/>
                <a:gd name="T11" fmla="*/ 18 h 34"/>
                <a:gd name="T12" fmla="*/ 13 w 35"/>
                <a:gd name="T13" fmla="*/ 18 h 34"/>
                <a:gd name="T14" fmla="*/ 15 w 35"/>
                <a:gd name="T15" fmla="*/ 22 h 34"/>
                <a:gd name="T16" fmla="*/ 14 w 35"/>
                <a:gd name="T17" fmla="*/ 22 h 34"/>
                <a:gd name="T18" fmla="*/ 13 w 35"/>
                <a:gd name="T19" fmla="*/ 19 h 34"/>
                <a:gd name="T20" fmla="*/ 31 w 35"/>
                <a:gd name="T21" fmla="*/ 20 h 34"/>
                <a:gd name="T22" fmla="*/ 31 w 35"/>
                <a:gd name="T23" fmla="*/ 20 h 34"/>
                <a:gd name="T24" fmla="*/ 31 w 35"/>
                <a:gd name="T25" fmla="*/ 14 h 34"/>
                <a:gd name="T26" fmla="*/ 31 w 35"/>
                <a:gd name="T27" fmla="*/ 14 h 34"/>
                <a:gd name="T28" fmla="*/ 30 w 35"/>
                <a:gd name="T29" fmla="*/ 20 h 34"/>
                <a:gd name="T30" fmla="*/ 21 w 35"/>
                <a:gd name="T31" fmla="*/ 9 h 34"/>
                <a:gd name="T32" fmla="*/ 8 w 35"/>
                <a:gd name="T33" fmla="*/ 18 h 34"/>
                <a:gd name="T34" fmla="*/ 11 w 35"/>
                <a:gd name="T35" fmla="*/ 18 h 34"/>
                <a:gd name="T36" fmla="*/ 30 w 35"/>
                <a:gd name="T37" fmla="*/ 9 h 34"/>
                <a:gd name="T38" fmla="*/ 12 w 35"/>
                <a:gd name="T39" fmla="*/ 8 h 34"/>
                <a:gd name="T40" fmla="*/ 18 w 35"/>
                <a:gd name="T41" fmla="*/ 8 h 34"/>
                <a:gd name="T42" fmla="*/ 14 w 35"/>
                <a:gd name="T43" fmla="*/ 8 h 34"/>
                <a:gd name="T44" fmla="*/ 15 w 35"/>
                <a:gd name="T45" fmla="*/ 9 h 34"/>
                <a:gd name="T46" fmla="*/ 12 w 35"/>
                <a:gd name="T47" fmla="*/ 16 h 34"/>
                <a:gd name="T48" fmla="*/ 6 w 35"/>
                <a:gd name="T49" fmla="*/ 11 h 34"/>
                <a:gd name="T50" fmla="*/ 7 w 35"/>
                <a:gd name="T51" fmla="*/ 15 h 34"/>
                <a:gd name="T52" fmla="*/ 13 w 35"/>
                <a:gd name="T53" fmla="*/ 5 h 34"/>
                <a:gd name="T54" fmla="*/ 9 w 35"/>
                <a:gd name="T55" fmla="*/ 12 h 34"/>
                <a:gd name="T56" fmla="*/ 29 w 35"/>
                <a:gd name="T57" fmla="*/ 6 h 34"/>
                <a:gd name="T58" fmla="*/ 20 w 35"/>
                <a:gd name="T59" fmla="*/ 4 h 34"/>
                <a:gd name="T60" fmla="*/ 20 w 35"/>
                <a:gd name="T61" fmla="*/ 4 h 34"/>
                <a:gd name="T62" fmla="*/ 24 w 35"/>
                <a:gd name="T63" fmla="*/ 5 h 34"/>
                <a:gd name="T64" fmla="*/ 27 w 35"/>
                <a:gd name="T65" fmla="*/ 7 h 34"/>
                <a:gd name="T66" fmla="*/ 29 w 35"/>
                <a:gd name="T67" fmla="*/ 11 h 34"/>
                <a:gd name="T68" fmla="*/ 33 w 35"/>
                <a:gd name="T69" fmla="*/ 12 h 34"/>
                <a:gd name="T70" fmla="*/ 28 w 35"/>
                <a:gd name="T71" fmla="*/ 15 h 34"/>
                <a:gd name="T72" fmla="*/ 32 w 35"/>
                <a:gd name="T73" fmla="*/ 21 h 34"/>
                <a:gd name="T74" fmla="*/ 27 w 35"/>
                <a:gd name="T75" fmla="*/ 27 h 34"/>
                <a:gd name="T76" fmla="*/ 22 w 35"/>
                <a:gd name="T77" fmla="*/ 24 h 34"/>
                <a:gd name="T78" fmla="*/ 14 w 35"/>
                <a:gd name="T79" fmla="*/ 19 h 34"/>
                <a:gd name="T80" fmla="*/ 18 w 35"/>
                <a:gd name="T81" fmla="*/ 13 h 34"/>
                <a:gd name="T82" fmla="*/ 22 w 35"/>
                <a:gd name="T83" fmla="*/ 10 h 34"/>
                <a:gd name="T84" fmla="*/ 18 w 35"/>
                <a:gd name="T85" fmla="*/ 6 h 34"/>
                <a:gd name="T86" fmla="*/ 14 w 35"/>
                <a:gd name="T87" fmla="*/ 5 h 34"/>
                <a:gd name="T88" fmla="*/ 5 w 35"/>
                <a:gd name="T89" fmla="*/ 10 h 34"/>
                <a:gd name="T90" fmla="*/ 6 w 35"/>
                <a:gd name="T91" fmla="*/ 16 h 34"/>
                <a:gd name="T92" fmla="*/ 6 w 35"/>
                <a:gd name="T93" fmla="*/ 17 h 34"/>
                <a:gd name="T94" fmla="*/ 13 w 35"/>
                <a:gd name="T95" fmla="*/ 23 h 34"/>
                <a:gd name="T96" fmla="*/ 13 w 35"/>
                <a:gd name="T97" fmla="*/ 29 h 34"/>
                <a:gd name="T98" fmla="*/ 15 w 35"/>
                <a:gd name="T99" fmla="*/ 30 h 34"/>
                <a:gd name="T100" fmla="*/ 7 w 35"/>
                <a:gd name="T101" fmla="*/ 4 h 34"/>
                <a:gd name="T102" fmla="*/ 23 w 35"/>
                <a:gd name="T103" fmla="*/ 2 h 34"/>
                <a:gd name="T104" fmla="*/ 11 w 35"/>
                <a:gd name="T105" fmla="*/ 2 h 34"/>
                <a:gd name="T106" fmla="*/ 21 w 35"/>
                <a:gd name="T107" fmla="*/ 3 h 34"/>
                <a:gd name="T108" fmla="*/ 12 w 35"/>
                <a:gd name="T109" fmla="*/ 2 h 34"/>
                <a:gd name="T110" fmla="*/ 18 w 35"/>
                <a:gd name="T111" fmla="*/ 2 h 34"/>
                <a:gd name="T112" fmla="*/ 15 w 35"/>
                <a:gd name="T113" fmla="*/ 1 h 34"/>
                <a:gd name="T114" fmla="*/ 17 w 35"/>
                <a:gd name="T115" fmla="*/ 0 h 34"/>
                <a:gd name="T116" fmla="*/ 0 w 35"/>
                <a:gd name="T117" fmla="*/ 17 h 34"/>
                <a:gd name="T118" fmla="*/ 34 w 35"/>
                <a:gd name="T119" fmla="*/ 22 h 34"/>
                <a:gd name="T120" fmla="*/ 29 w 35"/>
                <a:gd name="T12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" h="34">
                  <a:moveTo>
                    <a:pt x="22" y="32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7" y="27"/>
                    <a:pt x="23" y="31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moveTo>
                    <a:pt x="19" y="3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2"/>
                    <a:pt x="19" y="32"/>
                  </a:cubicBezTo>
                  <a:moveTo>
                    <a:pt x="17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1" y="24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8" y="32"/>
                    <a:pt x="18" y="33"/>
                    <a:pt x="17" y="33"/>
                  </a:cubicBezTo>
                  <a:moveTo>
                    <a:pt x="16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6" y="31"/>
                    <a:pt x="17" y="29"/>
                    <a:pt x="15" y="28"/>
                  </a:cubicBezTo>
                  <a:cubicBezTo>
                    <a:pt x="16" y="27"/>
                    <a:pt x="17" y="25"/>
                    <a:pt x="18" y="24"/>
                  </a:cubicBezTo>
                  <a:cubicBezTo>
                    <a:pt x="18" y="24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2"/>
                    <a:pt x="16" y="32"/>
                    <a:pt x="16" y="32"/>
                  </a:cubicBezTo>
                  <a:moveTo>
                    <a:pt x="15" y="28"/>
                  </a:moveTo>
                  <a:cubicBezTo>
                    <a:pt x="15" y="28"/>
                    <a:pt x="14" y="27"/>
                    <a:pt x="14" y="2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8" y="22"/>
                    <a:pt x="19" y="22"/>
                  </a:cubicBezTo>
                  <a:cubicBezTo>
                    <a:pt x="18" y="23"/>
                    <a:pt x="18" y="23"/>
                    <a:pt x="18" y="24"/>
                  </a:cubicBezTo>
                  <a:cubicBezTo>
                    <a:pt x="17" y="25"/>
                    <a:pt x="16" y="27"/>
                    <a:pt x="15" y="28"/>
                  </a:cubicBezTo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4" y="19"/>
                    <a:pt x="13" y="20"/>
                  </a:cubicBezTo>
                  <a:cubicBezTo>
                    <a:pt x="13" y="20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5"/>
                    <a:pt x="14" y="24"/>
                  </a:cubicBezTo>
                  <a:cubicBezTo>
                    <a:pt x="14" y="23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31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7"/>
                  </a:cubicBezTo>
                  <a:cubicBezTo>
                    <a:pt x="33" y="18"/>
                    <a:pt x="33" y="19"/>
                    <a:pt x="33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moveTo>
                    <a:pt x="29" y="19"/>
                  </a:moveTo>
                  <a:cubicBezTo>
                    <a:pt x="29" y="18"/>
                    <a:pt x="29" y="16"/>
                    <a:pt x="29" y="16"/>
                  </a:cubicBezTo>
                  <a:cubicBezTo>
                    <a:pt x="30" y="14"/>
                    <a:pt x="30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5"/>
                    <a:pt x="30" y="17"/>
                    <a:pt x="29" y="19"/>
                  </a:cubicBezTo>
                  <a:moveTo>
                    <a:pt x="30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8"/>
                    <a:pt x="31" y="16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18" y="12"/>
                  </a:moveTo>
                  <a:cubicBezTo>
                    <a:pt x="19" y="11"/>
                    <a:pt x="19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9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moveTo>
                    <a:pt x="11" y="20"/>
                  </a:moveTo>
                  <a:cubicBezTo>
                    <a:pt x="10" y="19"/>
                    <a:pt x="10" y="19"/>
                    <a:pt x="9" y="19"/>
                  </a:cubicBezTo>
                  <a:cubicBezTo>
                    <a:pt x="9" y="19"/>
                    <a:pt x="8" y="18"/>
                    <a:pt x="8" y="18"/>
                  </a:cubicBezTo>
                  <a:cubicBezTo>
                    <a:pt x="10" y="14"/>
                    <a:pt x="11" y="11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3" y="11"/>
                    <a:pt x="12" y="14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1" y="18"/>
                    <a:pt x="11" y="19"/>
                    <a:pt x="11" y="20"/>
                  </a:cubicBezTo>
                  <a:moveTo>
                    <a:pt x="30" y="9"/>
                  </a:moveTo>
                  <a:cubicBezTo>
                    <a:pt x="30" y="9"/>
                    <a:pt x="30" y="8"/>
                    <a:pt x="30" y="8"/>
                  </a:cubicBezTo>
                  <a:cubicBezTo>
                    <a:pt x="31" y="8"/>
                    <a:pt x="31" y="9"/>
                    <a:pt x="31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moveTo>
                    <a:pt x="8" y="17"/>
                  </a:moveTo>
                  <a:cubicBezTo>
                    <a:pt x="7" y="17"/>
                    <a:pt x="7" y="16"/>
                    <a:pt x="7" y="16"/>
                  </a:cubicBezTo>
                  <a:cubicBezTo>
                    <a:pt x="7" y="14"/>
                    <a:pt x="8" y="13"/>
                    <a:pt x="9" y="12"/>
                  </a:cubicBezTo>
                  <a:cubicBezTo>
                    <a:pt x="10" y="11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1" y="11"/>
                    <a:pt x="9" y="14"/>
                    <a:pt x="8" y="17"/>
                  </a:cubicBezTo>
                  <a:moveTo>
                    <a:pt x="14" y="17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5" y="13"/>
                    <a:pt x="16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20" y="8"/>
                  </a:cubicBezTo>
                  <a:cubicBezTo>
                    <a:pt x="19" y="9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5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1"/>
                    <a:pt x="15" y="9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6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29" y="10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29" y="6"/>
                    <a:pt x="30" y="7"/>
                    <a:pt x="30" y="7"/>
                  </a:cubicBezTo>
                  <a:cubicBezTo>
                    <a:pt x="30" y="8"/>
                    <a:pt x="30" y="9"/>
                    <a:pt x="29" y="10"/>
                  </a:cubicBezTo>
                  <a:moveTo>
                    <a:pt x="7" y="15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0" y="10"/>
                    <a:pt x="9" y="12"/>
                  </a:cubicBezTo>
                  <a:cubicBezTo>
                    <a:pt x="8" y="13"/>
                    <a:pt x="7" y="14"/>
                    <a:pt x="7" y="15"/>
                  </a:cubicBezTo>
                  <a:moveTo>
                    <a:pt x="2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7"/>
                    <a:pt x="28" y="8"/>
                  </a:cubicBezTo>
                  <a:moveTo>
                    <a:pt x="9" y="5"/>
                  </a:moveTo>
                  <a:cubicBezTo>
                    <a:pt x="10" y="5"/>
                    <a:pt x="11" y="5"/>
                    <a:pt x="11" y="4"/>
                  </a:cubicBezTo>
                  <a:cubicBezTo>
                    <a:pt x="13" y="3"/>
                    <a:pt x="14" y="3"/>
                    <a:pt x="16" y="3"/>
                  </a:cubicBezTo>
                  <a:cubicBezTo>
                    <a:pt x="17" y="3"/>
                    <a:pt x="18" y="3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2" y="5"/>
                  </a:cubicBezTo>
                  <a:cubicBezTo>
                    <a:pt x="22" y="5"/>
                    <a:pt x="23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6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8"/>
                    <a:pt x="27" y="8"/>
                  </a:cubicBezTo>
                  <a:cubicBezTo>
                    <a:pt x="28" y="9"/>
                    <a:pt x="28" y="10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4"/>
                    <a:pt x="28" y="15"/>
                  </a:cubicBezTo>
                  <a:cubicBezTo>
                    <a:pt x="28" y="16"/>
                    <a:pt x="27" y="19"/>
                    <a:pt x="28" y="21"/>
                  </a:cubicBezTo>
                  <a:cubicBezTo>
                    <a:pt x="29" y="21"/>
                    <a:pt x="29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8"/>
                    <a:pt x="27" y="30"/>
                    <a:pt x="25" y="31"/>
                  </a:cubicBezTo>
                  <a:cubicBezTo>
                    <a:pt x="26" y="30"/>
                    <a:pt x="27" y="28"/>
                    <a:pt x="27" y="27"/>
                  </a:cubicBezTo>
                  <a:cubicBezTo>
                    <a:pt x="27" y="26"/>
                    <a:pt x="26" y="25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2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7"/>
                  </a:cubicBezTo>
                  <a:cubicBezTo>
                    <a:pt x="16" y="17"/>
                    <a:pt x="16" y="15"/>
                    <a:pt x="17" y="15"/>
                  </a:cubicBezTo>
                  <a:cubicBezTo>
                    <a:pt x="17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0" y="5"/>
                    <a:pt x="9" y="5"/>
                  </a:cubicBezTo>
                  <a:cubicBezTo>
                    <a:pt x="8" y="5"/>
                    <a:pt x="6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5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8" y="19"/>
                    <a:pt x="9" y="20"/>
                  </a:cubicBezTo>
                  <a:cubicBezTo>
                    <a:pt x="9" y="20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2" y="26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5" y="32"/>
                    <a:pt x="14" y="32"/>
                    <a:pt x="14" y="32"/>
                  </a:cubicBezTo>
                  <a:cubicBezTo>
                    <a:pt x="7" y="31"/>
                    <a:pt x="1" y="26"/>
                    <a:pt x="1" y="17"/>
                  </a:cubicBezTo>
                  <a:cubicBezTo>
                    <a:pt x="1" y="11"/>
                    <a:pt x="3" y="7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moveTo>
                    <a:pt x="23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4" y="3"/>
                    <a:pt x="24" y="4"/>
                    <a:pt x="23" y="4"/>
                  </a:cubicBezTo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3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9" y="4"/>
                  </a:cubicBezTo>
                  <a:moveTo>
                    <a:pt x="22" y="4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3" y="2"/>
                  </a:cubicBezTo>
                  <a:cubicBezTo>
                    <a:pt x="22" y="3"/>
                    <a:pt x="22" y="3"/>
                    <a:pt x="22" y="4"/>
                  </a:cubicBezTo>
                  <a:moveTo>
                    <a:pt x="12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2" y="2"/>
                    <a:pt x="12" y="3"/>
                  </a:cubicBezTo>
                  <a:moveTo>
                    <a:pt x="20" y="3"/>
                  </a:move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15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1"/>
                    <a:pt x="17" y="1"/>
                    <a:pt x="18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0" y="1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" y="7"/>
                    <a:pt x="0" y="12"/>
                    <a:pt x="0" y="17"/>
                  </a:cubicBezTo>
                  <a:cubicBezTo>
                    <a:pt x="0" y="27"/>
                    <a:pt x="7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6" y="34"/>
                    <a:pt x="17" y="34"/>
                  </a:cubicBezTo>
                  <a:cubicBezTo>
                    <a:pt x="21" y="34"/>
                    <a:pt x="22" y="33"/>
                    <a:pt x="22" y="33"/>
                  </a:cubicBezTo>
                  <a:cubicBezTo>
                    <a:pt x="25" y="32"/>
                    <a:pt x="27" y="31"/>
                    <a:pt x="29" y="29"/>
                  </a:cubicBezTo>
                  <a:cubicBezTo>
                    <a:pt x="31" y="27"/>
                    <a:pt x="33" y="25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4" y="19"/>
                    <a:pt x="35" y="1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2"/>
                    <a:pt x="33" y="8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3706" y="1963"/>
              <a:ext cx="38" cy="38"/>
            </a:xfrm>
            <a:custGeom>
              <a:avLst/>
              <a:gdLst>
                <a:gd name="T0" fmla="*/ 8 w 16"/>
                <a:gd name="T1" fmla="*/ 15 h 16"/>
                <a:gd name="T2" fmla="*/ 2 w 16"/>
                <a:gd name="T3" fmla="*/ 6 h 16"/>
                <a:gd name="T4" fmla="*/ 8 w 16"/>
                <a:gd name="T5" fmla="*/ 1 h 16"/>
                <a:gd name="T6" fmla="*/ 14 w 16"/>
                <a:gd name="T7" fmla="*/ 10 h 16"/>
                <a:gd name="T8" fmla="*/ 8 w 16"/>
                <a:gd name="T9" fmla="*/ 15 h 16"/>
                <a:gd name="T10" fmla="*/ 8 w 16"/>
                <a:gd name="T11" fmla="*/ 0 h 16"/>
                <a:gd name="T12" fmla="*/ 1 w 16"/>
                <a:gd name="T13" fmla="*/ 6 h 16"/>
                <a:gd name="T14" fmla="*/ 2 w 16"/>
                <a:gd name="T15" fmla="*/ 12 h 16"/>
                <a:gd name="T16" fmla="*/ 8 w 16"/>
                <a:gd name="T17" fmla="*/ 16 h 16"/>
                <a:gd name="T18" fmla="*/ 15 w 16"/>
                <a:gd name="T19" fmla="*/ 10 h 16"/>
                <a:gd name="T20" fmla="*/ 14 w 16"/>
                <a:gd name="T21" fmla="*/ 4 h 16"/>
                <a:gd name="T22" fmla="*/ 8 w 1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5"/>
                  </a:moveTo>
                  <a:cubicBezTo>
                    <a:pt x="4" y="15"/>
                    <a:pt x="0" y="11"/>
                    <a:pt x="2" y="6"/>
                  </a:cubicBezTo>
                  <a:cubicBezTo>
                    <a:pt x="3" y="3"/>
                    <a:pt x="5" y="1"/>
                    <a:pt x="8" y="1"/>
                  </a:cubicBezTo>
                  <a:cubicBezTo>
                    <a:pt x="12" y="1"/>
                    <a:pt x="16" y="5"/>
                    <a:pt x="14" y="10"/>
                  </a:cubicBezTo>
                  <a:cubicBezTo>
                    <a:pt x="13" y="13"/>
                    <a:pt x="11" y="15"/>
                    <a:pt x="8" y="15"/>
                  </a:cubicBezTo>
                  <a:moveTo>
                    <a:pt x="8" y="0"/>
                  </a:moveTo>
                  <a:cubicBezTo>
                    <a:pt x="4" y="0"/>
                    <a:pt x="2" y="2"/>
                    <a:pt x="1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3" y="14"/>
                    <a:pt x="5" y="16"/>
                    <a:pt x="8" y="16"/>
                  </a:cubicBezTo>
                  <a:cubicBezTo>
                    <a:pt x="11" y="16"/>
                    <a:pt x="14" y="14"/>
                    <a:pt x="15" y="10"/>
                  </a:cubicBezTo>
                  <a:cubicBezTo>
                    <a:pt x="16" y="8"/>
                    <a:pt x="15" y="6"/>
                    <a:pt x="14" y="4"/>
                  </a:cubicBezTo>
                  <a:cubicBezTo>
                    <a:pt x="13" y="2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3694" y="1958"/>
              <a:ext cx="57" cy="76"/>
            </a:xfrm>
            <a:custGeom>
              <a:avLst/>
              <a:gdLst>
                <a:gd name="T0" fmla="*/ 1 w 24"/>
                <a:gd name="T1" fmla="*/ 30 h 32"/>
                <a:gd name="T2" fmla="*/ 2 w 24"/>
                <a:gd name="T3" fmla="*/ 30 h 32"/>
                <a:gd name="T4" fmla="*/ 0 w 24"/>
                <a:gd name="T5" fmla="*/ 29 h 32"/>
                <a:gd name="T6" fmla="*/ 1 w 24"/>
                <a:gd name="T7" fmla="*/ 29 h 32"/>
                <a:gd name="T8" fmla="*/ 1 w 24"/>
                <a:gd name="T9" fmla="*/ 29 h 32"/>
                <a:gd name="T10" fmla="*/ 5 w 24"/>
                <a:gd name="T11" fmla="*/ 22 h 32"/>
                <a:gd name="T12" fmla="*/ 6 w 24"/>
                <a:gd name="T13" fmla="*/ 23 h 32"/>
                <a:gd name="T14" fmla="*/ 6 w 24"/>
                <a:gd name="T15" fmla="*/ 23 h 32"/>
                <a:gd name="T16" fmla="*/ 7 w 24"/>
                <a:gd name="T17" fmla="*/ 23 h 32"/>
                <a:gd name="T18" fmla="*/ 7 w 24"/>
                <a:gd name="T19" fmla="*/ 24 h 32"/>
                <a:gd name="T20" fmla="*/ 5 w 24"/>
                <a:gd name="T21" fmla="*/ 24 h 32"/>
                <a:gd name="T22" fmla="*/ 7 w 24"/>
                <a:gd name="T23" fmla="*/ 24 h 32"/>
                <a:gd name="T24" fmla="*/ 7 w 24"/>
                <a:gd name="T25" fmla="*/ 25 h 32"/>
                <a:gd name="T26" fmla="*/ 5 w 24"/>
                <a:gd name="T27" fmla="*/ 26 h 32"/>
                <a:gd name="T28" fmla="*/ 6 w 24"/>
                <a:gd name="T29" fmla="*/ 26 h 32"/>
                <a:gd name="T30" fmla="*/ 4 w 24"/>
                <a:gd name="T31" fmla="*/ 26 h 32"/>
                <a:gd name="T32" fmla="*/ 6 w 24"/>
                <a:gd name="T33" fmla="*/ 26 h 32"/>
                <a:gd name="T34" fmla="*/ 5 w 24"/>
                <a:gd name="T35" fmla="*/ 27 h 32"/>
                <a:gd name="T36" fmla="*/ 4 w 24"/>
                <a:gd name="T37" fmla="*/ 28 h 32"/>
                <a:gd name="T38" fmla="*/ 5 w 24"/>
                <a:gd name="T39" fmla="*/ 28 h 32"/>
                <a:gd name="T40" fmla="*/ 3 w 24"/>
                <a:gd name="T41" fmla="*/ 29 h 32"/>
                <a:gd name="T42" fmla="*/ 5 w 24"/>
                <a:gd name="T43" fmla="*/ 29 h 32"/>
                <a:gd name="T44" fmla="*/ 4 w 24"/>
                <a:gd name="T45" fmla="*/ 29 h 32"/>
                <a:gd name="T46" fmla="*/ 3 w 24"/>
                <a:gd name="T47" fmla="*/ 30 h 32"/>
                <a:gd name="T48" fmla="*/ 3 w 24"/>
                <a:gd name="T49" fmla="*/ 31 h 32"/>
                <a:gd name="T50" fmla="*/ 3 w 24"/>
                <a:gd name="T51" fmla="*/ 30 h 32"/>
                <a:gd name="T52" fmla="*/ 1 w 24"/>
                <a:gd name="T53" fmla="*/ 30 h 32"/>
                <a:gd name="T54" fmla="*/ 1 w 24"/>
                <a:gd name="T55" fmla="*/ 30 h 32"/>
                <a:gd name="T56" fmla="*/ 1 w 24"/>
                <a:gd name="T57" fmla="*/ 29 h 32"/>
                <a:gd name="T58" fmla="*/ 7 w 24"/>
                <a:gd name="T59" fmla="*/ 22 h 32"/>
                <a:gd name="T60" fmla="*/ 6 w 24"/>
                <a:gd name="T61" fmla="*/ 22 h 32"/>
                <a:gd name="T62" fmla="*/ 9 w 24"/>
                <a:gd name="T63" fmla="*/ 19 h 32"/>
                <a:gd name="T64" fmla="*/ 13 w 24"/>
                <a:gd name="T65" fmla="*/ 19 h 32"/>
                <a:gd name="T66" fmla="*/ 13 w 24"/>
                <a:gd name="T67" fmla="*/ 1 h 32"/>
                <a:gd name="T68" fmla="*/ 13 w 24"/>
                <a:gd name="T69" fmla="*/ 19 h 32"/>
                <a:gd name="T70" fmla="*/ 4 w 24"/>
                <a:gd name="T71" fmla="*/ 6 h 32"/>
                <a:gd name="T72" fmla="*/ 7 w 24"/>
                <a:gd name="T73" fmla="*/ 18 h 32"/>
                <a:gd name="T74" fmla="*/ 4 w 24"/>
                <a:gd name="T75" fmla="*/ 22 h 32"/>
                <a:gd name="T76" fmla="*/ 4 w 24"/>
                <a:gd name="T77" fmla="*/ 22 h 32"/>
                <a:gd name="T78" fmla="*/ 4 w 24"/>
                <a:gd name="T79" fmla="*/ 22 h 32"/>
                <a:gd name="T80" fmla="*/ 0 w 24"/>
                <a:gd name="T81" fmla="*/ 29 h 32"/>
                <a:gd name="T82" fmla="*/ 0 w 24"/>
                <a:gd name="T83" fmla="*/ 30 h 32"/>
                <a:gd name="T84" fmla="*/ 4 w 24"/>
                <a:gd name="T85" fmla="*/ 32 h 32"/>
                <a:gd name="T86" fmla="*/ 8 w 24"/>
                <a:gd name="T87" fmla="*/ 24 h 32"/>
                <a:gd name="T88" fmla="*/ 8 w 24"/>
                <a:gd name="T89" fmla="*/ 24 h 32"/>
                <a:gd name="T90" fmla="*/ 8 w 24"/>
                <a:gd name="T91" fmla="*/ 24 h 32"/>
                <a:gd name="T92" fmla="*/ 10 w 24"/>
                <a:gd name="T93" fmla="*/ 20 h 32"/>
                <a:gd name="T94" fmla="*/ 22 w 24"/>
                <a:gd name="T95" fmla="*/ 14 h 32"/>
                <a:gd name="T96" fmla="*/ 13 w 24"/>
                <a:gd name="T9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32">
                  <a:moveTo>
                    <a:pt x="3" y="31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3" y="26"/>
                    <a:pt x="3" y="25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7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4" y="30"/>
                    <a:pt x="4" y="30"/>
                  </a:cubicBezTo>
                  <a:cubicBezTo>
                    <a:pt x="4" y="30"/>
                    <a:pt x="4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7" y="22"/>
                  </a:moveTo>
                  <a:cubicBezTo>
                    <a:pt x="7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7" y="19"/>
                    <a:pt x="7" y="18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8" y="20"/>
                    <a:pt x="8" y="21"/>
                    <a:pt x="7" y="22"/>
                  </a:cubicBezTo>
                  <a:moveTo>
                    <a:pt x="13" y="19"/>
                  </a:moveTo>
                  <a:cubicBezTo>
                    <a:pt x="7" y="19"/>
                    <a:pt x="1" y="13"/>
                    <a:pt x="5" y="6"/>
                  </a:cubicBezTo>
                  <a:cubicBezTo>
                    <a:pt x="7" y="3"/>
                    <a:pt x="10" y="1"/>
                    <a:pt x="13" y="1"/>
                  </a:cubicBezTo>
                  <a:cubicBezTo>
                    <a:pt x="18" y="1"/>
                    <a:pt x="24" y="7"/>
                    <a:pt x="21" y="14"/>
                  </a:cubicBezTo>
                  <a:cubicBezTo>
                    <a:pt x="19" y="18"/>
                    <a:pt x="16" y="19"/>
                    <a:pt x="13" y="19"/>
                  </a:cubicBezTo>
                  <a:moveTo>
                    <a:pt x="13" y="0"/>
                  </a:moveTo>
                  <a:cubicBezTo>
                    <a:pt x="9" y="0"/>
                    <a:pt x="6" y="2"/>
                    <a:pt x="4" y="6"/>
                  </a:cubicBezTo>
                  <a:cubicBezTo>
                    <a:pt x="2" y="9"/>
                    <a:pt x="2" y="12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6" y="18"/>
                    <a:pt x="5" y="20"/>
                    <a:pt x="5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2" y="26"/>
                    <a:pt x="1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2" y="32"/>
                    <a:pt x="3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1"/>
                    <a:pt x="5" y="30"/>
                    <a:pt x="7" y="27"/>
                  </a:cubicBezTo>
                  <a:cubicBezTo>
                    <a:pt x="7" y="26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2"/>
                    <a:pt x="9" y="21"/>
                    <a:pt x="10" y="20"/>
                  </a:cubicBezTo>
                  <a:cubicBezTo>
                    <a:pt x="11" y="20"/>
                    <a:pt x="12" y="20"/>
                    <a:pt x="13" y="20"/>
                  </a:cubicBezTo>
                  <a:cubicBezTo>
                    <a:pt x="17" y="20"/>
                    <a:pt x="20" y="18"/>
                    <a:pt x="22" y="14"/>
                  </a:cubicBezTo>
                  <a:cubicBezTo>
                    <a:pt x="23" y="11"/>
                    <a:pt x="23" y="8"/>
                    <a:pt x="21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3713" y="1970"/>
              <a:ext cx="16" cy="9"/>
            </a:xfrm>
            <a:custGeom>
              <a:avLst/>
              <a:gdLst>
                <a:gd name="T0" fmla="*/ 1 w 7"/>
                <a:gd name="T1" fmla="*/ 4 h 4"/>
                <a:gd name="T2" fmla="*/ 1 w 7"/>
                <a:gd name="T3" fmla="*/ 4 h 4"/>
                <a:gd name="T4" fmla="*/ 1 w 7"/>
                <a:gd name="T5" fmla="*/ 3 h 4"/>
                <a:gd name="T6" fmla="*/ 2 w 7"/>
                <a:gd name="T7" fmla="*/ 1 h 4"/>
                <a:gd name="T8" fmla="*/ 5 w 7"/>
                <a:gd name="T9" fmla="*/ 0 h 4"/>
                <a:gd name="T10" fmla="*/ 7 w 7"/>
                <a:gd name="T11" fmla="*/ 1 h 4"/>
                <a:gd name="T12" fmla="*/ 7 w 7"/>
                <a:gd name="T13" fmla="*/ 2 h 4"/>
                <a:gd name="T14" fmla="*/ 7 w 7"/>
                <a:gd name="T15" fmla="*/ 2 h 4"/>
                <a:gd name="T16" fmla="*/ 7 w 7"/>
                <a:gd name="T17" fmla="*/ 2 h 4"/>
                <a:gd name="T18" fmla="*/ 6 w 7"/>
                <a:gd name="T19" fmla="*/ 2 h 4"/>
                <a:gd name="T20" fmla="*/ 5 w 7"/>
                <a:gd name="T21" fmla="*/ 2 h 4"/>
                <a:gd name="T22" fmla="*/ 3 w 7"/>
                <a:gd name="T23" fmla="*/ 2 h 4"/>
                <a:gd name="T24" fmla="*/ 2 w 7"/>
                <a:gd name="T25" fmla="*/ 3 h 4"/>
                <a:gd name="T26" fmla="*/ 2 w 7"/>
                <a:gd name="T27" fmla="*/ 3 h 4"/>
                <a:gd name="T28" fmla="*/ 1 w 7"/>
                <a:gd name="T29" fmla="*/ 4 h 4"/>
                <a:gd name="T30" fmla="*/ 5 w 7"/>
                <a:gd name="T31" fmla="*/ 0 h 4"/>
                <a:gd name="T32" fmla="*/ 5 w 7"/>
                <a:gd name="T33" fmla="*/ 0 h 4"/>
                <a:gd name="T34" fmla="*/ 2 w 7"/>
                <a:gd name="T35" fmla="*/ 0 h 4"/>
                <a:gd name="T36" fmla="*/ 0 w 7"/>
                <a:gd name="T37" fmla="*/ 3 h 4"/>
                <a:gd name="T38" fmla="*/ 1 w 7"/>
                <a:gd name="T39" fmla="*/ 4 h 4"/>
                <a:gd name="T40" fmla="*/ 1 w 7"/>
                <a:gd name="T41" fmla="*/ 4 h 4"/>
                <a:gd name="T42" fmla="*/ 2 w 7"/>
                <a:gd name="T43" fmla="*/ 4 h 4"/>
                <a:gd name="T44" fmla="*/ 3 w 7"/>
                <a:gd name="T45" fmla="*/ 3 h 4"/>
                <a:gd name="T46" fmla="*/ 3 w 7"/>
                <a:gd name="T47" fmla="*/ 3 h 4"/>
                <a:gd name="T48" fmla="*/ 5 w 7"/>
                <a:gd name="T49" fmla="*/ 2 h 4"/>
                <a:gd name="T50" fmla="*/ 6 w 7"/>
                <a:gd name="T51" fmla="*/ 2 h 4"/>
                <a:gd name="T52" fmla="*/ 7 w 7"/>
                <a:gd name="T53" fmla="*/ 3 h 4"/>
                <a:gd name="T54" fmla="*/ 7 w 7"/>
                <a:gd name="T55" fmla="*/ 2 h 4"/>
                <a:gd name="T56" fmla="*/ 7 w 7"/>
                <a:gd name="T57" fmla="*/ 2 h 4"/>
                <a:gd name="T58" fmla="*/ 7 w 7"/>
                <a:gd name="T59" fmla="*/ 1 h 4"/>
                <a:gd name="T60" fmla="*/ 5 w 7"/>
                <a:gd name="T6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6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1" y="4"/>
                    <a:pt x="1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3729" y="1975"/>
              <a:ext cx="8" cy="4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1 h 2"/>
                <a:gd name="T4" fmla="*/ 2 w 3"/>
                <a:gd name="T5" fmla="*/ 1 h 2"/>
                <a:gd name="T6" fmla="*/ 2 w 3"/>
                <a:gd name="T7" fmla="*/ 1 h 2"/>
                <a:gd name="T8" fmla="*/ 2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2 w 3"/>
                <a:gd name="T15" fmla="*/ 0 h 2"/>
                <a:gd name="T16" fmla="*/ 1 w 3"/>
                <a:gd name="T17" fmla="*/ 1 h 2"/>
                <a:gd name="T18" fmla="*/ 1 w 3"/>
                <a:gd name="T19" fmla="*/ 2 h 2"/>
                <a:gd name="T20" fmla="*/ 2 w 3"/>
                <a:gd name="T21" fmla="*/ 2 h 2"/>
                <a:gd name="T22" fmla="*/ 2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2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820" y="2305"/>
              <a:ext cx="83" cy="55"/>
            </a:xfrm>
            <a:custGeom>
              <a:avLst/>
              <a:gdLst>
                <a:gd name="T0" fmla="*/ 3 w 35"/>
                <a:gd name="T1" fmla="*/ 23 h 23"/>
                <a:gd name="T2" fmla="*/ 3 w 35"/>
                <a:gd name="T3" fmla="*/ 22 h 23"/>
                <a:gd name="T4" fmla="*/ 1 w 35"/>
                <a:gd name="T5" fmla="*/ 20 h 23"/>
                <a:gd name="T6" fmla="*/ 1 w 35"/>
                <a:gd name="T7" fmla="*/ 3 h 23"/>
                <a:gd name="T8" fmla="*/ 26 w 35"/>
                <a:gd name="T9" fmla="*/ 2 h 23"/>
                <a:gd name="T10" fmla="*/ 27 w 35"/>
                <a:gd name="T11" fmla="*/ 2 h 23"/>
                <a:gd name="T12" fmla="*/ 34 w 35"/>
                <a:gd name="T13" fmla="*/ 3 h 23"/>
                <a:gd name="T14" fmla="*/ 34 w 35"/>
                <a:gd name="T15" fmla="*/ 19 h 23"/>
                <a:gd name="T16" fmla="*/ 31 w 35"/>
                <a:gd name="T17" fmla="*/ 22 h 23"/>
                <a:gd name="T18" fmla="*/ 3 w 35"/>
                <a:gd name="T19" fmla="*/ 22 h 23"/>
                <a:gd name="T20" fmla="*/ 3 w 35"/>
                <a:gd name="T21" fmla="*/ 23 h 23"/>
                <a:gd name="T22" fmla="*/ 27 w 35"/>
                <a:gd name="T23" fmla="*/ 0 h 23"/>
                <a:gd name="T24" fmla="*/ 26 w 35"/>
                <a:gd name="T25" fmla="*/ 0 h 23"/>
                <a:gd name="T26" fmla="*/ 0 w 35"/>
                <a:gd name="T27" fmla="*/ 2 h 23"/>
                <a:gd name="T28" fmla="*/ 0 w 35"/>
                <a:gd name="T29" fmla="*/ 3 h 23"/>
                <a:gd name="T30" fmla="*/ 0 w 35"/>
                <a:gd name="T31" fmla="*/ 20 h 23"/>
                <a:gd name="T32" fmla="*/ 3 w 35"/>
                <a:gd name="T33" fmla="*/ 23 h 23"/>
                <a:gd name="T34" fmla="*/ 31 w 35"/>
                <a:gd name="T35" fmla="*/ 23 h 23"/>
                <a:gd name="T36" fmla="*/ 35 w 35"/>
                <a:gd name="T37" fmla="*/ 19 h 23"/>
                <a:gd name="T38" fmla="*/ 35 w 35"/>
                <a:gd name="T39" fmla="*/ 2 h 23"/>
                <a:gd name="T40" fmla="*/ 34 w 35"/>
                <a:gd name="T41" fmla="*/ 2 h 23"/>
                <a:gd name="T42" fmla="*/ 27 w 35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3"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1" y="15"/>
                    <a:pt x="1" y="9"/>
                    <a:pt x="1" y="3"/>
                  </a:cubicBezTo>
                  <a:cubicBezTo>
                    <a:pt x="9" y="2"/>
                    <a:pt x="18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2"/>
                    <a:pt x="31" y="2"/>
                    <a:pt x="34" y="3"/>
                  </a:cubicBezTo>
                  <a:cubicBezTo>
                    <a:pt x="34" y="8"/>
                    <a:pt x="34" y="14"/>
                    <a:pt x="34" y="19"/>
                  </a:cubicBezTo>
                  <a:cubicBezTo>
                    <a:pt x="33" y="21"/>
                    <a:pt x="32" y="22"/>
                    <a:pt x="31" y="22"/>
                  </a:cubicBezTo>
                  <a:cubicBezTo>
                    <a:pt x="22" y="22"/>
                    <a:pt x="1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14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2" y="23"/>
                    <a:pt x="31" y="23"/>
                  </a:cubicBezTo>
                  <a:cubicBezTo>
                    <a:pt x="33" y="23"/>
                    <a:pt x="34" y="21"/>
                    <a:pt x="35" y="19"/>
                  </a:cubicBezTo>
                  <a:cubicBezTo>
                    <a:pt x="35" y="14"/>
                    <a:pt x="35" y="8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3822" y="2315"/>
              <a:ext cx="76" cy="40"/>
            </a:xfrm>
            <a:custGeom>
              <a:avLst/>
              <a:gdLst>
                <a:gd name="T0" fmla="*/ 30 w 32"/>
                <a:gd name="T1" fmla="*/ 0 h 17"/>
                <a:gd name="T2" fmla="*/ 19 w 32"/>
                <a:gd name="T3" fmla="*/ 9 h 17"/>
                <a:gd name="T4" fmla="*/ 19 w 32"/>
                <a:gd name="T5" fmla="*/ 9 h 17"/>
                <a:gd name="T6" fmla="*/ 18 w 32"/>
                <a:gd name="T7" fmla="*/ 10 h 17"/>
                <a:gd name="T8" fmla="*/ 17 w 32"/>
                <a:gd name="T9" fmla="*/ 10 h 17"/>
                <a:gd name="T10" fmla="*/ 13 w 32"/>
                <a:gd name="T11" fmla="*/ 8 h 17"/>
                <a:gd name="T12" fmla="*/ 1 w 32"/>
                <a:gd name="T13" fmla="*/ 0 h 17"/>
                <a:gd name="T14" fmla="*/ 0 w 32"/>
                <a:gd name="T15" fmla="*/ 1 h 17"/>
                <a:gd name="T16" fmla="*/ 1 w 32"/>
                <a:gd name="T17" fmla="*/ 1 h 17"/>
                <a:gd name="T18" fmla="*/ 10 w 32"/>
                <a:gd name="T19" fmla="*/ 7 h 17"/>
                <a:gd name="T20" fmla="*/ 3 w 32"/>
                <a:gd name="T21" fmla="*/ 14 h 17"/>
                <a:gd name="T22" fmla="*/ 1 w 32"/>
                <a:gd name="T23" fmla="*/ 16 h 17"/>
                <a:gd name="T24" fmla="*/ 1 w 32"/>
                <a:gd name="T25" fmla="*/ 16 h 17"/>
                <a:gd name="T26" fmla="*/ 2 w 32"/>
                <a:gd name="T27" fmla="*/ 17 h 17"/>
                <a:gd name="T28" fmla="*/ 2 w 32"/>
                <a:gd name="T29" fmla="*/ 16 h 17"/>
                <a:gd name="T30" fmla="*/ 4 w 32"/>
                <a:gd name="T31" fmla="*/ 15 h 17"/>
                <a:gd name="T32" fmla="*/ 11 w 32"/>
                <a:gd name="T33" fmla="*/ 8 h 17"/>
                <a:gd name="T34" fmla="*/ 13 w 32"/>
                <a:gd name="T35" fmla="*/ 9 h 17"/>
                <a:gd name="T36" fmla="*/ 17 w 32"/>
                <a:gd name="T37" fmla="*/ 11 h 17"/>
                <a:gd name="T38" fmla="*/ 18 w 32"/>
                <a:gd name="T39" fmla="*/ 11 h 17"/>
                <a:gd name="T40" fmla="*/ 20 w 32"/>
                <a:gd name="T41" fmla="*/ 10 h 17"/>
                <a:gd name="T42" fmla="*/ 20 w 32"/>
                <a:gd name="T43" fmla="*/ 10 h 17"/>
                <a:gd name="T44" fmla="*/ 22 w 32"/>
                <a:gd name="T45" fmla="*/ 8 h 17"/>
                <a:gd name="T46" fmla="*/ 31 w 32"/>
                <a:gd name="T47" fmla="*/ 16 h 17"/>
                <a:gd name="T48" fmla="*/ 31 w 32"/>
                <a:gd name="T49" fmla="*/ 16 h 17"/>
                <a:gd name="T50" fmla="*/ 32 w 32"/>
                <a:gd name="T51" fmla="*/ 16 h 17"/>
                <a:gd name="T52" fmla="*/ 32 w 32"/>
                <a:gd name="T53" fmla="*/ 15 h 17"/>
                <a:gd name="T54" fmla="*/ 23 w 32"/>
                <a:gd name="T55" fmla="*/ 7 h 17"/>
                <a:gd name="T56" fmla="*/ 31 w 32"/>
                <a:gd name="T57" fmla="*/ 1 h 17"/>
                <a:gd name="T58" fmla="*/ 31 w 32"/>
                <a:gd name="T59" fmla="*/ 0 h 17"/>
                <a:gd name="T60" fmla="*/ 30 w 32"/>
                <a:gd name="T6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26" y="2"/>
                    <a:pt x="23" y="5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6" y="10"/>
                    <a:pt x="15" y="9"/>
                    <a:pt x="13" y="8"/>
                  </a:cubicBezTo>
                  <a:cubicBezTo>
                    <a:pt x="10" y="5"/>
                    <a:pt x="5" y="2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3"/>
                    <a:pt x="7" y="5"/>
                    <a:pt x="10" y="7"/>
                  </a:cubicBezTo>
                  <a:cubicBezTo>
                    <a:pt x="8" y="9"/>
                    <a:pt x="5" y="12"/>
                    <a:pt x="3" y="14"/>
                  </a:cubicBezTo>
                  <a:cubicBezTo>
                    <a:pt x="2" y="15"/>
                    <a:pt x="2" y="15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6" y="12"/>
                    <a:pt x="9" y="10"/>
                    <a:pt x="11" y="8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10"/>
                    <a:pt x="15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2" y="8"/>
                    <a:pt x="22" y="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5" y="5"/>
                    <a:pt x="28" y="3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4020" y="1806"/>
              <a:ext cx="73" cy="135"/>
            </a:xfrm>
            <a:custGeom>
              <a:avLst/>
              <a:gdLst>
                <a:gd name="T0" fmla="*/ 20 w 31"/>
                <a:gd name="T1" fmla="*/ 55 h 57"/>
                <a:gd name="T2" fmla="*/ 25 w 31"/>
                <a:gd name="T3" fmla="*/ 53 h 57"/>
                <a:gd name="T4" fmla="*/ 17 w 31"/>
                <a:gd name="T5" fmla="*/ 49 h 57"/>
                <a:gd name="T6" fmla="*/ 5 w 31"/>
                <a:gd name="T7" fmla="*/ 50 h 57"/>
                <a:gd name="T8" fmla="*/ 6 w 31"/>
                <a:gd name="T9" fmla="*/ 50 h 57"/>
                <a:gd name="T10" fmla="*/ 11 w 31"/>
                <a:gd name="T11" fmla="*/ 46 h 57"/>
                <a:gd name="T12" fmla="*/ 14 w 31"/>
                <a:gd name="T13" fmla="*/ 46 h 57"/>
                <a:gd name="T14" fmla="*/ 12 w 31"/>
                <a:gd name="T15" fmla="*/ 50 h 57"/>
                <a:gd name="T16" fmla="*/ 24 w 31"/>
                <a:gd name="T17" fmla="*/ 44 h 57"/>
                <a:gd name="T18" fmla="*/ 26 w 31"/>
                <a:gd name="T19" fmla="*/ 44 h 57"/>
                <a:gd name="T20" fmla="*/ 29 w 31"/>
                <a:gd name="T21" fmla="*/ 37 h 57"/>
                <a:gd name="T22" fmla="*/ 21 w 31"/>
                <a:gd name="T23" fmla="*/ 33 h 57"/>
                <a:gd name="T24" fmla="*/ 21 w 31"/>
                <a:gd name="T25" fmla="*/ 32 h 57"/>
                <a:gd name="T26" fmla="*/ 18 w 31"/>
                <a:gd name="T27" fmla="*/ 31 h 57"/>
                <a:gd name="T28" fmla="*/ 14 w 31"/>
                <a:gd name="T29" fmla="*/ 30 h 57"/>
                <a:gd name="T30" fmla="*/ 14 w 31"/>
                <a:gd name="T31" fmla="*/ 30 h 57"/>
                <a:gd name="T32" fmla="*/ 7 w 31"/>
                <a:gd name="T33" fmla="*/ 29 h 57"/>
                <a:gd name="T34" fmla="*/ 4 w 31"/>
                <a:gd name="T35" fmla="*/ 27 h 57"/>
                <a:gd name="T36" fmla="*/ 7 w 31"/>
                <a:gd name="T37" fmla="*/ 17 h 57"/>
                <a:gd name="T38" fmla="*/ 20 w 31"/>
                <a:gd name="T39" fmla="*/ 16 h 57"/>
                <a:gd name="T40" fmla="*/ 21 w 31"/>
                <a:gd name="T41" fmla="*/ 14 h 57"/>
                <a:gd name="T42" fmla="*/ 13 w 31"/>
                <a:gd name="T43" fmla="*/ 14 h 57"/>
                <a:gd name="T44" fmla="*/ 9 w 31"/>
                <a:gd name="T45" fmla="*/ 19 h 57"/>
                <a:gd name="T46" fmla="*/ 17 w 31"/>
                <a:gd name="T47" fmla="*/ 13 h 57"/>
                <a:gd name="T48" fmla="*/ 24 w 31"/>
                <a:gd name="T49" fmla="*/ 9 h 57"/>
                <a:gd name="T50" fmla="*/ 17 w 31"/>
                <a:gd name="T51" fmla="*/ 38 h 57"/>
                <a:gd name="T52" fmla="*/ 19 w 31"/>
                <a:gd name="T53" fmla="*/ 28 h 57"/>
                <a:gd name="T54" fmla="*/ 7 w 31"/>
                <a:gd name="T55" fmla="*/ 26 h 57"/>
                <a:gd name="T56" fmla="*/ 7 w 31"/>
                <a:gd name="T57" fmla="*/ 9 h 57"/>
                <a:gd name="T58" fmla="*/ 11 w 31"/>
                <a:gd name="T59" fmla="*/ 1 h 57"/>
                <a:gd name="T60" fmla="*/ 24 w 31"/>
                <a:gd name="T61" fmla="*/ 8 h 57"/>
                <a:gd name="T62" fmla="*/ 6 w 31"/>
                <a:gd name="T63" fmla="*/ 17 h 57"/>
                <a:gd name="T64" fmla="*/ 13 w 31"/>
                <a:gd name="T65" fmla="*/ 22 h 57"/>
                <a:gd name="T66" fmla="*/ 23 w 31"/>
                <a:gd name="T67" fmla="*/ 42 h 57"/>
                <a:gd name="T68" fmla="*/ 23 w 31"/>
                <a:gd name="T69" fmla="*/ 45 h 57"/>
                <a:gd name="T70" fmla="*/ 18 w 31"/>
                <a:gd name="T71" fmla="*/ 51 h 57"/>
                <a:gd name="T72" fmla="*/ 4 w 31"/>
                <a:gd name="T73" fmla="*/ 45 h 57"/>
                <a:gd name="T74" fmla="*/ 9 w 31"/>
                <a:gd name="T75" fmla="*/ 1 h 57"/>
                <a:gd name="T76" fmla="*/ 5 w 31"/>
                <a:gd name="T77" fmla="*/ 3 h 57"/>
                <a:gd name="T78" fmla="*/ 1 w 31"/>
                <a:gd name="T79" fmla="*/ 22 h 57"/>
                <a:gd name="T80" fmla="*/ 3 w 31"/>
                <a:gd name="T81" fmla="*/ 28 h 57"/>
                <a:gd name="T82" fmla="*/ 16 w 31"/>
                <a:gd name="T83" fmla="*/ 31 h 57"/>
                <a:gd name="T84" fmla="*/ 18 w 31"/>
                <a:gd name="T85" fmla="*/ 33 h 57"/>
                <a:gd name="T86" fmla="*/ 8 w 31"/>
                <a:gd name="T87" fmla="*/ 38 h 57"/>
                <a:gd name="T88" fmla="*/ 4 w 31"/>
                <a:gd name="T89" fmla="*/ 51 h 57"/>
                <a:gd name="T90" fmla="*/ 17 w 31"/>
                <a:gd name="T91" fmla="*/ 50 h 57"/>
                <a:gd name="T92" fmla="*/ 19 w 31"/>
                <a:gd name="T93" fmla="*/ 57 h 57"/>
                <a:gd name="T94" fmla="*/ 26 w 31"/>
                <a:gd name="T95" fmla="*/ 53 h 57"/>
                <a:gd name="T96" fmla="*/ 30 w 31"/>
                <a:gd name="T97" fmla="*/ 41 h 57"/>
                <a:gd name="T98" fmla="*/ 17 w 31"/>
                <a:gd name="T99" fmla="*/ 21 h 57"/>
                <a:gd name="T100" fmla="*/ 10 w 31"/>
                <a:gd name="T101" fmla="*/ 19 h 57"/>
                <a:gd name="T102" fmla="*/ 23 w 31"/>
                <a:gd name="T103" fmla="*/ 17 h 57"/>
                <a:gd name="T104" fmla="*/ 25 w 31"/>
                <a:gd name="T105" fmla="*/ 7 h 57"/>
                <a:gd name="T106" fmla="*/ 12 w 31"/>
                <a:gd name="T10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" h="57">
                  <a:moveTo>
                    <a:pt x="19" y="54"/>
                  </a:moveTo>
                  <a:cubicBezTo>
                    <a:pt x="19" y="53"/>
                    <a:pt x="19" y="53"/>
                    <a:pt x="19" y="52"/>
                  </a:cubicBezTo>
                  <a:cubicBezTo>
                    <a:pt x="20" y="52"/>
                    <a:pt x="20" y="52"/>
                    <a:pt x="21" y="51"/>
                  </a:cubicBezTo>
                  <a:cubicBezTo>
                    <a:pt x="21" y="52"/>
                    <a:pt x="20" y="53"/>
                    <a:pt x="19" y="54"/>
                  </a:cubicBezTo>
                  <a:moveTo>
                    <a:pt x="20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1" y="54"/>
                    <a:pt x="22" y="52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2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2" y="55"/>
                    <a:pt x="21" y="55"/>
                    <a:pt x="20" y="55"/>
                  </a:cubicBezTo>
                  <a:moveTo>
                    <a:pt x="15" y="49"/>
                  </a:move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7" y="48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5" y="49"/>
                  </a:cubicBezTo>
                  <a:moveTo>
                    <a:pt x="4" y="48"/>
                  </a:moveTo>
                  <a:cubicBezTo>
                    <a:pt x="4" y="47"/>
                    <a:pt x="4" y="47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5" y="47"/>
                    <a:pt x="5" y="47"/>
                    <a:pt x="4" y="48"/>
                  </a:cubicBezTo>
                  <a:moveTo>
                    <a:pt x="5" y="50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48"/>
                    <a:pt x="6" y="47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9" y="46"/>
                    <a:pt x="9" y="46"/>
                  </a:cubicBezTo>
                  <a:cubicBezTo>
                    <a:pt x="8" y="47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moveTo>
                    <a:pt x="8" y="50"/>
                  </a:moveTo>
                  <a:cubicBezTo>
                    <a:pt x="9" y="49"/>
                    <a:pt x="10" y="47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6"/>
                    <a:pt x="12" y="46"/>
                    <a:pt x="13" y="45"/>
                  </a:cubicBezTo>
                  <a:cubicBezTo>
                    <a:pt x="12" y="47"/>
                    <a:pt x="11" y="48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8" y="50"/>
                    <a:pt x="8" y="50"/>
                  </a:cubicBezTo>
                  <a:moveTo>
                    <a:pt x="12" y="50"/>
                  </a:moveTo>
                  <a:cubicBezTo>
                    <a:pt x="12" y="48"/>
                    <a:pt x="13" y="47"/>
                    <a:pt x="14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6" y="45"/>
                    <a:pt x="16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2" y="50"/>
                    <a:pt x="12" y="50"/>
                  </a:cubicBezTo>
                  <a:moveTo>
                    <a:pt x="23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3" y="43"/>
                    <a:pt x="23" y="43"/>
                    <a:pt x="23" y="43"/>
                  </a:cubicBezTo>
                  <a:moveTo>
                    <a:pt x="24" y="46"/>
                  </a:moveTo>
                  <a:cubicBezTo>
                    <a:pt x="24" y="45"/>
                    <a:pt x="24" y="45"/>
                    <a:pt x="24" y="4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40"/>
                  </a:cubicBezTo>
                  <a:cubicBezTo>
                    <a:pt x="27" y="40"/>
                    <a:pt x="27" y="41"/>
                    <a:pt x="27" y="42"/>
                  </a:cubicBezTo>
                  <a:cubicBezTo>
                    <a:pt x="26" y="43"/>
                    <a:pt x="25" y="45"/>
                    <a:pt x="24" y="46"/>
                  </a:cubicBezTo>
                  <a:moveTo>
                    <a:pt x="26" y="44"/>
                  </a:moveTo>
                  <a:cubicBezTo>
                    <a:pt x="27" y="44"/>
                    <a:pt x="27" y="43"/>
                    <a:pt x="27" y="42"/>
                  </a:cubicBezTo>
                  <a:cubicBezTo>
                    <a:pt x="28" y="41"/>
                    <a:pt x="29" y="40"/>
                    <a:pt x="29" y="39"/>
                  </a:cubicBezTo>
                  <a:cubicBezTo>
                    <a:pt x="29" y="40"/>
                    <a:pt x="29" y="41"/>
                    <a:pt x="29" y="41"/>
                  </a:cubicBezTo>
                  <a:cubicBezTo>
                    <a:pt x="29" y="42"/>
                    <a:pt x="27" y="43"/>
                    <a:pt x="26" y="44"/>
                  </a:cubicBezTo>
                  <a:moveTo>
                    <a:pt x="29" y="38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1" y="33"/>
                  </a:cubicBezTo>
                  <a:cubicBezTo>
                    <a:pt x="21" y="34"/>
                    <a:pt x="20" y="35"/>
                    <a:pt x="20" y="35"/>
                  </a:cubicBezTo>
                  <a:moveTo>
                    <a:pt x="20" y="33"/>
                  </a:moveTo>
                  <a:cubicBezTo>
                    <a:pt x="20" y="33"/>
                    <a:pt x="19" y="33"/>
                    <a:pt x="19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3"/>
                    <a:pt x="20" y="33"/>
                  </a:cubicBezTo>
                  <a:moveTo>
                    <a:pt x="18" y="31"/>
                  </a:moveTo>
                  <a:cubicBezTo>
                    <a:pt x="18" y="31"/>
                    <a:pt x="18" y="31"/>
                    <a:pt x="17" y="31"/>
                  </a:cubicBezTo>
                  <a:cubicBezTo>
                    <a:pt x="18" y="30"/>
                    <a:pt x="18" y="30"/>
                    <a:pt x="19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9" y="31"/>
                    <a:pt x="18" y="31"/>
                  </a:cubicBezTo>
                  <a:moveTo>
                    <a:pt x="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16" y="29"/>
                    <a:pt x="16" y="29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9"/>
                    <a:pt x="17" y="30"/>
                    <a:pt x="16" y="30"/>
                  </a:cubicBezTo>
                  <a:moveTo>
                    <a:pt x="14" y="30"/>
                  </a:moveTo>
                  <a:cubicBezTo>
                    <a:pt x="13" y="30"/>
                    <a:pt x="13" y="30"/>
                    <a:pt x="12" y="30"/>
                  </a:cubicBezTo>
                  <a:cubicBezTo>
                    <a:pt x="13" y="29"/>
                    <a:pt x="13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8"/>
                    <a:pt x="15" y="28"/>
                    <a:pt x="16" y="28"/>
                  </a:cubicBezTo>
                  <a:cubicBezTo>
                    <a:pt x="15" y="28"/>
                    <a:pt x="15" y="29"/>
                    <a:pt x="14" y="30"/>
                  </a:cubicBezTo>
                  <a:moveTo>
                    <a:pt x="11" y="30"/>
                  </a:moveTo>
                  <a:cubicBezTo>
                    <a:pt x="10" y="30"/>
                    <a:pt x="9" y="30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2" y="28"/>
                    <a:pt x="11" y="29"/>
                    <a:pt x="11" y="30"/>
                  </a:cubicBezTo>
                  <a:moveTo>
                    <a:pt x="7" y="29"/>
                  </a:moveTo>
                  <a:cubicBezTo>
                    <a:pt x="7" y="29"/>
                    <a:pt x="6" y="29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8" y="28"/>
                    <a:pt x="8" y="29"/>
                    <a:pt x="7" y="29"/>
                  </a:cubicBezTo>
                  <a:moveTo>
                    <a:pt x="5" y="28"/>
                  </a:moveTo>
                  <a:cubicBezTo>
                    <a:pt x="5" y="28"/>
                    <a:pt x="4" y="27"/>
                    <a:pt x="4" y="27"/>
                  </a:cubicBezTo>
                  <a:cubicBezTo>
                    <a:pt x="4" y="26"/>
                    <a:pt x="4" y="26"/>
                    <a:pt x="3" y="25"/>
                  </a:cubicBezTo>
                  <a:cubicBezTo>
                    <a:pt x="4" y="25"/>
                    <a:pt x="4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5" y="28"/>
                    <a:pt x="5" y="28"/>
                  </a:cubicBezTo>
                  <a:moveTo>
                    <a:pt x="8" y="19"/>
                  </a:moveTo>
                  <a:cubicBezTo>
                    <a:pt x="7" y="18"/>
                    <a:pt x="7" y="17"/>
                    <a:pt x="7" y="17"/>
                  </a:cubicBezTo>
                  <a:cubicBezTo>
                    <a:pt x="8" y="16"/>
                    <a:pt x="9" y="15"/>
                    <a:pt x="10" y="15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9" y="16"/>
                    <a:pt x="8" y="18"/>
                    <a:pt x="8" y="19"/>
                  </a:cubicBezTo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8" y="15"/>
                    <a:pt x="19" y="14"/>
                    <a:pt x="20" y="13"/>
                  </a:cubicBezTo>
                  <a:cubicBezTo>
                    <a:pt x="20" y="13"/>
                    <a:pt x="21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9" y="2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10" y="17"/>
                    <a:pt x="11" y="16"/>
                  </a:cubicBezTo>
                  <a:cubicBezTo>
                    <a:pt x="12" y="15"/>
                    <a:pt x="12" y="14"/>
                    <a:pt x="13" y="14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moveTo>
                    <a:pt x="14" y="16"/>
                  </a:moveTo>
                  <a:cubicBezTo>
                    <a:pt x="14" y="16"/>
                    <a:pt x="15" y="15"/>
                    <a:pt x="15" y="15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7" y="15"/>
                    <a:pt x="16" y="16"/>
                  </a:cubicBezTo>
                  <a:cubicBezTo>
                    <a:pt x="15" y="16"/>
                    <a:pt x="14" y="16"/>
                    <a:pt x="14" y="16"/>
                  </a:cubicBezTo>
                  <a:moveTo>
                    <a:pt x="23" y="15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3"/>
                    <a:pt x="24" y="14"/>
                    <a:pt x="23" y="15"/>
                  </a:cubicBezTo>
                  <a:moveTo>
                    <a:pt x="17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9" y="37"/>
                    <a:pt x="20" y="37"/>
                    <a:pt x="20" y="36"/>
                  </a:cubicBezTo>
                  <a:cubicBezTo>
                    <a:pt x="22" y="35"/>
                    <a:pt x="23" y="33"/>
                    <a:pt x="22" y="31"/>
                  </a:cubicBezTo>
                  <a:cubicBezTo>
                    <a:pt x="22" y="30"/>
                    <a:pt x="21" y="30"/>
                    <a:pt x="21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0" y="29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7" y="27"/>
                    <a:pt x="16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6"/>
                    <a:pt x="9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5" y="25"/>
                  </a:cubicBezTo>
                  <a:cubicBezTo>
                    <a:pt x="2" y="23"/>
                    <a:pt x="2" y="19"/>
                    <a:pt x="2" y="17"/>
                  </a:cubicBezTo>
                  <a:cubicBezTo>
                    <a:pt x="2" y="14"/>
                    <a:pt x="5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5"/>
                    <a:pt x="6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7" y="7"/>
                    <a:pt x="19" y="7"/>
                  </a:cubicBezTo>
                  <a:cubicBezTo>
                    <a:pt x="21" y="7"/>
                    <a:pt x="22" y="7"/>
                    <a:pt x="24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2"/>
                    <a:pt x="19" y="12"/>
                    <a:pt x="17" y="12"/>
                  </a:cubicBezTo>
                  <a:cubicBezTo>
                    <a:pt x="16" y="12"/>
                    <a:pt x="14" y="12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8" y="14"/>
                    <a:pt x="7" y="15"/>
                    <a:pt x="6" y="17"/>
                  </a:cubicBezTo>
                  <a:cubicBezTo>
                    <a:pt x="6" y="18"/>
                    <a:pt x="6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10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8" y="22"/>
                    <a:pt x="19" y="22"/>
                    <a:pt x="19" y="22"/>
                  </a:cubicBezTo>
                  <a:cubicBezTo>
                    <a:pt x="24" y="23"/>
                    <a:pt x="26" y="24"/>
                    <a:pt x="27" y="28"/>
                  </a:cubicBezTo>
                  <a:cubicBezTo>
                    <a:pt x="29" y="31"/>
                    <a:pt x="30" y="36"/>
                    <a:pt x="27" y="39"/>
                  </a:cubicBezTo>
                  <a:cubicBezTo>
                    <a:pt x="26" y="40"/>
                    <a:pt x="25" y="41"/>
                    <a:pt x="23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3"/>
                    <a:pt x="23" y="44"/>
                    <a:pt x="23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6"/>
                    <a:pt x="23" y="47"/>
                    <a:pt x="24" y="49"/>
                  </a:cubicBezTo>
                  <a:cubicBezTo>
                    <a:pt x="23" y="49"/>
                    <a:pt x="22" y="50"/>
                    <a:pt x="21" y="50"/>
                  </a:cubicBezTo>
                  <a:cubicBezTo>
                    <a:pt x="20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8" y="49"/>
                    <a:pt x="18" y="49"/>
                  </a:cubicBezTo>
                  <a:cubicBezTo>
                    <a:pt x="18" y="47"/>
                    <a:pt x="18" y="46"/>
                    <a:pt x="17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8" y="45"/>
                    <a:pt x="4" y="45"/>
                  </a:cubicBezTo>
                  <a:cubicBezTo>
                    <a:pt x="5" y="43"/>
                    <a:pt x="6" y="41"/>
                    <a:pt x="6" y="39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11" y="39"/>
                    <a:pt x="14" y="39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moveTo>
                    <a:pt x="11" y="0"/>
                  </a:move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6" y="7"/>
                    <a:pt x="6" y="8"/>
                  </a:cubicBezTo>
                  <a:cubicBezTo>
                    <a:pt x="4" y="10"/>
                    <a:pt x="1" y="14"/>
                    <a:pt x="0" y="17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2" y="25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1"/>
                    <a:pt x="9" y="31"/>
                    <a:pt x="11" y="31"/>
                  </a:cubicBezTo>
                  <a:cubicBezTo>
                    <a:pt x="13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6"/>
                    <a:pt x="17" y="37"/>
                  </a:cubicBezTo>
                  <a:cubicBezTo>
                    <a:pt x="15" y="37"/>
                    <a:pt x="11" y="38"/>
                    <a:pt x="8" y="38"/>
                  </a:cubicBezTo>
                  <a:cubicBezTo>
                    <a:pt x="7" y="38"/>
                    <a:pt x="7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41"/>
                    <a:pt x="4" y="43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7"/>
                    <a:pt x="4" y="49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6" y="51"/>
                  </a:cubicBezTo>
                  <a:cubicBezTo>
                    <a:pt x="8" y="51"/>
                    <a:pt x="14" y="51"/>
                    <a:pt x="17" y="50"/>
                  </a:cubicBezTo>
                  <a:cubicBezTo>
                    <a:pt x="17" y="51"/>
                    <a:pt x="17" y="51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4"/>
                    <a:pt x="18" y="55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6"/>
                    <a:pt x="22" y="56"/>
                    <a:pt x="23" y="55"/>
                  </a:cubicBezTo>
                  <a:cubicBezTo>
                    <a:pt x="24" y="55"/>
                    <a:pt x="25" y="55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2"/>
                    <a:pt x="26" y="51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7" y="46"/>
                    <a:pt x="29" y="44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1" y="38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0"/>
                    <a:pt x="29" y="29"/>
                    <a:pt x="28" y="28"/>
                  </a:cubicBezTo>
                  <a:cubicBezTo>
                    <a:pt x="27" y="23"/>
                    <a:pt x="24" y="22"/>
                    <a:pt x="20" y="21"/>
                  </a:cubicBezTo>
                  <a:cubicBezTo>
                    <a:pt x="19" y="21"/>
                    <a:pt x="18" y="21"/>
                    <a:pt x="17" y="21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0"/>
                    <a:pt x="10" y="20"/>
                    <a:pt x="10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3" y="17"/>
                    <a:pt x="17" y="17"/>
                  </a:cubicBezTo>
                  <a:cubicBezTo>
                    <a:pt x="19" y="17"/>
                    <a:pt x="20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5"/>
                    <a:pt x="25" y="13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1" y="6"/>
                    <a:pt x="19" y="6"/>
                  </a:cubicBezTo>
                  <a:cubicBezTo>
                    <a:pt x="17" y="6"/>
                    <a:pt x="15" y="6"/>
                    <a:pt x="13" y="7"/>
                  </a:cubicBezTo>
                  <a:cubicBezTo>
                    <a:pt x="13" y="5"/>
                    <a:pt x="13" y="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3427" y="1891"/>
              <a:ext cx="100" cy="62"/>
            </a:xfrm>
            <a:custGeom>
              <a:avLst/>
              <a:gdLst>
                <a:gd name="T0" fmla="*/ 32 w 42"/>
                <a:gd name="T1" fmla="*/ 4 h 26"/>
                <a:gd name="T2" fmla="*/ 31 w 42"/>
                <a:gd name="T3" fmla="*/ 3 h 26"/>
                <a:gd name="T4" fmla="*/ 41 w 42"/>
                <a:gd name="T5" fmla="*/ 1 h 26"/>
                <a:gd name="T6" fmla="*/ 39 w 42"/>
                <a:gd name="T7" fmla="*/ 11 h 26"/>
                <a:gd name="T8" fmla="*/ 38 w 42"/>
                <a:gd name="T9" fmla="*/ 10 h 26"/>
                <a:gd name="T10" fmla="*/ 39 w 42"/>
                <a:gd name="T11" fmla="*/ 6 h 26"/>
                <a:gd name="T12" fmla="*/ 38 w 42"/>
                <a:gd name="T13" fmla="*/ 5 h 26"/>
                <a:gd name="T14" fmla="*/ 38 w 42"/>
                <a:gd name="T15" fmla="*/ 5 h 26"/>
                <a:gd name="T16" fmla="*/ 27 w 42"/>
                <a:gd name="T17" fmla="*/ 19 h 26"/>
                <a:gd name="T18" fmla="*/ 25 w 42"/>
                <a:gd name="T19" fmla="*/ 20 h 26"/>
                <a:gd name="T20" fmla="*/ 25 w 42"/>
                <a:gd name="T21" fmla="*/ 20 h 26"/>
                <a:gd name="T22" fmla="*/ 23 w 42"/>
                <a:gd name="T23" fmla="*/ 19 h 26"/>
                <a:gd name="T24" fmla="*/ 12 w 42"/>
                <a:gd name="T25" fmla="*/ 13 h 26"/>
                <a:gd name="T26" fmla="*/ 12 w 42"/>
                <a:gd name="T27" fmla="*/ 14 h 26"/>
                <a:gd name="T28" fmla="*/ 1 w 42"/>
                <a:gd name="T29" fmla="*/ 24 h 26"/>
                <a:gd name="T30" fmla="*/ 1 w 42"/>
                <a:gd name="T31" fmla="*/ 24 h 26"/>
                <a:gd name="T32" fmla="*/ 1 w 42"/>
                <a:gd name="T33" fmla="*/ 23 h 26"/>
                <a:gd name="T34" fmla="*/ 11 w 42"/>
                <a:gd name="T35" fmla="*/ 12 h 26"/>
                <a:gd name="T36" fmla="*/ 12 w 42"/>
                <a:gd name="T37" fmla="*/ 12 h 26"/>
                <a:gd name="T38" fmla="*/ 14 w 42"/>
                <a:gd name="T39" fmla="*/ 12 h 26"/>
                <a:gd name="T40" fmla="*/ 20 w 42"/>
                <a:gd name="T41" fmla="*/ 15 h 26"/>
                <a:gd name="T42" fmla="*/ 25 w 42"/>
                <a:gd name="T43" fmla="*/ 18 h 26"/>
                <a:gd name="T44" fmla="*/ 25 w 42"/>
                <a:gd name="T45" fmla="*/ 17 h 26"/>
                <a:gd name="T46" fmla="*/ 36 w 42"/>
                <a:gd name="T47" fmla="*/ 5 h 26"/>
                <a:gd name="T48" fmla="*/ 37 w 42"/>
                <a:gd name="T49" fmla="*/ 4 h 26"/>
                <a:gd name="T50" fmla="*/ 36 w 42"/>
                <a:gd name="T51" fmla="*/ 4 h 26"/>
                <a:gd name="T52" fmla="*/ 32 w 42"/>
                <a:gd name="T53" fmla="*/ 4 h 26"/>
                <a:gd name="T54" fmla="*/ 41 w 42"/>
                <a:gd name="T55" fmla="*/ 0 h 26"/>
                <a:gd name="T56" fmla="*/ 30 w 42"/>
                <a:gd name="T57" fmla="*/ 2 h 26"/>
                <a:gd name="T58" fmla="*/ 29 w 42"/>
                <a:gd name="T59" fmla="*/ 3 h 26"/>
                <a:gd name="T60" fmla="*/ 29 w 42"/>
                <a:gd name="T61" fmla="*/ 3 h 26"/>
                <a:gd name="T62" fmla="*/ 31 w 42"/>
                <a:gd name="T63" fmla="*/ 5 h 26"/>
                <a:gd name="T64" fmla="*/ 32 w 42"/>
                <a:gd name="T65" fmla="*/ 5 h 26"/>
                <a:gd name="T66" fmla="*/ 35 w 42"/>
                <a:gd name="T67" fmla="*/ 5 h 26"/>
                <a:gd name="T68" fmla="*/ 25 w 42"/>
                <a:gd name="T69" fmla="*/ 16 h 26"/>
                <a:gd name="T70" fmla="*/ 21 w 42"/>
                <a:gd name="T71" fmla="*/ 14 h 26"/>
                <a:gd name="T72" fmla="*/ 14 w 42"/>
                <a:gd name="T73" fmla="*/ 11 h 26"/>
                <a:gd name="T74" fmla="*/ 12 w 42"/>
                <a:gd name="T75" fmla="*/ 11 h 26"/>
                <a:gd name="T76" fmla="*/ 10 w 42"/>
                <a:gd name="T77" fmla="*/ 12 h 26"/>
                <a:gd name="T78" fmla="*/ 0 w 42"/>
                <a:gd name="T79" fmla="*/ 22 h 26"/>
                <a:gd name="T80" fmla="*/ 0 w 42"/>
                <a:gd name="T81" fmla="*/ 23 h 26"/>
                <a:gd name="T82" fmla="*/ 0 w 42"/>
                <a:gd name="T83" fmla="*/ 24 h 26"/>
                <a:gd name="T84" fmla="*/ 0 w 42"/>
                <a:gd name="T85" fmla="*/ 25 h 26"/>
                <a:gd name="T86" fmla="*/ 1 w 42"/>
                <a:gd name="T87" fmla="*/ 26 h 26"/>
                <a:gd name="T88" fmla="*/ 1 w 42"/>
                <a:gd name="T89" fmla="*/ 26 h 26"/>
                <a:gd name="T90" fmla="*/ 1 w 42"/>
                <a:gd name="T91" fmla="*/ 26 h 26"/>
                <a:gd name="T92" fmla="*/ 12 w 42"/>
                <a:gd name="T93" fmla="*/ 15 h 26"/>
                <a:gd name="T94" fmla="*/ 23 w 42"/>
                <a:gd name="T95" fmla="*/ 20 h 26"/>
                <a:gd name="T96" fmla="*/ 25 w 42"/>
                <a:gd name="T97" fmla="*/ 21 h 26"/>
                <a:gd name="T98" fmla="*/ 25 w 42"/>
                <a:gd name="T99" fmla="*/ 21 h 26"/>
                <a:gd name="T100" fmla="*/ 27 w 42"/>
                <a:gd name="T101" fmla="*/ 19 h 26"/>
                <a:gd name="T102" fmla="*/ 37 w 42"/>
                <a:gd name="T103" fmla="*/ 7 h 26"/>
                <a:gd name="T104" fmla="*/ 37 w 42"/>
                <a:gd name="T105" fmla="*/ 10 h 26"/>
                <a:gd name="T106" fmla="*/ 37 w 42"/>
                <a:gd name="T107" fmla="*/ 11 h 26"/>
                <a:gd name="T108" fmla="*/ 40 w 42"/>
                <a:gd name="T109" fmla="*/ 12 h 26"/>
                <a:gd name="T110" fmla="*/ 40 w 42"/>
                <a:gd name="T111" fmla="*/ 12 h 26"/>
                <a:gd name="T112" fmla="*/ 40 w 42"/>
                <a:gd name="T113" fmla="*/ 12 h 26"/>
                <a:gd name="T114" fmla="*/ 42 w 42"/>
                <a:gd name="T115" fmla="*/ 1 h 26"/>
                <a:gd name="T116" fmla="*/ 42 w 42"/>
                <a:gd name="T117" fmla="*/ 0 h 26"/>
                <a:gd name="T118" fmla="*/ 41 w 42"/>
                <a:gd name="T1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" h="26">
                  <a:moveTo>
                    <a:pt x="32" y="4"/>
                  </a:moveTo>
                  <a:cubicBezTo>
                    <a:pt x="32" y="4"/>
                    <a:pt x="31" y="4"/>
                    <a:pt x="31" y="3"/>
                  </a:cubicBezTo>
                  <a:cubicBezTo>
                    <a:pt x="34" y="2"/>
                    <a:pt x="39" y="2"/>
                    <a:pt x="41" y="1"/>
                  </a:cubicBezTo>
                  <a:cubicBezTo>
                    <a:pt x="41" y="3"/>
                    <a:pt x="40" y="8"/>
                    <a:pt x="39" y="11"/>
                  </a:cubicBezTo>
                  <a:cubicBezTo>
                    <a:pt x="39" y="11"/>
                    <a:pt x="39" y="10"/>
                    <a:pt x="38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1" y="14"/>
                    <a:pt x="27" y="19"/>
                  </a:cubicBezTo>
                  <a:cubicBezTo>
                    <a:pt x="26" y="19"/>
                    <a:pt x="26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19"/>
                    <a:pt x="23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5" y="13"/>
                    <a:pt x="18" y="14"/>
                    <a:pt x="20" y="15"/>
                  </a:cubicBezTo>
                  <a:cubicBezTo>
                    <a:pt x="22" y="16"/>
                    <a:pt x="24" y="17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9" y="12"/>
                    <a:pt x="36" y="5"/>
                    <a:pt x="36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4"/>
                    <a:pt x="32" y="4"/>
                    <a:pt x="32" y="4"/>
                  </a:cubicBezTo>
                  <a:moveTo>
                    <a:pt x="41" y="0"/>
                  </a:moveTo>
                  <a:cubicBezTo>
                    <a:pt x="41" y="0"/>
                    <a:pt x="34" y="1"/>
                    <a:pt x="30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7"/>
                    <a:pt x="28" y="12"/>
                    <a:pt x="25" y="16"/>
                  </a:cubicBezTo>
                  <a:cubicBezTo>
                    <a:pt x="24" y="16"/>
                    <a:pt x="22" y="15"/>
                    <a:pt x="21" y="14"/>
                  </a:cubicBezTo>
                  <a:cubicBezTo>
                    <a:pt x="18" y="13"/>
                    <a:pt x="16" y="12"/>
                    <a:pt x="14" y="11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7" y="20"/>
                    <a:pt x="27" y="19"/>
                  </a:cubicBezTo>
                  <a:cubicBezTo>
                    <a:pt x="31" y="16"/>
                    <a:pt x="35" y="10"/>
                    <a:pt x="37" y="7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9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9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3411" y="1889"/>
              <a:ext cx="119" cy="95"/>
            </a:xfrm>
            <a:custGeom>
              <a:avLst/>
              <a:gdLst>
                <a:gd name="T0" fmla="*/ 31 w 50"/>
                <a:gd name="T1" fmla="*/ 34 h 40"/>
                <a:gd name="T2" fmla="*/ 22 w 50"/>
                <a:gd name="T3" fmla="*/ 34 h 40"/>
                <a:gd name="T4" fmla="*/ 15 w 50"/>
                <a:gd name="T5" fmla="*/ 34 h 40"/>
                <a:gd name="T6" fmla="*/ 33 w 50"/>
                <a:gd name="T7" fmla="*/ 30 h 40"/>
                <a:gd name="T8" fmla="*/ 29 w 50"/>
                <a:gd name="T9" fmla="*/ 34 h 40"/>
                <a:gd name="T10" fmla="*/ 42 w 50"/>
                <a:gd name="T11" fmla="*/ 30 h 40"/>
                <a:gd name="T12" fmla="*/ 19 w 50"/>
                <a:gd name="T13" fmla="*/ 32 h 40"/>
                <a:gd name="T14" fmla="*/ 20 w 50"/>
                <a:gd name="T15" fmla="*/ 34 h 40"/>
                <a:gd name="T16" fmla="*/ 10 w 50"/>
                <a:gd name="T17" fmla="*/ 32 h 40"/>
                <a:gd name="T18" fmla="*/ 15 w 50"/>
                <a:gd name="T19" fmla="*/ 31 h 40"/>
                <a:gd name="T20" fmla="*/ 28 w 50"/>
                <a:gd name="T21" fmla="*/ 29 h 40"/>
                <a:gd name="T22" fmla="*/ 28 w 50"/>
                <a:gd name="T23" fmla="*/ 32 h 40"/>
                <a:gd name="T24" fmla="*/ 24 w 50"/>
                <a:gd name="T25" fmla="*/ 26 h 40"/>
                <a:gd name="T26" fmla="*/ 38 w 50"/>
                <a:gd name="T27" fmla="*/ 32 h 40"/>
                <a:gd name="T28" fmla="*/ 42 w 50"/>
                <a:gd name="T29" fmla="*/ 29 h 40"/>
                <a:gd name="T30" fmla="*/ 28 w 50"/>
                <a:gd name="T31" fmla="*/ 28 h 40"/>
                <a:gd name="T32" fmla="*/ 33 w 50"/>
                <a:gd name="T33" fmla="*/ 25 h 40"/>
                <a:gd name="T34" fmla="*/ 10 w 50"/>
                <a:gd name="T35" fmla="*/ 30 h 40"/>
                <a:gd name="T36" fmla="*/ 15 w 50"/>
                <a:gd name="T37" fmla="*/ 28 h 40"/>
                <a:gd name="T38" fmla="*/ 19 w 50"/>
                <a:gd name="T39" fmla="*/ 25 h 40"/>
                <a:gd name="T40" fmla="*/ 19 w 50"/>
                <a:gd name="T41" fmla="*/ 28 h 40"/>
                <a:gd name="T42" fmla="*/ 42 w 50"/>
                <a:gd name="T43" fmla="*/ 22 h 40"/>
                <a:gd name="T44" fmla="*/ 38 w 50"/>
                <a:gd name="T45" fmla="*/ 28 h 40"/>
                <a:gd name="T46" fmla="*/ 20 w 50"/>
                <a:gd name="T47" fmla="*/ 20 h 40"/>
                <a:gd name="T48" fmla="*/ 37 w 50"/>
                <a:gd name="T49" fmla="*/ 22 h 40"/>
                <a:gd name="T50" fmla="*/ 41 w 50"/>
                <a:gd name="T51" fmla="*/ 21 h 40"/>
                <a:gd name="T52" fmla="*/ 3 w 50"/>
                <a:gd name="T53" fmla="*/ 9 h 40"/>
                <a:gd name="T54" fmla="*/ 3 w 50"/>
                <a:gd name="T55" fmla="*/ 10 h 40"/>
                <a:gd name="T56" fmla="*/ 2 w 50"/>
                <a:gd name="T57" fmla="*/ 15 h 40"/>
                <a:gd name="T58" fmla="*/ 2 w 50"/>
                <a:gd name="T59" fmla="*/ 19 h 40"/>
                <a:gd name="T60" fmla="*/ 2 w 50"/>
                <a:gd name="T61" fmla="*/ 24 h 40"/>
                <a:gd name="T62" fmla="*/ 3 w 50"/>
                <a:gd name="T63" fmla="*/ 29 h 40"/>
                <a:gd name="T64" fmla="*/ 3 w 50"/>
                <a:gd name="T65" fmla="*/ 30 h 40"/>
                <a:gd name="T66" fmla="*/ 0 w 50"/>
                <a:gd name="T67" fmla="*/ 35 h 40"/>
                <a:gd name="T68" fmla="*/ 4 w 50"/>
                <a:gd name="T69" fmla="*/ 39 h 40"/>
                <a:gd name="T70" fmla="*/ 49 w 50"/>
                <a:gd name="T71" fmla="*/ 34 h 40"/>
                <a:gd name="T72" fmla="*/ 43 w 50"/>
                <a:gd name="T73" fmla="*/ 16 h 40"/>
                <a:gd name="T74" fmla="*/ 36 w 50"/>
                <a:gd name="T75" fmla="*/ 22 h 40"/>
                <a:gd name="T76" fmla="*/ 37 w 50"/>
                <a:gd name="T77" fmla="*/ 33 h 40"/>
                <a:gd name="T78" fmla="*/ 34 w 50"/>
                <a:gd name="T79" fmla="*/ 24 h 40"/>
                <a:gd name="T80" fmla="*/ 29 w 50"/>
                <a:gd name="T81" fmla="*/ 24 h 40"/>
                <a:gd name="T82" fmla="*/ 27 w 50"/>
                <a:gd name="T83" fmla="*/ 33 h 40"/>
                <a:gd name="T84" fmla="*/ 25 w 50"/>
                <a:gd name="T85" fmla="*/ 25 h 40"/>
                <a:gd name="T86" fmla="*/ 23 w 50"/>
                <a:gd name="T87" fmla="*/ 21 h 40"/>
                <a:gd name="T88" fmla="*/ 18 w 50"/>
                <a:gd name="T89" fmla="*/ 22 h 40"/>
                <a:gd name="T90" fmla="*/ 16 w 50"/>
                <a:gd name="T91" fmla="*/ 34 h 40"/>
                <a:gd name="T92" fmla="*/ 14 w 50"/>
                <a:gd name="T93" fmla="*/ 24 h 40"/>
                <a:gd name="T94" fmla="*/ 9 w 50"/>
                <a:gd name="T9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40">
                  <a:moveTo>
                    <a:pt x="31" y="34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2" y="34"/>
                  </a:moveTo>
                  <a:cubicBezTo>
                    <a:pt x="23" y="34"/>
                    <a:pt x="23" y="33"/>
                    <a:pt x="24" y="33"/>
                  </a:cubicBezTo>
                  <a:cubicBezTo>
                    <a:pt x="24" y="33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11" y="34"/>
                  </a:moveTo>
                  <a:cubicBezTo>
                    <a:pt x="12" y="34"/>
                    <a:pt x="12" y="33"/>
                    <a:pt x="13" y="33"/>
                  </a:cubicBezTo>
                  <a:cubicBezTo>
                    <a:pt x="13" y="33"/>
                    <a:pt x="14" y="33"/>
                    <a:pt x="15" y="32"/>
                  </a:cubicBezTo>
                  <a:cubicBezTo>
                    <a:pt x="15" y="33"/>
                    <a:pt x="15" y="33"/>
                    <a:pt x="15" y="34"/>
                  </a:cubicBezTo>
                  <a:cubicBezTo>
                    <a:pt x="11" y="34"/>
                    <a:pt x="11" y="34"/>
                    <a:pt x="11" y="34"/>
                  </a:cubicBezTo>
                  <a:moveTo>
                    <a:pt x="29" y="34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30" y="32"/>
                    <a:pt x="31" y="31"/>
                    <a:pt x="33" y="30"/>
                  </a:cubicBezTo>
                  <a:cubicBezTo>
                    <a:pt x="33" y="31"/>
                    <a:pt x="33" y="31"/>
                    <a:pt x="33" y="3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38" y="34"/>
                  </a:moveTo>
                  <a:cubicBezTo>
                    <a:pt x="38" y="34"/>
                    <a:pt x="38" y="33"/>
                    <a:pt x="38" y="33"/>
                  </a:cubicBezTo>
                  <a:cubicBezTo>
                    <a:pt x="39" y="32"/>
                    <a:pt x="39" y="32"/>
                    <a:pt x="40" y="31"/>
                  </a:cubicBezTo>
                  <a:cubicBezTo>
                    <a:pt x="41" y="31"/>
                    <a:pt x="41" y="30"/>
                    <a:pt x="42" y="30"/>
                  </a:cubicBezTo>
                  <a:cubicBezTo>
                    <a:pt x="42" y="31"/>
                    <a:pt x="42" y="33"/>
                    <a:pt x="42" y="34"/>
                  </a:cubicBezTo>
                  <a:cubicBezTo>
                    <a:pt x="38" y="34"/>
                    <a:pt x="38" y="34"/>
                    <a:pt x="38" y="34"/>
                  </a:cubicBezTo>
                  <a:moveTo>
                    <a:pt x="19" y="34"/>
                  </a:moveTo>
                  <a:cubicBezTo>
                    <a:pt x="19" y="33"/>
                    <a:pt x="19" y="33"/>
                    <a:pt x="19" y="32"/>
                  </a:cubicBezTo>
                  <a:cubicBezTo>
                    <a:pt x="20" y="32"/>
                    <a:pt x="21" y="31"/>
                    <a:pt x="22" y="31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24" y="30"/>
                    <a:pt x="24" y="31"/>
                    <a:pt x="24" y="32"/>
                  </a:cubicBezTo>
                  <a:cubicBezTo>
                    <a:pt x="23" y="32"/>
                    <a:pt x="21" y="33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moveTo>
                    <a:pt x="10" y="33"/>
                  </a:move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1"/>
                    <a:pt x="13" y="30"/>
                    <a:pt x="15" y="29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4" y="31"/>
                    <a:pt x="13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moveTo>
                    <a:pt x="28" y="32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9" y="29"/>
                    <a:pt x="30" y="28"/>
                    <a:pt x="31" y="28"/>
                  </a:cubicBezTo>
                  <a:cubicBezTo>
                    <a:pt x="32" y="28"/>
                    <a:pt x="32" y="27"/>
                    <a:pt x="33" y="27"/>
                  </a:cubicBezTo>
                  <a:cubicBezTo>
                    <a:pt x="33" y="28"/>
                    <a:pt x="33" y="29"/>
                    <a:pt x="33" y="29"/>
                  </a:cubicBezTo>
                  <a:cubicBezTo>
                    <a:pt x="31" y="30"/>
                    <a:pt x="30" y="31"/>
                    <a:pt x="28" y="32"/>
                  </a:cubicBezTo>
                  <a:moveTo>
                    <a:pt x="19" y="31"/>
                  </a:move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9"/>
                  </a:cubicBezTo>
                  <a:cubicBezTo>
                    <a:pt x="23" y="29"/>
                    <a:pt x="22" y="30"/>
                    <a:pt x="21" y="30"/>
                  </a:cubicBezTo>
                  <a:cubicBezTo>
                    <a:pt x="21" y="30"/>
                    <a:pt x="20" y="31"/>
                    <a:pt x="19" y="31"/>
                  </a:cubicBezTo>
                  <a:moveTo>
                    <a:pt x="38" y="32"/>
                  </a:moveTo>
                  <a:cubicBezTo>
                    <a:pt x="38" y="31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0" y="28"/>
                    <a:pt x="41" y="27"/>
                    <a:pt x="42" y="26"/>
                  </a:cubicBezTo>
                  <a:cubicBezTo>
                    <a:pt x="42" y="27"/>
                    <a:pt x="42" y="28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0" y="30"/>
                    <a:pt x="39" y="30"/>
                  </a:cubicBezTo>
                  <a:cubicBezTo>
                    <a:pt x="39" y="31"/>
                    <a:pt x="38" y="31"/>
                    <a:pt x="38" y="32"/>
                  </a:cubicBezTo>
                  <a:moveTo>
                    <a:pt x="28" y="28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31" y="26"/>
                    <a:pt x="31" y="26"/>
                  </a:cubicBezTo>
                  <a:cubicBezTo>
                    <a:pt x="32" y="26"/>
                    <a:pt x="33" y="26"/>
                    <a:pt x="33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1" y="27"/>
                    <a:pt x="30" y="27"/>
                  </a:cubicBezTo>
                  <a:cubicBezTo>
                    <a:pt x="30" y="27"/>
                    <a:pt x="29" y="28"/>
                    <a:pt x="28" y="28"/>
                  </a:cubicBezTo>
                  <a:moveTo>
                    <a:pt x="10" y="30"/>
                  </a:moveTo>
                  <a:cubicBezTo>
                    <a:pt x="10" y="30"/>
                    <a:pt x="10" y="30"/>
                    <a:pt x="10" y="29"/>
                  </a:cubicBezTo>
                  <a:cubicBezTo>
                    <a:pt x="12" y="28"/>
                    <a:pt x="13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5" y="27"/>
                    <a:pt x="15" y="28"/>
                  </a:cubicBezTo>
                  <a:cubicBezTo>
                    <a:pt x="14" y="28"/>
                    <a:pt x="13" y="29"/>
                    <a:pt x="12" y="29"/>
                  </a:cubicBezTo>
                  <a:cubicBezTo>
                    <a:pt x="12" y="30"/>
                    <a:pt x="11" y="30"/>
                    <a:pt x="10" y="30"/>
                  </a:cubicBezTo>
                  <a:moveTo>
                    <a:pt x="19" y="28"/>
                  </a:moveTo>
                  <a:cubicBezTo>
                    <a:pt x="19" y="27"/>
                    <a:pt x="19" y="26"/>
                    <a:pt x="19" y="25"/>
                  </a:cubicBezTo>
                  <a:cubicBezTo>
                    <a:pt x="20" y="24"/>
                    <a:pt x="21" y="24"/>
                    <a:pt x="23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4"/>
                    <a:pt x="24" y="24"/>
                    <a:pt x="24" y="25"/>
                  </a:cubicBezTo>
                  <a:cubicBezTo>
                    <a:pt x="19" y="28"/>
                    <a:pt x="19" y="28"/>
                    <a:pt x="19" y="28"/>
                  </a:cubicBezTo>
                  <a:moveTo>
                    <a:pt x="38" y="28"/>
                  </a:moveTo>
                  <a:cubicBezTo>
                    <a:pt x="38" y="27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4"/>
                    <a:pt x="41" y="23"/>
                    <a:pt x="42" y="22"/>
                  </a:cubicBezTo>
                  <a:cubicBezTo>
                    <a:pt x="42" y="23"/>
                    <a:pt x="42" y="24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0" y="26"/>
                    <a:pt x="39" y="27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moveTo>
                    <a:pt x="19" y="24"/>
                  </a:moveTo>
                  <a:cubicBezTo>
                    <a:pt x="19" y="23"/>
                    <a:pt x="19" y="23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1"/>
                    <a:pt x="21" y="21"/>
                    <a:pt x="22" y="22"/>
                  </a:cubicBezTo>
                  <a:cubicBezTo>
                    <a:pt x="21" y="23"/>
                    <a:pt x="20" y="23"/>
                    <a:pt x="19" y="24"/>
                  </a:cubicBezTo>
                  <a:moveTo>
                    <a:pt x="37" y="24"/>
                  </a:moveTo>
                  <a:cubicBezTo>
                    <a:pt x="37" y="24"/>
                    <a:pt x="37" y="23"/>
                    <a:pt x="37" y="22"/>
                  </a:cubicBezTo>
                  <a:cubicBezTo>
                    <a:pt x="38" y="22"/>
                    <a:pt x="38" y="21"/>
                    <a:pt x="39" y="20"/>
                  </a:cubicBezTo>
                  <a:cubicBezTo>
                    <a:pt x="40" y="20"/>
                    <a:pt x="41" y="18"/>
                    <a:pt x="42" y="18"/>
                  </a:cubicBezTo>
                  <a:cubicBezTo>
                    <a:pt x="42" y="18"/>
                    <a:pt x="42" y="19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39" y="23"/>
                    <a:pt x="37" y="24"/>
                  </a:cubicBezTo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0"/>
                    <a:pt x="43" y="25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9"/>
                    <a:pt x="43" y="17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7"/>
                    <a:pt x="40" y="18"/>
                    <a:pt x="38" y="20"/>
                  </a:cubicBezTo>
                  <a:cubicBezTo>
                    <a:pt x="37" y="21"/>
                    <a:pt x="37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6" y="26"/>
                    <a:pt x="36" y="28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1"/>
                    <a:pt x="34" y="28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1" y="25"/>
                  </a:cubicBezTo>
                  <a:cubicBezTo>
                    <a:pt x="31" y="25"/>
                    <a:pt x="30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2"/>
                    <a:pt x="25" y="29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2"/>
                    <a:pt x="24" y="22"/>
                    <a:pt x="23" y="21"/>
                  </a:cubicBezTo>
                  <a:cubicBezTo>
                    <a:pt x="22" y="21"/>
                    <a:pt x="21" y="20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20"/>
                    <a:pt x="18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4"/>
                    <a:pt x="18" y="26"/>
                    <a:pt x="18" y="28"/>
                  </a:cubicBezTo>
                  <a:cubicBezTo>
                    <a:pt x="18" y="30"/>
                    <a:pt x="18" y="32"/>
                    <a:pt x="18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1"/>
                    <a:pt x="16" y="27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4" y="24"/>
                    <a:pt x="14" y="24"/>
                  </a:cubicBezTo>
                  <a:cubicBezTo>
                    <a:pt x="12" y="26"/>
                    <a:pt x="11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9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3537" y="1918"/>
              <a:ext cx="83" cy="90"/>
            </a:xfrm>
            <a:custGeom>
              <a:avLst/>
              <a:gdLst>
                <a:gd name="T0" fmla="*/ 18 w 35"/>
                <a:gd name="T1" fmla="*/ 38 h 38"/>
                <a:gd name="T2" fmla="*/ 18 w 35"/>
                <a:gd name="T3" fmla="*/ 38 h 38"/>
                <a:gd name="T4" fmla="*/ 15 w 35"/>
                <a:gd name="T5" fmla="*/ 37 h 38"/>
                <a:gd name="T6" fmla="*/ 19 w 35"/>
                <a:gd name="T7" fmla="*/ 35 h 38"/>
                <a:gd name="T8" fmla="*/ 15 w 35"/>
                <a:gd name="T9" fmla="*/ 35 h 38"/>
                <a:gd name="T10" fmla="*/ 15 w 35"/>
                <a:gd name="T11" fmla="*/ 35 h 38"/>
                <a:gd name="T12" fmla="*/ 21 w 35"/>
                <a:gd name="T13" fmla="*/ 32 h 38"/>
                <a:gd name="T14" fmla="*/ 14 w 35"/>
                <a:gd name="T15" fmla="*/ 32 h 38"/>
                <a:gd name="T16" fmla="*/ 7 w 35"/>
                <a:gd name="T17" fmla="*/ 34 h 38"/>
                <a:gd name="T18" fmla="*/ 21 w 35"/>
                <a:gd name="T19" fmla="*/ 34 h 38"/>
                <a:gd name="T20" fmla="*/ 12 w 35"/>
                <a:gd name="T21" fmla="*/ 34 h 38"/>
                <a:gd name="T22" fmla="*/ 26 w 35"/>
                <a:gd name="T23" fmla="*/ 33 h 38"/>
                <a:gd name="T24" fmla="*/ 28 w 35"/>
                <a:gd name="T25" fmla="*/ 32 h 38"/>
                <a:gd name="T26" fmla="*/ 6 w 35"/>
                <a:gd name="T27" fmla="*/ 31 h 38"/>
                <a:gd name="T28" fmla="*/ 12 w 35"/>
                <a:gd name="T29" fmla="*/ 31 h 38"/>
                <a:gd name="T30" fmla="*/ 23 w 35"/>
                <a:gd name="T31" fmla="*/ 34 h 38"/>
                <a:gd name="T32" fmla="*/ 9 w 35"/>
                <a:gd name="T33" fmla="*/ 31 h 38"/>
                <a:gd name="T34" fmla="*/ 11 w 35"/>
                <a:gd name="T35" fmla="*/ 31 h 38"/>
                <a:gd name="T36" fmla="*/ 6 w 35"/>
                <a:gd name="T37" fmla="*/ 31 h 38"/>
                <a:gd name="T38" fmla="*/ 24 w 35"/>
                <a:gd name="T39" fmla="*/ 33 h 38"/>
                <a:gd name="T40" fmla="*/ 10 w 35"/>
                <a:gd name="T41" fmla="*/ 30 h 38"/>
                <a:gd name="T42" fmla="*/ 6 w 35"/>
                <a:gd name="T43" fmla="*/ 30 h 38"/>
                <a:gd name="T44" fmla="*/ 29 w 35"/>
                <a:gd name="T45" fmla="*/ 33 h 38"/>
                <a:gd name="T46" fmla="*/ 30 w 35"/>
                <a:gd name="T47" fmla="*/ 32 h 38"/>
                <a:gd name="T48" fmla="*/ 4 w 35"/>
                <a:gd name="T49" fmla="*/ 29 h 38"/>
                <a:gd name="T50" fmla="*/ 5 w 35"/>
                <a:gd name="T51" fmla="*/ 26 h 38"/>
                <a:gd name="T52" fmla="*/ 30 w 35"/>
                <a:gd name="T53" fmla="*/ 26 h 38"/>
                <a:gd name="T54" fmla="*/ 31 w 35"/>
                <a:gd name="T55" fmla="*/ 25 h 38"/>
                <a:gd name="T56" fmla="*/ 4 w 35"/>
                <a:gd name="T57" fmla="*/ 23 h 38"/>
                <a:gd name="T58" fmla="*/ 2 w 35"/>
                <a:gd name="T59" fmla="*/ 23 h 38"/>
                <a:gd name="T60" fmla="*/ 32 w 35"/>
                <a:gd name="T61" fmla="*/ 23 h 38"/>
                <a:gd name="T62" fmla="*/ 32 w 35"/>
                <a:gd name="T63" fmla="*/ 23 h 38"/>
                <a:gd name="T64" fmla="*/ 33 w 35"/>
                <a:gd name="T65" fmla="*/ 23 h 38"/>
                <a:gd name="T66" fmla="*/ 1 w 35"/>
                <a:gd name="T67" fmla="*/ 23 h 38"/>
                <a:gd name="T68" fmla="*/ 5 w 35"/>
                <a:gd name="T69" fmla="*/ 11 h 38"/>
                <a:gd name="T70" fmla="*/ 4 w 35"/>
                <a:gd name="T71" fmla="*/ 10 h 38"/>
                <a:gd name="T72" fmla="*/ 31 w 35"/>
                <a:gd name="T73" fmla="*/ 9 h 38"/>
                <a:gd name="T74" fmla="*/ 4 w 35"/>
                <a:gd name="T75" fmla="*/ 9 h 38"/>
                <a:gd name="T76" fmla="*/ 15 w 35"/>
                <a:gd name="T77" fmla="*/ 1 h 38"/>
                <a:gd name="T78" fmla="*/ 26 w 35"/>
                <a:gd name="T79" fmla="*/ 6 h 38"/>
                <a:gd name="T80" fmla="*/ 29 w 35"/>
                <a:gd name="T81" fmla="*/ 10 h 38"/>
                <a:gd name="T82" fmla="*/ 30 w 35"/>
                <a:gd name="T83" fmla="*/ 23 h 38"/>
                <a:gd name="T84" fmla="*/ 25 w 35"/>
                <a:gd name="T85" fmla="*/ 29 h 38"/>
                <a:gd name="T86" fmla="*/ 15 w 35"/>
                <a:gd name="T87" fmla="*/ 32 h 38"/>
                <a:gd name="T88" fmla="*/ 8 w 35"/>
                <a:gd name="T89" fmla="*/ 31 h 38"/>
                <a:gd name="T90" fmla="*/ 1 w 35"/>
                <a:gd name="T91" fmla="*/ 20 h 38"/>
                <a:gd name="T92" fmla="*/ 4 w 35"/>
                <a:gd name="T93" fmla="*/ 8 h 38"/>
                <a:gd name="T94" fmla="*/ 14 w 35"/>
                <a:gd name="T95" fmla="*/ 1 h 38"/>
                <a:gd name="T96" fmla="*/ 4 w 35"/>
                <a:gd name="T97" fmla="*/ 8 h 38"/>
                <a:gd name="T98" fmla="*/ 3 w 35"/>
                <a:gd name="T99" fmla="*/ 11 h 38"/>
                <a:gd name="T100" fmla="*/ 0 w 35"/>
                <a:gd name="T101" fmla="*/ 15 h 38"/>
                <a:gd name="T102" fmla="*/ 0 w 35"/>
                <a:gd name="T103" fmla="*/ 24 h 38"/>
                <a:gd name="T104" fmla="*/ 4 w 35"/>
                <a:gd name="T105" fmla="*/ 26 h 38"/>
                <a:gd name="T106" fmla="*/ 3 w 35"/>
                <a:gd name="T107" fmla="*/ 31 h 38"/>
                <a:gd name="T108" fmla="*/ 8 w 35"/>
                <a:gd name="T109" fmla="*/ 35 h 38"/>
                <a:gd name="T110" fmla="*/ 17 w 35"/>
                <a:gd name="T111" fmla="*/ 38 h 38"/>
                <a:gd name="T112" fmla="*/ 27 w 35"/>
                <a:gd name="T113" fmla="*/ 35 h 38"/>
                <a:gd name="T114" fmla="*/ 32 w 35"/>
                <a:gd name="T115" fmla="*/ 27 h 38"/>
                <a:gd name="T116" fmla="*/ 35 w 35"/>
                <a:gd name="T117" fmla="*/ 24 h 38"/>
                <a:gd name="T118" fmla="*/ 31 w 35"/>
                <a:gd name="T119" fmla="*/ 12 h 38"/>
                <a:gd name="T120" fmla="*/ 32 w 35"/>
                <a:gd name="T121" fmla="*/ 8 h 38"/>
                <a:gd name="T122" fmla="*/ 21 w 35"/>
                <a:gd name="T1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38">
                  <a:moveTo>
                    <a:pt x="19" y="38"/>
                  </a:moveTo>
                  <a:cubicBezTo>
                    <a:pt x="20" y="37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moveTo>
                    <a:pt x="18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6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7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6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7"/>
                    <a:pt x="16" y="38"/>
                  </a:cubicBezTo>
                  <a:moveTo>
                    <a:pt x="15" y="37"/>
                  </a:moveTo>
                  <a:cubicBezTo>
                    <a:pt x="15" y="37"/>
                    <a:pt x="15" y="36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7"/>
                    <a:pt x="15" y="37"/>
                  </a:cubicBezTo>
                  <a:moveTo>
                    <a:pt x="18" y="38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19" y="37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5" y="35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moveTo>
                    <a:pt x="27" y="34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moveTo>
                    <a:pt x="21" y="33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13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3" y="33"/>
                    <a:pt x="13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4"/>
                    <a:pt x="13" y="34"/>
                    <a:pt x="13" y="34"/>
                  </a:cubicBezTo>
                  <a:moveTo>
                    <a:pt x="25" y="33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moveTo>
                    <a:pt x="7" y="34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21" y="34"/>
                  </a:moveTo>
                  <a:cubicBezTo>
                    <a:pt x="21" y="34"/>
                    <a:pt x="21" y="34"/>
                    <a:pt x="21" y="3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3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moveTo>
                    <a:pt x="12" y="34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3"/>
                    <a:pt x="12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2" y="33"/>
                    <a:pt x="12" y="34"/>
                  </a:cubicBezTo>
                  <a:moveTo>
                    <a:pt x="26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7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moveTo>
                    <a:pt x="28" y="34"/>
                  </a:moveTo>
                  <a:cubicBezTo>
                    <a:pt x="28" y="33"/>
                    <a:pt x="28" y="33"/>
                    <a:pt x="28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6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3"/>
                    <a:pt x="6" y="33"/>
                    <a:pt x="6" y="33"/>
                  </a:cubicBezTo>
                  <a:moveTo>
                    <a:pt x="11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3"/>
                  </a:cubicBezTo>
                  <a:moveTo>
                    <a:pt x="22" y="34"/>
                  </a:moveTo>
                  <a:cubicBezTo>
                    <a:pt x="22" y="33"/>
                    <a:pt x="23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moveTo>
                    <a:pt x="8" y="3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4"/>
                    <a:pt x="8" y="34"/>
                    <a:pt x="8" y="34"/>
                  </a:cubicBezTo>
                  <a:moveTo>
                    <a:pt x="10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moveTo>
                    <a:pt x="5" y="32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2"/>
                    <a:pt x="5" y="32"/>
                  </a:cubicBezTo>
                  <a:moveTo>
                    <a:pt x="26" y="32"/>
                  </a:moveTo>
                  <a:cubicBezTo>
                    <a:pt x="26" y="32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2"/>
                    <a:pt x="26" y="32"/>
                  </a:cubicBezTo>
                  <a:moveTo>
                    <a:pt x="24" y="3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moveTo>
                    <a:pt x="10" y="31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5" y="32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moveTo>
                    <a:pt x="29" y="33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moveTo>
                    <a:pt x="4" y="31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0" y="32"/>
                  </a:moveTo>
                  <a:cubicBezTo>
                    <a:pt x="30" y="31"/>
                    <a:pt x="31" y="30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1" y="30"/>
                    <a:pt x="31" y="31"/>
                  </a:cubicBezTo>
                  <a:cubicBezTo>
                    <a:pt x="30" y="32"/>
                    <a:pt x="30" y="32"/>
                    <a:pt x="30" y="32"/>
                  </a:cubicBezTo>
                  <a:moveTo>
                    <a:pt x="4" y="30"/>
                  </a:moveTo>
                  <a:cubicBezTo>
                    <a:pt x="4" y="30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5" y="26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4" y="26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30" y="26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1" y="25"/>
                    <a:pt x="31" y="24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0" y="26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2" y="22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moveTo>
                    <a:pt x="2" y="23"/>
                  </a:moveTo>
                  <a:cubicBezTo>
                    <a:pt x="2" y="23"/>
                    <a:pt x="3" y="22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moveTo>
                    <a:pt x="32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2"/>
                    <a:pt x="33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moveTo>
                    <a:pt x="33" y="23"/>
                  </a:moveTo>
                  <a:cubicBezTo>
                    <a:pt x="33" y="23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4" y="23"/>
                    <a:pt x="34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" y="23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1" y="22"/>
                  </a:moveTo>
                  <a:cubicBezTo>
                    <a:pt x="1" y="22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5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moveTo>
                    <a:pt x="4" y="11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31" y="11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moveTo>
                    <a:pt x="10" y="6"/>
                  </a:moveTo>
                  <a:cubicBezTo>
                    <a:pt x="12" y="5"/>
                    <a:pt x="13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1"/>
                    <a:pt x="19" y="1"/>
                    <a:pt x="20" y="1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5"/>
                    <a:pt x="24" y="5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30" y="7"/>
                    <a:pt x="30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2"/>
                    <a:pt x="31" y="13"/>
                    <a:pt x="31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7"/>
                    <a:pt x="34" y="19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20"/>
                    <a:pt x="31" y="21"/>
                    <a:pt x="30" y="23"/>
                  </a:cubicBezTo>
                  <a:cubicBezTo>
                    <a:pt x="30" y="24"/>
                    <a:pt x="30" y="24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29"/>
                    <a:pt x="29" y="30"/>
                    <a:pt x="28" y="31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2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8" y="34"/>
                    <a:pt x="18" y="34"/>
                  </a:cubicBezTo>
                  <a:cubicBezTo>
                    <a:pt x="17" y="34"/>
                    <a:pt x="16" y="34"/>
                    <a:pt x="15" y="34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3" y="31"/>
                    <a:pt x="12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" y="30"/>
                    <a:pt x="5" y="29"/>
                    <a:pt x="4" y="28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9"/>
                    <a:pt x="1" y="17"/>
                    <a:pt x="1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2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6"/>
                    <a:pt x="6" y="5"/>
                    <a:pt x="8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moveTo>
                    <a:pt x="18" y="0"/>
                  </a:moveTo>
                  <a:cubicBezTo>
                    <a:pt x="17" y="0"/>
                    <a:pt x="16" y="0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1" y="4"/>
                    <a:pt x="10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5"/>
                    <a:pt x="5" y="6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3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34"/>
                    <a:pt x="12" y="35"/>
                    <a:pt x="14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7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6" y="38"/>
                    <a:pt x="17" y="38"/>
                  </a:cubicBezTo>
                  <a:cubicBezTo>
                    <a:pt x="18" y="38"/>
                    <a:pt x="19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3" y="35"/>
                    <a:pt x="24" y="34"/>
                    <a:pt x="25" y="33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4"/>
                    <a:pt x="31" y="33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0"/>
                    <a:pt x="32" y="30"/>
                    <a:pt x="32" y="29"/>
                  </a:cubicBezTo>
                  <a:cubicBezTo>
                    <a:pt x="32" y="29"/>
                    <a:pt x="32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2" y="25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2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9"/>
                    <a:pt x="35" y="1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28" y="3"/>
                    <a:pt x="28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3" y="4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32"/>
            <p:cNvSpPr>
              <a:spLocks noEditPoints="1"/>
            </p:cNvSpPr>
            <p:nvPr/>
          </p:nvSpPr>
          <p:spPr bwMode="auto">
            <a:xfrm>
              <a:off x="3549" y="1934"/>
              <a:ext cx="59" cy="53"/>
            </a:xfrm>
            <a:custGeom>
              <a:avLst/>
              <a:gdLst>
                <a:gd name="T0" fmla="*/ 22 w 25"/>
                <a:gd name="T1" fmla="*/ 10 h 22"/>
                <a:gd name="T2" fmla="*/ 22 w 25"/>
                <a:gd name="T3" fmla="*/ 9 h 22"/>
                <a:gd name="T4" fmla="*/ 22 w 25"/>
                <a:gd name="T5" fmla="*/ 9 h 22"/>
                <a:gd name="T6" fmla="*/ 22 w 25"/>
                <a:gd name="T7" fmla="*/ 9 h 22"/>
                <a:gd name="T8" fmla="*/ 22 w 25"/>
                <a:gd name="T9" fmla="*/ 7 h 22"/>
                <a:gd name="T10" fmla="*/ 21 w 25"/>
                <a:gd name="T11" fmla="*/ 8 h 22"/>
                <a:gd name="T12" fmla="*/ 22 w 25"/>
                <a:gd name="T13" fmla="*/ 7 h 22"/>
                <a:gd name="T14" fmla="*/ 20 w 25"/>
                <a:gd name="T15" fmla="*/ 6 h 22"/>
                <a:gd name="T16" fmla="*/ 20 w 25"/>
                <a:gd name="T17" fmla="*/ 7 h 22"/>
                <a:gd name="T18" fmla="*/ 20 w 25"/>
                <a:gd name="T19" fmla="*/ 5 h 22"/>
                <a:gd name="T20" fmla="*/ 13 w 25"/>
                <a:gd name="T21" fmla="*/ 21 h 22"/>
                <a:gd name="T22" fmla="*/ 3 w 25"/>
                <a:gd name="T23" fmla="*/ 11 h 22"/>
                <a:gd name="T24" fmla="*/ 15 w 25"/>
                <a:gd name="T25" fmla="*/ 4 h 22"/>
                <a:gd name="T26" fmla="*/ 20 w 25"/>
                <a:gd name="T27" fmla="*/ 18 h 22"/>
                <a:gd name="T28" fmla="*/ 13 w 25"/>
                <a:gd name="T29" fmla="*/ 21 h 22"/>
                <a:gd name="T30" fmla="*/ 19 w 25"/>
                <a:gd name="T31" fmla="*/ 4 h 22"/>
                <a:gd name="T32" fmla="*/ 19 w 25"/>
                <a:gd name="T33" fmla="*/ 5 h 22"/>
                <a:gd name="T34" fmla="*/ 3 w 25"/>
                <a:gd name="T35" fmla="*/ 8 h 22"/>
                <a:gd name="T36" fmla="*/ 6 w 25"/>
                <a:gd name="T37" fmla="*/ 3 h 22"/>
                <a:gd name="T38" fmla="*/ 3 w 25"/>
                <a:gd name="T39" fmla="*/ 9 h 22"/>
                <a:gd name="T40" fmla="*/ 18 w 25"/>
                <a:gd name="T41" fmla="*/ 3 h 22"/>
                <a:gd name="T42" fmla="*/ 16 w 25"/>
                <a:gd name="T43" fmla="*/ 4 h 22"/>
                <a:gd name="T44" fmla="*/ 17 w 25"/>
                <a:gd name="T45" fmla="*/ 2 h 22"/>
                <a:gd name="T46" fmla="*/ 16 w 25"/>
                <a:gd name="T47" fmla="*/ 4 h 22"/>
                <a:gd name="T48" fmla="*/ 16 w 25"/>
                <a:gd name="T49" fmla="*/ 1 h 22"/>
                <a:gd name="T50" fmla="*/ 15 w 25"/>
                <a:gd name="T51" fmla="*/ 4 h 22"/>
                <a:gd name="T52" fmla="*/ 7 w 25"/>
                <a:gd name="T53" fmla="*/ 2 h 22"/>
                <a:gd name="T54" fmla="*/ 6 w 25"/>
                <a:gd name="T55" fmla="*/ 5 h 22"/>
                <a:gd name="T56" fmla="*/ 13 w 25"/>
                <a:gd name="T57" fmla="*/ 3 h 22"/>
                <a:gd name="T58" fmla="*/ 16 w 25"/>
                <a:gd name="T59" fmla="*/ 1 h 22"/>
                <a:gd name="T60" fmla="*/ 9 w 25"/>
                <a:gd name="T61" fmla="*/ 1 h 22"/>
                <a:gd name="T62" fmla="*/ 8 w 25"/>
                <a:gd name="T63" fmla="*/ 4 h 22"/>
                <a:gd name="T64" fmla="*/ 13 w 25"/>
                <a:gd name="T65" fmla="*/ 1 h 22"/>
                <a:gd name="T66" fmla="*/ 13 w 25"/>
                <a:gd name="T67" fmla="*/ 3 h 22"/>
                <a:gd name="T68" fmla="*/ 8 w 25"/>
                <a:gd name="T69" fmla="*/ 4 h 22"/>
                <a:gd name="T70" fmla="*/ 9 w 25"/>
                <a:gd name="T71" fmla="*/ 3 h 22"/>
                <a:gd name="T72" fmla="*/ 12 w 25"/>
                <a:gd name="T73" fmla="*/ 1 h 22"/>
                <a:gd name="T74" fmla="*/ 11 w 25"/>
                <a:gd name="T75" fmla="*/ 3 h 22"/>
                <a:gd name="T76" fmla="*/ 5 w 25"/>
                <a:gd name="T77" fmla="*/ 3 h 22"/>
                <a:gd name="T78" fmla="*/ 20 w 25"/>
                <a:gd name="T79" fmla="*/ 19 h 22"/>
                <a:gd name="T80" fmla="*/ 20 w 25"/>
                <a:gd name="T81" fmla="*/ 19 h 22"/>
                <a:gd name="T82" fmla="*/ 21 w 25"/>
                <a:gd name="T83" fmla="*/ 18 h 22"/>
                <a:gd name="T84" fmla="*/ 22 w 25"/>
                <a:gd name="T85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" h="22">
                  <a:moveTo>
                    <a:pt x="23" y="11"/>
                  </a:moveTo>
                  <a:cubicBezTo>
                    <a:pt x="23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1"/>
                    <a:pt x="23" y="11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0" y="7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6"/>
                    <a:pt x="20" y="7"/>
                  </a:cubicBezTo>
                  <a:moveTo>
                    <a:pt x="2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6"/>
                    <a:pt x="20" y="6"/>
                  </a:cubicBezTo>
                  <a:moveTo>
                    <a:pt x="13" y="21"/>
                  </a:moveTo>
                  <a:cubicBezTo>
                    <a:pt x="10" y="21"/>
                    <a:pt x="8" y="20"/>
                    <a:pt x="6" y="18"/>
                  </a:cubicBezTo>
                  <a:cubicBezTo>
                    <a:pt x="4" y="16"/>
                    <a:pt x="3" y="13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8"/>
                    <a:pt x="5" y="7"/>
                  </a:cubicBezTo>
                  <a:cubicBezTo>
                    <a:pt x="8" y="4"/>
                    <a:pt x="10" y="4"/>
                    <a:pt x="12" y="4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9" y="6"/>
                    <a:pt x="22" y="10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20"/>
                    <a:pt x="15" y="21"/>
                    <a:pt x="13" y="21"/>
                  </a:cubicBezTo>
                  <a:moveTo>
                    <a:pt x="19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moveTo>
                    <a:pt x="3" y="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4" y="6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5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moveTo>
                    <a:pt x="18" y="5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4"/>
                    <a:pt x="18" y="4"/>
                    <a:pt x="18" y="5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15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2"/>
                    <a:pt x="16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5" y="6"/>
                  </a:moveTo>
                  <a:cubicBezTo>
                    <a:pt x="6" y="5"/>
                    <a:pt x="7" y="3"/>
                    <a:pt x="7" y="2"/>
                  </a:cubicBezTo>
                  <a:cubicBezTo>
                    <a:pt x="8" y="2"/>
                    <a:pt x="8" y="2"/>
                    <a:pt x="9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moveTo>
                    <a:pt x="14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2"/>
                    <a:pt x="15" y="3"/>
                    <a:pt x="14" y="3"/>
                  </a:cubicBezTo>
                  <a:moveTo>
                    <a:pt x="7" y="4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12" y="3"/>
                  </a:moveTo>
                  <a:cubicBezTo>
                    <a:pt x="12" y="2"/>
                    <a:pt x="13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8" y="4"/>
                  </a:moveTo>
                  <a:cubicBezTo>
                    <a:pt x="9" y="3"/>
                    <a:pt x="10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moveTo>
                    <a:pt x="10" y="3"/>
                  </a:moveTo>
                  <a:cubicBezTo>
                    <a:pt x="11" y="2"/>
                    <a:pt x="11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0" y="8"/>
                    <a:pt x="1" y="15"/>
                    <a:pt x="5" y="18"/>
                  </a:cubicBezTo>
                  <a:cubicBezTo>
                    <a:pt x="7" y="20"/>
                    <a:pt x="10" y="22"/>
                    <a:pt x="13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4"/>
                    <a:pt x="24" y="9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4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33"/>
            <p:cNvSpPr>
              <a:spLocks noEditPoints="1"/>
            </p:cNvSpPr>
            <p:nvPr/>
          </p:nvSpPr>
          <p:spPr bwMode="auto">
            <a:xfrm>
              <a:off x="3615" y="1894"/>
              <a:ext cx="62" cy="66"/>
            </a:xfrm>
            <a:custGeom>
              <a:avLst/>
              <a:gdLst>
                <a:gd name="T0" fmla="*/ 12 w 26"/>
                <a:gd name="T1" fmla="*/ 27 h 28"/>
                <a:gd name="T2" fmla="*/ 11 w 26"/>
                <a:gd name="T3" fmla="*/ 27 h 28"/>
                <a:gd name="T4" fmla="*/ 10 w 26"/>
                <a:gd name="T5" fmla="*/ 27 h 28"/>
                <a:gd name="T6" fmla="*/ 9 w 26"/>
                <a:gd name="T7" fmla="*/ 26 h 28"/>
                <a:gd name="T8" fmla="*/ 18 w 26"/>
                <a:gd name="T9" fmla="*/ 25 h 28"/>
                <a:gd name="T10" fmla="*/ 19 w 26"/>
                <a:gd name="T11" fmla="*/ 24 h 28"/>
                <a:gd name="T12" fmla="*/ 14 w 26"/>
                <a:gd name="T13" fmla="*/ 24 h 28"/>
                <a:gd name="T14" fmla="*/ 15 w 26"/>
                <a:gd name="T15" fmla="*/ 23 h 28"/>
                <a:gd name="T16" fmla="*/ 20 w 26"/>
                <a:gd name="T17" fmla="*/ 23 h 28"/>
                <a:gd name="T18" fmla="*/ 16 w 26"/>
                <a:gd name="T19" fmla="*/ 23 h 28"/>
                <a:gd name="T20" fmla="*/ 18 w 26"/>
                <a:gd name="T21" fmla="*/ 23 h 28"/>
                <a:gd name="T22" fmla="*/ 8 w 26"/>
                <a:gd name="T23" fmla="*/ 24 h 28"/>
                <a:gd name="T24" fmla="*/ 17 w 26"/>
                <a:gd name="T25" fmla="*/ 23 h 28"/>
                <a:gd name="T26" fmla="*/ 21 w 26"/>
                <a:gd name="T27" fmla="*/ 23 h 28"/>
                <a:gd name="T28" fmla="*/ 8 w 26"/>
                <a:gd name="T29" fmla="*/ 22 h 28"/>
                <a:gd name="T30" fmla="*/ 8 w 26"/>
                <a:gd name="T31" fmla="*/ 22 h 28"/>
                <a:gd name="T32" fmla="*/ 4 w 26"/>
                <a:gd name="T33" fmla="*/ 22 h 28"/>
                <a:gd name="T34" fmla="*/ 7 w 26"/>
                <a:gd name="T35" fmla="*/ 22 h 28"/>
                <a:gd name="T36" fmla="*/ 7 w 26"/>
                <a:gd name="T37" fmla="*/ 21 h 28"/>
                <a:gd name="T38" fmla="*/ 4 w 26"/>
                <a:gd name="T39" fmla="*/ 22 h 28"/>
                <a:gd name="T40" fmla="*/ 3 w 26"/>
                <a:gd name="T41" fmla="*/ 22 h 28"/>
                <a:gd name="T42" fmla="*/ 6 w 26"/>
                <a:gd name="T43" fmla="*/ 21 h 28"/>
                <a:gd name="T44" fmla="*/ 3 w 26"/>
                <a:gd name="T45" fmla="*/ 21 h 28"/>
                <a:gd name="T46" fmla="*/ 3 w 26"/>
                <a:gd name="T47" fmla="*/ 20 h 28"/>
                <a:gd name="T48" fmla="*/ 2 w 26"/>
                <a:gd name="T49" fmla="*/ 19 h 28"/>
                <a:gd name="T50" fmla="*/ 22 w 26"/>
                <a:gd name="T51" fmla="*/ 19 h 28"/>
                <a:gd name="T52" fmla="*/ 24 w 26"/>
                <a:gd name="T53" fmla="*/ 19 h 28"/>
                <a:gd name="T54" fmla="*/ 23 w 26"/>
                <a:gd name="T55" fmla="*/ 18 h 28"/>
                <a:gd name="T56" fmla="*/ 23 w 26"/>
                <a:gd name="T57" fmla="*/ 18 h 28"/>
                <a:gd name="T58" fmla="*/ 3 w 26"/>
                <a:gd name="T59" fmla="*/ 17 h 28"/>
                <a:gd name="T60" fmla="*/ 2 w 26"/>
                <a:gd name="T61" fmla="*/ 15 h 28"/>
                <a:gd name="T62" fmla="*/ 2 w 26"/>
                <a:gd name="T63" fmla="*/ 15 h 28"/>
                <a:gd name="T64" fmla="*/ 1 w 26"/>
                <a:gd name="T65" fmla="*/ 15 h 28"/>
                <a:gd name="T66" fmla="*/ 1 w 26"/>
                <a:gd name="T67" fmla="*/ 15 h 28"/>
                <a:gd name="T68" fmla="*/ 23 w 26"/>
                <a:gd name="T69" fmla="*/ 9 h 28"/>
                <a:gd name="T70" fmla="*/ 4 w 26"/>
                <a:gd name="T71" fmla="*/ 6 h 28"/>
                <a:gd name="T72" fmla="*/ 4 w 26"/>
                <a:gd name="T73" fmla="*/ 5 h 28"/>
                <a:gd name="T74" fmla="*/ 13 w 26"/>
                <a:gd name="T75" fmla="*/ 3 h 28"/>
                <a:gd name="T76" fmla="*/ 17 w 26"/>
                <a:gd name="T77" fmla="*/ 3 h 28"/>
                <a:gd name="T78" fmla="*/ 24 w 26"/>
                <a:gd name="T79" fmla="*/ 7 h 28"/>
                <a:gd name="T80" fmla="*/ 25 w 26"/>
                <a:gd name="T81" fmla="*/ 13 h 28"/>
                <a:gd name="T82" fmla="*/ 20 w 26"/>
                <a:gd name="T83" fmla="*/ 20 h 28"/>
                <a:gd name="T84" fmla="*/ 13 w 26"/>
                <a:gd name="T85" fmla="*/ 23 h 28"/>
                <a:gd name="T86" fmla="*/ 10 w 26"/>
                <a:gd name="T87" fmla="*/ 22 h 28"/>
                <a:gd name="T88" fmla="*/ 4 w 26"/>
                <a:gd name="T89" fmla="*/ 17 h 28"/>
                <a:gd name="T90" fmla="*/ 2 w 26"/>
                <a:gd name="T91" fmla="*/ 9 h 28"/>
                <a:gd name="T92" fmla="*/ 5 w 26"/>
                <a:gd name="T93" fmla="*/ 4 h 28"/>
                <a:gd name="T94" fmla="*/ 13 w 26"/>
                <a:gd name="T95" fmla="*/ 0 h 28"/>
                <a:gd name="T96" fmla="*/ 4 w 26"/>
                <a:gd name="T97" fmla="*/ 3 h 28"/>
                <a:gd name="T98" fmla="*/ 3 w 26"/>
                <a:gd name="T99" fmla="*/ 6 h 28"/>
                <a:gd name="T100" fmla="*/ 1 w 26"/>
                <a:gd name="T101" fmla="*/ 9 h 28"/>
                <a:gd name="T102" fmla="*/ 0 w 26"/>
                <a:gd name="T103" fmla="*/ 15 h 28"/>
                <a:gd name="T104" fmla="*/ 1 w 26"/>
                <a:gd name="T105" fmla="*/ 18 h 28"/>
                <a:gd name="T106" fmla="*/ 3 w 26"/>
                <a:gd name="T107" fmla="*/ 24 h 28"/>
                <a:gd name="T108" fmla="*/ 4 w 26"/>
                <a:gd name="T109" fmla="*/ 24 h 28"/>
                <a:gd name="T110" fmla="*/ 8 w 26"/>
                <a:gd name="T111" fmla="*/ 27 h 28"/>
                <a:gd name="T112" fmla="*/ 17 w 26"/>
                <a:gd name="T113" fmla="*/ 25 h 28"/>
                <a:gd name="T114" fmla="*/ 22 w 26"/>
                <a:gd name="T115" fmla="*/ 22 h 28"/>
                <a:gd name="T116" fmla="*/ 22 w 26"/>
                <a:gd name="T117" fmla="*/ 20 h 28"/>
                <a:gd name="T118" fmla="*/ 25 w 26"/>
                <a:gd name="T119" fmla="*/ 17 h 28"/>
                <a:gd name="T120" fmla="*/ 24 w 26"/>
                <a:gd name="T121" fmla="*/ 10 h 28"/>
                <a:gd name="T122" fmla="*/ 25 w 26"/>
                <a:gd name="T123" fmla="*/ 7 h 28"/>
                <a:gd name="T124" fmla="*/ 17 w 26"/>
                <a:gd name="T125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" h="28"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moveTo>
                    <a:pt x="12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moveTo>
                    <a:pt x="11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6"/>
                    <a:pt x="11" y="26"/>
                    <a:pt x="11" y="27"/>
                  </a:cubicBezTo>
                  <a:moveTo>
                    <a:pt x="10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10" y="26"/>
                    <a:pt x="10" y="26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7"/>
                  </a:cubicBezTo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9" y="26"/>
                    <a:pt x="9" y="26"/>
                  </a:cubicBezTo>
                  <a:moveTo>
                    <a:pt x="18" y="25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moveTo>
                    <a:pt x="19" y="25"/>
                  </a:move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moveTo>
                    <a:pt x="14" y="25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9" y="25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5"/>
                  </a:moveTo>
                  <a:cubicBezTo>
                    <a:pt x="15" y="24"/>
                    <a:pt x="15" y="24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7" y="25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5"/>
                    <a:pt x="17" y="25"/>
                    <a:pt x="17" y="25"/>
                  </a:cubicBezTo>
                  <a:moveTo>
                    <a:pt x="9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moveTo>
                    <a:pt x="16" y="24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21" y="24"/>
                  </a:moveTo>
                  <a:cubicBezTo>
                    <a:pt x="21" y="24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moveTo>
                    <a:pt x="8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7" y="23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3"/>
                    <a:pt x="7" y="23"/>
                    <a:pt x="7" y="23"/>
                  </a:cubicBezTo>
                  <a:moveTo>
                    <a:pt x="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6" y="23"/>
                  </a:cubicBezTo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6" y="22"/>
                    <a:pt x="6" y="22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2" y="22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2"/>
                    <a:pt x="2" y="22"/>
                  </a:cubicBezTo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moveTo>
                    <a:pt x="21" y="20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moveTo>
                    <a:pt x="24" y="19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9"/>
                  </a:cubicBezTo>
                  <a:moveTo>
                    <a:pt x="23" y="18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1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5"/>
                  </a:cubicBezTo>
                  <a:moveTo>
                    <a:pt x="0" y="1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4" y="6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9" y="3"/>
                  </a:moveTo>
                  <a:cubicBezTo>
                    <a:pt x="10" y="3"/>
                    <a:pt x="12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3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1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5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2" y="17"/>
                    <a:pt x="22" y="18"/>
                  </a:cubicBezTo>
                  <a:cubicBezTo>
                    <a:pt x="21" y="18"/>
                    <a:pt x="21" y="19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5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9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2"/>
                    <a:pt x="7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0"/>
                    <a:pt x="3" y="19"/>
                    <a:pt x="2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0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5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7" y="2"/>
                    <a:pt x="8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2"/>
                    <a:pt x="5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6"/>
                    <a:pt x="16" y="25"/>
                    <a:pt x="17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6"/>
                    <a:pt x="21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8"/>
                    <a:pt x="25" y="18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34"/>
            <p:cNvSpPr>
              <a:spLocks noEditPoints="1"/>
            </p:cNvSpPr>
            <p:nvPr/>
          </p:nvSpPr>
          <p:spPr bwMode="auto">
            <a:xfrm>
              <a:off x="3625" y="1903"/>
              <a:ext cx="43" cy="41"/>
            </a:xfrm>
            <a:custGeom>
              <a:avLst/>
              <a:gdLst>
                <a:gd name="T0" fmla="*/ 16 w 18"/>
                <a:gd name="T1" fmla="*/ 9 h 17"/>
                <a:gd name="T2" fmla="*/ 16 w 18"/>
                <a:gd name="T3" fmla="*/ 9 h 17"/>
                <a:gd name="T4" fmla="*/ 16 w 18"/>
                <a:gd name="T5" fmla="*/ 9 h 17"/>
                <a:gd name="T6" fmla="*/ 16 w 18"/>
                <a:gd name="T7" fmla="*/ 8 h 17"/>
                <a:gd name="T8" fmla="*/ 16 w 18"/>
                <a:gd name="T9" fmla="*/ 9 h 17"/>
                <a:gd name="T10" fmla="*/ 16 w 18"/>
                <a:gd name="T11" fmla="*/ 8 h 17"/>
                <a:gd name="T12" fmla="*/ 16 w 18"/>
                <a:gd name="T13" fmla="*/ 8 h 17"/>
                <a:gd name="T14" fmla="*/ 16 w 18"/>
                <a:gd name="T15" fmla="*/ 7 h 17"/>
                <a:gd name="T16" fmla="*/ 16 w 18"/>
                <a:gd name="T17" fmla="*/ 7 h 17"/>
                <a:gd name="T18" fmla="*/ 16 w 18"/>
                <a:gd name="T19" fmla="*/ 7 h 17"/>
                <a:gd name="T20" fmla="*/ 15 w 18"/>
                <a:gd name="T21" fmla="*/ 6 h 17"/>
                <a:gd name="T22" fmla="*/ 16 w 18"/>
                <a:gd name="T23" fmla="*/ 6 h 17"/>
                <a:gd name="T24" fmla="*/ 15 w 18"/>
                <a:gd name="T25" fmla="*/ 6 h 17"/>
                <a:gd name="T26" fmla="*/ 15 w 18"/>
                <a:gd name="T27" fmla="*/ 5 h 17"/>
                <a:gd name="T28" fmla="*/ 15 w 18"/>
                <a:gd name="T29" fmla="*/ 6 h 17"/>
                <a:gd name="T30" fmla="*/ 14 w 18"/>
                <a:gd name="T31" fmla="*/ 5 h 17"/>
                <a:gd name="T32" fmla="*/ 15 w 18"/>
                <a:gd name="T33" fmla="*/ 5 h 17"/>
                <a:gd name="T34" fmla="*/ 14 w 18"/>
                <a:gd name="T35" fmla="*/ 5 h 17"/>
                <a:gd name="T36" fmla="*/ 13 w 18"/>
                <a:gd name="T37" fmla="*/ 4 h 17"/>
                <a:gd name="T38" fmla="*/ 15 w 18"/>
                <a:gd name="T39" fmla="*/ 4 h 17"/>
                <a:gd name="T40" fmla="*/ 9 w 18"/>
                <a:gd name="T41" fmla="*/ 16 h 17"/>
                <a:gd name="T42" fmla="*/ 2 w 18"/>
                <a:gd name="T43" fmla="*/ 7 h 17"/>
                <a:gd name="T44" fmla="*/ 4 w 18"/>
                <a:gd name="T45" fmla="*/ 5 h 17"/>
                <a:gd name="T46" fmla="*/ 12 w 18"/>
                <a:gd name="T47" fmla="*/ 4 h 17"/>
                <a:gd name="T48" fmla="*/ 16 w 18"/>
                <a:gd name="T49" fmla="*/ 12 h 17"/>
                <a:gd name="T50" fmla="*/ 13 w 18"/>
                <a:gd name="T51" fmla="*/ 15 h 17"/>
                <a:gd name="T52" fmla="*/ 9 w 18"/>
                <a:gd name="T53" fmla="*/ 16 h 17"/>
                <a:gd name="T54" fmla="*/ 12 w 18"/>
                <a:gd name="T55" fmla="*/ 4 h 17"/>
                <a:gd name="T56" fmla="*/ 14 w 18"/>
                <a:gd name="T57" fmla="*/ 3 h 17"/>
                <a:gd name="T58" fmla="*/ 12 w 18"/>
                <a:gd name="T59" fmla="*/ 4 h 17"/>
                <a:gd name="T60" fmla="*/ 13 w 18"/>
                <a:gd name="T61" fmla="*/ 3 h 17"/>
                <a:gd name="T62" fmla="*/ 12 w 18"/>
                <a:gd name="T63" fmla="*/ 4 h 17"/>
                <a:gd name="T64" fmla="*/ 3 w 18"/>
                <a:gd name="T65" fmla="*/ 5 h 17"/>
                <a:gd name="T66" fmla="*/ 5 w 18"/>
                <a:gd name="T67" fmla="*/ 3 h 17"/>
                <a:gd name="T68" fmla="*/ 3 w 18"/>
                <a:gd name="T69" fmla="*/ 5 h 17"/>
                <a:gd name="T70" fmla="*/ 11 w 18"/>
                <a:gd name="T71" fmla="*/ 3 h 17"/>
                <a:gd name="T72" fmla="*/ 11 w 18"/>
                <a:gd name="T73" fmla="*/ 2 h 17"/>
                <a:gd name="T74" fmla="*/ 12 w 18"/>
                <a:gd name="T75" fmla="*/ 2 h 17"/>
                <a:gd name="T76" fmla="*/ 10 w 18"/>
                <a:gd name="T77" fmla="*/ 3 h 17"/>
                <a:gd name="T78" fmla="*/ 11 w 18"/>
                <a:gd name="T79" fmla="*/ 2 h 17"/>
                <a:gd name="T80" fmla="*/ 11 w 18"/>
                <a:gd name="T81" fmla="*/ 2 h 17"/>
                <a:gd name="T82" fmla="*/ 5 w 18"/>
                <a:gd name="T83" fmla="*/ 4 h 17"/>
                <a:gd name="T84" fmla="*/ 7 w 18"/>
                <a:gd name="T85" fmla="*/ 2 h 17"/>
                <a:gd name="T86" fmla="*/ 5 w 18"/>
                <a:gd name="T87" fmla="*/ 4 h 17"/>
                <a:gd name="T88" fmla="*/ 6 w 18"/>
                <a:gd name="T89" fmla="*/ 3 h 17"/>
                <a:gd name="T90" fmla="*/ 8 w 18"/>
                <a:gd name="T91" fmla="*/ 1 h 17"/>
                <a:gd name="T92" fmla="*/ 6 w 18"/>
                <a:gd name="T93" fmla="*/ 3 h 17"/>
                <a:gd name="T94" fmla="*/ 9 w 18"/>
                <a:gd name="T95" fmla="*/ 3 h 17"/>
                <a:gd name="T96" fmla="*/ 10 w 18"/>
                <a:gd name="T97" fmla="*/ 1 h 17"/>
                <a:gd name="T98" fmla="*/ 9 w 18"/>
                <a:gd name="T99" fmla="*/ 3 h 17"/>
                <a:gd name="T100" fmla="*/ 9 w 18"/>
                <a:gd name="T101" fmla="*/ 1 h 17"/>
                <a:gd name="T102" fmla="*/ 9 w 18"/>
                <a:gd name="T103" fmla="*/ 1 h 17"/>
                <a:gd name="T104" fmla="*/ 7 w 18"/>
                <a:gd name="T105" fmla="*/ 3 h 17"/>
                <a:gd name="T106" fmla="*/ 4 w 18"/>
                <a:gd name="T107" fmla="*/ 2 h 17"/>
                <a:gd name="T108" fmla="*/ 9 w 18"/>
                <a:gd name="T109" fmla="*/ 17 h 17"/>
                <a:gd name="T110" fmla="*/ 13 w 18"/>
                <a:gd name="T111" fmla="*/ 16 h 17"/>
                <a:gd name="T112" fmla="*/ 14 w 18"/>
                <a:gd name="T113" fmla="*/ 15 h 17"/>
                <a:gd name="T114" fmla="*/ 14 w 18"/>
                <a:gd name="T115" fmla="*/ 15 h 17"/>
                <a:gd name="T116" fmla="*/ 16 w 18"/>
                <a:gd name="T1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" h="17"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9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moveTo>
                    <a:pt x="13" y="5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5"/>
                    <a:pt x="13" y="5"/>
                  </a:cubicBezTo>
                  <a:moveTo>
                    <a:pt x="9" y="16"/>
                  </a:moveTo>
                  <a:cubicBezTo>
                    <a:pt x="7" y="16"/>
                    <a:pt x="5" y="15"/>
                    <a:pt x="3" y="13"/>
                  </a:cubicBezTo>
                  <a:cubicBezTo>
                    <a:pt x="2" y="11"/>
                    <a:pt x="2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4" y="6"/>
                    <a:pt x="16" y="9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1" y="16"/>
                    <a:pt x="9" y="16"/>
                  </a:cubicBezTo>
                  <a:moveTo>
                    <a:pt x="13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11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3"/>
                  </a:cubicBezTo>
                  <a:moveTo>
                    <a:pt x="5" y="4"/>
                  </a:moveTo>
                  <a:cubicBezTo>
                    <a:pt x="5" y="3"/>
                    <a:pt x="6" y="3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3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moveTo>
                    <a:pt x="9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3"/>
                  </a:cubicBezTo>
                  <a:moveTo>
                    <a:pt x="7" y="3"/>
                  </a:moveTo>
                  <a:cubicBezTo>
                    <a:pt x="8" y="2"/>
                    <a:pt x="8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9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5"/>
                    <a:pt x="0" y="10"/>
                    <a:pt x="3" y="13"/>
                  </a:cubicBezTo>
                  <a:cubicBezTo>
                    <a:pt x="4" y="15"/>
                    <a:pt x="7" y="17"/>
                    <a:pt x="9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8" y="12"/>
                    <a:pt x="18" y="7"/>
                    <a:pt x="16" y="4"/>
                  </a:cubicBezTo>
                  <a:cubicBezTo>
                    <a:pt x="14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35"/>
            <p:cNvSpPr>
              <a:spLocks noEditPoints="1"/>
            </p:cNvSpPr>
            <p:nvPr/>
          </p:nvSpPr>
          <p:spPr bwMode="auto">
            <a:xfrm>
              <a:off x="3625" y="1972"/>
              <a:ext cx="35" cy="31"/>
            </a:xfrm>
            <a:custGeom>
              <a:avLst/>
              <a:gdLst>
                <a:gd name="T0" fmla="*/ 14 w 15"/>
                <a:gd name="T1" fmla="*/ 7 h 13"/>
                <a:gd name="T2" fmla="*/ 14 w 15"/>
                <a:gd name="T3" fmla="*/ 7 h 13"/>
                <a:gd name="T4" fmla="*/ 13 w 15"/>
                <a:gd name="T5" fmla="*/ 7 h 13"/>
                <a:gd name="T6" fmla="*/ 14 w 15"/>
                <a:gd name="T7" fmla="*/ 7 h 13"/>
                <a:gd name="T8" fmla="*/ 13 w 15"/>
                <a:gd name="T9" fmla="*/ 6 h 13"/>
                <a:gd name="T10" fmla="*/ 14 w 15"/>
                <a:gd name="T11" fmla="*/ 6 h 13"/>
                <a:gd name="T12" fmla="*/ 13 w 15"/>
                <a:gd name="T13" fmla="*/ 6 h 13"/>
                <a:gd name="T14" fmla="*/ 13 w 15"/>
                <a:gd name="T15" fmla="*/ 5 h 13"/>
                <a:gd name="T16" fmla="*/ 14 w 15"/>
                <a:gd name="T17" fmla="*/ 6 h 13"/>
                <a:gd name="T18" fmla="*/ 13 w 15"/>
                <a:gd name="T19" fmla="*/ 5 h 13"/>
                <a:gd name="T20" fmla="*/ 13 w 15"/>
                <a:gd name="T21" fmla="*/ 4 h 13"/>
                <a:gd name="T22" fmla="*/ 13 w 15"/>
                <a:gd name="T23" fmla="*/ 4 h 13"/>
                <a:gd name="T24" fmla="*/ 8 w 15"/>
                <a:gd name="T25" fmla="*/ 13 h 13"/>
                <a:gd name="T26" fmla="*/ 2 w 15"/>
                <a:gd name="T27" fmla="*/ 5 h 13"/>
                <a:gd name="T28" fmla="*/ 4 w 15"/>
                <a:gd name="T29" fmla="*/ 3 h 13"/>
                <a:gd name="T30" fmla="*/ 10 w 15"/>
                <a:gd name="T31" fmla="*/ 3 h 13"/>
                <a:gd name="T32" fmla="*/ 11 w 15"/>
                <a:gd name="T33" fmla="*/ 12 h 13"/>
                <a:gd name="T34" fmla="*/ 11 w 15"/>
                <a:gd name="T35" fmla="*/ 12 h 13"/>
                <a:gd name="T36" fmla="*/ 12 w 15"/>
                <a:gd name="T37" fmla="*/ 4 h 13"/>
                <a:gd name="T38" fmla="*/ 12 w 15"/>
                <a:gd name="T39" fmla="*/ 2 h 13"/>
                <a:gd name="T40" fmla="*/ 12 w 15"/>
                <a:gd name="T41" fmla="*/ 4 h 13"/>
                <a:gd name="T42" fmla="*/ 5 w 15"/>
                <a:gd name="T43" fmla="*/ 1 h 13"/>
                <a:gd name="T44" fmla="*/ 3 w 15"/>
                <a:gd name="T45" fmla="*/ 3 h 13"/>
                <a:gd name="T46" fmla="*/ 10 w 15"/>
                <a:gd name="T47" fmla="*/ 3 h 13"/>
                <a:gd name="T48" fmla="*/ 10 w 15"/>
                <a:gd name="T49" fmla="*/ 1 h 13"/>
                <a:gd name="T50" fmla="*/ 11 w 15"/>
                <a:gd name="T51" fmla="*/ 2 h 13"/>
                <a:gd name="T52" fmla="*/ 5 w 15"/>
                <a:gd name="T53" fmla="*/ 2 h 13"/>
                <a:gd name="T54" fmla="*/ 6 w 15"/>
                <a:gd name="T55" fmla="*/ 1 h 13"/>
                <a:gd name="T56" fmla="*/ 5 w 15"/>
                <a:gd name="T57" fmla="*/ 2 h 13"/>
                <a:gd name="T58" fmla="*/ 8 w 15"/>
                <a:gd name="T59" fmla="*/ 2 h 13"/>
                <a:gd name="T60" fmla="*/ 10 w 15"/>
                <a:gd name="T61" fmla="*/ 1 h 13"/>
                <a:gd name="T62" fmla="*/ 9 w 15"/>
                <a:gd name="T63" fmla="*/ 2 h 13"/>
                <a:gd name="T64" fmla="*/ 7 w 15"/>
                <a:gd name="T65" fmla="*/ 1 h 13"/>
                <a:gd name="T66" fmla="*/ 8 w 15"/>
                <a:gd name="T67" fmla="*/ 1 h 13"/>
                <a:gd name="T68" fmla="*/ 6 w 15"/>
                <a:gd name="T69" fmla="*/ 2 h 13"/>
                <a:gd name="T70" fmla="*/ 4 w 15"/>
                <a:gd name="T71" fmla="*/ 1 h 13"/>
                <a:gd name="T72" fmla="*/ 8 w 15"/>
                <a:gd name="T73" fmla="*/ 13 h 13"/>
                <a:gd name="T74" fmla="*/ 11 w 15"/>
                <a:gd name="T75" fmla="*/ 13 h 13"/>
                <a:gd name="T76" fmla="*/ 12 w 15"/>
                <a:gd name="T77" fmla="*/ 12 h 13"/>
                <a:gd name="T78" fmla="*/ 13 w 15"/>
                <a:gd name="T7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" h="13"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4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6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5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moveTo>
                    <a:pt x="8" y="13"/>
                  </a:moveTo>
                  <a:cubicBezTo>
                    <a:pt x="6" y="13"/>
                    <a:pt x="4" y="11"/>
                    <a:pt x="3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8" y="2"/>
                    <a:pt x="9" y="3"/>
                    <a:pt x="10" y="3"/>
                  </a:cubicBezTo>
                  <a:cubicBezTo>
                    <a:pt x="12" y="5"/>
                    <a:pt x="13" y="7"/>
                    <a:pt x="13" y="10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3"/>
                    <a:pt x="8" y="13"/>
                  </a:cubicBezTo>
                  <a:moveTo>
                    <a:pt x="12" y="4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3"/>
                  </a:moveTo>
                  <a:cubicBezTo>
                    <a:pt x="3" y="3"/>
                    <a:pt x="4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10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5" y="2"/>
                  </a:moveTo>
                  <a:cubicBezTo>
                    <a:pt x="5" y="2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9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6" y="2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3"/>
                    <a:pt x="0" y="7"/>
                    <a:pt x="2" y="10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36"/>
            <p:cNvSpPr>
              <a:spLocks noEditPoints="1"/>
            </p:cNvSpPr>
            <p:nvPr/>
          </p:nvSpPr>
          <p:spPr bwMode="auto">
            <a:xfrm>
              <a:off x="3615" y="1963"/>
              <a:ext cx="55" cy="54"/>
            </a:xfrm>
            <a:custGeom>
              <a:avLst/>
              <a:gdLst>
                <a:gd name="T0" fmla="*/ 10 w 23"/>
                <a:gd name="T1" fmla="*/ 22 h 23"/>
                <a:gd name="T2" fmla="*/ 9 w 23"/>
                <a:gd name="T3" fmla="*/ 22 h 23"/>
                <a:gd name="T4" fmla="*/ 8 w 23"/>
                <a:gd name="T5" fmla="*/ 22 h 23"/>
                <a:gd name="T6" fmla="*/ 8 w 23"/>
                <a:gd name="T7" fmla="*/ 21 h 23"/>
                <a:gd name="T8" fmla="*/ 16 w 23"/>
                <a:gd name="T9" fmla="*/ 21 h 23"/>
                <a:gd name="T10" fmla="*/ 15 w 23"/>
                <a:gd name="T11" fmla="*/ 21 h 23"/>
                <a:gd name="T12" fmla="*/ 12 w 23"/>
                <a:gd name="T13" fmla="*/ 21 h 23"/>
                <a:gd name="T14" fmla="*/ 17 w 23"/>
                <a:gd name="T15" fmla="*/ 20 h 23"/>
                <a:gd name="T16" fmla="*/ 12 w 23"/>
                <a:gd name="T17" fmla="*/ 21 h 23"/>
                <a:gd name="T18" fmla="*/ 13 w 23"/>
                <a:gd name="T19" fmla="*/ 20 h 23"/>
                <a:gd name="T20" fmla="*/ 7 w 23"/>
                <a:gd name="T21" fmla="*/ 20 h 23"/>
                <a:gd name="T22" fmla="*/ 6 w 23"/>
                <a:gd name="T23" fmla="*/ 19 h 23"/>
                <a:gd name="T24" fmla="*/ 4 w 23"/>
                <a:gd name="T25" fmla="*/ 18 h 23"/>
                <a:gd name="T26" fmla="*/ 6 w 23"/>
                <a:gd name="T27" fmla="*/ 17 h 23"/>
                <a:gd name="T28" fmla="*/ 3 w 23"/>
                <a:gd name="T29" fmla="*/ 17 h 23"/>
                <a:gd name="T30" fmla="*/ 2 w 23"/>
                <a:gd name="T31" fmla="*/ 17 h 23"/>
                <a:gd name="T32" fmla="*/ 2 w 23"/>
                <a:gd name="T33" fmla="*/ 16 h 23"/>
                <a:gd name="T34" fmla="*/ 20 w 23"/>
                <a:gd name="T35" fmla="*/ 16 h 23"/>
                <a:gd name="T36" fmla="*/ 20 w 23"/>
                <a:gd name="T37" fmla="*/ 15 h 23"/>
                <a:gd name="T38" fmla="*/ 3 w 23"/>
                <a:gd name="T39" fmla="*/ 13 h 23"/>
                <a:gd name="T40" fmla="*/ 2 w 23"/>
                <a:gd name="T41" fmla="*/ 12 h 23"/>
                <a:gd name="T42" fmla="*/ 2 w 23"/>
                <a:gd name="T43" fmla="*/ 11 h 23"/>
                <a:gd name="T44" fmla="*/ 2 w 23"/>
                <a:gd name="T45" fmla="*/ 11 h 23"/>
                <a:gd name="T46" fmla="*/ 21 w 23"/>
                <a:gd name="T47" fmla="*/ 8 h 23"/>
                <a:gd name="T48" fmla="*/ 5 w 23"/>
                <a:gd name="T49" fmla="*/ 5 h 23"/>
                <a:gd name="T50" fmla="*/ 12 w 23"/>
                <a:gd name="T51" fmla="*/ 2 h 23"/>
                <a:gd name="T52" fmla="*/ 15 w 23"/>
                <a:gd name="T53" fmla="*/ 3 h 23"/>
                <a:gd name="T54" fmla="*/ 21 w 23"/>
                <a:gd name="T55" fmla="*/ 7 h 23"/>
                <a:gd name="T56" fmla="*/ 22 w 23"/>
                <a:gd name="T57" fmla="*/ 12 h 23"/>
                <a:gd name="T58" fmla="*/ 17 w 23"/>
                <a:gd name="T59" fmla="*/ 17 h 23"/>
                <a:gd name="T60" fmla="*/ 12 w 23"/>
                <a:gd name="T61" fmla="*/ 19 h 23"/>
                <a:gd name="T62" fmla="*/ 8 w 23"/>
                <a:gd name="T63" fmla="*/ 19 h 23"/>
                <a:gd name="T64" fmla="*/ 3 w 23"/>
                <a:gd name="T65" fmla="*/ 15 h 23"/>
                <a:gd name="T66" fmla="*/ 2 w 23"/>
                <a:gd name="T67" fmla="*/ 9 h 23"/>
                <a:gd name="T68" fmla="*/ 6 w 23"/>
                <a:gd name="T69" fmla="*/ 4 h 23"/>
                <a:gd name="T70" fmla="*/ 12 w 23"/>
                <a:gd name="T71" fmla="*/ 2 h 23"/>
                <a:gd name="T72" fmla="*/ 9 w 23"/>
                <a:gd name="T73" fmla="*/ 2 h 23"/>
                <a:gd name="T74" fmla="*/ 5 w 23"/>
                <a:gd name="T75" fmla="*/ 3 h 23"/>
                <a:gd name="T76" fmla="*/ 4 w 23"/>
                <a:gd name="T77" fmla="*/ 6 h 23"/>
                <a:gd name="T78" fmla="*/ 0 w 23"/>
                <a:gd name="T79" fmla="*/ 12 h 23"/>
                <a:gd name="T80" fmla="*/ 2 w 23"/>
                <a:gd name="T81" fmla="*/ 12 h 23"/>
                <a:gd name="T82" fmla="*/ 1 w 23"/>
                <a:gd name="T83" fmla="*/ 17 h 23"/>
                <a:gd name="T84" fmla="*/ 3 w 23"/>
                <a:gd name="T85" fmla="*/ 20 h 23"/>
                <a:gd name="T86" fmla="*/ 7 w 23"/>
                <a:gd name="T87" fmla="*/ 22 h 23"/>
                <a:gd name="T88" fmla="*/ 11 w 23"/>
                <a:gd name="T89" fmla="*/ 21 h 23"/>
                <a:gd name="T90" fmla="*/ 18 w 23"/>
                <a:gd name="T91" fmla="*/ 21 h 23"/>
                <a:gd name="T92" fmla="*/ 19 w 23"/>
                <a:gd name="T93" fmla="*/ 18 h 23"/>
                <a:gd name="T94" fmla="*/ 21 w 23"/>
                <a:gd name="T95" fmla="*/ 17 h 23"/>
                <a:gd name="T96" fmla="*/ 21 w 23"/>
                <a:gd name="T97" fmla="*/ 11 h 23"/>
                <a:gd name="T98" fmla="*/ 22 w 23"/>
                <a:gd name="T99" fmla="*/ 7 h 23"/>
                <a:gd name="T100" fmla="*/ 20 w 23"/>
                <a:gd name="T101" fmla="*/ 3 h 23"/>
                <a:gd name="T102" fmla="*/ 16 w 23"/>
                <a:gd name="T10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" h="23">
                  <a:moveTo>
                    <a:pt x="1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8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8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moveTo>
                    <a:pt x="12" y="21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7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moveTo>
                    <a:pt x="12" y="21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3" y="20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moveTo>
                    <a:pt x="7" y="2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6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moveTo>
                    <a:pt x="2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moveTo>
                    <a:pt x="19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21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12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10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19" y="14"/>
                    <a:pt x="19" y="15"/>
                    <a:pt x="18" y="15"/>
                  </a:cubicBezTo>
                  <a:cubicBezTo>
                    <a:pt x="18" y="16"/>
                    <a:pt x="18" y="16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19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3" y="19"/>
                    <a:pt x="12" y="19"/>
                  </a:cubicBezTo>
                  <a:cubicBezTo>
                    <a:pt x="12" y="19"/>
                    <a:pt x="12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6" y="17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3" y="11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7" y="2"/>
                    <a:pt x="8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8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6" y="20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3"/>
                    <a:pt x="23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8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4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37"/>
            <p:cNvSpPr>
              <a:spLocks noEditPoints="1"/>
            </p:cNvSpPr>
            <p:nvPr/>
          </p:nvSpPr>
          <p:spPr bwMode="auto">
            <a:xfrm>
              <a:off x="3439" y="2008"/>
              <a:ext cx="38" cy="26"/>
            </a:xfrm>
            <a:custGeom>
              <a:avLst/>
              <a:gdLst>
                <a:gd name="T0" fmla="*/ 7 w 16"/>
                <a:gd name="T1" fmla="*/ 10 h 11"/>
                <a:gd name="T2" fmla="*/ 6 w 16"/>
                <a:gd name="T3" fmla="*/ 9 h 11"/>
                <a:gd name="T4" fmla="*/ 7 w 16"/>
                <a:gd name="T5" fmla="*/ 8 h 11"/>
                <a:gd name="T6" fmla="*/ 8 w 16"/>
                <a:gd name="T7" fmla="*/ 9 h 11"/>
                <a:gd name="T8" fmla="*/ 8 w 16"/>
                <a:gd name="T9" fmla="*/ 10 h 11"/>
                <a:gd name="T10" fmla="*/ 7 w 16"/>
                <a:gd name="T11" fmla="*/ 10 h 11"/>
                <a:gd name="T12" fmla="*/ 1 w 16"/>
                <a:gd name="T13" fmla="*/ 0 h 11"/>
                <a:gd name="T14" fmla="*/ 1 w 16"/>
                <a:gd name="T15" fmla="*/ 0 h 11"/>
                <a:gd name="T16" fmla="*/ 1 w 16"/>
                <a:gd name="T17" fmla="*/ 3 h 11"/>
                <a:gd name="T18" fmla="*/ 7 w 16"/>
                <a:gd name="T19" fmla="*/ 11 h 11"/>
                <a:gd name="T20" fmla="*/ 7 w 16"/>
                <a:gd name="T21" fmla="*/ 11 h 11"/>
                <a:gd name="T22" fmla="*/ 15 w 16"/>
                <a:gd name="T23" fmla="*/ 6 h 11"/>
                <a:gd name="T24" fmla="*/ 14 w 16"/>
                <a:gd name="T25" fmla="*/ 4 h 11"/>
                <a:gd name="T26" fmla="*/ 7 w 16"/>
                <a:gd name="T27" fmla="*/ 8 h 11"/>
                <a:gd name="T28" fmla="*/ 3 w 16"/>
                <a:gd name="T29" fmla="*/ 1 h 11"/>
                <a:gd name="T30" fmla="*/ 1 w 16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1">
                  <a:moveTo>
                    <a:pt x="7" y="10"/>
                  </a:move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3"/>
                    <a:pt x="1" y="3"/>
                  </a:cubicBezTo>
                  <a:cubicBezTo>
                    <a:pt x="3" y="5"/>
                    <a:pt x="6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15" y="6"/>
                    <a:pt x="15" y="6"/>
                  </a:cubicBezTo>
                  <a:cubicBezTo>
                    <a:pt x="16" y="5"/>
                    <a:pt x="14" y="4"/>
                    <a:pt x="14" y="4"/>
                  </a:cubicBezTo>
                  <a:cubicBezTo>
                    <a:pt x="14" y="4"/>
                    <a:pt x="9" y="7"/>
                    <a:pt x="7" y="8"/>
                  </a:cubicBezTo>
                  <a:cubicBezTo>
                    <a:pt x="7" y="7"/>
                    <a:pt x="4" y="3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38"/>
            <p:cNvSpPr>
              <a:spLocks noEditPoints="1"/>
            </p:cNvSpPr>
            <p:nvPr/>
          </p:nvSpPr>
          <p:spPr bwMode="auto">
            <a:xfrm>
              <a:off x="3989" y="2270"/>
              <a:ext cx="133" cy="123"/>
            </a:xfrm>
            <a:custGeom>
              <a:avLst/>
              <a:gdLst>
                <a:gd name="T0" fmla="*/ 24 w 56"/>
                <a:gd name="T1" fmla="*/ 40 h 52"/>
                <a:gd name="T2" fmla="*/ 32 w 56"/>
                <a:gd name="T3" fmla="*/ 42 h 52"/>
                <a:gd name="T4" fmla="*/ 23 w 56"/>
                <a:gd name="T5" fmla="*/ 39 h 52"/>
                <a:gd name="T6" fmla="*/ 40 w 56"/>
                <a:gd name="T7" fmla="*/ 50 h 52"/>
                <a:gd name="T8" fmla="*/ 23 w 56"/>
                <a:gd name="T9" fmla="*/ 39 h 52"/>
                <a:gd name="T10" fmla="*/ 43 w 56"/>
                <a:gd name="T11" fmla="*/ 44 h 52"/>
                <a:gd name="T12" fmla="*/ 42 w 56"/>
                <a:gd name="T13" fmla="*/ 49 h 52"/>
                <a:gd name="T14" fmla="*/ 43 w 56"/>
                <a:gd name="T15" fmla="*/ 44 h 52"/>
                <a:gd name="T16" fmla="*/ 45 w 56"/>
                <a:gd name="T17" fmla="*/ 39 h 52"/>
                <a:gd name="T18" fmla="*/ 53 w 56"/>
                <a:gd name="T19" fmla="*/ 27 h 52"/>
                <a:gd name="T20" fmla="*/ 26 w 56"/>
                <a:gd name="T21" fmla="*/ 35 h 52"/>
                <a:gd name="T22" fmla="*/ 44 w 56"/>
                <a:gd name="T23" fmla="*/ 39 h 52"/>
                <a:gd name="T24" fmla="*/ 44 w 56"/>
                <a:gd name="T25" fmla="*/ 39 h 52"/>
                <a:gd name="T26" fmla="*/ 2 w 56"/>
                <a:gd name="T27" fmla="*/ 26 h 52"/>
                <a:gd name="T28" fmla="*/ 17 w 56"/>
                <a:gd name="T29" fmla="*/ 36 h 52"/>
                <a:gd name="T30" fmla="*/ 9 w 56"/>
                <a:gd name="T31" fmla="*/ 27 h 52"/>
                <a:gd name="T32" fmla="*/ 20 w 56"/>
                <a:gd name="T33" fmla="*/ 36 h 52"/>
                <a:gd name="T34" fmla="*/ 23 w 56"/>
                <a:gd name="T35" fmla="*/ 35 h 52"/>
                <a:gd name="T36" fmla="*/ 55 w 56"/>
                <a:gd name="T37" fmla="*/ 21 h 52"/>
                <a:gd name="T38" fmla="*/ 52 w 56"/>
                <a:gd name="T39" fmla="*/ 26 h 52"/>
                <a:gd name="T40" fmla="*/ 23 w 56"/>
                <a:gd name="T41" fmla="*/ 35 h 52"/>
                <a:gd name="T42" fmla="*/ 2 w 56"/>
                <a:gd name="T43" fmla="*/ 23 h 52"/>
                <a:gd name="T44" fmla="*/ 10 w 56"/>
                <a:gd name="T45" fmla="*/ 11 h 52"/>
                <a:gd name="T46" fmla="*/ 5 w 56"/>
                <a:gd name="T47" fmla="*/ 21 h 52"/>
                <a:gd name="T48" fmla="*/ 6 w 56"/>
                <a:gd name="T49" fmla="*/ 20 h 52"/>
                <a:gd name="T50" fmla="*/ 15 w 56"/>
                <a:gd name="T51" fmla="*/ 5 h 52"/>
                <a:gd name="T52" fmla="*/ 9 w 56"/>
                <a:gd name="T53" fmla="*/ 17 h 52"/>
                <a:gd name="T54" fmla="*/ 10 w 56"/>
                <a:gd name="T55" fmla="*/ 18 h 52"/>
                <a:gd name="T56" fmla="*/ 10 w 56"/>
                <a:gd name="T57" fmla="*/ 17 h 52"/>
                <a:gd name="T58" fmla="*/ 33 w 56"/>
                <a:gd name="T59" fmla="*/ 16 h 52"/>
                <a:gd name="T60" fmla="*/ 20 w 56"/>
                <a:gd name="T61" fmla="*/ 0 h 52"/>
                <a:gd name="T62" fmla="*/ 15 w 56"/>
                <a:gd name="T63" fmla="*/ 4 h 52"/>
                <a:gd name="T64" fmla="*/ 11 w 56"/>
                <a:gd name="T65" fmla="*/ 7 h 52"/>
                <a:gd name="T66" fmla="*/ 1 w 56"/>
                <a:gd name="T67" fmla="*/ 24 h 52"/>
                <a:gd name="T68" fmla="*/ 0 w 56"/>
                <a:gd name="T69" fmla="*/ 28 h 52"/>
                <a:gd name="T70" fmla="*/ 17 w 56"/>
                <a:gd name="T71" fmla="*/ 37 h 52"/>
                <a:gd name="T72" fmla="*/ 17 w 56"/>
                <a:gd name="T73" fmla="*/ 37 h 52"/>
                <a:gd name="T74" fmla="*/ 23 w 56"/>
                <a:gd name="T75" fmla="*/ 41 h 52"/>
                <a:gd name="T76" fmla="*/ 23 w 56"/>
                <a:gd name="T77" fmla="*/ 41 h 52"/>
                <a:gd name="T78" fmla="*/ 38 w 56"/>
                <a:gd name="T79" fmla="*/ 52 h 52"/>
                <a:gd name="T80" fmla="*/ 42 w 56"/>
                <a:gd name="T81" fmla="*/ 50 h 52"/>
                <a:gd name="T82" fmla="*/ 55 w 56"/>
                <a:gd name="T83" fmla="*/ 31 h 52"/>
                <a:gd name="T84" fmla="*/ 54 w 56"/>
                <a:gd name="T85" fmla="*/ 29 h 52"/>
                <a:gd name="T86" fmla="*/ 53 w 56"/>
                <a:gd name="T87" fmla="*/ 26 h 52"/>
                <a:gd name="T88" fmla="*/ 56 w 56"/>
                <a:gd name="T89" fmla="*/ 20 h 52"/>
                <a:gd name="T90" fmla="*/ 21 w 56"/>
                <a:gd name="T9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52">
                  <a:moveTo>
                    <a:pt x="39" y="51"/>
                  </a:moveTo>
                  <a:cubicBezTo>
                    <a:pt x="34" y="43"/>
                    <a:pt x="26" y="41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7" y="40"/>
                    <a:pt x="29" y="41"/>
                    <a:pt x="32" y="42"/>
                  </a:cubicBezTo>
                  <a:cubicBezTo>
                    <a:pt x="35" y="44"/>
                    <a:pt x="38" y="47"/>
                    <a:pt x="39" y="50"/>
                  </a:cubicBezTo>
                  <a:cubicBezTo>
                    <a:pt x="39" y="51"/>
                    <a:pt x="39" y="51"/>
                    <a:pt x="39" y="51"/>
                  </a:cubicBezTo>
                  <a:moveTo>
                    <a:pt x="23" y="39"/>
                  </a:moveTo>
                  <a:cubicBezTo>
                    <a:pt x="23" y="38"/>
                    <a:pt x="23" y="38"/>
                    <a:pt x="23" y="37"/>
                  </a:cubicBezTo>
                  <a:cubicBezTo>
                    <a:pt x="35" y="40"/>
                    <a:pt x="40" y="48"/>
                    <a:pt x="41" y="4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46"/>
                    <a:pt x="36" y="43"/>
                    <a:pt x="32" y="42"/>
                  </a:cubicBezTo>
                  <a:cubicBezTo>
                    <a:pt x="30" y="40"/>
                    <a:pt x="27" y="39"/>
                    <a:pt x="2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43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8" y="39"/>
                    <a:pt x="51" y="34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1" y="46"/>
                    <a:pt x="36" y="39"/>
                    <a:pt x="24" y="37"/>
                  </a:cubicBezTo>
                  <a:cubicBezTo>
                    <a:pt x="25" y="37"/>
                    <a:pt x="25" y="37"/>
                    <a:pt x="26" y="37"/>
                  </a:cubicBezTo>
                  <a:cubicBezTo>
                    <a:pt x="30" y="37"/>
                    <a:pt x="38" y="38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moveTo>
                    <a:pt x="44" y="39"/>
                  </a:move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8" y="34"/>
                    <a:pt x="50" y="31"/>
                    <a:pt x="53" y="27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1" y="33"/>
                    <a:pt x="48" y="37"/>
                    <a:pt x="43" y="43"/>
                  </a:cubicBezTo>
                  <a:cubicBezTo>
                    <a:pt x="38" y="37"/>
                    <a:pt x="30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7" y="35"/>
                    <a:pt x="30" y="34"/>
                    <a:pt x="33" y="34"/>
                  </a:cubicBezTo>
                  <a:cubicBezTo>
                    <a:pt x="36" y="34"/>
                    <a:pt x="40" y="35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moveTo>
                    <a:pt x="17" y="36"/>
                  </a:moveTo>
                  <a:cubicBezTo>
                    <a:pt x="14" y="31"/>
                    <a:pt x="10" y="28"/>
                    <a:pt x="1" y="27"/>
                  </a:cubicBezTo>
                  <a:cubicBezTo>
                    <a:pt x="1" y="27"/>
                    <a:pt x="2" y="27"/>
                    <a:pt x="2" y="26"/>
                  </a:cubicBezTo>
                  <a:cubicBezTo>
                    <a:pt x="3" y="26"/>
                    <a:pt x="6" y="27"/>
                    <a:pt x="9" y="28"/>
                  </a:cubicBezTo>
                  <a:cubicBezTo>
                    <a:pt x="13" y="30"/>
                    <a:pt x="16" y="33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32"/>
                    <a:pt x="13" y="30"/>
                    <a:pt x="9" y="27"/>
                  </a:cubicBezTo>
                  <a:cubicBezTo>
                    <a:pt x="7" y="26"/>
                    <a:pt x="3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" y="25"/>
                    <a:pt x="15" y="26"/>
                    <a:pt x="20" y="36"/>
                  </a:cubicBezTo>
                  <a:cubicBezTo>
                    <a:pt x="20" y="36"/>
                    <a:pt x="19" y="36"/>
                    <a:pt x="19" y="36"/>
                  </a:cubicBezTo>
                  <a:cubicBezTo>
                    <a:pt x="19" y="36"/>
                    <a:pt x="19" y="36"/>
                    <a:pt x="18" y="36"/>
                  </a:cubicBezTo>
                  <a:moveTo>
                    <a:pt x="23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6" y="16"/>
                    <a:pt x="39" y="16"/>
                    <a:pt x="42" y="16"/>
                  </a:cubicBezTo>
                  <a:cubicBezTo>
                    <a:pt x="47" y="16"/>
                    <a:pt x="51" y="17"/>
                    <a:pt x="55" y="21"/>
                  </a:cubicBezTo>
                  <a:cubicBezTo>
                    <a:pt x="54" y="23"/>
                    <a:pt x="53" y="24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30"/>
                    <a:pt x="47" y="33"/>
                    <a:pt x="44" y="38"/>
                  </a:cubicBezTo>
                  <a:cubicBezTo>
                    <a:pt x="41" y="34"/>
                    <a:pt x="36" y="33"/>
                    <a:pt x="33" y="33"/>
                  </a:cubicBezTo>
                  <a:cubicBezTo>
                    <a:pt x="29" y="33"/>
                    <a:pt x="25" y="34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19" y="32"/>
                  </a:moveTo>
                  <a:cubicBezTo>
                    <a:pt x="13" y="25"/>
                    <a:pt x="5" y="24"/>
                    <a:pt x="2" y="2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9" y="14"/>
                    <a:pt x="7" y="16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3" y="24"/>
                    <a:pt x="16" y="28"/>
                    <a:pt x="19" y="32"/>
                  </a:cubicBezTo>
                  <a:moveTo>
                    <a:pt x="21" y="34"/>
                  </a:moveTo>
                  <a:cubicBezTo>
                    <a:pt x="19" y="29"/>
                    <a:pt x="16" y="24"/>
                    <a:pt x="6" y="20"/>
                  </a:cubicBezTo>
                  <a:cubicBezTo>
                    <a:pt x="8" y="17"/>
                    <a:pt x="10" y="14"/>
                    <a:pt x="11" y="12"/>
                  </a:cubicBezTo>
                  <a:cubicBezTo>
                    <a:pt x="12" y="9"/>
                    <a:pt x="13" y="8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4" y="9"/>
                    <a:pt x="14" y="10"/>
                  </a:cubicBezTo>
                  <a:cubicBezTo>
                    <a:pt x="12" y="12"/>
                    <a:pt x="11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20" y="24"/>
                    <a:pt x="21" y="31"/>
                    <a:pt x="21" y="34"/>
                  </a:cubicBezTo>
                  <a:moveTo>
                    <a:pt x="22" y="34"/>
                  </a:moveTo>
                  <a:cubicBezTo>
                    <a:pt x="22" y="31"/>
                    <a:pt x="21" y="24"/>
                    <a:pt x="10" y="17"/>
                  </a:cubicBezTo>
                  <a:cubicBezTo>
                    <a:pt x="12" y="15"/>
                    <a:pt x="13" y="13"/>
                    <a:pt x="14" y="11"/>
                  </a:cubicBezTo>
                  <a:cubicBezTo>
                    <a:pt x="17" y="7"/>
                    <a:pt x="18" y="4"/>
                    <a:pt x="21" y="1"/>
                  </a:cubicBezTo>
                  <a:cubicBezTo>
                    <a:pt x="30" y="3"/>
                    <a:pt x="33" y="12"/>
                    <a:pt x="33" y="16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8" y="3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6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9" y="29"/>
                    <a:pt x="13" y="3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2" y="38"/>
                    <a:pt x="23" y="39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2"/>
                    <a:pt x="32" y="43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4"/>
                    <a:pt x="55" y="23"/>
                    <a:pt x="56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2" y="16"/>
                    <a:pt x="47" y="15"/>
                    <a:pt x="42" y="15"/>
                  </a:cubicBezTo>
                  <a:cubicBezTo>
                    <a:pt x="39" y="15"/>
                    <a:pt x="37" y="15"/>
                    <a:pt x="35" y="16"/>
                  </a:cubicBezTo>
                  <a:cubicBezTo>
                    <a:pt x="34" y="11"/>
                    <a:pt x="31" y="2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4041" y="2284"/>
              <a:ext cx="21" cy="26"/>
            </a:xfrm>
            <a:custGeom>
              <a:avLst/>
              <a:gdLst>
                <a:gd name="T0" fmla="*/ 1 w 9"/>
                <a:gd name="T1" fmla="*/ 0 h 11"/>
                <a:gd name="T2" fmla="*/ 0 w 9"/>
                <a:gd name="T3" fmla="*/ 0 h 11"/>
                <a:gd name="T4" fmla="*/ 0 w 9"/>
                <a:gd name="T5" fmla="*/ 1 h 11"/>
                <a:gd name="T6" fmla="*/ 8 w 9"/>
                <a:gd name="T7" fmla="*/ 11 h 11"/>
                <a:gd name="T8" fmla="*/ 8 w 9"/>
                <a:gd name="T9" fmla="*/ 11 h 11"/>
                <a:gd name="T10" fmla="*/ 8 w 9"/>
                <a:gd name="T11" fmla="*/ 11 h 11"/>
                <a:gd name="T12" fmla="*/ 9 w 9"/>
                <a:gd name="T13" fmla="*/ 11 h 11"/>
                <a:gd name="T14" fmla="*/ 1 w 9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7" y="7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4036" y="2293"/>
              <a:ext cx="19" cy="24"/>
            </a:xfrm>
            <a:custGeom>
              <a:avLst/>
              <a:gdLst>
                <a:gd name="T0" fmla="*/ 1 w 8"/>
                <a:gd name="T1" fmla="*/ 0 h 10"/>
                <a:gd name="T2" fmla="*/ 0 w 8"/>
                <a:gd name="T3" fmla="*/ 0 h 10"/>
                <a:gd name="T4" fmla="*/ 0 w 8"/>
                <a:gd name="T5" fmla="*/ 1 h 10"/>
                <a:gd name="T6" fmla="*/ 7 w 8"/>
                <a:gd name="T7" fmla="*/ 10 h 10"/>
                <a:gd name="T8" fmla="*/ 8 w 8"/>
                <a:gd name="T9" fmla="*/ 10 h 10"/>
                <a:gd name="T10" fmla="*/ 8 w 8"/>
                <a:gd name="T11" fmla="*/ 10 h 10"/>
                <a:gd name="T12" fmla="*/ 8 w 8"/>
                <a:gd name="T13" fmla="*/ 10 h 10"/>
                <a:gd name="T14" fmla="*/ 1 w 8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4032" y="2301"/>
              <a:ext cx="19" cy="26"/>
            </a:xfrm>
            <a:custGeom>
              <a:avLst/>
              <a:gdLst>
                <a:gd name="T0" fmla="*/ 1 w 8"/>
                <a:gd name="T1" fmla="*/ 0 h 11"/>
                <a:gd name="T2" fmla="*/ 0 w 8"/>
                <a:gd name="T3" fmla="*/ 0 h 11"/>
                <a:gd name="T4" fmla="*/ 0 w 8"/>
                <a:gd name="T5" fmla="*/ 1 h 11"/>
                <a:gd name="T6" fmla="*/ 7 w 8"/>
                <a:gd name="T7" fmla="*/ 10 h 11"/>
                <a:gd name="T8" fmla="*/ 8 w 8"/>
                <a:gd name="T9" fmla="*/ 11 h 11"/>
                <a:gd name="T10" fmla="*/ 8 w 8"/>
                <a:gd name="T11" fmla="*/ 11 h 11"/>
                <a:gd name="T12" fmla="*/ 8 w 8"/>
                <a:gd name="T13" fmla="*/ 10 h 11"/>
                <a:gd name="T14" fmla="*/ 1 w 8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4034" y="2315"/>
              <a:ext cx="12" cy="19"/>
            </a:xfrm>
            <a:custGeom>
              <a:avLst/>
              <a:gdLst>
                <a:gd name="T0" fmla="*/ 0 w 5"/>
                <a:gd name="T1" fmla="*/ 0 h 8"/>
                <a:gd name="T2" fmla="*/ 0 w 5"/>
                <a:gd name="T3" fmla="*/ 0 h 8"/>
                <a:gd name="T4" fmla="*/ 0 w 5"/>
                <a:gd name="T5" fmla="*/ 1 h 8"/>
                <a:gd name="T6" fmla="*/ 4 w 5"/>
                <a:gd name="T7" fmla="*/ 7 h 8"/>
                <a:gd name="T8" fmla="*/ 4 w 5"/>
                <a:gd name="T9" fmla="*/ 8 h 8"/>
                <a:gd name="T10" fmla="*/ 4 w 5"/>
                <a:gd name="T11" fmla="*/ 8 h 8"/>
                <a:gd name="T12" fmla="*/ 5 w 5"/>
                <a:gd name="T13" fmla="*/ 7 h 8"/>
                <a:gd name="T14" fmla="*/ 0 w 5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4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4"/>
                    <a:pt x="3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4074" y="2312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0 w 13"/>
                <a:gd name="T3" fmla="*/ 1 h 4"/>
                <a:gd name="T4" fmla="*/ 0 w 13"/>
                <a:gd name="T5" fmla="*/ 1 h 4"/>
                <a:gd name="T6" fmla="*/ 0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3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7" y="1"/>
                    <a:pt x="10" y="2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4070" y="2322"/>
              <a:ext cx="31" cy="7"/>
            </a:xfrm>
            <a:custGeom>
              <a:avLst/>
              <a:gdLst>
                <a:gd name="T0" fmla="*/ 4 w 13"/>
                <a:gd name="T1" fmla="*/ 0 h 3"/>
                <a:gd name="T2" fmla="*/ 1 w 13"/>
                <a:gd name="T3" fmla="*/ 0 h 3"/>
                <a:gd name="T4" fmla="*/ 0 w 13"/>
                <a:gd name="T5" fmla="*/ 1 h 3"/>
                <a:gd name="T6" fmla="*/ 1 w 13"/>
                <a:gd name="T7" fmla="*/ 1 h 3"/>
                <a:gd name="T8" fmla="*/ 4 w 13"/>
                <a:gd name="T9" fmla="*/ 1 h 3"/>
                <a:gd name="T10" fmla="*/ 12 w 13"/>
                <a:gd name="T11" fmla="*/ 3 h 3"/>
                <a:gd name="T12" fmla="*/ 13 w 13"/>
                <a:gd name="T13" fmla="*/ 3 h 3"/>
                <a:gd name="T14" fmla="*/ 13 w 13"/>
                <a:gd name="T15" fmla="*/ 3 h 3"/>
                <a:gd name="T16" fmla="*/ 13 w 13"/>
                <a:gd name="T17" fmla="*/ 2 h 3"/>
                <a:gd name="T18" fmla="*/ 4 w 1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10" y="2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4065" y="2329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1 w 13"/>
                <a:gd name="T3" fmla="*/ 0 h 4"/>
                <a:gd name="T4" fmla="*/ 0 w 13"/>
                <a:gd name="T5" fmla="*/ 1 h 4"/>
                <a:gd name="T6" fmla="*/ 1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2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9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4060" y="2336"/>
              <a:ext cx="21" cy="5"/>
            </a:xfrm>
            <a:custGeom>
              <a:avLst/>
              <a:gdLst>
                <a:gd name="T0" fmla="*/ 4 w 9"/>
                <a:gd name="T1" fmla="*/ 0 h 2"/>
                <a:gd name="T2" fmla="*/ 1 w 9"/>
                <a:gd name="T3" fmla="*/ 1 h 2"/>
                <a:gd name="T4" fmla="*/ 0 w 9"/>
                <a:gd name="T5" fmla="*/ 1 h 2"/>
                <a:gd name="T6" fmla="*/ 1 w 9"/>
                <a:gd name="T7" fmla="*/ 2 h 2"/>
                <a:gd name="T8" fmla="*/ 4 w 9"/>
                <a:gd name="T9" fmla="*/ 1 h 2"/>
                <a:gd name="T10" fmla="*/ 8 w 9"/>
                <a:gd name="T11" fmla="*/ 2 h 2"/>
                <a:gd name="T12" fmla="*/ 8 w 9"/>
                <a:gd name="T13" fmla="*/ 2 h 2"/>
                <a:gd name="T14" fmla="*/ 9 w 9"/>
                <a:gd name="T15" fmla="*/ 2 h 2"/>
                <a:gd name="T16" fmla="*/ 8 w 9"/>
                <a:gd name="T17" fmla="*/ 1 h 2"/>
                <a:gd name="T18" fmla="*/ 4 w 9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47"/>
            <p:cNvSpPr>
              <a:spLocks noEditPoints="1"/>
            </p:cNvSpPr>
            <p:nvPr/>
          </p:nvSpPr>
          <p:spPr bwMode="auto">
            <a:xfrm>
              <a:off x="4067" y="1946"/>
              <a:ext cx="124" cy="126"/>
            </a:xfrm>
            <a:custGeom>
              <a:avLst/>
              <a:gdLst>
                <a:gd name="T0" fmla="*/ 34 w 52"/>
                <a:gd name="T1" fmla="*/ 48 h 53"/>
                <a:gd name="T2" fmla="*/ 22 w 52"/>
                <a:gd name="T3" fmla="*/ 51 h 53"/>
                <a:gd name="T4" fmla="*/ 28 w 52"/>
                <a:gd name="T5" fmla="*/ 51 h 53"/>
                <a:gd name="T6" fmla="*/ 31 w 52"/>
                <a:gd name="T7" fmla="*/ 46 h 53"/>
                <a:gd name="T8" fmla="*/ 14 w 52"/>
                <a:gd name="T9" fmla="*/ 49 h 53"/>
                <a:gd name="T10" fmla="*/ 34 w 52"/>
                <a:gd name="T11" fmla="*/ 45 h 53"/>
                <a:gd name="T12" fmla="*/ 38 w 52"/>
                <a:gd name="T13" fmla="*/ 44 h 53"/>
                <a:gd name="T14" fmla="*/ 13 w 52"/>
                <a:gd name="T15" fmla="*/ 48 h 53"/>
                <a:gd name="T16" fmla="*/ 10 w 52"/>
                <a:gd name="T17" fmla="*/ 47 h 53"/>
                <a:gd name="T18" fmla="*/ 42 w 52"/>
                <a:gd name="T19" fmla="*/ 41 h 53"/>
                <a:gd name="T20" fmla="*/ 34 w 52"/>
                <a:gd name="T21" fmla="*/ 41 h 53"/>
                <a:gd name="T22" fmla="*/ 7 w 52"/>
                <a:gd name="T23" fmla="*/ 44 h 53"/>
                <a:gd name="T24" fmla="*/ 43 w 52"/>
                <a:gd name="T25" fmla="*/ 45 h 53"/>
                <a:gd name="T26" fmla="*/ 32 w 52"/>
                <a:gd name="T27" fmla="*/ 43 h 53"/>
                <a:gd name="T28" fmla="*/ 5 w 52"/>
                <a:gd name="T29" fmla="*/ 37 h 53"/>
                <a:gd name="T30" fmla="*/ 44 w 52"/>
                <a:gd name="T31" fmla="*/ 43 h 53"/>
                <a:gd name="T32" fmla="*/ 3 w 52"/>
                <a:gd name="T33" fmla="*/ 35 h 53"/>
                <a:gd name="T34" fmla="*/ 30 w 52"/>
                <a:gd name="T35" fmla="*/ 35 h 53"/>
                <a:gd name="T36" fmla="*/ 47 w 52"/>
                <a:gd name="T37" fmla="*/ 34 h 53"/>
                <a:gd name="T38" fmla="*/ 28 w 52"/>
                <a:gd name="T39" fmla="*/ 33 h 53"/>
                <a:gd name="T40" fmla="*/ 45 w 52"/>
                <a:gd name="T41" fmla="*/ 32 h 53"/>
                <a:gd name="T42" fmla="*/ 43 w 52"/>
                <a:gd name="T43" fmla="*/ 33 h 53"/>
                <a:gd name="T44" fmla="*/ 40 w 52"/>
                <a:gd name="T45" fmla="*/ 30 h 53"/>
                <a:gd name="T46" fmla="*/ 37 w 52"/>
                <a:gd name="T47" fmla="*/ 30 h 53"/>
                <a:gd name="T48" fmla="*/ 49 w 52"/>
                <a:gd name="T49" fmla="*/ 37 h 53"/>
                <a:gd name="T50" fmla="*/ 27 w 52"/>
                <a:gd name="T51" fmla="*/ 30 h 53"/>
                <a:gd name="T52" fmla="*/ 36 w 52"/>
                <a:gd name="T53" fmla="*/ 43 h 53"/>
                <a:gd name="T54" fmla="*/ 38 w 52"/>
                <a:gd name="T55" fmla="*/ 32 h 53"/>
                <a:gd name="T56" fmla="*/ 47 w 52"/>
                <a:gd name="T57" fmla="*/ 35 h 53"/>
                <a:gd name="T58" fmla="*/ 30 w 52"/>
                <a:gd name="T59" fmla="*/ 27 h 53"/>
                <a:gd name="T60" fmla="*/ 29 w 52"/>
                <a:gd name="T61" fmla="*/ 26 h 53"/>
                <a:gd name="T62" fmla="*/ 27 w 52"/>
                <a:gd name="T63" fmla="*/ 24 h 53"/>
                <a:gd name="T64" fmla="*/ 31 w 52"/>
                <a:gd name="T65" fmla="*/ 23 h 53"/>
                <a:gd name="T66" fmla="*/ 48 w 52"/>
                <a:gd name="T67" fmla="*/ 32 h 53"/>
                <a:gd name="T68" fmla="*/ 31 w 52"/>
                <a:gd name="T69" fmla="*/ 26 h 53"/>
                <a:gd name="T70" fmla="*/ 34 w 52"/>
                <a:gd name="T71" fmla="*/ 19 h 53"/>
                <a:gd name="T72" fmla="*/ 36 w 52"/>
                <a:gd name="T73" fmla="*/ 21 h 53"/>
                <a:gd name="T74" fmla="*/ 42 w 52"/>
                <a:gd name="T75" fmla="*/ 18 h 53"/>
                <a:gd name="T76" fmla="*/ 47 w 52"/>
                <a:gd name="T77" fmla="*/ 12 h 53"/>
                <a:gd name="T78" fmla="*/ 47 w 52"/>
                <a:gd name="T79" fmla="*/ 16 h 53"/>
                <a:gd name="T80" fmla="*/ 1 w 52"/>
                <a:gd name="T81" fmla="*/ 25 h 53"/>
                <a:gd name="T82" fmla="*/ 26 w 52"/>
                <a:gd name="T83" fmla="*/ 31 h 53"/>
                <a:gd name="T84" fmla="*/ 31 w 52"/>
                <a:gd name="T85" fmla="*/ 45 h 53"/>
                <a:gd name="T86" fmla="*/ 27 w 52"/>
                <a:gd name="T87" fmla="*/ 21 h 53"/>
                <a:gd name="T88" fmla="*/ 29 w 52"/>
                <a:gd name="T89" fmla="*/ 20 h 53"/>
                <a:gd name="T90" fmla="*/ 26 w 52"/>
                <a:gd name="T91" fmla="*/ 24 h 53"/>
                <a:gd name="T92" fmla="*/ 26 w 52"/>
                <a:gd name="T93" fmla="*/ 2 h 53"/>
                <a:gd name="T94" fmla="*/ 1 w 52"/>
                <a:gd name="T95" fmla="*/ 34 h 53"/>
                <a:gd name="T96" fmla="*/ 3 w 52"/>
                <a:gd name="T97" fmla="*/ 40 h 53"/>
                <a:gd name="T98" fmla="*/ 6 w 52"/>
                <a:gd name="T99" fmla="*/ 44 h 53"/>
                <a:gd name="T100" fmla="*/ 16 w 52"/>
                <a:gd name="T101" fmla="*/ 52 h 53"/>
                <a:gd name="T102" fmla="*/ 22 w 52"/>
                <a:gd name="T103" fmla="*/ 52 h 53"/>
                <a:gd name="T104" fmla="*/ 29 w 52"/>
                <a:gd name="T105" fmla="*/ 52 h 53"/>
                <a:gd name="T106" fmla="*/ 35 w 52"/>
                <a:gd name="T107" fmla="*/ 51 h 53"/>
                <a:gd name="T108" fmla="*/ 41 w 52"/>
                <a:gd name="T109" fmla="*/ 48 h 53"/>
                <a:gd name="T110" fmla="*/ 52 w 52"/>
                <a:gd name="T111" fmla="*/ 28 h 53"/>
                <a:gd name="T112" fmla="*/ 48 w 52"/>
                <a:gd name="T113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" h="53">
                  <a:moveTo>
                    <a:pt x="31" y="51"/>
                  </a:move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moveTo>
                    <a:pt x="34" y="49"/>
                  </a:move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9"/>
                    <a:pt x="34" y="49"/>
                  </a:cubicBezTo>
                  <a:moveTo>
                    <a:pt x="25" y="46"/>
                  </a:moveTo>
                  <a:cubicBezTo>
                    <a:pt x="26" y="46"/>
                    <a:pt x="26" y="46"/>
                    <a:pt x="27" y="4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1"/>
                    <a:pt x="24" y="51"/>
                    <a:pt x="23" y="5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moveTo>
                    <a:pt x="22" y="51"/>
                  </a:moveTo>
                  <a:cubicBezTo>
                    <a:pt x="21" y="51"/>
                    <a:pt x="21" y="51"/>
                    <a:pt x="20" y="51"/>
                  </a:cubicBezTo>
                  <a:cubicBezTo>
                    <a:pt x="21" y="49"/>
                    <a:pt x="21" y="48"/>
                    <a:pt x="22" y="46"/>
                  </a:cubicBezTo>
                  <a:cubicBezTo>
                    <a:pt x="23" y="46"/>
                    <a:pt x="23" y="46"/>
                    <a:pt x="24" y="46"/>
                  </a:cubicBezTo>
                  <a:cubicBezTo>
                    <a:pt x="22" y="51"/>
                    <a:pt x="22" y="51"/>
                    <a:pt x="22" y="51"/>
                  </a:cubicBezTo>
                  <a:moveTo>
                    <a:pt x="26" y="51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29" y="48"/>
                    <a:pt x="28" y="49"/>
                    <a:pt x="28" y="51"/>
                  </a:cubicBezTo>
                  <a:cubicBezTo>
                    <a:pt x="27" y="51"/>
                    <a:pt x="27" y="51"/>
                    <a:pt x="26" y="51"/>
                  </a:cubicBezTo>
                  <a:moveTo>
                    <a:pt x="19" y="51"/>
                  </a:moveTo>
                  <a:cubicBezTo>
                    <a:pt x="18" y="51"/>
                    <a:pt x="18" y="50"/>
                    <a:pt x="17" y="50"/>
                  </a:cubicBezTo>
                  <a:cubicBezTo>
                    <a:pt x="18" y="49"/>
                    <a:pt x="19" y="47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0" y="47"/>
                    <a:pt x="20" y="49"/>
                    <a:pt x="19" y="51"/>
                  </a:cubicBezTo>
                  <a:moveTo>
                    <a:pt x="29" y="51"/>
                  </a:moveTo>
                  <a:cubicBezTo>
                    <a:pt x="30" y="49"/>
                    <a:pt x="30" y="47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6" y="50"/>
                  </a:moveTo>
                  <a:cubicBezTo>
                    <a:pt x="15" y="50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17" y="47"/>
                    <a:pt x="17" y="48"/>
                    <a:pt x="16" y="50"/>
                  </a:cubicBezTo>
                  <a:moveTo>
                    <a:pt x="33" y="48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6"/>
                    <a:pt x="34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8"/>
                    <a:pt x="33" y="48"/>
                    <a:pt x="33" y="48"/>
                  </a:cubicBezTo>
                  <a:moveTo>
                    <a:pt x="35" y="50"/>
                  </a:moveTo>
                  <a:cubicBezTo>
                    <a:pt x="35" y="49"/>
                    <a:pt x="35" y="48"/>
                    <a:pt x="35" y="48"/>
                  </a:cubicBezTo>
                  <a:cubicBezTo>
                    <a:pt x="36" y="46"/>
                    <a:pt x="36" y="45"/>
                    <a:pt x="36" y="45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moveTo>
                    <a:pt x="13" y="48"/>
                  </a:moveTo>
                  <a:cubicBezTo>
                    <a:pt x="12" y="48"/>
                    <a:pt x="11" y="48"/>
                    <a:pt x="11" y="47"/>
                  </a:cubicBezTo>
                  <a:cubicBezTo>
                    <a:pt x="11" y="46"/>
                    <a:pt x="12" y="45"/>
                    <a:pt x="13" y="43"/>
                  </a:cubicBezTo>
                  <a:cubicBezTo>
                    <a:pt x="14" y="44"/>
                    <a:pt x="14" y="44"/>
                    <a:pt x="15" y="44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moveTo>
                    <a:pt x="37" y="49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9" y="45"/>
                    <a:pt x="38" y="47"/>
                    <a:pt x="38" y="48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10" y="47"/>
                  </a:moveTo>
                  <a:cubicBezTo>
                    <a:pt x="9" y="46"/>
                    <a:pt x="9" y="46"/>
                    <a:pt x="9" y="45"/>
                  </a:cubicBezTo>
                  <a:cubicBezTo>
                    <a:pt x="9" y="44"/>
                    <a:pt x="10" y="43"/>
                    <a:pt x="10" y="42"/>
                  </a:cubicBezTo>
                  <a:cubicBezTo>
                    <a:pt x="11" y="42"/>
                    <a:pt x="11" y="43"/>
                    <a:pt x="12" y="43"/>
                  </a:cubicBezTo>
                  <a:cubicBezTo>
                    <a:pt x="11" y="44"/>
                    <a:pt x="11" y="45"/>
                    <a:pt x="10" y="47"/>
                  </a:cubicBezTo>
                  <a:moveTo>
                    <a:pt x="39" y="48"/>
                  </a:moveTo>
                  <a:cubicBezTo>
                    <a:pt x="40" y="46"/>
                    <a:pt x="40" y="44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3"/>
                    <a:pt x="41" y="45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moveTo>
                    <a:pt x="33" y="46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2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3" y="45"/>
                    <a:pt x="33" y="46"/>
                  </a:cubicBezTo>
                  <a:moveTo>
                    <a:pt x="8" y="45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8" y="43"/>
                    <a:pt x="8" y="45"/>
                  </a:cubicBezTo>
                  <a:moveTo>
                    <a:pt x="42" y="46"/>
                  </a:moveTo>
                  <a:cubicBezTo>
                    <a:pt x="42" y="44"/>
                    <a:pt x="43" y="42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5"/>
                    <a:pt x="42" y="46"/>
                    <a:pt x="42" y="46"/>
                  </a:cubicBezTo>
                  <a:moveTo>
                    <a:pt x="32" y="43"/>
                  </a:move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40"/>
                    <a:pt x="33" y="40"/>
                  </a:cubicBezTo>
                  <a:cubicBezTo>
                    <a:pt x="32" y="41"/>
                    <a:pt x="32" y="42"/>
                    <a:pt x="32" y="43"/>
                  </a:cubicBezTo>
                  <a:moveTo>
                    <a:pt x="6" y="43"/>
                  </a:moveTo>
                  <a:cubicBezTo>
                    <a:pt x="6" y="42"/>
                    <a:pt x="5" y="42"/>
                    <a:pt x="5" y="41"/>
                  </a:cubicBezTo>
                  <a:cubicBezTo>
                    <a:pt x="5" y="40"/>
                    <a:pt x="6" y="40"/>
                    <a:pt x="6" y="3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4" y="40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4" y="40"/>
                  </a:cubicBezTo>
                  <a:moveTo>
                    <a:pt x="44" y="43"/>
                  </a:moveTo>
                  <a:cubicBezTo>
                    <a:pt x="45" y="42"/>
                    <a:pt x="45" y="40"/>
                    <a:pt x="46" y="3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5" y="42"/>
                    <a:pt x="44" y="43"/>
                  </a:cubicBezTo>
                  <a:moveTo>
                    <a:pt x="31" y="40"/>
                  </a:moveTo>
                  <a:cubicBezTo>
                    <a:pt x="30" y="40"/>
                    <a:pt x="30" y="39"/>
                    <a:pt x="30" y="3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1" y="39"/>
                    <a:pt x="31" y="39"/>
                    <a:pt x="31" y="40"/>
                  </a:cubicBezTo>
                  <a:moveTo>
                    <a:pt x="3" y="38"/>
                  </a:moveTo>
                  <a:cubicBezTo>
                    <a:pt x="3" y="38"/>
                    <a:pt x="3" y="37"/>
                    <a:pt x="3" y="37"/>
                  </a:cubicBezTo>
                  <a:cubicBezTo>
                    <a:pt x="3" y="36"/>
                    <a:pt x="3" y="36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8"/>
                    <a:pt x="3" y="38"/>
                    <a:pt x="3" y="38"/>
                  </a:cubicBezTo>
                  <a:moveTo>
                    <a:pt x="29" y="37"/>
                  </a:moveTo>
                  <a:cubicBezTo>
                    <a:pt x="29" y="37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2" y="35"/>
                    <a:pt x="2" y="36"/>
                  </a:cubicBezTo>
                  <a:moveTo>
                    <a:pt x="47" y="34"/>
                  </a:move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3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7" y="34"/>
                    <a:pt x="47" y="34"/>
                  </a:cubicBezTo>
                  <a:moveTo>
                    <a:pt x="29" y="34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45" y="34"/>
                  </a:moveTo>
                  <a:cubicBezTo>
                    <a:pt x="45" y="33"/>
                    <a:pt x="45" y="33"/>
                    <a:pt x="44" y="33"/>
                  </a:cubicBezTo>
                  <a:cubicBezTo>
                    <a:pt x="44" y="33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6" y="32"/>
                    <a:pt x="46" y="32"/>
                  </a:cubicBezTo>
                  <a:cubicBezTo>
                    <a:pt x="46" y="33"/>
                    <a:pt x="46" y="33"/>
                    <a:pt x="45" y="34"/>
                  </a:cubicBezTo>
                  <a:moveTo>
                    <a:pt x="28" y="32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moveTo>
                    <a:pt x="43" y="33"/>
                  </a:moveTo>
                  <a:cubicBezTo>
                    <a:pt x="42" y="32"/>
                    <a:pt x="42" y="32"/>
                    <a:pt x="41" y="32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42" y="31"/>
                    <a:pt x="43" y="31"/>
                    <a:pt x="43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3" y="32"/>
                    <a:pt x="43" y="33"/>
                  </a:cubicBezTo>
                  <a:moveTo>
                    <a:pt x="40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1" y="32"/>
                  </a:moveTo>
                  <a:cubicBezTo>
                    <a:pt x="1" y="32"/>
                    <a:pt x="1" y="31"/>
                    <a:pt x="1" y="30"/>
                  </a:cubicBezTo>
                  <a:cubicBezTo>
                    <a:pt x="1" y="31"/>
                    <a:pt x="1" y="31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moveTo>
                    <a:pt x="38" y="31"/>
                  </a:moveTo>
                  <a:cubicBezTo>
                    <a:pt x="38" y="30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moveTo>
                    <a:pt x="49" y="37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1"/>
                    <a:pt x="50" y="30"/>
                    <a:pt x="50" y="29"/>
                  </a:cubicBezTo>
                  <a:cubicBezTo>
                    <a:pt x="50" y="32"/>
                    <a:pt x="50" y="35"/>
                    <a:pt x="49" y="37"/>
                  </a:cubicBezTo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6" y="28"/>
                  </a:cubicBezTo>
                  <a:cubicBezTo>
                    <a:pt x="27" y="29"/>
                    <a:pt x="27" y="29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29"/>
                  </a:moveTo>
                  <a:cubicBezTo>
                    <a:pt x="33" y="28"/>
                    <a:pt x="33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moveTo>
                    <a:pt x="36" y="43"/>
                  </a:moveTo>
                  <a:cubicBezTo>
                    <a:pt x="36" y="43"/>
                    <a:pt x="35" y="42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9"/>
                    <a:pt x="33" y="37"/>
                    <a:pt x="32" y="36"/>
                  </a:cubicBezTo>
                  <a:cubicBezTo>
                    <a:pt x="31" y="34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29"/>
                    <a:pt x="28" y="28"/>
                    <a:pt x="27" y="27"/>
                  </a:cubicBezTo>
                  <a:cubicBezTo>
                    <a:pt x="30" y="28"/>
                    <a:pt x="34" y="30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3"/>
                    <a:pt x="42" y="33"/>
                    <a:pt x="44" y="34"/>
                  </a:cubicBezTo>
                  <a:cubicBezTo>
                    <a:pt x="44" y="34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6"/>
                    <a:pt x="46" y="37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40"/>
                    <a:pt x="40" y="42"/>
                    <a:pt x="36" y="43"/>
                  </a:cubicBezTo>
                  <a:moveTo>
                    <a:pt x="31" y="28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moveTo>
                    <a:pt x="29" y="27"/>
                  </a:moveTo>
                  <a:cubicBezTo>
                    <a:pt x="28" y="26"/>
                    <a:pt x="27" y="26"/>
                    <a:pt x="27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8" y="26"/>
                    <a:pt x="29" y="26"/>
                  </a:cubicBezTo>
                  <a:cubicBezTo>
                    <a:pt x="29" y="27"/>
                    <a:pt x="29" y="27"/>
                    <a:pt x="29" y="27"/>
                  </a:cubicBezTo>
                  <a:moveTo>
                    <a:pt x="27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8" y="22"/>
                    <a:pt x="29" y="22"/>
                  </a:cubicBezTo>
                  <a:cubicBezTo>
                    <a:pt x="29" y="22"/>
                    <a:pt x="29" y="23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moveTo>
                    <a:pt x="30" y="24"/>
                  </a:moveTo>
                  <a:cubicBezTo>
                    <a:pt x="30" y="23"/>
                    <a:pt x="30" y="22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2" y="20"/>
                    <a:pt x="33" y="20"/>
                  </a:cubicBezTo>
                  <a:cubicBezTo>
                    <a:pt x="32" y="21"/>
                    <a:pt x="32" y="22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30" y="24"/>
                  </a:cubicBezTo>
                  <a:moveTo>
                    <a:pt x="34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5" y="23"/>
                    <a:pt x="36" y="23"/>
                    <a:pt x="37" y="22"/>
                  </a:cubicBezTo>
                  <a:cubicBezTo>
                    <a:pt x="41" y="21"/>
                    <a:pt x="46" y="19"/>
                    <a:pt x="49" y="18"/>
                  </a:cubicBezTo>
                  <a:cubicBezTo>
                    <a:pt x="50" y="23"/>
                    <a:pt x="50" y="28"/>
                    <a:pt x="49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1"/>
                    <a:pt x="45" y="31"/>
                    <a:pt x="43" y="30"/>
                  </a:cubicBezTo>
                  <a:cubicBezTo>
                    <a:pt x="43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8" y="28"/>
                    <a:pt x="35" y="27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30" y="25"/>
                    <a:pt x="32" y="24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moveTo>
                    <a:pt x="33" y="22"/>
                  </a:moveTo>
                  <a:cubicBezTo>
                    <a:pt x="33" y="21"/>
                    <a:pt x="34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5" y="19"/>
                    <a:pt x="34" y="20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moveTo>
                    <a:pt x="35" y="21"/>
                  </a:moveTo>
                  <a:cubicBezTo>
                    <a:pt x="36" y="20"/>
                    <a:pt x="36" y="19"/>
                    <a:pt x="37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8" y="17"/>
                    <a:pt x="38" y="16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5" y="21"/>
                  </a:cubicBezTo>
                  <a:moveTo>
                    <a:pt x="38" y="20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15"/>
                    <a:pt x="42" y="14"/>
                  </a:cubicBezTo>
                  <a:cubicBezTo>
                    <a:pt x="41" y="16"/>
                    <a:pt x="41" y="17"/>
                    <a:pt x="40" y="19"/>
                  </a:cubicBezTo>
                  <a:cubicBezTo>
                    <a:pt x="39" y="19"/>
                    <a:pt x="39" y="20"/>
                    <a:pt x="38" y="20"/>
                  </a:cubicBezTo>
                  <a:moveTo>
                    <a:pt x="42" y="18"/>
                  </a:moveTo>
                  <a:cubicBezTo>
                    <a:pt x="42" y="17"/>
                    <a:pt x="43" y="15"/>
                    <a:pt x="43" y="14"/>
                  </a:cubicBezTo>
                  <a:cubicBezTo>
                    <a:pt x="44" y="13"/>
                    <a:pt x="44" y="13"/>
                    <a:pt x="45" y="13"/>
                  </a:cubicBezTo>
                  <a:cubicBezTo>
                    <a:pt x="44" y="14"/>
                    <a:pt x="43" y="16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moveTo>
                    <a:pt x="44" y="17"/>
                  </a:moveTo>
                  <a:cubicBezTo>
                    <a:pt x="45" y="15"/>
                    <a:pt x="45" y="14"/>
                    <a:pt x="46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3"/>
                    <a:pt x="46" y="15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moveTo>
                    <a:pt x="47" y="16"/>
                  </a:moveTo>
                  <a:cubicBezTo>
                    <a:pt x="47" y="14"/>
                    <a:pt x="48" y="13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7" y="14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moveTo>
                    <a:pt x="19" y="44"/>
                  </a:moveTo>
                  <a:cubicBezTo>
                    <a:pt x="17" y="44"/>
                    <a:pt x="15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1"/>
                    <a:pt x="10" y="40"/>
                    <a:pt x="8" y="39"/>
                  </a:cubicBezTo>
                  <a:cubicBezTo>
                    <a:pt x="6" y="37"/>
                    <a:pt x="4" y="35"/>
                    <a:pt x="3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0"/>
                    <a:pt x="2" y="17"/>
                    <a:pt x="5" y="13"/>
                  </a:cubicBezTo>
                  <a:cubicBezTo>
                    <a:pt x="9" y="7"/>
                    <a:pt x="16" y="3"/>
                    <a:pt x="25" y="3"/>
                  </a:cubicBezTo>
                  <a:cubicBezTo>
                    <a:pt x="24" y="7"/>
                    <a:pt x="24" y="22"/>
                    <a:pt x="24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9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4"/>
                    <a:pt x="28" y="37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41"/>
                    <a:pt x="30" y="43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5"/>
                    <a:pt x="27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1" y="45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moveTo>
                    <a:pt x="27" y="21"/>
                  </a:moveTo>
                  <a:cubicBezTo>
                    <a:pt x="28" y="16"/>
                    <a:pt x="28" y="13"/>
                    <a:pt x="29" y="8"/>
                  </a:cubicBezTo>
                  <a:cubicBezTo>
                    <a:pt x="29" y="6"/>
                    <a:pt x="29" y="4"/>
                    <a:pt x="30" y="1"/>
                  </a:cubicBezTo>
                  <a:cubicBezTo>
                    <a:pt x="31" y="1"/>
                    <a:pt x="31" y="1"/>
                    <a:pt x="32" y="1"/>
                  </a:cubicBezTo>
                  <a:cubicBezTo>
                    <a:pt x="39" y="2"/>
                    <a:pt x="44" y="4"/>
                    <a:pt x="47" y="8"/>
                  </a:cubicBezTo>
                  <a:cubicBezTo>
                    <a:pt x="47" y="8"/>
                    <a:pt x="48" y="9"/>
                    <a:pt x="48" y="10"/>
                  </a:cubicBezTo>
                  <a:cubicBezTo>
                    <a:pt x="47" y="10"/>
                    <a:pt x="47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0" y="14"/>
                    <a:pt x="33" y="18"/>
                    <a:pt x="29" y="20"/>
                  </a:cubicBezTo>
                  <a:cubicBezTo>
                    <a:pt x="28" y="21"/>
                    <a:pt x="28" y="21"/>
                    <a:pt x="27" y="21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3"/>
                    <a:pt x="28" y="6"/>
                    <a:pt x="28" y="8"/>
                  </a:cubicBezTo>
                  <a:cubicBezTo>
                    <a:pt x="27" y="12"/>
                    <a:pt x="27" y="16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3"/>
                    <a:pt x="26" y="24"/>
                  </a:cubicBezTo>
                  <a:cubicBezTo>
                    <a:pt x="26" y="24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2"/>
                    <a:pt x="25" y="4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6" y="2"/>
                    <a:pt x="8" y="6"/>
                    <a:pt x="4" y="13"/>
                  </a:cubicBezTo>
                  <a:cubicBezTo>
                    <a:pt x="1" y="16"/>
                    <a:pt x="0" y="21"/>
                    <a:pt x="0" y="25"/>
                  </a:cubicBezTo>
                  <a:cubicBezTo>
                    <a:pt x="0" y="28"/>
                    <a:pt x="0" y="31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3" y="41"/>
                    <a:pt x="4" y="41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7"/>
                    <a:pt x="10" y="48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26" y="52"/>
                    <a:pt x="27" y="52"/>
                    <a:pt x="28" y="52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0" y="52"/>
                    <a:pt x="31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50"/>
                    <a:pt x="34" y="50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0"/>
                    <a:pt x="39" y="49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6"/>
                    <a:pt x="46" y="44"/>
                    <a:pt x="47" y="41"/>
                  </a:cubicBezTo>
                  <a:cubicBezTo>
                    <a:pt x="47" y="41"/>
                    <a:pt x="47" y="41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1" y="36"/>
                    <a:pt x="52" y="32"/>
                    <a:pt x="52" y="28"/>
                  </a:cubicBezTo>
                  <a:cubicBezTo>
                    <a:pt x="52" y="24"/>
                    <a:pt x="51" y="21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7" y="17"/>
                    <a:pt x="45" y="18"/>
                    <a:pt x="42" y="19"/>
                  </a:cubicBezTo>
                  <a:cubicBezTo>
                    <a:pt x="43" y="19"/>
                    <a:pt x="44" y="18"/>
                    <a:pt x="45" y="1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9" y="13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9"/>
                    <a:pt x="49" y="8"/>
                    <a:pt x="48" y="7"/>
                  </a:cubicBezTo>
                  <a:cubicBezTo>
                    <a:pt x="45" y="3"/>
                    <a:pt x="39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48"/>
            <p:cNvSpPr>
              <a:spLocks noEditPoints="1"/>
            </p:cNvSpPr>
            <p:nvPr/>
          </p:nvSpPr>
          <p:spPr bwMode="auto">
            <a:xfrm>
              <a:off x="4117" y="1856"/>
              <a:ext cx="50" cy="78"/>
            </a:xfrm>
            <a:custGeom>
              <a:avLst/>
              <a:gdLst>
                <a:gd name="T0" fmla="*/ 3 w 21"/>
                <a:gd name="T1" fmla="*/ 31 h 33"/>
                <a:gd name="T2" fmla="*/ 3 w 21"/>
                <a:gd name="T3" fmla="*/ 30 h 33"/>
                <a:gd name="T4" fmla="*/ 4 w 21"/>
                <a:gd name="T5" fmla="*/ 31 h 33"/>
                <a:gd name="T6" fmla="*/ 2 w 21"/>
                <a:gd name="T7" fmla="*/ 30 h 33"/>
                <a:gd name="T8" fmla="*/ 3 w 21"/>
                <a:gd name="T9" fmla="*/ 28 h 33"/>
                <a:gd name="T10" fmla="*/ 1 w 21"/>
                <a:gd name="T11" fmla="*/ 29 h 33"/>
                <a:gd name="T12" fmla="*/ 1 w 21"/>
                <a:gd name="T13" fmla="*/ 29 h 33"/>
                <a:gd name="T14" fmla="*/ 2 w 21"/>
                <a:gd name="T15" fmla="*/ 27 h 33"/>
                <a:gd name="T16" fmla="*/ 1 w 21"/>
                <a:gd name="T17" fmla="*/ 27 h 33"/>
                <a:gd name="T18" fmla="*/ 1 w 21"/>
                <a:gd name="T19" fmla="*/ 27 h 33"/>
                <a:gd name="T20" fmla="*/ 5 w 21"/>
                <a:gd name="T21" fmla="*/ 31 h 33"/>
                <a:gd name="T22" fmla="*/ 20 w 21"/>
                <a:gd name="T23" fmla="*/ 5 h 33"/>
                <a:gd name="T24" fmla="*/ 20 w 21"/>
                <a:gd name="T25" fmla="*/ 7 h 33"/>
                <a:gd name="T26" fmla="*/ 4 w 21"/>
                <a:gd name="T27" fmla="*/ 28 h 33"/>
                <a:gd name="T28" fmla="*/ 9 w 21"/>
                <a:gd name="T29" fmla="*/ 14 h 33"/>
                <a:gd name="T30" fmla="*/ 19 w 21"/>
                <a:gd name="T31" fmla="*/ 3 h 33"/>
                <a:gd name="T32" fmla="*/ 4 w 21"/>
                <a:gd name="T33" fmla="*/ 28 h 33"/>
                <a:gd name="T34" fmla="*/ 16 w 21"/>
                <a:gd name="T35" fmla="*/ 1 h 33"/>
                <a:gd name="T36" fmla="*/ 0 w 21"/>
                <a:gd name="T37" fmla="*/ 25 h 33"/>
                <a:gd name="T38" fmla="*/ 0 w 21"/>
                <a:gd name="T39" fmla="*/ 25 h 33"/>
                <a:gd name="T40" fmla="*/ 0 w 21"/>
                <a:gd name="T41" fmla="*/ 25 h 33"/>
                <a:gd name="T42" fmla="*/ 0 w 21"/>
                <a:gd name="T43" fmla="*/ 29 h 33"/>
                <a:gd name="T44" fmla="*/ 0 w 21"/>
                <a:gd name="T45" fmla="*/ 29 h 33"/>
                <a:gd name="T46" fmla="*/ 1 w 21"/>
                <a:gd name="T47" fmla="*/ 30 h 33"/>
                <a:gd name="T48" fmla="*/ 4 w 21"/>
                <a:gd name="T49" fmla="*/ 33 h 33"/>
                <a:gd name="T50" fmla="*/ 4 w 21"/>
                <a:gd name="T51" fmla="*/ 33 h 33"/>
                <a:gd name="T52" fmla="*/ 5 w 21"/>
                <a:gd name="T53" fmla="*/ 33 h 33"/>
                <a:gd name="T54" fmla="*/ 5 w 21"/>
                <a:gd name="T55" fmla="*/ 33 h 33"/>
                <a:gd name="T56" fmla="*/ 21 w 21"/>
                <a:gd name="T57" fmla="*/ 7 h 33"/>
                <a:gd name="T58" fmla="*/ 21 w 21"/>
                <a:gd name="T59" fmla="*/ 3 h 33"/>
                <a:gd name="T60" fmla="*/ 21 w 21"/>
                <a:gd name="T61" fmla="*/ 3 h 33"/>
                <a:gd name="T62" fmla="*/ 20 w 21"/>
                <a:gd name="T63" fmla="*/ 3 h 33"/>
                <a:gd name="T64" fmla="*/ 17 w 21"/>
                <a:gd name="T6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33">
                  <a:moveTo>
                    <a:pt x="4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0"/>
                    <a:pt x="3" y="30"/>
                    <a:pt x="3" y="30"/>
                  </a:cubicBezTo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5" y="31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9" y="22"/>
                    <a:pt x="15" y="1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15" y="15"/>
                    <a:pt x="9" y="24"/>
                    <a:pt x="5" y="31"/>
                  </a:cubicBezTo>
                  <a:moveTo>
                    <a:pt x="4" y="28"/>
                  </a:moveTo>
                  <a:cubicBezTo>
                    <a:pt x="3" y="27"/>
                    <a:pt x="2" y="26"/>
                    <a:pt x="1" y="25"/>
                  </a:cubicBezTo>
                  <a:cubicBezTo>
                    <a:pt x="4" y="22"/>
                    <a:pt x="7" y="18"/>
                    <a:pt x="9" y="1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12"/>
                    <a:pt x="9" y="21"/>
                    <a:pt x="4" y="28"/>
                  </a:cubicBezTo>
                  <a:moveTo>
                    <a:pt x="17" y="0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7"/>
                    <a:pt x="3" y="2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10" y="25"/>
                    <a:pt x="16" y="16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4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8" y="1"/>
                    <a:pt x="18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49"/>
            <p:cNvSpPr>
              <a:spLocks noEditPoints="1"/>
            </p:cNvSpPr>
            <p:nvPr/>
          </p:nvSpPr>
          <p:spPr bwMode="auto">
            <a:xfrm>
              <a:off x="4115" y="1865"/>
              <a:ext cx="14" cy="17"/>
            </a:xfrm>
            <a:custGeom>
              <a:avLst/>
              <a:gdLst>
                <a:gd name="T0" fmla="*/ 2 w 6"/>
                <a:gd name="T1" fmla="*/ 6 h 7"/>
                <a:gd name="T2" fmla="*/ 2 w 6"/>
                <a:gd name="T3" fmla="*/ 6 h 7"/>
                <a:gd name="T4" fmla="*/ 1 w 6"/>
                <a:gd name="T5" fmla="*/ 5 h 7"/>
                <a:gd name="T6" fmla="*/ 1 w 6"/>
                <a:gd name="T7" fmla="*/ 5 h 7"/>
                <a:gd name="T8" fmla="*/ 2 w 6"/>
                <a:gd name="T9" fmla="*/ 3 h 7"/>
                <a:gd name="T10" fmla="*/ 3 w 6"/>
                <a:gd name="T11" fmla="*/ 3 h 7"/>
                <a:gd name="T12" fmla="*/ 4 w 6"/>
                <a:gd name="T13" fmla="*/ 3 h 7"/>
                <a:gd name="T14" fmla="*/ 4 w 6"/>
                <a:gd name="T15" fmla="*/ 3 h 7"/>
                <a:gd name="T16" fmla="*/ 4 w 6"/>
                <a:gd name="T17" fmla="*/ 4 h 7"/>
                <a:gd name="T18" fmla="*/ 4 w 6"/>
                <a:gd name="T19" fmla="*/ 5 h 7"/>
                <a:gd name="T20" fmla="*/ 2 w 6"/>
                <a:gd name="T21" fmla="*/ 6 h 7"/>
                <a:gd name="T22" fmla="*/ 5 w 6"/>
                <a:gd name="T23" fmla="*/ 2 h 7"/>
                <a:gd name="T24" fmla="*/ 4 w 6"/>
                <a:gd name="T25" fmla="*/ 2 h 7"/>
                <a:gd name="T26" fmla="*/ 5 w 6"/>
                <a:gd name="T27" fmla="*/ 2 h 7"/>
                <a:gd name="T28" fmla="*/ 5 w 6"/>
                <a:gd name="T29" fmla="*/ 2 h 7"/>
                <a:gd name="T30" fmla="*/ 5 w 6"/>
                <a:gd name="T31" fmla="*/ 2 h 7"/>
                <a:gd name="T32" fmla="*/ 1 w 6"/>
                <a:gd name="T33" fmla="*/ 3 h 7"/>
                <a:gd name="T34" fmla="*/ 1 w 6"/>
                <a:gd name="T35" fmla="*/ 3 h 7"/>
                <a:gd name="T36" fmla="*/ 2 w 6"/>
                <a:gd name="T37" fmla="*/ 2 h 7"/>
                <a:gd name="T38" fmla="*/ 1 w 6"/>
                <a:gd name="T39" fmla="*/ 3 h 7"/>
                <a:gd name="T40" fmla="*/ 1 w 6"/>
                <a:gd name="T41" fmla="*/ 3 h 7"/>
                <a:gd name="T42" fmla="*/ 2 w 6"/>
                <a:gd name="T43" fmla="*/ 2 h 7"/>
                <a:gd name="T44" fmla="*/ 3 w 6"/>
                <a:gd name="T45" fmla="*/ 1 h 7"/>
                <a:gd name="T46" fmla="*/ 3 w 6"/>
                <a:gd name="T47" fmla="*/ 1 h 7"/>
                <a:gd name="T48" fmla="*/ 2 w 6"/>
                <a:gd name="T49" fmla="*/ 2 h 7"/>
                <a:gd name="T50" fmla="*/ 2 w 6"/>
                <a:gd name="T51" fmla="*/ 2 h 7"/>
                <a:gd name="T52" fmla="*/ 4 w 6"/>
                <a:gd name="T53" fmla="*/ 2 h 7"/>
                <a:gd name="T54" fmla="*/ 3 w 6"/>
                <a:gd name="T55" fmla="*/ 2 h 7"/>
                <a:gd name="T56" fmla="*/ 4 w 6"/>
                <a:gd name="T57" fmla="*/ 1 h 7"/>
                <a:gd name="T58" fmla="*/ 4 w 6"/>
                <a:gd name="T59" fmla="*/ 1 h 7"/>
                <a:gd name="T60" fmla="*/ 4 w 6"/>
                <a:gd name="T61" fmla="*/ 2 h 7"/>
                <a:gd name="T62" fmla="*/ 3 w 6"/>
                <a:gd name="T63" fmla="*/ 0 h 7"/>
                <a:gd name="T64" fmla="*/ 2 w 6"/>
                <a:gd name="T65" fmla="*/ 0 h 7"/>
                <a:gd name="T66" fmla="*/ 0 w 6"/>
                <a:gd name="T67" fmla="*/ 3 h 7"/>
                <a:gd name="T68" fmla="*/ 1 w 6"/>
                <a:gd name="T69" fmla="*/ 7 h 7"/>
                <a:gd name="T70" fmla="*/ 2 w 6"/>
                <a:gd name="T71" fmla="*/ 7 h 7"/>
                <a:gd name="T72" fmla="*/ 5 w 6"/>
                <a:gd name="T73" fmla="*/ 6 h 7"/>
                <a:gd name="T74" fmla="*/ 6 w 6"/>
                <a:gd name="T75" fmla="*/ 2 h 7"/>
                <a:gd name="T76" fmla="*/ 5 w 6"/>
                <a:gd name="T77" fmla="*/ 1 h 7"/>
                <a:gd name="T78" fmla="*/ 3 w 6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" h="7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3" y="6"/>
                    <a:pt x="2" y="6"/>
                  </a:cubicBezTo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6" y="4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50"/>
            <p:cNvSpPr>
              <a:spLocks noEditPoints="1"/>
            </p:cNvSpPr>
            <p:nvPr/>
          </p:nvSpPr>
          <p:spPr bwMode="auto">
            <a:xfrm>
              <a:off x="4158" y="1903"/>
              <a:ext cx="12" cy="17"/>
            </a:xfrm>
            <a:custGeom>
              <a:avLst/>
              <a:gdLst>
                <a:gd name="T0" fmla="*/ 2 w 5"/>
                <a:gd name="T1" fmla="*/ 6 h 7"/>
                <a:gd name="T2" fmla="*/ 1 w 5"/>
                <a:gd name="T3" fmla="*/ 6 h 7"/>
                <a:gd name="T4" fmla="*/ 1 w 5"/>
                <a:gd name="T5" fmla="*/ 5 h 7"/>
                <a:gd name="T6" fmla="*/ 1 w 5"/>
                <a:gd name="T7" fmla="*/ 5 h 7"/>
                <a:gd name="T8" fmla="*/ 2 w 5"/>
                <a:gd name="T9" fmla="*/ 3 h 7"/>
                <a:gd name="T10" fmla="*/ 3 w 5"/>
                <a:gd name="T11" fmla="*/ 3 h 7"/>
                <a:gd name="T12" fmla="*/ 4 w 5"/>
                <a:gd name="T13" fmla="*/ 3 h 7"/>
                <a:gd name="T14" fmla="*/ 4 w 5"/>
                <a:gd name="T15" fmla="*/ 4 h 7"/>
                <a:gd name="T16" fmla="*/ 4 w 5"/>
                <a:gd name="T17" fmla="*/ 4 h 7"/>
                <a:gd name="T18" fmla="*/ 4 w 5"/>
                <a:gd name="T19" fmla="*/ 5 h 7"/>
                <a:gd name="T20" fmla="*/ 2 w 5"/>
                <a:gd name="T21" fmla="*/ 6 h 7"/>
                <a:gd name="T22" fmla="*/ 4 w 5"/>
                <a:gd name="T23" fmla="*/ 2 h 7"/>
                <a:gd name="T24" fmla="*/ 4 w 5"/>
                <a:gd name="T25" fmla="*/ 2 h 7"/>
                <a:gd name="T26" fmla="*/ 4 w 5"/>
                <a:gd name="T27" fmla="*/ 2 h 7"/>
                <a:gd name="T28" fmla="*/ 4 w 5"/>
                <a:gd name="T29" fmla="*/ 2 h 7"/>
                <a:gd name="T30" fmla="*/ 4 w 5"/>
                <a:gd name="T31" fmla="*/ 2 h 7"/>
                <a:gd name="T32" fmla="*/ 1 w 5"/>
                <a:gd name="T33" fmla="*/ 3 h 7"/>
                <a:gd name="T34" fmla="*/ 1 w 5"/>
                <a:gd name="T35" fmla="*/ 3 h 7"/>
                <a:gd name="T36" fmla="*/ 2 w 5"/>
                <a:gd name="T37" fmla="*/ 2 h 7"/>
                <a:gd name="T38" fmla="*/ 1 w 5"/>
                <a:gd name="T39" fmla="*/ 3 h 7"/>
                <a:gd name="T40" fmla="*/ 1 w 5"/>
                <a:gd name="T41" fmla="*/ 3 h 7"/>
                <a:gd name="T42" fmla="*/ 2 w 5"/>
                <a:gd name="T43" fmla="*/ 2 h 7"/>
                <a:gd name="T44" fmla="*/ 3 w 5"/>
                <a:gd name="T45" fmla="*/ 1 h 7"/>
                <a:gd name="T46" fmla="*/ 3 w 5"/>
                <a:gd name="T47" fmla="*/ 1 h 7"/>
                <a:gd name="T48" fmla="*/ 2 w 5"/>
                <a:gd name="T49" fmla="*/ 2 h 7"/>
                <a:gd name="T50" fmla="*/ 2 w 5"/>
                <a:gd name="T51" fmla="*/ 2 h 7"/>
                <a:gd name="T52" fmla="*/ 4 w 5"/>
                <a:gd name="T53" fmla="*/ 2 h 7"/>
                <a:gd name="T54" fmla="*/ 3 w 5"/>
                <a:gd name="T55" fmla="*/ 2 h 7"/>
                <a:gd name="T56" fmla="*/ 4 w 5"/>
                <a:gd name="T57" fmla="*/ 1 h 7"/>
                <a:gd name="T58" fmla="*/ 4 w 5"/>
                <a:gd name="T59" fmla="*/ 1 h 7"/>
                <a:gd name="T60" fmla="*/ 4 w 5"/>
                <a:gd name="T61" fmla="*/ 2 h 7"/>
                <a:gd name="T62" fmla="*/ 3 w 5"/>
                <a:gd name="T63" fmla="*/ 0 h 7"/>
                <a:gd name="T64" fmla="*/ 2 w 5"/>
                <a:gd name="T65" fmla="*/ 0 h 7"/>
                <a:gd name="T66" fmla="*/ 0 w 5"/>
                <a:gd name="T67" fmla="*/ 3 h 7"/>
                <a:gd name="T68" fmla="*/ 1 w 5"/>
                <a:gd name="T69" fmla="*/ 7 h 7"/>
                <a:gd name="T70" fmla="*/ 2 w 5"/>
                <a:gd name="T71" fmla="*/ 7 h 7"/>
                <a:gd name="T72" fmla="*/ 5 w 5"/>
                <a:gd name="T73" fmla="*/ 6 h 7"/>
                <a:gd name="T74" fmla="*/ 5 w 5"/>
                <a:gd name="T75" fmla="*/ 2 h 7"/>
                <a:gd name="T76" fmla="*/ 5 w 5"/>
                <a:gd name="T77" fmla="*/ 1 h 7"/>
                <a:gd name="T78" fmla="*/ 3 w 5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" h="7">
                  <a:moveTo>
                    <a:pt x="2" y="6"/>
                  </a:moveTo>
                  <a:cubicBezTo>
                    <a:pt x="2" y="6"/>
                    <a:pt x="2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2" y="6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5" y="4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51"/>
            <p:cNvSpPr>
              <a:spLocks noEditPoints="1"/>
            </p:cNvSpPr>
            <p:nvPr/>
          </p:nvSpPr>
          <p:spPr bwMode="auto">
            <a:xfrm>
              <a:off x="4148" y="1894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4 h 17"/>
                <a:gd name="T36" fmla="*/ 2 w 13"/>
                <a:gd name="T37" fmla="*/ 13 h 17"/>
                <a:gd name="T38" fmla="*/ 10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1 w 13"/>
                <a:gd name="T45" fmla="*/ 12 h 17"/>
                <a:gd name="T46" fmla="*/ 1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7 h 17"/>
                <a:gd name="T76" fmla="*/ 10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0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10" y="13"/>
                    <a:pt x="10" y="13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2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6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10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2" y="4"/>
                    <a:pt x="11" y="3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52"/>
            <p:cNvSpPr>
              <a:spLocks noEditPoints="1"/>
            </p:cNvSpPr>
            <p:nvPr/>
          </p:nvSpPr>
          <p:spPr bwMode="auto">
            <a:xfrm>
              <a:off x="4236" y="2334"/>
              <a:ext cx="91" cy="133"/>
            </a:xfrm>
            <a:custGeom>
              <a:avLst/>
              <a:gdLst>
                <a:gd name="T0" fmla="*/ 4 w 38"/>
                <a:gd name="T1" fmla="*/ 48 h 56"/>
                <a:gd name="T2" fmla="*/ 8 w 38"/>
                <a:gd name="T3" fmla="*/ 49 h 56"/>
                <a:gd name="T4" fmla="*/ 9 w 38"/>
                <a:gd name="T5" fmla="*/ 49 h 56"/>
                <a:gd name="T6" fmla="*/ 7 w 38"/>
                <a:gd name="T7" fmla="*/ 55 h 56"/>
                <a:gd name="T8" fmla="*/ 13 w 38"/>
                <a:gd name="T9" fmla="*/ 48 h 56"/>
                <a:gd name="T10" fmla="*/ 8 w 38"/>
                <a:gd name="T11" fmla="*/ 55 h 56"/>
                <a:gd name="T12" fmla="*/ 18 w 38"/>
                <a:gd name="T13" fmla="*/ 47 h 56"/>
                <a:gd name="T14" fmla="*/ 15 w 38"/>
                <a:gd name="T15" fmla="*/ 53 h 56"/>
                <a:gd name="T16" fmla="*/ 18 w 38"/>
                <a:gd name="T17" fmla="*/ 52 h 56"/>
                <a:gd name="T18" fmla="*/ 22 w 38"/>
                <a:gd name="T19" fmla="*/ 46 h 56"/>
                <a:gd name="T20" fmla="*/ 21 w 38"/>
                <a:gd name="T21" fmla="*/ 51 h 56"/>
                <a:gd name="T22" fmla="*/ 28 w 38"/>
                <a:gd name="T23" fmla="*/ 44 h 56"/>
                <a:gd name="T24" fmla="*/ 26 w 38"/>
                <a:gd name="T25" fmla="*/ 44 h 56"/>
                <a:gd name="T26" fmla="*/ 24 w 38"/>
                <a:gd name="T27" fmla="*/ 49 h 56"/>
                <a:gd name="T28" fmla="*/ 4 w 38"/>
                <a:gd name="T29" fmla="*/ 43 h 56"/>
                <a:gd name="T30" fmla="*/ 3 w 38"/>
                <a:gd name="T31" fmla="*/ 47 h 56"/>
                <a:gd name="T32" fmla="*/ 6 w 38"/>
                <a:gd name="T33" fmla="*/ 39 h 56"/>
                <a:gd name="T34" fmla="*/ 5 w 38"/>
                <a:gd name="T35" fmla="*/ 39 h 56"/>
                <a:gd name="T36" fmla="*/ 6 w 38"/>
                <a:gd name="T37" fmla="*/ 38 h 56"/>
                <a:gd name="T38" fmla="*/ 7 w 38"/>
                <a:gd name="T39" fmla="*/ 35 h 56"/>
                <a:gd name="T40" fmla="*/ 17 w 38"/>
                <a:gd name="T41" fmla="*/ 31 h 56"/>
                <a:gd name="T42" fmla="*/ 15 w 38"/>
                <a:gd name="T43" fmla="*/ 32 h 56"/>
                <a:gd name="T44" fmla="*/ 19 w 38"/>
                <a:gd name="T45" fmla="*/ 27 h 56"/>
                <a:gd name="T46" fmla="*/ 19 w 38"/>
                <a:gd name="T47" fmla="*/ 24 h 56"/>
                <a:gd name="T48" fmla="*/ 19 w 38"/>
                <a:gd name="T49" fmla="*/ 26 h 56"/>
                <a:gd name="T50" fmla="*/ 21 w 38"/>
                <a:gd name="T51" fmla="*/ 20 h 56"/>
                <a:gd name="T52" fmla="*/ 19 w 38"/>
                <a:gd name="T53" fmla="*/ 20 h 56"/>
                <a:gd name="T54" fmla="*/ 21 w 38"/>
                <a:gd name="T55" fmla="*/ 19 h 56"/>
                <a:gd name="T56" fmla="*/ 20 w 38"/>
                <a:gd name="T57" fmla="*/ 15 h 56"/>
                <a:gd name="T58" fmla="*/ 20 w 38"/>
                <a:gd name="T59" fmla="*/ 14 h 56"/>
                <a:gd name="T60" fmla="*/ 20 w 38"/>
                <a:gd name="T61" fmla="*/ 14 h 56"/>
                <a:gd name="T62" fmla="*/ 21 w 38"/>
                <a:gd name="T63" fmla="*/ 10 h 56"/>
                <a:gd name="T64" fmla="*/ 20 w 38"/>
                <a:gd name="T65" fmla="*/ 7 h 56"/>
                <a:gd name="T66" fmla="*/ 18 w 38"/>
                <a:gd name="T67" fmla="*/ 6 h 56"/>
                <a:gd name="T68" fmla="*/ 19 w 38"/>
                <a:gd name="T69" fmla="*/ 7 h 56"/>
                <a:gd name="T70" fmla="*/ 18 w 38"/>
                <a:gd name="T71" fmla="*/ 2 h 56"/>
                <a:gd name="T72" fmla="*/ 24 w 38"/>
                <a:gd name="T73" fmla="*/ 1 h 56"/>
                <a:gd name="T74" fmla="*/ 25 w 38"/>
                <a:gd name="T75" fmla="*/ 40 h 56"/>
                <a:gd name="T76" fmla="*/ 6 w 38"/>
                <a:gd name="T77" fmla="*/ 44 h 56"/>
                <a:gd name="T78" fmla="*/ 13 w 38"/>
                <a:gd name="T79" fmla="*/ 34 h 56"/>
                <a:gd name="T80" fmla="*/ 16 w 38"/>
                <a:gd name="T81" fmla="*/ 35 h 56"/>
                <a:gd name="T82" fmla="*/ 24 w 38"/>
                <a:gd name="T83" fmla="*/ 0 h 56"/>
                <a:gd name="T84" fmla="*/ 18 w 38"/>
                <a:gd name="T85" fmla="*/ 0 h 56"/>
                <a:gd name="T86" fmla="*/ 17 w 38"/>
                <a:gd name="T87" fmla="*/ 3 h 56"/>
                <a:gd name="T88" fmla="*/ 16 w 38"/>
                <a:gd name="T89" fmla="*/ 4 h 56"/>
                <a:gd name="T90" fmla="*/ 18 w 38"/>
                <a:gd name="T91" fmla="*/ 8 h 56"/>
                <a:gd name="T92" fmla="*/ 7 w 38"/>
                <a:gd name="T93" fmla="*/ 30 h 56"/>
                <a:gd name="T94" fmla="*/ 7 w 38"/>
                <a:gd name="T95" fmla="*/ 31 h 56"/>
                <a:gd name="T96" fmla="*/ 4 w 38"/>
                <a:gd name="T97" fmla="*/ 39 h 56"/>
                <a:gd name="T98" fmla="*/ 1 w 38"/>
                <a:gd name="T99" fmla="*/ 55 h 56"/>
                <a:gd name="T100" fmla="*/ 0 w 38"/>
                <a:gd name="T101" fmla="*/ 56 h 56"/>
                <a:gd name="T102" fmla="*/ 2 w 38"/>
                <a:gd name="T103" fmla="*/ 56 h 56"/>
                <a:gd name="T104" fmla="*/ 7 w 38"/>
                <a:gd name="T105" fmla="*/ 56 h 56"/>
                <a:gd name="T106" fmla="*/ 11 w 38"/>
                <a:gd name="T107" fmla="*/ 55 h 56"/>
                <a:gd name="T108" fmla="*/ 31 w 38"/>
                <a:gd name="T109" fmla="*/ 41 h 56"/>
                <a:gd name="T110" fmla="*/ 25 w 38"/>
                <a:gd name="T1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56">
                  <a:moveTo>
                    <a:pt x="2" y="55"/>
                  </a:moveTo>
                  <a:cubicBezTo>
                    <a:pt x="2" y="55"/>
                    <a:pt x="2" y="55"/>
                    <a:pt x="2" y="55"/>
                  </a:cubicBezTo>
                  <a:cubicBezTo>
                    <a:pt x="2" y="54"/>
                    <a:pt x="2" y="53"/>
                    <a:pt x="3" y="52"/>
                  </a:cubicBezTo>
                  <a:cubicBezTo>
                    <a:pt x="3" y="50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5" y="48"/>
                    <a:pt x="6" y="48"/>
                    <a:pt x="7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6" y="51"/>
                    <a:pt x="4" y="54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moveTo>
                    <a:pt x="4" y="55"/>
                  </a:moveTo>
                  <a:cubicBezTo>
                    <a:pt x="5" y="54"/>
                    <a:pt x="6" y="52"/>
                    <a:pt x="9" y="4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5" y="55"/>
                    <a:pt x="5" y="55"/>
                    <a:pt x="4" y="55"/>
                  </a:cubicBezTo>
                  <a:moveTo>
                    <a:pt x="8" y="55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9" y="54"/>
                    <a:pt x="8" y="55"/>
                  </a:cubicBezTo>
                  <a:moveTo>
                    <a:pt x="12" y="54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7"/>
                    <a:pt x="17" y="47"/>
                    <a:pt x="18" y="47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3" y="53"/>
                    <a:pt x="12" y="54"/>
                  </a:cubicBezTo>
                  <a:moveTo>
                    <a:pt x="15" y="53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7" y="52"/>
                    <a:pt x="16" y="52"/>
                    <a:pt x="15" y="53"/>
                  </a:cubicBezTo>
                  <a:moveTo>
                    <a:pt x="19" y="51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3" y="47"/>
                    <a:pt x="22" y="49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19" y="51"/>
                  </a:cubicBezTo>
                  <a:moveTo>
                    <a:pt x="25" y="49"/>
                  </a:move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7" y="47"/>
                    <a:pt x="27" y="48"/>
                  </a:cubicBezTo>
                  <a:cubicBezTo>
                    <a:pt x="26" y="48"/>
                    <a:pt x="25" y="49"/>
                    <a:pt x="25" y="49"/>
                  </a:cubicBezTo>
                  <a:moveTo>
                    <a:pt x="22" y="50"/>
                  </a:moveTo>
                  <a:cubicBezTo>
                    <a:pt x="23" y="48"/>
                    <a:pt x="25" y="46"/>
                    <a:pt x="26" y="44"/>
                  </a:cubicBezTo>
                  <a:cubicBezTo>
                    <a:pt x="27" y="44"/>
                    <a:pt x="27" y="43"/>
                    <a:pt x="2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3" y="50"/>
                    <a:pt x="23" y="50"/>
                    <a:pt x="22" y="50"/>
                  </a:cubicBezTo>
                  <a:moveTo>
                    <a:pt x="3" y="48"/>
                  </a:moveTo>
                  <a:cubicBezTo>
                    <a:pt x="3" y="48"/>
                    <a:pt x="3" y="48"/>
                    <a:pt x="3" y="47"/>
                  </a:cubicBezTo>
                  <a:cubicBezTo>
                    <a:pt x="4" y="46"/>
                    <a:pt x="4" y="44"/>
                    <a:pt x="4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4" y="46"/>
                    <a:pt x="4" y="47"/>
                    <a:pt x="4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4" y="42"/>
                  </a:moveTo>
                  <a:cubicBezTo>
                    <a:pt x="5" y="41"/>
                    <a:pt x="5" y="41"/>
                    <a:pt x="5" y="40"/>
                  </a:cubicBezTo>
                  <a:cubicBezTo>
                    <a:pt x="5" y="40"/>
                    <a:pt x="5" y="40"/>
                    <a:pt x="6" y="39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2"/>
                    <a:pt x="4" y="42"/>
                    <a:pt x="4" y="42"/>
                  </a:cubicBezTo>
                  <a:moveTo>
                    <a:pt x="5" y="39"/>
                  </a:moveTo>
                  <a:cubicBezTo>
                    <a:pt x="5" y="38"/>
                    <a:pt x="5" y="38"/>
                    <a:pt x="5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5" y="39"/>
                    <a:pt x="5" y="39"/>
                  </a:cubicBezTo>
                  <a:moveTo>
                    <a:pt x="6" y="36"/>
                  </a:moveTo>
                  <a:cubicBezTo>
                    <a:pt x="6" y="35"/>
                    <a:pt x="6" y="34"/>
                    <a:pt x="7" y="33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moveTo>
                    <a:pt x="15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2"/>
                    <a:pt x="16" y="32"/>
                    <a:pt x="16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moveTo>
                    <a:pt x="16" y="31"/>
                  </a:moveTo>
                  <a:cubicBezTo>
                    <a:pt x="16" y="30"/>
                    <a:pt x="17" y="29"/>
                    <a:pt x="17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6" y="31"/>
                    <a:pt x="16" y="31"/>
                    <a:pt x="16" y="31"/>
                  </a:cubicBezTo>
                  <a:moveTo>
                    <a:pt x="18" y="27"/>
                  </a:moveTo>
                  <a:cubicBezTo>
                    <a:pt x="18" y="26"/>
                    <a:pt x="18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8" y="27"/>
                    <a:pt x="18" y="27"/>
                  </a:cubicBezTo>
                  <a:moveTo>
                    <a:pt x="19" y="23"/>
                  </a:moveTo>
                  <a:cubicBezTo>
                    <a:pt x="19" y="22"/>
                    <a:pt x="19" y="22"/>
                    <a:pt x="19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9" y="20"/>
                  </a:moveTo>
                  <a:cubicBezTo>
                    <a:pt x="20" y="19"/>
                    <a:pt x="20" y="19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1" y="17"/>
                    <a:pt x="21" y="17"/>
                  </a:cubicBezTo>
                  <a:cubicBezTo>
                    <a:pt x="21" y="18"/>
                    <a:pt x="21" y="19"/>
                    <a:pt x="21" y="19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0" y="17"/>
                  </a:moveTo>
                  <a:cubicBezTo>
                    <a:pt x="20" y="16"/>
                    <a:pt x="20" y="16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moveTo>
                    <a:pt x="20" y="14"/>
                  </a:moveTo>
                  <a:cubicBezTo>
                    <a:pt x="20" y="13"/>
                    <a:pt x="20" y="13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3"/>
                    <a:pt x="20" y="14"/>
                    <a:pt x="20" y="14"/>
                  </a:cubicBezTo>
                  <a:moveTo>
                    <a:pt x="20" y="11"/>
                  </a:moveTo>
                  <a:cubicBezTo>
                    <a:pt x="19" y="11"/>
                    <a:pt x="19" y="10"/>
                    <a:pt x="1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19" y="9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9"/>
                    <a:pt x="19" y="9"/>
                    <a:pt x="19" y="9"/>
                  </a:cubicBezTo>
                  <a:moveTo>
                    <a:pt x="19" y="7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7"/>
                    <a:pt x="19" y="7"/>
                  </a:cubicBezTo>
                  <a:moveTo>
                    <a:pt x="18" y="5"/>
                  </a:moveTo>
                  <a:cubicBezTo>
                    <a:pt x="18" y="5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5"/>
                    <a:pt x="18" y="5"/>
                    <a:pt x="18" y="5"/>
                  </a:cubicBezTo>
                  <a:moveTo>
                    <a:pt x="20" y="2"/>
                  </a:moveTo>
                  <a:cubicBezTo>
                    <a:pt x="21" y="2"/>
                    <a:pt x="23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5"/>
                    <a:pt x="37" y="22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4" y="45"/>
                    <a:pt x="17" y="47"/>
                    <a:pt x="7" y="47"/>
                  </a:cubicBezTo>
                  <a:cubicBezTo>
                    <a:pt x="6" y="47"/>
                    <a:pt x="6" y="47"/>
                    <a:pt x="5" y="47"/>
                  </a:cubicBezTo>
                  <a:cubicBezTo>
                    <a:pt x="5" y="46"/>
                    <a:pt x="5" y="45"/>
                    <a:pt x="6" y="44"/>
                  </a:cubicBezTo>
                  <a:cubicBezTo>
                    <a:pt x="7" y="40"/>
                    <a:pt x="8" y="35"/>
                    <a:pt x="8" y="32"/>
                  </a:cubicBezTo>
                  <a:cubicBezTo>
                    <a:pt x="9" y="32"/>
                    <a:pt x="10" y="33"/>
                    <a:pt x="11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3" y="24"/>
                    <a:pt x="24" y="13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5"/>
                    <a:pt x="17" y="6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3"/>
                    <a:pt x="20" y="22"/>
                    <a:pt x="13" y="33"/>
                  </a:cubicBezTo>
                  <a:cubicBezTo>
                    <a:pt x="13" y="33"/>
                    <a:pt x="12" y="32"/>
                    <a:pt x="11" y="32"/>
                  </a:cubicBezTo>
                  <a:cubicBezTo>
                    <a:pt x="10" y="31"/>
                    <a:pt x="8" y="31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3"/>
                    <a:pt x="5" y="35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1"/>
                    <a:pt x="3" y="44"/>
                    <a:pt x="2" y="47"/>
                  </a:cubicBezTo>
                  <a:cubicBezTo>
                    <a:pt x="2" y="50"/>
                    <a:pt x="1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4"/>
                    <a:pt x="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3" y="56"/>
                    <a:pt x="5" y="56"/>
                    <a:pt x="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7" y="54"/>
                    <a:pt x="23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9" y="46"/>
                    <a:pt x="30" y="43"/>
                    <a:pt x="31" y="4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8" y="21"/>
                    <a:pt x="28" y="3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53"/>
            <p:cNvSpPr>
              <a:spLocks noEditPoints="1"/>
            </p:cNvSpPr>
            <p:nvPr/>
          </p:nvSpPr>
          <p:spPr bwMode="auto">
            <a:xfrm>
              <a:off x="4039" y="2391"/>
              <a:ext cx="107" cy="128"/>
            </a:xfrm>
            <a:custGeom>
              <a:avLst/>
              <a:gdLst>
                <a:gd name="T0" fmla="*/ 43 w 45"/>
                <a:gd name="T1" fmla="*/ 25 h 54"/>
                <a:gd name="T2" fmla="*/ 39 w 45"/>
                <a:gd name="T3" fmla="*/ 23 h 54"/>
                <a:gd name="T4" fmla="*/ 35 w 45"/>
                <a:gd name="T5" fmla="*/ 22 h 54"/>
                <a:gd name="T6" fmla="*/ 34 w 45"/>
                <a:gd name="T7" fmla="*/ 21 h 54"/>
                <a:gd name="T8" fmla="*/ 35 w 45"/>
                <a:gd name="T9" fmla="*/ 20 h 54"/>
                <a:gd name="T10" fmla="*/ 30 w 45"/>
                <a:gd name="T11" fmla="*/ 19 h 54"/>
                <a:gd name="T12" fmla="*/ 31 w 45"/>
                <a:gd name="T13" fmla="*/ 19 h 54"/>
                <a:gd name="T14" fmla="*/ 33 w 45"/>
                <a:gd name="T15" fmla="*/ 20 h 54"/>
                <a:gd name="T16" fmla="*/ 33 w 45"/>
                <a:gd name="T17" fmla="*/ 18 h 54"/>
                <a:gd name="T18" fmla="*/ 28 w 45"/>
                <a:gd name="T19" fmla="*/ 19 h 54"/>
                <a:gd name="T20" fmla="*/ 29 w 45"/>
                <a:gd name="T21" fmla="*/ 18 h 54"/>
                <a:gd name="T22" fmla="*/ 35 w 45"/>
                <a:gd name="T23" fmla="*/ 18 h 54"/>
                <a:gd name="T24" fmla="*/ 36 w 45"/>
                <a:gd name="T25" fmla="*/ 19 h 54"/>
                <a:gd name="T26" fmla="*/ 40 w 45"/>
                <a:gd name="T27" fmla="*/ 17 h 54"/>
                <a:gd name="T28" fmla="*/ 34 w 45"/>
                <a:gd name="T29" fmla="*/ 17 h 54"/>
                <a:gd name="T30" fmla="*/ 34 w 45"/>
                <a:gd name="T31" fmla="*/ 18 h 54"/>
                <a:gd name="T32" fmla="*/ 2 w 45"/>
                <a:gd name="T33" fmla="*/ 41 h 54"/>
                <a:gd name="T34" fmla="*/ 14 w 45"/>
                <a:gd name="T35" fmla="*/ 20 h 54"/>
                <a:gd name="T36" fmla="*/ 32 w 45"/>
                <a:gd name="T37" fmla="*/ 25 h 54"/>
                <a:gd name="T38" fmla="*/ 31 w 45"/>
                <a:gd name="T39" fmla="*/ 49 h 54"/>
                <a:gd name="T40" fmla="*/ 29 w 45"/>
                <a:gd name="T41" fmla="*/ 51 h 54"/>
                <a:gd name="T42" fmla="*/ 16 w 45"/>
                <a:gd name="T43" fmla="*/ 48 h 54"/>
                <a:gd name="T44" fmla="*/ 3 w 45"/>
                <a:gd name="T45" fmla="*/ 43 h 54"/>
                <a:gd name="T46" fmla="*/ 25 w 45"/>
                <a:gd name="T47" fmla="*/ 17 h 54"/>
                <a:gd name="T48" fmla="*/ 23 w 45"/>
                <a:gd name="T49" fmla="*/ 17 h 54"/>
                <a:gd name="T50" fmla="*/ 21 w 45"/>
                <a:gd name="T51" fmla="*/ 16 h 54"/>
                <a:gd name="T52" fmla="*/ 32 w 45"/>
                <a:gd name="T53" fmla="*/ 17 h 54"/>
                <a:gd name="T54" fmla="*/ 33 w 45"/>
                <a:gd name="T55" fmla="*/ 16 h 54"/>
                <a:gd name="T56" fmla="*/ 19 w 45"/>
                <a:gd name="T57" fmla="*/ 15 h 54"/>
                <a:gd name="T58" fmla="*/ 20 w 45"/>
                <a:gd name="T59" fmla="*/ 15 h 54"/>
                <a:gd name="T60" fmla="*/ 29 w 45"/>
                <a:gd name="T61" fmla="*/ 14 h 54"/>
                <a:gd name="T62" fmla="*/ 24 w 45"/>
                <a:gd name="T63" fmla="*/ 15 h 54"/>
                <a:gd name="T64" fmla="*/ 23 w 45"/>
                <a:gd name="T65" fmla="*/ 15 h 54"/>
                <a:gd name="T66" fmla="*/ 23 w 45"/>
                <a:gd name="T67" fmla="*/ 15 h 54"/>
                <a:gd name="T68" fmla="*/ 20 w 45"/>
                <a:gd name="T69" fmla="*/ 12 h 54"/>
                <a:gd name="T70" fmla="*/ 21 w 45"/>
                <a:gd name="T71" fmla="*/ 12 h 54"/>
                <a:gd name="T72" fmla="*/ 25 w 45"/>
                <a:gd name="T73" fmla="*/ 10 h 54"/>
                <a:gd name="T74" fmla="*/ 25 w 45"/>
                <a:gd name="T75" fmla="*/ 2 h 54"/>
                <a:gd name="T76" fmla="*/ 32 w 45"/>
                <a:gd name="T77" fmla="*/ 4 h 54"/>
                <a:gd name="T78" fmla="*/ 29 w 45"/>
                <a:gd name="T79" fmla="*/ 11 h 54"/>
                <a:gd name="T80" fmla="*/ 32 w 45"/>
                <a:gd name="T81" fmla="*/ 8 h 54"/>
                <a:gd name="T82" fmla="*/ 35 w 45"/>
                <a:gd name="T83" fmla="*/ 7 h 54"/>
                <a:gd name="T84" fmla="*/ 21 w 45"/>
                <a:gd name="T85" fmla="*/ 11 h 54"/>
                <a:gd name="T86" fmla="*/ 22 w 45"/>
                <a:gd name="T87" fmla="*/ 3 h 54"/>
                <a:gd name="T88" fmla="*/ 25 w 45"/>
                <a:gd name="T89" fmla="*/ 0 h 54"/>
                <a:gd name="T90" fmla="*/ 23 w 45"/>
                <a:gd name="T91" fmla="*/ 2 h 54"/>
                <a:gd name="T92" fmla="*/ 17 w 45"/>
                <a:gd name="T93" fmla="*/ 3 h 54"/>
                <a:gd name="T94" fmla="*/ 18 w 45"/>
                <a:gd name="T95" fmla="*/ 12 h 54"/>
                <a:gd name="T96" fmla="*/ 13 w 45"/>
                <a:gd name="T97" fmla="*/ 18 h 54"/>
                <a:gd name="T98" fmla="*/ 1 w 45"/>
                <a:gd name="T99" fmla="*/ 41 h 54"/>
                <a:gd name="T100" fmla="*/ 3 w 45"/>
                <a:gd name="T101" fmla="*/ 45 h 54"/>
                <a:gd name="T102" fmla="*/ 15 w 45"/>
                <a:gd name="T103" fmla="*/ 49 h 54"/>
                <a:gd name="T104" fmla="*/ 28 w 45"/>
                <a:gd name="T105" fmla="*/ 52 h 54"/>
                <a:gd name="T106" fmla="*/ 33 w 45"/>
                <a:gd name="T107" fmla="*/ 50 h 54"/>
                <a:gd name="T108" fmla="*/ 34 w 45"/>
                <a:gd name="T109" fmla="*/ 24 h 54"/>
                <a:gd name="T110" fmla="*/ 44 w 45"/>
                <a:gd name="T111" fmla="*/ 27 h 54"/>
                <a:gd name="T112" fmla="*/ 37 w 45"/>
                <a:gd name="T113" fmla="*/ 20 h 54"/>
                <a:gd name="T114" fmla="*/ 41 w 45"/>
                <a:gd name="T115" fmla="*/ 19 h 54"/>
                <a:gd name="T116" fmla="*/ 41 w 45"/>
                <a:gd name="T117" fmla="*/ 16 h 54"/>
                <a:gd name="T118" fmla="*/ 40 w 45"/>
                <a:gd name="T119" fmla="*/ 10 h 54"/>
                <a:gd name="T120" fmla="*/ 37 w 45"/>
                <a:gd name="T121" fmla="*/ 5 h 54"/>
                <a:gd name="T122" fmla="*/ 33 w 45"/>
                <a:gd name="T123" fmla="*/ 5 h 54"/>
                <a:gd name="T124" fmla="*/ 26 w 45"/>
                <a:gd name="T1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54">
                  <a:moveTo>
                    <a:pt x="43" y="26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5"/>
                  </a:cubicBezTo>
                  <a:cubicBezTo>
                    <a:pt x="43" y="25"/>
                    <a:pt x="43" y="25"/>
                    <a:pt x="43" y="26"/>
                  </a:cubicBezTo>
                  <a:moveTo>
                    <a:pt x="39" y="24"/>
                  </a:moveTo>
                  <a:cubicBezTo>
                    <a:pt x="39" y="24"/>
                    <a:pt x="38" y="24"/>
                    <a:pt x="38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1" y="23"/>
                  </a:cubicBezTo>
                  <a:cubicBezTo>
                    <a:pt x="39" y="24"/>
                    <a:pt x="39" y="24"/>
                    <a:pt x="39" y="24"/>
                  </a:cubicBezTo>
                  <a:moveTo>
                    <a:pt x="36" y="23"/>
                  </a:moveTo>
                  <a:cubicBezTo>
                    <a:pt x="36" y="23"/>
                    <a:pt x="36" y="22"/>
                    <a:pt x="35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2"/>
                    <a:pt x="38" y="22"/>
                  </a:cubicBezTo>
                  <a:cubicBezTo>
                    <a:pt x="36" y="23"/>
                    <a:pt x="36" y="23"/>
                    <a:pt x="36" y="23"/>
                  </a:cubicBezTo>
                  <a:moveTo>
                    <a:pt x="3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1"/>
                    <a:pt x="34" y="21"/>
                    <a:pt x="34" y="21"/>
                  </a:cubicBezTo>
                  <a:moveTo>
                    <a:pt x="30" y="19"/>
                  </a:move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moveTo>
                    <a:pt x="33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19"/>
                    <a:pt x="33" y="20"/>
                  </a:cubicBezTo>
                  <a:moveTo>
                    <a:pt x="28" y="19"/>
                  </a:moveTo>
                  <a:cubicBezTo>
                    <a:pt x="28" y="19"/>
                    <a:pt x="28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moveTo>
                    <a:pt x="35" y="19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7"/>
                  </a:cubicBezTo>
                  <a:cubicBezTo>
                    <a:pt x="36" y="17"/>
                    <a:pt x="36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5" y="19"/>
                  </a:cubicBezTo>
                  <a:moveTo>
                    <a:pt x="38" y="18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40" y="17"/>
                    <a:pt x="40" y="17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moveTo>
                    <a:pt x="34" y="18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moveTo>
                    <a:pt x="2" y="43"/>
                  </a:moveTo>
                  <a:cubicBezTo>
                    <a:pt x="2" y="43"/>
                    <a:pt x="1" y="43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ubicBezTo>
                    <a:pt x="2" y="40"/>
                    <a:pt x="2" y="39"/>
                    <a:pt x="2" y="39"/>
                  </a:cubicBezTo>
                  <a:cubicBezTo>
                    <a:pt x="2" y="36"/>
                    <a:pt x="2" y="34"/>
                    <a:pt x="3" y="31"/>
                  </a:cubicBezTo>
                  <a:cubicBezTo>
                    <a:pt x="5" y="27"/>
                    <a:pt x="7" y="23"/>
                    <a:pt x="10" y="21"/>
                  </a:cubicBezTo>
                  <a:cubicBezTo>
                    <a:pt x="11" y="21"/>
                    <a:pt x="12" y="20"/>
                    <a:pt x="14" y="20"/>
                  </a:cubicBezTo>
                  <a:cubicBezTo>
                    <a:pt x="15" y="19"/>
                    <a:pt x="17" y="19"/>
                    <a:pt x="19" y="17"/>
                  </a:cubicBezTo>
                  <a:cubicBezTo>
                    <a:pt x="19" y="17"/>
                    <a:pt x="20" y="17"/>
                    <a:pt x="20" y="18"/>
                  </a:cubicBezTo>
                  <a:cubicBezTo>
                    <a:pt x="24" y="19"/>
                    <a:pt x="27" y="20"/>
                    <a:pt x="30" y="20"/>
                  </a:cubicBezTo>
                  <a:cubicBezTo>
                    <a:pt x="30" y="21"/>
                    <a:pt x="31" y="23"/>
                    <a:pt x="32" y="25"/>
                  </a:cubicBezTo>
                  <a:cubicBezTo>
                    <a:pt x="34" y="28"/>
                    <a:pt x="36" y="31"/>
                    <a:pt x="37" y="34"/>
                  </a:cubicBezTo>
                  <a:cubicBezTo>
                    <a:pt x="38" y="37"/>
                    <a:pt x="37" y="42"/>
                    <a:pt x="35" y="45"/>
                  </a:cubicBezTo>
                  <a:cubicBezTo>
                    <a:pt x="34" y="45"/>
                    <a:pt x="34" y="46"/>
                    <a:pt x="33" y="46"/>
                  </a:cubicBezTo>
                  <a:cubicBezTo>
                    <a:pt x="33" y="47"/>
                    <a:pt x="32" y="48"/>
                    <a:pt x="31" y="49"/>
                  </a:cubicBezTo>
                  <a:cubicBezTo>
                    <a:pt x="31" y="50"/>
                    <a:pt x="31" y="50"/>
                    <a:pt x="31" y="51"/>
                  </a:cubicBezTo>
                  <a:cubicBezTo>
                    <a:pt x="31" y="52"/>
                    <a:pt x="31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3"/>
                    <a:pt x="30" y="52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7" y="51"/>
                    <a:pt x="26" y="50"/>
                    <a:pt x="25" y="50"/>
                  </a:cubicBezTo>
                  <a:cubicBezTo>
                    <a:pt x="24" y="50"/>
                    <a:pt x="23" y="50"/>
                    <a:pt x="22" y="50"/>
                  </a:cubicBezTo>
                  <a:cubicBezTo>
                    <a:pt x="20" y="49"/>
                    <a:pt x="18" y="48"/>
                    <a:pt x="16" y="48"/>
                  </a:cubicBezTo>
                  <a:cubicBezTo>
                    <a:pt x="14" y="47"/>
                    <a:pt x="11" y="46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4"/>
                    <a:pt x="6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moveTo>
                    <a:pt x="26" y="18"/>
                  </a:moveTo>
                  <a:cubicBezTo>
                    <a:pt x="25" y="18"/>
                    <a:pt x="25" y="18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moveTo>
                    <a:pt x="23" y="17"/>
                  </a:moveTo>
                  <a:cubicBezTo>
                    <a:pt x="22" y="17"/>
                    <a:pt x="22" y="17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moveTo>
                    <a:pt x="32" y="17"/>
                  </a:moveTo>
                  <a:cubicBezTo>
                    <a:pt x="32" y="17"/>
                    <a:pt x="31" y="17"/>
                    <a:pt x="31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moveTo>
                    <a:pt x="19" y="16"/>
                  </a:move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29" y="16"/>
                  </a:moveTo>
                  <a:cubicBezTo>
                    <a:pt x="29" y="16"/>
                    <a:pt x="28" y="16"/>
                    <a:pt x="28" y="16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1" y="15"/>
                  </a:cubicBezTo>
                  <a:cubicBezTo>
                    <a:pt x="29" y="16"/>
                    <a:pt x="29" y="16"/>
                    <a:pt x="29" y="16"/>
                  </a:cubicBezTo>
                  <a:moveTo>
                    <a:pt x="26" y="16"/>
                  </a:moveTo>
                  <a:cubicBezTo>
                    <a:pt x="26" y="16"/>
                    <a:pt x="25" y="15"/>
                    <a:pt x="24" y="15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4"/>
                    <a:pt x="28" y="14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23" y="15"/>
                  </a:moveTo>
                  <a:cubicBezTo>
                    <a:pt x="22" y="15"/>
                    <a:pt x="22" y="15"/>
                    <a:pt x="21" y="14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moveTo>
                    <a:pt x="20" y="14"/>
                  </a:move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moveTo>
                    <a:pt x="24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5" y="9"/>
                    <a:pt x="25" y="8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5" y="4"/>
                    <a:pt x="25" y="3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2"/>
                    <a:pt x="28" y="3"/>
                    <a:pt x="29" y="3"/>
                  </a:cubicBezTo>
                  <a:cubicBezTo>
                    <a:pt x="30" y="3"/>
                    <a:pt x="31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5"/>
                    <a:pt x="31" y="5"/>
                    <a:pt x="30" y="6"/>
                  </a:cubicBezTo>
                  <a:cubicBezTo>
                    <a:pt x="29" y="7"/>
                    <a:pt x="28" y="9"/>
                    <a:pt x="29" y="1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1" y="9"/>
                    <a:pt x="31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3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8" y="8"/>
                    <a:pt x="38" y="9"/>
                  </a:cubicBezTo>
                  <a:cubicBezTo>
                    <a:pt x="36" y="10"/>
                    <a:pt x="33" y="12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4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8"/>
                    <a:pt x="21" y="5"/>
                    <a:pt x="19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3" y="6"/>
                    <a:pt x="23" y="7"/>
                    <a:pt x="23" y="8"/>
                  </a:cubicBezTo>
                  <a:cubicBezTo>
                    <a:pt x="23" y="9"/>
                    <a:pt x="24" y="10"/>
                    <a:pt x="24" y="10"/>
                  </a:cubicBezTo>
                  <a:moveTo>
                    <a:pt x="25" y="0"/>
                  </a:moveTo>
                  <a:cubicBezTo>
                    <a:pt x="25" y="0"/>
                    <a:pt x="24" y="0"/>
                    <a:pt x="24" y="1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0" y="1"/>
                    <a:pt x="19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0" y="6"/>
                    <a:pt x="20" y="8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6"/>
                    <a:pt x="18" y="16"/>
                  </a:cubicBezTo>
                  <a:cubicBezTo>
                    <a:pt x="16" y="17"/>
                    <a:pt x="15" y="18"/>
                    <a:pt x="13" y="18"/>
                  </a:cubicBezTo>
                  <a:cubicBezTo>
                    <a:pt x="12" y="19"/>
                    <a:pt x="11" y="19"/>
                    <a:pt x="9" y="20"/>
                  </a:cubicBezTo>
                  <a:cubicBezTo>
                    <a:pt x="6" y="22"/>
                    <a:pt x="3" y="26"/>
                    <a:pt x="2" y="30"/>
                  </a:cubicBezTo>
                  <a:cubicBezTo>
                    <a:pt x="1" y="33"/>
                    <a:pt x="1" y="36"/>
                    <a:pt x="1" y="39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5"/>
                    <a:pt x="1" y="45"/>
                    <a:pt x="2" y="45"/>
                  </a:cubicBezTo>
                  <a:cubicBezTo>
                    <a:pt x="2" y="45"/>
                    <a:pt x="3" y="45"/>
                    <a:pt x="3" y="45"/>
                  </a:cubicBezTo>
                  <a:cubicBezTo>
                    <a:pt x="3" y="45"/>
                    <a:pt x="3" y="45"/>
                    <a:pt x="4" y="45"/>
                  </a:cubicBezTo>
                  <a:cubicBezTo>
                    <a:pt x="5" y="45"/>
                    <a:pt x="7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7" y="50"/>
                    <a:pt x="20" y="50"/>
                    <a:pt x="22" y="51"/>
                  </a:cubicBezTo>
                  <a:cubicBezTo>
                    <a:pt x="23" y="51"/>
                    <a:pt x="24" y="52"/>
                    <a:pt x="25" y="52"/>
                  </a:cubicBezTo>
                  <a:cubicBezTo>
                    <a:pt x="25" y="52"/>
                    <a:pt x="26" y="52"/>
                    <a:pt x="27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3"/>
                    <a:pt x="29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2" y="54"/>
                    <a:pt x="32" y="52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9"/>
                    <a:pt x="34" y="48"/>
                    <a:pt x="34" y="47"/>
                  </a:cubicBezTo>
                  <a:cubicBezTo>
                    <a:pt x="35" y="47"/>
                    <a:pt x="35" y="46"/>
                    <a:pt x="36" y="46"/>
                  </a:cubicBezTo>
                  <a:cubicBezTo>
                    <a:pt x="38" y="42"/>
                    <a:pt x="39" y="38"/>
                    <a:pt x="38" y="33"/>
                  </a:cubicBezTo>
                  <a:cubicBezTo>
                    <a:pt x="37" y="30"/>
                    <a:pt x="35" y="27"/>
                    <a:pt x="34" y="24"/>
                  </a:cubicBezTo>
                  <a:cubicBezTo>
                    <a:pt x="33" y="23"/>
                    <a:pt x="32" y="21"/>
                    <a:pt x="31" y="20"/>
                  </a:cubicBezTo>
                  <a:cubicBezTo>
                    <a:pt x="34" y="23"/>
                    <a:pt x="39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6"/>
                    <a:pt x="44" y="25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3"/>
                    <a:pt x="39" y="21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0"/>
                    <a:pt x="39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8" y="16"/>
                    <a:pt x="36" y="16"/>
                  </a:cubicBezTo>
                  <a:cubicBezTo>
                    <a:pt x="36" y="16"/>
                    <a:pt x="35" y="16"/>
                    <a:pt x="34" y="16"/>
                  </a:cubicBezTo>
                  <a:cubicBezTo>
                    <a:pt x="34" y="15"/>
                    <a:pt x="34" y="15"/>
                    <a:pt x="33" y="15"/>
                  </a:cubicBezTo>
                  <a:cubicBezTo>
                    <a:pt x="34" y="13"/>
                    <a:pt x="37" y="11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8" y="7"/>
                    <a:pt x="37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3"/>
                    <a:pt x="33" y="3"/>
                    <a:pt x="32" y="3"/>
                  </a:cubicBezTo>
                  <a:cubicBezTo>
                    <a:pt x="31" y="2"/>
                    <a:pt x="30" y="2"/>
                    <a:pt x="29" y="2"/>
                  </a:cubicBezTo>
                  <a:cubicBezTo>
                    <a:pt x="28" y="1"/>
                    <a:pt x="27" y="1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54"/>
            <p:cNvSpPr>
              <a:spLocks noEditPoints="1"/>
            </p:cNvSpPr>
            <p:nvPr/>
          </p:nvSpPr>
          <p:spPr bwMode="auto">
            <a:xfrm>
              <a:off x="4084" y="2477"/>
              <a:ext cx="9" cy="14"/>
            </a:xfrm>
            <a:custGeom>
              <a:avLst/>
              <a:gdLst>
                <a:gd name="T0" fmla="*/ 1 w 4"/>
                <a:gd name="T1" fmla="*/ 5 h 6"/>
                <a:gd name="T2" fmla="*/ 1 w 4"/>
                <a:gd name="T3" fmla="*/ 5 h 6"/>
                <a:gd name="T4" fmla="*/ 2 w 4"/>
                <a:gd name="T5" fmla="*/ 2 h 6"/>
                <a:gd name="T6" fmla="*/ 2 w 4"/>
                <a:gd name="T7" fmla="*/ 3 h 6"/>
                <a:gd name="T8" fmla="*/ 2 w 4"/>
                <a:gd name="T9" fmla="*/ 4 h 6"/>
                <a:gd name="T10" fmla="*/ 1 w 4"/>
                <a:gd name="T11" fmla="*/ 5 h 6"/>
                <a:gd name="T12" fmla="*/ 1 w 4"/>
                <a:gd name="T13" fmla="*/ 0 h 6"/>
                <a:gd name="T14" fmla="*/ 1 w 4"/>
                <a:gd name="T15" fmla="*/ 0 h 6"/>
                <a:gd name="T16" fmla="*/ 0 w 4"/>
                <a:gd name="T17" fmla="*/ 5 h 6"/>
                <a:gd name="T18" fmla="*/ 0 w 4"/>
                <a:gd name="T19" fmla="*/ 6 h 6"/>
                <a:gd name="T20" fmla="*/ 0 w 4"/>
                <a:gd name="T21" fmla="*/ 6 h 6"/>
                <a:gd name="T22" fmla="*/ 1 w 4"/>
                <a:gd name="T23" fmla="*/ 6 h 6"/>
                <a:gd name="T24" fmla="*/ 1 w 4"/>
                <a:gd name="T25" fmla="*/ 6 h 6"/>
                <a:gd name="T26" fmla="*/ 3 w 4"/>
                <a:gd name="T27" fmla="*/ 5 h 6"/>
                <a:gd name="T28" fmla="*/ 3 w 4"/>
                <a:gd name="T29" fmla="*/ 2 h 6"/>
                <a:gd name="T30" fmla="*/ 2 w 4"/>
                <a:gd name="T31" fmla="*/ 0 h 6"/>
                <a:gd name="T32" fmla="*/ 1 w 4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1" y="5"/>
                    <a:pt x="1" y="5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6"/>
                    <a:pt x="3" y="5"/>
                  </a:cubicBezTo>
                  <a:cubicBezTo>
                    <a:pt x="4" y="4"/>
                    <a:pt x="4" y="3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55"/>
            <p:cNvSpPr>
              <a:spLocks noEditPoints="1"/>
            </p:cNvSpPr>
            <p:nvPr/>
          </p:nvSpPr>
          <p:spPr bwMode="auto">
            <a:xfrm>
              <a:off x="4062" y="2448"/>
              <a:ext cx="46" cy="50"/>
            </a:xfrm>
            <a:custGeom>
              <a:avLst/>
              <a:gdLst>
                <a:gd name="T0" fmla="*/ 12 w 19"/>
                <a:gd name="T1" fmla="*/ 3 h 21"/>
                <a:gd name="T2" fmla="*/ 14 w 19"/>
                <a:gd name="T3" fmla="*/ 1 h 21"/>
                <a:gd name="T4" fmla="*/ 13 w 19"/>
                <a:gd name="T5" fmla="*/ 3 h 21"/>
                <a:gd name="T6" fmla="*/ 13 w 19"/>
                <a:gd name="T7" fmla="*/ 3 h 21"/>
                <a:gd name="T8" fmla="*/ 17 w 19"/>
                <a:gd name="T9" fmla="*/ 7 h 21"/>
                <a:gd name="T10" fmla="*/ 13 w 19"/>
                <a:gd name="T11" fmla="*/ 5 h 21"/>
                <a:gd name="T12" fmla="*/ 12 w 19"/>
                <a:gd name="T13" fmla="*/ 5 h 21"/>
                <a:gd name="T14" fmla="*/ 11 w 19"/>
                <a:gd name="T15" fmla="*/ 11 h 21"/>
                <a:gd name="T16" fmla="*/ 14 w 19"/>
                <a:gd name="T17" fmla="*/ 14 h 21"/>
                <a:gd name="T18" fmla="*/ 13 w 19"/>
                <a:gd name="T19" fmla="*/ 18 h 21"/>
                <a:gd name="T20" fmla="*/ 9 w 19"/>
                <a:gd name="T21" fmla="*/ 19 h 21"/>
                <a:gd name="T22" fmla="*/ 8 w 19"/>
                <a:gd name="T23" fmla="*/ 19 h 21"/>
                <a:gd name="T24" fmla="*/ 7 w 19"/>
                <a:gd name="T25" fmla="*/ 20 h 21"/>
                <a:gd name="T26" fmla="*/ 7 w 19"/>
                <a:gd name="T27" fmla="*/ 19 h 21"/>
                <a:gd name="T28" fmla="*/ 6 w 19"/>
                <a:gd name="T29" fmla="*/ 18 h 21"/>
                <a:gd name="T30" fmla="*/ 3 w 19"/>
                <a:gd name="T31" fmla="*/ 14 h 21"/>
                <a:gd name="T32" fmla="*/ 7 w 19"/>
                <a:gd name="T33" fmla="*/ 17 h 21"/>
                <a:gd name="T34" fmla="*/ 9 w 19"/>
                <a:gd name="T35" fmla="*/ 11 h 21"/>
                <a:gd name="T36" fmla="*/ 6 w 19"/>
                <a:gd name="T37" fmla="*/ 6 h 21"/>
                <a:gd name="T38" fmla="*/ 10 w 19"/>
                <a:gd name="T39" fmla="*/ 3 h 21"/>
                <a:gd name="T40" fmla="*/ 12 w 19"/>
                <a:gd name="T41" fmla="*/ 0 h 21"/>
                <a:gd name="T42" fmla="*/ 11 w 19"/>
                <a:gd name="T43" fmla="*/ 2 h 21"/>
                <a:gd name="T44" fmla="*/ 8 w 19"/>
                <a:gd name="T45" fmla="*/ 2 h 21"/>
                <a:gd name="T46" fmla="*/ 8 w 19"/>
                <a:gd name="T47" fmla="*/ 11 h 21"/>
                <a:gd name="T48" fmla="*/ 4 w 19"/>
                <a:gd name="T49" fmla="*/ 13 h 21"/>
                <a:gd name="T50" fmla="*/ 3 w 19"/>
                <a:gd name="T51" fmla="*/ 13 h 21"/>
                <a:gd name="T52" fmla="*/ 0 w 19"/>
                <a:gd name="T53" fmla="*/ 15 h 21"/>
                <a:gd name="T54" fmla="*/ 6 w 19"/>
                <a:gd name="T55" fmla="*/ 19 h 21"/>
                <a:gd name="T56" fmla="*/ 6 w 19"/>
                <a:gd name="T57" fmla="*/ 20 h 21"/>
                <a:gd name="T58" fmla="*/ 8 w 19"/>
                <a:gd name="T59" fmla="*/ 21 h 21"/>
                <a:gd name="T60" fmla="*/ 9 w 19"/>
                <a:gd name="T61" fmla="*/ 21 h 21"/>
                <a:gd name="T62" fmla="*/ 9 w 19"/>
                <a:gd name="T63" fmla="*/ 20 h 21"/>
                <a:gd name="T64" fmla="*/ 13 w 19"/>
                <a:gd name="T65" fmla="*/ 19 h 21"/>
                <a:gd name="T66" fmla="*/ 15 w 19"/>
                <a:gd name="T67" fmla="*/ 13 h 21"/>
                <a:gd name="T68" fmla="*/ 13 w 19"/>
                <a:gd name="T69" fmla="*/ 6 h 21"/>
                <a:gd name="T70" fmla="*/ 15 w 19"/>
                <a:gd name="T71" fmla="*/ 9 h 21"/>
                <a:gd name="T72" fmla="*/ 16 w 19"/>
                <a:gd name="T73" fmla="*/ 9 h 21"/>
                <a:gd name="T74" fmla="*/ 18 w 19"/>
                <a:gd name="T75" fmla="*/ 6 h 21"/>
                <a:gd name="T76" fmla="*/ 15 w 19"/>
                <a:gd name="T77" fmla="*/ 2 h 21"/>
                <a:gd name="T78" fmla="*/ 15 w 19"/>
                <a:gd name="T79" fmla="*/ 0 h 21"/>
                <a:gd name="T80" fmla="*/ 12 w 19"/>
                <a:gd name="T8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21">
                  <a:moveTo>
                    <a:pt x="11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6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7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7"/>
                    <a:pt x="11" y="8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2"/>
                    <a:pt x="13" y="13"/>
                    <a:pt x="14" y="14"/>
                  </a:cubicBezTo>
                  <a:cubicBezTo>
                    <a:pt x="14" y="14"/>
                    <a:pt x="14" y="15"/>
                    <a:pt x="14" y="16"/>
                  </a:cubicBezTo>
                  <a:cubicBezTo>
                    <a:pt x="14" y="17"/>
                    <a:pt x="14" y="18"/>
                    <a:pt x="13" y="18"/>
                  </a:cubicBezTo>
                  <a:cubicBezTo>
                    <a:pt x="12" y="19"/>
                    <a:pt x="11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6"/>
                    <a:pt x="2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4" y="15"/>
                    <a:pt x="6" y="16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5"/>
                    <a:pt x="9" y="13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9"/>
                    <a:pt x="6" y="7"/>
                    <a:pt x="6" y="6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3"/>
                    <a:pt x="5" y="4"/>
                    <a:pt x="5" y="6"/>
                  </a:cubicBezTo>
                  <a:cubicBezTo>
                    <a:pt x="5" y="8"/>
                    <a:pt x="6" y="9"/>
                    <a:pt x="8" y="11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6" y="15"/>
                    <a:pt x="5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4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5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20"/>
                    <a:pt x="13" y="20"/>
                    <a:pt x="13" y="19"/>
                  </a:cubicBezTo>
                  <a:cubicBezTo>
                    <a:pt x="15" y="19"/>
                    <a:pt x="16" y="17"/>
                    <a:pt x="16" y="16"/>
                  </a:cubicBezTo>
                  <a:cubicBezTo>
                    <a:pt x="16" y="15"/>
                    <a:pt x="15" y="14"/>
                    <a:pt x="15" y="13"/>
                  </a:cubicBezTo>
                  <a:cubicBezTo>
                    <a:pt x="14" y="12"/>
                    <a:pt x="13" y="11"/>
                    <a:pt x="12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4" y="7"/>
                    <a:pt x="14" y="8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7"/>
                    <a:pt x="19" y="7"/>
                    <a:pt x="18" y="6"/>
                  </a:cubicBezTo>
                  <a:cubicBezTo>
                    <a:pt x="18" y="5"/>
                    <a:pt x="16" y="3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56"/>
            <p:cNvSpPr>
              <a:spLocks noEditPoints="1"/>
            </p:cNvSpPr>
            <p:nvPr/>
          </p:nvSpPr>
          <p:spPr bwMode="auto">
            <a:xfrm>
              <a:off x="4079" y="2458"/>
              <a:ext cx="10" cy="11"/>
            </a:xfrm>
            <a:custGeom>
              <a:avLst/>
              <a:gdLst>
                <a:gd name="T0" fmla="*/ 2 w 4"/>
                <a:gd name="T1" fmla="*/ 3 h 5"/>
                <a:gd name="T2" fmla="*/ 2 w 4"/>
                <a:gd name="T3" fmla="*/ 2 h 5"/>
                <a:gd name="T4" fmla="*/ 3 w 4"/>
                <a:gd name="T5" fmla="*/ 1 h 5"/>
                <a:gd name="T6" fmla="*/ 2 w 4"/>
                <a:gd name="T7" fmla="*/ 3 h 5"/>
                <a:gd name="T8" fmla="*/ 4 w 4"/>
                <a:gd name="T9" fmla="*/ 0 h 5"/>
                <a:gd name="T10" fmla="*/ 1 w 4"/>
                <a:gd name="T11" fmla="*/ 1 h 5"/>
                <a:gd name="T12" fmla="*/ 2 w 4"/>
                <a:gd name="T13" fmla="*/ 4 h 5"/>
                <a:gd name="T14" fmla="*/ 2 w 4"/>
                <a:gd name="T15" fmla="*/ 5 h 5"/>
                <a:gd name="T16" fmla="*/ 2 w 4"/>
                <a:gd name="T17" fmla="*/ 5 h 5"/>
                <a:gd name="T18" fmla="*/ 2 w 4"/>
                <a:gd name="T19" fmla="*/ 5 h 5"/>
                <a:gd name="T20" fmla="*/ 3 w 4"/>
                <a:gd name="T21" fmla="*/ 5 h 5"/>
                <a:gd name="T22" fmla="*/ 3 w 4"/>
                <a:gd name="T23" fmla="*/ 5 h 5"/>
                <a:gd name="T24" fmla="*/ 4 w 4"/>
                <a:gd name="T25" fmla="*/ 0 h 5"/>
                <a:gd name="T26" fmla="*/ 4 w 4"/>
                <a:gd name="T27" fmla="*/ 0 h 5"/>
                <a:gd name="T28" fmla="*/ 4 w 4"/>
                <a:gd name="T29" fmla="*/ 0 h 5"/>
                <a:gd name="T30" fmla="*/ 4 w 4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2"/>
                    <a:pt x="2" y="2"/>
                    <a:pt x="2" y="3"/>
                  </a:cubicBezTo>
                  <a:moveTo>
                    <a:pt x="4" y="0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4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57"/>
            <p:cNvSpPr>
              <a:spLocks noEditPoints="1"/>
            </p:cNvSpPr>
            <p:nvPr/>
          </p:nvSpPr>
          <p:spPr bwMode="auto">
            <a:xfrm>
              <a:off x="3534" y="2367"/>
              <a:ext cx="55" cy="52"/>
            </a:xfrm>
            <a:custGeom>
              <a:avLst/>
              <a:gdLst>
                <a:gd name="T0" fmla="*/ 14 w 23"/>
                <a:gd name="T1" fmla="*/ 21 h 22"/>
                <a:gd name="T2" fmla="*/ 12 w 23"/>
                <a:gd name="T3" fmla="*/ 21 h 22"/>
                <a:gd name="T4" fmla="*/ 13 w 23"/>
                <a:gd name="T5" fmla="*/ 21 h 22"/>
                <a:gd name="T6" fmla="*/ 11 w 23"/>
                <a:gd name="T7" fmla="*/ 21 h 22"/>
                <a:gd name="T8" fmla="*/ 11 w 23"/>
                <a:gd name="T9" fmla="*/ 21 h 22"/>
                <a:gd name="T10" fmla="*/ 10 w 23"/>
                <a:gd name="T11" fmla="*/ 21 h 22"/>
                <a:gd name="T12" fmla="*/ 9 w 23"/>
                <a:gd name="T13" fmla="*/ 21 h 22"/>
                <a:gd name="T14" fmla="*/ 10 w 23"/>
                <a:gd name="T15" fmla="*/ 20 h 22"/>
                <a:gd name="T16" fmla="*/ 8 w 23"/>
                <a:gd name="T17" fmla="*/ 21 h 22"/>
                <a:gd name="T18" fmla="*/ 9 w 23"/>
                <a:gd name="T19" fmla="*/ 21 h 22"/>
                <a:gd name="T20" fmla="*/ 8 w 23"/>
                <a:gd name="T21" fmla="*/ 19 h 22"/>
                <a:gd name="T22" fmla="*/ 7 w 23"/>
                <a:gd name="T23" fmla="*/ 20 h 22"/>
                <a:gd name="T24" fmla="*/ 8 w 23"/>
                <a:gd name="T25" fmla="*/ 19 h 22"/>
                <a:gd name="T26" fmla="*/ 4 w 23"/>
                <a:gd name="T27" fmla="*/ 18 h 22"/>
                <a:gd name="T28" fmla="*/ 5 w 23"/>
                <a:gd name="T29" fmla="*/ 19 h 22"/>
                <a:gd name="T30" fmla="*/ 4 w 23"/>
                <a:gd name="T31" fmla="*/ 16 h 22"/>
                <a:gd name="T32" fmla="*/ 4 w 23"/>
                <a:gd name="T33" fmla="*/ 17 h 22"/>
                <a:gd name="T34" fmla="*/ 3 w 23"/>
                <a:gd name="T35" fmla="*/ 15 h 22"/>
                <a:gd name="T36" fmla="*/ 4 w 23"/>
                <a:gd name="T37" fmla="*/ 15 h 22"/>
                <a:gd name="T38" fmla="*/ 2 w 23"/>
                <a:gd name="T39" fmla="*/ 15 h 22"/>
                <a:gd name="T40" fmla="*/ 3 w 23"/>
                <a:gd name="T41" fmla="*/ 13 h 22"/>
                <a:gd name="T42" fmla="*/ 2 w 23"/>
                <a:gd name="T43" fmla="*/ 13 h 22"/>
                <a:gd name="T44" fmla="*/ 3 w 23"/>
                <a:gd name="T45" fmla="*/ 10 h 22"/>
                <a:gd name="T46" fmla="*/ 2 w 23"/>
                <a:gd name="T47" fmla="*/ 10 h 22"/>
                <a:gd name="T48" fmla="*/ 3 w 23"/>
                <a:gd name="T49" fmla="*/ 9 h 22"/>
                <a:gd name="T50" fmla="*/ 2 w 23"/>
                <a:gd name="T51" fmla="*/ 9 h 22"/>
                <a:gd name="T52" fmla="*/ 3 w 23"/>
                <a:gd name="T53" fmla="*/ 8 h 22"/>
                <a:gd name="T54" fmla="*/ 2 w 23"/>
                <a:gd name="T55" fmla="*/ 7 h 22"/>
                <a:gd name="T56" fmla="*/ 3 w 23"/>
                <a:gd name="T57" fmla="*/ 6 h 22"/>
                <a:gd name="T58" fmla="*/ 3 w 23"/>
                <a:gd name="T59" fmla="*/ 6 h 22"/>
                <a:gd name="T60" fmla="*/ 4 w 23"/>
                <a:gd name="T61" fmla="*/ 5 h 22"/>
                <a:gd name="T62" fmla="*/ 14 w 23"/>
                <a:gd name="T63" fmla="*/ 20 h 22"/>
                <a:gd name="T64" fmla="*/ 9 w 23"/>
                <a:gd name="T65" fmla="*/ 1 h 22"/>
                <a:gd name="T66" fmla="*/ 21 w 23"/>
                <a:gd name="T67" fmla="*/ 16 h 22"/>
                <a:gd name="T68" fmla="*/ 12 w 23"/>
                <a:gd name="T69" fmla="*/ 0 h 22"/>
                <a:gd name="T70" fmla="*/ 6 w 23"/>
                <a:gd name="T71" fmla="*/ 2 h 22"/>
                <a:gd name="T72" fmla="*/ 3 w 23"/>
                <a:gd name="T73" fmla="*/ 4 h 22"/>
                <a:gd name="T74" fmla="*/ 1 w 23"/>
                <a:gd name="T75" fmla="*/ 15 h 22"/>
                <a:gd name="T76" fmla="*/ 10 w 23"/>
                <a:gd name="T77" fmla="*/ 22 h 22"/>
                <a:gd name="T78" fmla="*/ 13 w 23"/>
                <a:gd name="T79" fmla="*/ 22 h 22"/>
                <a:gd name="T80" fmla="*/ 13 w 23"/>
                <a:gd name="T81" fmla="*/ 22 h 22"/>
                <a:gd name="T82" fmla="*/ 18 w 23"/>
                <a:gd name="T83" fmla="*/ 20 h 22"/>
                <a:gd name="T84" fmla="*/ 22 w 23"/>
                <a:gd name="T8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22">
                  <a:moveTo>
                    <a:pt x="13" y="21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1"/>
                    <a:pt x="13" y="21"/>
                    <a:pt x="13" y="21"/>
                  </a:cubicBezTo>
                  <a:moveTo>
                    <a:pt x="12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9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7" y="21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7" y="20"/>
                  </a:moveTo>
                  <a:cubicBezTo>
                    <a:pt x="6" y="20"/>
                    <a:pt x="6" y="20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5" y="19"/>
                  </a:moveTo>
                  <a:cubicBezTo>
                    <a:pt x="5" y="19"/>
                    <a:pt x="4" y="18"/>
                    <a:pt x="4" y="18"/>
                  </a:cubicBezTo>
                  <a:cubicBezTo>
                    <a:pt x="4" y="17"/>
                    <a:pt x="5" y="17"/>
                    <a:pt x="5" y="16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4" y="17"/>
                  </a:cubicBezTo>
                  <a:moveTo>
                    <a:pt x="3" y="16"/>
                  </a:moveTo>
                  <a:cubicBezTo>
                    <a:pt x="3" y="16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4"/>
                    <a:pt x="2" y="14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3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moveTo>
                    <a:pt x="3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14" y="20"/>
                  </a:moveTo>
                  <a:cubicBezTo>
                    <a:pt x="10" y="20"/>
                    <a:pt x="6" y="18"/>
                    <a:pt x="5" y="14"/>
                  </a:cubicBezTo>
                  <a:cubicBezTo>
                    <a:pt x="3" y="11"/>
                    <a:pt x="4" y="7"/>
                    <a:pt x="5" y="5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0" y="1"/>
                    <a:pt x="11" y="1"/>
                    <a:pt x="12" y="1"/>
                  </a:cubicBezTo>
                  <a:cubicBezTo>
                    <a:pt x="16" y="1"/>
                    <a:pt x="19" y="4"/>
                    <a:pt x="21" y="8"/>
                  </a:cubicBezTo>
                  <a:cubicBezTo>
                    <a:pt x="22" y="11"/>
                    <a:pt x="22" y="14"/>
                    <a:pt x="21" y="16"/>
                  </a:cubicBezTo>
                  <a:cubicBezTo>
                    <a:pt x="20" y="18"/>
                    <a:pt x="18" y="19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7"/>
                    <a:pt x="0" y="12"/>
                    <a:pt x="1" y="15"/>
                  </a:cubicBezTo>
                  <a:cubicBezTo>
                    <a:pt x="3" y="19"/>
                    <a:pt x="6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7" y="21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1" y="18"/>
                    <a:pt x="22" y="16"/>
                  </a:cubicBezTo>
                  <a:cubicBezTo>
                    <a:pt x="23" y="14"/>
                    <a:pt x="23" y="11"/>
                    <a:pt x="22" y="8"/>
                  </a:cubicBezTo>
                  <a:cubicBezTo>
                    <a:pt x="20" y="3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58"/>
            <p:cNvSpPr>
              <a:spLocks noEditPoints="1"/>
            </p:cNvSpPr>
            <p:nvPr/>
          </p:nvSpPr>
          <p:spPr bwMode="auto">
            <a:xfrm>
              <a:off x="3544" y="2372"/>
              <a:ext cx="40" cy="40"/>
            </a:xfrm>
            <a:custGeom>
              <a:avLst/>
              <a:gdLst>
                <a:gd name="T0" fmla="*/ 16 w 17"/>
                <a:gd name="T1" fmla="*/ 10 h 17"/>
                <a:gd name="T2" fmla="*/ 16 w 17"/>
                <a:gd name="T3" fmla="*/ 11 h 17"/>
                <a:gd name="T4" fmla="*/ 16 w 17"/>
                <a:gd name="T5" fmla="*/ 9 h 17"/>
                <a:gd name="T6" fmla="*/ 16 w 17"/>
                <a:gd name="T7" fmla="*/ 10 h 17"/>
                <a:gd name="T8" fmla="*/ 16 w 17"/>
                <a:gd name="T9" fmla="*/ 8 h 17"/>
                <a:gd name="T10" fmla="*/ 16 w 17"/>
                <a:gd name="T11" fmla="*/ 7 h 17"/>
                <a:gd name="T12" fmla="*/ 16 w 17"/>
                <a:gd name="T13" fmla="*/ 8 h 17"/>
                <a:gd name="T14" fmla="*/ 15 w 17"/>
                <a:gd name="T15" fmla="*/ 7 h 17"/>
                <a:gd name="T16" fmla="*/ 15 w 17"/>
                <a:gd name="T17" fmla="*/ 6 h 17"/>
                <a:gd name="T18" fmla="*/ 15 w 17"/>
                <a:gd name="T19" fmla="*/ 7 h 17"/>
                <a:gd name="T20" fmla="*/ 14 w 17"/>
                <a:gd name="T21" fmla="*/ 5 h 17"/>
                <a:gd name="T22" fmla="*/ 15 w 17"/>
                <a:gd name="T23" fmla="*/ 5 h 17"/>
                <a:gd name="T24" fmla="*/ 14 w 17"/>
                <a:gd name="T25" fmla="*/ 4 h 17"/>
                <a:gd name="T26" fmla="*/ 13 w 17"/>
                <a:gd name="T27" fmla="*/ 3 h 17"/>
                <a:gd name="T28" fmla="*/ 14 w 17"/>
                <a:gd name="T29" fmla="*/ 4 h 17"/>
                <a:gd name="T30" fmla="*/ 12 w 17"/>
                <a:gd name="T31" fmla="*/ 2 h 17"/>
                <a:gd name="T32" fmla="*/ 13 w 17"/>
                <a:gd name="T33" fmla="*/ 3 h 17"/>
                <a:gd name="T34" fmla="*/ 10 w 17"/>
                <a:gd name="T35" fmla="*/ 16 h 17"/>
                <a:gd name="T36" fmla="*/ 2 w 17"/>
                <a:gd name="T37" fmla="*/ 4 h 17"/>
                <a:gd name="T38" fmla="*/ 4 w 17"/>
                <a:gd name="T39" fmla="*/ 2 h 17"/>
                <a:gd name="T40" fmla="*/ 7 w 17"/>
                <a:gd name="T41" fmla="*/ 2 h 17"/>
                <a:gd name="T42" fmla="*/ 12 w 17"/>
                <a:gd name="T43" fmla="*/ 4 h 17"/>
                <a:gd name="T44" fmla="*/ 12 w 17"/>
                <a:gd name="T45" fmla="*/ 4 h 17"/>
                <a:gd name="T46" fmla="*/ 13 w 17"/>
                <a:gd name="T47" fmla="*/ 15 h 17"/>
                <a:gd name="T48" fmla="*/ 11 w 17"/>
                <a:gd name="T49" fmla="*/ 16 h 17"/>
                <a:gd name="T50" fmla="*/ 11 w 17"/>
                <a:gd name="T51" fmla="*/ 2 h 17"/>
                <a:gd name="T52" fmla="*/ 11 w 17"/>
                <a:gd name="T53" fmla="*/ 2 h 17"/>
                <a:gd name="T54" fmla="*/ 11 w 17"/>
                <a:gd name="T55" fmla="*/ 2 h 17"/>
                <a:gd name="T56" fmla="*/ 10 w 17"/>
                <a:gd name="T57" fmla="*/ 1 h 17"/>
                <a:gd name="T58" fmla="*/ 10 w 17"/>
                <a:gd name="T59" fmla="*/ 1 h 17"/>
                <a:gd name="T60" fmla="*/ 6 w 17"/>
                <a:gd name="T61" fmla="*/ 0 h 17"/>
                <a:gd name="T62" fmla="*/ 1 w 17"/>
                <a:gd name="T63" fmla="*/ 12 h 17"/>
                <a:gd name="T64" fmla="*/ 11 w 17"/>
                <a:gd name="T65" fmla="*/ 17 h 17"/>
                <a:gd name="T66" fmla="*/ 16 w 17"/>
                <a:gd name="T6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7">
                  <a:moveTo>
                    <a:pt x="16" y="11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8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4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moveTo>
                    <a:pt x="13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10" y="16"/>
                  </a:moveTo>
                  <a:cubicBezTo>
                    <a:pt x="6" y="16"/>
                    <a:pt x="3" y="14"/>
                    <a:pt x="2" y="11"/>
                  </a:cubicBezTo>
                  <a:cubicBezTo>
                    <a:pt x="1" y="9"/>
                    <a:pt x="1" y="6"/>
                    <a:pt x="2" y="4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0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4" y="6"/>
                    <a:pt x="15" y="8"/>
                  </a:cubicBezTo>
                  <a:cubicBezTo>
                    <a:pt x="16" y="10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0" y="6"/>
                    <a:pt x="0" y="9"/>
                    <a:pt x="1" y="12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3" y="17"/>
                    <a:pt x="15" y="15"/>
                    <a:pt x="16" y="13"/>
                  </a:cubicBezTo>
                  <a:cubicBezTo>
                    <a:pt x="17" y="11"/>
                    <a:pt x="17" y="9"/>
                    <a:pt x="16" y="7"/>
                  </a:cubicBezTo>
                  <a:cubicBezTo>
                    <a:pt x="15" y="3"/>
                    <a:pt x="11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59"/>
            <p:cNvSpPr>
              <a:spLocks noEditPoints="1"/>
            </p:cNvSpPr>
            <p:nvPr/>
          </p:nvSpPr>
          <p:spPr bwMode="auto">
            <a:xfrm>
              <a:off x="3553" y="2379"/>
              <a:ext cx="22" cy="29"/>
            </a:xfrm>
            <a:custGeom>
              <a:avLst/>
              <a:gdLst>
                <a:gd name="T0" fmla="*/ 1 w 9"/>
                <a:gd name="T1" fmla="*/ 6 h 12"/>
                <a:gd name="T2" fmla="*/ 1 w 9"/>
                <a:gd name="T3" fmla="*/ 3 h 12"/>
                <a:gd name="T4" fmla="*/ 2 w 9"/>
                <a:gd name="T5" fmla="*/ 2 h 12"/>
                <a:gd name="T6" fmla="*/ 1 w 9"/>
                <a:gd name="T7" fmla="*/ 1 h 12"/>
                <a:gd name="T8" fmla="*/ 2 w 9"/>
                <a:gd name="T9" fmla="*/ 1 h 12"/>
                <a:gd name="T10" fmla="*/ 2 w 9"/>
                <a:gd name="T11" fmla="*/ 1 h 12"/>
                <a:gd name="T12" fmla="*/ 3 w 9"/>
                <a:gd name="T13" fmla="*/ 2 h 12"/>
                <a:gd name="T14" fmla="*/ 5 w 9"/>
                <a:gd name="T15" fmla="*/ 2 h 12"/>
                <a:gd name="T16" fmla="*/ 4 w 9"/>
                <a:gd name="T17" fmla="*/ 3 h 12"/>
                <a:gd name="T18" fmla="*/ 2 w 9"/>
                <a:gd name="T19" fmla="*/ 5 h 12"/>
                <a:gd name="T20" fmla="*/ 4 w 9"/>
                <a:gd name="T21" fmla="*/ 6 h 12"/>
                <a:gd name="T22" fmla="*/ 7 w 9"/>
                <a:gd name="T23" fmla="*/ 6 h 12"/>
                <a:gd name="T24" fmla="*/ 7 w 9"/>
                <a:gd name="T25" fmla="*/ 9 h 12"/>
                <a:gd name="T26" fmla="*/ 8 w 9"/>
                <a:gd name="T27" fmla="*/ 11 h 12"/>
                <a:gd name="T28" fmla="*/ 7 w 9"/>
                <a:gd name="T29" fmla="*/ 11 h 12"/>
                <a:gd name="T30" fmla="*/ 6 w 9"/>
                <a:gd name="T31" fmla="*/ 10 h 12"/>
                <a:gd name="T32" fmla="*/ 6 w 9"/>
                <a:gd name="T33" fmla="*/ 10 h 12"/>
                <a:gd name="T34" fmla="*/ 4 w 9"/>
                <a:gd name="T35" fmla="*/ 9 h 12"/>
                <a:gd name="T36" fmla="*/ 5 w 9"/>
                <a:gd name="T37" fmla="*/ 9 h 12"/>
                <a:gd name="T38" fmla="*/ 7 w 9"/>
                <a:gd name="T39" fmla="*/ 8 h 12"/>
                <a:gd name="T40" fmla="*/ 6 w 9"/>
                <a:gd name="T41" fmla="*/ 6 h 12"/>
                <a:gd name="T42" fmla="*/ 3 w 9"/>
                <a:gd name="T43" fmla="*/ 6 h 12"/>
                <a:gd name="T44" fmla="*/ 1 w 9"/>
                <a:gd name="T45" fmla="*/ 0 h 12"/>
                <a:gd name="T46" fmla="*/ 0 w 9"/>
                <a:gd name="T47" fmla="*/ 1 h 12"/>
                <a:gd name="T48" fmla="*/ 0 w 9"/>
                <a:gd name="T49" fmla="*/ 2 h 12"/>
                <a:gd name="T50" fmla="*/ 0 w 9"/>
                <a:gd name="T51" fmla="*/ 4 h 12"/>
                <a:gd name="T52" fmla="*/ 3 w 9"/>
                <a:gd name="T53" fmla="*/ 7 h 12"/>
                <a:gd name="T54" fmla="*/ 5 w 9"/>
                <a:gd name="T55" fmla="*/ 7 h 12"/>
                <a:gd name="T56" fmla="*/ 6 w 9"/>
                <a:gd name="T57" fmla="*/ 7 h 12"/>
                <a:gd name="T58" fmla="*/ 6 w 9"/>
                <a:gd name="T59" fmla="*/ 8 h 12"/>
                <a:gd name="T60" fmla="*/ 4 w 9"/>
                <a:gd name="T61" fmla="*/ 8 h 12"/>
                <a:gd name="T62" fmla="*/ 3 w 9"/>
                <a:gd name="T63" fmla="*/ 9 h 12"/>
                <a:gd name="T64" fmla="*/ 5 w 9"/>
                <a:gd name="T65" fmla="*/ 11 h 12"/>
                <a:gd name="T66" fmla="*/ 7 w 9"/>
                <a:gd name="T67" fmla="*/ 12 h 12"/>
                <a:gd name="T68" fmla="*/ 7 w 9"/>
                <a:gd name="T69" fmla="*/ 12 h 12"/>
                <a:gd name="T70" fmla="*/ 8 w 9"/>
                <a:gd name="T71" fmla="*/ 12 h 12"/>
                <a:gd name="T72" fmla="*/ 9 w 9"/>
                <a:gd name="T73" fmla="*/ 11 h 12"/>
                <a:gd name="T74" fmla="*/ 9 w 9"/>
                <a:gd name="T75" fmla="*/ 7 h 12"/>
                <a:gd name="T76" fmla="*/ 5 w 9"/>
                <a:gd name="T77" fmla="*/ 5 h 12"/>
                <a:gd name="T78" fmla="*/ 3 w 9"/>
                <a:gd name="T79" fmla="*/ 5 h 12"/>
                <a:gd name="T80" fmla="*/ 3 w 9"/>
                <a:gd name="T81" fmla="*/ 4 h 12"/>
                <a:gd name="T82" fmla="*/ 4 w 9"/>
                <a:gd name="T83" fmla="*/ 4 h 12"/>
                <a:gd name="T84" fmla="*/ 5 w 9"/>
                <a:gd name="T85" fmla="*/ 4 h 12"/>
                <a:gd name="T86" fmla="*/ 6 w 9"/>
                <a:gd name="T87" fmla="*/ 2 h 12"/>
                <a:gd name="T88" fmla="*/ 3 w 9"/>
                <a:gd name="T89" fmla="*/ 1 h 12"/>
                <a:gd name="T90" fmla="*/ 2 w 9"/>
                <a:gd name="T9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12">
                  <a:moveTo>
                    <a:pt x="3" y="6"/>
                  </a:moveTo>
                  <a:cubicBezTo>
                    <a:pt x="3" y="6"/>
                    <a:pt x="2" y="6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2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1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8" y="10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9" y="7"/>
                    <a:pt x="8" y="6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3589" y="2429"/>
              <a:ext cx="55" cy="55"/>
            </a:xfrm>
            <a:custGeom>
              <a:avLst/>
              <a:gdLst>
                <a:gd name="T0" fmla="*/ 6 w 23"/>
                <a:gd name="T1" fmla="*/ 20 h 23"/>
                <a:gd name="T2" fmla="*/ 6 w 23"/>
                <a:gd name="T3" fmla="*/ 20 h 23"/>
                <a:gd name="T4" fmla="*/ 5 w 23"/>
                <a:gd name="T5" fmla="*/ 19 h 23"/>
                <a:gd name="T6" fmla="*/ 5 w 23"/>
                <a:gd name="T7" fmla="*/ 19 h 23"/>
                <a:gd name="T8" fmla="*/ 5 w 23"/>
                <a:gd name="T9" fmla="*/ 19 h 23"/>
                <a:gd name="T10" fmla="*/ 4 w 23"/>
                <a:gd name="T11" fmla="*/ 18 h 23"/>
                <a:gd name="T12" fmla="*/ 5 w 23"/>
                <a:gd name="T13" fmla="*/ 18 h 23"/>
                <a:gd name="T14" fmla="*/ 4 w 23"/>
                <a:gd name="T15" fmla="*/ 18 h 23"/>
                <a:gd name="T16" fmla="*/ 4 w 23"/>
                <a:gd name="T17" fmla="*/ 17 h 23"/>
                <a:gd name="T18" fmla="*/ 4 w 23"/>
                <a:gd name="T19" fmla="*/ 18 h 23"/>
                <a:gd name="T20" fmla="*/ 3 w 23"/>
                <a:gd name="T21" fmla="*/ 17 h 23"/>
                <a:gd name="T22" fmla="*/ 4 w 23"/>
                <a:gd name="T23" fmla="*/ 17 h 23"/>
                <a:gd name="T24" fmla="*/ 3 w 23"/>
                <a:gd name="T25" fmla="*/ 16 h 23"/>
                <a:gd name="T26" fmla="*/ 3 w 23"/>
                <a:gd name="T27" fmla="*/ 15 h 23"/>
                <a:gd name="T28" fmla="*/ 3 w 23"/>
                <a:gd name="T29" fmla="*/ 16 h 23"/>
                <a:gd name="T30" fmla="*/ 2 w 23"/>
                <a:gd name="T31" fmla="*/ 15 h 23"/>
                <a:gd name="T32" fmla="*/ 3 w 23"/>
                <a:gd name="T33" fmla="*/ 15 h 23"/>
                <a:gd name="T34" fmla="*/ 2 w 23"/>
                <a:gd name="T35" fmla="*/ 14 h 23"/>
                <a:gd name="T36" fmla="*/ 3 w 23"/>
                <a:gd name="T37" fmla="*/ 12 h 23"/>
                <a:gd name="T38" fmla="*/ 2 w 23"/>
                <a:gd name="T39" fmla="*/ 14 h 23"/>
                <a:gd name="T40" fmla="*/ 2 w 23"/>
                <a:gd name="T41" fmla="*/ 11 h 23"/>
                <a:gd name="T42" fmla="*/ 3 w 23"/>
                <a:gd name="T43" fmla="*/ 12 h 23"/>
                <a:gd name="T44" fmla="*/ 2 w 23"/>
                <a:gd name="T45" fmla="*/ 10 h 23"/>
                <a:gd name="T46" fmla="*/ 3 w 23"/>
                <a:gd name="T47" fmla="*/ 9 h 23"/>
                <a:gd name="T48" fmla="*/ 3 w 23"/>
                <a:gd name="T49" fmla="*/ 10 h 23"/>
                <a:gd name="T50" fmla="*/ 2 w 23"/>
                <a:gd name="T51" fmla="*/ 9 h 23"/>
                <a:gd name="T52" fmla="*/ 3 w 23"/>
                <a:gd name="T53" fmla="*/ 8 h 23"/>
                <a:gd name="T54" fmla="*/ 4 w 23"/>
                <a:gd name="T55" fmla="*/ 8 h 23"/>
                <a:gd name="T56" fmla="*/ 3 w 23"/>
                <a:gd name="T57" fmla="*/ 9 h 23"/>
                <a:gd name="T58" fmla="*/ 3 w 23"/>
                <a:gd name="T59" fmla="*/ 7 h 23"/>
                <a:gd name="T60" fmla="*/ 5 w 23"/>
                <a:gd name="T61" fmla="*/ 6 h 23"/>
                <a:gd name="T62" fmla="*/ 3 w 23"/>
                <a:gd name="T63" fmla="*/ 7 h 23"/>
                <a:gd name="T64" fmla="*/ 5 w 23"/>
                <a:gd name="T65" fmla="*/ 6 h 23"/>
                <a:gd name="T66" fmla="*/ 5 w 23"/>
                <a:gd name="T67" fmla="*/ 4 h 23"/>
                <a:gd name="T68" fmla="*/ 7 w 23"/>
                <a:gd name="T69" fmla="*/ 4 h 23"/>
                <a:gd name="T70" fmla="*/ 7 w 23"/>
                <a:gd name="T71" fmla="*/ 4 h 23"/>
                <a:gd name="T72" fmla="*/ 6 w 23"/>
                <a:gd name="T73" fmla="*/ 4 h 23"/>
                <a:gd name="T74" fmla="*/ 8 w 23"/>
                <a:gd name="T75" fmla="*/ 3 h 23"/>
                <a:gd name="T76" fmla="*/ 8 w 23"/>
                <a:gd name="T77" fmla="*/ 3 h 23"/>
                <a:gd name="T78" fmla="*/ 7 w 23"/>
                <a:gd name="T79" fmla="*/ 2 h 23"/>
                <a:gd name="T80" fmla="*/ 8 w 23"/>
                <a:gd name="T81" fmla="*/ 3 h 23"/>
                <a:gd name="T82" fmla="*/ 8 w 23"/>
                <a:gd name="T83" fmla="*/ 21 h 23"/>
                <a:gd name="T84" fmla="*/ 14 w 23"/>
                <a:gd name="T85" fmla="*/ 2 h 23"/>
                <a:gd name="T86" fmla="*/ 20 w 23"/>
                <a:gd name="T87" fmla="*/ 17 h 23"/>
                <a:gd name="T88" fmla="*/ 9 w 23"/>
                <a:gd name="T89" fmla="*/ 2 h 23"/>
                <a:gd name="T90" fmla="*/ 9 w 23"/>
                <a:gd name="T91" fmla="*/ 2 h 23"/>
                <a:gd name="T92" fmla="*/ 10 w 23"/>
                <a:gd name="T93" fmla="*/ 2 h 23"/>
                <a:gd name="T94" fmla="*/ 9 w 23"/>
                <a:gd name="T95" fmla="*/ 2 h 23"/>
                <a:gd name="T96" fmla="*/ 10 w 23"/>
                <a:gd name="T97" fmla="*/ 1 h 23"/>
                <a:gd name="T98" fmla="*/ 10 w 23"/>
                <a:gd name="T99" fmla="*/ 1 h 23"/>
                <a:gd name="T100" fmla="*/ 11 w 23"/>
                <a:gd name="T101" fmla="*/ 2 h 23"/>
                <a:gd name="T102" fmla="*/ 11 w 23"/>
                <a:gd name="T103" fmla="*/ 0 h 23"/>
                <a:gd name="T104" fmla="*/ 10 w 23"/>
                <a:gd name="T105" fmla="*/ 0 h 23"/>
                <a:gd name="T106" fmla="*/ 3 w 23"/>
                <a:gd name="T107" fmla="*/ 18 h 23"/>
                <a:gd name="T108" fmla="*/ 3 w 23"/>
                <a:gd name="T109" fmla="*/ 18 h 23"/>
                <a:gd name="T110" fmla="*/ 5 w 23"/>
                <a:gd name="T111" fmla="*/ 21 h 23"/>
                <a:gd name="T112" fmla="*/ 5 w 23"/>
                <a:gd name="T113" fmla="*/ 21 h 23"/>
                <a:gd name="T114" fmla="*/ 10 w 23"/>
                <a:gd name="T115" fmla="*/ 22 h 23"/>
                <a:gd name="T116" fmla="*/ 10 w 23"/>
                <a:gd name="T117" fmla="*/ 22 h 23"/>
                <a:gd name="T118" fmla="*/ 21 w 23"/>
                <a:gd name="T119" fmla="*/ 17 h 23"/>
                <a:gd name="T120" fmla="*/ 15 w 23"/>
                <a:gd name="T121" fmla="*/ 1 h 23"/>
                <a:gd name="T122" fmla="*/ 11 w 23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3">
                  <a:moveTo>
                    <a:pt x="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moveTo>
                    <a:pt x="4" y="18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moveTo>
                    <a:pt x="2" y="14"/>
                  </a:moveTo>
                  <a:cubicBezTo>
                    <a:pt x="2" y="14"/>
                    <a:pt x="2" y="13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2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5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5" y="6"/>
                  </a:cubicBezTo>
                  <a:moveTo>
                    <a:pt x="7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8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12" y="22"/>
                  </a:moveTo>
                  <a:cubicBezTo>
                    <a:pt x="11" y="22"/>
                    <a:pt x="9" y="21"/>
                    <a:pt x="8" y="21"/>
                  </a:cubicBezTo>
                  <a:cubicBezTo>
                    <a:pt x="4" y="18"/>
                    <a:pt x="3" y="13"/>
                    <a:pt x="5" y="8"/>
                  </a:cubicBezTo>
                  <a:cubicBezTo>
                    <a:pt x="6" y="5"/>
                    <a:pt x="10" y="2"/>
                    <a:pt x="14" y="2"/>
                  </a:cubicBezTo>
                  <a:cubicBezTo>
                    <a:pt x="15" y="2"/>
                    <a:pt x="16" y="2"/>
                    <a:pt x="17" y="3"/>
                  </a:cubicBezTo>
                  <a:cubicBezTo>
                    <a:pt x="22" y="6"/>
                    <a:pt x="22" y="12"/>
                    <a:pt x="20" y="17"/>
                  </a:cubicBezTo>
                  <a:cubicBezTo>
                    <a:pt x="19" y="20"/>
                    <a:pt x="16" y="22"/>
                    <a:pt x="12" y="22"/>
                  </a:cubicBezTo>
                  <a:moveTo>
                    <a:pt x="9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3" y="4"/>
                    <a:pt x="2" y="7"/>
                  </a:cubicBezTo>
                  <a:cubicBezTo>
                    <a:pt x="0" y="11"/>
                    <a:pt x="0" y="15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7" y="21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2" y="23"/>
                  </a:cubicBezTo>
                  <a:cubicBezTo>
                    <a:pt x="16" y="23"/>
                    <a:pt x="20" y="20"/>
                    <a:pt x="21" y="17"/>
                  </a:cubicBezTo>
                  <a:cubicBezTo>
                    <a:pt x="23" y="12"/>
                    <a:pt x="23" y="6"/>
                    <a:pt x="18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3599" y="2436"/>
              <a:ext cx="42" cy="43"/>
            </a:xfrm>
            <a:custGeom>
              <a:avLst/>
              <a:gdLst>
                <a:gd name="T0" fmla="*/ 13 w 18"/>
                <a:gd name="T1" fmla="*/ 15 h 18"/>
                <a:gd name="T2" fmla="*/ 12 w 18"/>
                <a:gd name="T3" fmla="*/ 16 h 18"/>
                <a:gd name="T4" fmla="*/ 14 w 18"/>
                <a:gd name="T5" fmla="*/ 14 h 18"/>
                <a:gd name="T6" fmla="*/ 13 w 18"/>
                <a:gd name="T7" fmla="*/ 15 h 18"/>
                <a:gd name="T8" fmla="*/ 14 w 18"/>
                <a:gd name="T9" fmla="*/ 14 h 18"/>
                <a:gd name="T10" fmla="*/ 15 w 18"/>
                <a:gd name="T11" fmla="*/ 13 h 18"/>
                <a:gd name="T12" fmla="*/ 14 w 18"/>
                <a:gd name="T13" fmla="*/ 14 h 18"/>
                <a:gd name="T14" fmla="*/ 15 w 18"/>
                <a:gd name="T15" fmla="*/ 13 h 18"/>
                <a:gd name="T16" fmla="*/ 15 w 18"/>
                <a:gd name="T17" fmla="*/ 12 h 18"/>
                <a:gd name="T18" fmla="*/ 15 w 18"/>
                <a:gd name="T19" fmla="*/ 13 h 18"/>
                <a:gd name="T20" fmla="*/ 15 w 18"/>
                <a:gd name="T21" fmla="*/ 11 h 18"/>
                <a:gd name="T22" fmla="*/ 16 w 18"/>
                <a:gd name="T23" fmla="*/ 10 h 18"/>
                <a:gd name="T24" fmla="*/ 16 w 18"/>
                <a:gd name="T25" fmla="*/ 10 h 18"/>
                <a:gd name="T26" fmla="*/ 16 w 18"/>
                <a:gd name="T27" fmla="*/ 8 h 18"/>
                <a:gd name="T28" fmla="*/ 16 w 18"/>
                <a:gd name="T29" fmla="*/ 10 h 18"/>
                <a:gd name="T30" fmla="*/ 16 w 18"/>
                <a:gd name="T31" fmla="*/ 8 h 18"/>
                <a:gd name="T32" fmla="*/ 16 w 18"/>
                <a:gd name="T33" fmla="*/ 7 h 18"/>
                <a:gd name="T34" fmla="*/ 16 w 18"/>
                <a:gd name="T35" fmla="*/ 6 h 18"/>
                <a:gd name="T36" fmla="*/ 15 w 18"/>
                <a:gd name="T37" fmla="*/ 5 h 18"/>
                <a:gd name="T38" fmla="*/ 16 w 18"/>
                <a:gd name="T39" fmla="*/ 6 h 18"/>
                <a:gd name="T40" fmla="*/ 15 w 18"/>
                <a:gd name="T41" fmla="*/ 5 h 18"/>
                <a:gd name="T42" fmla="*/ 15 w 18"/>
                <a:gd name="T43" fmla="*/ 4 h 18"/>
                <a:gd name="T44" fmla="*/ 15 w 18"/>
                <a:gd name="T45" fmla="*/ 4 h 18"/>
                <a:gd name="T46" fmla="*/ 15 w 18"/>
                <a:gd name="T47" fmla="*/ 4 h 18"/>
                <a:gd name="T48" fmla="*/ 7 w 18"/>
                <a:gd name="T49" fmla="*/ 17 h 18"/>
                <a:gd name="T50" fmla="*/ 2 w 18"/>
                <a:gd name="T51" fmla="*/ 6 h 18"/>
                <a:gd name="T52" fmla="*/ 10 w 18"/>
                <a:gd name="T53" fmla="*/ 1 h 18"/>
                <a:gd name="T54" fmla="*/ 11 w 18"/>
                <a:gd name="T55" fmla="*/ 2 h 18"/>
                <a:gd name="T56" fmla="*/ 15 w 18"/>
                <a:gd name="T57" fmla="*/ 8 h 18"/>
                <a:gd name="T58" fmla="*/ 15 w 18"/>
                <a:gd name="T59" fmla="*/ 8 h 18"/>
                <a:gd name="T60" fmla="*/ 7 w 18"/>
                <a:gd name="T61" fmla="*/ 17 h 18"/>
                <a:gd name="T62" fmla="*/ 7 w 18"/>
                <a:gd name="T63" fmla="*/ 17 h 18"/>
                <a:gd name="T64" fmla="*/ 2 w 18"/>
                <a:gd name="T65" fmla="*/ 6 h 18"/>
                <a:gd name="T66" fmla="*/ 8 w 18"/>
                <a:gd name="T67" fmla="*/ 18 h 18"/>
                <a:gd name="T68" fmla="*/ 13 w 18"/>
                <a:gd name="T6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18">
                  <a:moveTo>
                    <a:pt x="12" y="16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13" y="15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10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moveTo>
                    <a:pt x="15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7" y="17"/>
                  </a:moveTo>
                  <a:cubicBezTo>
                    <a:pt x="6" y="16"/>
                    <a:pt x="6" y="16"/>
                    <a:pt x="5" y="16"/>
                  </a:cubicBezTo>
                  <a:cubicBezTo>
                    <a:pt x="2" y="14"/>
                    <a:pt x="1" y="10"/>
                    <a:pt x="2" y="6"/>
                  </a:cubicBezTo>
                  <a:cubicBezTo>
                    <a:pt x="4" y="4"/>
                    <a:pt x="6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3"/>
                    <a:pt x="15" y="5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10"/>
                    <a:pt x="14" y="11"/>
                    <a:pt x="14" y="12"/>
                  </a:cubicBezTo>
                  <a:cubicBezTo>
                    <a:pt x="13" y="15"/>
                    <a:pt x="10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0" y="0"/>
                  </a:moveTo>
                  <a:cubicBezTo>
                    <a:pt x="6" y="0"/>
                    <a:pt x="3" y="3"/>
                    <a:pt x="2" y="6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6" y="17"/>
                    <a:pt x="7" y="18"/>
                    <a:pt x="8" y="18"/>
                  </a:cubicBezTo>
                  <a:cubicBezTo>
                    <a:pt x="11" y="18"/>
                    <a:pt x="15" y="16"/>
                    <a:pt x="16" y="13"/>
                  </a:cubicBezTo>
                  <a:cubicBezTo>
                    <a:pt x="18" y="9"/>
                    <a:pt x="17" y="4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3608" y="2441"/>
              <a:ext cx="21" cy="33"/>
            </a:xfrm>
            <a:custGeom>
              <a:avLst/>
              <a:gdLst>
                <a:gd name="T0" fmla="*/ 5 w 9"/>
                <a:gd name="T1" fmla="*/ 2 h 14"/>
                <a:gd name="T2" fmla="*/ 6 w 9"/>
                <a:gd name="T3" fmla="*/ 1 h 14"/>
                <a:gd name="T4" fmla="*/ 6 w 9"/>
                <a:gd name="T5" fmla="*/ 2 h 14"/>
                <a:gd name="T6" fmla="*/ 6 w 9"/>
                <a:gd name="T7" fmla="*/ 2 h 14"/>
                <a:gd name="T8" fmla="*/ 6 w 9"/>
                <a:gd name="T9" fmla="*/ 3 h 14"/>
                <a:gd name="T10" fmla="*/ 7 w 9"/>
                <a:gd name="T11" fmla="*/ 5 h 14"/>
                <a:gd name="T12" fmla="*/ 5 w 9"/>
                <a:gd name="T13" fmla="*/ 3 h 14"/>
                <a:gd name="T14" fmla="*/ 4 w 9"/>
                <a:gd name="T15" fmla="*/ 6 h 14"/>
                <a:gd name="T16" fmla="*/ 6 w 9"/>
                <a:gd name="T17" fmla="*/ 9 h 14"/>
                <a:gd name="T18" fmla="*/ 4 w 9"/>
                <a:gd name="T19" fmla="*/ 11 h 14"/>
                <a:gd name="T20" fmla="*/ 3 w 9"/>
                <a:gd name="T21" fmla="*/ 13 h 14"/>
                <a:gd name="T22" fmla="*/ 3 w 9"/>
                <a:gd name="T23" fmla="*/ 13 h 14"/>
                <a:gd name="T24" fmla="*/ 3 w 9"/>
                <a:gd name="T25" fmla="*/ 11 h 14"/>
                <a:gd name="T26" fmla="*/ 1 w 9"/>
                <a:gd name="T27" fmla="*/ 9 h 14"/>
                <a:gd name="T28" fmla="*/ 4 w 9"/>
                <a:gd name="T29" fmla="*/ 10 h 14"/>
                <a:gd name="T30" fmla="*/ 5 w 9"/>
                <a:gd name="T31" fmla="*/ 10 h 14"/>
                <a:gd name="T32" fmla="*/ 5 w 9"/>
                <a:gd name="T33" fmla="*/ 8 h 14"/>
                <a:gd name="T34" fmla="*/ 2 w 9"/>
                <a:gd name="T35" fmla="*/ 4 h 14"/>
                <a:gd name="T36" fmla="*/ 4 w 9"/>
                <a:gd name="T37" fmla="*/ 3 h 14"/>
                <a:gd name="T38" fmla="*/ 5 w 9"/>
                <a:gd name="T39" fmla="*/ 3 h 14"/>
                <a:gd name="T40" fmla="*/ 5 w 9"/>
                <a:gd name="T41" fmla="*/ 1 h 14"/>
                <a:gd name="T42" fmla="*/ 5 w 9"/>
                <a:gd name="T43" fmla="*/ 2 h 14"/>
                <a:gd name="T44" fmla="*/ 3 w 9"/>
                <a:gd name="T45" fmla="*/ 2 h 14"/>
                <a:gd name="T46" fmla="*/ 3 w 9"/>
                <a:gd name="T47" fmla="*/ 7 h 14"/>
                <a:gd name="T48" fmla="*/ 5 w 9"/>
                <a:gd name="T49" fmla="*/ 9 h 14"/>
                <a:gd name="T50" fmla="*/ 4 w 9"/>
                <a:gd name="T51" fmla="*/ 10 h 14"/>
                <a:gd name="T52" fmla="*/ 3 w 9"/>
                <a:gd name="T53" fmla="*/ 8 h 14"/>
                <a:gd name="T54" fmla="*/ 1 w 9"/>
                <a:gd name="T55" fmla="*/ 8 h 14"/>
                <a:gd name="T56" fmla="*/ 2 w 9"/>
                <a:gd name="T57" fmla="*/ 13 h 14"/>
                <a:gd name="T58" fmla="*/ 3 w 9"/>
                <a:gd name="T59" fmla="*/ 13 h 14"/>
                <a:gd name="T60" fmla="*/ 3 w 9"/>
                <a:gd name="T61" fmla="*/ 14 h 14"/>
                <a:gd name="T62" fmla="*/ 4 w 9"/>
                <a:gd name="T63" fmla="*/ 14 h 14"/>
                <a:gd name="T64" fmla="*/ 7 w 9"/>
                <a:gd name="T65" fmla="*/ 11 h 14"/>
                <a:gd name="T66" fmla="*/ 5 w 9"/>
                <a:gd name="T67" fmla="*/ 6 h 14"/>
                <a:gd name="T68" fmla="*/ 4 w 9"/>
                <a:gd name="T69" fmla="*/ 5 h 14"/>
                <a:gd name="T70" fmla="*/ 5 w 9"/>
                <a:gd name="T71" fmla="*/ 4 h 14"/>
                <a:gd name="T72" fmla="*/ 6 w 9"/>
                <a:gd name="T73" fmla="*/ 6 h 14"/>
                <a:gd name="T74" fmla="*/ 8 w 9"/>
                <a:gd name="T75" fmla="*/ 6 h 14"/>
                <a:gd name="T76" fmla="*/ 9 w 9"/>
                <a:gd name="T77" fmla="*/ 6 h 14"/>
                <a:gd name="T78" fmla="*/ 7 w 9"/>
                <a:gd name="T79" fmla="*/ 2 h 14"/>
                <a:gd name="T80" fmla="*/ 6 w 9"/>
                <a:gd name="T81" fmla="*/ 1 h 14"/>
                <a:gd name="T82" fmla="*/ 5 w 9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" h="14">
                  <a:moveTo>
                    <a:pt x="5" y="3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4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8"/>
                    <a:pt x="6" y="9"/>
                  </a:cubicBezTo>
                  <a:cubicBezTo>
                    <a:pt x="7" y="9"/>
                    <a:pt x="6" y="10"/>
                    <a:pt x="6" y="11"/>
                  </a:cubicBezTo>
                  <a:cubicBezTo>
                    <a:pt x="6" y="11"/>
                    <a:pt x="5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0"/>
                    <a:pt x="1" y="10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5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3"/>
                    <a:pt x="4" y="12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7" y="11"/>
                    <a:pt x="8" y="10"/>
                    <a:pt x="7" y="9"/>
                  </a:cubicBezTo>
                  <a:cubicBezTo>
                    <a:pt x="7" y="7"/>
                    <a:pt x="6" y="7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8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3577" y="2496"/>
              <a:ext cx="62" cy="35"/>
            </a:xfrm>
            <a:custGeom>
              <a:avLst/>
              <a:gdLst>
                <a:gd name="T0" fmla="*/ 13 w 26"/>
                <a:gd name="T1" fmla="*/ 11 h 15"/>
                <a:gd name="T2" fmla="*/ 12 w 26"/>
                <a:gd name="T3" fmla="*/ 14 h 15"/>
                <a:gd name="T4" fmla="*/ 10 w 26"/>
                <a:gd name="T5" fmla="*/ 11 h 15"/>
                <a:gd name="T6" fmla="*/ 14 w 26"/>
                <a:gd name="T7" fmla="*/ 14 h 15"/>
                <a:gd name="T8" fmla="*/ 15 w 26"/>
                <a:gd name="T9" fmla="*/ 11 h 15"/>
                <a:gd name="T10" fmla="*/ 15 w 26"/>
                <a:gd name="T11" fmla="*/ 14 h 15"/>
                <a:gd name="T12" fmla="*/ 15 w 26"/>
                <a:gd name="T13" fmla="*/ 11 h 15"/>
                <a:gd name="T14" fmla="*/ 15 w 26"/>
                <a:gd name="T15" fmla="*/ 14 h 15"/>
                <a:gd name="T16" fmla="*/ 8 w 26"/>
                <a:gd name="T17" fmla="*/ 11 h 15"/>
                <a:gd name="T18" fmla="*/ 10 w 26"/>
                <a:gd name="T19" fmla="*/ 14 h 15"/>
                <a:gd name="T20" fmla="*/ 16 w 26"/>
                <a:gd name="T21" fmla="*/ 11 h 15"/>
                <a:gd name="T22" fmla="*/ 16 w 26"/>
                <a:gd name="T23" fmla="*/ 13 h 15"/>
                <a:gd name="T24" fmla="*/ 18 w 26"/>
                <a:gd name="T25" fmla="*/ 10 h 15"/>
                <a:gd name="T26" fmla="*/ 17 w 26"/>
                <a:gd name="T27" fmla="*/ 13 h 15"/>
                <a:gd name="T28" fmla="*/ 6 w 26"/>
                <a:gd name="T29" fmla="*/ 10 h 15"/>
                <a:gd name="T30" fmla="*/ 18 w 26"/>
                <a:gd name="T31" fmla="*/ 13 h 15"/>
                <a:gd name="T32" fmla="*/ 18 w 26"/>
                <a:gd name="T33" fmla="*/ 10 h 15"/>
                <a:gd name="T34" fmla="*/ 18 w 26"/>
                <a:gd name="T35" fmla="*/ 13 h 15"/>
                <a:gd name="T36" fmla="*/ 21 w 26"/>
                <a:gd name="T37" fmla="*/ 10 h 15"/>
                <a:gd name="T38" fmla="*/ 6 w 26"/>
                <a:gd name="T39" fmla="*/ 13 h 15"/>
                <a:gd name="T40" fmla="*/ 6 w 26"/>
                <a:gd name="T41" fmla="*/ 10 h 15"/>
                <a:gd name="T42" fmla="*/ 21 w 26"/>
                <a:gd name="T43" fmla="*/ 10 h 15"/>
                <a:gd name="T44" fmla="*/ 21 w 26"/>
                <a:gd name="T45" fmla="*/ 12 h 15"/>
                <a:gd name="T46" fmla="*/ 3 w 26"/>
                <a:gd name="T47" fmla="*/ 9 h 15"/>
                <a:gd name="T48" fmla="*/ 3 w 26"/>
                <a:gd name="T49" fmla="*/ 12 h 15"/>
                <a:gd name="T50" fmla="*/ 24 w 26"/>
                <a:gd name="T51" fmla="*/ 8 h 15"/>
                <a:gd name="T52" fmla="*/ 2 w 26"/>
                <a:gd name="T53" fmla="*/ 11 h 15"/>
                <a:gd name="T54" fmla="*/ 2 w 26"/>
                <a:gd name="T55" fmla="*/ 8 h 15"/>
                <a:gd name="T56" fmla="*/ 2 w 26"/>
                <a:gd name="T57" fmla="*/ 9 h 15"/>
                <a:gd name="T58" fmla="*/ 2 w 26"/>
                <a:gd name="T59" fmla="*/ 8 h 15"/>
                <a:gd name="T60" fmla="*/ 24 w 26"/>
                <a:gd name="T61" fmla="*/ 8 h 15"/>
                <a:gd name="T62" fmla="*/ 25 w 26"/>
                <a:gd name="T63" fmla="*/ 9 h 15"/>
                <a:gd name="T64" fmla="*/ 3 w 26"/>
                <a:gd name="T65" fmla="*/ 7 h 15"/>
                <a:gd name="T66" fmla="*/ 14 w 26"/>
                <a:gd name="T67" fmla="*/ 1 h 15"/>
                <a:gd name="T68" fmla="*/ 25 w 26"/>
                <a:gd name="T69" fmla="*/ 6 h 15"/>
                <a:gd name="T70" fmla="*/ 3 w 26"/>
                <a:gd name="T71" fmla="*/ 2 h 15"/>
                <a:gd name="T72" fmla="*/ 1 w 26"/>
                <a:gd name="T73" fmla="*/ 6 h 15"/>
                <a:gd name="T74" fmla="*/ 2 w 26"/>
                <a:gd name="T75" fmla="*/ 12 h 15"/>
                <a:gd name="T76" fmla="*/ 22 w 26"/>
                <a:gd name="T77" fmla="*/ 13 h 15"/>
                <a:gd name="T78" fmla="*/ 24 w 26"/>
                <a:gd name="T79" fmla="*/ 12 h 15"/>
                <a:gd name="T80" fmla="*/ 24 w 26"/>
                <a:gd name="T81" fmla="*/ 12 h 15"/>
                <a:gd name="T82" fmla="*/ 26 w 26"/>
                <a:gd name="T83" fmla="*/ 9 h 15"/>
                <a:gd name="T84" fmla="*/ 25 w 26"/>
                <a:gd name="T8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15">
                  <a:moveTo>
                    <a:pt x="12" y="14"/>
                  </a:moveTo>
                  <a:cubicBezTo>
                    <a:pt x="12" y="13"/>
                    <a:pt x="12" y="12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2" y="14"/>
                  </a:cubicBezTo>
                  <a:moveTo>
                    <a:pt x="12" y="14"/>
                  </a:moveTo>
                  <a:cubicBezTo>
                    <a:pt x="11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2"/>
                    <a:pt x="12" y="13"/>
                    <a:pt x="12" y="14"/>
                  </a:cubicBezTo>
                  <a:moveTo>
                    <a:pt x="14" y="14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4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4"/>
                    <a:pt x="15" y="14"/>
                    <a:pt x="15" y="14"/>
                  </a:cubicBezTo>
                  <a:moveTo>
                    <a:pt x="10" y="14"/>
                  </a:move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2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7" y="13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moveTo>
                    <a:pt x="8" y="13"/>
                  </a:moveTo>
                  <a:cubicBezTo>
                    <a:pt x="7" y="13"/>
                    <a:pt x="7" y="13"/>
                    <a:pt x="6" y="13"/>
                  </a:cubicBezTo>
                  <a:cubicBezTo>
                    <a:pt x="6" y="12"/>
                    <a:pt x="6" y="11"/>
                    <a:pt x="6" y="10"/>
                  </a:cubicBezTo>
                  <a:cubicBezTo>
                    <a:pt x="7" y="10"/>
                    <a:pt x="7" y="11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2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20" y="13"/>
                  </a:moveTo>
                  <a:cubicBezTo>
                    <a:pt x="19" y="12"/>
                    <a:pt x="19" y="11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0" y="12"/>
                    <a:pt x="20" y="13"/>
                    <a:pt x="20" y="13"/>
                  </a:cubicBezTo>
                  <a:moveTo>
                    <a:pt x="6" y="13"/>
                  </a:moveTo>
                  <a:cubicBezTo>
                    <a:pt x="5" y="13"/>
                    <a:pt x="4" y="12"/>
                    <a:pt x="4" y="1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moveTo>
                    <a:pt x="21" y="12"/>
                  </a:moveTo>
                  <a:cubicBezTo>
                    <a:pt x="21" y="11"/>
                    <a:pt x="21" y="11"/>
                    <a:pt x="21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moveTo>
                    <a:pt x="3" y="1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22" y="12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4" y="8"/>
                  </a:cubicBezTo>
                  <a:cubicBezTo>
                    <a:pt x="24" y="9"/>
                    <a:pt x="24" y="10"/>
                    <a:pt x="24" y="11"/>
                  </a:cubicBezTo>
                  <a:cubicBezTo>
                    <a:pt x="23" y="11"/>
                    <a:pt x="23" y="11"/>
                    <a:pt x="22" y="12"/>
                  </a:cubicBezTo>
                  <a:moveTo>
                    <a:pt x="2" y="11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4" y="10"/>
                  </a:moveTo>
                  <a:cubicBezTo>
                    <a:pt x="24" y="10"/>
                    <a:pt x="24" y="9"/>
                    <a:pt x="24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5" y="10"/>
                    <a:pt x="24" y="10"/>
                  </a:cubicBezTo>
                  <a:moveTo>
                    <a:pt x="12" y="10"/>
                  </a:moveTo>
                  <a:cubicBezTo>
                    <a:pt x="6" y="10"/>
                    <a:pt x="3" y="8"/>
                    <a:pt x="3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0" y="1"/>
                    <a:pt x="22" y="2"/>
                  </a:cubicBezTo>
                  <a:cubicBezTo>
                    <a:pt x="23" y="3"/>
                    <a:pt x="24" y="3"/>
                    <a:pt x="24" y="4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16" y="10"/>
                    <a:pt x="12" y="10"/>
                  </a:cubicBezTo>
                  <a:moveTo>
                    <a:pt x="14" y="0"/>
                  </a:moveTo>
                  <a:cubicBezTo>
                    <a:pt x="10" y="0"/>
                    <a:pt x="6" y="0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3"/>
                    <a:pt x="6" y="15"/>
                    <a:pt x="12" y="15"/>
                  </a:cubicBezTo>
                  <a:cubicBezTo>
                    <a:pt x="14" y="15"/>
                    <a:pt x="19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1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4" y="2"/>
                    <a:pt x="23" y="2"/>
                    <a:pt x="23" y="1"/>
                  </a:cubicBezTo>
                  <a:cubicBezTo>
                    <a:pt x="20" y="0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3584" y="2498"/>
              <a:ext cx="50" cy="19"/>
            </a:xfrm>
            <a:custGeom>
              <a:avLst/>
              <a:gdLst>
                <a:gd name="T0" fmla="*/ 10 w 21"/>
                <a:gd name="T1" fmla="*/ 7 h 8"/>
                <a:gd name="T2" fmla="*/ 10 w 21"/>
                <a:gd name="T3" fmla="*/ 7 h 8"/>
                <a:gd name="T4" fmla="*/ 16 w 21"/>
                <a:gd name="T5" fmla="*/ 4 h 8"/>
                <a:gd name="T6" fmla="*/ 18 w 21"/>
                <a:gd name="T7" fmla="*/ 5 h 8"/>
                <a:gd name="T8" fmla="*/ 13 w 21"/>
                <a:gd name="T9" fmla="*/ 7 h 8"/>
                <a:gd name="T10" fmla="*/ 14 w 21"/>
                <a:gd name="T11" fmla="*/ 6 h 8"/>
                <a:gd name="T12" fmla="*/ 12 w 21"/>
                <a:gd name="T13" fmla="*/ 4 h 8"/>
                <a:gd name="T14" fmla="*/ 12 w 21"/>
                <a:gd name="T15" fmla="*/ 4 h 8"/>
                <a:gd name="T16" fmla="*/ 14 w 21"/>
                <a:gd name="T17" fmla="*/ 5 h 8"/>
                <a:gd name="T18" fmla="*/ 2 w 21"/>
                <a:gd name="T19" fmla="*/ 5 h 8"/>
                <a:gd name="T20" fmla="*/ 3 w 21"/>
                <a:gd name="T21" fmla="*/ 4 h 8"/>
                <a:gd name="T22" fmla="*/ 8 w 21"/>
                <a:gd name="T23" fmla="*/ 4 h 8"/>
                <a:gd name="T24" fmla="*/ 7 w 21"/>
                <a:gd name="T25" fmla="*/ 4 h 8"/>
                <a:gd name="T26" fmla="*/ 5 w 21"/>
                <a:gd name="T27" fmla="*/ 5 h 8"/>
                <a:gd name="T28" fmla="*/ 5 w 21"/>
                <a:gd name="T29" fmla="*/ 5 h 8"/>
                <a:gd name="T30" fmla="*/ 7 w 21"/>
                <a:gd name="T31" fmla="*/ 7 h 8"/>
                <a:gd name="T32" fmla="*/ 11 w 21"/>
                <a:gd name="T33" fmla="*/ 3 h 8"/>
                <a:gd name="T34" fmla="*/ 12 w 21"/>
                <a:gd name="T35" fmla="*/ 2 h 8"/>
                <a:gd name="T36" fmla="*/ 13 w 21"/>
                <a:gd name="T37" fmla="*/ 2 h 8"/>
                <a:gd name="T38" fmla="*/ 13 w 21"/>
                <a:gd name="T39" fmla="*/ 3 h 8"/>
                <a:gd name="T40" fmla="*/ 15 w 21"/>
                <a:gd name="T41" fmla="*/ 4 h 8"/>
                <a:gd name="T42" fmla="*/ 13 w 21"/>
                <a:gd name="T43" fmla="*/ 4 h 8"/>
                <a:gd name="T44" fmla="*/ 11 w 21"/>
                <a:gd name="T45" fmla="*/ 3 h 8"/>
                <a:gd name="T46" fmla="*/ 10 w 21"/>
                <a:gd name="T47" fmla="*/ 4 h 8"/>
                <a:gd name="T48" fmla="*/ 13 w 21"/>
                <a:gd name="T49" fmla="*/ 5 h 8"/>
                <a:gd name="T50" fmla="*/ 13 w 21"/>
                <a:gd name="T51" fmla="*/ 6 h 8"/>
                <a:gd name="T52" fmla="*/ 10 w 21"/>
                <a:gd name="T53" fmla="*/ 6 h 8"/>
                <a:gd name="T54" fmla="*/ 10 w 21"/>
                <a:gd name="T55" fmla="*/ 6 h 8"/>
                <a:gd name="T56" fmla="*/ 9 w 21"/>
                <a:gd name="T57" fmla="*/ 7 h 8"/>
                <a:gd name="T58" fmla="*/ 8 w 21"/>
                <a:gd name="T59" fmla="*/ 7 h 8"/>
                <a:gd name="T60" fmla="*/ 8 w 21"/>
                <a:gd name="T61" fmla="*/ 6 h 8"/>
                <a:gd name="T62" fmla="*/ 6 w 21"/>
                <a:gd name="T63" fmla="*/ 5 h 8"/>
                <a:gd name="T64" fmla="*/ 10 w 21"/>
                <a:gd name="T65" fmla="*/ 6 h 8"/>
                <a:gd name="T66" fmla="*/ 11 w 21"/>
                <a:gd name="T67" fmla="*/ 5 h 8"/>
                <a:gd name="T68" fmla="*/ 9 w 21"/>
                <a:gd name="T69" fmla="*/ 4 h 8"/>
                <a:gd name="T70" fmla="*/ 9 w 21"/>
                <a:gd name="T71" fmla="*/ 3 h 8"/>
                <a:gd name="T72" fmla="*/ 9 w 21"/>
                <a:gd name="T73" fmla="*/ 3 h 8"/>
                <a:gd name="T74" fmla="*/ 11 w 21"/>
                <a:gd name="T75" fmla="*/ 3 h 8"/>
                <a:gd name="T76" fmla="*/ 1 w 21"/>
                <a:gd name="T77" fmla="*/ 4 h 8"/>
                <a:gd name="T78" fmla="*/ 11 w 21"/>
                <a:gd name="T79" fmla="*/ 1 h 8"/>
                <a:gd name="T80" fmla="*/ 19 w 21"/>
                <a:gd name="T81" fmla="*/ 3 h 8"/>
                <a:gd name="T82" fmla="*/ 19 w 21"/>
                <a:gd name="T83" fmla="*/ 5 h 8"/>
                <a:gd name="T84" fmla="*/ 17 w 21"/>
                <a:gd name="T85" fmla="*/ 3 h 8"/>
                <a:gd name="T86" fmla="*/ 14 w 21"/>
                <a:gd name="T87" fmla="*/ 2 h 8"/>
                <a:gd name="T88" fmla="*/ 14 w 21"/>
                <a:gd name="T89" fmla="*/ 2 h 8"/>
                <a:gd name="T90" fmla="*/ 12 w 21"/>
                <a:gd name="T91" fmla="*/ 2 h 8"/>
                <a:gd name="T92" fmla="*/ 11 w 21"/>
                <a:gd name="T93" fmla="*/ 2 h 8"/>
                <a:gd name="T94" fmla="*/ 9 w 21"/>
                <a:gd name="T95" fmla="*/ 2 h 8"/>
                <a:gd name="T96" fmla="*/ 3 w 21"/>
                <a:gd name="T97" fmla="*/ 4 h 8"/>
                <a:gd name="T98" fmla="*/ 3 w 21"/>
                <a:gd name="T99" fmla="*/ 4 h 8"/>
                <a:gd name="T100" fmla="*/ 2 w 21"/>
                <a:gd name="T101" fmla="*/ 5 h 8"/>
                <a:gd name="T102" fmla="*/ 2 w 21"/>
                <a:gd name="T103" fmla="*/ 2 h 8"/>
                <a:gd name="T104" fmla="*/ 1 w 21"/>
                <a:gd name="T105" fmla="*/ 6 h 8"/>
                <a:gd name="T106" fmla="*/ 20 w 21"/>
                <a:gd name="T107" fmla="*/ 4 h 8"/>
                <a:gd name="T108" fmla="*/ 18 w 21"/>
                <a:gd name="T10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" h="8"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14" y="5"/>
                  </a:moveTo>
                  <a:cubicBezTo>
                    <a:pt x="14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5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4"/>
                    <a:pt x="14" y="4"/>
                    <a:pt x="14" y="5"/>
                  </a:cubicBezTo>
                  <a:moveTo>
                    <a:pt x="7" y="7"/>
                  </a:moveTo>
                  <a:cubicBezTo>
                    <a:pt x="4" y="7"/>
                    <a:pt x="3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4" y="4"/>
                    <a:pt x="6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moveTo>
                    <a:pt x="11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8" y="5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2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3" y="1"/>
                    <a:pt x="15" y="1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20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3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5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5"/>
                  </a:cubicBezTo>
                  <a:moveTo>
                    <a:pt x="11" y="0"/>
                  </a:moveTo>
                  <a:cubicBezTo>
                    <a:pt x="8" y="0"/>
                    <a:pt x="5" y="1"/>
                    <a:pt x="2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4" y="8"/>
                    <a:pt x="9" y="8"/>
                  </a:cubicBezTo>
                  <a:cubicBezTo>
                    <a:pt x="12" y="8"/>
                    <a:pt x="19" y="7"/>
                    <a:pt x="20" y="4"/>
                  </a:cubicBezTo>
                  <a:cubicBezTo>
                    <a:pt x="21" y="4"/>
                    <a:pt x="20" y="3"/>
                    <a:pt x="20" y="2"/>
                  </a:cubicBezTo>
                  <a:cubicBezTo>
                    <a:pt x="19" y="2"/>
                    <a:pt x="18" y="1"/>
                    <a:pt x="18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3577" y="2522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5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3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5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3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6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4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66"/>
            <p:cNvSpPr>
              <a:spLocks noEditPoints="1"/>
            </p:cNvSpPr>
            <p:nvPr/>
          </p:nvSpPr>
          <p:spPr bwMode="auto">
            <a:xfrm>
              <a:off x="3577" y="2536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67"/>
            <p:cNvSpPr>
              <a:spLocks noEditPoints="1"/>
            </p:cNvSpPr>
            <p:nvPr/>
          </p:nvSpPr>
          <p:spPr bwMode="auto">
            <a:xfrm>
              <a:off x="3577" y="2550"/>
              <a:ext cx="62" cy="24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3577" y="2565"/>
              <a:ext cx="62" cy="23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7 h 10"/>
                <a:gd name="T4" fmla="*/ 10 w 26"/>
                <a:gd name="T5" fmla="*/ 9 h 10"/>
                <a:gd name="T6" fmla="*/ 12 w 26"/>
                <a:gd name="T7" fmla="*/ 7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9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5 h 10"/>
                <a:gd name="T52" fmla="*/ 2 w 26"/>
                <a:gd name="T53" fmla="*/ 7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1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7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9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8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6"/>
                    <a:pt x="6" y="6"/>
                  </a:cubicBezTo>
                  <a:cubicBezTo>
                    <a:pt x="6" y="7"/>
                    <a:pt x="6" y="8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2" y="7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6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3515" y="1822"/>
              <a:ext cx="74" cy="65"/>
            </a:xfrm>
            <a:custGeom>
              <a:avLst/>
              <a:gdLst>
                <a:gd name="T0" fmla="*/ 22 w 31"/>
                <a:gd name="T1" fmla="*/ 26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6 h 27"/>
                <a:gd name="T12" fmla="*/ 22 w 31"/>
                <a:gd name="T13" fmla="*/ 24 h 27"/>
                <a:gd name="T14" fmla="*/ 21 w 31"/>
                <a:gd name="T15" fmla="*/ 18 h 27"/>
                <a:gd name="T16" fmla="*/ 21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6 w 31"/>
                <a:gd name="T23" fmla="*/ 4 h 27"/>
                <a:gd name="T24" fmla="*/ 8 w 31"/>
                <a:gd name="T25" fmla="*/ 6 h 27"/>
                <a:gd name="T26" fmla="*/ 16 w 31"/>
                <a:gd name="T27" fmla="*/ 11 h 27"/>
                <a:gd name="T28" fmla="*/ 24 w 31"/>
                <a:gd name="T29" fmla="*/ 16 h 27"/>
                <a:gd name="T30" fmla="*/ 22 w 31"/>
                <a:gd name="T31" fmla="*/ 24 h 27"/>
                <a:gd name="T32" fmla="*/ 13 w 31"/>
                <a:gd name="T33" fmla="*/ 23 h 27"/>
                <a:gd name="T34" fmla="*/ 2 w 31"/>
                <a:gd name="T35" fmla="*/ 2 h 27"/>
                <a:gd name="T36" fmla="*/ 15 w 31"/>
                <a:gd name="T37" fmla="*/ 13 h 27"/>
                <a:gd name="T38" fmla="*/ 20 w 31"/>
                <a:gd name="T39" fmla="*/ 18 h 27"/>
                <a:gd name="T40" fmla="*/ 17 w 31"/>
                <a:gd name="T41" fmla="*/ 20 h 27"/>
                <a:gd name="T42" fmla="*/ 13 w 31"/>
                <a:gd name="T43" fmla="*/ 23 h 27"/>
                <a:gd name="T44" fmla="*/ 24 w 31"/>
                <a:gd name="T45" fmla="*/ 15 h 27"/>
                <a:gd name="T46" fmla="*/ 16 w 31"/>
                <a:gd name="T47" fmla="*/ 10 h 27"/>
                <a:gd name="T48" fmla="*/ 9 w 31"/>
                <a:gd name="T49" fmla="*/ 5 h 27"/>
                <a:gd name="T50" fmla="*/ 3 w 31"/>
                <a:gd name="T51" fmla="*/ 2 h 27"/>
                <a:gd name="T52" fmla="*/ 8 w 31"/>
                <a:gd name="T53" fmla="*/ 3 h 27"/>
                <a:gd name="T54" fmla="*/ 10 w 31"/>
                <a:gd name="T55" fmla="*/ 4 h 27"/>
                <a:gd name="T56" fmla="*/ 30 w 31"/>
                <a:gd name="T57" fmla="*/ 12 h 27"/>
                <a:gd name="T58" fmla="*/ 24 w 31"/>
                <a:gd name="T59" fmla="*/ 15 h 27"/>
                <a:gd name="T60" fmla="*/ 1 w 31"/>
                <a:gd name="T61" fmla="*/ 0 h 27"/>
                <a:gd name="T62" fmla="*/ 1 w 31"/>
                <a:gd name="T63" fmla="*/ 1 h 27"/>
                <a:gd name="T64" fmla="*/ 1 w 31"/>
                <a:gd name="T65" fmla="*/ 1 h 27"/>
                <a:gd name="T66" fmla="*/ 1 w 31"/>
                <a:gd name="T67" fmla="*/ 1 h 27"/>
                <a:gd name="T68" fmla="*/ 5 w 31"/>
                <a:gd name="T69" fmla="*/ 11 h 27"/>
                <a:gd name="T70" fmla="*/ 12 w 31"/>
                <a:gd name="T71" fmla="*/ 24 h 27"/>
                <a:gd name="T72" fmla="*/ 12 w 31"/>
                <a:gd name="T73" fmla="*/ 24 h 27"/>
                <a:gd name="T74" fmla="*/ 17 w 31"/>
                <a:gd name="T75" fmla="*/ 21 h 27"/>
                <a:gd name="T76" fmla="*/ 19 w 31"/>
                <a:gd name="T77" fmla="*/ 24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2 w 31"/>
                <a:gd name="T85" fmla="*/ 27 h 27"/>
                <a:gd name="T86" fmla="*/ 23 w 31"/>
                <a:gd name="T87" fmla="*/ 27 h 27"/>
                <a:gd name="T88" fmla="*/ 23 w 31"/>
                <a:gd name="T89" fmla="*/ 26 h 27"/>
                <a:gd name="T90" fmla="*/ 24 w 31"/>
                <a:gd name="T91" fmla="*/ 16 h 27"/>
                <a:gd name="T92" fmla="*/ 30 w 31"/>
                <a:gd name="T93" fmla="*/ 13 h 27"/>
                <a:gd name="T94" fmla="*/ 31 w 31"/>
                <a:gd name="T95" fmla="*/ 13 h 27"/>
                <a:gd name="T96" fmla="*/ 31 w 31"/>
                <a:gd name="T97" fmla="*/ 12 h 27"/>
                <a:gd name="T98" fmla="*/ 31 w 31"/>
                <a:gd name="T99" fmla="*/ 12 h 27"/>
                <a:gd name="T100" fmla="*/ 11 w 31"/>
                <a:gd name="T101" fmla="*/ 4 h 27"/>
                <a:gd name="T102" fmla="*/ 8 w 31"/>
                <a:gd name="T103" fmla="*/ 3 h 27"/>
                <a:gd name="T104" fmla="*/ 1 w 31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" h="27">
                  <a:moveTo>
                    <a:pt x="22" y="26"/>
                  </a:moveTo>
                  <a:cubicBezTo>
                    <a:pt x="21" y="25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moveTo>
                    <a:pt x="22" y="24"/>
                  </a:moveTo>
                  <a:cubicBezTo>
                    <a:pt x="22" y="21"/>
                    <a:pt x="22" y="20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2" y="9"/>
                    <a:pt x="9" y="7"/>
                    <a:pt x="6" y="4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11" y="7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13" y="23"/>
                  </a:moveTo>
                  <a:cubicBezTo>
                    <a:pt x="10" y="19"/>
                    <a:pt x="3" y="5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8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5" y="3"/>
                    <a:pt x="3" y="2"/>
                  </a:cubicBezTo>
                  <a:cubicBezTo>
                    <a:pt x="5" y="2"/>
                    <a:pt x="6" y="3"/>
                    <a:pt x="8" y="3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9"/>
                    <a:pt x="30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1" y="21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1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5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4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70"/>
            <p:cNvSpPr>
              <a:spLocks noEditPoints="1"/>
            </p:cNvSpPr>
            <p:nvPr/>
          </p:nvSpPr>
          <p:spPr bwMode="auto">
            <a:xfrm>
              <a:off x="3453" y="1742"/>
              <a:ext cx="74" cy="64"/>
            </a:xfrm>
            <a:custGeom>
              <a:avLst/>
              <a:gdLst>
                <a:gd name="T0" fmla="*/ 22 w 31"/>
                <a:gd name="T1" fmla="*/ 25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5 h 27"/>
                <a:gd name="T12" fmla="*/ 23 w 31"/>
                <a:gd name="T13" fmla="*/ 23 h 27"/>
                <a:gd name="T14" fmla="*/ 21 w 31"/>
                <a:gd name="T15" fmla="*/ 18 h 27"/>
                <a:gd name="T16" fmla="*/ 22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9 w 31"/>
                <a:gd name="T23" fmla="*/ 6 h 27"/>
                <a:gd name="T24" fmla="*/ 16 w 31"/>
                <a:gd name="T25" fmla="*/ 11 h 27"/>
                <a:gd name="T26" fmla="*/ 24 w 31"/>
                <a:gd name="T27" fmla="*/ 16 h 27"/>
                <a:gd name="T28" fmla="*/ 23 w 31"/>
                <a:gd name="T29" fmla="*/ 23 h 27"/>
                <a:gd name="T30" fmla="*/ 13 w 31"/>
                <a:gd name="T31" fmla="*/ 23 h 27"/>
                <a:gd name="T32" fmla="*/ 2 w 31"/>
                <a:gd name="T33" fmla="*/ 2 h 27"/>
                <a:gd name="T34" fmla="*/ 15 w 31"/>
                <a:gd name="T35" fmla="*/ 13 h 27"/>
                <a:gd name="T36" fmla="*/ 20 w 31"/>
                <a:gd name="T37" fmla="*/ 17 h 27"/>
                <a:gd name="T38" fmla="*/ 17 w 31"/>
                <a:gd name="T39" fmla="*/ 20 h 27"/>
                <a:gd name="T40" fmla="*/ 13 w 31"/>
                <a:gd name="T41" fmla="*/ 23 h 27"/>
                <a:gd name="T42" fmla="*/ 24 w 31"/>
                <a:gd name="T43" fmla="*/ 15 h 27"/>
                <a:gd name="T44" fmla="*/ 16 w 31"/>
                <a:gd name="T45" fmla="*/ 10 h 27"/>
                <a:gd name="T46" fmla="*/ 9 w 31"/>
                <a:gd name="T47" fmla="*/ 5 h 27"/>
                <a:gd name="T48" fmla="*/ 4 w 31"/>
                <a:gd name="T49" fmla="*/ 2 h 27"/>
                <a:gd name="T50" fmla="*/ 8 w 31"/>
                <a:gd name="T51" fmla="*/ 4 h 27"/>
                <a:gd name="T52" fmla="*/ 10 w 31"/>
                <a:gd name="T53" fmla="*/ 4 h 27"/>
                <a:gd name="T54" fmla="*/ 29 w 31"/>
                <a:gd name="T55" fmla="*/ 12 h 27"/>
                <a:gd name="T56" fmla="*/ 24 w 31"/>
                <a:gd name="T57" fmla="*/ 15 h 27"/>
                <a:gd name="T58" fmla="*/ 1 w 31"/>
                <a:gd name="T59" fmla="*/ 0 h 27"/>
                <a:gd name="T60" fmla="*/ 1 w 31"/>
                <a:gd name="T61" fmla="*/ 1 h 27"/>
                <a:gd name="T62" fmla="*/ 1 w 31"/>
                <a:gd name="T63" fmla="*/ 1 h 27"/>
                <a:gd name="T64" fmla="*/ 1 w 31"/>
                <a:gd name="T65" fmla="*/ 1 h 27"/>
                <a:gd name="T66" fmla="*/ 5 w 31"/>
                <a:gd name="T67" fmla="*/ 11 h 27"/>
                <a:gd name="T68" fmla="*/ 12 w 31"/>
                <a:gd name="T69" fmla="*/ 24 h 27"/>
                <a:gd name="T70" fmla="*/ 12 w 31"/>
                <a:gd name="T71" fmla="*/ 24 h 27"/>
                <a:gd name="T72" fmla="*/ 17 w 31"/>
                <a:gd name="T73" fmla="*/ 22 h 27"/>
                <a:gd name="T74" fmla="*/ 19 w 31"/>
                <a:gd name="T75" fmla="*/ 24 h 27"/>
                <a:gd name="T76" fmla="*/ 22 w 31"/>
                <a:gd name="T77" fmla="*/ 27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3 w 31"/>
                <a:gd name="T85" fmla="*/ 27 h 27"/>
                <a:gd name="T86" fmla="*/ 23 w 31"/>
                <a:gd name="T87" fmla="*/ 26 h 27"/>
                <a:gd name="T88" fmla="*/ 25 w 31"/>
                <a:gd name="T89" fmla="*/ 16 h 27"/>
                <a:gd name="T90" fmla="*/ 30 w 31"/>
                <a:gd name="T91" fmla="*/ 13 h 27"/>
                <a:gd name="T92" fmla="*/ 31 w 31"/>
                <a:gd name="T93" fmla="*/ 13 h 27"/>
                <a:gd name="T94" fmla="*/ 31 w 31"/>
                <a:gd name="T95" fmla="*/ 12 h 27"/>
                <a:gd name="T96" fmla="*/ 31 w 31"/>
                <a:gd name="T97" fmla="*/ 12 h 27"/>
                <a:gd name="T98" fmla="*/ 11 w 31"/>
                <a:gd name="T99" fmla="*/ 3 h 27"/>
                <a:gd name="T100" fmla="*/ 9 w 31"/>
                <a:gd name="T101" fmla="*/ 3 h 27"/>
                <a:gd name="T102" fmla="*/ 1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2" y="25"/>
                  </a:moveTo>
                  <a:cubicBezTo>
                    <a:pt x="21" y="24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moveTo>
                    <a:pt x="23" y="23"/>
                  </a:moveTo>
                  <a:cubicBezTo>
                    <a:pt x="22" y="21"/>
                    <a:pt x="22" y="19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3" y="10"/>
                    <a:pt x="11" y="8"/>
                    <a:pt x="9" y="6"/>
                  </a:cubicBezTo>
                  <a:cubicBezTo>
                    <a:pt x="11" y="8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13" y="23"/>
                  </a:moveTo>
                  <a:cubicBezTo>
                    <a:pt x="10" y="19"/>
                    <a:pt x="4" y="6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7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6" y="3"/>
                    <a:pt x="4" y="2"/>
                  </a:cubicBezTo>
                  <a:cubicBezTo>
                    <a:pt x="6" y="3"/>
                    <a:pt x="7" y="3"/>
                    <a:pt x="8" y="4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10"/>
                    <a:pt x="29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0" y="22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6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3539" y="2108"/>
              <a:ext cx="119" cy="112"/>
            </a:xfrm>
            <a:custGeom>
              <a:avLst/>
              <a:gdLst>
                <a:gd name="T0" fmla="*/ 14 w 50"/>
                <a:gd name="T1" fmla="*/ 46 h 47"/>
                <a:gd name="T2" fmla="*/ 16 w 50"/>
                <a:gd name="T3" fmla="*/ 46 h 47"/>
                <a:gd name="T4" fmla="*/ 19 w 50"/>
                <a:gd name="T5" fmla="*/ 46 h 47"/>
                <a:gd name="T6" fmla="*/ 20 w 50"/>
                <a:gd name="T7" fmla="*/ 46 h 47"/>
                <a:gd name="T8" fmla="*/ 22 w 50"/>
                <a:gd name="T9" fmla="*/ 46 h 47"/>
                <a:gd name="T10" fmla="*/ 24 w 50"/>
                <a:gd name="T11" fmla="*/ 46 h 47"/>
                <a:gd name="T12" fmla="*/ 27 w 50"/>
                <a:gd name="T13" fmla="*/ 46 h 47"/>
                <a:gd name="T14" fmla="*/ 28 w 50"/>
                <a:gd name="T15" fmla="*/ 46 h 47"/>
                <a:gd name="T16" fmla="*/ 33 w 50"/>
                <a:gd name="T17" fmla="*/ 46 h 47"/>
                <a:gd name="T18" fmla="*/ 34 w 50"/>
                <a:gd name="T19" fmla="*/ 46 h 47"/>
                <a:gd name="T20" fmla="*/ 37 w 50"/>
                <a:gd name="T21" fmla="*/ 45 h 47"/>
                <a:gd name="T22" fmla="*/ 38 w 50"/>
                <a:gd name="T23" fmla="*/ 45 h 47"/>
                <a:gd name="T24" fmla="*/ 13 w 50"/>
                <a:gd name="T25" fmla="*/ 45 h 47"/>
                <a:gd name="T26" fmla="*/ 19 w 50"/>
                <a:gd name="T27" fmla="*/ 42 h 47"/>
                <a:gd name="T28" fmla="*/ 31 w 50"/>
                <a:gd name="T29" fmla="*/ 40 h 47"/>
                <a:gd name="T30" fmla="*/ 38 w 50"/>
                <a:gd name="T31" fmla="*/ 44 h 47"/>
                <a:gd name="T32" fmla="*/ 13 w 50"/>
                <a:gd name="T33" fmla="*/ 43 h 47"/>
                <a:gd name="T34" fmla="*/ 6 w 50"/>
                <a:gd name="T35" fmla="*/ 37 h 47"/>
                <a:gd name="T36" fmla="*/ 4 w 50"/>
                <a:gd name="T37" fmla="*/ 37 h 47"/>
                <a:gd name="T38" fmla="*/ 42 w 50"/>
                <a:gd name="T39" fmla="*/ 36 h 47"/>
                <a:gd name="T40" fmla="*/ 8 w 50"/>
                <a:gd name="T41" fmla="*/ 37 h 47"/>
                <a:gd name="T42" fmla="*/ 39 w 50"/>
                <a:gd name="T43" fmla="*/ 36 h 47"/>
                <a:gd name="T44" fmla="*/ 36 w 50"/>
                <a:gd name="T45" fmla="*/ 37 h 47"/>
                <a:gd name="T46" fmla="*/ 43 w 50"/>
                <a:gd name="T47" fmla="*/ 36 h 47"/>
                <a:gd name="T48" fmla="*/ 35 w 50"/>
                <a:gd name="T49" fmla="*/ 35 h 47"/>
                <a:gd name="T50" fmla="*/ 34 w 50"/>
                <a:gd name="T51" fmla="*/ 35 h 47"/>
                <a:gd name="T52" fmla="*/ 31 w 50"/>
                <a:gd name="T53" fmla="*/ 35 h 47"/>
                <a:gd name="T54" fmla="*/ 30 w 50"/>
                <a:gd name="T55" fmla="*/ 35 h 47"/>
                <a:gd name="T56" fmla="*/ 28 w 50"/>
                <a:gd name="T57" fmla="*/ 35 h 47"/>
                <a:gd name="T58" fmla="*/ 26 w 50"/>
                <a:gd name="T59" fmla="*/ 35 h 47"/>
                <a:gd name="T60" fmla="*/ 25 w 50"/>
                <a:gd name="T61" fmla="*/ 35 h 47"/>
                <a:gd name="T62" fmla="*/ 24 w 50"/>
                <a:gd name="T63" fmla="*/ 35 h 47"/>
                <a:gd name="T64" fmla="*/ 11 w 50"/>
                <a:gd name="T65" fmla="*/ 35 h 47"/>
                <a:gd name="T66" fmla="*/ 20 w 50"/>
                <a:gd name="T67" fmla="*/ 35 h 47"/>
                <a:gd name="T68" fmla="*/ 18 w 50"/>
                <a:gd name="T69" fmla="*/ 35 h 47"/>
                <a:gd name="T70" fmla="*/ 17 w 50"/>
                <a:gd name="T71" fmla="*/ 35 h 47"/>
                <a:gd name="T72" fmla="*/ 15 w 50"/>
                <a:gd name="T73" fmla="*/ 35 h 47"/>
                <a:gd name="T74" fmla="*/ 47 w 50"/>
                <a:gd name="T75" fmla="*/ 35 h 47"/>
                <a:gd name="T76" fmla="*/ 4 w 50"/>
                <a:gd name="T77" fmla="*/ 35 h 47"/>
                <a:gd name="T78" fmla="*/ 47 w 50"/>
                <a:gd name="T79" fmla="*/ 36 h 47"/>
                <a:gd name="T80" fmla="*/ 2 w 50"/>
                <a:gd name="T81" fmla="*/ 31 h 47"/>
                <a:gd name="T82" fmla="*/ 7 w 50"/>
                <a:gd name="T83" fmla="*/ 1 h 47"/>
                <a:gd name="T84" fmla="*/ 49 w 50"/>
                <a:gd name="T85" fmla="*/ 9 h 47"/>
                <a:gd name="T86" fmla="*/ 41 w 50"/>
                <a:gd name="T87" fmla="*/ 35 h 47"/>
                <a:gd name="T88" fmla="*/ 7 w 50"/>
                <a:gd name="T89" fmla="*/ 0 h 47"/>
                <a:gd name="T90" fmla="*/ 1 w 50"/>
                <a:gd name="T91" fmla="*/ 32 h 47"/>
                <a:gd name="T92" fmla="*/ 18 w 50"/>
                <a:gd name="T93" fmla="*/ 41 h 47"/>
                <a:gd name="T94" fmla="*/ 12 w 50"/>
                <a:gd name="T95" fmla="*/ 42 h 47"/>
                <a:gd name="T96" fmla="*/ 14 w 50"/>
                <a:gd name="T97" fmla="*/ 47 h 47"/>
                <a:gd name="T98" fmla="*/ 39 w 50"/>
                <a:gd name="T99" fmla="*/ 46 h 47"/>
                <a:gd name="T100" fmla="*/ 32 w 50"/>
                <a:gd name="T101" fmla="*/ 42 h 47"/>
                <a:gd name="T102" fmla="*/ 49 w 50"/>
                <a:gd name="T103" fmla="*/ 37 h 47"/>
                <a:gd name="T104" fmla="*/ 50 w 50"/>
                <a:gd name="T105" fmla="*/ 9 h 47"/>
                <a:gd name="T106" fmla="*/ 7 w 50"/>
                <a:gd name="T10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7"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moveTo>
                    <a:pt x="15" y="46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moveTo>
                    <a:pt x="17" y="46"/>
                  </a:move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moveTo>
                    <a:pt x="19" y="46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6"/>
                    <a:pt x="19" y="46"/>
                    <a:pt x="19" y="46"/>
                  </a:cubicBezTo>
                  <a:moveTo>
                    <a:pt x="21" y="46"/>
                  </a:move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46"/>
                    <a:pt x="21" y="46"/>
                    <a:pt x="21" y="46"/>
                  </a:cubicBezTo>
                  <a:moveTo>
                    <a:pt x="23" y="46"/>
                  </a:move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moveTo>
                    <a:pt x="25" y="46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6" y="46"/>
                    <a:pt x="25" y="46"/>
                    <a:pt x="25" y="46"/>
                  </a:cubicBezTo>
                  <a:moveTo>
                    <a:pt x="28" y="46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moveTo>
                    <a:pt x="31" y="46"/>
                  </a:moveTo>
                  <a:cubicBezTo>
                    <a:pt x="31" y="46"/>
                    <a:pt x="30" y="46"/>
                    <a:pt x="30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moveTo>
                    <a:pt x="33" y="46"/>
                  </a:moveTo>
                  <a:cubicBezTo>
                    <a:pt x="33" y="46"/>
                    <a:pt x="32" y="46"/>
                    <a:pt x="32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6"/>
                    <a:pt x="33" y="46"/>
                    <a:pt x="33" y="46"/>
                  </a:cubicBezTo>
                  <a:moveTo>
                    <a:pt x="35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6"/>
                    <a:pt x="35" y="46"/>
                    <a:pt x="35" y="46"/>
                  </a:cubicBezTo>
                  <a:moveTo>
                    <a:pt x="36" y="46"/>
                  </a:move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moveTo>
                    <a:pt x="37" y="46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7" y="46"/>
                    <a:pt x="37" y="46"/>
                    <a:pt x="37" y="46"/>
                  </a:cubicBezTo>
                  <a:moveTo>
                    <a:pt x="13" y="46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3" y="46"/>
                    <a:pt x="13" y="46"/>
                  </a:cubicBezTo>
                  <a:moveTo>
                    <a:pt x="15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8" y="43"/>
                    <a:pt x="18" y="43"/>
                    <a:pt x="19" y="42"/>
                  </a:cubicBezTo>
                  <a:cubicBezTo>
                    <a:pt x="19" y="42"/>
                    <a:pt x="19" y="42"/>
                    <a:pt x="19" y="41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8"/>
                    <a:pt x="27" y="38"/>
                    <a:pt x="31" y="38"/>
                  </a:cubicBezTo>
                  <a:cubicBezTo>
                    <a:pt x="31" y="38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1" y="42"/>
                  </a:cubicBezTo>
                  <a:cubicBezTo>
                    <a:pt x="31" y="43"/>
                    <a:pt x="32" y="43"/>
                    <a:pt x="32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37" y="43"/>
                    <a:pt x="38" y="43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3"/>
                  </a:cubicBezTo>
                  <a:moveTo>
                    <a:pt x="7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7" y="36"/>
                    <a:pt x="7" y="37"/>
                  </a:cubicBezTo>
                  <a:moveTo>
                    <a:pt x="5" y="37"/>
                  </a:moveTo>
                  <a:cubicBezTo>
                    <a:pt x="5" y="37"/>
                    <a:pt x="5" y="37"/>
                    <a:pt x="4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moveTo>
                    <a:pt x="41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6"/>
                  </a:cubicBezTo>
                  <a:moveTo>
                    <a:pt x="9" y="3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9" y="36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moveTo>
                    <a:pt x="39" y="37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39" y="37"/>
                    <a:pt x="39" y="37"/>
                  </a:cubicBezTo>
                  <a:moveTo>
                    <a:pt x="36" y="37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7"/>
                    <a:pt x="37" y="37"/>
                    <a:pt x="36" y="37"/>
                  </a:cubicBezTo>
                  <a:moveTo>
                    <a:pt x="43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5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3" y="36"/>
                    <a:pt x="43" y="36"/>
                  </a:cubicBezTo>
                  <a:moveTo>
                    <a:pt x="35" y="37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6"/>
                    <a:pt x="36" y="36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32" y="37"/>
                  </a:moveTo>
                  <a:cubicBezTo>
                    <a:pt x="32" y="36"/>
                    <a:pt x="32" y="36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2" y="37"/>
                    <a:pt x="32" y="37"/>
                  </a:cubicBezTo>
                  <a:moveTo>
                    <a:pt x="30" y="37"/>
                  </a:move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29" y="37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7" y="37"/>
                  </a:moveTo>
                  <a:cubicBezTo>
                    <a:pt x="27" y="36"/>
                    <a:pt x="28" y="36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moveTo>
                    <a:pt x="26" y="37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6"/>
                    <a:pt x="26" y="36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moveTo>
                    <a:pt x="24" y="37"/>
                  </a:moveTo>
                  <a:cubicBezTo>
                    <a:pt x="24" y="36"/>
                    <a:pt x="25" y="36"/>
                    <a:pt x="25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22" y="37"/>
                  </a:moveTo>
                  <a:cubicBezTo>
                    <a:pt x="22" y="36"/>
                    <a:pt x="23" y="36"/>
                    <a:pt x="23" y="35"/>
                  </a:cubicBezTo>
                  <a:cubicBezTo>
                    <a:pt x="23" y="35"/>
                    <a:pt x="24" y="35"/>
                    <a:pt x="24" y="35"/>
                  </a:cubicBezTo>
                  <a:cubicBezTo>
                    <a:pt x="24" y="36"/>
                    <a:pt x="24" y="36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2" y="37"/>
                    <a:pt x="22" y="37"/>
                  </a:cubicBezTo>
                  <a:moveTo>
                    <a:pt x="11" y="37"/>
                  </a:moveTo>
                  <a:cubicBezTo>
                    <a:pt x="11" y="37"/>
                    <a:pt x="10" y="37"/>
                    <a:pt x="10" y="37"/>
                  </a:cubicBezTo>
                  <a:cubicBezTo>
                    <a:pt x="10" y="36"/>
                    <a:pt x="10" y="36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7"/>
                    <a:pt x="11" y="37"/>
                    <a:pt x="11" y="37"/>
                  </a:cubicBezTo>
                  <a:moveTo>
                    <a:pt x="19" y="37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6"/>
                    <a:pt x="22" y="36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7"/>
                    <a:pt x="20" y="37"/>
                    <a:pt x="19" y="37"/>
                  </a:cubicBezTo>
                  <a:moveTo>
                    <a:pt x="17" y="37"/>
                  </a:moveTo>
                  <a:cubicBezTo>
                    <a:pt x="17" y="36"/>
                    <a:pt x="17" y="36"/>
                    <a:pt x="18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moveTo>
                    <a:pt x="15" y="3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5" y="37"/>
                    <a:pt x="15" y="37"/>
                  </a:cubicBezTo>
                  <a:moveTo>
                    <a:pt x="12" y="37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2" y="37"/>
                  </a:cubicBezTo>
                  <a:moveTo>
                    <a:pt x="45" y="36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7" y="35"/>
                    <a:pt x="47" y="35"/>
                  </a:cubicBezTo>
                  <a:cubicBezTo>
                    <a:pt x="47" y="36"/>
                    <a:pt x="46" y="36"/>
                    <a:pt x="46" y="36"/>
                  </a:cubicBezTo>
                  <a:cubicBezTo>
                    <a:pt x="46" y="36"/>
                    <a:pt x="46" y="36"/>
                    <a:pt x="45" y="36"/>
                  </a:cubicBezTo>
                  <a:moveTo>
                    <a:pt x="4" y="36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moveTo>
                    <a:pt x="47" y="36"/>
                  </a:moveTo>
                  <a:cubicBezTo>
                    <a:pt x="47" y="36"/>
                    <a:pt x="48" y="35"/>
                    <a:pt x="48" y="35"/>
                  </a:cubicBezTo>
                  <a:cubicBezTo>
                    <a:pt x="48" y="35"/>
                    <a:pt x="49" y="35"/>
                    <a:pt x="49" y="34"/>
                  </a:cubicBezTo>
                  <a:cubicBezTo>
                    <a:pt x="49" y="35"/>
                    <a:pt x="49" y="35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4"/>
                    <a:pt x="2" y="35"/>
                    <a:pt x="3" y="35"/>
                  </a:cubicBezTo>
                  <a:cubicBezTo>
                    <a:pt x="2" y="36"/>
                    <a:pt x="2" y="36"/>
                    <a:pt x="2" y="36"/>
                  </a:cubicBezTo>
                  <a:moveTo>
                    <a:pt x="7" y="35"/>
                  </a:moveTo>
                  <a:cubicBezTo>
                    <a:pt x="3" y="35"/>
                    <a:pt x="2" y="34"/>
                    <a:pt x="2" y="3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1" y="9"/>
                    <a:pt x="1" y="4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1"/>
                    <a:pt x="10" y="1"/>
                    <a:pt x="11" y="1"/>
                  </a:cubicBezTo>
                  <a:cubicBezTo>
                    <a:pt x="12" y="1"/>
                    <a:pt x="14" y="1"/>
                    <a:pt x="1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2"/>
                    <a:pt x="48" y="2"/>
                  </a:cubicBezTo>
                  <a:cubicBezTo>
                    <a:pt x="49" y="3"/>
                    <a:pt x="49" y="6"/>
                    <a:pt x="49" y="7"/>
                  </a:cubicBezTo>
                  <a:cubicBezTo>
                    <a:pt x="49" y="8"/>
                    <a:pt x="49" y="8"/>
                    <a:pt x="49" y="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4"/>
                    <a:pt x="49" y="25"/>
                    <a:pt x="49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33"/>
                    <a:pt x="49" y="33"/>
                    <a:pt x="48" y="33"/>
                  </a:cubicBezTo>
                  <a:cubicBezTo>
                    <a:pt x="47" y="34"/>
                    <a:pt x="45" y="35"/>
                    <a:pt x="43" y="35"/>
                  </a:cubicBezTo>
                  <a:cubicBezTo>
                    <a:pt x="42" y="35"/>
                    <a:pt x="42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36" y="35"/>
                    <a:pt x="31" y="34"/>
                    <a:pt x="27" y="34"/>
                  </a:cubicBezTo>
                  <a:cubicBezTo>
                    <a:pt x="22" y="34"/>
                    <a:pt x="18" y="34"/>
                    <a:pt x="14" y="34"/>
                  </a:cubicBezTo>
                  <a:cubicBezTo>
                    <a:pt x="13" y="34"/>
                    <a:pt x="12" y="34"/>
                    <a:pt x="11" y="34"/>
                  </a:cubicBezTo>
                  <a:cubicBezTo>
                    <a:pt x="10" y="35"/>
                    <a:pt x="9" y="35"/>
                    <a:pt x="7" y="35"/>
                  </a:cubicBezTo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3" y="38"/>
                    <a:pt x="4" y="38"/>
                    <a:pt x="6" y="38"/>
                  </a:cubicBezTo>
                  <a:cubicBezTo>
                    <a:pt x="9" y="38"/>
                    <a:pt x="13" y="38"/>
                    <a:pt x="17" y="38"/>
                  </a:cubicBezTo>
                  <a:cubicBezTo>
                    <a:pt x="17" y="38"/>
                    <a:pt x="18" y="38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40"/>
                    <a:pt x="18" y="4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7" y="42"/>
                    <a:pt x="17" y="42"/>
                  </a:cubicBezTo>
                  <a:cubicBezTo>
                    <a:pt x="16" y="42"/>
                    <a:pt x="16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7"/>
                    <a:pt x="21" y="47"/>
                    <a:pt x="23" y="47"/>
                  </a:cubicBezTo>
                  <a:cubicBezTo>
                    <a:pt x="25" y="47"/>
                    <a:pt x="27" y="47"/>
                    <a:pt x="29" y="47"/>
                  </a:cubicBezTo>
                  <a:cubicBezTo>
                    <a:pt x="31" y="47"/>
                    <a:pt x="33" y="47"/>
                    <a:pt x="35" y="47"/>
                  </a:cubicBezTo>
                  <a:cubicBezTo>
                    <a:pt x="35" y="47"/>
                    <a:pt x="39" y="47"/>
                    <a:pt x="39" y="46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3"/>
                    <a:pt x="38" y="42"/>
                    <a:pt x="37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8"/>
                    <a:pt x="32" y="38"/>
                  </a:cubicBezTo>
                  <a:cubicBezTo>
                    <a:pt x="39" y="38"/>
                    <a:pt x="45" y="37"/>
                    <a:pt x="47" y="37"/>
                  </a:cubicBezTo>
                  <a:cubicBezTo>
                    <a:pt x="47" y="37"/>
                    <a:pt x="48" y="37"/>
                    <a:pt x="49" y="37"/>
                  </a:cubicBezTo>
                  <a:cubicBezTo>
                    <a:pt x="50" y="36"/>
                    <a:pt x="50" y="34"/>
                    <a:pt x="50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0"/>
                    <a:pt x="50" y="28"/>
                    <a:pt x="50" y="26"/>
                  </a:cubicBezTo>
                  <a:cubicBezTo>
                    <a:pt x="50" y="25"/>
                    <a:pt x="50" y="24"/>
                    <a:pt x="50" y="2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6"/>
                    <a:pt x="50" y="3"/>
                    <a:pt x="49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72"/>
            <p:cNvSpPr>
              <a:spLocks noEditPoints="1"/>
            </p:cNvSpPr>
            <p:nvPr/>
          </p:nvSpPr>
          <p:spPr bwMode="auto">
            <a:xfrm>
              <a:off x="3672" y="2213"/>
              <a:ext cx="60" cy="49"/>
            </a:xfrm>
            <a:custGeom>
              <a:avLst/>
              <a:gdLst>
                <a:gd name="T0" fmla="*/ 15 w 25"/>
                <a:gd name="T1" fmla="*/ 18 h 21"/>
                <a:gd name="T2" fmla="*/ 8 w 25"/>
                <a:gd name="T3" fmla="*/ 13 h 21"/>
                <a:gd name="T4" fmla="*/ 2 w 25"/>
                <a:gd name="T5" fmla="*/ 8 h 21"/>
                <a:gd name="T6" fmla="*/ 4 w 25"/>
                <a:gd name="T7" fmla="*/ 9 h 21"/>
                <a:gd name="T8" fmla="*/ 12 w 25"/>
                <a:gd name="T9" fmla="*/ 15 h 21"/>
                <a:gd name="T10" fmla="*/ 19 w 25"/>
                <a:gd name="T11" fmla="*/ 19 h 21"/>
                <a:gd name="T12" fmla="*/ 22 w 25"/>
                <a:gd name="T13" fmla="*/ 18 h 21"/>
                <a:gd name="T14" fmla="*/ 19 w 25"/>
                <a:gd name="T15" fmla="*/ 18 h 21"/>
                <a:gd name="T16" fmla="*/ 13 w 25"/>
                <a:gd name="T17" fmla="*/ 15 h 21"/>
                <a:gd name="T18" fmla="*/ 7 w 25"/>
                <a:gd name="T19" fmla="*/ 10 h 21"/>
                <a:gd name="T20" fmla="*/ 8 w 25"/>
                <a:gd name="T21" fmla="*/ 7 h 21"/>
                <a:gd name="T22" fmla="*/ 13 w 25"/>
                <a:gd name="T23" fmla="*/ 5 h 21"/>
                <a:gd name="T24" fmla="*/ 18 w 25"/>
                <a:gd name="T25" fmla="*/ 3 h 21"/>
                <a:gd name="T26" fmla="*/ 24 w 25"/>
                <a:gd name="T27" fmla="*/ 14 h 21"/>
                <a:gd name="T28" fmla="*/ 24 w 25"/>
                <a:gd name="T29" fmla="*/ 16 h 21"/>
                <a:gd name="T30" fmla="*/ 6 w 25"/>
                <a:gd name="T31" fmla="*/ 9 h 21"/>
                <a:gd name="T32" fmla="*/ 4 w 25"/>
                <a:gd name="T33" fmla="*/ 8 h 21"/>
                <a:gd name="T34" fmla="*/ 2 w 25"/>
                <a:gd name="T35" fmla="*/ 6 h 21"/>
                <a:gd name="T36" fmla="*/ 11 w 25"/>
                <a:gd name="T37" fmla="*/ 5 h 21"/>
                <a:gd name="T38" fmla="*/ 11 w 25"/>
                <a:gd name="T39" fmla="*/ 5 h 21"/>
                <a:gd name="T40" fmla="*/ 6 w 25"/>
                <a:gd name="T41" fmla="*/ 9 h 21"/>
                <a:gd name="T42" fmla="*/ 11 w 25"/>
                <a:gd name="T43" fmla="*/ 4 h 21"/>
                <a:gd name="T44" fmla="*/ 7 w 25"/>
                <a:gd name="T45" fmla="*/ 1 h 21"/>
                <a:gd name="T46" fmla="*/ 16 w 25"/>
                <a:gd name="T47" fmla="*/ 2 h 21"/>
                <a:gd name="T48" fmla="*/ 12 w 25"/>
                <a:gd name="T49" fmla="*/ 4 h 21"/>
                <a:gd name="T50" fmla="*/ 7 w 25"/>
                <a:gd name="T51" fmla="*/ 0 h 21"/>
                <a:gd name="T52" fmla="*/ 5 w 25"/>
                <a:gd name="T53" fmla="*/ 1 h 21"/>
                <a:gd name="T54" fmla="*/ 1 w 25"/>
                <a:gd name="T55" fmla="*/ 4 h 21"/>
                <a:gd name="T56" fmla="*/ 1 w 25"/>
                <a:gd name="T57" fmla="*/ 8 h 21"/>
                <a:gd name="T58" fmla="*/ 8 w 25"/>
                <a:gd name="T59" fmla="*/ 14 h 21"/>
                <a:gd name="T60" fmla="*/ 14 w 25"/>
                <a:gd name="T61" fmla="*/ 19 h 21"/>
                <a:gd name="T62" fmla="*/ 23 w 25"/>
                <a:gd name="T63" fmla="*/ 19 h 21"/>
                <a:gd name="T64" fmla="*/ 19 w 25"/>
                <a:gd name="T6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" h="21">
                  <a:moveTo>
                    <a:pt x="19" y="20"/>
                  </a:moveTo>
                  <a:cubicBezTo>
                    <a:pt x="18" y="20"/>
                    <a:pt x="16" y="19"/>
                    <a:pt x="15" y="18"/>
                  </a:cubicBezTo>
                  <a:cubicBezTo>
                    <a:pt x="14" y="18"/>
                    <a:pt x="12" y="17"/>
                    <a:pt x="11" y="16"/>
                  </a:cubicBezTo>
                  <a:cubicBezTo>
                    <a:pt x="10" y="15"/>
                    <a:pt x="9" y="14"/>
                    <a:pt x="8" y="13"/>
                  </a:cubicBezTo>
                  <a:cubicBezTo>
                    <a:pt x="8" y="13"/>
                    <a:pt x="7" y="13"/>
                    <a:pt x="6" y="12"/>
                  </a:cubicBezTo>
                  <a:cubicBezTo>
                    <a:pt x="4" y="11"/>
                    <a:pt x="2" y="10"/>
                    <a:pt x="2" y="8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1"/>
                    <a:pt x="10" y="13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4" y="17"/>
                    <a:pt x="15" y="18"/>
                  </a:cubicBezTo>
                  <a:cubicBezTo>
                    <a:pt x="16" y="19"/>
                    <a:pt x="18" y="19"/>
                    <a:pt x="19" y="19"/>
                  </a:cubicBezTo>
                  <a:cubicBezTo>
                    <a:pt x="20" y="19"/>
                    <a:pt x="22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0"/>
                    <a:pt x="19" y="20"/>
                  </a:cubicBezTo>
                  <a:moveTo>
                    <a:pt x="19" y="18"/>
                  </a:moveTo>
                  <a:cubicBezTo>
                    <a:pt x="18" y="18"/>
                    <a:pt x="17" y="18"/>
                    <a:pt x="16" y="17"/>
                  </a:cubicBezTo>
                  <a:cubicBezTo>
                    <a:pt x="15" y="16"/>
                    <a:pt x="14" y="16"/>
                    <a:pt x="13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2"/>
                    <a:pt x="9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6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6"/>
                    <a:pt x="24" y="10"/>
                    <a:pt x="24" y="14"/>
                  </a:cubicBezTo>
                  <a:cubicBezTo>
                    <a:pt x="24" y="14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2" y="17"/>
                    <a:pt x="21" y="18"/>
                    <a:pt x="19" y="18"/>
                  </a:cubicBezTo>
                  <a:moveTo>
                    <a:pt x="6" y="9"/>
                  </a:move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3"/>
                    <a:pt x="5" y="2"/>
                  </a:cubicBezTo>
                  <a:cubicBezTo>
                    <a:pt x="7" y="3"/>
                    <a:pt x="9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6" y="9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3"/>
                    <a:pt x="8" y="2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2" y="1"/>
                    <a:pt x="15" y="1"/>
                    <a:pt x="16" y="2"/>
                  </a:cubicBezTo>
                  <a:cubicBezTo>
                    <a:pt x="15" y="3"/>
                    <a:pt x="14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10"/>
                    <a:pt x="4" y="12"/>
                    <a:pt x="6" y="13"/>
                  </a:cubicBezTo>
                  <a:cubicBezTo>
                    <a:pt x="6" y="13"/>
                    <a:pt x="7" y="14"/>
                    <a:pt x="8" y="14"/>
                  </a:cubicBezTo>
                  <a:cubicBezTo>
                    <a:pt x="9" y="15"/>
                    <a:pt x="10" y="16"/>
                    <a:pt x="11" y="16"/>
                  </a:cubicBezTo>
                  <a:cubicBezTo>
                    <a:pt x="12" y="17"/>
                    <a:pt x="13" y="18"/>
                    <a:pt x="14" y="19"/>
                  </a:cubicBezTo>
                  <a:cubicBezTo>
                    <a:pt x="16" y="20"/>
                    <a:pt x="17" y="21"/>
                    <a:pt x="19" y="21"/>
                  </a:cubicBezTo>
                  <a:cubicBezTo>
                    <a:pt x="21" y="21"/>
                    <a:pt x="22" y="20"/>
                    <a:pt x="23" y="19"/>
                  </a:cubicBezTo>
                  <a:cubicBezTo>
                    <a:pt x="24" y="18"/>
                    <a:pt x="25" y="16"/>
                    <a:pt x="25" y="14"/>
                  </a:cubicBezTo>
                  <a:cubicBezTo>
                    <a:pt x="25" y="9"/>
                    <a:pt x="22" y="5"/>
                    <a:pt x="19" y="3"/>
                  </a:cubicBezTo>
                  <a:cubicBezTo>
                    <a:pt x="17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73"/>
            <p:cNvSpPr>
              <a:spLocks noEditPoints="1"/>
            </p:cNvSpPr>
            <p:nvPr/>
          </p:nvSpPr>
          <p:spPr bwMode="auto">
            <a:xfrm>
              <a:off x="3530" y="2224"/>
              <a:ext cx="133" cy="34"/>
            </a:xfrm>
            <a:custGeom>
              <a:avLst/>
              <a:gdLst>
                <a:gd name="T0" fmla="*/ 10 w 56"/>
                <a:gd name="T1" fmla="*/ 12 h 14"/>
                <a:gd name="T2" fmla="*/ 8 w 56"/>
                <a:gd name="T3" fmla="*/ 12 h 14"/>
                <a:gd name="T4" fmla="*/ 11 w 56"/>
                <a:gd name="T5" fmla="*/ 12 h 14"/>
                <a:gd name="T6" fmla="*/ 11 w 56"/>
                <a:gd name="T7" fmla="*/ 12 h 14"/>
                <a:gd name="T8" fmla="*/ 16 w 56"/>
                <a:gd name="T9" fmla="*/ 12 h 14"/>
                <a:gd name="T10" fmla="*/ 17 w 56"/>
                <a:gd name="T11" fmla="*/ 12 h 14"/>
                <a:gd name="T12" fmla="*/ 19 w 56"/>
                <a:gd name="T13" fmla="*/ 12 h 14"/>
                <a:gd name="T14" fmla="*/ 6 w 56"/>
                <a:gd name="T15" fmla="*/ 12 h 14"/>
                <a:gd name="T16" fmla="*/ 7 w 56"/>
                <a:gd name="T17" fmla="*/ 12 h 14"/>
                <a:gd name="T18" fmla="*/ 20 w 56"/>
                <a:gd name="T19" fmla="*/ 12 h 14"/>
                <a:gd name="T20" fmla="*/ 23 w 56"/>
                <a:gd name="T21" fmla="*/ 12 h 14"/>
                <a:gd name="T22" fmla="*/ 24 w 56"/>
                <a:gd name="T23" fmla="*/ 12 h 14"/>
                <a:gd name="T24" fmla="*/ 24 w 56"/>
                <a:gd name="T25" fmla="*/ 12 h 14"/>
                <a:gd name="T26" fmla="*/ 29 w 56"/>
                <a:gd name="T27" fmla="*/ 11 h 14"/>
                <a:gd name="T28" fmla="*/ 29 w 56"/>
                <a:gd name="T29" fmla="*/ 12 h 14"/>
                <a:gd name="T30" fmla="*/ 29 w 56"/>
                <a:gd name="T31" fmla="*/ 11 h 14"/>
                <a:gd name="T32" fmla="*/ 29 w 56"/>
                <a:gd name="T33" fmla="*/ 12 h 14"/>
                <a:gd name="T34" fmla="*/ 33 w 56"/>
                <a:gd name="T35" fmla="*/ 11 h 14"/>
                <a:gd name="T36" fmla="*/ 34 w 56"/>
                <a:gd name="T37" fmla="*/ 12 h 14"/>
                <a:gd name="T38" fmla="*/ 35 w 56"/>
                <a:gd name="T39" fmla="*/ 12 h 14"/>
                <a:gd name="T40" fmla="*/ 37 w 56"/>
                <a:gd name="T41" fmla="*/ 12 h 14"/>
                <a:gd name="T42" fmla="*/ 38 w 56"/>
                <a:gd name="T43" fmla="*/ 12 h 14"/>
                <a:gd name="T44" fmla="*/ 39 w 56"/>
                <a:gd name="T45" fmla="*/ 12 h 14"/>
                <a:gd name="T46" fmla="*/ 41 w 56"/>
                <a:gd name="T47" fmla="*/ 12 h 14"/>
                <a:gd name="T48" fmla="*/ 42 w 56"/>
                <a:gd name="T49" fmla="*/ 11 h 14"/>
                <a:gd name="T50" fmla="*/ 42 w 56"/>
                <a:gd name="T51" fmla="*/ 12 h 14"/>
                <a:gd name="T52" fmla="*/ 46 w 56"/>
                <a:gd name="T53" fmla="*/ 11 h 14"/>
                <a:gd name="T54" fmla="*/ 46 w 56"/>
                <a:gd name="T55" fmla="*/ 12 h 14"/>
                <a:gd name="T56" fmla="*/ 48 w 56"/>
                <a:gd name="T57" fmla="*/ 12 h 14"/>
                <a:gd name="T58" fmla="*/ 49 w 56"/>
                <a:gd name="T59" fmla="*/ 12 h 14"/>
                <a:gd name="T60" fmla="*/ 50 w 56"/>
                <a:gd name="T61" fmla="*/ 12 h 14"/>
                <a:gd name="T62" fmla="*/ 4 w 56"/>
                <a:gd name="T63" fmla="*/ 11 h 14"/>
                <a:gd name="T64" fmla="*/ 3 w 56"/>
                <a:gd name="T65" fmla="*/ 12 h 14"/>
                <a:gd name="T66" fmla="*/ 53 w 56"/>
                <a:gd name="T67" fmla="*/ 11 h 14"/>
                <a:gd name="T68" fmla="*/ 53 w 56"/>
                <a:gd name="T69" fmla="*/ 12 h 14"/>
                <a:gd name="T70" fmla="*/ 55 w 56"/>
                <a:gd name="T71" fmla="*/ 12 h 14"/>
                <a:gd name="T72" fmla="*/ 1 w 56"/>
                <a:gd name="T73" fmla="*/ 11 h 14"/>
                <a:gd name="T74" fmla="*/ 2 w 56"/>
                <a:gd name="T75" fmla="*/ 12 h 14"/>
                <a:gd name="T76" fmla="*/ 9 w 56"/>
                <a:gd name="T77" fmla="*/ 2 h 14"/>
                <a:gd name="T78" fmla="*/ 51 w 56"/>
                <a:gd name="T79" fmla="*/ 1 h 14"/>
                <a:gd name="T80" fmla="*/ 10 w 56"/>
                <a:gd name="T81" fmla="*/ 11 h 14"/>
                <a:gd name="T82" fmla="*/ 8 w 56"/>
                <a:gd name="T83" fmla="*/ 1 h 14"/>
                <a:gd name="T84" fmla="*/ 1 w 56"/>
                <a:gd name="T85" fmla="*/ 10 h 14"/>
                <a:gd name="T86" fmla="*/ 0 w 56"/>
                <a:gd name="T87" fmla="*/ 13 h 14"/>
                <a:gd name="T88" fmla="*/ 1 w 56"/>
                <a:gd name="T89" fmla="*/ 14 h 14"/>
                <a:gd name="T90" fmla="*/ 13 w 56"/>
                <a:gd name="T91" fmla="*/ 13 h 14"/>
                <a:gd name="T92" fmla="*/ 13 w 56"/>
                <a:gd name="T93" fmla="*/ 13 h 14"/>
                <a:gd name="T94" fmla="*/ 16 w 56"/>
                <a:gd name="T95" fmla="*/ 13 h 14"/>
                <a:gd name="T96" fmla="*/ 19 w 56"/>
                <a:gd name="T97" fmla="*/ 13 h 14"/>
                <a:gd name="T98" fmla="*/ 20 w 56"/>
                <a:gd name="T99" fmla="*/ 13 h 14"/>
                <a:gd name="T100" fmla="*/ 23 w 56"/>
                <a:gd name="T101" fmla="*/ 13 h 14"/>
                <a:gd name="T102" fmla="*/ 28 w 56"/>
                <a:gd name="T103" fmla="*/ 13 h 14"/>
                <a:gd name="T104" fmla="*/ 33 w 56"/>
                <a:gd name="T105" fmla="*/ 13 h 14"/>
                <a:gd name="T106" fmla="*/ 33 w 56"/>
                <a:gd name="T107" fmla="*/ 13 h 14"/>
                <a:gd name="T108" fmla="*/ 55 w 56"/>
                <a:gd name="T109" fmla="*/ 13 h 14"/>
                <a:gd name="T110" fmla="*/ 56 w 56"/>
                <a:gd name="T111" fmla="*/ 13 h 14"/>
                <a:gd name="T112" fmla="*/ 56 w 56"/>
                <a:gd name="T113" fmla="*/ 11 h 14"/>
                <a:gd name="T114" fmla="*/ 50 w 56"/>
                <a:gd name="T1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14">
                  <a:moveTo>
                    <a:pt x="9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12"/>
                    <a:pt x="17" y="12"/>
                    <a:pt x="17" y="12"/>
                  </a:cubicBezTo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12"/>
                    <a:pt x="20" y="12"/>
                    <a:pt x="20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7" y="12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12"/>
                    <a:pt x="29" y="12"/>
                    <a:pt x="29" y="12"/>
                  </a:cubicBezTo>
                  <a:moveTo>
                    <a:pt x="32" y="12"/>
                  </a:move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moveTo>
                    <a:pt x="34" y="12"/>
                  </a:moveTo>
                  <a:cubicBezTo>
                    <a:pt x="34" y="11"/>
                    <a:pt x="34" y="11"/>
                    <a:pt x="34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moveTo>
                    <a:pt x="36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2"/>
                    <a:pt x="36" y="12"/>
                    <a:pt x="36" y="12"/>
                  </a:cubicBezTo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9" y="12"/>
                    <a:pt x="39" y="12"/>
                    <a:pt x="39" y="12"/>
                  </a:cubicBezTo>
                  <a:moveTo>
                    <a:pt x="42" y="12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moveTo>
                    <a:pt x="44" y="12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moveTo>
                    <a:pt x="46" y="12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moveTo>
                    <a:pt x="49" y="12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moveTo>
                    <a:pt x="3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51" y="12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moveTo>
                    <a:pt x="53" y="12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3" y="12"/>
                    <a:pt x="53" y="12"/>
                    <a:pt x="53" y="12"/>
                  </a:cubicBezTo>
                  <a:moveTo>
                    <a:pt x="2" y="12"/>
                  </a:moveTo>
                  <a:cubicBezTo>
                    <a:pt x="1" y="12"/>
                    <a:pt x="1" y="11"/>
                    <a:pt x="1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9" y="11"/>
                  </a:moveTo>
                  <a:cubicBezTo>
                    <a:pt x="6" y="11"/>
                    <a:pt x="4" y="11"/>
                    <a:pt x="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7" y="1"/>
                    <a:pt x="26" y="1"/>
                    <a:pt x="34" y="1"/>
                  </a:cubicBezTo>
                  <a:cubicBezTo>
                    <a:pt x="40" y="1"/>
                    <a:pt x="45" y="1"/>
                    <a:pt x="50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moveTo>
                    <a:pt x="34" y="0"/>
                  </a:moveTo>
                  <a:cubicBezTo>
                    <a:pt x="26" y="0"/>
                    <a:pt x="1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7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44" y="13"/>
                    <a:pt x="54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45" y="0"/>
                    <a:pt x="39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74"/>
            <p:cNvSpPr>
              <a:spLocks noEditPoints="1"/>
            </p:cNvSpPr>
            <p:nvPr/>
          </p:nvSpPr>
          <p:spPr bwMode="auto">
            <a:xfrm>
              <a:off x="3565" y="2239"/>
              <a:ext cx="55" cy="7"/>
            </a:xfrm>
            <a:custGeom>
              <a:avLst/>
              <a:gdLst>
                <a:gd name="T0" fmla="*/ 1 w 23"/>
                <a:gd name="T1" fmla="*/ 2 h 3"/>
                <a:gd name="T2" fmla="*/ 1 w 23"/>
                <a:gd name="T3" fmla="*/ 2 h 3"/>
                <a:gd name="T4" fmla="*/ 1 w 23"/>
                <a:gd name="T5" fmla="*/ 1 h 3"/>
                <a:gd name="T6" fmla="*/ 13 w 23"/>
                <a:gd name="T7" fmla="*/ 1 h 3"/>
                <a:gd name="T8" fmla="*/ 22 w 23"/>
                <a:gd name="T9" fmla="*/ 1 h 3"/>
                <a:gd name="T10" fmla="*/ 22 w 23"/>
                <a:gd name="T11" fmla="*/ 2 h 3"/>
                <a:gd name="T12" fmla="*/ 11 w 23"/>
                <a:gd name="T13" fmla="*/ 2 h 3"/>
                <a:gd name="T14" fmla="*/ 1 w 23"/>
                <a:gd name="T15" fmla="*/ 2 h 3"/>
                <a:gd name="T16" fmla="*/ 13 w 23"/>
                <a:gd name="T17" fmla="*/ 0 h 3"/>
                <a:gd name="T18" fmla="*/ 0 w 23"/>
                <a:gd name="T19" fmla="*/ 0 h 3"/>
                <a:gd name="T20" fmla="*/ 0 w 23"/>
                <a:gd name="T21" fmla="*/ 1 h 3"/>
                <a:gd name="T22" fmla="*/ 0 w 23"/>
                <a:gd name="T23" fmla="*/ 1 h 3"/>
                <a:gd name="T24" fmla="*/ 0 w 23"/>
                <a:gd name="T25" fmla="*/ 2 h 3"/>
                <a:gd name="T26" fmla="*/ 0 w 23"/>
                <a:gd name="T27" fmla="*/ 3 h 3"/>
                <a:gd name="T28" fmla="*/ 0 w 23"/>
                <a:gd name="T29" fmla="*/ 3 h 3"/>
                <a:gd name="T30" fmla="*/ 11 w 23"/>
                <a:gd name="T31" fmla="*/ 3 h 3"/>
                <a:gd name="T32" fmla="*/ 23 w 23"/>
                <a:gd name="T33" fmla="*/ 3 h 3"/>
                <a:gd name="T34" fmla="*/ 23 w 23"/>
                <a:gd name="T35" fmla="*/ 3 h 3"/>
                <a:gd name="T36" fmla="*/ 23 w 23"/>
                <a:gd name="T37" fmla="*/ 3 h 3"/>
                <a:gd name="T38" fmla="*/ 23 w 23"/>
                <a:gd name="T39" fmla="*/ 1 h 3"/>
                <a:gd name="T40" fmla="*/ 23 w 23"/>
                <a:gd name="T41" fmla="*/ 0 h 3"/>
                <a:gd name="T42" fmla="*/ 13 w 23"/>
                <a:gd name="T4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9" y="1"/>
                    <a:pt x="13" y="1"/>
                  </a:cubicBezTo>
                  <a:cubicBezTo>
                    <a:pt x="16" y="1"/>
                    <a:pt x="19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2"/>
                    <a:pt x="14" y="2"/>
                    <a:pt x="11" y="2"/>
                  </a:cubicBezTo>
                  <a:cubicBezTo>
                    <a:pt x="7" y="2"/>
                    <a:pt x="4" y="2"/>
                    <a:pt x="1" y="2"/>
                  </a:cubicBezTo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3"/>
                    <a:pt x="7" y="3"/>
                    <a:pt x="11" y="3"/>
                  </a:cubicBezTo>
                  <a:cubicBezTo>
                    <a:pt x="15" y="3"/>
                    <a:pt x="19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75"/>
            <p:cNvSpPr>
              <a:spLocks noEditPoints="1"/>
            </p:cNvSpPr>
            <p:nvPr/>
          </p:nvSpPr>
          <p:spPr bwMode="auto">
            <a:xfrm>
              <a:off x="3551" y="2229"/>
              <a:ext cx="19" cy="7"/>
            </a:xfrm>
            <a:custGeom>
              <a:avLst/>
              <a:gdLst>
                <a:gd name="T0" fmla="*/ 1 w 8"/>
                <a:gd name="T1" fmla="*/ 2 h 3"/>
                <a:gd name="T2" fmla="*/ 2 w 8"/>
                <a:gd name="T3" fmla="*/ 1 h 3"/>
                <a:gd name="T4" fmla="*/ 7 w 8"/>
                <a:gd name="T5" fmla="*/ 1 h 3"/>
                <a:gd name="T6" fmla="*/ 6 w 8"/>
                <a:gd name="T7" fmla="*/ 2 h 3"/>
                <a:gd name="T8" fmla="*/ 6 w 8"/>
                <a:gd name="T9" fmla="*/ 2 h 3"/>
                <a:gd name="T10" fmla="*/ 1 w 8"/>
                <a:gd name="T11" fmla="*/ 2 h 3"/>
                <a:gd name="T12" fmla="*/ 7 w 8"/>
                <a:gd name="T13" fmla="*/ 0 h 3"/>
                <a:gd name="T14" fmla="*/ 2 w 8"/>
                <a:gd name="T15" fmla="*/ 0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2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0 h 3"/>
                <a:gd name="T36" fmla="*/ 7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1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76"/>
            <p:cNvSpPr>
              <a:spLocks noEditPoints="1"/>
            </p:cNvSpPr>
            <p:nvPr/>
          </p:nvSpPr>
          <p:spPr bwMode="auto">
            <a:xfrm>
              <a:off x="3544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2 h 3"/>
                <a:gd name="T4" fmla="*/ 7 w 8"/>
                <a:gd name="T5" fmla="*/ 1 h 3"/>
                <a:gd name="T6" fmla="*/ 7 w 8"/>
                <a:gd name="T7" fmla="*/ 2 h 3"/>
                <a:gd name="T8" fmla="*/ 6 w 8"/>
                <a:gd name="T9" fmla="*/ 2 h 3"/>
                <a:gd name="T10" fmla="*/ 2 w 8"/>
                <a:gd name="T11" fmla="*/ 2 h 3"/>
                <a:gd name="T12" fmla="*/ 8 w 8"/>
                <a:gd name="T13" fmla="*/ 0 h 3"/>
                <a:gd name="T14" fmla="*/ 2 w 8"/>
                <a:gd name="T15" fmla="*/ 1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3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1 h 3"/>
                <a:gd name="T36" fmla="*/ 8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8" y="0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77"/>
            <p:cNvSpPr>
              <a:spLocks noEditPoints="1"/>
            </p:cNvSpPr>
            <p:nvPr/>
          </p:nvSpPr>
          <p:spPr bwMode="auto">
            <a:xfrm>
              <a:off x="3603" y="2229"/>
              <a:ext cx="12" cy="7"/>
            </a:xfrm>
            <a:custGeom>
              <a:avLst/>
              <a:gdLst>
                <a:gd name="T0" fmla="*/ 1 w 5"/>
                <a:gd name="T1" fmla="*/ 2 h 3"/>
                <a:gd name="T2" fmla="*/ 1 w 5"/>
                <a:gd name="T3" fmla="*/ 1 h 3"/>
                <a:gd name="T4" fmla="*/ 4 w 5"/>
                <a:gd name="T5" fmla="*/ 1 h 3"/>
                <a:gd name="T6" fmla="*/ 4 w 5"/>
                <a:gd name="T7" fmla="*/ 2 h 3"/>
                <a:gd name="T8" fmla="*/ 1 w 5"/>
                <a:gd name="T9" fmla="*/ 2 h 3"/>
                <a:gd name="T10" fmla="*/ 1 w 5"/>
                <a:gd name="T11" fmla="*/ 0 h 3"/>
                <a:gd name="T12" fmla="*/ 0 w 5"/>
                <a:gd name="T13" fmla="*/ 0 h 3"/>
                <a:gd name="T14" fmla="*/ 0 w 5"/>
                <a:gd name="T15" fmla="*/ 2 h 3"/>
                <a:gd name="T16" fmla="*/ 0 w 5"/>
                <a:gd name="T17" fmla="*/ 2 h 3"/>
                <a:gd name="T18" fmla="*/ 0 w 5"/>
                <a:gd name="T19" fmla="*/ 3 h 3"/>
                <a:gd name="T20" fmla="*/ 5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0 h 3"/>
                <a:gd name="T28" fmla="*/ 5 w 5"/>
                <a:gd name="T29" fmla="*/ 0 h 3"/>
                <a:gd name="T30" fmla="*/ 1 w 5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78"/>
            <p:cNvSpPr>
              <a:spLocks noEditPoints="1"/>
            </p:cNvSpPr>
            <p:nvPr/>
          </p:nvSpPr>
          <p:spPr bwMode="auto">
            <a:xfrm>
              <a:off x="3634" y="2229"/>
              <a:ext cx="17" cy="5"/>
            </a:xfrm>
            <a:custGeom>
              <a:avLst/>
              <a:gdLst>
                <a:gd name="T0" fmla="*/ 1 w 7"/>
                <a:gd name="T1" fmla="*/ 1 h 2"/>
                <a:gd name="T2" fmla="*/ 1 w 7"/>
                <a:gd name="T3" fmla="*/ 1 h 2"/>
                <a:gd name="T4" fmla="*/ 5 w 7"/>
                <a:gd name="T5" fmla="*/ 1 h 2"/>
                <a:gd name="T6" fmla="*/ 6 w 7"/>
                <a:gd name="T7" fmla="*/ 1 h 2"/>
                <a:gd name="T8" fmla="*/ 6 w 7"/>
                <a:gd name="T9" fmla="*/ 1 h 2"/>
                <a:gd name="T10" fmla="*/ 1 w 7"/>
                <a:gd name="T11" fmla="*/ 1 h 2"/>
                <a:gd name="T12" fmla="*/ 0 w 7"/>
                <a:gd name="T13" fmla="*/ 0 h 2"/>
                <a:gd name="T14" fmla="*/ 0 w 7"/>
                <a:gd name="T15" fmla="*/ 0 h 2"/>
                <a:gd name="T16" fmla="*/ 0 w 7"/>
                <a:gd name="T17" fmla="*/ 1 h 2"/>
                <a:gd name="T18" fmla="*/ 0 w 7"/>
                <a:gd name="T19" fmla="*/ 2 h 2"/>
                <a:gd name="T20" fmla="*/ 1 w 7"/>
                <a:gd name="T21" fmla="*/ 2 h 2"/>
                <a:gd name="T22" fmla="*/ 7 w 7"/>
                <a:gd name="T23" fmla="*/ 2 h 2"/>
                <a:gd name="T24" fmla="*/ 7 w 7"/>
                <a:gd name="T25" fmla="*/ 2 h 2"/>
                <a:gd name="T26" fmla="*/ 7 w 7"/>
                <a:gd name="T27" fmla="*/ 2 h 2"/>
                <a:gd name="T28" fmla="*/ 7 w 7"/>
                <a:gd name="T29" fmla="*/ 1 h 2"/>
                <a:gd name="T30" fmla="*/ 5 w 7"/>
                <a:gd name="T31" fmla="*/ 0 h 2"/>
                <a:gd name="T32" fmla="*/ 0 w 7"/>
                <a:gd name="T3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5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79"/>
            <p:cNvSpPr>
              <a:spLocks noEditPoints="1"/>
            </p:cNvSpPr>
            <p:nvPr/>
          </p:nvSpPr>
          <p:spPr bwMode="auto">
            <a:xfrm>
              <a:off x="3637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1 h 3"/>
                <a:gd name="T4" fmla="*/ 6 w 8"/>
                <a:gd name="T5" fmla="*/ 1 h 3"/>
                <a:gd name="T6" fmla="*/ 7 w 8"/>
                <a:gd name="T7" fmla="*/ 2 h 3"/>
                <a:gd name="T8" fmla="*/ 7 w 8"/>
                <a:gd name="T9" fmla="*/ 2 h 3"/>
                <a:gd name="T10" fmla="*/ 2 w 8"/>
                <a:gd name="T11" fmla="*/ 2 h 3"/>
                <a:gd name="T12" fmla="*/ 1 w 8"/>
                <a:gd name="T13" fmla="*/ 0 h 3"/>
                <a:gd name="T14" fmla="*/ 0 w 8"/>
                <a:gd name="T15" fmla="*/ 1 h 3"/>
                <a:gd name="T16" fmla="*/ 0 w 8"/>
                <a:gd name="T17" fmla="*/ 1 h 3"/>
                <a:gd name="T18" fmla="*/ 1 w 8"/>
                <a:gd name="T19" fmla="*/ 3 h 3"/>
                <a:gd name="T20" fmla="*/ 1 w 8"/>
                <a:gd name="T21" fmla="*/ 3 h 3"/>
                <a:gd name="T22" fmla="*/ 7 w 8"/>
                <a:gd name="T23" fmla="*/ 3 h 3"/>
                <a:gd name="T24" fmla="*/ 8 w 8"/>
                <a:gd name="T25" fmla="*/ 2 h 3"/>
                <a:gd name="T26" fmla="*/ 8 w 8"/>
                <a:gd name="T27" fmla="*/ 2 h 3"/>
                <a:gd name="T28" fmla="*/ 8 w 8"/>
                <a:gd name="T29" fmla="*/ 1 h 3"/>
                <a:gd name="T30" fmla="*/ 6 w 8"/>
                <a:gd name="T31" fmla="*/ 0 h 3"/>
                <a:gd name="T32" fmla="*/ 1 w 8"/>
                <a:gd name="T3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6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80"/>
            <p:cNvSpPr>
              <a:spLocks noEditPoints="1"/>
            </p:cNvSpPr>
            <p:nvPr/>
          </p:nvSpPr>
          <p:spPr bwMode="auto">
            <a:xfrm>
              <a:off x="3618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5 w 6"/>
                <a:gd name="T5" fmla="*/ 1 h 3"/>
                <a:gd name="T6" fmla="*/ 5 w 6"/>
                <a:gd name="T7" fmla="*/ 1 h 3"/>
                <a:gd name="T8" fmla="*/ 5 w 6"/>
                <a:gd name="T9" fmla="*/ 1 h 3"/>
                <a:gd name="T10" fmla="*/ 5 w 6"/>
                <a:gd name="T11" fmla="*/ 2 h 3"/>
                <a:gd name="T12" fmla="*/ 1 w 6"/>
                <a:gd name="T13" fmla="*/ 2 h 3"/>
                <a:gd name="T14" fmla="*/ 1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1 w 6"/>
                <a:gd name="T23" fmla="*/ 3 h 3"/>
                <a:gd name="T24" fmla="*/ 6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  <a:gd name="T38" fmla="*/ 1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81"/>
            <p:cNvSpPr>
              <a:spLocks noEditPoints="1"/>
            </p:cNvSpPr>
            <p:nvPr/>
          </p:nvSpPr>
          <p:spPr bwMode="auto">
            <a:xfrm>
              <a:off x="3622" y="2239"/>
              <a:ext cx="15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4 w 6"/>
                <a:gd name="T5" fmla="*/ 1 h 3"/>
                <a:gd name="T6" fmla="*/ 4 w 6"/>
                <a:gd name="T7" fmla="*/ 2 h 3"/>
                <a:gd name="T8" fmla="*/ 5 w 6"/>
                <a:gd name="T9" fmla="*/ 2 h 3"/>
                <a:gd name="T10" fmla="*/ 5 w 6"/>
                <a:gd name="T11" fmla="*/ 2 h 3"/>
                <a:gd name="T12" fmla="*/ 1 w 6"/>
                <a:gd name="T13" fmla="*/ 2 h 3"/>
                <a:gd name="T14" fmla="*/ 0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5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5 w 6"/>
                <a:gd name="T31" fmla="*/ 1 h 3"/>
                <a:gd name="T32" fmla="*/ 5 w 6"/>
                <a:gd name="T33" fmla="*/ 1 h 3"/>
                <a:gd name="T34" fmla="*/ 5 w 6"/>
                <a:gd name="T35" fmla="*/ 1 h 3"/>
                <a:gd name="T36" fmla="*/ 5 w 6"/>
                <a:gd name="T37" fmla="*/ 0 h 3"/>
                <a:gd name="T38" fmla="*/ 0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82"/>
            <p:cNvSpPr>
              <a:spLocks noEditPoints="1"/>
            </p:cNvSpPr>
            <p:nvPr/>
          </p:nvSpPr>
          <p:spPr bwMode="auto">
            <a:xfrm>
              <a:off x="3587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2 w 6"/>
                <a:gd name="T3" fmla="*/ 1 h 3"/>
                <a:gd name="T4" fmla="*/ 5 w 6"/>
                <a:gd name="T5" fmla="*/ 1 h 3"/>
                <a:gd name="T6" fmla="*/ 5 w 6"/>
                <a:gd name="T7" fmla="*/ 2 h 3"/>
                <a:gd name="T8" fmla="*/ 1 w 6"/>
                <a:gd name="T9" fmla="*/ 2 h 3"/>
                <a:gd name="T10" fmla="*/ 6 w 6"/>
                <a:gd name="T11" fmla="*/ 0 h 3"/>
                <a:gd name="T12" fmla="*/ 1 w 6"/>
                <a:gd name="T13" fmla="*/ 0 h 3"/>
                <a:gd name="T14" fmla="*/ 1 w 6"/>
                <a:gd name="T15" fmla="*/ 0 h 3"/>
                <a:gd name="T16" fmla="*/ 0 w 6"/>
                <a:gd name="T17" fmla="*/ 2 h 3"/>
                <a:gd name="T18" fmla="*/ 0 w 6"/>
                <a:gd name="T19" fmla="*/ 2 h 3"/>
                <a:gd name="T20" fmla="*/ 1 w 6"/>
                <a:gd name="T21" fmla="*/ 3 h 3"/>
                <a:gd name="T22" fmla="*/ 5 w 6"/>
                <a:gd name="T23" fmla="*/ 3 h 3"/>
                <a:gd name="T24" fmla="*/ 6 w 6"/>
                <a:gd name="T25" fmla="*/ 2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0 h 3"/>
                <a:gd name="T34" fmla="*/ 6 w 6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6" y="0"/>
                  </a:moveTo>
                  <a:cubicBezTo>
                    <a:pt x="4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83"/>
            <p:cNvSpPr>
              <a:spLocks noEditPoints="1"/>
            </p:cNvSpPr>
            <p:nvPr/>
          </p:nvSpPr>
          <p:spPr bwMode="auto">
            <a:xfrm>
              <a:off x="3570" y="2229"/>
              <a:ext cx="17" cy="7"/>
            </a:xfrm>
            <a:custGeom>
              <a:avLst/>
              <a:gdLst>
                <a:gd name="T0" fmla="*/ 2 w 7"/>
                <a:gd name="T1" fmla="*/ 2 h 3"/>
                <a:gd name="T2" fmla="*/ 2 w 7"/>
                <a:gd name="T3" fmla="*/ 1 h 3"/>
                <a:gd name="T4" fmla="*/ 5 w 7"/>
                <a:gd name="T5" fmla="*/ 1 h 3"/>
                <a:gd name="T6" fmla="*/ 5 w 7"/>
                <a:gd name="T7" fmla="*/ 1 h 3"/>
                <a:gd name="T8" fmla="*/ 5 w 7"/>
                <a:gd name="T9" fmla="*/ 2 h 3"/>
                <a:gd name="T10" fmla="*/ 2 w 7"/>
                <a:gd name="T11" fmla="*/ 2 h 3"/>
                <a:gd name="T12" fmla="*/ 6 w 7"/>
                <a:gd name="T13" fmla="*/ 0 h 3"/>
                <a:gd name="T14" fmla="*/ 1 w 7"/>
                <a:gd name="T15" fmla="*/ 0 h 3"/>
                <a:gd name="T16" fmla="*/ 1 w 7"/>
                <a:gd name="T17" fmla="*/ 0 h 3"/>
                <a:gd name="T18" fmla="*/ 0 w 7"/>
                <a:gd name="T19" fmla="*/ 2 h 3"/>
                <a:gd name="T20" fmla="*/ 0 w 7"/>
                <a:gd name="T21" fmla="*/ 3 h 3"/>
                <a:gd name="T22" fmla="*/ 1 w 7"/>
                <a:gd name="T23" fmla="*/ 3 h 3"/>
                <a:gd name="T24" fmla="*/ 6 w 7"/>
                <a:gd name="T25" fmla="*/ 3 h 3"/>
                <a:gd name="T26" fmla="*/ 6 w 7"/>
                <a:gd name="T27" fmla="*/ 2 h 3"/>
                <a:gd name="T28" fmla="*/ 6 w 7"/>
                <a:gd name="T29" fmla="*/ 2 h 3"/>
                <a:gd name="T30" fmla="*/ 6 w 7"/>
                <a:gd name="T31" fmla="*/ 2 h 3"/>
                <a:gd name="T32" fmla="*/ 7 w 7"/>
                <a:gd name="T33" fmla="*/ 1 h 3"/>
                <a:gd name="T34" fmla="*/ 7 w 7"/>
                <a:gd name="T35" fmla="*/ 0 h 3"/>
                <a:gd name="T36" fmla="*/ 6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6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84"/>
            <p:cNvSpPr>
              <a:spLocks/>
            </p:cNvSpPr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85"/>
            <p:cNvSpPr>
              <a:spLocks/>
            </p:cNvSpPr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86"/>
            <p:cNvSpPr>
              <a:spLocks/>
            </p:cNvSpPr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87"/>
            <p:cNvSpPr>
              <a:spLocks/>
            </p:cNvSpPr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88"/>
            <p:cNvSpPr>
              <a:spLocks/>
            </p:cNvSpPr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89"/>
            <p:cNvSpPr>
              <a:spLocks/>
            </p:cNvSpPr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90"/>
            <p:cNvSpPr>
              <a:spLocks noEditPoints="1"/>
            </p:cNvSpPr>
            <p:nvPr/>
          </p:nvSpPr>
          <p:spPr bwMode="auto">
            <a:xfrm>
              <a:off x="3660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3 h 4"/>
                <a:gd name="T14" fmla="*/ 2 w 7"/>
                <a:gd name="T15" fmla="*/ 3 h 4"/>
                <a:gd name="T16" fmla="*/ 2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2 w 7"/>
                <a:gd name="T27" fmla="*/ 2 h 4"/>
                <a:gd name="T28" fmla="*/ 2 w 7"/>
                <a:gd name="T29" fmla="*/ 1 h 4"/>
                <a:gd name="T30" fmla="*/ 2 w 7"/>
                <a:gd name="T31" fmla="*/ 1 h 4"/>
                <a:gd name="T32" fmla="*/ 3 w 7"/>
                <a:gd name="T33" fmla="*/ 1 h 4"/>
                <a:gd name="T34" fmla="*/ 5 w 7"/>
                <a:gd name="T35" fmla="*/ 1 h 4"/>
                <a:gd name="T36" fmla="*/ 5 w 7"/>
                <a:gd name="T37" fmla="*/ 1 h 4"/>
                <a:gd name="T38" fmla="*/ 5 w 7"/>
                <a:gd name="T39" fmla="*/ 2 h 4"/>
                <a:gd name="T40" fmla="*/ 5 w 7"/>
                <a:gd name="T41" fmla="*/ 2 h 4"/>
                <a:gd name="T42" fmla="*/ 5 w 7"/>
                <a:gd name="T43" fmla="*/ 2 h 4"/>
                <a:gd name="T44" fmla="*/ 2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2 h 4"/>
                <a:gd name="T52" fmla="*/ 1 w 7"/>
                <a:gd name="T53" fmla="*/ 4 h 4"/>
                <a:gd name="T54" fmla="*/ 2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91"/>
            <p:cNvSpPr>
              <a:spLocks noEditPoints="1"/>
            </p:cNvSpPr>
            <p:nvPr/>
          </p:nvSpPr>
          <p:spPr bwMode="auto">
            <a:xfrm>
              <a:off x="3660" y="2465"/>
              <a:ext cx="17" cy="9"/>
            </a:xfrm>
            <a:custGeom>
              <a:avLst/>
              <a:gdLst>
                <a:gd name="T0" fmla="*/ 3 w 7"/>
                <a:gd name="T1" fmla="*/ 2 h 4"/>
                <a:gd name="T2" fmla="*/ 2 w 7"/>
                <a:gd name="T3" fmla="*/ 2 h 4"/>
                <a:gd name="T4" fmla="*/ 2 w 7"/>
                <a:gd name="T5" fmla="*/ 1 h 4"/>
                <a:gd name="T6" fmla="*/ 3 w 7"/>
                <a:gd name="T7" fmla="*/ 1 h 4"/>
                <a:gd name="T8" fmla="*/ 5 w 7"/>
                <a:gd name="T9" fmla="*/ 1 h 4"/>
                <a:gd name="T10" fmla="*/ 5 w 7"/>
                <a:gd name="T11" fmla="*/ 1 h 4"/>
                <a:gd name="T12" fmla="*/ 5 w 7"/>
                <a:gd name="T13" fmla="*/ 3 h 4"/>
                <a:gd name="T14" fmla="*/ 3 w 7"/>
                <a:gd name="T15" fmla="*/ 3 h 4"/>
                <a:gd name="T16" fmla="*/ 2 w 7"/>
                <a:gd name="T17" fmla="*/ 3 h 4"/>
                <a:gd name="T18" fmla="*/ 2 w 7"/>
                <a:gd name="T19" fmla="*/ 3 h 4"/>
                <a:gd name="T20" fmla="*/ 2 w 7"/>
                <a:gd name="T21" fmla="*/ 1 h 4"/>
                <a:gd name="T22" fmla="*/ 2 w 7"/>
                <a:gd name="T23" fmla="*/ 1 h 4"/>
                <a:gd name="T24" fmla="*/ 2 w 7"/>
                <a:gd name="T25" fmla="*/ 1 h 4"/>
                <a:gd name="T26" fmla="*/ 2 w 7"/>
                <a:gd name="T27" fmla="*/ 2 h 4"/>
                <a:gd name="T28" fmla="*/ 2 w 7"/>
                <a:gd name="T29" fmla="*/ 3 h 4"/>
                <a:gd name="T30" fmla="*/ 3 w 7"/>
                <a:gd name="T31" fmla="*/ 3 h 4"/>
                <a:gd name="T32" fmla="*/ 5 w 7"/>
                <a:gd name="T33" fmla="*/ 2 h 4"/>
                <a:gd name="T34" fmla="*/ 5 w 7"/>
                <a:gd name="T35" fmla="*/ 2 h 4"/>
                <a:gd name="T36" fmla="*/ 5 w 7"/>
                <a:gd name="T37" fmla="*/ 2 h 4"/>
                <a:gd name="T38" fmla="*/ 3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1 h 4"/>
                <a:gd name="T46" fmla="*/ 1 w 7"/>
                <a:gd name="T47" fmla="*/ 4 h 4"/>
                <a:gd name="T48" fmla="*/ 2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92"/>
            <p:cNvSpPr>
              <a:spLocks noEditPoints="1"/>
            </p:cNvSpPr>
            <p:nvPr/>
          </p:nvSpPr>
          <p:spPr bwMode="auto">
            <a:xfrm>
              <a:off x="3660" y="2503"/>
              <a:ext cx="38" cy="12"/>
            </a:xfrm>
            <a:custGeom>
              <a:avLst/>
              <a:gdLst>
                <a:gd name="T0" fmla="*/ 9 w 16"/>
                <a:gd name="T1" fmla="*/ 4 h 5"/>
                <a:gd name="T2" fmla="*/ 2 w 16"/>
                <a:gd name="T3" fmla="*/ 4 h 5"/>
                <a:gd name="T4" fmla="*/ 1 w 16"/>
                <a:gd name="T5" fmla="*/ 4 h 5"/>
                <a:gd name="T6" fmla="*/ 1 w 16"/>
                <a:gd name="T7" fmla="*/ 1 h 5"/>
                <a:gd name="T8" fmla="*/ 2 w 16"/>
                <a:gd name="T9" fmla="*/ 1 h 5"/>
                <a:gd name="T10" fmla="*/ 2 w 16"/>
                <a:gd name="T11" fmla="*/ 3 h 5"/>
                <a:gd name="T12" fmla="*/ 3 w 16"/>
                <a:gd name="T13" fmla="*/ 4 h 5"/>
                <a:gd name="T14" fmla="*/ 4 w 16"/>
                <a:gd name="T15" fmla="*/ 4 h 5"/>
                <a:gd name="T16" fmla="*/ 7 w 16"/>
                <a:gd name="T17" fmla="*/ 3 h 5"/>
                <a:gd name="T18" fmla="*/ 14 w 16"/>
                <a:gd name="T19" fmla="*/ 3 h 5"/>
                <a:gd name="T20" fmla="*/ 14 w 16"/>
                <a:gd name="T21" fmla="*/ 3 h 5"/>
                <a:gd name="T22" fmla="*/ 14 w 16"/>
                <a:gd name="T23" fmla="*/ 4 h 5"/>
                <a:gd name="T24" fmla="*/ 9 w 16"/>
                <a:gd name="T25" fmla="*/ 4 h 5"/>
                <a:gd name="T26" fmla="*/ 3 w 16"/>
                <a:gd name="T27" fmla="*/ 3 h 5"/>
                <a:gd name="T28" fmla="*/ 2 w 16"/>
                <a:gd name="T29" fmla="*/ 3 h 5"/>
                <a:gd name="T30" fmla="*/ 2 w 16"/>
                <a:gd name="T31" fmla="*/ 1 h 5"/>
                <a:gd name="T32" fmla="*/ 2 w 16"/>
                <a:gd name="T33" fmla="*/ 1 h 5"/>
                <a:gd name="T34" fmla="*/ 8 w 16"/>
                <a:gd name="T35" fmla="*/ 1 h 5"/>
                <a:gd name="T36" fmla="*/ 14 w 16"/>
                <a:gd name="T37" fmla="*/ 1 h 5"/>
                <a:gd name="T38" fmla="*/ 14 w 16"/>
                <a:gd name="T39" fmla="*/ 1 h 5"/>
                <a:gd name="T40" fmla="*/ 14 w 16"/>
                <a:gd name="T41" fmla="*/ 3 h 5"/>
                <a:gd name="T42" fmla="*/ 14 w 16"/>
                <a:gd name="T43" fmla="*/ 3 h 5"/>
                <a:gd name="T44" fmla="*/ 7 w 16"/>
                <a:gd name="T45" fmla="*/ 3 h 5"/>
                <a:gd name="T46" fmla="*/ 4 w 16"/>
                <a:gd name="T47" fmla="*/ 3 h 5"/>
                <a:gd name="T48" fmla="*/ 3 w 16"/>
                <a:gd name="T49" fmla="*/ 3 h 5"/>
                <a:gd name="T50" fmla="*/ 8 w 16"/>
                <a:gd name="T51" fmla="*/ 0 h 5"/>
                <a:gd name="T52" fmla="*/ 0 w 16"/>
                <a:gd name="T53" fmla="*/ 1 h 5"/>
                <a:gd name="T54" fmla="*/ 1 w 16"/>
                <a:gd name="T55" fmla="*/ 4 h 5"/>
                <a:gd name="T56" fmla="*/ 1 w 16"/>
                <a:gd name="T57" fmla="*/ 5 h 5"/>
                <a:gd name="T58" fmla="*/ 9 w 16"/>
                <a:gd name="T59" fmla="*/ 5 h 5"/>
                <a:gd name="T60" fmla="*/ 15 w 16"/>
                <a:gd name="T61" fmla="*/ 4 h 5"/>
                <a:gd name="T62" fmla="*/ 15 w 16"/>
                <a:gd name="T63" fmla="*/ 0 h 5"/>
                <a:gd name="T64" fmla="*/ 14 w 16"/>
                <a:gd name="T65" fmla="*/ 0 h 5"/>
                <a:gd name="T66" fmla="*/ 8 w 16"/>
                <a:gd name="T6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" h="5">
                  <a:moveTo>
                    <a:pt x="9" y="4"/>
                  </a:moveTo>
                  <a:cubicBezTo>
                    <a:pt x="5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3"/>
                    <a:pt x="2" y="3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2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9" y="4"/>
                  </a:cubicBezTo>
                  <a:moveTo>
                    <a:pt x="3" y="3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11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8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6" y="5"/>
                    <a:pt x="9" y="5"/>
                  </a:cubicBezTo>
                  <a:cubicBezTo>
                    <a:pt x="15" y="5"/>
                    <a:pt x="15" y="5"/>
                    <a:pt x="15" y="4"/>
                  </a:cubicBezTo>
                  <a:cubicBezTo>
                    <a:pt x="15" y="4"/>
                    <a:pt x="16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93"/>
            <p:cNvSpPr>
              <a:spLocks noEditPoints="1"/>
            </p:cNvSpPr>
            <p:nvPr/>
          </p:nvSpPr>
          <p:spPr bwMode="auto">
            <a:xfrm>
              <a:off x="3660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1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4 h 5"/>
                <a:gd name="T22" fmla="*/ 3 w 7"/>
                <a:gd name="T23" fmla="*/ 4 h 5"/>
                <a:gd name="T24" fmla="*/ 3 w 7"/>
                <a:gd name="T25" fmla="*/ 3 h 5"/>
                <a:gd name="T26" fmla="*/ 3 w 7"/>
                <a:gd name="T27" fmla="*/ 1 h 5"/>
                <a:gd name="T28" fmla="*/ 3 w 7"/>
                <a:gd name="T29" fmla="*/ 1 h 5"/>
                <a:gd name="T30" fmla="*/ 5 w 7"/>
                <a:gd name="T31" fmla="*/ 1 h 5"/>
                <a:gd name="T32" fmla="*/ 5 w 7"/>
                <a:gd name="T33" fmla="*/ 1 h 5"/>
                <a:gd name="T34" fmla="*/ 5 w 7"/>
                <a:gd name="T35" fmla="*/ 3 h 5"/>
                <a:gd name="T36" fmla="*/ 3 w 7"/>
                <a:gd name="T37" fmla="*/ 3 h 5"/>
                <a:gd name="T38" fmla="*/ 3 w 7"/>
                <a:gd name="T39" fmla="*/ 0 h 5"/>
                <a:gd name="T40" fmla="*/ 1 w 7"/>
                <a:gd name="T41" fmla="*/ 2 h 5"/>
                <a:gd name="T42" fmla="*/ 1 w 7"/>
                <a:gd name="T43" fmla="*/ 2 h 5"/>
                <a:gd name="T44" fmla="*/ 1 w 7"/>
                <a:gd name="T45" fmla="*/ 4 h 5"/>
                <a:gd name="T46" fmla="*/ 2 w 7"/>
                <a:gd name="T47" fmla="*/ 5 h 5"/>
                <a:gd name="T48" fmla="*/ 3 w 7"/>
                <a:gd name="T49" fmla="*/ 5 h 5"/>
                <a:gd name="T50" fmla="*/ 6 w 7"/>
                <a:gd name="T51" fmla="*/ 4 h 5"/>
                <a:gd name="T52" fmla="*/ 6 w 7"/>
                <a:gd name="T53" fmla="*/ 4 h 5"/>
                <a:gd name="T54" fmla="*/ 6 w 7"/>
                <a:gd name="T55" fmla="*/ 1 h 5"/>
                <a:gd name="T56" fmla="*/ 5 w 7"/>
                <a:gd name="T57" fmla="*/ 1 h 5"/>
                <a:gd name="T58" fmla="*/ 5 w 7"/>
                <a:gd name="T59" fmla="*/ 0 h 5"/>
                <a:gd name="T60" fmla="*/ 3 w 7"/>
                <a:gd name="T6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94"/>
            <p:cNvSpPr>
              <a:spLocks noEditPoints="1"/>
            </p:cNvSpPr>
            <p:nvPr/>
          </p:nvSpPr>
          <p:spPr bwMode="auto">
            <a:xfrm>
              <a:off x="3701" y="2465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1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3 h 4"/>
                <a:gd name="T16" fmla="*/ 1 w 6"/>
                <a:gd name="T17" fmla="*/ 3 h 4"/>
                <a:gd name="T18" fmla="*/ 4 w 6"/>
                <a:gd name="T19" fmla="*/ 3 h 4"/>
                <a:gd name="T20" fmla="*/ 4 w 6"/>
                <a:gd name="T21" fmla="*/ 3 h 4"/>
                <a:gd name="T22" fmla="*/ 3 w 6"/>
                <a:gd name="T23" fmla="*/ 3 h 4"/>
                <a:gd name="T24" fmla="*/ 1 w 6"/>
                <a:gd name="T25" fmla="*/ 2 h 4"/>
                <a:gd name="T26" fmla="*/ 1 w 6"/>
                <a:gd name="T27" fmla="*/ 1 h 4"/>
                <a:gd name="T28" fmla="*/ 1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4 w 6"/>
                <a:gd name="T39" fmla="*/ 2 h 4"/>
                <a:gd name="T40" fmla="*/ 1 w 6"/>
                <a:gd name="T41" fmla="*/ 2 h 4"/>
                <a:gd name="T42" fmla="*/ 2 w 6"/>
                <a:gd name="T43" fmla="*/ 0 h 4"/>
                <a:gd name="T44" fmla="*/ 0 w 6"/>
                <a:gd name="T45" fmla="*/ 1 h 4"/>
                <a:gd name="T46" fmla="*/ 0 w 6"/>
                <a:gd name="T47" fmla="*/ 1 h 4"/>
                <a:gd name="T48" fmla="*/ 0 w 6"/>
                <a:gd name="T49" fmla="*/ 4 h 4"/>
                <a:gd name="T50" fmla="*/ 1 w 6"/>
                <a:gd name="T51" fmla="*/ 4 h 4"/>
                <a:gd name="T52" fmla="*/ 3 w 6"/>
                <a:gd name="T53" fmla="*/ 4 h 4"/>
                <a:gd name="T54" fmla="*/ 5 w 6"/>
                <a:gd name="T55" fmla="*/ 4 h 4"/>
                <a:gd name="T56" fmla="*/ 5 w 6"/>
                <a:gd name="T57" fmla="*/ 4 h 4"/>
                <a:gd name="T58" fmla="*/ 5 w 6"/>
                <a:gd name="T59" fmla="*/ 0 h 4"/>
                <a:gd name="T60" fmla="*/ 4 w 6"/>
                <a:gd name="T61" fmla="*/ 0 h 4"/>
                <a:gd name="T62" fmla="*/ 4 w 6"/>
                <a:gd name="T63" fmla="*/ 0 h 4"/>
                <a:gd name="T64" fmla="*/ 2 w 6"/>
                <a:gd name="T6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95"/>
            <p:cNvSpPr>
              <a:spLocks noEditPoints="1"/>
            </p:cNvSpPr>
            <p:nvPr/>
          </p:nvSpPr>
          <p:spPr bwMode="auto">
            <a:xfrm>
              <a:off x="3701" y="2491"/>
              <a:ext cx="12" cy="24"/>
            </a:xfrm>
            <a:custGeom>
              <a:avLst/>
              <a:gdLst>
                <a:gd name="T0" fmla="*/ 3 w 5"/>
                <a:gd name="T1" fmla="*/ 9 h 10"/>
                <a:gd name="T2" fmla="*/ 1 w 5"/>
                <a:gd name="T3" fmla="*/ 8 h 10"/>
                <a:gd name="T4" fmla="*/ 1 w 5"/>
                <a:gd name="T5" fmla="*/ 6 h 10"/>
                <a:gd name="T6" fmla="*/ 1 w 5"/>
                <a:gd name="T7" fmla="*/ 1 h 10"/>
                <a:gd name="T8" fmla="*/ 1 w 5"/>
                <a:gd name="T9" fmla="*/ 1 h 10"/>
                <a:gd name="T10" fmla="*/ 1 w 5"/>
                <a:gd name="T11" fmla="*/ 7 h 10"/>
                <a:gd name="T12" fmla="*/ 1 w 5"/>
                <a:gd name="T13" fmla="*/ 8 h 10"/>
                <a:gd name="T14" fmla="*/ 3 w 5"/>
                <a:gd name="T15" fmla="*/ 8 h 10"/>
                <a:gd name="T16" fmla="*/ 3 w 5"/>
                <a:gd name="T17" fmla="*/ 8 h 10"/>
                <a:gd name="T18" fmla="*/ 4 w 5"/>
                <a:gd name="T19" fmla="*/ 8 h 10"/>
                <a:gd name="T20" fmla="*/ 4 w 5"/>
                <a:gd name="T21" fmla="*/ 9 h 10"/>
                <a:gd name="T22" fmla="*/ 3 w 5"/>
                <a:gd name="T23" fmla="*/ 9 h 10"/>
                <a:gd name="T24" fmla="*/ 3 w 5"/>
                <a:gd name="T25" fmla="*/ 8 h 10"/>
                <a:gd name="T26" fmla="*/ 2 w 5"/>
                <a:gd name="T27" fmla="*/ 7 h 10"/>
                <a:gd name="T28" fmla="*/ 2 w 5"/>
                <a:gd name="T29" fmla="*/ 7 h 10"/>
                <a:gd name="T30" fmla="*/ 2 w 5"/>
                <a:gd name="T31" fmla="*/ 1 h 10"/>
                <a:gd name="T32" fmla="*/ 2 w 5"/>
                <a:gd name="T33" fmla="*/ 1 h 10"/>
                <a:gd name="T34" fmla="*/ 2 w 5"/>
                <a:gd name="T35" fmla="*/ 1 h 10"/>
                <a:gd name="T36" fmla="*/ 4 w 5"/>
                <a:gd name="T37" fmla="*/ 1 h 10"/>
                <a:gd name="T38" fmla="*/ 4 w 5"/>
                <a:gd name="T39" fmla="*/ 1 h 10"/>
                <a:gd name="T40" fmla="*/ 4 w 5"/>
                <a:gd name="T41" fmla="*/ 6 h 10"/>
                <a:gd name="T42" fmla="*/ 4 w 5"/>
                <a:gd name="T43" fmla="*/ 8 h 10"/>
                <a:gd name="T44" fmla="*/ 3 w 5"/>
                <a:gd name="T45" fmla="*/ 8 h 10"/>
                <a:gd name="T46" fmla="*/ 3 w 5"/>
                <a:gd name="T47" fmla="*/ 8 h 10"/>
                <a:gd name="T48" fmla="*/ 2 w 5"/>
                <a:gd name="T49" fmla="*/ 0 h 10"/>
                <a:gd name="T50" fmla="*/ 0 w 5"/>
                <a:gd name="T51" fmla="*/ 1 h 10"/>
                <a:gd name="T52" fmla="*/ 0 w 5"/>
                <a:gd name="T53" fmla="*/ 6 h 10"/>
                <a:gd name="T54" fmla="*/ 0 w 5"/>
                <a:gd name="T55" fmla="*/ 8 h 10"/>
                <a:gd name="T56" fmla="*/ 3 w 5"/>
                <a:gd name="T57" fmla="*/ 10 h 10"/>
                <a:gd name="T58" fmla="*/ 5 w 5"/>
                <a:gd name="T59" fmla="*/ 9 h 10"/>
                <a:gd name="T60" fmla="*/ 5 w 5"/>
                <a:gd name="T61" fmla="*/ 6 h 10"/>
                <a:gd name="T62" fmla="*/ 5 w 5"/>
                <a:gd name="T63" fmla="*/ 1 h 10"/>
                <a:gd name="T64" fmla="*/ 5 w 5"/>
                <a:gd name="T65" fmla="*/ 1 h 10"/>
                <a:gd name="T66" fmla="*/ 2 w 5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" h="10">
                  <a:moveTo>
                    <a:pt x="3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4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moveTo>
                    <a:pt x="3" y="8"/>
                  </a:moveTo>
                  <a:cubicBezTo>
                    <a:pt x="2" y="8"/>
                    <a:pt x="2" y="8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5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9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5" y="3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96"/>
            <p:cNvSpPr>
              <a:spLocks noEditPoints="1"/>
            </p:cNvSpPr>
            <p:nvPr/>
          </p:nvSpPr>
          <p:spPr bwMode="auto">
            <a:xfrm>
              <a:off x="3660" y="2439"/>
              <a:ext cx="55" cy="23"/>
            </a:xfrm>
            <a:custGeom>
              <a:avLst/>
              <a:gdLst>
                <a:gd name="T0" fmla="*/ 22 w 23"/>
                <a:gd name="T1" fmla="*/ 5 h 10"/>
                <a:gd name="T2" fmla="*/ 19 w 23"/>
                <a:gd name="T3" fmla="*/ 8 h 10"/>
                <a:gd name="T4" fmla="*/ 13 w 23"/>
                <a:gd name="T5" fmla="*/ 9 h 10"/>
                <a:gd name="T6" fmla="*/ 20 w 23"/>
                <a:gd name="T7" fmla="*/ 2 h 10"/>
                <a:gd name="T8" fmla="*/ 22 w 23"/>
                <a:gd name="T9" fmla="*/ 3 h 10"/>
                <a:gd name="T10" fmla="*/ 18 w 23"/>
                <a:gd name="T11" fmla="*/ 8 h 10"/>
                <a:gd name="T12" fmla="*/ 15 w 23"/>
                <a:gd name="T13" fmla="*/ 9 h 10"/>
                <a:gd name="T14" fmla="*/ 8 w 23"/>
                <a:gd name="T15" fmla="*/ 8 h 10"/>
                <a:gd name="T16" fmla="*/ 16 w 23"/>
                <a:gd name="T17" fmla="*/ 2 h 10"/>
                <a:gd name="T18" fmla="*/ 1 w 23"/>
                <a:gd name="T19" fmla="*/ 4 h 10"/>
                <a:gd name="T20" fmla="*/ 2 w 23"/>
                <a:gd name="T21" fmla="*/ 4 h 10"/>
                <a:gd name="T22" fmla="*/ 4 w 23"/>
                <a:gd name="T23" fmla="*/ 2 h 10"/>
                <a:gd name="T24" fmla="*/ 12 w 23"/>
                <a:gd name="T25" fmla="*/ 2 h 10"/>
                <a:gd name="T26" fmla="*/ 7 w 23"/>
                <a:gd name="T27" fmla="*/ 8 h 10"/>
                <a:gd name="T28" fmla="*/ 5 w 23"/>
                <a:gd name="T29" fmla="*/ 8 h 10"/>
                <a:gd name="T30" fmla="*/ 3 w 23"/>
                <a:gd name="T31" fmla="*/ 8 h 10"/>
                <a:gd name="T32" fmla="*/ 1 w 23"/>
                <a:gd name="T33" fmla="*/ 7 h 10"/>
                <a:gd name="T34" fmla="*/ 1 w 23"/>
                <a:gd name="T35" fmla="*/ 4 h 10"/>
                <a:gd name="T36" fmla="*/ 22 w 23"/>
                <a:gd name="T37" fmla="*/ 2 h 10"/>
                <a:gd name="T38" fmla="*/ 20 w 23"/>
                <a:gd name="T39" fmla="*/ 2 h 10"/>
                <a:gd name="T40" fmla="*/ 18 w 23"/>
                <a:gd name="T41" fmla="*/ 1 h 10"/>
                <a:gd name="T42" fmla="*/ 20 w 23"/>
                <a:gd name="T43" fmla="*/ 1 h 10"/>
                <a:gd name="T44" fmla="*/ 17 w 23"/>
                <a:gd name="T45" fmla="*/ 2 h 10"/>
                <a:gd name="T46" fmla="*/ 14 w 23"/>
                <a:gd name="T47" fmla="*/ 1 h 10"/>
                <a:gd name="T48" fmla="*/ 17 w 23"/>
                <a:gd name="T49" fmla="*/ 1 h 10"/>
                <a:gd name="T50" fmla="*/ 1 w 23"/>
                <a:gd name="T51" fmla="*/ 3 h 10"/>
                <a:gd name="T52" fmla="*/ 1 w 23"/>
                <a:gd name="T53" fmla="*/ 2 h 10"/>
                <a:gd name="T54" fmla="*/ 10 w 23"/>
                <a:gd name="T55" fmla="*/ 1 h 10"/>
                <a:gd name="T56" fmla="*/ 13 w 23"/>
                <a:gd name="T57" fmla="*/ 2 h 10"/>
                <a:gd name="T58" fmla="*/ 4 w 23"/>
                <a:gd name="T59" fmla="*/ 2 h 10"/>
                <a:gd name="T60" fmla="*/ 1 w 23"/>
                <a:gd name="T61" fmla="*/ 3 h 10"/>
                <a:gd name="T62" fmla="*/ 1 w 23"/>
                <a:gd name="T63" fmla="*/ 1 h 10"/>
                <a:gd name="T64" fmla="*/ 0 w 23"/>
                <a:gd name="T65" fmla="*/ 2 h 10"/>
                <a:gd name="T66" fmla="*/ 0 w 23"/>
                <a:gd name="T67" fmla="*/ 2 h 10"/>
                <a:gd name="T68" fmla="*/ 0 w 23"/>
                <a:gd name="T69" fmla="*/ 7 h 10"/>
                <a:gd name="T70" fmla="*/ 3 w 23"/>
                <a:gd name="T71" fmla="*/ 9 h 10"/>
                <a:gd name="T72" fmla="*/ 5 w 23"/>
                <a:gd name="T73" fmla="*/ 9 h 10"/>
                <a:gd name="T74" fmla="*/ 15 w 23"/>
                <a:gd name="T75" fmla="*/ 10 h 10"/>
                <a:gd name="T76" fmla="*/ 23 w 23"/>
                <a:gd name="T77" fmla="*/ 3 h 10"/>
                <a:gd name="T78" fmla="*/ 19 w 23"/>
                <a:gd name="T79" fmla="*/ 0 h 10"/>
                <a:gd name="T80" fmla="*/ 18 w 23"/>
                <a:gd name="T8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10">
                  <a:moveTo>
                    <a:pt x="19" y="8"/>
                  </a:moveTo>
                  <a:cubicBezTo>
                    <a:pt x="20" y="7"/>
                    <a:pt x="21" y="6"/>
                    <a:pt x="22" y="5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8"/>
                    <a:pt x="19" y="8"/>
                  </a:cubicBezTo>
                  <a:moveTo>
                    <a:pt x="15" y="9"/>
                  </a:moveTo>
                  <a:cubicBezTo>
                    <a:pt x="14" y="9"/>
                    <a:pt x="14" y="9"/>
                    <a:pt x="13" y="9"/>
                  </a:cubicBezTo>
                  <a:cubicBezTo>
                    <a:pt x="14" y="6"/>
                    <a:pt x="16" y="4"/>
                    <a:pt x="18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19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6" y="9"/>
                    <a:pt x="15" y="9"/>
                  </a:cubicBezTo>
                  <a:moveTo>
                    <a:pt x="12" y="9"/>
                  </a:moveTo>
                  <a:cubicBezTo>
                    <a:pt x="11" y="9"/>
                    <a:pt x="9" y="8"/>
                    <a:pt x="8" y="8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6" y="2"/>
                    <a:pt x="16" y="2"/>
                  </a:cubicBezTo>
                  <a:cubicBezTo>
                    <a:pt x="15" y="4"/>
                    <a:pt x="13" y="6"/>
                    <a:pt x="12" y="9"/>
                  </a:cubicBezTo>
                  <a:moveTo>
                    <a:pt x="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6" y="2"/>
                    <a:pt x="9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22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2" y="2"/>
                    <a:pt x="22" y="2"/>
                  </a:cubicBezTo>
                  <a:moveTo>
                    <a:pt x="17" y="2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1"/>
                    <a:pt x="10" y="1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8" y="2"/>
                    <a:pt x="6" y="2"/>
                    <a:pt x="4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moveTo>
                    <a:pt x="10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9" y="9"/>
                    <a:pt x="12" y="10"/>
                    <a:pt x="15" y="10"/>
                  </a:cubicBezTo>
                  <a:cubicBezTo>
                    <a:pt x="22" y="10"/>
                    <a:pt x="23" y="9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4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97"/>
            <p:cNvSpPr>
              <a:spLocks noEditPoints="1"/>
            </p:cNvSpPr>
            <p:nvPr/>
          </p:nvSpPr>
          <p:spPr bwMode="auto">
            <a:xfrm>
              <a:off x="3651" y="2431"/>
              <a:ext cx="74" cy="96"/>
            </a:xfrm>
            <a:custGeom>
              <a:avLst/>
              <a:gdLst>
                <a:gd name="T0" fmla="*/ 12 w 31"/>
                <a:gd name="T1" fmla="*/ 39 h 40"/>
                <a:gd name="T2" fmla="*/ 10 w 31"/>
                <a:gd name="T3" fmla="*/ 38 h 40"/>
                <a:gd name="T4" fmla="*/ 12 w 31"/>
                <a:gd name="T5" fmla="*/ 38 h 40"/>
                <a:gd name="T6" fmla="*/ 13 w 31"/>
                <a:gd name="T7" fmla="*/ 39 h 40"/>
                <a:gd name="T8" fmla="*/ 14 w 31"/>
                <a:gd name="T9" fmla="*/ 39 h 40"/>
                <a:gd name="T10" fmla="*/ 16 w 31"/>
                <a:gd name="T11" fmla="*/ 38 h 40"/>
                <a:gd name="T12" fmla="*/ 9 w 31"/>
                <a:gd name="T13" fmla="*/ 39 h 40"/>
                <a:gd name="T14" fmla="*/ 8 w 31"/>
                <a:gd name="T15" fmla="*/ 38 h 40"/>
                <a:gd name="T16" fmla="*/ 9 w 31"/>
                <a:gd name="T17" fmla="*/ 39 h 40"/>
                <a:gd name="T18" fmla="*/ 16 w 31"/>
                <a:gd name="T19" fmla="*/ 39 h 40"/>
                <a:gd name="T20" fmla="*/ 19 w 31"/>
                <a:gd name="T21" fmla="*/ 38 h 40"/>
                <a:gd name="T22" fmla="*/ 18 w 31"/>
                <a:gd name="T23" fmla="*/ 39 h 40"/>
                <a:gd name="T24" fmla="*/ 6 w 31"/>
                <a:gd name="T25" fmla="*/ 39 h 40"/>
                <a:gd name="T26" fmla="*/ 8 w 31"/>
                <a:gd name="T27" fmla="*/ 38 h 40"/>
                <a:gd name="T28" fmla="*/ 19 w 31"/>
                <a:gd name="T29" fmla="*/ 39 h 40"/>
                <a:gd name="T30" fmla="*/ 21 w 31"/>
                <a:gd name="T31" fmla="*/ 38 h 40"/>
                <a:gd name="T32" fmla="*/ 20 w 31"/>
                <a:gd name="T33" fmla="*/ 39 h 40"/>
                <a:gd name="T34" fmla="*/ 19 w 31"/>
                <a:gd name="T35" fmla="*/ 39 h 40"/>
                <a:gd name="T36" fmla="*/ 21 w 31"/>
                <a:gd name="T37" fmla="*/ 39 h 40"/>
                <a:gd name="T38" fmla="*/ 23 w 31"/>
                <a:gd name="T39" fmla="*/ 38 h 40"/>
                <a:gd name="T40" fmla="*/ 23 w 31"/>
                <a:gd name="T41" fmla="*/ 39 h 40"/>
                <a:gd name="T42" fmla="*/ 24 w 31"/>
                <a:gd name="T43" fmla="*/ 39 h 40"/>
                <a:gd name="T44" fmla="*/ 26 w 31"/>
                <a:gd name="T45" fmla="*/ 38 h 40"/>
                <a:gd name="T46" fmla="*/ 25 w 31"/>
                <a:gd name="T47" fmla="*/ 39 h 40"/>
                <a:gd name="T48" fmla="*/ 26 w 31"/>
                <a:gd name="T49" fmla="*/ 39 h 40"/>
                <a:gd name="T50" fmla="*/ 27 w 31"/>
                <a:gd name="T51" fmla="*/ 38 h 40"/>
                <a:gd name="T52" fmla="*/ 27 w 31"/>
                <a:gd name="T53" fmla="*/ 39 h 40"/>
                <a:gd name="T54" fmla="*/ 6 w 31"/>
                <a:gd name="T55" fmla="*/ 39 h 40"/>
                <a:gd name="T56" fmla="*/ 4 w 31"/>
                <a:gd name="T57" fmla="*/ 38 h 40"/>
                <a:gd name="T58" fmla="*/ 6 w 31"/>
                <a:gd name="T59" fmla="*/ 39 h 40"/>
                <a:gd name="T60" fmla="*/ 28 w 31"/>
                <a:gd name="T61" fmla="*/ 38 h 40"/>
                <a:gd name="T62" fmla="*/ 29 w 31"/>
                <a:gd name="T63" fmla="*/ 37 h 40"/>
                <a:gd name="T64" fmla="*/ 28 w 31"/>
                <a:gd name="T65" fmla="*/ 39 h 40"/>
                <a:gd name="T66" fmla="*/ 3 w 31"/>
                <a:gd name="T67" fmla="*/ 39 h 40"/>
                <a:gd name="T68" fmla="*/ 1 w 31"/>
                <a:gd name="T69" fmla="*/ 37 h 40"/>
                <a:gd name="T70" fmla="*/ 3 w 31"/>
                <a:gd name="T71" fmla="*/ 39 h 40"/>
                <a:gd name="T72" fmla="*/ 2 w 31"/>
                <a:gd name="T73" fmla="*/ 36 h 40"/>
                <a:gd name="T74" fmla="*/ 2 w 31"/>
                <a:gd name="T75" fmla="*/ 31 h 40"/>
                <a:gd name="T76" fmla="*/ 2 w 31"/>
                <a:gd name="T77" fmla="*/ 4 h 40"/>
                <a:gd name="T78" fmla="*/ 14 w 31"/>
                <a:gd name="T79" fmla="*/ 1 h 40"/>
                <a:gd name="T80" fmla="*/ 28 w 31"/>
                <a:gd name="T81" fmla="*/ 1 h 40"/>
                <a:gd name="T82" fmla="*/ 29 w 31"/>
                <a:gd name="T83" fmla="*/ 19 h 40"/>
                <a:gd name="T84" fmla="*/ 29 w 31"/>
                <a:gd name="T85" fmla="*/ 35 h 40"/>
                <a:gd name="T86" fmla="*/ 26 w 31"/>
                <a:gd name="T87" fmla="*/ 37 h 40"/>
                <a:gd name="T88" fmla="*/ 23 w 31"/>
                <a:gd name="T89" fmla="*/ 37 h 40"/>
                <a:gd name="T90" fmla="*/ 24 w 31"/>
                <a:gd name="T91" fmla="*/ 0 h 40"/>
                <a:gd name="T92" fmla="*/ 4 w 31"/>
                <a:gd name="T93" fmla="*/ 0 h 40"/>
                <a:gd name="T94" fmla="*/ 1 w 31"/>
                <a:gd name="T95" fmla="*/ 29 h 40"/>
                <a:gd name="T96" fmla="*/ 1 w 31"/>
                <a:gd name="T97" fmla="*/ 35 h 40"/>
                <a:gd name="T98" fmla="*/ 0 w 31"/>
                <a:gd name="T99" fmla="*/ 36 h 40"/>
                <a:gd name="T100" fmla="*/ 9 w 31"/>
                <a:gd name="T101" fmla="*/ 40 h 40"/>
                <a:gd name="T102" fmla="*/ 18 w 31"/>
                <a:gd name="T103" fmla="*/ 40 h 40"/>
                <a:gd name="T104" fmla="*/ 30 w 31"/>
                <a:gd name="T105" fmla="*/ 39 h 40"/>
                <a:gd name="T106" fmla="*/ 30 w 31"/>
                <a:gd name="T107" fmla="*/ 21 h 40"/>
                <a:gd name="T108" fmla="*/ 29 w 31"/>
                <a:gd name="T109" fmla="*/ 1 h 40"/>
                <a:gd name="T110" fmla="*/ 24 w 31"/>
                <a:gd name="T1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40">
                  <a:moveTo>
                    <a:pt x="13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0" y="39"/>
                    <a:pt x="9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moveTo>
                    <a:pt x="15" y="39"/>
                  </a:moveTo>
                  <a:cubicBezTo>
                    <a:pt x="15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6" y="38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moveTo>
                    <a:pt x="18" y="39"/>
                  </a:moveTo>
                  <a:cubicBezTo>
                    <a:pt x="17" y="39"/>
                    <a:pt x="17" y="39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8" y="38"/>
                    <a:pt x="19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moveTo>
                    <a:pt x="7" y="39"/>
                  </a:moveTo>
                  <a:cubicBezTo>
                    <a:pt x="6" y="39"/>
                    <a:pt x="6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7" y="39"/>
                    <a:pt x="7" y="39"/>
                  </a:cubicBezTo>
                  <a:moveTo>
                    <a:pt x="19" y="39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1" y="38"/>
                  </a:cubicBezTo>
                  <a:cubicBezTo>
                    <a:pt x="21" y="38"/>
                    <a:pt x="21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moveTo>
                    <a:pt x="21" y="39"/>
                  </a:moveTo>
                  <a:cubicBezTo>
                    <a:pt x="21" y="39"/>
                    <a:pt x="21" y="38"/>
                    <a:pt x="22" y="38"/>
                  </a:cubicBezTo>
                  <a:cubicBezTo>
                    <a:pt x="22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9"/>
                    <a:pt x="23" y="39"/>
                  </a:cubicBezTo>
                  <a:cubicBezTo>
                    <a:pt x="22" y="39"/>
                    <a:pt x="22" y="39"/>
                    <a:pt x="21" y="39"/>
                  </a:cubicBezTo>
                  <a:moveTo>
                    <a:pt x="24" y="39"/>
                  </a:moveTo>
                  <a:cubicBezTo>
                    <a:pt x="24" y="39"/>
                    <a:pt x="24" y="38"/>
                    <a:pt x="24" y="38"/>
                  </a:cubicBezTo>
                  <a:cubicBezTo>
                    <a:pt x="25" y="38"/>
                    <a:pt x="25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9"/>
                    <a:pt x="25" y="39"/>
                  </a:cubicBezTo>
                  <a:cubicBezTo>
                    <a:pt x="25" y="39"/>
                    <a:pt x="24" y="39"/>
                    <a:pt x="24" y="39"/>
                  </a:cubicBezTo>
                  <a:moveTo>
                    <a:pt x="26" y="39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moveTo>
                    <a:pt x="6" y="39"/>
                  </a:moveTo>
                  <a:cubicBezTo>
                    <a:pt x="5" y="39"/>
                    <a:pt x="4" y="39"/>
                    <a:pt x="3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6" y="38"/>
                  </a:cubicBezTo>
                  <a:cubicBezTo>
                    <a:pt x="6" y="39"/>
                    <a:pt x="6" y="39"/>
                    <a:pt x="6" y="39"/>
                  </a:cubicBezTo>
                  <a:moveTo>
                    <a:pt x="27" y="39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8" y="39"/>
                    <a:pt x="28" y="39"/>
                  </a:cubicBezTo>
                  <a:cubicBezTo>
                    <a:pt x="27" y="39"/>
                    <a:pt x="27" y="39"/>
                    <a:pt x="27" y="39"/>
                  </a:cubicBezTo>
                  <a:moveTo>
                    <a:pt x="3" y="39"/>
                  </a:moveTo>
                  <a:cubicBezTo>
                    <a:pt x="2" y="39"/>
                    <a:pt x="2" y="38"/>
                    <a:pt x="1" y="38"/>
                  </a:cubicBezTo>
                  <a:cubicBezTo>
                    <a:pt x="1" y="38"/>
                    <a:pt x="1" y="38"/>
                    <a:pt x="1" y="37"/>
                  </a:cubicBezTo>
                  <a:cubicBezTo>
                    <a:pt x="2" y="37"/>
                    <a:pt x="2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moveTo>
                    <a:pt x="12" y="37"/>
                  </a:moveTo>
                  <a:cubicBezTo>
                    <a:pt x="3" y="37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5"/>
                    <a:pt x="2" y="33"/>
                    <a:pt x="2" y="31"/>
                  </a:cubicBezTo>
                  <a:cubicBezTo>
                    <a:pt x="2" y="30"/>
                    <a:pt x="2" y="30"/>
                    <a:pt x="2" y="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1" y="1"/>
                    <a:pt x="24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2"/>
                    <a:pt x="30" y="5"/>
                    <a:pt x="29" y="19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9" y="37"/>
                    <a:pt x="28" y="37"/>
                  </a:cubicBezTo>
                  <a:cubicBezTo>
                    <a:pt x="28" y="37"/>
                    <a:pt x="27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7"/>
                    <a:pt x="23" y="37"/>
                  </a:cubicBezTo>
                  <a:cubicBezTo>
                    <a:pt x="20" y="37"/>
                    <a:pt x="16" y="37"/>
                    <a:pt x="12" y="37"/>
                  </a:cubicBezTo>
                  <a:moveTo>
                    <a:pt x="24" y="0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1" y="0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30"/>
                    <a:pt x="1" y="31"/>
                  </a:cubicBezTo>
                  <a:cubicBezTo>
                    <a:pt x="1" y="32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0" y="36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40"/>
                    <a:pt x="4" y="40"/>
                    <a:pt x="9" y="40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6" y="40"/>
                    <a:pt x="18" y="40"/>
                  </a:cubicBezTo>
                  <a:cubicBezTo>
                    <a:pt x="22" y="40"/>
                    <a:pt x="25" y="40"/>
                    <a:pt x="28" y="40"/>
                  </a:cubicBezTo>
                  <a:cubicBezTo>
                    <a:pt x="28" y="40"/>
                    <a:pt x="30" y="40"/>
                    <a:pt x="30" y="39"/>
                  </a:cubicBezTo>
                  <a:cubicBezTo>
                    <a:pt x="30" y="38"/>
                    <a:pt x="30" y="36"/>
                    <a:pt x="30" y="35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0"/>
                    <a:pt x="30" y="19"/>
                  </a:cubicBezTo>
                  <a:cubicBezTo>
                    <a:pt x="31" y="9"/>
                    <a:pt x="31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98"/>
            <p:cNvSpPr>
              <a:spLocks noEditPoints="1"/>
            </p:cNvSpPr>
            <p:nvPr/>
          </p:nvSpPr>
          <p:spPr bwMode="auto">
            <a:xfrm>
              <a:off x="3679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3 h 4"/>
                <a:gd name="T16" fmla="*/ 5 w 7"/>
                <a:gd name="T17" fmla="*/ 3 h 4"/>
                <a:gd name="T18" fmla="*/ 5 w 7"/>
                <a:gd name="T19" fmla="*/ 3 h 4"/>
                <a:gd name="T20" fmla="*/ 5 w 7"/>
                <a:gd name="T21" fmla="*/ 3 h 4"/>
                <a:gd name="T22" fmla="*/ 3 w 7"/>
                <a:gd name="T23" fmla="*/ 3 h 4"/>
                <a:gd name="T24" fmla="*/ 5 w 7"/>
                <a:gd name="T25" fmla="*/ 2 h 4"/>
                <a:gd name="T26" fmla="*/ 2 w 7"/>
                <a:gd name="T27" fmla="*/ 2 h 4"/>
                <a:gd name="T28" fmla="*/ 2 w 7"/>
                <a:gd name="T29" fmla="*/ 1 h 4"/>
                <a:gd name="T30" fmla="*/ 3 w 7"/>
                <a:gd name="T31" fmla="*/ 1 h 4"/>
                <a:gd name="T32" fmla="*/ 5 w 7"/>
                <a:gd name="T33" fmla="*/ 1 h 4"/>
                <a:gd name="T34" fmla="*/ 5 w 7"/>
                <a:gd name="T35" fmla="*/ 1 h 4"/>
                <a:gd name="T36" fmla="*/ 5 w 7"/>
                <a:gd name="T37" fmla="*/ 2 h 4"/>
                <a:gd name="T38" fmla="*/ 5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2 h 4"/>
                <a:gd name="T46" fmla="*/ 1 w 7"/>
                <a:gd name="T47" fmla="*/ 4 h 4"/>
                <a:gd name="T48" fmla="*/ 1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5" y="2"/>
                  </a:moveTo>
                  <a:cubicBezTo>
                    <a:pt x="4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99"/>
            <p:cNvSpPr>
              <a:spLocks noEditPoints="1"/>
            </p:cNvSpPr>
            <p:nvPr/>
          </p:nvSpPr>
          <p:spPr bwMode="auto">
            <a:xfrm>
              <a:off x="3679" y="2465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1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2 h 4"/>
                <a:gd name="T16" fmla="*/ 4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4 w 7"/>
                <a:gd name="T27" fmla="*/ 2 h 4"/>
                <a:gd name="T28" fmla="*/ 2 w 7"/>
                <a:gd name="T29" fmla="*/ 2 h 4"/>
                <a:gd name="T30" fmla="*/ 2 w 7"/>
                <a:gd name="T31" fmla="*/ 1 h 4"/>
                <a:gd name="T32" fmla="*/ 2 w 7"/>
                <a:gd name="T33" fmla="*/ 1 h 4"/>
                <a:gd name="T34" fmla="*/ 3 w 7"/>
                <a:gd name="T35" fmla="*/ 1 h 4"/>
                <a:gd name="T36" fmla="*/ 5 w 7"/>
                <a:gd name="T37" fmla="*/ 1 h 4"/>
                <a:gd name="T38" fmla="*/ 5 w 7"/>
                <a:gd name="T39" fmla="*/ 1 h 4"/>
                <a:gd name="T40" fmla="*/ 5 w 7"/>
                <a:gd name="T41" fmla="*/ 2 h 4"/>
                <a:gd name="T42" fmla="*/ 5 w 7"/>
                <a:gd name="T43" fmla="*/ 2 h 4"/>
                <a:gd name="T44" fmla="*/ 4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1 h 4"/>
                <a:gd name="T52" fmla="*/ 1 w 7"/>
                <a:gd name="T53" fmla="*/ 4 h 4"/>
                <a:gd name="T54" fmla="*/ 1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4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100"/>
            <p:cNvSpPr>
              <a:spLocks noEditPoints="1"/>
            </p:cNvSpPr>
            <p:nvPr/>
          </p:nvSpPr>
          <p:spPr bwMode="auto">
            <a:xfrm>
              <a:off x="3679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2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3 h 5"/>
                <a:gd name="T22" fmla="*/ 5 w 7"/>
                <a:gd name="T23" fmla="*/ 4 h 5"/>
                <a:gd name="T24" fmla="*/ 3 w 7"/>
                <a:gd name="T25" fmla="*/ 4 h 5"/>
                <a:gd name="T26" fmla="*/ 3 w 7"/>
                <a:gd name="T27" fmla="*/ 3 h 5"/>
                <a:gd name="T28" fmla="*/ 2 w 7"/>
                <a:gd name="T29" fmla="*/ 3 h 5"/>
                <a:gd name="T30" fmla="*/ 2 w 7"/>
                <a:gd name="T31" fmla="*/ 1 h 5"/>
                <a:gd name="T32" fmla="*/ 2 w 7"/>
                <a:gd name="T33" fmla="*/ 1 h 5"/>
                <a:gd name="T34" fmla="*/ 3 w 7"/>
                <a:gd name="T35" fmla="*/ 1 h 5"/>
                <a:gd name="T36" fmla="*/ 5 w 7"/>
                <a:gd name="T37" fmla="*/ 1 h 5"/>
                <a:gd name="T38" fmla="*/ 5 w 7"/>
                <a:gd name="T39" fmla="*/ 1 h 5"/>
                <a:gd name="T40" fmla="*/ 5 w 7"/>
                <a:gd name="T41" fmla="*/ 2 h 5"/>
                <a:gd name="T42" fmla="*/ 5 w 7"/>
                <a:gd name="T43" fmla="*/ 2 h 5"/>
                <a:gd name="T44" fmla="*/ 5 w 7"/>
                <a:gd name="T45" fmla="*/ 3 h 5"/>
                <a:gd name="T46" fmla="*/ 3 w 7"/>
                <a:gd name="T47" fmla="*/ 3 h 5"/>
                <a:gd name="T48" fmla="*/ 3 w 7"/>
                <a:gd name="T49" fmla="*/ 0 h 5"/>
                <a:gd name="T50" fmla="*/ 1 w 7"/>
                <a:gd name="T51" fmla="*/ 2 h 5"/>
                <a:gd name="T52" fmla="*/ 1 w 7"/>
                <a:gd name="T53" fmla="*/ 2 h 5"/>
                <a:gd name="T54" fmla="*/ 1 w 7"/>
                <a:gd name="T55" fmla="*/ 4 h 5"/>
                <a:gd name="T56" fmla="*/ 1 w 7"/>
                <a:gd name="T57" fmla="*/ 5 h 5"/>
                <a:gd name="T58" fmla="*/ 3 w 7"/>
                <a:gd name="T59" fmla="*/ 5 h 5"/>
                <a:gd name="T60" fmla="*/ 6 w 7"/>
                <a:gd name="T61" fmla="*/ 4 h 5"/>
                <a:gd name="T62" fmla="*/ 6 w 7"/>
                <a:gd name="T63" fmla="*/ 4 h 5"/>
                <a:gd name="T64" fmla="*/ 6 w 7"/>
                <a:gd name="T65" fmla="*/ 1 h 5"/>
                <a:gd name="T66" fmla="*/ 5 w 7"/>
                <a:gd name="T67" fmla="*/ 1 h 5"/>
                <a:gd name="T68" fmla="*/ 5 w 7"/>
                <a:gd name="T69" fmla="*/ 0 h 5"/>
                <a:gd name="T70" fmla="*/ 3 w 7"/>
                <a:gd name="T7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101"/>
            <p:cNvSpPr>
              <a:spLocks noEditPoints="1"/>
            </p:cNvSpPr>
            <p:nvPr/>
          </p:nvSpPr>
          <p:spPr bwMode="auto">
            <a:xfrm>
              <a:off x="3701" y="2477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2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2 h 4"/>
                <a:gd name="T16" fmla="*/ 3 w 6"/>
                <a:gd name="T17" fmla="*/ 3 h 4"/>
                <a:gd name="T18" fmla="*/ 4 w 6"/>
                <a:gd name="T19" fmla="*/ 2 h 4"/>
                <a:gd name="T20" fmla="*/ 4 w 6"/>
                <a:gd name="T21" fmla="*/ 3 h 4"/>
                <a:gd name="T22" fmla="*/ 3 w 6"/>
                <a:gd name="T23" fmla="*/ 3 h 4"/>
                <a:gd name="T24" fmla="*/ 3 w 6"/>
                <a:gd name="T25" fmla="*/ 2 h 4"/>
                <a:gd name="T26" fmla="*/ 1 w 6"/>
                <a:gd name="T27" fmla="*/ 2 h 4"/>
                <a:gd name="T28" fmla="*/ 2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3 w 6"/>
                <a:gd name="T39" fmla="*/ 2 h 4"/>
                <a:gd name="T40" fmla="*/ 2 w 6"/>
                <a:gd name="T41" fmla="*/ 0 h 4"/>
                <a:gd name="T42" fmla="*/ 0 w 6"/>
                <a:gd name="T43" fmla="*/ 1 h 4"/>
                <a:gd name="T44" fmla="*/ 0 w 6"/>
                <a:gd name="T45" fmla="*/ 2 h 4"/>
                <a:gd name="T46" fmla="*/ 0 w 6"/>
                <a:gd name="T47" fmla="*/ 4 h 4"/>
                <a:gd name="T48" fmla="*/ 1 w 6"/>
                <a:gd name="T49" fmla="*/ 4 h 4"/>
                <a:gd name="T50" fmla="*/ 3 w 6"/>
                <a:gd name="T51" fmla="*/ 4 h 4"/>
                <a:gd name="T52" fmla="*/ 5 w 6"/>
                <a:gd name="T53" fmla="*/ 4 h 4"/>
                <a:gd name="T54" fmla="*/ 5 w 6"/>
                <a:gd name="T55" fmla="*/ 4 h 4"/>
                <a:gd name="T56" fmla="*/ 5 w 6"/>
                <a:gd name="T57" fmla="*/ 2 h 4"/>
                <a:gd name="T58" fmla="*/ 6 w 6"/>
                <a:gd name="T59" fmla="*/ 2 h 4"/>
                <a:gd name="T60" fmla="*/ 5 w 6"/>
                <a:gd name="T61" fmla="*/ 2 h 4"/>
                <a:gd name="T62" fmla="*/ 5 w 6"/>
                <a:gd name="T63" fmla="*/ 0 h 4"/>
                <a:gd name="T64" fmla="*/ 4 w 6"/>
                <a:gd name="T65" fmla="*/ 0 h 4"/>
                <a:gd name="T66" fmla="*/ 4 w 6"/>
                <a:gd name="T67" fmla="*/ 0 h 4"/>
                <a:gd name="T68" fmla="*/ 2 w 6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102"/>
            <p:cNvSpPr>
              <a:spLocks noEditPoints="1"/>
            </p:cNvSpPr>
            <p:nvPr/>
          </p:nvSpPr>
          <p:spPr bwMode="auto">
            <a:xfrm>
              <a:off x="3922" y="1720"/>
              <a:ext cx="76" cy="228"/>
            </a:xfrm>
            <a:custGeom>
              <a:avLst/>
              <a:gdLst>
                <a:gd name="T0" fmla="*/ 29 w 32"/>
                <a:gd name="T1" fmla="*/ 83 h 96"/>
                <a:gd name="T2" fmla="*/ 21 w 32"/>
                <a:gd name="T3" fmla="*/ 84 h 96"/>
                <a:gd name="T4" fmla="*/ 15 w 32"/>
                <a:gd name="T5" fmla="*/ 58 h 96"/>
                <a:gd name="T6" fmla="*/ 16 w 32"/>
                <a:gd name="T7" fmla="*/ 58 h 96"/>
                <a:gd name="T8" fmla="*/ 19 w 32"/>
                <a:gd name="T9" fmla="*/ 57 h 96"/>
                <a:gd name="T10" fmla="*/ 12 w 32"/>
                <a:gd name="T11" fmla="*/ 55 h 96"/>
                <a:gd name="T12" fmla="*/ 14 w 32"/>
                <a:gd name="T13" fmla="*/ 56 h 96"/>
                <a:gd name="T14" fmla="*/ 17 w 32"/>
                <a:gd name="T15" fmla="*/ 52 h 96"/>
                <a:gd name="T16" fmla="*/ 14 w 32"/>
                <a:gd name="T17" fmla="*/ 42 h 96"/>
                <a:gd name="T18" fmla="*/ 11 w 32"/>
                <a:gd name="T19" fmla="*/ 40 h 96"/>
                <a:gd name="T20" fmla="*/ 18 w 32"/>
                <a:gd name="T21" fmla="*/ 48 h 96"/>
                <a:gd name="T22" fmla="*/ 9 w 32"/>
                <a:gd name="T23" fmla="*/ 53 h 96"/>
                <a:gd name="T24" fmla="*/ 13 w 32"/>
                <a:gd name="T25" fmla="*/ 46 h 96"/>
                <a:gd name="T26" fmla="*/ 9 w 32"/>
                <a:gd name="T27" fmla="*/ 50 h 96"/>
                <a:gd name="T28" fmla="*/ 22 w 32"/>
                <a:gd name="T29" fmla="*/ 39 h 96"/>
                <a:gd name="T30" fmla="*/ 12 w 32"/>
                <a:gd name="T31" fmla="*/ 39 h 96"/>
                <a:gd name="T32" fmla="*/ 2 w 32"/>
                <a:gd name="T33" fmla="*/ 49 h 96"/>
                <a:gd name="T34" fmla="*/ 7 w 32"/>
                <a:gd name="T35" fmla="*/ 49 h 96"/>
                <a:gd name="T36" fmla="*/ 15 w 32"/>
                <a:gd name="T37" fmla="*/ 59 h 96"/>
                <a:gd name="T38" fmla="*/ 24 w 32"/>
                <a:gd name="T39" fmla="*/ 44 h 96"/>
                <a:gd name="T40" fmla="*/ 26 w 32"/>
                <a:gd name="T41" fmla="*/ 78 h 96"/>
                <a:gd name="T42" fmla="*/ 21 w 32"/>
                <a:gd name="T43" fmla="*/ 83 h 96"/>
                <a:gd name="T44" fmla="*/ 12 w 32"/>
                <a:gd name="T45" fmla="*/ 78 h 96"/>
                <a:gd name="T46" fmla="*/ 6 w 32"/>
                <a:gd name="T47" fmla="*/ 64 h 96"/>
                <a:gd name="T48" fmla="*/ 4 w 32"/>
                <a:gd name="T49" fmla="*/ 59 h 96"/>
                <a:gd name="T50" fmla="*/ 18 w 32"/>
                <a:gd name="T51" fmla="*/ 37 h 96"/>
                <a:gd name="T52" fmla="*/ 14 w 32"/>
                <a:gd name="T53" fmla="*/ 34 h 96"/>
                <a:gd name="T54" fmla="*/ 12 w 32"/>
                <a:gd name="T55" fmla="*/ 35 h 96"/>
                <a:gd name="T56" fmla="*/ 14 w 32"/>
                <a:gd name="T57" fmla="*/ 33 h 96"/>
                <a:gd name="T58" fmla="*/ 15 w 32"/>
                <a:gd name="T59" fmla="*/ 31 h 96"/>
                <a:gd name="T60" fmla="*/ 20 w 32"/>
                <a:gd name="T61" fmla="*/ 31 h 96"/>
                <a:gd name="T62" fmla="*/ 17 w 32"/>
                <a:gd name="T63" fmla="*/ 31 h 96"/>
                <a:gd name="T64" fmla="*/ 16 w 32"/>
                <a:gd name="T65" fmla="*/ 21 h 96"/>
                <a:gd name="T66" fmla="*/ 22 w 32"/>
                <a:gd name="T67" fmla="*/ 13 h 96"/>
                <a:gd name="T68" fmla="*/ 14 w 32"/>
                <a:gd name="T69" fmla="*/ 19 h 96"/>
                <a:gd name="T70" fmla="*/ 18 w 32"/>
                <a:gd name="T71" fmla="*/ 17 h 96"/>
                <a:gd name="T72" fmla="*/ 11 w 32"/>
                <a:gd name="T73" fmla="*/ 31 h 96"/>
                <a:gd name="T74" fmla="*/ 8 w 32"/>
                <a:gd name="T75" fmla="*/ 6 h 96"/>
                <a:gd name="T76" fmla="*/ 24 w 32"/>
                <a:gd name="T77" fmla="*/ 29 h 96"/>
                <a:gd name="T78" fmla="*/ 24 w 32"/>
                <a:gd name="T79" fmla="*/ 11 h 96"/>
                <a:gd name="T80" fmla="*/ 20 w 32"/>
                <a:gd name="T81" fmla="*/ 13 h 96"/>
                <a:gd name="T82" fmla="*/ 16 w 32"/>
                <a:gd name="T83" fmla="*/ 20 h 96"/>
                <a:gd name="T84" fmla="*/ 15 w 32"/>
                <a:gd name="T85" fmla="*/ 21 h 96"/>
                <a:gd name="T86" fmla="*/ 7 w 32"/>
                <a:gd name="T87" fmla="*/ 23 h 96"/>
                <a:gd name="T88" fmla="*/ 11 w 32"/>
                <a:gd name="T89" fmla="*/ 34 h 96"/>
                <a:gd name="T90" fmla="*/ 6 w 32"/>
                <a:gd name="T91" fmla="*/ 38 h 96"/>
                <a:gd name="T92" fmla="*/ 4 w 32"/>
                <a:gd name="T93" fmla="*/ 61 h 96"/>
                <a:gd name="T94" fmla="*/ 9 w 32"/>
                <a:gd name="T95" fmla="*/ 80 h 96"/>
                <a:gd name="T96" fmla="*/ 8 w 32"/>
                <a:gd name="T97" fmla="*/ 93 h 96"/>
                <a:gd name="T98" fmla="*/ 21 w 32"/>
                <a:gd name="T99" fmla="*/ 87 h 96"/>
                <a:gd name="T100" fmla="*/ 24 w 32"/>
                <a:gd name="T101" fmla="*/ 86 h 96"/>
                <a:gd name="T102" fmla="*/ 29 w 32"/>
                <a:gd name="T103" fmla="*/ 84 h 96"/>
                <a:gd name="T104" fmla="*/ 24 w 32"/>
                <a:gd name="T105" fmla="*/ 91 h 96"/>
                <a:gd name="T106" fmla="*/ 29 w 32"/>
                <a:gd name="T107" fmla="*/ 94 h 96"/>
                <a:gd name="T108" fmla="*/ 29 w 32"/>
                <a:gd name="T109" fmla="*/ 80 h 96"/>
                <a:gd name="T110" fmla="*/ 26 w 32"/>
                <a:gd name="T111" fmla="*/ 54 h 96"/>
                <a:gd name="T112" fmla="*/ 23 w 32"/>
                <a:gd name="T113" fmla="*/ 38 h 96"/>
                <a:gd name="T114" fmla="*/ 23 w 32"/>
                <a:gd name="T115" fmla="*/ 36 h 96"/>
                <a:gd name="T116" fmla="*/ 25 w 32"/>
                <a:gd name="T117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" h="96">
                  <a:moveTo>
                    <a:pt x="9" y="84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moveTo>
                    <a:pt x="29" y="83"/>
                  </a:move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moveTo>
                    <a:pt x="17" y="86"/>
                  </a:moveTo>
                  <a:cubicBezTo>
                    <a:pt x="15" y="86"/>
                    <a:pt x="12" y="85"/>
                    <a:pt x="10" y="8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2"/>
                    <a:pt x="13" y="83"/>
                    <a:pt x="17" y="83"/>
                  </a:cubicBezTo>
                  <a:cubicBezTo>
                    <a:pt x="18" y="83"/>
                    <a:pt x="20" y="84"/>
                    <a:pt x="21" y="84"/>
                  </a:cubicBezTo>
                  <a:cubicBezTo>
                    <a:pt x="22" y="84"/>
                    <a:pt x="22" y="83"/>
                    <a:pt x="23" y="83"/>
                  </a:cubicBezTo>
                  <a:cubicBezTo>
                    <a:pt x="23" y="83"/>
                    <a:pt x="26" y="83"/>
                    <a:pt x="28" y="82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6" y="85"/>
                    <a:pt x="23" y="85"/>
                    <a:pt x="21" y="86"/>
                  </a:cubicBezTo>
                  <a:cubicBezTo>
                    <a:pt x="19" y="86"/>
                    <a:pt x="18" y="86"/>
                    <a:pt x="17" y="86"/>
                  </a:cubicBezTo>
                  <a:moveTo>
                    <a:pt x="1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4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6" y="58"/>
                  </a:move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7"/>
                    <a:pt x="15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4"/>
                    <a:pt x="17" y="53"/>
                    <a:pt x="18" y="52"/>
                  </a:cubicBezTo>
                  <a:cubicBezTo>
                    <a:pt x="19" y="53"/>
                    <a:pt x="19" y="53"/>
                    <a:pt x="19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6" y="58"/>
                  </a:cubicBezTo>
                  <a:moveTo>
                    <a:pt x="17" y="52"/>
                  </a:moveTo>
                  <a:cubicBezTo>
                    <a:pt x="18" y="51"/>
                    <a:pt x="18" y="50"/>
                    <a:pt x="18" y="50"/>
                  </a:cubicBezTo>
                  <a:cubicBezTo>
                    <a:pt x="18" y="50"/>
                    <a:pt x="18" y="51"/>
                    <a:pt x="18" y="51"/>
                  </a:cubicBezTo>
                  <a:cubicBezTo>
                    <a:pt x="17" y="52"/>
                    <a:pt x="17" y="52"/>
                    <a:pt x="17" y="52"/>
                  </a:cubicBezTo>
                  <a:moveTo>
                    <a:pt x="13" y="57"/>
                  </a:moveTo>
                  <a:cubicBezTo>
                    <a:pt x="13" y="56"/>
                    <a:pt x="12" y="55"/>
                    <a:pt x="12" y="55"/>
                  </a:cubicBezTo>
                  <a:cubicBezTo>
                    <a:pt x="12" y="54"/>
                    <a:pt x="12" y="52"/>
                    <a:pt x="13" y="51"/>
                  </a:cubicBezTo>
                  <a:cubicBezTo>
                    <a:pt x="13" y="51"/>
                    <a:pt x="14" y="50"/>
                    <a:pt x="14" y="50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50"/>
                    <a:pt x="16" y="52"/>
                    <a:pt x="15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5" y="54"/>
                    <a:pt x="14" y="55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7"/>
                    <a:pt x="13" y="57"/>
                    <a:pt x="13" y="57"/>
                  </a:cubicBezTo>
                  <a:moveTo>
                    <a:pt x="16" y="52"/>
                  </a:moveTo>
                  <a:cubicBezTo>
                    <a:pt x="16" y="51"/>
                    <a:pt x="17" y="50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0"/>
                    <a:pt x="17" y="51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moveTo>
                    <a:pt x="18" y="41"/>
                  </a:moveTo>
                  <a:cubicBezTo>
                    <a:pt x="19" y="41"/>
                    <a:pt x="21" y="41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1"/>
                    <a:pt x="21" y="42"/>
                    <a:pt x="20" y="42"/>
                  </a:cubicBezTo>
                  <a:cubicBezTo>
                    <a:pt x="19" y="43"/>
                    <a:pt x="18" y="43"/>
                    <a:pt x="18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3"/>
                    <a:pt x="15" y="43"/>
                    <a:pt x="14" y="42"/>
                  </a:cubicBezTo>
                  <a:cubicBezTo>
                    <a:pt x="14" y="41"/>
                    <a:pt x="13" y="41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1"/>
                    <a:pt x="16" y="41"/>
                    <a:pt x="18" y="41"/>
                  </a:cubicBezTo>
                  <a:moveTo>
                    <a:pt x="9" y="50"/>
                  </a:moveTo>
                  <a:cubicBezTo>
                    <a:pt x="8" y="49"/>
                    <a:pt x="8" y="49"/>
                    <a:pt x="8" y="49"/>
                  </a:cubicBezTo>
                  <a:cubicBezTo>
                    <a:pt x="10" y="47"/>
                    <a:pt x="11" y="42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2"/>
                    <a:pt x="14" y="43"/>
                  </a:cubicBezTo>
                  <a:cubicBezTo>
                    <a:pt x="15" y="43"/>
                    <a:pt x="16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19" y="44"/>
                    <a:pt x="19" y="45"/>
                    <a:pt x="18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11" y="53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9" y="52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49"/>
                  </a:cubicBezTo>
                  <a:cubicBezTo>
                    <a:pt x="10" y="49"/>
                    <a:pt x="10" y="48"/>
                    <a:pt x="10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6"/>
                    <a:pt x="13" y="46"/>
                  </a:cubicBezTo>
                  <a:cubicBezTo>
                    <a:pt x="14" y="46"/>
                    <a:pt x="15" y="45"/>
                    <a:pt x="16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3" y="45"/>
                    <a:pt x="13" y="45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9" y="48"/>
                    <a:pt x="9" y="48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moveTo>
                    <a:pt x="18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19" y="40"/>
                    <a:pt x="20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0" y="40"/>
                    <a:pt x="19" y="40"/>
                    <a:pt x="18" y="40"/>
                  </a:cubicBezTo>
                  <a:moveTo>
                    <a:pt x="15" y="38"/>
                  </a:moveTo>
                  <a:cubicBezTo>
                    <a:pt x="16" y="38"/>
                    <a:pt x="17" y="38"/>
                    <a:pt x="18" y="38"/>
                  </a:cubicBezTo>
                  <a:cubicBezTo>
                    <a:pt x="20" y="38"/>
                    <a:pt x="21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17" y="39"/>
                    <a:pt x="15" y="39"/>
                  </a:cubicBezTo>
                  <a:cubicBezTo>
                    <a:pt x="14" y="39"/>
                    <a:pt x="13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4" y="38"/>
                    <a:pt x="15" y="38"/>
                  </a:cubicBezTo>
                  <a:moveTo>
                    <a:pt x="4" y="59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2" y="55"/>
                    <a:pt x="2" y="53"/>
                    <a:pt x="2" y="52"/>
                  </a:cubicBezTo>
                  <a:cubicBezTo>
                    <a:pt x="1" y="52"/>
                    <a:pt x="1" y="51"/>
                    <a:pt x="1" y="50"/>
                  </a:cubicBezTo>
                  <a:cubicBezTo>
                    <a:pt x="1" y="50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7"/>
                    <a:pt x="4" y="45"/>
                    <a:pt x="5" y="43"/>
                  </a:cubicBezTo>
                  <a:cubicBezTo>
                    <a:pt x="5" y="42"/>
                    <a:pt x="6" y="40"/>
                    <a:pt x="7" y="38"/>
                  </a:cubicBezTo>
                  <a:cubicBezTo>
                    <a:pt x="7" y="37"/>
                    <a:pt x="8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8"/>
                    <a:pt x="11" y="39"/>
                  </a:cubicBezTo>
                  <a:cubicBezTo>
                    <a:pt x="11" y="40"/>
                    <a:pt x="9" y="47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0"/>
                    <a:pt x="8" y="51"/>
                    <a:pt x="8" y="52"/>
                  </a:cubicBezTo>
                  <a:cubicBezTo>
                    <a:pt x="8" y="53"/>
                    <a:pt x="8" y="53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10" y="55"/>
                    <a:pt x="10" y="56"/>
                  </a:cubicBezTo>
                  <a:cubicBezTo>
                    <a:pt x="12" y="56"/>
                    <a:pt x="13" y="57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5" y="59"/>
                    <a:pt x="15" y="59"/>
                  </a:cubicBezTo>
                  <a:cubicBezTo>
                    <a:pt x="16" y="59"/>
                    <a:pt x="17" y="59"/>
                    <a:pt x="18" y="59"/>
                  </a:cubicBezTo>
                  <a:cubicBezTo>
                    <a:pt x="19" y="59"/>
                    <a:pt x="19" y="59"/>
                    <a:pt x="20" y="58"/>
                  </a:cubicBezTo>
                  <a:cubicBezTo>
                    <a:pt x="21" y="57"/>
                    <a:pt x="20" y="55"/>
                    <a:pt x="20" y="55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1"/>
                    <a:pt x="19" y="49"/>
                    <a:pt x="19" y="47"/>
                  </a:cubicBezTo>
                  <a:cubicBezTo>
                    <a:pt x="20" y="44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4"/>
                    <a:pt x="24" y="44"/>
                    <a:pt x="24" y="44"/>
                  </a:cubicBezTo>
                  <a:cubicBezTo>
                    <a:pt x="23" y="48"/>
                    <a:pt x="24" y="51"/>
                    <a:pt x="25" y="54"/>
                  </a:cubicBezTo>
                  <a:cubicBezTo>
                    <a:pt x="25" y="56"/>
                    <a:pt x="26" y="57"/>
                    <a:pt x="26" y="58"/>
                  </a:cubicBezTo>
                  <a:cubicBezTo>
                    <a:pt x="27" y="60"/>
                    <a:pt x="28" y="62"/>
                    <a:pt x="28" y="65"/>
                  </a:cubicBezTo>
                  <a:cubicBezTo>
                    <a:pt x="29" y="69"/>
                    <a:pt x="28" y="70"/>
                    <a:pt x="27" y="72"/>
                  </a:cubicBezTo>
                  <a:cubicBezTo>
                    <a:pt x="27" y="73"/>
                    <a:pt x="26" y="74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6"/>
                    <a:pt x="26" y="77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79"/>
                    <a:pt x="27" y="78"/>
                  </a:cubicBezTo>
                  <a:cubicBezTo>
                    <a:pt x="27" y="78"/>
                    <a:pt x="27" y="79"/>
                    <a:pt x="28" y="79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7" y="81"/>
                    <a:pt x="25" y="82"/>
                    <a:pt x="23" y="82"/>
                  </a:cubicBezTo>
                  <a:cubicBezTo>
                    <a:pt x="22" y="82"/>
                    <a:pt x="22" y="83"/>
                    <a:pt x="21" y="83"/>
                  </a:cubicBezTo>
                  <a:cubicBezTo>
                    <a:pt x="20" y="83"/>
                    <a:pt x="18" y="82"/>
                    <a:pt x="17" y="82"/>
                  </a:cubicBezTo>
                  <a:cubicBezTo>
                    <a:pt x="12" y="82"/>
                    <a:pt x="10" y="81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79"/>
                    <a:pt x="11" y="79"/>
                    <a:pt x="11" y="79"/>
                  </a:cubicBezTo>
                  <a:cubicBezTo>
                    <a:pt x="11" y="79"/>
                    <a:pt x="11" y="80"/>
                    <a:pt x="11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79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2"/>
                    <a:pt x="9" y="69"/>
                    <a:pt x="8" y="68"/>
                  </a:cubicBezTo>
                  <a:cubicBezTo>
                    <a:pt x="7" y="67"/>
                    <a:pt x="7" y="66"/>
                    <a:pt x="6" y="66"/>
                  </a:cubicBezTo>
                  <a:cubicBezTo>
                    <a:pt x="6" y="65"/>
                    <a:pt x="6" y="65"/>
                    <a:pt x="6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moveTo>
                    <a:pt x="12" y="37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16" y="36"/>
                    <a:pt x="19" y="36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7"/>
                    <a:pt x="20" y="37"/>
                    <a:pt x="18" y="37"/>
                  </a:cubicBezTo>
                  <a:cubicBezTo>
                    <a:pt x="17" y="37"/>
                    <a:pt x="16" y="37"/>
                    <a:pt x="15" y="37"/>
                  </a:cubicBezTo>
                  <a:cubicBezTo>
                    <a:pt x="14" y="37"/>
                    <a:pt x="13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moveTo>
                    <a:pt x="13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9" y="35"/>
                    <a:pt x="16" y="35"/>
                    <a:pt x="13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moveTo>
                    <a:pt x="18" y="33"/>
                  </a:moveTo>
                  <a:cubicBezTo>
                    <a:pt x="18" y="33"/>
                    <a:pt x="19" y="32"/>
                    <a:pt x="20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6" y="33"/>
                    <a:pt x="18" y="33"/>
                  </a:cubicBezTo>
                  <a:moveTo>
                    <a:pt x="15" y="31"/>
                  </a:moveTo>
                  <a:cubicBezTo>
                    <a:pt x="15" y="31"/>
                    <a:pt x="15" y="31"/>
                    <a:pt x="14" y="31"/>
                  </a:cubicBezTo>
                  <a:cubicBezTo>
                    <a:pt x="15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1" y="31"/>
                    <a:pt x="21" y="31"/>
                    <a:pt x="20" y="31"/>
                  </a:cubicBezTo>
                  <a:moveTo>
                    <a:pt x="18" y="31"/>
                  </a:moveTo>
                  <a:cubicBezTo>
                    <a:pt x="18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moveTo>
                    <a:pt x="17" y="30"/>
                  </a:moveTo>
                  <a:cubicBezTo>
                    <a:pt x="17" y="27"/>
                    <a:pt x="17" y="24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19" y="24"/>
                    <a:pt x="19" y="27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1" y="19"/>
                  </a:moveTo>
                  <a:cubicBezTo>
                    <a:pt x="21" y="17"/>
                    <a:pt x="22" y="15"/>
                    <a:pt x="22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4"/>
                    <a:pt x="23" y="16"/>
                    <a:pt x="22" y="18"/>
                  </a:cubicBezTo>
                  <a:cubicBezTo>
                    <a:pt x="21" y="18"/>
                    <a:pt x="21" y="19"/>
                    <a:pt x="21" y="19"/>
                  </a:cubicBezTo>
                  <a:moveTo>
                    <a:pt x="15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3" y="18"/>
                    <a:pt x="12" y="16"/>
                    <a:pt x="11" y="14"/>
                  </a:cubicBezTo>
                  <a:cubicBezTo>
                    <a:pt x="11" y="14"/>
                    <a:pt x="10" y="13"/>
                    <a:pt x="10" y="13"/>
                  </a:cubicBezTo>
                  <a:cubicBezTo>
                    <a:pt x="10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4" y="15"/>
                    <a:pt x="15" y="17"/>
                    <a:pt x="15" y="19"/>
                  </a:cubicBezTo>
                  <a:moveTo>
                    <a:pt x="18" y="17"/>
                  </a:moveTo>
                  <a:cubicBezTo>
                    <a:pt x="18" y="15"/>
                    <a:pt x="18" y="13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6"/>
                    <a:pt x="18" y="17"/>
                  </a:cubicBezTo>
                  <a:moveTo>
                    <a:pt x="12" y="31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0" y="29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4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4" y="15"/>
                    <a:pt x="5" y="10"/>
                    <a:pt x="8" y="6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3" y="1"/>
                    <a:pt x="26" y="3"/>
                    <a:pt x="28" y="7"/>
                  </a:cubicBezTo>
                  <a:cubicBezTo>
                    <a:pt x="31" y="12"/>
                    <a:pt x="29" y="18"/>
                    <a:pt x="27" y="21"/>
                  </a:cubicBezTo>
                  <a:cubicBezTo>
                    <a:pt x="26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24" y="28"/>
                    <a:pt x="24" y="29"/>
                    <a:pt x="24" y="29"/>
                  </a:cubicBezTo>
                  <a:cubicBezTo>
                    <a:pt x="24" y="30"/>
                    <a:pt x="23" y="30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1" y="30"/>
                    <a:pt x="20" y="30"/>
                  </a:cubicBezTo>
                  <a:cubicBezTo>
                    <a:pt x="20" y="27"/>
                    <a:pt x="20" y="23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3" y="18"/>
                  </a:cubicBezTo>
                  <a:cubicBezTo>
                    <a:pt x="24" y="16"/>
                    <a:pt x="24" y="14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5"/>
                    <a:pt x="20" y="17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7"/>
                    <a:pt x="20" y="15"/>
                    <a:pt x="20" y="13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8"/>
                    <a:pt x="15" y="15"/>
                    <a:pt x="14" y="13"/>
                  </a:cubicBezTo>
                  <a:cubicBezTo>
                    <a:pt x="14" y="12"/>
                    <a:pt x="14" y="11"/>
                    <a:pt x="13" y="11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10" y="11"/>
                    <a:pt x="9" y="12"/>
                    <a:pt x="9" y="13"/>
                  </a:cubicBezTo>
                  <a:cubicBezTo>
                    <a:pt x="9" y="14"/>
                    <a:pt x="10" y="14"/>
                    <a:pt x="10" y="15"/>
                  </a:cubicBezTo>
                  <a:cubicBezTo>
                    <a:pt x="11" y="17"/>
                    <a:pt x="12" y="18"/>
                    <a:pt x="14" y="20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4"/>
                    <a:pt x="16" y="27"/>
                    <a:pt x="16" y="30"/>
                  </a:cubicBezTo>
                  <a:cubicBezTo>
                    <a:pt x="14" y="30"/>
                    <a:pt x="13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moveTo>
                    <a:pt x="17" y="0"/>
                  </a:moveTo>
                  <a:cubicBezTo>
                    <a:pt x="13" y="0"/>
                    <a:pt x="9" y="2"/>
                    <a:pt x="7" y="5"/>
                  </a:cubicBezTo>
                  <a:cubicBezTo>
                    <a:pt x="4" y="10"/>
                    <a:pt x="3" y="16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8" y="25"/>
                    <a:pt x="9" y="26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0"/>
                    <a:pt x="10" y="30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6"/>
                    <a:pt x="7" y="37"/>
                    <a:pt x="6" y="38"/>
                  </a:cubicBezTo>
                  <a:cubicBezTo>
                    <a:pt x="5" y="39"/>
                    <a:pt x="4" y="41"/>
                    <a:pt x="4" y="43"/>
                  </a:cubicBezTo>
                  <a:cubicBezTo>
                    <a:pt x="3" y="45"/>
                    <a:pt x="2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4"/>
                    <a:pt x="2" y="55"/>
                    <a:pt x="2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1"/>
                    <a:pt x="4" y="61"/>
                  </a:cubicBezTo>
                  <a:cubicBezTo>
                    <a:pt x="4" y="62"/>
                    <a:pt x="5" y="63"/>
                    <a:pt x="5" y="63"/>
                  </a:cubicBezTo>
                  <a:cubicBezTo>
                    <a:pt x="5" y="64"/>
                    <a:pt x="5" y="66"/>
                    <a:pt x="6" y="67"/>
                  </a:cubicBezTo>
                  <a:cubicBezTo>
                    <a:pt x="6" y="67"/>
                    <a:pt x="6" y="67"/>
                    <a:pt x="7" y="68"/>
                  </a:cubicBezTo>
                  <a:cubicBezTo>
                    <a:pt x="8" y="70"/>
                    <a:pt x="9" y="73"/>
                    <a:pt x="11" y="75"/>
                  </a:cubicBezTo>
                  <a:cubicBezTo>
                    <a:pt x="11" y="76"/>
                    <a:pt x="11" y="77"/>
                    <a:pt x="11" y="78"/>
                  </a:cubicBezTo>
                  <a:cubicBezTo>
                    <a:pt x="10" y="78"/>
                    <a:pt x="9" y="79"/>
                    <a:pt x="9" y="79"/>
                  </a:cubicBezTo>
                  <a:cubicBezTo>
                    <a:pt x="9" y="79"/>
                    <a:pt x="9" y="80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2"/>
                    <a:pt x="8" y="82"/>
                    <a:pt x="8" y="83"/>
                  </a:cubicBezTo>
                  <a:cubicBezTo>
                    <a:pt x="7" y="83"/>
                    <a:pt x="7" y="84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7" y="86"/>
                    <a:pt x="7" y="87"/>
                  </a:cubicBezTo>
                  <a:cubicBezTo>
                    <a:pt x="7" y="89"/>
                    <a:pt x="7" y="91"/>
                    <a:pt x="7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1"/>
                    <a:pt x="8" y="89"/>
                    <a:pt x="8" y="87"/>
                  </a:cubicBezTo>
                  <a:cubicBezTo>
                    <a:pt x="8" y="86"/>
                    <a:pt x="8" y="86"/>
                    <a:pt x="8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6"/>
                    <a:pt x="15" y="87"/>
                    <a:pt x="17" y="87"/>
                  </a:cubicBezTo>
                  <a:cubicBezTo>
                    <a:pt x="18" y="87"/>
                    <a:pt x="19" y="87"/>
                    <a:pt x="21" y="87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4" y="86"/>
                  </a:cubicBezTo>
                  <a:cubicBezTo>
                    <a:pt x="23" y="87"/>
                    <a:pt x="23" y="87"/>
                    <a:pt x="22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3" y="88"/>
                    <a:pt x="24" y="87"/>
                    <a:pt x="24" y="86"/>
                  </a:cubicBezTo>
                  <a:cubicBezTo>
                    <a:pt x="25" y="86"/>
                    <a:pt x="26" y="86"/>
                    <a:pt x="27" y="86"/>
                  </a:cubicBezTo>
                  <a:cubicBezTo>
                    <a:pt x="25" y="87"/>
                    <a:pt x="24" y="89"/>
                    <a:pt x="23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5" y="89"/>
                    <a:pt x="26" y="87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7"/>
                    <a:pt x="29" y="88"/>
                    <a:pt x="29" y="89"/>
                  </a:cubicBezTo>
                  <a:cubicBezTo>
                    <a:pt x="29" y="90"/>
                    <a:pt x="29" y="92"/>
                    <a:pt x="29" y="94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94"/>
                    <a:pt x="27" y="95"/>
                    <a:pt x="27" y="96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8" y="95"/>
                    <a:pt x="28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3"/>
                    <a:pt x="30" y="91"/>
                    <a:pt x="30" y="89"/>
                  </a:cubicBezTo>
                  <a:cubicBezTo>
                    <a:pt x="30" y="87"/>
                    <a:pt x="30" y="85"/>
                    <a:pt x="30" y="83"/>
                  </a:cubicBezTo>
                  <a:cubicBezTo>
                    <a:pt x="30" y="83"/>
                    <a:pt x="30" y="83"/>
                    <a:pt x="30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79"/>
                    <a:pt x="29" y="79"/>
                    <a:pt x="28" y="78"/>
                  </a:cubicBezTo>
                  <a:cubicBezTo>
                    <a:pt x="28" y="78"/>
                    <a:pt x="27" y="77"/>
                    <a:pt x="27" y="77"/>
                  </a:cubicBezTo>
                  <a:cubicBezTo>
                    <a:pt x="27" y="77"/>
                    <a:pt x="27" y="76"/>
                    <a:pt x="27" y="75"/>
                  </a:cubicBezTo>
                  <a:cubicBezTo>
                    <a:pt x="27" y="74"/>
                    <a:pt x="27" y="74"/>
                    <a:pt x="28" y="73"/>
                  </a:cubicBezTo>
                  <a:cubicBezTo>
                    <a:pt x="29" y="71"/>
                    <a:pt x="30" y="69"/>
                    <a:pt x="29" y="65"/>
                  </a:cubicBezTo>
                  <a:cubicBezTo>
                    <a:pt x="29" y="62"/>
                    <a:pt x="28" y="60"/>
                    <a:pt x="27" y="58"/>
                  </a:cubicBezTo>
                  <a:cubicBezTo>
                    <a:pt x="27" y="57"/>
                    <a:pt x="26" y="56"/>
                    <a:pt x="26" y="54"/>
                  </a:cubicBezTo>
                  <a:cubicBezTo>
                    <a:pt x="25" y="51"/>
                    <a:pt x="24" y="48"/>
                    <a:pt x="25" y="45"/>
                  </a:cubicBezTo>
                  <a:cubicBezTo>
                    <a:pt x="25" y="44"/>
                    <a:pt x="24" y="43"/>
                    <a:pt x="23" y="42"/>
                  </a:cubicBezTo>
                  <a:cubicBezTo>
                    <a:pt x="23" y="42"/>
                    <a:pt x="22" y="42"/>
                    <a:pt x="22" y="42"/>
                  </a:cubicBezTo>
                  <a:cubicBezTo>
                    <a:pt x="22" y="42"/>
                    <a:pt x="22" y="42"/>
                    <a:pt x="21" y="42"/>
                  </a:cubicBezTo>
                  <a:cubicBezTo>
                    <a:pt x="22" y="42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7"/>
                    <a:pt x="25" y="2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4"/>
                    <a:pt x="28" y="22"/>
                  </a:cubicBezTo>
                  <a:cubicBezTo>
                    <a:pt x="30" y="19"/>
                    <a:pt x="32" y="12"/>
                    <a:pt x="29" y="6"/>
                  </a:cubicBezTo>
                  <a:cubicBezTo>
                    <a:pt x="28" y="3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103"/>
            <p:cNvSpPr>
              <a:spLocks/>
            </p:cNvSpPr>
            <p:nvPr/>
          </p:nvSpPr>
          <p:spPr bwMode="auto">
            <a:xfrm>
              <a:off x="3958" y="1687"/>
              <a:ext cx="5" cy="26"/>
            </a:xfrm>
            <a:custGeom>
              <a:avLst/>
              <a:gdLst>
                <a:gd name="T0" fmla="*/ 1 w 2"/>
                <a:gd name="T1" fmla="*/ 0 h 11"/>
                <a:gd name="T2" fmla="*/ 0 w 2"/>
                <a:gd name="T3" fmla="*/ 0 h 11"/>
                <a:gd name="T4" fmla="*/ 1 w 2"/>
                <a:gd name="T5" fmla="*/ 10 h 11"/>
                <a:gd name="T6" fmla="*/ 2 w 2"/>
                <a:gd name="T7" fmla="*/ 11 h 11"/>
                <a:gd name="T8" fmla="*/ 2 w 2"/>
                <a:gd name="T9" fmla="*/ 11 h 11"/>
                <a:gd name="T10" fmla="*/ 2 w 2"/>
                <a:gd name="T11" fmla="*/ 10 h 11"/>
                <a:gd name="T12" fmla="*/ 1 w 2"/>
                <a:gd name="T13" fmla="*/ 0 h 11"/>
                <a:gd name="T14" fmla="*/ 1 w 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1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104"/>
            <p:cNvSpPr>
              <a:spLocks/>
            </p:cNvSpPr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105"/>
            <p:cNvSpPr>
              <a:spLocks/>
            </p:cNvSpPr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106"/>
            <p:cNvSpPr>
              <a:spLocks/>
            </p:cNvSpPr>
            <p:nvPr/>
          </p:nvSpPr>
          <p:spPr bwMode="auto">
            <a:xfrm>
              <a:off x="4003" y="1739"/>
              <a:ext cx="19" cy="7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2 h 3"/>
                <a:gd name="T4" fmla="*/ 0 w 8"/>
                <a:gd name="T5" fmla="*/ 2 h 3"/>
                <a:gd name="T6" fmla="*/ 1 w 8"/>
                <a:gd name="T7" fmla="*/ 3 h 3"/>
                <a:gd name="T8" fmla="*/ 8 w 8"/>
                <a:gd name="T9" fmla="*/ 1 h 3"/>
                <a:gd name="T10" fmla="*/ 8 w 8"/>
                <a:gd name="T11" fmla="*/ 0 h 3"/>
                <a:gd name="T12" fmla="*/ 7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2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107"/>
            <p:cNvSpPr>
              <a:spLocks/>
            </p:cNvSpPr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108"/>
            <p:cNvSpPr>
              <a:spLocks/>
            </p:cNvSpPr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109"/>
            <p:cNvSpPr>
              <a:spLocks/>
            </p:cNvSpPr>
            <p:nvPr/>
          </p:nvSpPr>
          <p:spPr bwMode="auto">
            <a:xfrm>
              <a:off x="3917" y="1703"/>
              <a:ext cx="15" cy="15"/>
            </a:xfrm>
            <a:custGeom>
              <a:avLst/>
              <a:gdLst>
                <a:gd name="T0" fmla="*/ 1 w 6"/>
                <a:gd name="T1" fmla="*/ 0 h 6"/>
                <a:gd name="T2" fmla="*/ 0 w 6"/>
                <a:gd name="T3" fmla="*/ 0 h 6"/>
                <a:gd name="T4" fmla="*/ 1 w 6"/>
                <a:gd name="T5" fmla="*/ 1 h 6"/>
                <a:gd name="T6" fmla="*/ 5 w 6"/>
                <a:gd name="T7" fmla="*/ 6 h 6"/>
                <a:gd name="T8" fmla="*/ 6 w 6"/>
                <a:gd name="T9" fmla="*/ 6 h 6"/>
                <a:gd name="T10" fmla="*/ 6 w 6"/>
                <a:gd name="T11" fmla="*/ 6 h 6"/>
                <a:gd name="T12" fmla="*/ 6 w 6"/>
                <a:gd name="T13" fmla="*/ 5 h 6"/>
                <a:gd name="T14" fmla="*/ 1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4" y="4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3"/>
                    <a:pt x="3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110"/>
            <p:cNvSpPr>
              <a:spLocks/>
            </p:cNvSpPr>
            <p:nvPr/>
          </p:nvSpPr>
          <p:spPr bwMode="auto">
            <a:xfrm>
              <a:off x="3908" y="1739"/>
              <a:ext cx="16" cy="7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1 h 3"/>
                <a:gd name="T4" fmla="*/ 0 w 7"/>
                <a:gd name="T5" fmla="*/ 1 h 3"/>
                <a:gd name="T6" fmla="*/ 6 w 7"/>
                <a:gd name="T7" fmla="*/ 3 h 3"/>
                <a:gd name="T8" fmla="*/ 6 w 7"/>
                <a:gd name="T9" fmla="*/ 3 h 3"/>
                <a:gd name="T10" fmla="*/ 7 w 7"/>
                <a:gd name="T11" fmla="*/ 3 h 3"/>
                <a:gd name="T12" fmla="*/ 7 w 7"/>
                <a:gd name="T13" fmla="*/ 2 h 3"/>
                <a:gd name="T14" fmla="*/ 0 w 7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4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111"/>
            <p:cNvSpPr>
              <a:spLocks/>
            </p:cNvSpPr>
            <p:nvPr/>
          </p:nvSpPr>
          <p:spPr bwMode="auto">
            <a:xfrm>
              <a:off x="3913" y="1772"/>
              <a:ext cx="14" cy="1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3 w 6"/>
                <a:gd name="T5" fmla="*/ 3 h 6"/>
                <a:gd name="T6" fmla="*/ 0 w 6"/>
                <a:gd name="T7" fmla="*/ 5 h 6"/>
                <a:gd name="T8" fmla="*/ 0 w 6"/>
                <a:gd name="T9" fmla="*/ 6 h 6"/>
                <a:gd name="T10" fmla="*/ 0 w 6"/>
                <a:gd name="T11" fmla="*/ 6 h 6"/>
                <a:gd name="T12" fmla="*/ 1 w 6"/>
                <a:gd name="T13" fmla="*/ 6 h 6"/>
                <a:gd name="T14" fmla="*/ 4 w 6"/>
                <a:gd name="T15" fmla="*/ 4 h 6"/>
                <a:gd name="T16" fmla="*/ 6 w 6"/>
                <a:gd name="T17" fmla="*/ 1 h 6"/>
                <a:gd name="T18" fmla="*/ 6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3" y="4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112"/>
            <p:cNvSpPr>
              <a:spLocks noEditPoints="1"/>
            </p:cNvSpPr>
            <p:nvPr/>
          </p:nvSpPr>
          <p:spPr bwMode="auto">
            <a:xfrm>
              <a:off x="4234" y="2227"/>
              <a:ext cx="54" cy="85"/>
            </a:xfrm>
            <a:custGeom>
              <a:avLst/>
              <a:gdLst>
                <a:gd name="T0" fmla="*/ 14 w 23"/>
                <a:gd name="T1" fmla="*/ 35 h 36"/>
                <a:gd name="T2" fmla="*/ 11 w 23"/>
                <a:gd name="T3" fmla="*/ 33 h 36"/>
                <a:gd name="T4" fmla="*/ 18 w 23"/>
                <a:gd name="T5" fmla="*/ 31 h 36"/>
                <a:gd name="T6" fmla="*/ 13 w 23"/>
                <a:gd name="T7" fmla="*/ 32 h 36"/>
                <a:gd name="T8" fmla="*/ 17 w 23"/>
                <a:gd name="T9" fmla="*/ 30 h 36"/>
                <a:gd name="T10" fmla="*/ 10 w 23"/>
                <a:gd name="T11" fmla="*/ 31 h 36"/>
                <a:gd name="T12" fmla="*/ 17 w 23"/>
                <a:gd name="T13" fmla="*/ 28 h 36"/>
                <a:gd name="T14" fmla="*/ 14 w 23"/>
                <a:gd name="T15" fmla="*/ 30 h 36"/>
                <a:gd name="T16" fmla="*/ 9 w 23"/>
                <a:gd name="T17" fmla="*/ 30 h 36"/>
                <a:gd name="T18" fmla="*/ 17 w 23"/>
                <a:gd name="T19" fmla="*/ 27 h 36"/>
                <a:gd name="T20" fmla="*/ 10 w 23"/>
                <a:gd name="T21" fmla="*/ 29 h 36"/>
                <a:gd name="T22" fmla="*/ 9 w 23"/>
                <a:gd name="T23" fmla="*/ 28 h 36"/>
                <a:gd name="T24" fmla="*/ 17 w 23"/>
                <a:gd name="T25" fmla="*/ 26 h 36"/>
                <a:gd name="T26" fmla="*/ 10 w 23"/>
                <a:gd name="T27" fmla="*/ 27 h 36"/>
                <a:gd name="T28" fmla="*/ 9 w 23"/>
                <a:gd name="T29" fmla="*/ 26 h 36"/>
                <a:gd name="T30" fmla="*/ 12 w 23"/>
                <a:gd name="T31" fmla="*/ 25 h 36"/>
                <a:gd name="T32" fmla="*/ 13 w 23"/>
                <a:gd name="T33" fmla="*/ 26 h 36"/>
                <a:gd name="T34" fmla="*/ 14 w 23"/>
                <a:gd name="T35" fmla="*/ 25 h 36"/>
                <a:gd name="T36" fmla="*/ 15 w 23"/>
                <a:gd name="T37" fmla="*/ 25 h 36"/>
                <a:gd name="T38" fmla="*/ 15 w 23"/>
                <a:gd name="T39" fmla="*/ 25 h 36"/>
                <a:gd name="T40" fmla="*/ 11 w 23"/>
                <a:gd name="T41" fmla="*/ 17 h 36"/>
                <a:gd name="T42" fmla="*/ 14 w 23"/>
                <a:gd name="T43" fmla="*/ 24 h 36"/>
                <a:gd name="T44" fmla="*/ 6 w 23"/>
                <a:gd name="T45" fmla="*/ 12 h 36"/>
                <a:gd name="T46" fmla="*/ 7 w 23"/>
                <a:gd name="T47" fmla="*/ 10 h 36"/>
                <a:gd name="T48" fmla="*/ 16 w 23"/>
                <a:gd name="T49" fmla="*/ 10 h 36"/>
                <a:gd name="T50" fmla="*/ 16 w 23"/>
                <a:gd name="T51" fmla="*/ 9 h 36"/>
                <a:gd name="T52" fmla="*/ 12 w 23"/>
                <a:gd name="T53" fmla="*/ 9 h 36"/>
                <a:gd name="T54" fmla="*/ 13 w 23"/>
                <a:gd name="T55" fmla="*/ 10 h 36"/>
                <a:gd name="T56" fmla="*/ 8 w 23"/>
                <a:gd name="T57" fmla="*/ 25 h 36"/>
                <a:gd name="T58" fmla="*/ 5 w 23"/>
                <a:gd name="T59" fmla="*/ 20 h 36"/>
                <a:gd name="T60" fmla="*/ 11 w 23"/>
                <a:gd name="T61" fmla="*/ 0 h 36"/>
                <a:gd name="T62" fmla="*/ 19 w 23"/>
                <a:gd name="T63" fmla="*/ 20 h 36"/>
                <a:gd name="T64" fmla="*/ 18 w 23"/>
                <a:gd name="T65" fmla="*/ 24 h 36"/>
                <a:gd name="T66" fmla="*/ 15 w 23"/>
                <a:gd name="T67" fmla="*/ 16 h 36"/>
                <a:gd name="T68" fmla="*/ 17 w 23"/>
                <a:gd name="T69" fmla="*/ 9 h 36"/>
                <a:gd name="T70" fmla="*/ 14 w 23"/>
                <a:gd name="T71" fmla="*/ 15 h 36"/>
                <a:gd name="T72" fmla="*/ 14 w 23"/>
                <a:gd name="T73" fmla="*/ 8 h 36"/>
                <a:gd name="T74" fmla="*/ 12 w 23"/>
                <a:gd name="T75" fmla="*/ 15 h 36"/>
                <a:gd name="T76" fmla="*/ 9 w 23"/>
                <a:gd name="T77" fmla="*/ 11 h 36"/>
                <a:gd name="T78" fmla="*/ 5 w 23"/>
                <a:gd name="T79" fmla="*/ 11 h 36"/>
                <a:gd name="T80" fmla="*/ 12 w 23"/>
                <a:gd name="T81" fmla="*/ 25 h 36"/>
                <a:gd name="T82" fmla="*/ 12 w 23"/>
                <a:gd name="T83" fmla="*/ 0 h 36"/>
                <a:gd name="T84" fmla="*/ 4 w 23"/>
                <a:gd name="T85" fmla="*/ 19 h 36"/>
                <a:gd name="T86" fmla="*/ 6 w 23"/>
                <a:gd name="T87" fmla="*/ 24 h 36"/>
                <a:gd name="T88" fmla="*/ 8 w 23"/>
                <a:gd name="T89" fmla="*/ 28 h 36"/>
                <a:gd name="T90" fmla="*/ 9 w 23"/>
                <a:gd name="T91" fmla="*/ 31 h 36"/>
                <a:gd name="T92" fmla="*/ 11 w 23"/>
                <a:gd name="T93" fmla="*/ 35 h 36"/>
                <a:gd name="T94" fmla="*/ 19 w 23"/>
                <a:gd name="T95" fmla="*/ 31 h 36"/>
                <a:gd name="T96" fmla="*/ 18 w 23"/>
                <a:gd name="T97" fmla="*/ 30 h 36"/>
                <a:gd name="T98" fmla="*/ 18 w 23"/>
                <a:gd name="T99" fmla="*/ 29 h 36"/>
                <a:gd name="T100" fmla="*/ 18 w 23"/>
                <a:gd name="T101" fmla="*/ 28 h 36"/>
                <a:gd name="T102" fmla="*/ 18 w 23"/>
                <a:gd name="T103" fmla="*/ 26 h 36"/>
                <a:gd name="T104" fmla="*/ 19 w 23"/>
                <a:gd name="T105" fmla="*/ 21 h 36"/>
                <a:gd name="T106" fmla="*/ 12 w 23"/>
                <a:gd name="T10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" h="36">
                  <a:moveTo>
                    <a:pt x="12" y="33"/>
                  </a:moveTo>
                  <a:cubicBezTo>
                    <a:pt x="14" y="33"/>
                    <a:pt x="16" y="33"/>
                    <a:pt x="18" y="32"/>
                  </a:cubicBezTo>
                  <a:cubicBezTo>
                    <a:pt x="17" y="33"/>
                    <a:pt x="17" y="34"/>
                    <a:pt x="16" y="34"/>
                  </a:cubicBezTo>
                  <a:cubicBezTo>
                    <a:pt x="16" y="35"/>
                    <a:pt x="15" y="35"/>
                    <a:pt x="14" y="35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1" y="34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2" y="33"/>
                    <a:pt x="12" y="33"/>
                  </a:cubicBezTo>
                  <a:moveTo>
                    <a:pt x="13" y="32"/>
                  </a:moveTo>
                  <a:cubicBezTo>
                    <a:pt x="15" y="32"/>
                    <a:pt x="16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5" y="32"/>
                    <a:pt x="13" y="32"/>
                  </a:cubicBezTo>
                  <a:moveTo>
                    <a:pt x="10" y="31"/>
                  </a:moveTo>
                  <a:cubicBezTo>
                    <a:pt x="12" y="31"/>
                    <a:pt x="13" y="31"/>
                    <a:pt x="15" y="31"/>
                  </a:cubicBezTo>
                  <a:cubicBezTo>
                    <a:pt x="16" y="31"/>
                    <a:pt x="17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5" y="31"/>
                    <a:pt x="13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9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2" y="30"/>
                    <a:pt x="15" y="29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5" y="30"/>
                    <a:pt x="14" y="30"/>
                  </a:cubicBezTo>
                  <a:cubicBezTo>
                    <a:pt x="13" y="30"/>
                    <a:pt x="12" y="31"/>
                    <a:pt x="10" y="31"/>
                  </a:cubicBezTo>
                  <a:cubicBezTo>
                    <a:pt x="10" y="31"/>
                    <a:pt x="10" y="31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0" y="28"/>
                  </a:moveTo>
                  <a:cubicBezTo>
                    <a:pt x="10" y="28"/>
                    <a:pt x="10" y="28"/>
                    <a:pt x="11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8"/>
                    <a:pt x="12" y="29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0" y="28"/>
                    <a:pt x="10" y="28"/>
                  </a:cubicBezTo>
                  <a:moveTo>
                    <a:pt x="10" y="27"/>
                  </a:moveTo>
                  <a:cubicBezTo>
                    <a:pt x="12" y="27"/>
                    <a:pt x="14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moveTo>
                    <a:pt x="11" y="26"/>
                  </a:moveTo>
                  <a:cubicBezTo>
                    <a:pt x="11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1" y="26"/>
                    <a:pt x="11" y="26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5"/>
                    <a:pt x="13" y="26"/>
                  </a:cubicBezTo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moveTo>
                    <a:pt x="13" y="24"/>
                  </a:moveTo>
                  <a:cubicBezTo>
                    <a:pt x="12" y="22"/>
                    <a:pt x="12" y="19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9"/>
                    <a:pt x="14" y="22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8" y="15"/>
                    <a:pt x="7" y="14"/>
                    <a:pt x="6" y="12"/>
                  </a:cubicBezTo>
                  <a:cubicBezTo>
                    <a:pt x="6" y="12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9" y="13"/>
                    <a:pt x="10" y="14"/>
                    <a:pt x="10" y="16"/>
                  </a:cubicBezTo>
                  <a:moveTo>
                    <a:pt x="15" y="15"/>
                  </a:moveTo>
                  <a:cubicBezTo>
                    <a:pt x="15" y="13"/>
                    <a:pt x="15" y="12"/>
                    <a:pt x="16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6" y="12"/>
                    <a:pt x="16" y="14"/>
                  </a:cubicBezTo>
                  <a:cubicBezTo>
                    <a:pt x="15" y="14"/>
                    <a:pt x="15" y="15"/>
                    <a:pt x="15" y="15"/>
                  </a:cubicBezTo>
                  <a:moveTo>
                    <a:pt x="12" y="14"/>
                  </a:moveTo>
                  <a:cubicBezTo>
                    <a:pt x="12" y="12"/>
                    <a:pt x="12" y="11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3"/>
                    <a:pt x="12" y="14"/>
                  </a:cubicBezTo>
                  <a:moveTo>
                    <a:pt x="8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6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3" y="17"/>
                  </a:cubicBezTo>
                  <a:cubicBezTo>
                    <a:pt x="1" y="14"/>
                    <a:pt x="1" y="9"/>
                    <a:pt x="3" y="5"/>
                  </a:cubicBezTo>
                  <a:cubicBezTo>
                    <a:pt x="5" y="2"/>
                    <a:pt x="7" y="1"/>
                    <a:pt x="11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5" y="0"/>
                    <a:pt x="18" y="2"/>
                    <a:pt x="20" y="5"/>
                  </a:cubicBezTo>
                  <a:cubicBezTo>
                    <a:pt x="22" y="8"/>
                    <a:pt x="21" y="14"/>
                    <a:pt x="20" y="16"/>
                  </a:cubicBezTo>
                  <a:cubicBezTo>
                    <a:pt x="19" y="18"/>
                    <a:pt x="19" y="19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6" y="24"/>
                    <a:pt x="16" y="24"/>
                  </a:cubicBezTo>
                  <a:cubicBezTo>
                    <a:pt x="16" y="24"/>
                    <a:pt x="15" y="24"/>
                    <a:pt x="15" y="24"/>
                  </a:cubicBezTo>
                  <a:cubicBezTo>
                    <a:pt x="15" y="22"/>
                    <a:pt x="14" y="19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6" y="14"/>
                  </a:cubicBezTo>
                  <a:cubicBezTo>
                    <a:pt x="17" y="13"/>
                    <a:pt x="17" y="11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2"/>
                    <a:pt x="14" y="13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4" y="12"/>
                    <a:pt x="14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11"/>
                    <a:pt x="11" y="13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4"/>
                    <a:pt x="10" y="12"/>
                    <a:pt x="9" y="11"/>
                  </a:cubicBezTo>
                  <a:cubicBezTo>
                    <a:pt x="9" y="10"/>
                    <a:pt x="9" y="9"/>
                    <a:pt x="8" y="9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2"/>
                    <a:pt x="5" y="12"/>
                    <a:pt x="6" y="13"/>
                  </a:cubicBezTo>
                  <a:cubicBezTo>
                    <a:pt x="7" y="14"/>
                    <a:pt x="8" y="15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9"/>
                    <a:pt x="12" y="22"/>
                    <a:pt x="12" y="25"/>
                  </a:cubicBezTo>
                  <a:cubicBezTo>
                    <a:pt x="11" y="25"/>
                    <a:pt x="10" y="25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4" y="2"/>
                    <a:pt x="2" y="5"/>
                  </a:cubicBezTo>
                  <a:cubicBezTo>
                    <a:pt x="0" y="9"/>
                    <a:pt x="0" y="14"/>
                    <a:pt x="3" y="17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8" y="30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10" y="34"/>
                    <a:pt x="11" y="35"/>
                  </a:cubicBezTo>
                  <a:cubicBezTo>
                    <a:pt x="12" y="35"/>
                    <a:pt x="13" y="36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17" y="34"/>
                    <a:pt x="19" y="32"/>
                    <a:pt x="18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9" y="24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19"/>
                    <a:pt x="20" y="18"/>
                    <a:pt x="21" y="17"/>
                  </a:cubicBezTo>
                  <a:cubicBezTo>
                    <a:pt x="22" y="14"/>
                    <a:pt x="23" y="8"/>
                    <a:pt x="21" y="4"/>
                  </a:cubicBezTo>
                  <a:cubicBezTo>
                    <a:pt x="19" y="2"/>
                    <a:pt x="17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113"/>
            <p:cNvSpPr>
              <a:spLocks/>
            </p:cNvSpPr>
            <p:nvPr/>
          </p:nvSpPr>
          <p:spPr bwMode="auto">
            <a:xfrm>
              <a:off x="4253" y="2198"/>
              <a:ext cx="5" cy="22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1 h 9"/>
                <a:gd name="T4" fmla="*/ 1 w 2"/>
                <a:gd name="T5" fmla="*/ 9 h 9"/>
                <a:gd name="T6" fmla="*/ 2 w 2"/>
                <a:gd name="T7" fmla="*/ 9 h 9"/>
                <a:gd name="T8" fmla="*/ 2 w 2"/>
                <a:gd name="T9" fmla="*/ 9 h 9"/>
                <a:gd name="T10" fmla="*/ 2 w 2"/>
                <a:gd name="T11" fmla="*/ 9 h 9"/>
                <a:gd name="T12" fmla="*/ 1 w 2"/>
                <a:gd name="T13" fmla="*/ 1 h 9"/>
                <a:gd name="T14" fmla="*/ 0 w 2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1" y="6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Freeform 114"/>
            <p:cNvSpPr>
              <a:spLocks/>
            </p:cNvSpPr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115"/>
            <p:cNvSpPr>
              <a:spLocks/>
            </p:cNvSpPr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116"/>
            <p:cNvSpPr>
              <a:spLocks/>
            </p:cNvSpPr>
            <p:nvPr/>
          </p:nvSpPr>
          <p:spPr bwMode="auto">
            <a:xfrm>
              <a:off x="4293" y="2239"/>
              <a:ext cx="14" cy="4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0 w 6"/>
                <a:gd name="T5" fmla="*/ 2 h 2"/>
                <a:gd name="T6" fmla="*/ 0 w 6"/>
                <a:gd name="T7" fmla="*/ 2 h 2"/>
                <a:gd name="T8" fmla="*/ 6 w 6"/>
                <a:gd name="T9" fmla="*/ 0 h 2"/>
                <a:gd name="T10" fmla="*/ 6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Freeform 117"/>
            <p:cNvSpPr>
              <a:spLocks/>
            </p:cNvSpPr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Freeform 118"/>
            <p:cNvSpPr>
              <a:spLocks/>
            </p:cNvSpPr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Freeform 119"/>
            <p:cNvSpPr>
              <a:spLocks/>
            </p:cNvSpPr>
            <p:nvPr/>
          </p:nvSpPr>
          <p:spPr bwMode="auto">
            <a:xfrm>
              <a:off x="4222" y="2217"/>
              <a:ext cx="12" cy="1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1 h 4"/>
                <a:gd name="T6" fmla="*/ 4 w 5"/>
                <a:gd name="T7" fmla="*/ 4 h 4"/>
                <a:gd name="T8" fmla="*/ 4 w 5"/>
                <a:gd name="T9" fmla="*/ 4 h 4"/>
                <a:gd name="T10" fmla="*/ 5 w 5"/>
                <a:gd name="T11" fmla="*/ 4 h 4"/>
                <a:gd name="T12" fmla="*/ 5 w 5"/>
                <a:gd name="T13" fmla="*/ 4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Freeform 120"/>
            <p:cNvSpPr>
              <a:spLocks/>
            </p:cNvSpPr>
            <p:nvPr/>
          </p:nvSpPr>
          <p:spPr bwMode="auto">
            <a:xfrm>
              <a:off x="4215" y="2248"/>
              <a:ext cx="14" cy="3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0 w 6"/>
                <a:gd name="T5" fmla="*/ 0 h 1"/>
                <a:gd name="T6" fmla="*/ 6 w 6"/>
                <a:gd name="T7" fmla="*/ 1 h 1"/>
                <a:gd name="T8" fmla="*/ 6 w 6"/>
                <a:gd name="T9" fmla="*/ 1 h 1"/>
                <a:gd name="T10" fmla="*/ 6 w 6"/>
                <a:gd name="T11" fmla="*/ 1 h 1"/>
                <a:gd name="T12" fmla="*/ 6 w 6"/>
                <a:gd name="T13" fmla="*/ 0 h 1"/>
                <a:gd name="T14" fmla="*/ 0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Freeform 121"/>
            <p:cNvSpPr>
              <a:spLocks/>
            </p:cNvSpPr>
            <p:nvPr/>
          </p:nvSpPr>
          <p:spPr bwMode="auto">
            <a:xfrm>
              <a:off x="4224" y="2272"/>
              <a:ext cx="10" cy="14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0 h 6"/>
                <a:gd name="T4" fmla="*/ 2 w 4"/>
                <a:gd name="T5" fmla="*/ 3 h 6"/>
                <a:gd name="T6" fmla="*/ 0 w 4"/>
                <a:gd name="T7" fmla="*/ 5 h 6"/>
                <a:gd name="T8" fmla="*/ 0 w 4"/>
                <a:gd name="T9" fmla="*/ 5 h 6"/>
                <a:gd name="T10" fmla="*/ 0 w 4"/>
                <a:gd name="T11" fmla="*/ 6 h 6"/>
                <a:gd name="T12" fmla="*/ 0 w 4"/>
                <a:gd name="T13" fmla="*/ 5 h 6"/>
                <a:gd name="T14" fmla="*/ 2 w 4"/>
                <a:gd name="T15" fmla="*/ 3 h 6"/>
                <a:gd name="T16" fmla="*/ 4 w 4"/>
                <a:gd name="T17" fmla="*/ 1 h 6"/>
                <a:gd name="T18" fmla="*/ 4 w 4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122"/>
            <p:cNvSpPr>
              <a:spLocks/>
            </p:cNvSpPr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123"/>
            <p:cNvSpPr>
              <a:spLocks/>
            </p:cNvSpPr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124"/>
            <p:cNvSpPr>
              <a:spLocks noEditPoints="1"/>
            </p:cNvSpPr>
            <p:nvPr/>
          </p:nvSpPr>
          <p:spPr bwMode="auto">
            <a:xfrm>
              <a:off x="3863" y="2089"/>
              <a:ext cx="21" cy="64"/>
            </a:xfrm>
            <a:custGeom>
              <a:avLst/>
              <a:gdLst>
                <a:gd name="T0" fmla="*/ 8 w 9"/>
                <a:gd name="T1" fmla="*/ 24 h 27"/>
                <a:gd name="T2" fmla="*/ 8 w 9"/>
                <a:gd name="T3" fmla="*/ 24 h 27"/>
                <a:gd name="T4" fmla="*/ 6 w 9"/>
                <a:gd name="T5" fmla="*/ 24 h 27"/>
                <a:gd name="T6" fmla="*/ 8 w 9"/>
                <a:gd name="T7" fmla="*/ 23 h 27"/>
                <a:gd name="T8" fmla="*/ 7 w 9"/>
                <a:gd name="T9" fmla="*/ 25 h 27"/>
                <a:gd name="T10" fmla="*/ 6 w 9"/>
                <a:gd name="T11" fmla="*/ 23 h 27"/>
                <a:gd name="T12" fmla="*/ 6 w 9"/>
                <a:gd name="T13" fmla="*/ 22 h 27"/>
                <a:gd name="T14" fmla="*/ 8 w 9"/>
                <a:gd name="T15" fmla="*/ 21 h 27"/>
                <a:gd name="T16" fmla="*/ 6 w 9"/>
                <a:gd name="T17" fmla="*/ 21 h 27"/>
                <a:gd name="T18" fmla="*/ 8 w 9"/>
                <a:gd name="T19" fmla="*/ 17 h 27"/>
                <a:gd name="T20" fmla="*/ 8 w 9"/>
                <a:gd name="T21" fmla="*/ 19 h 27"/>
                <a:gd name="T22" fmla="*/ 6 w 9"/>
                <a:gd name="T23" fmla="*/ 19 h 27"/>
                <a:gd name="T24" fmla="*/ 6 w 9"/>
                <a:gd name="T25" fmla="*/ 18 h 27"/>
                <a:gd name="T26" fmla="*/ 8 w 9"/>
                <a:gd name="T27" fmla="*/ 16 h 27"/>
                <a:gd name="T28" fmla="*/ 6 w 9"/>
                <a:gd name="T29" fmla="*/ 19 h 27"/>
                <a:gd name="T30" fmla="*/ 6 w 9"/>
                <a:gd name="T31" fmla="*/ 15 h 27"/>
                <a:gd name="T32" fmla="*/ 8 w 9"/>
                <a:gd name="T33" fmla="*/ 14 h 27"/>
                <a:gd name="T34" fmla="*/ 6 w 9"/>
                <a:gd name="T35" fmla="*/ 14 h 27"/>
                <a:gd name="T36" fmla="*/ 8 w 9"/>
                <a:gd name="T37" fmla="*/ 9 h 27"/>
                <a:gd name="T38" fmla="*/ 8 w 9"/>
                <a:gd name="T39" fmla="*/ 11 h 27"/>
                <a:gd name="T40" fmla="*/ 6 w 9"/>
                <a:gd name="T41" fmla="*/ 11 h 27"/>
                <a:gd name="T42" fmla="*/ 6 w 9"/>
                <a:gd name="T43" fmla="*/ 10 h 27"/>
                <a:gd name="T44" fmla="*/ 6 w 9"/>
                <a:gd name="T45" fmla="*/ 10 h 27"/>
                <a:gd name="T46" fmla="*/ 8 w 9"/>
                <a:gd name="T47" fmla="*/ 9 h 27"/>
                <a:gd name="T48" fmla="*/ 6 w 9"/>
                <a:gd name="T49" fmla="*/ 11 h 27"/>
                <a:gd name="T50" fmla="*/ 3 w 9"/>
                <a:gd name="T51" fmla="*/ 25 h 27"/>
                <a:gd name="T52" fmla="*/ 1 w 9"/>
                <a:gd name="T53" fmla="*/ 4 h 27"/>
                <a:gd name="T54" fmla="*/ 5 w 9"/>
                <a:gd name="T55" fmla="*/ 25 h 27"/>
                <a:gd name="T56" fmla="*/ 6 w 9"/>
                <a:gd name="T57" fmla="*/ 7 h 27"/>
                <a:gd name="T58" fmla="*/ 8 w 9"/>
                <a:gd name="T59" fmla="*/ 6 h 27"/>
                <a:gd name="T60" fmla="*/ 6 w 9"/>
                <a:gd name="T61" fmla="*/ 6 h 27"/>
                <a:gd name="T62" fmla="*/ 7 w 9"/>
                <a:gd name="T63" fmla="*/ 2 h 27"/>
                <a:gd name="T64" fmla="*/ 8 w 9"/>
                <a:gd name="T65" fmla="*/ 3 h 27"/>
                <a:gd name="T66" fmla="*/ 6 w 9"/>
                <a:gd name="T67" fmla="*/ 6 h 27"/>
                <a:gd name="T68" fmla="*/ 2 w 9"/>
                <a:gd name="T69" fmla="*/ 3 h 27"/>
                <a:gd name="T70" fmla="*/ 7 w 9"/>
                <a:gd name="T71" fmla="*/ 1 h 27"/>
                <a:gd name="T72" fmla="*/ 7 w 9"/>
                <a:gd name="T73" fmla="*/ 2 h 27"/>
                <a:gd name="T74" fmla="*/ 7 w 9"/>
                <a:gd name="T75" fmla="*/ 0 h 27"/>
                <a:gd name="T76" fmla="*/ 4 w 9"/>
                <a:gd name="T77" fmla="*/ 0 h 27"/>
                <a:gd name="T78" fmla="*/ 1 w 9"/>
                <a:gd name="T79" fmla="*/ 3 h 27"/>
                <a:gd name="T80" fmla="*/ 1 w 9"/>
                <a:gd name="T81" fmla="*/ 3 h 27"/>
                <a:gd name="T82" fmla="*/ 0 w 9"/>
                <a:gd name="T83" fmla="*/ 3 h 27"/>
                <a:gd name="T84" fmla="*/ 1 w 9"/>
                <a:gd name="T85" fmla="*/ 26 h 27"/>
                <a:gd name="T86" fmla="*/ 3 w 9"/>
                <a:gd name="T87" fmla="*/ 26 h 27"/>
                <a:gd name="T88" fmla="*/ 6 w 9"/>
                <a:gd name="T89" fmla="*/ 27 h 27"/>
                <a:gd name="T90" fmla="*/ 9 w 9"/>
                <a:gd name="T91" fmla="*/ 25 h 27"/>
                <a:gd name="T92" fmla="*/ 9 w 9"/>
                <a:gd name="T93" fmla="*/ 24 h 27"/>
                <a:gd name="T94" fmla="*/ 9 w 9"/>
                <a:gd name="T95" fmla="*/ 24 h 27"/>
                <a:gd name="T96" fmla="*/ 9 w 9"/>
                <a:gd name="T97" fmla="*/ 0 h 27"/>
                <a:gd name="T98" fmla="*/ 9 w 9"/>
                <a:gd name="T99" fmla="*/ 0 h 27"/>
                <a:gd name="T100" fmla="*/ 8 w 9"/>
                <a:gd name="T101" fmla="*/ 0 h 27"/>
                <a:gd name="T102" fmla="*/ 7 w 9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7"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8" y="22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7" y="24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0"/>
                    <a:pt x="8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7" y="22"/>
                    <a:pt x="7" y="23"/>
                    <a:pt x="6" y="23"/>
                  </a:cubicBezTo>
                  <a:moveTo>
                    <a:pt x="6" y="21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1"/>
                    <a:pt x="6" y="21"/>
                  </a:cubicBezTo>
                  <a:moveTo>
                    <a:pt x="6" y="19"/>
                  </a:moveTo>
                  <a:cubicBezTo>
                    <a:pt x="6" y="19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7"/>
                    <a:pt x="7" y="16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7"/>
                    <a:pt x="7" y="18"/>
                    <a:pt x="6" y="19"/>
                  </a:cubicBezTo>
                  <a:moveTo>
                    <a:pt x="6" y="17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2"/>
                    <a:pt x="8" y="13"/>
                    <a:pt x="8" y="14"/>
                  </a:cubicBezTo>
                  <a:cubicBezTo>
                    <a:pt x="7" y="15"/>
                    <a:pt x="7" y="16"/>
                    <a:pt x="6" y="17"/>
                  </a:cubicBezTo>
                  <a:moveTo>
                    <a:pt x="6" y="14"/>
                  </a:moveTo>
                  <a:cubicBezTo>
                    <a:pt x="6" y="13"/>
                    <a:pt x="6" y="12"/>
                    <a:pt x="6" y="12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7" y="10"/>
                    <a:pt x="6" y="11"/>
                  </a:cubicBezTo>
                  <a:moveTo>
                    <a:pt x="5" y="25"/>
                  </a:moveTo>
                  <a:cubicBezTo>
                    <a:pt x="4" y="25"/>
                    <a:pt x="4" y="25"/>
                    <a:pt x="3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1" y="20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21"/>
                    <a:pt x="5" y="25"/>
                  </a:cubicBezTo>
                  <a:moveTo>
                    <a:pt x="6" y="9"/>
                  </a:moveTo>
                  <a:cubicBezTo>
                    <a:pt x="6" y="8"/>
                    <a:pt x="6" y="8"/>
                    <a:pt x="6" y="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6"/>
                  </a:cubicBezTo>
                  <a:cubicBezTo>
                    <a:pt x="7" y="7"/>
                    <a:pt x="7" y="8"/>
                    <a:pt x="6" y="9"/>
                  </a:cubicBezTo>
                  <a:moveTo>
                    <a:pt x="6" y="6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7"/>
                    <a:pt x="1" y="21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6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8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9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125"/>
            <p:cNvSpPr>
              <a:spLocks noEditPoints="1"/>
            </p:cNvSpPr>
            <p:nvPr/>
          </p:nvSpPr>
          <p:spPr bwMode="auto">
            <a:xfrm>
              <a:off x="3886" y="2070"/>
              <a:ext cx="19" cy="83"/>
            </a:xfrm>
            <a:custGeom>
              <a:avLst/>
              <a:gdLst>
                <a:gd name="T0" fmla="*/ 7 w 8"/>
                <a:gd name="T1" fmla="*/ 31 h 35"/>
                <a:gd name="T2" fmla="*/ 6 w 8"/>
                <a:gd name="T3" fmla="*/ 33 h 35"/>
                <a:gd name="T4" fmla="*/ 6 w 8"/>
                <a:gd name="T5" fmla="*/ 31 h 35"/>
                <a:gd name="T6" fmla="*/ 7 w 8"/>
                <a:gd name="T7" fmla="*/ 29 h 35"/>
                <a:gd name="T8" fmla="*/ 6 w 8"/>
                <a:gd name="T9" fmla="*/ 33 h 35"/>
                <a:gd name="T10" fmla="*/ 6 w 8"/>
                <a:gd name="T11" fmla="*/ 29 h 35"/>
                <a:gd name="T12" fmla="*/ 7 w 8"/>
                <a:gd name="T13" fmla="*/ 28 h 35"/>
                <a:gd name="T14" fmla="*/ 6 w 8"/>
                <a:gd name="T15" fmla="*/ 28 h 35"/>
                <a:gd name="T16" fmla="*/ 7 w 8"/>
                <a:gd name="T17" fmla="*/ 24 h 35"/>
                <a:gd name="T18" fmla="*/ 6 w 8"/>
                <a:gd name="T19" fmla="*/ 28 h 35"/>
                <a:gd name="T20" fmla="*/ 6 w 8"/>
                <a:gd name="T21" fmla="*/ 25 h 35"/>
                <a:gd name="T22" fmla="*/ 7 w 8"/>
                <a:gd name="T23" fmla="*/ 24 h 35"/>
                <a:gd name="T24" fmla="*/ 6 w 8"/>
                <a:gd name="T25" fmla="*/ 26 h 35"/>
                <a:gd name="T26" fmla="*/ 6 w 8"/>
                <a:gd name="T27" fmla="*/ 23 h 35"/>
                <a:gd name="T28" fmla="*/ 7 w 8"/>
                <a:gd name="T29" fmla="*/ 21 h 35"/>
                <a:gd name="T30" fmla="*/ 6 w 8"/>
                <a:gd name="T31" fmla="*/ 24 h 35"/>
                <a:gd name="T32" fmla="*/ 6 w 8"/>
                <a:gd name="T33" fmla="*/ 20 h 35"/>
                <a:gd name="T34" fmla="*/ 7 w 8"/>
                <a:gd name="T35" fmla="*/ 19 h 35"/>
                <a:gd name="T36" fmla="*/ 6 w 8"/>
                <a:gd name="T37" fmla="*/ 19 h 35"/>
                <a:gd name="T38" fmla="*/ 6 w 8"/>
                <a:gd name="T39" fmla="*/ 17 h 35"/>
                <a:gd name="T40" fmla="*/ 7 w 8"/>
                <a:gd name="T41" fmla="*/ 14 h 35"/>
                <a:gd name="T42" fmla="*/ 6 w 8"/>
                <a:gd name="T43" fmla="*/ 19 h 35"/>
                <a:gd name="T44" fmla="*/ 5 w 8"/>
                <a:gd name="T45" fmla="*/ 15 h 35"/>
                <a:gd name="T46" fmla="*/ 7 w 8"/>
                <a:gd name="T47" fmla="*/ 13 h 35"/>
                <a:gd name="T48" fmla="*/ 5 w 8"/>
                <a:gd name="T49" fmla="*/ 13 h 35"/>
                <a:gd name="T50" fmla="*/ 6 w 8"/>
                <a:gd name="T51" fmla="*/ 10 h 35"/>
                <a:gd name="T52" fmla="*/ 7 w 8"/>
                <a:gd name="T53" fmla="*/ 10 h 35"/>
                <a:gd name="T54" fmla="*/ 5 w 8"/>
                <a:gd name="T55" fmla="*/ 10 h 35"/>
                <a:gd name="T56" fmla="*/ 7 w 8"/>
                <a:gd name="T57" fmla="*/ 4 h 35"/>
                <a:gd name="T58" fmla="*/ 7 w 8"/>
                <a:gd name="T59" fmla="*/ 7 h 35"/>
                <a:gd name="T60" fmla="*/ 5 w 8"/>
                <a:gd name="T61" fmla="*/ 10 h 35"/>
                <a:gd name="T62" fmla="*/ 3 w 8"/>
                <a:gd name="T63" fmla="*/ 33 h 35"/>
                <a:gd name="T64" fmla="*/ 1 w 8"/>
                <a:gd name="T65" fmla="*/ 4 h 35"/>
                <a:gd name="T66" fmla="*/ 5 w 8"/>
                <a:gd name="T67" fmla="*/ 33 h 35"/>
                <a:gd name="T68" fmla="*/ 5 w 8"/>
                <a:gd name="T69" fmla="*/ 4 h 35"/>
                <a:gd name="T70" fmla="*/ 7 w 8"/>
                <a:gd name="T71" fmla="*/ 3 h 35"/>
                <a:gd name="T72" fmla="*/ 7 w 8"/>
                <a:gd name="T73" fmla="*/ 4 h 35"/>
                <a:gd name="T74" fmla="*/ 5 w 8"/>
                <a:gd name="T75" fmla="*/ 3 h 35"/>
                <a:gd name="T76" fmla="*/ 4 w 8"/>
                <a:gd name="T77" fmla="*/ 1 h 35"/>
                <a:gd name="T78" fmla="*/ 7 w 8"/>
                <a:gd name="T79" fmla="*/ 1 h 35"/>
                <a:gd name="T80" fmla="*/ 5 w 8"/>
                <a:gd name="T81" fmla="*/ 3 h 35"/>
                <a:gd name="T82" fmla="*/ 8 w 8"/>
                <a:gd name="T83" fmla="*/ 0 h 35"/>
                <a:gd name="T84" fmla="*/ 3 w 8"/>
                <a:gd name="T85" fmla="*/ 0 h 35"/>
                <a:gd name="T86" fmla="*/ 0 w 8"/>
                <a:gd name="T87" fmla="*/ 3 h 35"/>
                <a:gd name="T88" fmla="*/ 0 w 8"/>
                <a:gd name="T89" fmla="*/ 3 h 35"/>
                <a:gd name="T90" fmla="*/ 0 w 8"/>
                <a:gd name="T91" fmla="*/ 4 h 35"/>
                <a:gd name="T92" fmla="*/ 0 w 8"/>
                <a:gd name="T93" fmla="*/ 34 h 35"/>
                <a:gd name="T94" fmla="*/ 0 w 8"/>
                <a:gd name="T95" fmla="*/ 34 h 35"/>
                <a:gd name="T96" fmla="*/ 5 w 8"/>
                <a:gd name="T97" fmla="*/ 34 h 35"/>
                <a:gd name="T98" fmla="*/ 5 w 8"/>
                <a:gd name="T99" fmla="*/ 34 h 35"/>
                <a:gd name="T100" fmla="*/ 8 w 8"/>
                <a:gd name="T101" fmla="*/ 33 h 35"/>
                <a:gd name="T102" fmla="*/ 8 w 8"/>
                <a:gd name="T103" fmla="*/ 32 h 35"/>
                <a:gd name="T104" fmla="*/ 8 w 8"/>
                <a:gd name="T105" fmla="*/ 5 h 35"/>
                <a:gd name="T106" fmla="*/ 8 w 8"/>
                <a:gd name="T107" fmla="*/ 1 h 35"/>
                <a:gd name="T108" fmla="*/ 8 w 8"/>
                <a:gd name="T109" fmla="*/ 1 h 35"/>
                <a:gd name="T110" fmla="*/ 8 w 8"/>
                <a:gd name="T1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" h="35">
                  <a:moveTo>
                    <a:pt x="6" y="33"/>
                  </a:moveTo>
                  <a:cubicBezTo>
                    <a:pt x="6" y="32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6" y="33"/>
                  </a:cubicBezTo>
                  <a:moveTo>
                    <a:pt x="6" y="33"/>
                  </a:moveTo>
                  <a:cubicBezTo>
                    <a:pt x="6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1"/>
                    <a:pt x="6" y="32"/>
                    <a:pt x="6" y="33"/>
                  </a:cubicBezTo>
                  <a:moveTo>
                    <a:pt x="6" y="30"/>
                  </a:moveTo>
                  <a:cubicBezTo>
                    <a:pt x="6" y="30"/>
                    <a:pt x="6" y="30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30"/>
                    <a:pt x="6" y="30"/>
                    <a:pt x="6" y="30"/>
                  </a:cubicBezTo>
                  <a:moveTo>
                    <a:pt x="6" y="28"/>
                  </a:moveTo>
                  <a:cubicBezTo>
                    <a:pt x="6" y="28"/>
                    <a:pt x="6" y="28"/>
                    <a:pt x="6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7" y="27"/>
                    <a:pt x="6" y="28"/>
                    <a:pt x="6" y="28"/>
                  </a:cubicBezTo>
                  <a:moveTo>
                    <a:pt x="6" y="26"/>
                  </a:moveTo>
                  <a:cubicBezTo>
                    <a:pt x="6" y="26"/>
                    <a:pt x="6" y="25"/>
                    <a:pt x="6" y="2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6" y="24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6" y="22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7" y="20"/>
                    <a:pt x="6" y="21"/>
                    <a:pt x="6" y="22"/>
                  </a:cubicBezTo>
                  <a:moveTo>
                    <a:pt x="6" y="19"/>
                  </a:moveTo>
                  <a:cubicBezTo>
                    <a:pt x="6" y="18"/>
                    <a:pt x="6" y="18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5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7"/>
                    <a:pt x="6" y="18"/>
                    <a:pt x="6" y="19"/>
                  </a:cubicBezTo>
                  <a:moveTo>
                    <a:pt x="6" y="16"/>
                  </a:moveTo>
                  <a:cubicBezTo>
                    <a:pt x="6" y="16"/>
                    <a:pt x="5" y="15"/>
                    <a:pt x="5" y="15"/>
                  </a:cubicBezTo>
                  <a:cubicBezTo>
                    <a:pt x="6" y="13"/>
                    <a:pt x="7" y="12"/>
                    <a:pt x="7" y="11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4"/>
                    <a:pt x="6" y="15"/>
                    <a:pt x="6" y="16"/>
                  </a:cubicBezTo>
                  <a:moveTo>
                    <a:pt x="5" y="13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1"/>
                    <a:pt x="6" y="12"/>
                    <a:pt x="5" y="13"/>
                  </a:cubicBezTo>
                  <a:moveTo>
                    <a:pt x="5" y="10"/>
                  </a:moveTo>
                  <a:cubicBezTo>
                    <a:pt x="5" y="9"/>
                    <a:pt x="5" y="8"/>
                    <a:pt x="5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5" y="33"/>
                  </a:moveTo>
                  <a:cubicBezTo>
                    <a:pt x="4" y="33"/>
                    <a:pt x="3" y="33"/>
                    <a:pt x="3" y="33"/>
                  </a:cubicBezTo>
                  <a:cubicBezTo>
                    <a:pt x="2" y="33"/>
                    <a:pt x="2" y="33"/>
                    <a:pt x="1" y="33"/>
                  </a:cubicBezTo>
                  <a:cubicBezTo>
                    <a:pt x="1" y="27"/>
                    <a:pt x="1" y="9"/>
                    <a:pt x="1" y="4"/>
                  </a:cubicBezTo>
                  <a:cubicBezTo>
                    <a:pt x="2" y="4"/>
                    <a:pt x="4" y="4"/>
                    <a:pt x="4" y="4"/>
                  </a:cubicBezTo>
                  <a:cubicBezTo>
                    <a:pt x="4" y="8"/>
                    <a:pt x="5" y="29"/>
                    <a:pt x="5" y="33"/>
                  </a:cubicBezTo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5" y="3"/>
                  </a:moveTo>
                  <a:cubicBezTo>
                    <a:pt x="5" y="3"/>
                    <a:pt x="3" y="3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28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2" y="34"/>
                    <a:pt x="3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4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9"/>
                    <a:pt x="8" y="12"/>
                    <a:pt x="8" y="5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126"/>
            <p:cNvSpPr>
              <a:spLocks noEditPoints="1"/>
            </p:cNvSpPr>
            <p:nvPr/>
          </p:nvSpPr>
          <p:spPr bwMode="auto">
            <a:xfrm>
              <a:off x="3841" y="2108"/>
              <a:ext cx="22" cy="45"/>
            </a:xfrm>
            <a:custGeom>
              <a:avLst/>
              <a:gdLst>
                <a:gd name="T0" fmla="*/ 6 w 9"/>
                <a:gd name="T1" fmla="*/ 17 h 19"/>
                <a:gd name="T2" fmla="*/ 8 w 9"/>
                <a:gd name="T3" fmla="*/ 15 h 19"/>
                <a:gd name="T4" fmla="*/ 6 w 9"/>
                <a:gd name="T5" fmla="*/ 17 h 19"/>
                <a:gd name="T6" fmla="*/ 6 w 9"/>
                <a:gd name="T7" fmla="*/ 15 h 19"/>
                <a:gd name="T8" fmla="*/ 8 w 9"/>
                <a:gd name="T9" fmla="*/ 13 h 19"/>
                <a:gd name="T10" fmla="*/ 6 w 9"/>
                <a:gd name="T11" fmla="*/ 16 h 19"/>
                <a:gd name="T12" fmla="*/ 6 w 9"/>
                <a:gd name="T13" fmla="*/ 12 h 19"/>
                <a:gd name="T14" fmla="*/ 8 w 9"/>
                <a:gd name="T15" fmla="*/ 11 h 19"/>
                <a:gd name="T16" fmla="*/ 8 w 9"/>
                <a:gd name="T17" fmla="*/ 11 h 19"/>
                <a:gd name="T18" fmla="*/ 6 w 9"/>
                <a:gd name="T19" fmla="*/ 11 h 19"/>
                <a:gd name="T20" fmla="*/ 8 w 9"/>
                <a:gd name="T21" fmla="*/ 6 h 19"/>
                <a:gd name="T22" fmla="*/ 7 w 9"/>
                <a:gd name="T23" fmla="*/ 9 h 19"/>
                <a:gd name="T24" fmla="*/ 6 w 9"/>
                <a:gd name="T25" fmla="*/ 8 h 19"/>
                <a:gd name="T26" fmla="*/ 8 w 9"/>
                <a:gd name="T27" fmla="*/ 4 h 19"/>
                <a:gd name="T28" fmla="*/ 8 w 9"/>
                <a:gd name="T29" fmla="*/ 5 h 19"/>
                <a:gd name="T30" fmla="*/ 5 w 9"/>
                <a:gd name="T31" fmla="*/ 17 h 19"/>
                <a:gd name="T32" fmla="*/ 1 w 9"/>
                <a:gd name="T33" fmla="*/ 17 h 19"/>
                <a:gd name="T34" fmla="*/ 5 w 9"/>
                <a:gd name="T35" fmla="*/ 3 h 19"/>
                <a:gd name="T36" fmla="*/ 6 w 9"/>
                <a:gd name="T37" fmla="*/ 6 h 19"/>
                <a:gd name="T38" fmla="*/ 8 w 9"/>
                <a:gd name="T39" fmla="*/ 2 h 19"/>
                <a:gd name="T40" fmla="*/ 8 w 9"/>
                <a:gd name="T41" fmla="*/ 3 h 19"/>
                <a:gd name="T42" fmla="*/ 6 w 9"/>
                <a:gd name="T43" fmla="*/ 4 h 19"/>
                <a:gd name="T44" fmla="*/ 7 w 9"/>
                <a:gd name="T45" fmla="*/ 2 h 19"/>
                <a:gd name="T46" fmla="*/ 8 w 9"/>
                <a:gd name="T47" fmla="*/ 2 h 19"/>
                <a:gd name="T48" fmla="*/ 5 w 9"/>
                <a:gd name="T49" fmla="*/ 2 h 19"/>
                <a:gd name="T50" fmla="*/ 4 w 9"/>
                <a:gd name="T51" fmla="*/ 1 h 19"/>
                <a:gd name="T52" fmla="*/ 7 w 9"/>
                <a:gd name="T53" fmla="*/ 1 h 19"/>
                <a:gd name="T54" fmla="*/ 5 w 9"/>
                <a:gd name="T55" fmla="*/ 2 h 19"/>
                <a:gd name="T56" fmla="*/ 4 w 9"/>
                <a:gd name="T57" fmla="*/ 0 h 19"/>
                <a:gd name="T58" fmla="*/ 1 w 9"/>
                <a:gd name="T59" fmla="*/ 2 h 19"/>
                <a:gd name="T60" fmla="*/ 0 w 9"/>
                <a:gd name="T61" fmla="*/ 2 h 19"/>
                <a:gd name="T62" fmla="*/ 0 w 9"/>
                <a:gd name="T63" fmla="*/ 3 h 19"/>
                <a:gd name="T64" fmla="*/ 0 w 9"/>
                <a:gd name="T65" fmla="*/ 18 h 19"/>
                <a:gd name="T66" fmla="*/ 1 w 9"/>
                <a:gd name="T67" fmla="*/ 18 h 19"/>
                <a:gd name="T68" fmla="*/ 5 w 9"/>
                <a:gd name="T69" fmla="*/ 18 h 19"/>
                <a:gd name="T70" fmla="*/ 6 w 9"/>
                <a:gd name="T71" fmla="*/ 18 h 19"/>
                <a:gd name="T72" fmla="*/ 7 w 9"/>
                <a:gd name="T73" fmla="*/ 18 h 19"/>
                <a:gd name="T74" fmla="*/ 7 w 9"/>
                <a:gd name="T75" fmla="*/ 18 h 19"/>
                <a:gd name="T76" fmla="*/ 9 w 9"/>
                <a:gd name="T77" fmla="*/ 17 h 19"/>
                <a:gd name="T78" fmla="*/ 9 w 9"/>
                <a:gd name="T79" fmla="*/ 16 h 19"/>
                <a:gd name="T80" fmla="*/ 9 w 9"/>
                <a:gd name="T81" fmla="*/ 0 h 19"/>
                <a:gd name="T82" fmla="*/ 9 w 9"/>
                <a:gd name="T83" fmla="*/ 0 h 19"/>
                <a:gd name="T84" fmla="*/ 8 w 9"/>
                <a:gd name="T85" fmla="*/ 0 h 19"/>
                <a:gd name="T86" fmla="*/ 8 w 9"/>
                <a:gd name="T8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9"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6" y="17"/>
                  </a:cubicBezTo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2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4"/>
                    <a:pt x="7" y="15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6" y="13"/>
                    <a:pt x="6" y="14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6" y="8"/>
                  </a:moveTo>
                  <a:cubicBezTo>
                    <a:pt x="6" y="8"/>
                    <a:pt x="6" y="7"/>
                    <a:pt x="6" y="7"/>
                  </a:cubicBezTo>
                  <a:cubicBezTo>
                    <a:pt x="7" y="6"/>
                    <a:pt x="7" y="5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5" y="17"/>
                  </a:move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2" y="17"/>
                    <a:pt x="1" y="17"/>
                  </a:cubicBezTo>
                  <a:cubicBezTo>
                    <a:pt x="1" y="11"/>
                    <a:pt x="1" y="7"/>
                    <a:pt x="1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5"/>
                    <a:pt x="5" y="13"/>
                    <a:pt x="5" y="17"/>
                  </a:cubicBezTo>
                  <a:moveTo>
                    <a:pt x="6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6" y="5"/>
                    <a:pt x="6" y="6"/>
                  </a:cubicBezTo>
                  <a:moveTo>
                    <a:pt x="6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moveTo>
                    <a:pt x="5" y="2"/>
                  </a:moveTo>
                  <a:cubicBezTo>
                    <a:pt x="5" y="2"/>
                    <a:pt x="4" y="2"/>
                    <a:pt x="2" y="2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11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4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9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127"/>
            <p:cNvSpPr>
              <a:spLocks noEditPoints="1"/>
            </p:cNvSpPr>
            <p:nvPr/>
          </p:nvSpPr>
          <p:spPr bwMode="auto">
            <a:xfrm>
              <a:off x="3908" y="2098"/>
              <a:ext cx="21" cy="55"/>
            </a:xfrm>
            <a:custGeom>
              <a:avLst/>
              <a:gdLst>
                <a:gd name="T0" fmla="*/ 8 w 9"/>
                <a:gd name="T1" fmla="*/ 19 h 23"/>
                <a:gd name="T2" fmla="*/ 7 w 9"/>
                <a:gd name="T3" fmla="*/ 21 h 23"/>
                <a:gd name="T4" fmla="*/ 6 w 9"/>
                <a:gd name="T5" fmla="*/ 19 h 23"/>
                <a:gd name="T6" fmla="*/ 8 w 9"/>
                <a:gd name="T7" fmla="*/ 17 h 23"/>
                <a:gd name="T8" fmla="*/ 6 w 9"/>
                <a:gd name="T9" fmla="*/ 21 h 23"/>
                <a:gd name="T10" fmla="*/ 6 w 9"/>
                <a:gd name="T11" fmla="*/ 17 h 23"/>
                <a:gd name="T12" fmla="*/ 8 w 9"/>
                <a:gd name="T13" fmla="*/ 14 h 23"/>
                <a:gd name="T14" fmla="*/ 8 w 9"/>
                <a:gd name="T15" fmla="*/ 16 h 23"/>
                <a:gd name="T16" fmla="*/ 6 w 9"/>
                <a:gd name="T17" fmla="*/ 16 h 23"/>
                <a:gd name="T18" fmla="*/ 6 w 9"/>
                <a:gd name="T19" fmla="*/ 14 h 23"/>
                <a:gd name="T20" fmla="*/ 8 w 9"/>
                <a:gd name="T21" fmla="*/ 14 h 23"/>
                <a:gd name="T22" fmla="*/ 6 w 9"/>
                <a:gd name="T23" fmla="*/ 16 h 23"/>
                <a:gd name="T24" fmla="*/ 6 w 9"/>
                <a:gd name="T25" fmla="*/ 12 h 23"/>
                <a:gd name="T26" fmla="*/ 8 w 9"/>
                <a:gd name="T27" fmla="*/ 12 h 23"/>
                <a:gd name="T28" fmla="*/ 6 w 9"/>
                <a:gd name="T29" fmla="*/ 14 h 23"/>
                <a:gd name="T30" fmla="*/ 6 w 9"/>
                <a:gd name="T31" fmla="*/ 10 h 23"/>
                <a:gd name="T32" fmla="*/ 8 w 9"/>
                <a:gd name="T33" fmla="*/ 9 h 23"/>
                <a:gd name="T34" fmla="*/ 6 w 9"/>
                <a:gd name="T35" fmla="*/ 11 h 23"/>
                <a:gd name="T36" fmla="*/ 6 w 9"/>
                <a:gd name="T37" fmla="*/ 10 h 23"/>
                <a:gd name="T38" fmla="*/ 6 w 9"/>
                <a:gd name="T39" fmla="*/ 8 h 23"/>
                <a:gd name="T40" fmla="*/ 7 w 9"/>
                <a:gd name="T41" fmla="*/ 8 h 23"/>
                <a:gd name="T42" fmla="*/ 8 w 9"/>
                <a:gd name="T43" fmla="*/ 6 h 23"/>
                <a:gd name="T44" fmla="*/ 8 w 9"/>
                <a:gd name="T45" fmla="*/ 7 h 23"/>
                <a:gd name="T46" fmla="*/ 6 w 9"/>
                <a:gd name="T47" fmla="*/ 9 h 23"/>
                <a:gd name="T48" fmla="*/ 3 w 9"/>
                <a:gd name="T49" fmla="*/ 21 h 23"/>
                <a:gd name="T50" fmla="*/ 1 w 9"/>
                <a:gd name="T51" fmla="*/ 4 h 23"/>
                <a:gd name="T52" fmla="*/ 5 w 9"/>
                <a:gd name="T53" fmla="*/ 21 h 23"/>
                <a:gd name="T54" fmla="*/ 6 w 9"/>
                <a:gd name="T55" fmla="*/ 6 h 23"/>
                <a:gd name="T56" fmla="*/ 8 w 9"/>
                <a:gd name="T57" fmla="*/ 5 h 23"/>
                <a:gd name="T58" fmla="*/ 6 w 9"/>
                <a:gd name="T59" fmla="*/ 7 h 23"/>
                <a:gd name="T60" fmla="*/ 6 w 9"/>
                <a:gd name="T61" fmla="*/ 4 h 23"/>
                <a:gd name="T62" fmla="*/ 8 w 9"/>
                <a:gd name="T63" fmla="*/ 2 h 23"/>
                <a:gd name="T64" fmla="*/ 8 w 9"/>
                <a:gd name="T65" fmla="*/ 3 h 23"/>
                <a:gd name="T66" fmla="*/ 5 w 9"/>
                <a:gd name="T67" fmla="*/ 3 h 23"/>
                <a:gd name="T68" fmla="*/ 4 w 9"/>
                <a:gd name="T69" fmla="*/ 1 h 23"/>
                <a:gd name="T70" fmla="*/ 7 w 9"/>
                <a:gd name="T71" fmla="*/ 1 h 23"/>
                <a:gd name="T72" fmla="*/ 5 w 9"/>
                <a:gd name="T73" fmla="*/ 3 h 23"/>
                <a:gd name="T74" fmla="*/ 4 w 9"/>
                <a:gd name="T75" fmla="*/ 0 h 23"/>
                <a:gd name="T76" fmla="*/ 1 w 9"/>
                <a:gd name="T77" fmla="*/ 3 h 23"/>
                <a:gd name="T78" fmla="*/ 1 w 9"/>
                <a:gd name="T79" fmla="*/ 3 h 23"/>
                <a:gd name="T80" fmla="*/ 0 w 9"/>
                <a:gd name="T81" fmla="*/ 4 h 23"/>
                <a:gd name="T82" fmla="*/ 0 w 9"/>
                <a:gd name="T83" fmla="*/ 22 h 23"/>
                <a:gd name="T84" fmla="*/ 1 w 9"/>
                <a:gd name="T85" fmla="*/ 22 h 23"/>
                <a:gd name="T86" fmla="*/ 6 w 9"/>
                <a:gd name="T87" fmla="*/ 22 h 23"/>
                <a:gd name="T88" fmla="*/ 6 w 9"/>
                <a:gd name="T89" fmla="*/ 22 h 23"/>
                <a:gd name="T90" fmla="*/ 9 w 9"/>
                <a:gd name="T91" fmla="*/ 21 h 23"/>
                <a:gd name="T92" fmla="*/ 9 w 9"/>
                <a:gd name="T93" fmla="*/ 20 h 23"/>
                <a:gd name="T94" fmla="*/ 9 w 9"/>
                <a:gd name="T95" fmla="*/ 1 h 23"/>
                <a:gd name="T96" fmla="*/ 9 w 9"/>
                <a:gd name="T97" fmla="*/ 1 h 23"/>
                <a:gd name="T98" fmla="*/ 9 w 9"/>
                <a:gd name="T99" fmla="*/ 0 h 23"/>
                <a:gd name="T100" fmla="*/ 8 w 9"/>
                <a:gd name="T10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" h="23">
                  <a:moveTo>
                    <a:pt x="7" y="21"/>
                  </a:moveTo>
                  <a:cubicBezTo>
                    <a:pt x="7" y="20"/>
                    <a:pt x="8" y="20"/>
                    <a:pt x="8" y="19"/>
                  </a:cubicBezTo>
                  <a:cubicBezTo>
                    <a:pt x="8" y="19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moveTo>
                    <a:pt x="6" y="21"/>
                  </a:move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7" y="19"/>
                    <a:pt x="7" y="20"/>
                    <a:pt x="6" y="21"/>
                  </a:cubicBezTo>
                  <a:moveTo>
                    <a:pt x="6" y="18"/>
                  </a:moveTo>
                  <a:cubicBezTo>
                    <a:pt x="6" y="18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6" y="16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6" y="9"/>
                  </a:move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9"/>
                    <a:pt x="6" y="9"/>
                  </a:cubicBezTo>
                  <a:moveTo>
                    <a:pt x="5" y="21"/>
                  </a:move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2" y="21"/>
                    <a:pt x="2" y="21"/>
                  </a:cubicBezTo>
                  <a:cubicBezTo>
                    <a:pt x="2" y="16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17"/>
                    <a:pt x="5" y="21"/>
                  </a:cubicBezTo>
                  <a:moveTo>
                    <a:pt x="6" y="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3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8"/>
                    <a:pt x="1" y="16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3" y="22"/>
                    <a:pt x="3" y="22"/>
                  </a:cubicBezTo>
                  <a:cubicBezTo>
                    <a:pt x="4" y="22"/>
                    <a:pt x="5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5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128"/>
            <p:cNvSpPr>
              <a:spLocks noEditPoints="1"/>
            </p:cNvSpPr>
            <p:nvPr/>
          </p:nvSpPr>
          <p:spPr bwMode="auto">
            <a:xfrm>
              <a:off x="3444" y="2408"/>
              <a:ext cx="138" cy="147"/>
            </a:xfrm>
            <a:custGeom>
              <a:avLst/>
              <a:gdLst>
                <a:gd name="T0" fmla="*/ 15 w 58"/>
                <a:gd name="T1" fmla="*/ 50 h 62"/>
                <a:gd name="T2" fmla="*/ 20 w 58"/>
                <a:gd name="T3" fmla="*/ 50 h 62"/>
                <a:gd name="T4" fmla="*/ 34 w 58"/>
                <a:gd name="T5" fmla="*/ 58 h 62"/>
                <a:gd name="T6" fmla="*/ 19 w 58"/>
                <a:gd name="T7" fmla="*/ 11 h 62"/>
                <a:gd name="T8" fmla="*/ 20 w 58"/>
                <a:gd name="T9" fmla="*/ 8 h 62"/>
                <a:gd name="T10" fmla="*/ 24 w 58"/>
                <a:gd name="T11" fmla="*/ 2 h 62"/>
                <a:gd name="T12" fmla="*/ 22 w 58"/>
                <a:gd name="T13" fmla="*/ 9 h 62"/>
                <a:gd name="T14" fmla="*/ 23 w 58"/>
                <a:gd name="T15" fmla="*/ 10 h 62"/>
                <a:gd name="T16" fmla="*/ 20 w 58"/>
                <a:gd name="T17" fmla="*/ 12 h 62"/>
                <a:gd name="T18" fmla="*/ 19 w 58"/>
                <a:gd name="T19" fmla="*/ 15 h 62"/>
                <a:gd name="T20" fmla="*/ 18 w 58"/>
                <a:gd name="T21" fmla="*/ 17 h 62"/>
                <a:gd name="T22" fmla="*/ 15 w 58"/>
                <a:gd name="T23" fmla="*/ 22 h 62"/>
                <a:gd name="T24" fmla="*/ 15 w 58"/>
                <a:gd name="T25" fmla="*/ 24 h 62"/>
                <a:gd name="T26" fmla="*/ 11 w 58"/>
                <a:gd name="T27" fmla="*/ 28 h 62"/>
                <a:gd name="T28" fmla="*/ 13 w 58"/>
                <a:gd name="T29" fmla="*/ 31 h 62"/>
                <a:gd name="T30" fmla="*/ 10 w 58"/>
                <a:gd name="T31" fmla="*/ 31 h 62"/>
                <a:gd name="T32" fmla="*/ 5 w 58"/>
                <a:gd name="T33" fmla="*/ 38 h 62"/>
                <a:gd name="T34" fmla="*/ 35 w 58"/>
                <a:gd name="T35" fmla="*/ 54 h 62"/>
                <a:gd name="T36" fmla="*/ 14 w 58"/>
                <a:gd name="T37" fmla="*/ 46 h 62"/>
                <a:gd name="T38" fmla="*/ 7 w 58"/>
                <a:gd name="T39" fmla="*/ 32 h 62"/>
                <a:gd name="T40" fmla="*/ 9 w 58"/>
                <a:gd name="T41" fmla="*/ 26 h 62"/>
                <a:gd name="T42" fmla="*/ 13 w 58"/>
                <a:gd name="T43" fmla="*/ 24 h 62"/>
                <a:gd name="T44" fmla="*/ 15 w 58"/>
                <a:gd name="T45" fmla="*/ 19 h 62"/>
                <a:gd name="T46" fmla="*/ 17 w 58"/>
                <a:gd name="T47" fmla="*/ 13 h 62"/>
                <a:gd name="T48" fmla="*/ 25 w 58"/>
                <a:gd name="T49" fmla="*/ 10 h 62"/>
                <a:gd name="T50" fmla="*/ 26 w 58"/>
                <a:gd name="T51" fmla="*/ 3 h 62"/>
                <a:gd name="T52" fmla="*/ 57 w 58"/>
                <a:gd name="T53" fmla="*/ 16 h 62"/>
                <a:gd name="T54" fmla="*/ 30 w 58"/>
                <a:gd name="T55" fmla="*/ 51 h 62"/>
                <a:gd name="T56" fmla="*/ 10 w 58"/>
                <a:gd name="T57" fmla="*/ 32 h 62"/>
                <a:gd name="T58" fmla="*/ 13 w 58"/>
                <a:gd name="T59" fmla="*/ 29 h 62"/>
                <a:gd name="T60" fmla="*/ 15 w 58"/>
                <a:gd name="T61" fmla="*/ 25 h 62"/>
                <a:gd name="T62" fmla="*/ 18 w 58"/>
                <a:gd name="T63" fmla="*/ 18 h 62"/>
                <a:gd name="T64" fmla="*/ 20 w 58"/>
                <a:gd name="T65" fmla="*/ 14 h 62"/>
                <a:gd name="T66" fmla="*/ 27 w 58"/>
                <a:gd name="T67" fmla="*/ 0 h 62"/>
                <a:gd name="T68" fmla="*/ 23 w 58"/>
                <a:gd name="T69" fmla="*/ 1 h 62"/>
                <a:gd name="T70" fmla="*/ 19 w 58"/>
                <a:gd name="T71" fmla="*/ 9 h 62"/>
                <a:gd name="T72" fmla="*/ 20 w 58"/>
                <a:gd name="T73" fmla="*/ 11 h 62"/>
                <a:gd name="T74" fmla="*/ 18 w 58"/>
                <a:gd name="T75" fmla="*/ 10 h 62"/>
                <a:gd name="T76" fmla="*/ 15 w 58"/>
                <a:gd name="T77" fmla="*/ 15 h 62"/>
                <a:gd name="T78" fmla="*/ 15 w 58"/>
                <a:gd name="T79" fmla="*/ 18 h 62"/>
                <a:gd name="T80" fmla="*/ 11 w 58"/>
                <a:gd name="T81" fmla="*/ 22 h 62"/>
                <a:gd name="T82" fmla="*/ 12 w 58"/>
                <a:gd name="T83" fmla="*/ 23 h 62"/>
                <a:gd name="T84" fmla="*/ 10 w 58"/>
                <a:gd name="T85" fmla="*/ 24 h 62"/>
                <a:gd name="T86" fmla="*/ 7 w 58"/>
                <a:gd name="T87" fmla="*/ 28 h 62"/>
                <a:gd name="T88" fmla="*/ 7 w 58"/>
                <a:gd name="T89" fmla="*/ 31 h 62"/>
                <a:gd name="T90" fmla="*/ 4 w 58"/>
                <a:gd name="T91" fmla="*/ 32 h 62"/>
                <a:gd name="T92" fmla="*/ 3 w 58"/>
                <a:gd name="T93" fmla="*/ 40 h 62"/>
                <a:gd name="T94" fmla="*/ 15 w 58"/>
                <a:gd name="T95" fmla="*/ 51 h 62"/>
                <a:gd name="T96" fmla="*/ 34 w 58"/>
                <a:gd name="T97" fmla="*/ 62 h 62"/>
                <a:gd name="T98" fmla="*/ 39 w 58"/>
                <a:gd name="T99" fmla="*/ 57 h 62"/>
                <a:gd name="T100" fmla="*/ 56 w 58"/>
                <a:gd name="T101" fmla="*/ 21 h 62"/>
                <a:gd name="T102" fmla="*/ 27 w 58"/>
                <a:gd name="T10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2">
                  <a:moveTo>
                    <a:pt x="34" y="61"/>
                  </a:moveTo>
                  <a:cubicBezTo>
                    <a:pt x="32" y="59"/>
                    <a:pt x="28" y="57"/>
                    <a:pt x="25" y="56"/>
                  </a:cubicBezTo>
                  <a:cubicBezTo>
                    <a:pt x="24" y="55"/>
                    <a:pt x="22" y="54"/>
                    <a:pt x="21" y="54"/>
                  </a:cubicBezTo>
                  <a:cubicBezTo>
                    <a:pt x="19" y="53"/>
                    <a:pt x="17" y="52"/>
                    <a:pt x="15" y="5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3" y="41"/>
                    <a:pt x="3" y="4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6" y="48"/>
                    <a:pt x="18" y="49"/>
                    <a:pt x="20" y="50"/>
                  </a:cubicBezTo>
                  <a:cubicBezTo>
                    <a:pt x="21" y="51"/>
                    <a:pt x="22" y="52"/>
                    <a:pt x="24" y="52"/>
                  </a:cubicBezTo>
                  <a:cubicBezTo>
                    <a:pt x="27" y="54"/>
                    <a:pt x="30" y="55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5" y="55"/>
                    <a:pt x="36" y="54"/>
                  </a:cubicBezTo>
                  <a:cubicBezTo>
                    <a:pt x="36" y="55"/>
                    <a:pt x="37" y="55"/>
                    <a:pt x="37" y="55"/>
                  </a:cubicBezTo>
                  <a:cubicBezTo>
                    <a:pt x="36" y="57"/>
                    <a:pt x="35" y="59"/>
                    <a:pt x="34" y="61"/>
                  </a:cubicBezTo>
                  <a:moveTo>
                    <a:pt x="19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6"/>
                    <a:pt x="22" y="5"/>
                  </a:cubicBezTo>
                  <a:cubicBezTo>
                    <a:pt x="22" y="4"/>
                    <a:pt x="22" y="4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24" y="5"/>
                    <a:pt x="23" y="6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1"/>
                    <a:pt x="21" y="11"/>
                    <a:pt x="20" y="12"/>
                  </a:cubicBezTo>
                  <a:cubicBezTo>
                    <a:pt x="20" y="13"/>
                    <a:pt x="19" y="14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1" y="16"/>
                    <a:pt x="21" y="17"/>
                    <a:pt x="20" y="17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7"/>
                    <a:pt x="19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6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3" y="25"/>
                    <a:pt x="13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11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5"/>
                    <a:pt x="8" y="35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8"/>
                    <a:pt x="23" y="49"/>
                    <a:pt x="25" y="50"/>
                  </a:cubicBezTo>
                  <a:cubicBezTo>
                    <a:pt x="27" y="50"/>
                    <a:pt x="28" y="51"/>
                    <a:pt x="29" y="51"/>
                  </a:cubicBezTo>
                  <a:cubicBezTo>
                    <a:pt x="31" y="52"/>
                    <a:pt x="33" y="53"/>
                    <a:pt x="35" y="54"/>
                  </a:cubicBezTo>
                  <a:cubicBezTo>
                    <a:pt x="34" y="55"/>
                    <a:pt x="34" y="56"/>
                    <a:pt x="33" y="57"/>
                  </a:cubicBezTo>
                  <a:cubicBezTo>
                    <a:pt x="31" y="55"/>
                    <a:pt x="27" y="53"/>
                    <a:pt x="24" y="52"/>
                  </a:cubicBezTo>
                  <a:cubicBezTo>
                    <a:pt x="23" y="51"/>
                    <a:pt x="21" y="50"/>
                    <a:pt x="20" y="50"/>
                  </a:cubicBezTo>
                  <a:cubicBezTo>
                    <a:pt x="18" y="49"/>
                    <a:pt x="16" y="47"/>
                    <a:pt x="14" y="4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5"/>
                    <a:pt x="3" y="35"/>
                    <a:pt x="5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8" y="32"/>
                    <a:pt x="9" y="31"/>
                  </a:cubicBezTo>
                  <a:cubicBezTo>
                    <a:pt x="9" y="31"/>
                    <a:pt x="9" y="30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7"/>
                    <a:pt x="9" y="27"/>
                    <a:pt x="9" y="26"/>
                  </a:cubicBezTo>
                  <a:cubicBezTo>
                    <a:pt x="9" y="26"/>
                    <a:pt x="10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1"/>
                    <a:pt x="14" y="19"/>
                    <a:pt x="14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6" y="19"/>
                    <a:pt x="17" y="18"/>
                    <a:pt x="17" y="18"/>
                  </a:cubicBezTo>
                  <a:cubicBezTo>
                    <a:pt x="17" y="17"/>
                    <a:pt x="17" y="16"/>
                    <a:pt x="17" y="16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4"/>
                    <a:pt x="17" y="14"/>
                    <a:pt x="17" y="13"/>
                  </a:cubicBezTo>
                  <a:cubicBezTo>
                    <a:pt x="18" y="12"/>
                    <a:pt x="18" y="12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moveTo>
                    <a:pt x="23" y="11"/>
                  </a:moveTo>
                  <a:cubicBezTo>
                    <a:pt x="24" y="11"/>
                    <a:pt x="24" y="11"/>
                    <a:pt x="25" y="10"/>
                  </a:cubicBezTo>
                  <a:cubicBezTo>
                    <a:pt x="25" y="10"/>
                    <a:pt x="25" y="9"/>
                    <a:pt x="24" y="9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4" y="6"/>
                    <a:pt x="25" y="5"/>
                    <a:pt x="25" y="5"/>
                  </a:cubicBezTo>
                  <a:cubicBezTo>
                    <a:pt x="25" y="4"/>
                    <a:pt x="25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7" y="1"/>
                  </a:cubicBezTo>
                  <a:cubicBezTo>
                    <a:pt x="37" y="5"/>
                    <a:pt x="47" y="11"/>
                    <a:pt x="57" y="16"/>
                  </a:cubicBezTo>
                  <a:cubicBezTo>
                    <a:pt x="56" y="18"/>
                    <a:pt x="56" y="19"/>
                    <a:pt x="55" y="21"/>
                  </a:cubicBezTo>
                  <a:cubicBezTo>
                    <a:pt x="55" y="22"/>
                    <a:pt x="55" y="22"/>
                    <a:pt x="54" y="24"/>
                  </a:cubicBezTo>
                  <a:cubicBezTo>
                    <a:pt x="49" y="37"/>
                    <a:pt x="45" y="44"/>
                    <a:pt x="39" y="56"/>
                  </a:cubicBezTo>
                  <a:cubicBezTo>
                    <a:pt x="36" y="53"/>
                    <a:pt x="33" y="52"/>
                    <a:pt x="30" y="51"/>
                  </a:cubicBezTo>
                  <a:cubicBezTo>
                    <a:pt x="28" y="50"/>
                    <a:pt x="27" y="50"/>
                    <a:pt x="26" y="49"/>
                  </a:cubicBezTo>
                  <a:cubicBezTo>
                    <a:pt x="24" y="48"/>
                    <a:pt x="22" y="47"/>
                    <a:pt x="20" y="4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35"/>
                    <a:pt x="8" y="35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2" y="32"/>
                    <a:pt x="13" y="32"/>
                    <a:pt x="13" y="31"/>
                  </a:cubicBezTo>
                  <a:cubicBezTo>
                    <a:pt x="14" y="31"/>
                    <a:pt x="14" y="30"/>
                    <a:pt x="13" y="29"/>
                  </a:cubicBezTo>
                  <a:cubicBezTo>
                    <a:pt x="13" y="29"/>
                    <a:pt x="13" y="28"/>
                    <a:pt x="12" y="28"/>
                  </a:cubicBezTo>
                  <a:cubicBezTo>
                    <a:pt x="13" y="27"/>
                    <a:pt x="13" y="27"/>
                    <a:pt x="13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7" y="22"/>
                    <a:pt x="16" y="21"/>
                    <a:pt x="16" y="21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5"/>
                    <a:pt x="20" y="15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2"/>
                    <a:pt x="22" y="11"/>
                    <a:pt x="22" y="11"/>
                  </a:cubicBezTo>
                  <a:cubicBezTo>
                    <a:pt x="22" y="11"/>
                    <a:pt x="23" y="11"/>
                    <a:pt x="23" y="11"/>
                  </a:cubicBezTo>
                  <a:moveTo>
                    <a:pt x="27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4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0" y="6"/>
                    <a:pt x="20" y="7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7" y="12"/>
                    <a:pt x="16" y="13"/>
                  </a:cubicBezTo>
                  <a:cubicBezTo>
                    <a:pt x="16" y="14"/>
                    <a:pt x="15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7" y="16"/>
                    <a:pt x="17" y="17"/>
                    <a:pt x="16" y="17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9"/>
                    <a:pt x="12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5"/>
                    <a:pt x="9" y="25"/>
                    <a:pt x="8" y="26"/>
                  </a:cubicBezTo>
                  <a:cubicBezTo>
                    <a:pt x="8" y="27"/>
                    <a:pt x="7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0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5"/>
                    <a:pt x="3" y="35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2" y="41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2"/>
                    <a:pt x="19" y="53"/>
                    <a:pt x="21" y="54"/>
                  </a:cubicBezTo>
                  <a:cubicBezTo>
                    <a:pt x="22" y="55"/>
                    <a:pt x="23" y="56"/>
                    <a:pt x="25" y="56"/>
                  </a:cubicBezTo>
                  <a:cubicBezTo>
                    <a:pt x="28" y="58"/>
                    <a:pt x="31" y="59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7" y="58"/>
                    <a:pt x="38" y="5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6" y="45"/>
                    <a:pt x="49" y="37"/>
                    <a:pt x="55" y="24"/>
                  </a:cubicBezTo>
                  <a:cubicBezTo>
                    <a:pt x="55" y="23"/>
                    <a:pt x="56" y="22"/>
                    <a:pt x="56" y="21"/>
                  </a:cubicBezTo>
                  <a:cubicBezTo>
                    <a:pt x="56" y="20"/>
                    <a:pt x="57" y="19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48" y="10"/>
                    <a:pt x="37" y="5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129"/>
            <p:cNvSpPr>
              <a:spLocks/>
            </p:cNvSpPr>
            <p:nvPr/>
          </p:nvSpPr>
          <p:spPr bwMode="auto">
            <a:xfrm>
              <a:off x="3510" y="2436"/>
              <a:ext cx="50" cy="29"/>
            </a:xfrm>
            <a:custGeom>
              <a:avLst/>
              <a:gdLst>
                <a:gd name="T0" fmla="*/ 1 w 21"/>
                <a:gd name="T1" fmla="*/ 0 h 12"/>
                <a:gd name="T2" fmla="*/ 0 w 21"/>
                <a:gd name="T3" fmla="*/ 0 h 12"/>
                <a:gd name="T4" fmla="*/ 1 w 21"/>
                <a:gd name="T5" fmla="*/ 1 h 12"/>
                <a:gd name="T6" fmla="*/ 6 w 21"/>
                <a:gd name="T7" fmla="*/ 4 h 12"/>
                <a:gd name="T8" fmla="*/ 21 w 21"/>
                <a:gd name="T9" fmla="*/ 12 h 12"/>
                <a:gd name="T10" fmla="*/ 21 w 21"/>
                <a:gd name="T11" fmla="*/ 12 h 12"/>
                <a:gd name="T12" fmla="*/ 21 w 21"/>
                <a:gd name="T13" fmla="*/ 12 h 12"/>
                <a:gd name="T14" fmla="*/ 21 w 21"/>
                <a:gd name="T15" fmla="*/ 12 h 12"/>
                <a:gd name="T16" fmla="*/ 7 w 21"/>
                <a:gd name="T17" fmla="*/ 3 h 12"/>
                <a:gd name="T18" fmla="*/ 1 w 21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6"/>
                    <a:pt x="16" y="9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7" y="8"/>
                    <a:pt x="12" y="6"/>
                    <a:pt x="7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130"/>
            <p:cNvSpPr>
              <a:spLocks/>
            </p:cNvSpPr>
            <p:nvPr/>
          </p:nvSpPr>
          <p:spPr bwMode="auto">
            <a:xfrm>
              <a:off x="3506" y="2448"/>
              <a:ext cx="47" cy="26"/>
            </a:xfrm>
            <a:custGeom>
              <a:avLst/>
              <a:gdLst>
                <a:gd name="T0" fmla="*/ 1 w 20"/>
                <a:gd name="T1" fmla="*/ 0 h 11"/>
                <a:gd name="T2" fmla="*/ 0 w 20"/>
                <a:gd name="T3" fmla="*/ 0 h 11"/>
                <a:gd name="T4" fmla="*/ 1 w 20"/>
                <a:gd name="T5" fmla="*/ 1 h 11"/>
                <a:gd name="T6" fmla="*/ 19 w 20"/>
                <a:gd name="T7" fmla="*/ 11 h 11"/>
                <a:gd name="T8" fmla="*/ 19 w 20"/>
                <a:gd name="T9" fmla="*/ 11 h 11"/>
                <a:gd name="T10" fmla="*/ 20 w 20"/>
                <a:gd name="T11" fmla="*/ 11 h 11"/>
                <a:gd name="T12" fmla="*/ 19 w 20"/>
                <a:gd name="T13" fmla="*/ 11 h 11"/>
                <a:gd name="T14" fmla="*/ 1 w 2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4"/>
                    <a:pt x="13" y="8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3" y="7"/>
                    <a:pt x="7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131"/>
            <p:cNvSpPr>
              <a:spLocks/>
            </p:cNvSpPr>
            <p:nvPr/>
          </p:nvSpPr>
          <p:spPr bwMode="auto">
            <a:xfrm>
              <a:off x="3501" y="2460"/>
              <a:ext cx="50" cy="26"/>
            </a:xfrm>
            <a:custGeom>
              <a:avLst/>
              <a:gdLst>
                <a:gd name="T0" fmla="*/ 0 w 21"/>
                <a:gd name="T1" fmla="*/ 0 h 11"/>
                <a:gd name="T2" fmla="*/ 0 w 21"/>
                <a:gd name="T3" fmla="*/ 0 h 11"/>
                <a:gd name="T4" fmla="*/ 0 w 21"/>
                <a:gd name="T5" fmla="*/ 0 h 11"/>
                <a:gd name="T6" fmla="*/ 13 w 21"/>
                <a:gd name="T7" fmla="*/ 8 h 11"/>
                <a:gd name="T8" fmla="*/ 20 w 21"/>
                <a:gd name="T9" fmla="*/ 11 h 11"/>
                <a:gd name="T10" fmla="*/ 20 w 21"/>
                <a:gd name="T11" fmla="*/ 11 h 11"/>
                <a:gd name="T12" fmla="*/ 21 w 21"/>
                <a:gd name="T13" fmla="*/ 11 h 11"/>
                <a:gd name="T14" fmla="*/ 20 w 21"/>
                <a:gd name="T15" fmla="*/ 10 h 11"/>
                <a:gd name="T16" fmla="*/ 14 w 21"/>
                <a:gd name="T17" fmla="*/ 7 h 11"/>
                <a:gd name="T18" fmla="*/ 0 w 2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9" y="6"/>
                    <a:pt x="13" y="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9" y="5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132"/>
            <p:cNvSpPr>
              <a:spLocks/>
            </p:cNvSpPr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133"/>
            <p:cNvSpPr>
              <a:spLocks/>
            </p:cNvSpPr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134"/>
            <p:cNvSpPr>
              <a:spLocks/>
            </p:cNvSpPr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135"/>
            <p:cNvSpPr>
              <a:spLocks/>
            </p:cNvSpPr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136"/>
            <p:cNvSpPr>
              <a:spLocks/>
            </p:cNvSpPr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137"/>
            <p:cNvSpPr>
              <a:spLocks/>
            </p:cNvSpPr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138"/>
            <p:cNvSpPr>
              <a:spLocks noEditPoints="1"/>
            </p:cNvSpPr>
            <p:nvPr/>
          </p:nvSpPr>
          <p:spPr bwMode="auto">
            <a:xfrm>
              <a:off x="3584" y="2022"/>
              <a:ext cx="53" cy="53"/>
            </a:xfrm>
            <a:custGeom>
              <a:avLst/>
              <a:gdLst>
                <a:gd name="T0" fmla="*/ 2 w 22"/>
                <a:gd name="T1" fmla="*/ 19 h 22"/>
                <a:gd name="T2" fmla="*/ 6 w 22"/>
                <a:gd name="T3" fmla="*/ 5 h 22"/>
                <a:gd name="T4" fmla="*/ 6 w 22"/>
                <a:gd name="T5" fmla="*/ 3 h 22"/>
                <a:gd name="T6" fmla="*/ 11 w 22"/>
                <a:gd name="T7" fmla="*/ 4 h 22"/>
                <a:gd name="T8" fmla="*/ 10 w 22"/>
                <a:gd name="T9" fmla="*/ 6 h 22"/>
                <a:gd name="T10" fmla="*/ 10 w 22"/>
                <a:gd name="T11" fmla="*/ 7 h 22"/>
                <a:gd name="T12" fmla="*/ 10 w 22"/>
                <a:gd name="T13" fmla="*/ 7 h 22"/>
                <a:gd name="T14" fmla="*/ 13 w 22"/>
                <a:gd name="T15" fmla="*/ 7 h 22"/>
                <a:gd name="T16" fmla="*/ 14 w 22"/>
                <a:gd name="T17" fmla="*/ 7 h 22"/>
                <a:gd name="T18" fmla="*/ 14 w 22"/>
                <a:gd name="T19" fmla="*/ 7 h 22"/>
                <a:gd name="T20" fmla="*/ 15 w 22"/>
                <a:gd name="T21" fmla="*/ 7 h 22"/>
                <a:gd name="T22" fmla="*/ 16 w 22"/>
                <a:gd name="T23" fmla="*/ 4 h 22"/>
                <a:gd name="T24" fmla="*/ 21 w 22"/>
                <a:gd name="T25" fmla="*/ 5 h 22"/>
                <a:gd name="T26" fmla="*/ 21 w 22"/>
                <a:gd name="T27" fmla="*/ 9 h 22"/>
                <a:gd name="T28" fmla="*/ 17 w 22"/>
                <a:gd name="T29" fmla="*/ 20 h 22"/>
                <a:gd name="T30" fmla="*/ 17 w 22"/>
                <a:gd name="T31" fmla="*/ 20 h 22"/>
                <a:gd name="T32" fmla="*/ 17 w 22"/>
                <a:gd name="T33" fmla="*/ 21 h 22"/>
                <a:gd name="T34" fmla="*/ 17 w 22"/>
                <a:gd name="T35" fmla="*/ 21 h 22"/>
                <a:gd name="T36" fmla="*/ 7 w 22"/>
                <a:gd name="T37" fmla="*/ 19 h 22"/>
                <a:gd name="T38" fmla="*/ 2 w 22"/>
                <a:gd name="T39" fmla="*/ 19 h 22"/>
                <a:gd name="T40" fmla="*/ 2 w 22"/>
                <a:gd name="T41" fmla="*/ 19 h 22"/>
                <a:gd name="T42" fmla="*/ 14 w 22"/>
                <a:gd name="T43" fmla="*/ 6 h 22"/>
                <a:gd name="T44" fmla="*/ 14 w 22"/>
                <a:gd name="T45" fmla="*/ 6 h 22"/>
                <a:gd name="T46" fmla="*/ 11 w 22"/>
                <a:gd name="T47" fmla="*/ 6 h 22"/>
                <a:gd name="T48" fmla="*/ 13 w 22"/>
                <a:gd name="T49" fmla="*/ 1 h 22"/>
                <a:gd name="T50" fmla="*/ 16 w 22"/>
                <a:gd name="T51" fmla="*/ 1 h 22"/>
                <a:gd name="T52" fmla="*/ 14 w 22"/>
                <a:gd name="T53" fmla="*/ 6 h 22"/>
                <a:gd name="T54" fmla="*/ 14 w 22"/>
                <a:gd name="T55" fmla="*/ 6 h 22"/>
                <a:gd name="T56" fmla="*/ 13 w 22"/>
                <a:gd name="T57" fmla="*/ 0 h 22"/>
                <a:gd name="T58" fmla="*/ 13 w 22"/>
                <a:gd name="T59" fmla="*/ 0 h 22"/>
                <a:gd name="T60" fmla="*/ 11 w 22"/>
                <a:gd name="T61" fmla="*/ 3 h 22"/>
                <a:gd name="T62" fmla="*/ 6 w 22"/>
                <a:gd name="T63" fmla="*/ 2 h 22"/>
                <a:gd name="T64" fmla="*/ 5 w 22"/>
                <a:gd name="T65" fmla="*/ 2 h 22"/>
                <a:gd name="T66" fmla="*/ 5 w 22"/>
                <a:gd name="T67" fmla="*/ 3 h 22"/>
                <a:gd name="T68" fmla="*/ 5 w 22"/>
                <a:gd name="T69" fmla="*/ 5 h 22"/>
                <a:gd name="T70" fmla="*/ 0 w 22"/>
                <a:gd name="T71" fmla="*/ 19 h 22"/>
                <a:gd name="T72" fmla="*/ 0 w 22"/>
                <a:gd name="T73" fmla="*/ 20 h 22"/>
                <a:gd name="T74" fmla="*/ 1 w 22"/>
                <a:gd name="T75" fmla="*/ 20 h 22"/>
                <a:gd name="T76" fmla="*/ 2 w 22"/>
                <a:gd name="T77" fmla="*/ 20 h 22"/>
                <a:gd name="T78" fmla="*/ 7 w 22"/>
                <a:gd name="T79" fmla="*/ 20 h 22"/>
                <a:gd name="T80" fmla="*/ 17 w 22"/>
                <a:gd name="T81" fmla="*/ 22 h 22"/>
                <a:gd name="T82" fmla="*/ 17 w 22"/>
                <a:gd name="T83" fmla="*/ 22 h 22"/>
                <a:gd name="T84" fmla="*/ 17 w 22"/>
                <a:gd name="T85" fmla="*/ 22 h 22"/>
                <a:gd name="T86" fmla="*/ 18 w 22"/>
                <a:gd name="T87" fmla="*/ 21 h 22"/>
                <a:gd name="T88" fmla="*/ 18 w 22"/>
                <a:gd name="T89" fmla="*/ 20 h 22"/>
                <a:gd name="T90" fmla="*/ 22 w 22"/>
                <a:gd name="T91" fmla="*/ 9 h 22"/>
                <a:gd name="T92" fmla="*/ 22 w 22"/>
                <a:gd name="T93" fmla="*/ 4 h 22"/>
                <a:gd name="T94" fmla="*/ 22 w 22"/>
                <a:gd name="T95" fmla="*/ 4 h 22"/>
                <a:gd name="T96" fmla="*/ 22 w 22"/>
                <a:gd name="T97" fmla="*/ 4 h 22"/>
                <a:gd name="T98" fmla="*/ 16 w 22"/>
                <a:gd name="T99" fmla="*/ 3 h 22"/>
                <a:gd name="T100" fmla="*/ 17 w 22"/>
                <a:gd name="T101" fmla="*/ 1 h 22"/>
                <a:gd name="T102" fmla="*/ 17 w 22"/>
                <a:gd name="T103" fmla="*/ 1 h 22"/>
                <a:gd name="T104" fmla="*/ 17 w 22"/>
                <a:gd name="T105" fmla="*/ 0 h 22"/>
                <a:gd name="T106" fmla="*/ 13 w 22"/>
                <a:gd name="T10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" h="22">
                  <a:moveTo>
                    <a:pt x="2" y="19"/>
                  </a:moveTo>
                  <a:cubicBezTo>
                    <a:pt x="4" y="15"/>
                    <a:pt x="5" y="9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4"/>
                    <a:pt x="19" y="4"/>
                    <a:pt x="21" y="5"/>
                  </a:cubicBezTo>
                  <a:cubicBezTo>
                    <a:pt x="21" y="6"/>
                    <a:pt x="21" y="7"/>
                    <a:pt x="21" y="9"/>
                  </a:cubicBezTo>
                  <a:cubicBezTo>
                    <a:pt x="20" y="13"/>
                    <a:pt x="19" y="17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19"/>
                    <a:pt x="4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4"/>
                    <a:pt x="13" y="2"/>
                    <a:pt x="13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9" y="3"/>
                    <a:pt x="7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4" y="9"/>
                    <a:pt x="3" y="15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4" y="20"/>
                    <a:pt x="5" y="20"/>
                    <a:pt x="7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7"/>
                    <a:pt x="21" y="13"/>
                    <a:pt x="22" y="9"/>
                  </a:cubicBezTo>
                  <a:cubicBezTo>
                    <a:pt x="22" y="7"/>
                    <a:pt x="22" y="6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18" y="3"/>
                    <a:pt x="16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139"/>
            <p:cNvSpPr>
              <a:spLocks/>
            </p:cNvSpPr>
            <p:nvPr/>
          </p:nvSpPr>
          <p:spPr bwMode="auto">
            <a:xfrm>
              <a:off x="3601" y="2044"/>
              <a:ext cx="26" cy="4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1 w 11"/>
                <a:gd name="T5" fmla="*/ 1 h 2"/>
                <a:gd name="T6" fmla="*/ 10 w 11"/>
                <a:gd name="T7" fmla="*/ 2 h 2"/>
                <a:gd name="T8" fmla="*/ 11 w 11"/>
                <a:gd name="T9" fmla="*/ 1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7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140"/>
            <p:cNvSpPr>
              <a:spLocks/>
            </p:cNvSpPr>
            <p:nvPr/>
          </p:nvSpPr>
          <p:spPr bwMode="auto">
            <a:xfrm>
              <a:off x="3599" y="2051"/>
              <a:ext cx="26" cy="5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0 w 11"/>
                <a:gd name="T5" fmla="*/ 1 h 2"/>
                <a:gd name="T6" fmla="*/ 10 w 11"/>
                <a:gd name="T7" fmla="*/ 2 h 2"/>
                <a:gd name="T8" fmla="*/ 11 w 11"/>
                <a:gd name="T9" fmla="*/ 2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141"/>
            <p:cNvSpPr>
              <a:spLocks/>
            </p:cNvSpPr>
            <p:nvPr/>
          </p:nvSpPr>
          <p:spPr bwMode="auto">
            <a:xfrm>
              <a:off x="3599" y="2058"/>
              <a:ext cx="7" cy="2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1 h 1"/>
                <a:gd name="T8" fmla="*/ 1 w 3"/>
                <a:gd name="T9" fmla="*/ 1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3 w 3"/>
                <a:gd name="T17" fmla="*/ 0 h 1"/>
                <a:gd name="T18" fmla="*/ 1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142"/>
            <p:cNvSpPr>
              <a:spLocks/>
            </p:cNvSpPr>
            <p:nvPr/>
          </p:nvSpPr>
          <p:spPr bwMode="auto">
            <a:xfrm>
              <a:off x="3520" y="2044"/>
              <a:ext cx="33" cy="12"/>
            </a:xfrm>
            <a:custGeom>
              <a:avLst/>
              <a:gdLst>
                <a:gd name="T0" fmla="*/ 13 w 14"/>
                <a:gd name="T1" fmla="*/ 0 h 5"/>
                <a:gd name="T2" fmla="*/ 0 w 14"/>
                <a:gd name="T3" fmla="*/ 4 h 5"/>
                <a:gd name="T4" fmla="*/ 0 w 14"/>
                <a:gd name="T5" fmla="*/ 5 h 5"/>
                <a:gd name="T6" fmla="*/ 1 w 14"/>
                <a:gd name="T7" fmla="*/ 5 h 5"/>
                <a:gd name="T8" fmla="*/ 13 w 14"/>
                <a:gd name="T9" fmla="*/ 1 h 5"/>
                <a:gd name="T10" fmla="*/ 14 w 14"/>
                <a:gd name="T11" fmla="*/ 0 h 5"/>
                <a:gd name="T12" fmla="*/ 13 w 1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3" y="0"/>
                  </a:moveTo>
                  <a:cubicBezTo>
                    <a:pt x="12" y="1"/>
                    <a:pt x="3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5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Freeform 143"/>
            <p:cNvSpPr>
              <a:spLocks/>
            </p:cNvSpPr>
            <p:nvPr/>
          </p:nvSpPr>
          <p:spPr bwMode="auto">
            <a:xfrm>
              <a:off x="3522" y="2053"/>
              <a:ext cx="31" cy="10"/>
            </a:xfrm>
            <a:custGeom>
              <a:avLst/>
              <a:gdLst>
                <a:gd name="T0" fmla="*/ 12 w 13"/>
                <a:gd name="T1" fmla="*/ 0 h 4"/>
                <a:gd name="T2" fmla="*/ 5 w 13"/>
                <a:gd name="T3" fmla="*/ 2 h 4"/>
                <a:gd name="T4" fmla="*/ 0 w 13"/>
                <a:gd name="T5" fmla="*/ 3 h 4"/>
                <a:gd name="T6" fmla="*/ 0 w 13"/>
                <a:gd name="T7" fmla="*/ 4 h 4"/>
                <a:gd name="T8" fmla="*/ 0 w 13"/>
                <a:gd name="T9" fmla="*/ 4 h 4"/>
                <a:gd name="T10" fmla="*/ 1 w 13"/>
                <a:gd name="T11" fmla="*/ 4 h 4"/>
                <a:gd name="T12" fmla="*/ 6 w 13"/>
                <a:gd name="T13" fmla="*/ 3 h 4"/>
                <a:gd name="T14" fmla="*/ 12 w 13"/>
                <a:gd name="T15" fmla="*/ 1 h 4"/>
                <a:gd name="T16" fmla="*/ 13 w 13"/>
                <a:gd name="T17" fmla="*/ 0 h 4"/>
                <a:gd name="T18" fmla="*/ 12 w 13"/>
                <a:gd name="T19" fmla="*/ 0 h 4"/>
                <a:gd name="T20" fmla="*/ 12 w 1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4">
                  <a:moveTo>
                    <a:pt x="12" y="0"/>
                  </a:moveTo>
                  <a:cubicBezTo>
                    <a:pt x="11" y="0"/>
                    <a:pt x="10" y="0"/>
                    <a:pt x="5" y="2"/>
                  </a:cubicBezTo>
                  <a:cubicBezTo>
                    <a:pt x="3" y="2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3" y="3"/>
                    <a:pt x="6" y="3"/>
                  </a:cubicBezTo>
                  <a:cubicBezTo>
                    <a:pt x="8" y="2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144"/>
            <p:cNvSpPr>
              <a:spLocks/>
            </p:cNvSpPr>
            <p:nvPr/>
          </p:nvSpPr>
          <p:spPr bwMode="auto">
            <a:xfrm>
              <a:off x="3522" y="2065"/>
              <a:ext cx="10" cy="5"/>
            </a:xfrm>
            <a:custGeom>
              <a:avLst/>
              <a:gdLst>
                <a:gd name="T0" fmla="*/ 3 w 4"/>
                <a:gd name="T1" fmla="*/ 0 h 2"/>
                <a:gd name="T2" fmla="*/ 2 w 4"/>
                <a:gd name="T3" fmla="*/ 1 h 2"/>
                <a:gd name="T4" fmla="*/ 1 w 4"/>
                <a:gd name="T5" fmla="*/ 1 h 2"/>
                <a:gd name="T6" fmla="*/ 1 w 4"/>
                <a:gd name="T7" fmla="*/ 1 h 2"/>
                <a:gd name="T8" fmla="*/ 0 w 4"/>
                <a:gd name="T9" fmla="*/ 1 h 2"/>
                <a:gd name="T10" fmla="*/ 1 w 4"/>
                <a:gd name="T11" fmla="*/ 2 h 2"/>
                <a:gd name="T12" fmla="*/ 1 w 4"/>
                <a:gd name="T13" fmla="*/ 2 h 2"/>
                <a:gd name="T14" fmla="*/ 2 w 4"/>
                <a:gd name="T15" fmla="*/ 1 h 2"/>
                <a:gd name="T16" fmla="*/ 3 w 4"/>
                <a:gd name="T17" fmla="*/ 1 h 2"/>
                <a:gd name="T18" fmla="*/ 3 w 4"/>
                <a:gd name="T19" fmla="*/ 1 h 2"/>
                <a:gd name="T20" fmla="*/ 4 w 4"/>
                <a:gd name="T21" fmla="*/ 1 h 2"/>
                <a:gd name="T22" fmla="*/ 4 w 4"/>
                <a:gd name="T23" fmla="*/ 0 h 2"/>
                <a:gd name="T24" fmla="*/ 3 w 4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145"/>
            <p:cNvSpPr>
              <a:spLocks noEditPoints="1"/>
            </p:cNvSpPr>
            <p:nvPr/>
          </p:nvSpPr>
          <p:spPr bwMode="auto">
            <a:xfrm>
              <a:off x="3510" y="2017"/>
              <a:ext cx="62" cy="74"/>
            </a:xfrm>
            <a:custGeom>
              <a:avLst/>
              <a:gdLst>
                <a:gd name="T0" fmla="*/ 7 w 26"/>
                <a:gd name="T1" fmla="*/ 27 h 31"/>
                <a:gd name="T2" fmla="*/ 25 w 26"/>
                <a:gd name="T3" fmla="*/ 25 h 31"/>
                <a:gd name="T4" fmla="*/ 24 w 26"/>
                <a:gd name="T5" fmla="*/ 25 h 31"/>
                <a:gd name="T6" fmla="*/ 24 w 26"/>
                <a:gd name="T7" fmla="*/ 25 h 31"/>
                <a:gd name="T8" fmla="*/ 23 w 26"/>
                <a:gd name="T9" fmla="*/ 26 h 31"/>
                <a:gd name="T10" fmla="*/ 7 w 26"/>
                <a:gd name="T11" fmla="*/ 29 h 31"/>
                <a:gd name="T12" fmla="*/ 21 w 26"/>
                <a:gd name="T13" fmla="*/ 4 h 31"/>
                <a:gd name="T14" fmla="*/ 23 w 26"/>
                <a:gd name="T15" fmla="*/ 10 h 31"/>
                <a:gd name="T16" fmla="*/ 8 w 26"/>
                <a:gd name="T17" fmla="*/ 9 h 31"/>
                <a:gd name="T18" fmla="*/ 7 w 26"/>
                <a:gd name="T19" fmla="*/ 3 h 31"/>
                <a:gd name="T20" fmla="*/ 10 w 26"/>
                <a:gd name="T21" fmla="*/ 1 h 31"/>
                <a:gd name="T22" fmla="*/ 12 w 26"/>
                <a:gd name="T23" fmla="*/ 7 h 31"/>
                <a:gd name="T24" fmla="*/ 8 w 26"/>
                <a:gd name="T25" fmla="*/ 10 h 31"/>
                <a:gd name="T26" fmla="*/ 12 w 26"/>
                <a:gd name="T27" fmla="*/ 4 h 31"/>
                <a:gd name="T28" fmla="*/ 19 w 26"/>
                <a:gd name="T29" fmla="*/ 1 h 31"/>
                <a:gd name="T30" fmla="*/ 7 w 26"/>
                <a:gd name="T31" fmla="*/ 26 h 31"/>
                <a:gd name="T32" fmla="*/ 6 w 26"/>
                <a:gd name="T33" fmla="*/ 26 h 31"/>
                <a:gd name="T34" fmla="*/ 1 w 26"/>
                <a:gd name="T35" fmla="*/ 8 h 31"/>
                <a:gd name="T36" fmla="*/ 6 w 26"/>
                <a:gd name="T37" fmla="*/ 6 h 31"/>
                <a:gd name="T38" fmla="*/ 7 w 26"/>
                <a:gd name="T39" fmla="*/ 10 h 31"/>
                <a:gd name="T40" fmla="*/ 20 w 26"/>
                <a:gd name="T41" fmla="*/ 0 h 31"/>
                <a:gd name="T42" fmla="*/ 19 w 26"/>
                <a:gd name="T43" fmla="*/ 0 h 31"/>
                <a:gd name="T44" fmla="*/ 18 w 26"/>
                <a:gd name="T45" fmla="*/ 0 h 31"/>
                <a:gd name="T46" fmla="*/ 11 w 26"/>
                <a:gd name="T47" fmla="*/ 0 h 31"/>
                <a:gd name="T48" fmla="*/ 10 w 26"/>
                <a:gd name="T49" fmla="*/ 0 h 31"/>
                <a:gd name="T50" fmla="*/ 6 w 26"/>
                <a:gd name="T51" fmla="*/ 2 h 31"/>
                <a:gd name="T52" fmla="*/ 6 w 26"/>
                <a:gd name="T53" fmla="*/ 5 h 31"/>
                <a:gd name="T54" fmla="*/ 1 w 26"/>
                <a:gd name="T55" fmla="*/ 7 h 31"/>
                <a:gd name="T56" fmla="*/ 0 w 26"/>
                <a:gd name="T57" fmla="*/ 7 h 31"/>
                <a:gd name="T58" fmla="*/ 2 w 26"/>
                <a:gd name="T59" fmla="*/ 29 h 31"/>
                <a:gd name="T60" fmla="*/ 2 w 26"/>
                <a:gd name="T61" fmla="*/ 29 h 31"/>
                <a:gd name="T62" fmla="*/ 6 w 26"/>
                <a:gd name="T63" fmla="*/ 30 h 31"/>
                <a:gd name="T64" fmla="*/ 6 w 26"/>
                <a:gd name="T65" fmla="*/ 31 h 31"/>
                <a:gd name="T66" fmla="*/ 11 w 26"/>
                <a:gd name="T67" fmla="*/ 29 h 31"/>
                <a:gd name="T68" fmla="*/ 24 w 26"/>
                <a:gd name="T69" fmla="*/ 27 h 31"/>
                <a:gd name="T70" fmla="*/ 26 w 26"/>
                <a:gd name="T71" fmla="*/ 26 h 31"/>
                <a:gd name="T72" fmla="*/ 24 w 26"/>
                <a:gd name="T73" fmla="*/ 3 h 31"/>
                <a:gd name="T74" fmla="*/ 23 w 26"/>
                <a:gd name="T75" fmla="*/ 2 h 31"/>
                <a:gd name="T76" fmla="*/ 20 w 26"/>
                <a:gd name="T77" fmla="*/ 1 h 31"/>
                <a:gd name="T78" fmla="*/ 20 w 26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31">
                  <a:moveTo>
                    <a:pt x="7" y="29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13" y="25"/>
                    <a:pt x="19" y="24"/>
                    <a:pt x="25" y="23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8"/>
                    <a:pt x="8" y="29"/>
                    <a:pt x="7" y="29"/>
                  </a:cubicBezTo>
                  <a:moveTo>
                    <a:pt x="24" y="19"/>
                  </a:moveTo>
                  <a:cubicBezTo>
                    <a:pt x="23" y="14"/>
                    <a:pt x="21" y="9"/>
                    <a:pt x="21" y="4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3" y="8"/>
                    <a:pt x="23" y="10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8" y="9"/>
                  </a:moveTo>
                  <a:cubicBezTo>
                    <a:pt x="8" y="7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5"/>
                    <a:pt x="12" y="7"/>
                    <a:pt x="12" y="7"/>
                  </a:cubicBezTo>
                  <a:cubicBezTo>
                    <a:pt x="12" y="8"/>
                    <a:pt x="9" y="9"/>
                    <a:pt x="8" y="9"/>
                  </a:cubicBezTo>
                  <a:moveTo>
                    <a:pt x="8" y="10"/>
                  </a:moveTo>
                  <a:cubicBezTo>
                    <a:pt x="9" y="10"/>
                    <a:pt x="13" y="9"/>
                    <a:pt x="13" y="7"/>
                  </a:cubicBezTo>
                  <a:cubicBezTo>
                    <a:pt x="13" y="7"/>
                    <a:pt x="13" y="6"/>
                    <a:pt x="12" y="4"/>
                  </a:cubicBezTo>
                  <a:cubicBezTo>
                    <a:pt x="14" y="3"/>
                    <a:pt x="17" y="2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8"/>
                    <a:pt x="22" y="15"/>
                    <a:pt x="24" y="22"/>
                  </a:cubicBezTo>
                  <a:cubicBezTo>
                    <a:pt x="18" y="23"/>
                    <a:pt x="12" y="24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4" y="27"/>
                    <a:pt x="2" y="28"/>
                  </a:cubicBezTo>
                  <a:cubicBezTo>
                    <a:pt x="3" y="21"/>
                    <a:pt x="2" y="14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7"/>
                    <a:pt x="5" y="7"/>
                    <a:pt x="6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1"/>
                    <a:pt x="14" y="2"/>
                    <a:pt x="12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6"/>
                    <a:pt x="3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4"/>
                    <a:pt x="2" y="21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5" y="28"/>
                    <a:pt x="6" y="2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0"/>
                    <a:pt x="9" y="29"/>
                    <a:pt x="11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4" y="5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Freeform 146"/>
            <p:cNvSpPr>
              <a:spLocks noEditPoints="1"/>
            </p:cNvSpPr>
            <p:nvPr/>
          </p:nvSpPr>
          <p:spPr bwMode="auto">
            <a:xfrm>
              <a:off x="4191" y="1922"/>
              <a:ext cx="83" cy="76"/>
            </a:xfrm>
            <a:custGeom>
              <a:avLst/>
              <a:gdLst>
                <a:gd name="T0" fmla="*/ 7 w 35"/>
                <a:gd name="T1" fmla="*/ 22 h 32"/>
                <a:gd name="T2" fmla="*/ 5 w 35"/>
                <a:gd name="T3" fmla="*/ 19 h 32"/>
                <a:gd name="T4" fmla="*/ 19 w 35"/>
                <a:gd name="T5" fmla="*/ 31 h 32"/>
                <a:gd name="T6" fmla="*/ 18 w 35"/>
                <a:gd name="T7" fmla="*/ 30 h 32"/>
                <a:gd name="T8" fmla="*/ 18 w 35"/>
                <a:gd name="T9" fmla="*/ 30 h 32"/>
                <a:gd name="T10" fmla="*/ 17 w 35"/>
                <a:gd name="T11" fmla="*/ 30 h 32"/>
                <a:gd name="T12" fmla="*/ 32 w 35"/>
                <a:gd name="T13" fmla="*/ 13 h 32"/>
                <a:gd name="T14" fmla="*/ 29 w 35"/>
                <a:gd name="T15" fmla="*/ 19 h 32"/>
                <a:gd name="T16" fmla="*/ 23 w 35"/>
                <a:gd name="T17" fmla="*/ 9 h 32"/>
                <a:gd name="T18" fmla="*/ 23 w 35"/>
                <a:gd name="T19" fmla="*/ 2 h 32"/>
                <a:gd name="T20" fmla="*/ 24 w 35"/>
                <a:gd name="T21" fmla="*/ 2 h 32"/>
                <a:gd name="T22" fmla="*/ 25 w 35"/>
                <a:gd name="T23" fmla="*/ 6 h 32"/>
                <a:gd name="T24" fmla="*/ 23 w 35"/>
                <a:gd name="T25" fmla="*/ 9 h 32"/>
                <a:gd name="T26" fmla="*/ 6 w 35"/>
                <a:gd name="T27" fmla="*/ 18 h 32"/>
                <a:gd name="T28" fmla="*/ 5 w 35"/>
                <a:gd name="T29" fmla="*/ 18 h 32"/>
                <a:gd name="T30" fmla="*/ 15 w 35"/>
                <a:gd name="T31" fmla="*/ 2 h 32"/>
                <a:gd name="T32" fmla="*/ 20 w 35"/>
                <a:gd name="T33" fmla="*/ 4 h 32"/>
                <a:gd name="T34" fmla="*/ 18 w 35"/>
                <a:gd name="T35" fmla="*/ 7 h 32"/>
                <a:gd name="T36" fmla="*/ 24 w 35"/>
                <a:gd name="T37" fmla="*/ 10 h 32"/>
                <a:gd name="T38" fmla="*/ 32 w 35"/>
                <a:gd name="T39" fmla="*/ 10 h 32"/>
                <a:gd name="T40" fmla="*/ 21 w 35"/>
                <a:gd name="T41" fmla="*/ 28 h 32"/>
                <a:gd name="T42" fmla="*/ 15 w 35"/>
                <a:gd name="T43" fmla="*/ 0 h 32"/>
                <a:gd name="T44" fmla="*/ 0 w 35"/>
                <a:gd name="T45" fmla="*/ 16 h 32"/>
                <a:gd name="T46" fmla="*/ 4 w 35"/>
                <a:gd name="T47" fmla="*/ 18 h 32"/>
                <a:gd name="T48" fmla="*/ 2 w 35"/>
                <a:gd name="T49" fmla="*/ 21 h 32"/>
                <a:gd name="T50" fmla="*/ 6 w 35"/>
                <a:gd name="T51" fmla="*/ 23 h 32"/>
                <a:gd name="T52" fmla="*/ 19 w 35"/>
                <a:gd name="T53" fmla="*/ 32 h 32"/>
                <a:gd name="T54" fmla="*/ 19 w 35"/>
                <a:gd name="T55" fmla="*/ 32 h 32"/>
                <a:gd name="T56" fmla="*/ 35 w 35"/>
                <a:gd name="T57" fmla="*/ 15 h 32"/>
                <a:gd name="T58" fmla="*/ 35 w 35"/>
                <a:gd name="T59" fmla="*/ 14 h 32"/>
                <a:gd name="T60" fmla="*/ 33 w 35"/>
                <a:gd name="T61" fmla="*/ 11 h 32"/>
                <a:gd name="T62" fmla="*/ 34 w 35"/>
                <a:gd name="T63" fmla="*/ 10 h 32"/>
                <a:gd name="T64" fmla="*/ 34 w 35"/>
                <a:gd name="T65" fmla="*/ 10 h 32"/>
                <a:gd name="T66" fmla="*/ 33 w 35"/>
                <a:gd name="T67" fmla="*/ 9 h 32"/>
                <a:gd name="T68" fmla="*/ 33 w 35"/>
                <a:gd name="T69" fmla="*/ 9 h 32"/>
                <a:gd name="T70" fmla="*/ 27 w 35"/>
                <a:gd name="T71" fmla="*/ 4 h 32"/>
                <a:gd name="T72" fmla="*/ 27 w 35"/>
                <a:gd name="T73" fmla="*/ 3 h 32"/>
                <a:gd name="T74" fmla="*/ 23 w 35"/>
                <a:gd name="T75" fmla="*/ 1 h 32"/>
                <a:gd name="T76" fmla="*/ 22 w 35"/>
                <a:gd name="T77" fmla="*/ 2 h 32"/>
                <a:gd name="T78" fmla="*/ 16 w 35"/>
                <a:gd name="T79" fmla="*/ 1 h 32"/>
                <a:gd name="T80" fmla="*/ 16 w 35"/>
                <a:gd name="T8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32">
                  <a:moveTo>
                    <a:pt x="17" y="30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5" y="21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0" y="22"/>
                    <a:pt x="16" y="25"/>
                    <a:pt x="20" y="2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3" y="26"/>
                  </a:moveTo>
                  <a:cubicBezTo>
                    <a:pt x="25" y="22"/>
                    <a:pt x="28" y="17"/>
                    <a:pt x="32" y="13"/>
                  </a:cubicBezTo>
                  <a:cubicBezTo>
                    <a:pt x="32" y="13"/>
                    <a:pt x="33" y="14"/>
                    <a:pt x="33" y="14"/>
                  </a:cubicBezTo>
                  <a:cubicBezTo>
                    <a:pt x="32" y="16"/>
                    <a:pt x="30" y="17"/>
                    <a:pt x="29" y="19"/>
                  </a:cubicBezTo>
                  <a:cubicBezTo>
                    <a:pt x="23" y="26"/>
                    <a:pt x="23" y="26"/>
                    <a:pt x="23" y="26"/>
                  </a:cubicBezTo>
                  <a:moveTo>
                    <a:pt x="23" y="9"/>
                  </a:moveTo>
                  <a:cubicBezTo>
                    <a:pt x="22" y="9"/>
                    <a:pt x="20" y="8"/>
                    <a:pt x="19" y="7"/>
                  </a:cubicBezTo>
                  <a:cubicBezTo>
                    <a:pt x="21" y="6"/>
                    <a:pt x="22" y="4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5" y="5"/>
                    <a:pt x="25" y="6"/>
                  </a:cubicBezTo>
                  <a:cubicBezTo>
                    <a:pt x="24" y="7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21" y="28"/>
                  </a:moveTo>
                  <a:cubicBezTo>
                    <a:pt x="16" y="24"/>
                    <a:pt x="11" y="21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6"/>
                    <a:pt x="2" y="16"/>
                  </a:cubicBezTo>
                  <a:cubicBezTo>
                    <a:pt x="7" y="12"/>
                    <a:pt x="11" y="7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3"/>
                    <a:pt x="18" y="4"/>
                    <a:pt x="20" y="4"/>
                  </a:cubicBezTo>
                  <a:cubicBezTo>
                    <a:pt x="19" y="5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8"/>
                    <a:pt x="21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8"/>
                    <a:pt x="25" y="7"/>
                  </a:cubicBezTo>
                  <a:cubicBezTo>
                    <a:pt x="28" y="8"/>
                    <a:pt x="30" y="9"/>
                    <a:pt x="32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8" y="15"/>
                    <a:pt x="24" y="22"/>
                    <a:pt x="21" y="28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6"/>
                    <a:pt x="6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1"/>
                    <a:pt x="5" y="22"/>
                    <a:pt x="6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3" y="16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3"/>
                    <a:pt x="33" y="13"/>
                    <a:pt x="32" y="12"/>
                  </a:cubicBezTo>
                  <a:cubicBezTo>
                    <a:pt x="33" y="12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8"/>
                    <a:pt x="28" y="7"/>
                    <a:pt x="26" y="6"/>
                  </a:cubicBezTo>
                  <a:cubicBezTo>
                    <a:pt x="26" y="5"/>
                    <a:pt x="27" y="4"/>
                    <a:pt x="27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1" y="2"/>
                    <a:pt x="21" y="3"/>
                    <a:pt x="21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Freeform 147"/>
            <p:cNvSpPr>
              <a:spLocks/>
            </p:cNvSpPr>
            <p:nvPr/>
          </p:nvSpPr>
          <p:spPr bwMode="auto">
            <a:xfrm>
              <a:off x="4217" y="1944"/>
              <a:ext cx="31" cy="16"/>
            </a:xfrm>
            <a:custGeom>
              <a:avLst/>
              <a:gdLst>
                <a:gd name="T0" fmla="*/ 0 w 13"/>
                <a:gd name="T1" fmla="*/ 0 h 7"/>
                <a:gd name="T2" fmla="*/ 0 w 13"/>
                <a:gd name="T3" fmla="*/ 1 h 7"/>
                <a:gd name="T4" fmla="*/ 12 w 13"/>
                <a:gd name="T5" fmla="*/ 7 h 7"/>
                <a:gd name="T6" fmla="*/ 13 w 13"/>
                <a:gd name="T7" fmla="*/ 7 h 7"/>
                <a:gd name="T8" fmla="*/ 13 w 13"/>
                <a:gd name="T9" fmla="*/ 7 h 7"/>
                <a:gd name="T10" fmla="*/ 13 w 13"/>
                <a:gd name="T11" fmla="*/ 6 h 7"/>
                <a:gd name="T12" fmla="*/ 1 w 13"/>
                <a:gd name="T13" fmla="*/ 0 h 7"/>
                <a:gd name="T14" fmla="*/ 0 w 13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3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Freeform 148"/>
            <p:cNvSpPr>
              <a:spLocks/>
            </p:cNvSpPr>
            <p:nvPr/>
          </p:nvSpPr>
          <p:spPr bwMode="auto">
            <a:xfrm>
              <a:off x="4215" y="1951"/>
              <a:ext cx="26" cy="17"/>
            </a:xfrm>
            <a:custGeom>
              <a:avLst/>
              <a:gdLst>
                <a:gd name="T0" fmla="*/ 1 w 11"/>
                <a:gd name="T1" fmla="*/ 0 h 7"/>
                <a:gd name="T2" fmla="*/ 0 w 11"/>
                <a:gd name="T3" fmla="*/ 0 h 7"/>
                <a:gd name="T4" fmla="*/ 0 w 11"/>
                <a:gd name="T5" fmla="*/ 0 h 7"/>
                <a:gd name="T6" fmla="*/ 5 w 11"/>
                <a:gd name="T7" fmla="*/ 3 h 7"/>
                <a:gd name="T8" fmla="*/ 10 w 11"/>
                <a:gd name="T9" fmla="*/ 6 h 7"/>
                <a:gd name="T10" fmla="*/ 11 w 11"/>
                <a:gd name="T11" fmla="*/ 7 h 7"/>
                <a:gd name="T12" fmla="*/ 11 w 11"/>
                <a:gd name="T13" fmla="*/ 7 h 7"/>
                <a:gd name="T14" fmla="*/ 11 w 11"/>
                <a:gd name="T15" fmla="*/ 6 h 7"/>
                <a:gd name="T16" fmla="*/ 5 w 11"/>
                <a:gd name="T17" fmla="*/ 2 h 7"/>
                <a:gd name="T18" fmla="*/ 1 w 11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ubicBezTo>
                    <a:pt x="7" y="4"/>
                    <a:pt x="10" y="6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5"/>
                    <a:pt x="5" y="2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Freeform 149"/>
            <p:cNvSpPr>
              <a:spLocks/>
            </p:cNvSpPr>
            <p:nvPr/>
          </p:nvSpPr>
          <p:spPr bwMode="auto">
            <a:xfrm>
              <a:off x="4210" y="1956"/>
              <a:ext cx="7" cy="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2 w 3"/>
                <a:gd name="T5" fmla="*/ 1 h 2"/>
                <a:gd name="T6" fmla="*/ 2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3 w 3"/>
                <a:gd name="T13" fmla="*/ 2 h 2"/>
                <a:gd name="T14" fmla="*/ 2 w 3"/>
                <a:gd name="T15" fmla="*/ 0 h 2"/>
                <a:gd name="T16" fmla="*/ 1 w 3"/>
                <a:gd name="T17" fmla="*/ 0 h 2"/>
                <a:gd name="T18" fmla="*/ 1 w 3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Freeform 150"/>
            <p:cNvSpPr>
              <a:spLocks/>
            </p:cNvSpPr>
            <p:nvPr/>
          </p:nvSpPr>
          <p:spPr bwMode="auto">
            <a:xfrm>
              <a:off x="4153" y="2491"/>
              <a:ext cx="40" cy="9"/>
            </a:xfrm>
            <a:custGeom>
              <a:avLst/>
              <a:gdLst>
                <a:gd name="T0" fmla="*/ 1 w 17"/>
                <a:gd name="T1" fmla="*/ 0 h 4"/>
                <a:gd name="T2" fmla="*/ 0 w 17"/>
                <a:gd name="T3" fmla="*/ 1 h 4"/>
                <a:gd name="T4" fmla="*/ 1 w 17"/>
                <a:gd name="T5" fmla="*/ 1 h 4"/>
                <a:gd name="T6" fmla="*/ 16 w 17"/>
                <a:gd name="T7" fmla="*/ 4 h 4"/>
                <a:gd name="T8" fmla="*/ 17 w 17"/>
                <a:gd name="T9" fmla="*/ 4 h 4"/>
                <a:gd name="T10" fmla="*/ 16 w 17"/>
                <a:gd name="T11" fmla="*/ 3 h 4"/>
                <a:gd name="T12" fmla="*/ 16 w 17"/>
                <a:gd name="T13" fmla="*/ 3 h 4"/>
                <a:gd name="T14" fmla="*/ 1 w 17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15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4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151"/>
            <p:cNvSpPr>
              <a:spLocks/>
            </p:cNvSpPr>
            <p:nvPr/>
          </p:nvSpPr>
          <p:spPr bwMode="auto">
            <a:xfrm>
              <a:off x="4153" y="2500"/>
              <a:ext cx="33" cy="10"/>
            </a:xfrm>
            <a:custGeom>
              <a:avLst/>
              <a:gdLst>
                <a:gd name="T0" fmla="*/ 1 w 14"/>
                <a:gd name="T1" fmla="*/ 0 h 4"/>
                <a:gd name="T2" fmla="*/ 0 w 14"/>
                <a:gd name="T3" fmla="*/ 0 h 4"/>
                <a:gd name="T4" fmla="*/ 0 w 14"/>
                <a:gd name="T5" fmla="*/ 1 h 4"/>
                <a:gd name="T6" fmla="*/ 6 w 14"/>
                <a:gd name="T7" fmla="*/ 2 h 4"/>
                <a:gd name="T8" fmla="*/ 13 w 14"/>
                <a:gd name="T9" fmla="*/ 4 h 4"/>
                <a:gd name="T10" fmla="*/ 14 w 14"/>
                <a:gd name="T11" fmla="*/ 4 h 4"/>
                <a:gd name="T12" fmla="*/ 14 w 14"/>
                <a:gd name="T13" fmla="*/ 4 h 4"/>
                <a:gd name="T14" fmla="*/ 14 w 14"/>
                <a:gd name="T15" fmla="*/ 3 h 4"/>
                <a:gd name="T16" fmla="*/ 6 w 14"/>
                <a:gd name="T17" fmla="*/ 1 h 4"/>
                <a:gd name="T18" fmla="*/ 1 w 14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4" y="1"/>
                    <a:pt x="6" y="2"/>
                  </a:cubicBezTo>
                  <a:cubicBezTo>
                    <a:pt x="9" y="3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2"/>
                    <a:pt x="6" y="1"/>
                  </a:cubicBezTo>
                  <a:cubicBezTo>
                    <a:pt x="4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Freeform 152"/>
            <p:cNvSpPr>
              <a:spLocks/>
            </p:cNvSpPr>
            <p:nvPr/>
          </p:nvSpPr>
          <p:spPr bwMode="auto">
            <a:xfrm>
              <a:off x="4150" y="2505"/>
              <a:ext cx="10" cy="7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1 h 3"/>
                <a:gd name="T4" fmla="*/ 2 w 4"/>
                <a:gd name="T5" fmla="*/ 2 h 3"/>
                <a:gd name="T6" fmla="*/ 3 w 4"/>
                <a:gd name="T7" fmla="*/ 2 h 3"/>
                <a:gd name="T8" fmla="*/ 3 w 4"/>
                <a:gd name="T9" fmla="*/ 3 h 3"/>
                <a:gd name="T10" fmla="*/ 3 w 4"/>
                <a:gd name="T11" fmla="*/ 2 h 3"/>
                <a:gd name="T12" fmla="*/ 4 w 4"/>
                <a:gd name="T13" fmla="*/ 2 h 3"/>
                <a:gd name="T14" fmla="*/ 2 w 4"/>
                <a:gd name="T15" fmla="*/ 1 h 3"/>
                <a:gd name="T16" fmla="*/ 1 w 4"/>
                <a:gd name="T17" fmla="*/ 1 h 3"/>
                <a:gd name="T18" fmla="*/ 0 w 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Freeform 153"/>
            <p:cNvSpPr>
              <a:spLocks noEditPoints="1"/>
            </p:cNvSpPr>
            <p:nvPr/>
          </p:nvSpPr>
          <p:spPr bwMode="auto">
            <a:xfrm>
              <a:off x="4131" y="2462"/>
              <a:ext cx="88" cy="86"/>
            </a:xfrm>
            <a:custGeom>
              <a:avLst/>
              <a:gdLst>
                <a:gd name="T0" fmla="*/ 9 w 37"/>
                <a:gd name="T1" fmla="*/ 28 h 36"/>
                <a:gd name="T2" fmla="*/ 6 w 37"/>
                <a:gd name="T3" fmla="*/ 25 h 36"/>
                <a:gd name="T4" fmla="*/ 25 w 37"/>
                <a:gd name="T5" fmla="*/ 34 h 36"/>
                <a:gd name="T6" fmla="*/ 24 w 37"/>
                <a:gd name="T7" fmla="*/ 34 h 36"/>
                <a:gd name="T8" fmla="*/ 24 w 37"/>
                <a:gd name="T9" fmla="*/ 34 h 36"/>
                <a:gd name="T10" fmla="*/ 23 w 37"/>
                <a:gd name="T11" fmla="*/ 33 h 36"/>
                <a:gd name="T12" fmla="*/ 33 w 37"/>
                <a:gd name="T13" fmla="*/ 10 h 36"/>
                <a:gd name="T14" fmla="*/ 32 w 37"/>
                <a:gd name="T15" fmla="*/ 18 h 36"/>
                <a:gd name="T16" fmla="*/ 5 w 37"/>
                <a:gd name="T17" fmla="*/ 24 h 36"/>
                <a:gd name="T18" fmla="*/ 11 w 37"/>
                <a:gd name="T19" fmla="*/ 3 h 36"/>
                <a:gd name="T20" fmla="*/ 17 w 37"/>
                <a:gd name="T21" fmla="*/ 5 h 36"/>
                <a:gd name="T22" fmla="*/ 16 w 37"/>
                <a:gd name="T23" fmla="*/ 9 h 36"/>
                <a:gd name="T24" fmla="*/ 23 w 37"/>
                <a:gd name="T25" fmla="*/ 9 h 36"/>
                <a:gd name="T26" fmla="*/ 33 w 37"/>
                <a:gd name="T27" fmla="*/ 7 h 36"/>
                <a:gd name="T28" fmla="*/ 26 w 37"/>
                <a:gd name="T29" fmla="*/ 30 h 36"/>
                <a:gd name="T30" fmla="*/ 6 w 37"/>
                <a:gd name="T31" fmla="*/ 24 h 36"/>
                <a:gd name="T32" fmla="*/ 21 w 37"/>
                <a:gd name="T33" fmla="*/ 9 h 36"/>
                <a:gd name="T34" fmla="*/ 19 w 37"/>
                <a:gd name="T35" fmla="*/ 1 h 36"/>
                <a:gd name="T36" fmla="*/ 21 w 37"/>
                <a:gd name="T37" fmla="*/ 1 h 36"/>
                <a:gd name="T38" fmla="*/ 23 w 37"/>
                <a:gd name="T39" fmla="*/ 5 h 36"/>
                <a:gd name="T40" fmla="*/ 21 w 37"/>
                <a:gd name="T41" fmla="*/ 9 h 36"/>
                <a:gd name="T42" fmla="*/ 19 w 37"/>
                <a:gd name="T43" fmla="*/ 0 h 36"/>
                <a:gd name="T44" fmla="*/ 18 w 37"/>
                <a:gd name="T45" fmla="*/ 4 h 36"/>
                <a:gd name="T46" fmla="*/ 12 w 37"/>
                <a:gd name="T47" fmla="*/ 2 h 36"/>
                <a:gd name="T48" fmla="*/ 11 w 37"/>
                <a:gd name="T49" fmla="*/ 2 h 36"/>
                <a:gd name="T50" fmla="*/ 0 w 37"/>
                <a:gd name="T51" fmla="*/ 24 h 36"/>
                <a:gd name="T52" fmla="*/ 5 w 37"/>
                <a:gd name="T53" fmla="*/ 25 h 36"/>
                <a:gd name="T54" fmla="*/ 3 w 37"/>
                <a:gd name="T55" fmla="*/ 28 h 36"/>
                <a:gd name="T56" fmla="*/ 5 w 37"/>
                <a:gd name="T57" fmla="*/ 29 h 36"/>
                <a:gd name="T58" fmla="*/ 23 w 37"/>
                <a:gd name="T59" fmla="*/ 35 h 36"/>
                <a:gd name="T60" fmla="*/ 25 w 37"/>
                <a:gd name="T61" fmla="*/ 36 h 36"/>
                <a:gd name="T62" fmla="*/ 33 w 37"/>
                <a:gd name="T63" fmla="*/ 18 h 36"/>
                <a:gd name="T64" fmla="*/ 37 w 37"/>
                <a:gd name="T65" fmla="*/ 11 h 36"/>
                <a:gd name="T66" fmla="*/ 33 w 37"/>
                <a:gd name="T67" fmla="*/ 9 h 36"/>
                <a:gd name="T68" fmla="*/ 34 w 37"/>
                <a:gd name="T69" fmla="*/ 7 h 36"/>
                <a:gd name="T70" fmla="*/ 35 w 37"/>
                <a:gd name="T71" fmla="*/ 6 h 36"/>
                <a:gd name="T72" fmla="*/ 34 w 37"/>
                <a:gd name="T73" fmla="*/ 6 h 36"/>
                <a:gd name="T74" fmla="*/ 33 w 37"/>
                <a:gd name="T75" fmla="*/ 5 h 36"/>
                <a:gd name="T76" fmla="*/ 25 w 37"/>
                <a:gd name="T77" fmla="*/ 1 h 36"/>
                <a:gd name="T78" fmla="*/ 25 w 37"/>
                <a:gd name="T79" fmla="*/ 1 h 36"/>
                <a:gd name="T80" fmla="*/ 20 w 37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" h="36">
                  <a:moveTo>
                    <a:pt x="23" y="33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8" y="28"/>
                    <a:pt x="6" y="27"/>
                    <a:pt x="4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3" y="27"/>
                    <a:pt x="19" y="29"/>
                    <a:pt x="26" y="32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28" y="28"/>
                  </a:moveTo>
                  <a:cubicBezTo>
                    <a:pt x="29" y="22"/>
                    <a:pt x="31" y="16"/>
                    <a:pt x="33" y="10"/>
                  </a:cubicBezTo>
                  <a:cubicBezTo>
                    <a:pt x="34" y="11"/>
                    <a:pt x="35" y="11"/>
                    <a:pt x="35" y="11"/>
                  </a:cubicBezTo>
                  <a:cubicBezTo>
                    <a:pt x="34" y="13"/>
                    <a:pt x="33" y="15"/>
                    <a:pt x="32" y="1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5" y="24"/>
                  </a:moveTo>
                  <a:cubicBezTo>
                    <a:pt x="4" y="24"/>
                    <a:pt x="2" y="24"/>
                    <a:pt x="1" y="23"/>
                  </a:cubicBezTo>
                  <a:cubicBezTo>
                    <a:pt x="5" y="17"/>
                    <a:pt x="9" y="10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7" y="6"/>
                    <a:pt x="17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20" y="10"/>
                    <a:pt x="21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27" y="6"/>
                    <a:pt x="30" y="6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0" y="14"/>
                    <a:pt x="27" y="22"/>
                    <a:pt x="26" y="30"/>
                  </a:cubicBezTo>
                  <a:cubicBezTo>
                    <a:pt x="20" y="28"/>
                    <a:pt x="13" y="26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moveTo>
                    <a:pt x="21" y="9"/>
                  </a:moveTo>
                  <a:cubicBezTo>
                    <a:pt x="20" y="9"/>
                    <a:pt x="18" y="8"/>
                    <a:pt x="17" y="8"/>
                  </a:cubicBezTo>
                  <a:cubicBezTo>
                    <a:pt x="18" y="6"/>
                    <a:pt x="19" y="3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3" y="4"/>
                    <a:pt x="23" y="5"/>
                  </a:cubicBezTo>
                  <a:cubicBezTo>
                    <a:pt x="23" y="6"/>
                    <a:pt x="23" y="8"/>
                    <a:pt x="22" y="9"/>
                  </a:cubicBezTo>
                  <a:cubicBezTo>
                    <a:pt x="22" y="9"/>
                    <a:pt x="22" y="9"/>
                    <a:pt x="21" y="9"/>
                  </a:cubicBezTo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8" y="1"/>
                    <a:pt x="18" y="1"/>
                  </a:cubicBezTo>
                  <a:cubicBezTo>
                    <a:pt x="18" y="2"/>
                    <a:pt x="18" y="3"/>
                    <a:pt x="18" y="4"/>
                  </a:cubicBezTo>
                  <a:cubicBezTo>
                    <a:pt x="16" y="3"/>
                    <a:pt x="14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10"/>
                    <a:pt x="4" y="17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5"/>
                    <a:pt x="3" y="25"/>
                    <a:pt x="5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6" y="29"/>
                    <a:pt x="7" y="29"/>
                    <a:pt x="9" y="2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5" y="35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6"/>
                    <a:pt x="35" y="13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5" y="10"/>
                    <a:pt x="34" y="10"/>
                    <a:pt x="33" y="9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0" y="5"/>
                    <a:pt x="27" y="5"/>
                    <a:pt x="24" y="5"/>
                  </a:cubicBezTo>
                  <a:cubicBezTo>
                    <a:pt x="25" y="3"/>
                    <a:pt x="25" y="2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Freeform 154"/>
            <p:cNvSpPr>
              <a:spLocks noEditPoints="1"/>
            </p:cNvSpPr>
            <p:nvPr/>
          </p:nvSpPr>
          <p:spPr bwMode="auto">
            <a:xfrm>
              <a:off x="3917" y="2320"/>
              <a:ext cx="115" cy="104"/>
            </a:xfrm>
            <a:custGeom>
              <a:avLst/>
              <a:gdLst>
                <a:gd name="T0" fmla="*/ 47 w 48"/>
                <a:gd name="T1" fmla="*/ 29 h 44"/>
                <a:gd name="T2" fmla="*/ 42 w 48"/>
                <a:gd name="T3" fmla="*/ 42 h 44"/>
                <a:gd name="T4" fmla="*/ 41 w 48"/>
                <a:gd name="T5" fmla="*/ 32 h 44"/>
                <a:gd name="T6" fmla="*/ 39 w 48"/>
                <a:gd name="T7" fmla="*/ 28 h 44"/>
                <a:gd name="T8" fmla="*/ 34 w 48"/>
                <a:gd name="T9" fmla="*/ 32 h 44"/>
                <a:gd name="T10" fmla="*/ 39 w 48"/>
                <a:gd name="T11" fmla="*/ 22 h 44"/>
                <a:gd name="T12" fmla="*/ 39 w 48"/>
                <a:gd name="T13" fmla="*/ 28 h 44"/>
                <a:gd name="T14" fmla="*/ 30 w 48"/>
                <a:gd name="T15" fmla="*/ 23 h 44"/>
                <a:gd name="T16" fmla="*/ 35 w 48"/>
                <a:gd name="T17" fmla="*/ 24 h 44"/>
                <a:gd name="T18" fmla="*/ 26 w 48"/>
                <a:gd name="T19" fmla="*/ 25 h 44"/>
                <a:gd name="T20" fmla="*/ 31 w 48"/>
                <a:gd name="T21" fmla="*/ 14 h 44"/>
                <a:gd name="T22" fmla="*/ 26 w 48"/>
                <a:gd name="T23" fmla="*/ 25 h 44"/>
                <a:gd name="T24" fmla="*/ 28 w 48"/>
                <a:gd name="T25" fmla="*/ 14 h 44"/>
                <a:gd name="T26" fmla="*/ 22 w 48"/>
                <a:gd name="T27" fmla="*/ 18 h 44"/>
                <a:gd name="T28" fmla="*/ 18 w 48"/>
                <a:gd name="T29" fmla="*/ 13 h 44"/>
                <a:gd name="T30" fmla="*/ 23 w 48"/>
                <a:gd name="T31" fmla="*/ 14 h 44"/>
                <a:gd name="T32" fmla="*/ 22 w 48"/>
                <a:gd name="T33" fmla="*/ 8 h 44"/>
                <a:gd name="T34" fmla="*/ 17 w 48"/>
                <a:gd name="T35" fmla="*/ 12 h 44"/>
                <a:gd name="T36" fmla="*/ 16 w 48"/>
                <a:gd name="T37" fmla="*/ 8 h 44"/>
                <a:gd name="T38" fmla="*/ 2 w 48"/>
                <a:gd name="T39" fmla="*/ 6 h 44"/>
                <a:gd name="T40" fmla="*/ 9 w 48"/>
                <a:gd name="T41" fmla="*/ 8 h 44"/>
                <a:gd name="T42" fmla="*/ 10 w 48"/>
                <a:gd name="T43" fmla="*/ 13 h 44"/>
                <a:gd name="T44" fmla="*/ 17 w 48"/>
                <a:gd name="T45" fmla="*/ 18 h 44"/>
                <a:gd name="T46" fmla="*/ 17 w 48"/>
                <a:gd name="T47" fmla="*/ 19 h 44"/>
                <a:gd name="T48" fmla="*/ 18 w 48"/>
                <a:gd name="T49" fmla="*/ 19 h 44"/>
                <a:gd name="T50" fmla="*/ 25 w 48"/>
                <a:gd name="T51" fmla="*/ 22 h 44"/>
                <a:gd name="T52" fmla="*/ 30 w 48"/>
                <a:gd name="T53" fmla="*/ 26 h 44"/>
                <a:gd name="T54" fmla="*/ 33 w 48"/>
                <a:gd name="T55" fmla="*/ 33 h 44"/>
                <a:gd name="T56" fmla="*/ 41 w 48"/>
                <a:gd name="T57" fmla="*/ 33 h 44"/>
                <a:gd name="T58" fmla="*/ 10 w 48"/>
                <a:gd name="T59" fmla="*/ 11 h 44"/>
                <a:gd name="T60" fmla="*/ 16 w 48"/>
                <a:gd name="T61" fmla="*/ 4 h 44"/>
                <a:gd name="T62" fmla="*/ 2 w 48"/>
                <a:gd name="T63" fmla="*/ 5 h 44"/>
                <a:gd name="T64" fmla="*/ 14 w 48"/>
                <a:gd name="T65" fmla="*/ 1 h 44"/>
                <a:gd name="T66" fmla="*/ 2 w 48"/>
                <a:gd name="T67" fmla="*/ 5 h 44"/>
                <a:gd name="T68" fmla="*/ 13 w 48"/>
                <a:gd name="T69" fmla="*/ 0 h 44"/>
                <a:gd name="T70" fmla="*/ 1 w 48"/>
                <a:gd name="T71" fmla="*/ 5 h 44"/>
                <a:gd name="T72" fmla="*/ 1 w 48"/>
                <a:gd name="T73" fmla="*/ 24 h 44"/>
                <a:gd name="T74" fmla="*/ 23 w 48"/>
                <a:gd name="T75" fmla="*/ 43 h 44"/>
                <a:gd name="T76" fmla="*/ 42 w 48"/>
                <a:gd name="T77" fmla="*/ 44 h 44"/>
                <a:gd name="T78" fmla="*/ 43 w 48"/>
                <a:gd name="T79" fmla="*/ 43 h 44"/>
                <a:gd name="T80" fmla="*/ 48 w 48"/>
                <a:gd name="T81" fmla="*/ 36 h 44"/>
                <a:gd name="T82" fmla="*/ 48 w 48"/>
                <a:gd name="T83" fmla="*/ 27 h 44"/>
                <a:gd name="T84" fmla="*/ 47 w 48"/>
                <a:gd name="T85" fmla="*/ 27 h 44"/>
                <a:gd name="T86" fmla="*/ 40 w 48"/>
                <a:gd name="T87" fmla="*/ 27 h 44"/>
                <a:gd name="T88" fmla="*/ 40 w 48"/>
                <a:gd name="T89" fmla="*/ 20 h 44"/>
                <a:gd name="T90" fmla="*/ 39 w 48"/>
                <a:gd name="T91" fmla="*/ 20 h 44"/>
                <a:gd name="T92" fmla="*/ 32 w 48"/>
                <a:gd name="T93" fmla="*/ 13 h 44"/>
                <a:gd name="T94" fmla="*/ 31 w 48"/>
                <a:gd name="T95" fmla="*/ 13 h 44"/>
                <a:gd name="T96" fmla="*/ 24 w 48"/>
                <a:gd name="T97" fmla="*/ 13 h 44"/>
                <a:gd name="T98" fmla="*/ 24 w 48"/>
                <a:gd name="T99" fmla="*/ 7 h 44"/>
                <a:gd name="T100" fmla="*/ 24 w 48"/>
                <a:gd name="T101" fmla="*/ 7 h 44"/>
                <a:gd name="T102" fmla="*/ 17 w 48"/>
                <a:gd name="T103" fmla="*/ 7 h 44"/>
                <a:gd name="T104" fmla="*/ 17 w 48"/>
                <a:gd name="T10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42" y="4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42" y="32"/>
                    <a:pt x="43" y="32"/>
                    <a:pt x="43" y="31"/>
                  </a:cubicBezTo>
                  <a:cubicBezTo>
                    <a:pt x="44" y="30"/>
                    <a:pt x="45" y="29"/>
                    <a:pt x="47" y="29"/>
                  </a:cubicBezTo>
                  <a:cubicBezTo>
                    <a:pt x="47" y="30"/>
                    <a:pt x="47" y="31"/>
                    <a:pt x="47" y="32"/>
                  </a:cubicBezTo>
                  <a:cubicBezTo>
                    <a:pt x="47" y="34"/>
                    <a:pt x="47" y="35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5" y="39"/>
                    <a:pt x="44" y="41"/>
                    <a:pt x="42" y="42"/>
                  </a:cubicBezTo>
                  <a:moveTo>
                    <a:pt x="42" y="28"/>
                  </a:moveTo>
                  <a:cubicBezTo>
                    <a:pt x="43" y="28"/>
                    <a:pt x="44" y="28"/>
                    <a:pt x="45" y="28"/>
                  </a:cubicBezTo>
                  <a:cubicBezTo>
                    <a:pt x="44" y="29"/>
                    <a:pt x="44" y="30"/>
                    <a:pt x="43" y="31"/>
                  </a:cubicBezTo>
                  <a:cubicBezTo>
                    <a:pt x="42" y="31"/>
                    <a:pt x="42" y="32"/>
                    <a:pt x="41" y="32"/>
                  </a:cubicBezTo>
                  <a:cubicBezTo>
                    <a:pt x="39" y="33"/>
                    <a:pt x="38" y="33"/>
                    <a:pt x="36" y="33"/>
                  </a:cubicBezTo>
                  <a:cubicBezTo>
                    <a:pt x="36" y="33"/>
                    <a:pt x="36" y="33"/>
                    <a:pt x="35" y="33"/>
                  </a:cubicBezTo>
                  <a:cubicBezTo>
                    <a:pt x="36" y="32"/>
                    <a:pt x="38" y="30"/>
                    <a:pt x="39" y="29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28"/>
                    <a:pt x="42" y="28"/>
                  </a:cubicBezTo>
                  <a:moveTo>
                    <a:pt x="34" y="32"/>
                  </a:moveTo>
                  <a:cubicBezTo>
                    <a:pt x="34" y="30"/>
                    <a:pt x="34" y="30"/>
                    <a:pt x="34" y="28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7" y="23"/>
                    <a:pt x="38" y="23"/>
                    <a:pt x="39" y="22"/>
                  </a:cubicBezTo>
                  <a:cubicBezTo>
                    <a:pt x="39" y="23"/>
                    <a:pt x="39" y="23"/>
                    <a:pt x="39" y="24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1"/>
                    <a:pt x="34" y="32"/>
                  </a:cubicBezTo>
                  <a:moveTo>
                    <a:pt x="27" y="25"/>
                  </a:moveTo>
                  <a:cubicBezTo>
                    <a:pt x="28" y="25"/>
                    <a:pt x="29" y="24"/>
                    <a:pt x="30" y="23"/>
                  </a:cubicBezTo>
                  <a:cubicBezTo>
                    <a:pt x="31" y="22"/>
                    <a:pt x="32" y="22"/>
                    <a:pt x="32" y="21"/>
                  </a:cubicBezTo>
                  <a:cubicBezTo>
                    <a:pt x="33" y="21"/>
                    <a:pt x="34" y="21"/>
                    <a:pt x="36" y="21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37" y="22"/>
                    <a:pt x="36" y="23"/>
                    <a:pt x="35" y="24"/>
                  </a:cubicBezTo>
                  <a:cubicBezTo>
                    <a:pt x="34" y="24"/>
                    <a:pt x="34" y="25"/>
                    <a:pt x="33" y="25"/>
                  </a:cubicBezTo>
                  <a:cubicBezTo>
                    <a:pt x="32" y="25"/>
                    <a:pt x="31" y="25"/>
                    <a:pt x="30" y="25"/>
                  </a:cubicBezTo>
                  <a:cubicBezTo>
                    <a:pt x="29" y="25"/>
                    <a:pt x="28" y="25"/>
                    <a:pt x="27" y="25"/>
                  </a:cubicBezTo>
                  <a:moveTo>
                    <a:pt x="26" y="25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6" y="20"/>
                    <a:pt x="26" y="19"/>
                  </a:cubicBezTo>
                  <a:cubicBezTo>
                    <a:pt x="26" y="18"/>
                    <a:pt x="27" y="18"/>
                    <a:pt x="27" y="17"/>
                  </a:cubicBezTo>
                  <a:cubicBezTo>
                    <a:pt x="28" y="16"/>
                    <a:pt x="29" y="15"/>
                    <a:pt x="31" y="14"/>
                  </a:cubicBezTo>
                  <a:cubicBezTo>
                    <a:pt x="31" y="15"/>
                    <a:pt x="31" y="16"/>
                    <a:pt x="31" y="17"/>
                  </a:cubicBezTo>
                  <a:cubicBezTo>
                    <a:pt x="31" y="19"/>
                    <a:pt x="31" y="20"/>
                    <a:pt x="31" y="21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4"/>
                    <a:pt x="26" y="25"/>
                  </a:cubicBezTo>
                  <a:moveTo>
                    <a:pt x="20" y="18"/>
                  </a:moveTo>
                  <a:cubicBezTo>
                    <a:pt x="21" y="17"/>
                    <a:pt x="23" y="15"/>
                    <a:pt x="23" y="15"/>
                  </a:cubicBezTo>
                  <a:cubicBezTo>
                    <a:pt x="24" y="15"/>
                    <a:pt x="24" y="15"/>
                    <a:pt x="24" y="14"/>
                  </a:cubicBezTo>
                  <a:cubicBezTo>
                    <a:pt x="25" y="14"/>
                    <a:pt x="27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6"/>
                    <a:pt x="27" y="16"/>
                  </a:cubicBezTo>
                  <a:cubicBezTo>
                    <a:pt x="26" y="17"/>
                    <a:pt x="25" y="18"/>
                    <a:pt x="25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moveTo>
                    <a:pt x="18" y="18"/>
                  </a:moveTo>
                  <a:cubicBezTo>
                    <a:pt x="18" y="16"/>
                    <a:pt x="18" y="15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1" y="10"/>
                    <a:pt x="22" y="9"/>
                    <a:pt x="23" y="8"/>
                  </a:cubicBezTo>
                  <a:cubicBezTo>
                    <a:pt x="23" y="9"/>
                    <a:pt x="23" y="10"/>
                    <a:pt x="23" y="11"/>
                  </a:cubicBezTo>
                  <a:cubicBezTo>
                    <a:pt x="23" y="12"/>
                    <a:pt x="23" y="13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0" y="17"/>
                    <a:pt x="18" y="18"/>
                  </a:cubicBezTo>
                  <a:moveTo>
                    <a:pt x="17" y="8"/>
                  </a:moveTo>
                  <a:cubicBezTo>
                    <a:pt x="18" y="8"/>
                    <a:pt x="20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9"/>
                    <a:pt x="20" y="9"/>
                    <a:pt x="19" y="10"/>
                  </a:cubicBezTo>
                  <a:cubicBezTo>
                    <a:pt x="19" y="11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4" y="11"/>
                    <a:pt x="13" y="11"/>
                  </a:cubicBezTo>
                  <a:cubicBezTo>
                    <a:pt x="12" y="11"/>
                    <a:pt x="12" y="11"/>
                    <a:pt x="11" y="12"/>
                  </a:cubicBezTo>
                  <a:cubicBezTo>
                    <a:pt x="12" y="11"/>
                    <a:pt x="14" y="10"/>
                    <a:pt x="15" y="9"/>
                  </a:cubicBezTo>
                  <a:cubicBezTo>
                    <a:pt x="15" y="9"/>
                    <a:pt x="16" y="8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moveTo>
                    <a:pt x="2" y="43"/>
                  </a:moveTo>
                  <a:cubicBezTo>
                    <a:pt x="2" y="35"/>
                    <a:pt x="2" y="30"/>
                    <a:pt x="2" y="24"/>
                  </a:cubicBezTo>
                  <a:cubicBezTo>
                    <a:pt x="1" y="19"/>
                    <a:pt x="1" y="14"/>
                    <a:pt x="2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9"/>
                    <a:pt x="9" y="10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2"/>
                    <a:pt x="13" y="12"/>
                  </a:cubicBezTo>
                  <a:cubicBezTo>
                    <a:pt x="14" y="12"/>
                    <a:pt x="15" y="13"/>
                    <a:pt x="17" y="13"/>
                  </a:cubicBezTo>
                  <a:cubicBezTo>
                    <a:pt x="17" y="15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1" y="19"/>
                    <a:pt x="22" y="19"/>
                  </a:cubicBezTo>
                  <a:cubicBezTo>
                    <a:pt x="23" y="19"/>
                    <a:pt x="24" y="19"/>
                    <a:pt x="25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6"/>
                    <a:pt x="28" y="26"/>
                    <a:pt x="30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3" y="27"/>
                    <a:pt x="33" y="28"/>
                    <a:pt x="33" y="29"/>
                  </a:cubicBezTo>
                  <a:cubicBezTo>
                    <a:pt x="33" y="30"/>
                    <a:pt x="33" y="31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4"/>
                    <a:pt x="36" y="34"/>
                  </a:cubicBezTo>
                  <a:cubicBezTo>
                    <a:pt x="38" y="34"/>
                    <a:pt x="39" y="34"/>
                    <a:pt x="41" y="3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5" y="42"/>
                    <a:pt x="29" y="42"/>
                    <a:pt x="23" y="42"/>
                  </a:cubicBezTo>
                  <a:cubicBezTo>
                    <a:pt x="17" y="42"/>
                    <a:pt x="10" y="42"/>
                    <a:pt x="2" y="43"/>
                  </a:cubicBezTo>
                  <a:moveTo>
                    <a:pt x="10" y="11"/>
                  </a:moveTo>
                  <a:cubicBezTo>
                    <a:pt x="10" y="10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1" y="5"/>
                    <a:pt x="13" y="3"/>
                    <a:pt x="16" y="1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6" y="5"/>
                    <a:pt x="16" y="6"/>
                    <a:pt x="16" y="7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3" y="9"/>
                    <a:pt x="12" y="10"/>
                    <a:pt x="10" y="11"/>
                  </a:cubicBezTo>
                  <a:moveTo>
                    <a:pt x="2" y="5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4"/>
                    <a:pt x="0" y="19"/>
                    <a:pt x="1" y="24"/>
                  </a:cubicBezTo>
                  <a:cubicBezTo>
                    <a:pt x="1" y="30"/>
                    <a:pt x="1" y="35"/>
                    <a:pt x="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9" y="43"/>
                    <a:pt x="16" y="43"/>
                    <a:pt x="23" y="43"/>
                  </a:cubicBezTo>
                  <a:cubicBezTo>
                    <a:pt x="29" y="43"/>
                    <a:pt x="35" y="43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1"/>
                    <a:pt x="46" y="39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5"/>
                    <a:pt x="48" y="34"/>
                    <a:pt x="48" y="32"/>
                  </a:cubicBezTo>
                  <a:cubicBezTo>
                    <a:pt x="48" y="31"/>
                    <a:pt x="48" y="29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4" y="27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4" y="20"/>
                    <a:pt x="33" y="20"/>
                    <a:pt x="32" y="20"/>
                  </a:cubicBezTo>
                  <a:cubicBezTo>
                    <a:pt x="32" y="19"/>
                    <a:pt x="32" y="18"/>
                    <a:pt x="32" y="17"/>
                  </a:cubicBezTo>
                  <a:cubicBezTo>
                    <a:pt x="32" y="16"/>
                    <a:pt x="32" y="14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3"/>
                    <a:pt x="28" y="13"/>
                  </a:cubicBezTo>
                  <a:cubicBezTo>
                    <a:pt x="27" y="13"/>
                    <a:pt x="25" y="13"/>
                    <a:pt x="24" y="13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4" y="10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5"/>
                    <a:pt x="17" y="4"/>
                  </a:cubicBezTo>
                  <a:cubicBezTo>
                    <a:pt x="17" y="3"/>
                    <a:pt x="17" y="2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Freeform 155"/>
            <p:cNvSpPr>
              <a:spLocks noEditPoints="1"/>
            </p:cNvSpPr>
            <p:nvPr/>
          </p:nvSpPr>
          <p:spPr bwMode="auto">
            <a:xfrm>
              <a:off x="3998" y="2400"/>
              <a:ext cx="14" cy="19"/>
            </a:xfrm>
            <a:custGeom>
              <a:avLst/>
              <a:gdLst>
                <a:gd name="T0" fmla="*/ 2 w 6"/>
                <a:gd name="T1" fmla="*/ 4 h 8"/>
                <a:gd name="T2" fmla="*/ 2 w 6"/>
                <a:gd name="T3" fmla="*/ 1 h 8"/>
                <a:gd name="T4" fmla="*/ 3 w 6"/>
                <a:gd name="T5" fmla="*/ 1 h 8"/>
                <a:gd name="T6" fmla="*/ 4 w 6"/>
                <a:gd name="T7" fmla="*/ 1 h 8"/>
                <a:gd name="T8" fmla="*/ 5 w 6"/>
                <a:gd name="T9" fmla="*/ 1 h 8"/>
                <a:gd name="T10" fmla="*/ 5 w 6"/>
                <a:gd name="T11" fmla="*/ 1 h 8"/>
                <a:gd name="T12" fmla="*/ 5 w 6"/>
                <a:gd name="T13" fmla="*/ 2 h 8"/>
                <a:gd name="T14" fmla="*/ 3 w 6"/>
                <a:gd name="T15" fmla="*/ 2 h 8"/>
                <a:gd name="T16" fmla="*/ 3 w 6"/>
                <a:gd name="T17" fmla="*/ 3 h 8"/>
                <a:gd name="T18" fmla="*/ 3 w 6"/>
                <a:gd name="T19" fmla="*/ 3 h 8"/>
                <a:gd name="T20" fmla="*/ 4 w 6"/>
                <a:gd name="T21" fmla="*/ 7 h 8"/>
                <a:gd name="T22" fmla="*/ 3 w 6"/>
                <a:gd name="T23" fmla="*/ 7 h 8"/>
                <a:gd name="T24" fmla="*/ 1 w 6"/>
                <a:gd name="T25" fmla="*/ 7 h 8"/>
                <a:gd name="T26" fmla="*/ 1 w 6"/>
                <a:gd name="T27" fmla="*/ 6 h 8"/>
                <a:gd name="T28" fmla="*/ 2 w 6"/>
                <a:gd name="T29" fmla="*/ 6 h 8"/>
                <a:gd name="T30" fmla="*/ 3 w 6"/>
                <a:gd name="T31" fmla="*/ 6 h 8"/>
                <a:gd name="T32" fmla="*/ 4 w 6"/>
                <a:gd name="T33" fmla="*/ 4 h 8"/>
                <a:gd name="T34" fmla="*/ 2 w 6"/>
                <a:gd name="T35" fmla="*/ 4 h 8"/>
                <a:gd name="T36" fmla="*/ 2 w 6"/>
                <a:gd name="T37" fmla="*/ 4 h 8"/>
                <a:gd name="T38" fmla="*/ 3 w 6"/>
                <a:gd name="T39" fmla="*/ 0 h 8"/>
                <a:gd name="T40" fmla="*/ 1 w 6"/>
                <a:gd name="T41" fmla="*/ 1 h 8"/>
                <a:gd name="T42" fmla="*/ 1 w 6"/>
                <a:gd name="T43" fmla="*/ 4 h 8"/>
                <a:gd name="T44" fmla="*/ 1 w 6"/>
                <a:gd name="T45" fmla="*/ 5 h 8"/>
                <a:gd name="T46" fmla="*/ 2 w 6"/>
                <a:gd name="T47" fmla="*/ 5 h 8"/>
                <a:gd name="T48" fmla="*/ 2 w 6"/>
                <a:gd name="T49" fmla="*/ 5 h 8"/>
                <a:gd name="T50" fmla="*/ 3 w 6"/>
                <a:gd name="T51" fmla="*/ 5 h 8"/>
                <a:gd name="T52" fmla="*/ 3 w 6"/>
                <a:gd name="T53" fmla="*/ 5 h 8"/>
                <a:gd name="T54" fmla="*/ 2 w 6"/>
                <a:gd name="T55" fmla="*/ 5 h 8"/>
                <a:gd name="T56" fmla="*/ 2 w 6"/>
                <a:gd name="T57" fmla="*/ 5 h 8"/>
                <a:gd name="T58" fmla="*/ 1 w 6"/>
                <a:gd name="T59" fmla="*/ 6 h 8"/>
                <a:gd name="T60" fmla="*/ 1 w 6"/>
                <a:gd name="T61" fmla="*/ 6 h 8"/>
                <a:gd name="T62" fmla="*/ 0 w 6"/>
                <a:gd name="T63" fmla="*/ 7 h 8"/>
                <a:gd name="T64" fmla="*/ 1 w 6"/>
                <a:gd name="T65" fmla="*/ 7 h 8"/>
                <a:gd name="T66" fmla="*/ 3 w 6"/>
                <a:gd name="T67" fmla="*/ 8 h 8"/>
                <a:gd name="T68" fmla="*/ 4 w 6"/>
                <a:gd name="T69" fmla="*/ 7 h 8"/>
                <a:gd name="T70" fmla="*/ 6 w 6"/>
                <a:gd name="T71" fmla="*/ 4 h 8"/>
                <a:gd name="T72" fmla="*/ 5 w 6"/>
                <a:gd name="T73" fmla="*/ 3 h 8"/>
                <a:gd name="T74" fmla="*/ 6 w 6"/>
                <a:gd name="T75" fmla="*/ 2 h 8"/>
                <a:gd name="T76" fmla="*/ 6 w 6"/>
                <a:gd name="T77" fmla="*/ 2 h 8"/>
                <a:gd name="T78" fmla="*/ 6 w 6"/>
                <a:gd name="T79" fmla="*/ 1 h 8"/>
                <a:gd name="T80" fmla="*/ 5 w 6"/>
                <a:gd name="T81" fmla="*/ 0 h 8"/>
                <a:gd name="T82" fmla="*/ 5 w 6"/>
                <a:gd name="T83" fmla="*/ 0 h 8"/>
                <a:gd name="T84" fmla="*/ 4 w 6"/>
                <a:gd name="T85" fmla="*/ 0 h 8"/>
                <a:gd name="T86" fmla="*/ 4 w 6"/>
                <a:gd name="T87" fmla="*/ 0 h 8"/>
                <a:gd name="T88" fmla="*/ 3 w 6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8">
                  <a:moveTo>
                    <a:pt x="2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7"/>
                    <a:pt x="6" y="6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Freeform 156"/>
            <p:cNvSpPr>
              <a:spLocks noEditPoints="1"/>
            </p:cNvSpPr>
            <p:nvPr/>
          </p:nvSpPr>
          <p:spPr bwMode="auto">
            <a:xfrm>
              <a:off x="3924" y="2343"/>
              <a:ext cx="17" cy="19"/>
            </a:xfrm>
            <a:custGeom>
              <a:avLst/>
              <a:gdLst>
                <a:gd name="T0" fmla="*/ 1 w 7"/>
                <a:gd name="T1" fmla="*/ 3 h 8"/>
                <a:gd name="T2" fmla="*/ 1 w 7"/>
                <a:gd name="T3" fmla="*/ 3 h 8"/>
                <a:gd name="T4" fmla="*/ 1 w 7"/>
                <a:gd name="T5" fmla="*/ 2 h 8"/>
                <a:gd name="T6" fmla="*/ 4 w 7"/>
                <a:gd name="T7" fmla="*/ 0 h 8"/>
                <a:gd name="T8" fmla="*/ 4 w 7"/>
                <a:gd name="T9" fmla="*/ 0 h 8"/>
                <a:gd name="T10" fmla="*/ 4 w 7"/>
                <a:gd name="T11" fmla="*/ 1 h 8"/>
                <a:gd name="T12" fmla="*/ 4 w 7"/>
                <a:gd name="T13" fmla="*/ 6 h 8"/>
                <a:gd name="T14" fmla="*/ 5 w 7"/>
                <a:gd name="T15" fmla="*/ 6 h 8"/>
                <a:gd name="T16" fmla="*/ 6 w 7"/>
                <a:gd name="T17" fmla="*/ 6 h 8"/>
                <a:gd name="T18" fmla="*/ 6 w 7"/>
                <a:gd name="T19" fmla="*/ 7 h 8"/>
                <a:gd name="T20" fmla="*/ 6 w 7"/>
                <a:gd name="T21" fmla="*/ 7 h 8"/>
                <a:gd name="T22" fmla="*/ 6 w 7"/>
                <a:gd name="T23" fmla="*/ 8 h 8"/>
                <a:gd name="T24" fmla="*/ 1 w 7"/>
                <a:gd name="T25" fmla="*/ 7 h 8"/>
                <a:gd name="T26" fmla="*/ 1 w 7"/>
                <a:gd name="T27" fmla="*/ 6 h 8"/>
                <a:gd name="T28" fmla="*/ 1 w 7"/>
                <a:gd name="T29" fmla="*/ 6 h 8"/>
                <a:gd name="T30" fmla="*/ 3 w 7"/>
                <a:gd name="T31" fmla="*/ 6 h 8"/>
                <a:gd name="T32" fmla="*/ 3 w 7"/>
                <a:gd name="T33" fmla="*/ 2 h 8"/>
                <a:gd name="T34" fmla="*/ 1 w 7"/>
                <a:gd name="T35" fmla="*/ 3 h 8"/>
                <a:gd name="T36" fmla="*/ 1 w 7"/>
                <a:gd name="T37" fmla="*/ 3 h 8"/>
                <a:gd name="T38" fmla="*/ 4 w 7"/>
                <a:gd name="T39" fmla="*/ 0 h 8"/>
                <a:gd name="T40" fmla="*/ 3 w 7"/>
                <a:gd name="T41" fmla="*/ 0 h 8"/>
                <a:gd name="T42" fmla="*/ 0 w 7"/>
                <a:gd name="T43" fmla="*/ 1 h 8"/>
                <a:gd name="T44" fmla="*/ 0 w 7"/>
                <a:gd name="T45" fmla="*/ 2 h 8"/>
                <a:gd name="T46" fmla="*/ 0 w 7"/>
                <a:gd name="T47" fmla="*/ 2 h 8"/>
                <a:gd name="T48" fmla="*/ 1 w 7"/>
                <a:gd name="T49" fmla="*/ 4 h 8"/>
                <a:gd name="T50" fmla="*/ 1 w 7"/>
                <a:gd name="T51" fmla="*/ 4 h 8"/>
                <a:gd name="T52" fmla="*/ 1 w 7"/>
                <a:gd name="T53" fmla="*/ 4 h 8"/>
                <a:gd name="T54" fmla="*/ 2 w 7"/>
                <a:gd name="T55" fmla="*/ 4 h 8"/>
                <a:gd name="T56" fmla="*/ 2 w 7"/>
                <a:gd name="T57" fmla="*/ 4 h 8"/>
                <a:gd name="T58" fmla="*/ 2 w 7"/>
                <a:gd name="T59" fmla="*/ 4 h 8"/>
                <a:gd name="T60" fmla="*/ 2 w 7"/>
                <a:gd name="T61" fmla="*/ 5 h 8"/>
                <a:gd name="T62" fmla="*/ 1 w 7"/>
                <a:gd name="T63" fmla="*/ 5 h 8"/>
                <a:gd name="T64" fmla="*/ 1 w 7"/>
                <a:gd name="T65" fmla="*/ 5 h 8"/>
                <a:gd name="T66" fmla="*/ 0 w 7"/>
                <a:gd name="T67" fmla="*/ 6 h 8"/>
                <a:gd name="T68" fmla="*/ 0 w 7"/>
                <a:gd name="T69" fmla="*/ 7 h 8"/>
                <a:gd name="T70" fmla="*/ 1 w 7"/>
                <a:gd name="T71" fmla="*/ 8 h 8"/>
                <a:gd name="T72" fmla="*/ 3 w 7"/>
                <a:gd name="T73" fmla="*/ 8 h 8"/>
                <a:gd name="T74" fmla="*/ 6 w 7"/>
                <a:gd name="T75" fmla="*/ 8 h 8"/>
                <a:gd name="T76" fmla="*/ 6 w 7"/>
                <a:gd name="T77" fmla="*/ 8 h 8"/>
                <a:gd name="T78" fmla="*/ 7 w 7"/>
                <a:gd name="T79" fmla="*/ 7 h 8"/>
                <a:gd name="T80" fmla="*/ 7 w 7"/>
                <a:gd name="T81" fmla="*/ 7 h 8"/>
                <a:gd name="T82" fmla="*/ 7 w 7"/>
                <a:gd name="T83" fmla="*/ 6 h 8"/>
                <a:gd name="T84" fmla="*/ 6 w 7"/>
                <a:gd name="T85" fmla="*/ 5 h 8"/>
                <a:gd name="T86" fmla="*/ 5 w 7"/>
                <a:gd name="T87" fmla="*/ 5 h 8"/>
                <a:gd name="T88" fmla="*/ 5 w 7"/>
                <a:gd name="T89" fmla="*/ 1 h 8"/>
                <a:gd name="T90" fmla="*/ 5 w 7"/>
                <a:gd name="T91" fmla="*/ 0 h 8"/>
                <a:gd name="T92" fmla="*/ 4 w 7"/>
                <a:gd name="T93" fmla="*/ 0 h 8"/>
                <a:gd name="T94" fmla="*/ 4 w 7"/>
                <a:gd name="T95" fmla="*/ 0 h 8"/>
                <a:gd name="T96" fmla="*/ 4 w 7"/>
                <a:gd name="T97" fmla="*/ 0 h 8"/>
                <a:gd name="T98" fmla="*/ 4 w 7"/>
                <a:gd name="T9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8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4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8"/>
                    <a:pt x="3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Freeform 157"/>
            <p:cNvSpPr>
              <a:spLocks noEditPoints="1"/>
            </p:cNvSpPr>
            <p:nvPr/>
          </p:nvSpPr>
          <p:spPr bwMode="auto">
            <a:xfrm>
              <a:off x="3941" y="2355"/>
              <a:ext cx="17" cy="19"/>
            </a:xfrm>
            <a:custGeom>
              <a:avLst/>
              <a:gdLst>
                <a:gd name="T0" fmla="*/ 1 w 7"/>
                <a:gd name="T1" fmla="*/ 2 h 8"/>
                <a:gd name="T2" fmla="*/ 1 w 7"/>
                <a:gd name="T3" fmla="*/ 1 h 8"/>
                <a:gd name="T4" fmla="*/ 3 w 7"/>
                <a:gd name="T5" fmla="*/ 1 h 8"/>
                <a:gd name="T6" fmla="*/ 5 w 7"/>
                <a:gd name="T7" fmla="*/ 2 h 8"/>
                <a:gd name="T8" fmla="*/ 3 w 7"/>
                <a:gd name="T9" fmla="*/ 6 h 8"/>
                <a:gd name="T10" fmla="*/ 3 w 7"/>
                <a:gd name="T11" fmla="*/ 6 h 8"/>
                <a:gd name="T12" fmla="*/ 4 w 7"/>
                <a:gd name="T13" fmla="*/ 7 h 8"/>
                <a:gd name="T14" fmla="*/ 6 w 7"/>
                <a:gd name="T15" fmla="*/ 7 h 8"/>
                <a:gd name="T16" fmla="*/ 6 w 7"/>
                <a:gd name="T17" fmla="*/ 8 h 8"/>
                <a:gd name="T18" fmla="*/ 3 w 7"/>
                <a:gd name="T19" fmla="*/ 8 h 8"/>
                <a:gd name="T20" fmla="*/ 2 w 7"/>
                <a:gd name="T21" fmla="*/ 8 h 8"/>
                <a:gd name="T22" fmla="*/ 2 w 7"/>
                <a:gd name="T23" fmla="*/ 7 h 8"/>
                <a:gd name="T24" fmla="*/ 2 w 7"/>
                <a:gd name="T25" fmla="*/ 7 h 8"/>
                <a:gd name="T26" fmla="*/ 2 w 7"/>
                <a:gd name="T27" fmla="*/ 6 h 8"/>
                <a:gd name="T28" fmla="*/ 4 w 7"/>
                <a:gd name="T29" fmla="*/ 4 h 8"/>
                <a:gd name="T30" fmla="*/ 4 w 7"/>
                <a:gd name="T31" fmla="*/ 3 h 8"/>
                <a:gd name="T32" fmla="*/ 3 w 7"/>
                <a:gd name="T33" fmla="*/ 2 h 8"/>
                <a:gd name="T34" fmla="*/ 3 w 7"/>
                <a:gd name="T35" fmla="*/ 2 h 8"/>
                <a:gd name="T36" fmla="*/ 1 w 7"/>
                <a:gd name="T37" fmla="*/ 2 h 8"/>
                <a:gd name="T38" fmla="*/ 3 w 7"/>
                <a:gd name="T39" fmla="*/ 0 h 8"/>
                <a:gd name="T40" fmla="*/ 1 w 7"/>
                <a:gd name="T41" fmla="*/ 1 h 8"/>
                <a:gd name="T42" fmla="*/ 0 w 7"/>
                <a:gd name="T43" fmla="*/ 1 h 8"/>
                <a:gd name="T44" fmla="*/ 1 w 7"/>
                <a:gd name="T45" fmla="*/ 3 h 8"/>
                <a:gd name="T46" fmla="*/ 1 w 7"/>
                <a:gd name="T47" fmla="*/ 3 h 8"/>
                <a:gd name="T48" fmla="*/ 1 w 7"/>
                <a:gd name="T49" fmla="*/ 3 h 8"/>
                <a:gd name="T50" fmla="*/ 3 w 7"/>
                <a:gd name="T51" fmla="*/ 3 h 8"/>
                <a:gd name="T52" fmla="*/ 3 w 7"/>
                <a:gd name="T53" fmla="*/ 3 h 8"/>
                <a:gd name="T54" fmla="*/ 3 w 7"/>
                <a:gd name="T55" fmla="*/ 3 h 8"/>
                <a:gd name="T56" fmla="*/ 3 w 7"/>
                <a:gd name="T57" fmla="*/ 4 h 8"/>
                <a:gd name="T58" fmla="*/ 1 w 7"/>
                <a:gd name="T59" fmla="*/ 6 h 8"/>
                <a:gd name="T60" fmla="*/ 1 w 7"/>
                <a:gd name="T61" fmla="*/ 6 h 8"/>
                <a:gd name="T62" fmla="*/ 1 w 7"/>
                <a:gd name="T63" fmla="*/ 7 h 8"/>
                <a:gd name="T64" fmla="*/ 1 w 7"/>
                <a:gd name="T65" fmla="*/ 8 h 8"/>
                <a:gd name="T66" fmla="*/ 1 w 7"/>
                <a:gd name="T67" fmla="*/ 8 h 8"/>
                <a:gd name="T68" fmla="*/ 1 w 7"/>
                <a:gd name="T69" fmla="*/ 8 h 8"/>
                <a:gd name="T70" fmla="*/ 3 w 7"/>
                <a:gd name="T71" fmla="*/ 8 h 8"/>
                <a:gd name="T72" fmla="*/ 6 w 7"/>
                <a:gd name="T73" fmla="*/ 8 h 8"/>
                <a:gd name="T74" fmla="*/ 7 w 7"/>
                <a:gd name="T75" fmla="*/ 8 h 8"/>
                <a:gd name="T76" fmla="*/ 7 w 7"/>
                <a:gd name="T77" fmla="*/ 8 h 8"/>
                <a:gd name="T78" fmla="*/ 7 w 7"/>
                <a:gd name="T79" fmla="*/ 6 h 8"/>
                <a:gd name="T80" fmla="*/ 6 w 7"/>
                <a:gd name="T81" fmla="*/ 6 h 8"/>
                <a:gd name="T82" fmla="*/ 6 w 7"/>
                <a:gd name="T83" fmla="*/ 6 h 8"/>
                <a:gd name="T84" fmla="*/ 4 w 7"/>
                <a:gd name="T85" fmla="*/ 6 h 8"/>
                <a:gd name="T86" fmla="*/ 6 w 7"/>
                <a:gd name="T87" fmla="*/ 1 h 8"/>
                <a:gd name="T88" fmla="*/ 3 w 7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" h="8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5" y="1"/>
                    <a:pt x="5" y="2"/>
                  </a:cubicBezTo>
                  <a:cubicBezTo>
                    <a:pt x="6" y="3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7" y="3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3960" y="2370"/>
              <a:ext cx="14" cy="21"/>
            </a:xfrm>
            <a:custGeom>
              <a:avLst/>
              <a:gdLst>
                <a:gd name="T0" fmla="*/ 1 w 6"/>
                <a:gd name="T1" fmla="*/ 2 h 9"/>
                <a:gd name="T2" fmla="*/ 1 w 6"/>
                <a:gd name="T3" fmla="*/ 1 h 9"/>
                <a:gd name="T4" fmla="*/ 2 w 6"/>
                <a:gd name="T5" fmla="*/ 1 h 9"/>
                <a:gd name="T6" fmla="*/ 3 w 6"/>
                <a:gd name="T7" fmla="*/ 1 h 9"/>
                <a:gd name="T8" fmla="*/ 5 w 6"/>
                <a:gd name="T9" fmla="*/ 1 h 9"/>
                <a:gd name="T10" fmla="*/ 5 w 6"/>
                <a:gd name="T11" fmla="*/ 2 h 9"/>
                <a:gd name="T12" fmla="*/ 4 w 6"/>
                <a:gd name="T13" fmla="*/ 4 h 9"/>
                <a:gd name="T14" fmla="*/ 4 w 6"/>
                <a:gd name="T15" fmla="*/ 4 h 9"/>
                <a:gd name="T16" fmla="*/ 4 w 6"/>
                <a:gd name="T17" fmla="*/ 4 h 9"/>
                <a:gd name="T18" fmla="*/ 6 w 6"/>
                <a:gd name="T19" fmla="*/ 6 h 9"/>
                <a:gd name="T20" fmla="*/ 4 w 6"/>
                <a:gd name="T21" fmla="*/ 8 h 9"/>
                <a:gd name="T22" fmla="*/ 3 w 6"/>
                <a:gd name="T23" fmla="*/ 8 h 9"/>
                <a:gd name="T24" fmla="*/ 1 w 6"/>
                <a:gd name="T25" fmla="*/ 8 h 9"/>
                <a:gd name="T26" fmla="*/ 1 w 6"/>
                <a:gd name="T27" fmla="*/ 7 h 9"/>
                <a:gd name="T28" fmla="*/ 3 w 6"/>
                <a:gd name="T29" fmla="*/ 7 h 9"/>
                <a:gd name="T30" fmla="*/ 3 w 6"/>
                <a:gd name="T31" fmla="*/ 7 h 9"/>
                <a:gd name="T32" fmla="*/ 4 w 6"/>
                <a:gd name="T33" fmla="*/ 7 h 9"/>
                <a:gd name="T34" fmla="*/ 4 w 6"/>
                <a:gd name="T35" fmla="*/ 6 h 9"/>
                <a:gd name="T36" fmla="*/ 4 w 6"/>
                <a:gd name="T37" fmla="*/ 5 h 9"/>
                <a:gd name="T38" fmla="*/ 3 w 6"/>
                <a:gd name="T39" fmla="*/ 5 h 9"/>
                <a:gd name="T40" fmla="*/ 2 w 6"/>
                <a:gd name="T41" fmla="*/ 5 h 9"/>
                <a:gd name="T42" fmla="*/ 2 w 6"/>
                <a:gd name="T43" fmla="*/ 4 h 9"/>
                <a:gd name="T44" fmla="*/ 2 w 6"/>
                <a:gd name="T45" fmla="*/ 4 h 9"/>
                <a:gd name="T46" fmla="*/ 4 w 6"/>
                <a:gd name="T47" fmla="*/ 4 h 9"/>
                <a:gd name="T48" fmla="*/ 4 w 6"/>
                <a:gd name="T49" fmla="*/ 3 h 9"/>
                <a:gd name="T50" fmla="*/ 2 w 6"/>
                <a:gd name="T51" fmla="*/ 2 h 9"/>
                <a:gd name="T52" fmla="*/ 1 w 6"/>
                <a:gd name="T53" fmla="*/ 2 h 9"/>
                <a:gd name="T54" fmla="*/ 3 w 6"/>
                <a:gd name="T55" fmla="*/ 0 h 9"/>
                <a:gd name="T56" fmla="*/ 1 w 6"/>
                <a:gd name="T57" fmla="*/ 0 h 9"/>
                <a:gd name="T58" fmla="*/ 1 w 6"/>
                <a:gd name="T59" fmla="*/ 1 h 9"/>
                <a:gd name="T60" fmla="*/ 1 w 6"/>
                <a:gd name="T61" fmla="*/ 1 h 9"/>
                <a:gd name="T62" fmla="*/ 1 w 6"/>
                <a:gd name="T63" fmla="*/ 2 h 9"/>
                <a:gd name="T64" fmla="*/ 1 w 6"/>
                <a:gd name="T65" fmla="*/ 3 h 9"/>
                <a:gd name="T66" fmla="*/ 1 w 6"/>
                <a:gd name="T67" fmla="*/ 3 h 9"/>
                <a:gd name="T68" fmla="*/ 1 w 6"/>
                <a:gd name="T69" fmla="*/ 3 h 9"/>
                <a:gd name="T70" fmla="*/ 2 w 6"/>
                <a:gd name="T71" fmla="*/ 2 h 9"/>
                <a:gd name="T72" fmla="*/ 3 w 6"/>
                <a:gd name="T73" fmla="*/ 3 h 9"/>
                <a:gd name="T74" fmla="*/ 3 w 6"/>
                <a:gd name="T75" fmla="*/ 3 h 9"/>
                <a:gd name="T76" fmla="*/ 2 w 6"/>
                <a:gd name="T77" fmla="*/ 3 h 9"/>
                <a:gd name="T78" fmla="*/ 2 w 6"/>
                <a:gd name="T79" fmla="*/ 3 h 9"/>
                <a:gd name="T80" fmla="*/ 2 w 6"/>
                <a:gd name="T81" fmla="*/ 3 h 9"/>
                <a:gd name="T82" fmla="*/ 1 w 6"/>
                <a:gd name="T83" fmla="*/ 4 h 9"/>
                <a:gd name="T84" fmla="*/ 1 w 6"/>
                <a:gd name="T85" fmla="*/ 4 h 9"/>
                <a:gd name="T86" fmla="*/ 1 w 6"/>
                <a:gd name="T87" fmla="*/ 5 h 9"/>
                <a:gd name="T88" fmla="*/ 2 w 6"/>
                <a:gd name="T89" fmla="*/ 5 h 9"/>
                <a:gd name="T90" fmla="*/ 2 w 6"/>
                <a:gd name="T91" fmla="*/ 6 h 9"/>
                <a:gd name="T92" fmla="*/ 3 w 6"/>
                <a:gd name="T93" fmla="*/ 5 h 9"/>
                <a:gd name="T94" fmla="*/ 3 w 6"/>
                <a:gd name="T95" fmla="*/ 6 h 9"/>
                <a:gd name="T96" fmla="*/ 4 w 6"/>
                <a:gd name="T97" fmla="*/ 6 h 9"/>
                <a:gd name="T98" fmla="*/ 4 w 6"/>
                <a:gd name="T99" fmla="*/ 6 h 9"/>
                <a:gd name="T100" fmla="*/ 3 w 6"/>
                <a:gd name="T101" fmla="*/ 6 h 9"/>
                <a:gd name="T102" fmla="*/ 3 w 6"/>
                <a:gd name="T103" fmla="*/ 6 h 9"/>
                <a:gd name="T104" fmla="*/ 2 w 6"/>
                <a:gd name="T105" fmla="*/ 6 h 9"/>
                <a:gd name="T106" fmla="*/ 1 w 6"/>
                <a:gd name="T107" fmla="*/ 6 h 9"/>
                <a:gd name="T108" fmla="*/ 0 w 6"/>
                <a:gd name="T109" fmla="*/ 8 h 9"/>
                <a:gd name="T110" fmla="*/ 0 w 6"/>
                <a:gd name="T111" fmla="*/ 8 h 9"/>
                <a:gd name="T112" fmla="*/ 3 w 6"/>
                <a:gd name="T113" fmla="*/ 9 h 9"/>
                <a:gd name="T114" fmla="*/ 4 w 6"/>
                <a:gd name="T115" fmla="*/ 9 h 9"/>
                <a:gd name="T116" fmla="*/ 6 w 6"/>
                <a:gd name="T117" fmla="*/ 6 h 9"/>
                <a:gd name="T118" fmla="*/ 5 w 6"/>
                <a:gd name="T119" fmla="*/ 4 h 9"/>
                <a:gd name="T120" fmla="*/ 6 w 6"/>
                <a:gd name="T121" fmla="*/ 2 h 9"/>
                <a:gd name="T122" fmla="*/ 5 w 6"/>
                <a:gd name="T123" fmla="*/ 1 h 9"/>
                <a:gd name="T124" fmla="*/ 3 w 6"/>
                <a:gd name="T1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" h="9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6" y="6"/>
                    <a:pt x="6" y="4"/>
                    <a:pt x="5" y="4"/>
                  </a:cubicBezTo>
                  <a:cubicBezTo>
                    <a:pt x="5" y="3"/>
                    <a:pt x="6" y="3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Freeform 159"/>
            <p:cNvSpPr>
              <a:spLocks noEditPoints="1"/>
            </p:cNvSpPr>
            <p:nvPr/>
          </p:nvSpPr>
          <p:spPr bwMode="auto">
            <a:xfrm>
              <a:off x="3982" y="2389"/>
              <a:ext cx="7" cy="7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3 w 3"/>
                <a:gd name="T9" fmla="*/ 0 h 3"/>
                <a:gd name="T10" fmla="*/ 2 w 3"/>
                <a:gd name="T11" fmla="*/ 1 h 3"/>
                <a:gd name="T12" fmla="*/ 0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3 h 3"/>
                <a:gd name="T22" fmla="*/ 3 w 3"/>
                <a:gd name="T23" fmla="*/ 3 h 3"/>
                <a:gd name="T24" fmla="*/ 3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Freeform 160"/>
            <p:cNvSpPr>
              <a:spLocks noEditPoints="1"/>
            </p:cNvSpPr>
            <p:nvPr/>
          </p:nvSpPr>
          <p:spPr bwMode="auto">
            <a:xfrm>
              <a:off x="3977" y="2384"/>
              <a:ext cx="19" cy="21"/>
            </a:xfrm>
            <a:custGeom>
              <a:avLst/>
              <a:gdLst>
                <a:gd name="T0" fmla="*/ 5 w 8"/>
                <a:gd name="T1" fmla="*/ 1 h 9"/>
                <a:gd name="T2" fmla="*/ 6 w 8"/>
                <a:gd name="T3" fmla="*/ 1 h 9"/>
                <a:gd name="T4" fmla="*/ 5 w 8"/>
                <a:gd name="T5" fmla="*/ 2 h 9"/>
                <a:gd name="T6" fmla="*/ 5 w 8"/>
                <a:gd name="T7" fmla="*/ 5 h 9"/>
                <a:gd name="T8" fmla="*/ 6 w 8"/>
                <a:gd name="T9" fmla="*/ 5 h 9"/>
                <a:gd name="T10" fmla="*/ 6 w 8"/>
                <a:gd name="T11" fmla="*/ 5 h 9"/>
                <a:gd name="T12" fmla="*/ 7 w 8"/>
                <a:gd name="T13" fmla="*/ 5 h 9"/>
                <a:gd name="T14" fmla="*/ 7 w 8"/>
                <a:gd name="T15" fmla="*/ 6 h 9"/>
                <a:gd name="T16" fmla="*/ 7 w 8"/>
                <a:gd name="T17" fmla="*/ 6 h 9"/>
                <a:gd name="T18" fmla="*/ 6 w 8"/>
                <a:gd name="T19" fmla="*/ 6 h 9"/>
                <a:gd name="T20" fmla="*/ 5 w 8"/>
                <a:gd name="T21" fmla="*/ 6 h 9"/>
                <a:gd name="T22" fmla="*/ 5 w 8"/>
                <a:gd name="T23" fmla="*/ 6 h 9"/>
                <a:gd name="T24" fmla="*/ 5 w 8"/>
                <a:gd name="T25" fmla="*/ 8 h 9"/>
                <a:gd name="T26" fmla="*/ 5 w 8"/>
                <a:gd name="T27" fmla="*/ 9 h 9"/>
                <a:gd name="T28" fmla="*/ 5 w 8"/>
                <a:gd name="T29" fmla="*/ 9 h 9"/>
                <a:gd name="T30" fmla="*/ 5 w 8"/>
                <a:gd name="T31" fmla="*/ 7 h 9"/>
                <a:gd name="T32" fmla="*/ 5 w 8"/>
                <a:gd name="T33" fmla="*/ 7 h 9"/>
                <a:gd name="T34" fmla="*/ 5 w 8"/>
                <a:gd name="T35" fmla="*/ 6 h 9"/>
                <a:gd name="T36" fmla="*/ 4 w 8"/>
                <a:gd name="T37" fmla="*/ 6 h 9"/>
                <a:gd name="T38" fmla="*/ 4 w 8"/>
                <a:gd name="T39" fmla="*/ 6 h 9"/>
                <a:gd name="T40" fmla="*/ 4 w 8"/>
                <a:gd name="T41" fmla="*/ 6 h 9"/>
                <a:gd name="T42" fmla="*/ 3 w 8"/>
                <a:gd name="T43" fmla="*/ 6 h 9"/>
                <a:gd name="T44" fmla="*/ 2 w 8"/>
                <a:gd name="T45" fmla="*/ 6 h 9"/>
                <a:gd name="T46" fmla="*/ 1 w 8"/>
                <a:gd name="T47" fmla="*/ 6 h 9"/>
                <a:gd name="T48" fmla="*/ 1 w 8"/>
                <a:gd name="T49" fmla="*/ 5 h 9"/>
                <a:gd name="T50" fmla="*/ 4 w 8"/>
                <a:gd name="T51" fmla="*/ 1 h 9"/>
                <a:gd name="T52" fmla="*/ 4 w 8"/>
                <a:gd name="T53" fmla="*/ 1 h 9"/>
                <a:gd name="T54" fmla="*/ 5 w 8"/>
                <a:gd name="T55" fmla="*/ 1 h 9"/>
                <a:gd name="T56" fmla="*/ 6 w 8"/>
                <a:gd name="T57" fmla="*/ 0 h 9"/>
                <a:gd name="T58" fmla="*/ 5 w 8"/>
                <a:gd name="T59" fmla="*/ 1 h 9"/>
                <a:gd name="T60" fmla="*/ 4 w 8"/>
                <a:gd name="T61" fmla="*/ 1 h 9"/>
                <a:gd name="T62" fmla="*/ 4 w 8"/>
                <a:gd name="T63" fmla="*/ 1 h 9"/>
                <a:gd name="T64" fmla="*/ 0 w 8"/>
                <a:gd name="T65" fmla="*/ 5 h 9"/>
                <a:gd name="T66" fmla="*/ 0 w 8"/>
                <a:gd name="T67" fmla="*/ 7 h 9"/>
                <a:gd name="T68" fmla="*/ 1 w 8"/>
                <a:gd name="T69" fmla="*/ 7 h 9"/>
                <a:gd name="T70" fmla="*/ 2 w 8"/>
                <a:gd name="T71" fmla="*/ 7 h 9"/>
                <a:gd name="T72" fmla="*/ 3 w 8"/>
                <a:gd name="T73" fmla="*/ 7 h 9"/>
                <a:gd name="T74" fmla="*/ 4 w 8"/>
                <a:gd name="T75" fmla="*/ 7 h 9"/>
                <a:gd name="T76" fmla="*/ 4 w 8"/>
                <a:gd name="T77" fmla="*/ 7 h 9"/>
                <a:gd name="T78" fmla="*/ 4 w 8"/>
                <a:gd name="T79" fmla="*/ 9 h 9"/>
                <a:gd name="T80" fmla="*/ 4 w 8"/>
                <a:gd name="T81" fmla="*/ 9 h 9"/>
                <a:gd name="T82" fmla="*/ 4 w 8"/>
                <a:gd name="T83" fmla="*/ 9 h 9"/>
                <a:gd name="T84" fmla="*/ 6 w 8"/>
                <a:gd name="T85" fmla="*/ 9 h 9"/>
                <a:gd name="T86" fmla="*/ 6 w 8"/>
                <a:gd name="T87" fmla="*/ 9 h 9"/>
                <a:gd name="T88" fmla="*/ 6 w 8"/>
                <a:gd name="T89" fmla="*/ 8 h 9"/>
                <a:gd name="T90" fmla="*/ 6 w 8"/>
                <a:gd name="T91" fmla="*/ 7 h 9"/>
                <a:gd name="T92" fmla="*/ 7 w 8"/>
                <a:gd name="T93" fmla="*/ 7 h 9"/>
                <a:gd name="T94" fmla="*/ 7 w 8"/>
                <a:gd name="T95" fmla="*/ 7 h 9"/>
                <a:gd name="T96" fmla="*/ 8 w 8"/>
                <a:gd name="T97" fmla="*/ 6 h 9"/>
                <a:gd name="T98" fmla="*/ 8 w 8"/>
                <a:gd name="T99" fmla="*/ 5 h 9"/>
                <a:gd name="T100" fmla="*/ 8 w 8"/>
                <a:gd name="T101" fmla="*/ 5 h 9"/>
                <a:gd name="T102" fmla="*/ 7 w 8"/>
                <a:gd name="T103" fmla="*/ 5 h 9"/>
                <a:gd name="T104" fmla="*/ 7 w 8"/>
                <a:gd name="T105" fmla="*/ 5 h 9"/>
                <a:gd name="T106" fmla="*/ 6 w 8"/>
                <a:gd name="T107" fmla="*/ 5 h 9"/>
                <a:gd name="T108" fmla="*/ 6 w 8"/>
                <a:gd name="T109" fmla="*/ 2 h 9"/>
                <a:gd name="T110" fmla="*/ 6 w 8"/>
                <a:gd name="T111" fmla="*/ 1 h 9"/>
                <a:gd name="T112" fmla="*/ 6 w 8"/>
                <a:gd name="T113" fmla="*/ 1 h 9"/>
                <a:gd name="T114" fmla="*/ 6 w 8"/>
                <a:gd name="T1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" h="9"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3" y="3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Freeform 161"/>
            <p:cNvSpPr>
              <a:spLocks noEditPoints="1"/>
            </p:cNvSpPr>
            <p:nvPr/>
          </p:nvSpPr>
          <p:spPr bwMode="auto">
            <a:xfrm>
              <a:off x="4074" y="2067"/>
              <a:ext cx="141" cy="79"/>
            </a:xfrm>
            <a:custGeom>
              <a:avLst/>
              <a:gdLst>
                <a:gd name="T0" fmla="*/ 26 w 59"/>
                <a:gd name="T1" fmla="*/ 28 h 33"/>
                <a:gd name="T2" fmla="*/ 23 w 59"/>
                <a:gd name="T3" fmla="*/ 30 h 33"/>
                <a:gd name="T4" fmla="*/ 24 w 59"/>
                <a:gd name="T5" fmla="*/ 25 h 33"/>
                <a:gd name="T6" fmla="*/ 23 w 59"/>
                <a:gd name="T7" fmla="*/ 30 h 33"/>
                <a:gd name="T8" fmla="*/ 20 w 59"/>
                <a:gd name="T9" fmla="*/ 23 h 33"/>
                <a:gd name="T10" fmla="*/ 17 w 59"/>
                <a:gd name="T11" fmla="*/ 26 h 33"/>
                <a:gd name="T12" fmla="*/ 19 w 59"/>
                <a:gd name="T13" fmla="*/ 23 h 33"/>
                <a:gd name="T14" fmla="*/ 9 w 59"/>
                <a:gd name="T15" fmla="*/ 20 h 33"/>
                <a:gd name="T16" fmla="*/ 8 w 59"/>
                <a:gd name="T17" fmla="*/ 21 h 33"/>
                <a:gd name="T18" fmla="*/ 48 w 59"/>
                <a:gd name="T19" fmla="*/ 20 h 33"/>
                <a:gd name="T20" fmla="*/ 7 w 59"/>
                <a:gd name="T21" fmla="*/ 20 h 33"/>
                <a:gd name="T22" fmla="*/ 7 w 59"/>
                <a:gd name="T23" fmla="*/ 20 h 33"/>
                <a:gd name="T24" fmla="*/ 10 w 59"/>
                <a:gd name="T25" fmla="*/ 18 h 33"/>
                <a:gd name="T26" fmla="*/ 17 w 59"/>
                <a:gd name="T27" fmla="*/ 13 h 33"/>
                <a:gd name="T28" fmla="*/ 29 w 59"/>
                <a:gd name="T29" fmla="*/ 10 h 33"/>
                <a:gd name="T30" fmla="*/ 44 w 59"/>
                <a:gd name="T31" fmla="*/ 24 h 33"/>
                <a:gd name="T32" fmla="*/ 41 w 59"/>
                <a:gd name="T33" fmla="*/ 27 h 33"/>
                <a:gd name="T34" fmla="*/ 32 w 59"/>
                <a:gd name="T35" fmla="*/ 23 h 33"/>
                <a:gd name="T36" fmla="*/ 35 w 59"/>
                <a:gd name="T37" fmla="*/ 30 h 33"/>
                <a:gd name="T38" fmla="*/ 33 w 59"/>
                <a:gd name="T39" fmla="*/ 30 h 33"/>
                <a:gd name="T40" fmla="*/ 29 w 59"/>
                <a:gd name="T41" fmla="*/ 28 h 33"/>
                <a:gd name="T42" fmla="*/ 24 w 59"/>
                <a:gd name="T43" fmla="*/ 23 h 33"/>
                <a:gd name="T44" fmla="*/ 16 w 59"/>
                <a:gd name="T45" fmla="*/ 22 h 33"/>
                <a:gd name="T46" fmla="*/ 14 w 59"/>
                <a:gd name="T47" fmla="*/ 6 h 33"/>
                <a:gd name="T48" fmla="*/ 9 w 59"/>
                <a:gd name="T49" fmla="*/ 19 h 33"/>
                <a:gd name="T50" fmla="*/ 21 w 59"/>
                <a:gd name="T51" fmla="*/ 7 h 33"/>
                <a:gd name="T52" fmla="*/ 43 w 59"/>
                <a:gd name="T53" fmla="*/ 7 h 33"/>
                <a:gd name="T54" fmla="*/ 32 w 59"/>
                <a:gd name="T55" fmla="*/ 12 h 33"/>
                <a:gd name="T56" fmla="*/ 19 w 59"/>
                <a:gd name="T57" fmla="*/ 12 h 33"/>
                <a:gd name="T58" fmla="*/ 49 w 59"/>
                <a:gd name="T59" fmla="*/ 18 h 33"/>
                <a:gd name="T60" fmla="*/ 44 w 59"/>
                <a:gd name="T61" fmla="*/ 6 h 33"/>
                <a:gd name="T62" fmla="*/ 43 w 59"/>
                <a:gd name="T63" fmla="*/ 3 h 33"/>
                <a:gd name="T64" fmla="*/ 36 w 59"/>
                <a:gd name="T65" fmla="*/ 6 h 33"/>
                <a:gd name="T66" fmla="*/ 19 w 59"/>
                <a:gd name="T67" fmla="*/ 7 h 33"/>
                <a:gd name="T68" fmla="*/ 8 w 59"/>
                <a:gd name="T69" fmla="*/ 1 h 33"/>
                <a:gd name="T70" fmla="*/ 7 w 59"/>
                <a:gd name="T71" fmla="*/ 18 h 33"/>
                <a:gd name="T72" fmla="*/ 4 w 59"/>
                <a:gd name="T73" fmla="*/ 19 h 33"/>
                <a:gd name="T74" fmla="*/ 5 w 59"/>
                <a:gd name="T75" fmla="*/ 16 h 33"/>
                <a:gd name="T76" fmla="*/ 5 w 59"/>
                <a:gd name="T77" fmla="*/ 15 h 33"/>
                <a:gd name="T78" fmla="*/ 4 w 59"/>
                <a:gd name="T79" fmla="*/ 14 h 33"/>
                <a:gd name="T80" fmla="*/ 1 w 59"/>
                <a:gd name="T81" fmla="*/ 16 h 33"/>
                <a:gd name="T82" fmla="*/ 0 w 59"/>
                <a:gd name="T83" fmla="*/ 17 h 33"/>
                <a:gd name="T84" fmla="*/ 6 w 59"/>
                <a:gd name="T85" fmla="*/ 21 h 33"/>
                <a:gd name="T86" fmla="*/ 17 w 59"/>
                <a:gd name="T87" fmla="*/ 27 h 33"/>
                <a:gd name="T88" fmla="*/ 21 w 59"/>
                <a:gd name="T89" fmla="*/ 29 h 33"/>
                <a:gd name="T90" fmla="*/ 28 w 59"/>
                <a:gd name="T91" fmla="*/ 32 h 33"/>
                <a:gd name="T92" fmla="*/ 35 w 59"/>
                <a:gd name="T93" fmla="*/ 31 h 33"/>
                <a:gd name="T94" fmla="*/ 43 w 59"/>
                <a:gd name="T95" fmla="*/ 25 h 33"/>
                <a:gd name="T96" fmla="*/ 49 w 59"/>
                <a:gd name="T97" fmla="*/ 21 h 33"/>
                <a:gd name="T98" fmla="*/ 57 w 59"/>
                <a:gd name="T99" fmla="*/ 17 h 33"/>
                <a:gd name="T100" fmla="*/ 56 w 59"/>
                <a:gd name="T101" fmla="*/ 16 h 33"/>
                <a:gd name="T102" fmla="*/ 57 w 59"/>
                <a:gd name="T103" fmla="*/ 13 h 33"/>
                <a:gd name="T104" fmla="*/ 52 w 59"/>
                <a:gd name="T105" fmla="*/ 18 h 33"/>
                <a:gd name="T106" fmla="*/ 51 w 59"/>
                <a:gd name="T107" fmla="*/ 19 h 33"/>
                <a:gd name="T108" fmla="*/ 49 w 59"/>
                <a:gd name="T109" fmla="*/ 20 h 33"/>
                <a:gd name="T110" fmla="*/ 51 w 59"/>
                <a:gd name="T111" fmla="*/ 15 h 33"/>
                <a:gd name="T112" fmla="*/ 50 w 59"/>
                <a:gd name="T1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33">
                  <a:moveTo>
                    <a:pt x="26" y="32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7" y="31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moveTo>
                    <a:pt x="23" y="30"/>
                  </a:moveTo>
                  <a:cubicBezTo>
                    <a:pt x="23" y="30"/>
                    <a:pt x="23" y="30"/>
                    <a:pt x="22" y="30"/>
                  </a:cubicBezTo>
                  <a:cubicBezTo>
                    <a:pt x="22" y="29"/>
                    <a:pt x="22" y="29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7"/>
                    <a:pt x="23" y="27"/>
                    <a:pt x="23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5"/>
                  </a:cubicBezTo>
                  <a:cubicBezTo>
                    <a:pt x="26" y="25"/>
                    <a:pt x="26" y="26"/>
                    <a:pt x="25" y="26"/>
                  </a:cubicBezTo>
                  <a:cubicBezTo>
                    <a:pt x="25" y="27"/>
                    <a:pt x="25" y="28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3" y="30"/>
                  </a:cubicBezTo>
                  <a:moveTo>
                    <a:pt x="20" y="28"/>
                  </a:moveTo>
                  <a:cubicBezTo>
                    <a:pt x="20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5"/>
                    <a:pt x="19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3" y="23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7"/>
                    <a:pt x="21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moveTo>
                    <a:pt x="17" y="2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8" y="21"/>
                    <a:pt x="18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17" y="26"/>
                    <a:pt x="17" y="26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8" y="21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moveTo>
                    <a:pt x="47" y="20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0"/>
                    <a:pt x="47" y="20"/>
                    <a:pt x="47" y="20"/>
                  </a:cubicBezTo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47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moveTo>
                    <a:pt x="16" y="22"/>
                  </a:moveTo>
                  <a:cubicBezTo>
                    <a:pt x="15" y="20"/>
                    <a:pt x="13" y="18"/>
                    <a:pt x="10" y="18"/>
                  </a:cubicBezTo>
                  <a:cubicBezTo>
                    <a:pt x="10" y="14"/>
                    <a:pt x="12" y="10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2"/>
                    <a:pt x="23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0"/>
                    <a:pt x="27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2" y="13"/>
                    <a:pt x="33" y="13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41" y="18"/>
                    <a:pt x="44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3"/>
                    <a:pt x="45" y="23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4" y="24"/>
                    <a:pt x="44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39" y="22"/>
                    <a:pt x="36" y="21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6" y="22"/>
                    <a:pt x="39" y="23"/>
                    <a:pt x="42" y="25"/>
                  </a:cubicBezTo>
                  <a:cubicBezTo>
                    <a:pt x="42" y="25"/>
                    <a:pt x="41" y="26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7"/>
                    <a:pt x="39" y="27"/>
                    <a:pt x="38" y="27"/>
                  </a:cubicBezTo>
                  <a:cubicBezTo>
                    <a:pt x="38" y="26"/>
                    <a:pt x="37" y="26"/>
                    <a:pt x="36" y="2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7" y="27"/>
                    <a:pt x="38" y="28"/>
                  </a:cubicBezTo>
                  <a:cubicBezTo>
                    <a:pt x="38" y="28"/>
                    <a:pt x="38" y="29"/>
                    <a:pt x="37" y="29"/>
                  </a:cubicBezTo>
                  <a:cubicBezTo>
                    <a:pt x="37" y="29"/>
                    <a:pt x="37" y="30"/>
                    <a:pt x="36" y="30"/>
                  </a:cubicBezTo>
                  <a:cubicBezTo>
                    <a:pt x="36" y="30"/>
                    <a:pt x="36" y="30"/>
                    <a:pt x="35" y="30"/>
                  </a:cubicBezTo>
                  <a:cubicBezTo>
                    <a:pt x="35" y="29"/>
                    <a:pt x="34" y="29"/>
                    <a:pt x="33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2"/>
                    <a:pt x="33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0" y="31"/>
                    <a:pt x="30" y="31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8"/>
                  </a:cubicBezTo>
                  <a:cubicBezTo>
                    <a:pt x="29" y="28"/>
                    <a:pt x="29" y="27"/>
                    <a:pt x="28" y="27"/>
                  </a:cubicBezTo>
                  <a:cubicBezTo>
                    <a:pt x="28" y="26"/>
                    <a:pt x="27" y="26"/>
                    <a:pt x="27" y="26"/>
                  </a:cubicBezTo>
                  <a:cubicBezTo>
                    <a:pt x="27" y="26"/>
                    <a:pt x="27" y="26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6" y="24"/>
                    <a:pt x="26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2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1"/>
                    <a:pt x="20" y="21"/>
                    <a:pt x="20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6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15"/>
                    <a:pt x="10" y="10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10" y="10"/>
                    <a:pt x="9" y="14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9" y="12"/>
                  </a:moveTo>
                  <a:cubicBezTo>
                    <a:pt x="18" y="12"/>
                    <a:pt x="18" y="12"/>
                    <a:pt x="17" y="12"/>
                  </a:cubicBezTo>
                  <a:cubicBezTo>
                    <a:pt x="17" y="12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4" y="6"/>
                    <a:pt x="26" y="5"/>
                    <a:pt x="28" y="5"/>
                  </a:cubicBezTo>
                  <a:cubicBezTo>
                    <a:pt x="31" y="5"/>
                    <a:pt x="33" y="6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7"/>
                    <a:pt x="38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8"/>
                    <a:pt x="45" y="9"/>
                    <a:pt x="46" y="11"/>
                  </a:cubicBezTo>
                  <a:cubicBezTo>
                    <a:pt x="47" y="13"/>
                    <a:pt x="47" y="15"/>
                    <a:pt x="47" y="17"/>
                  </a:cubicBezTo>
                  <a:cubicBezTo>
                    <a:pt x="46" y="18"/>
                    <a:pt x="45" y="18"/>
                    <a:pt x="43" y="19"/>
                  </a:cubicBezTo>
                  <a:cubicBezTo>
                    <a:pt x="41" y="17"/>
                    <a:pt x="37" y="15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3"/>
                    <a:pt x="32" y="12"/>
                    <a:pt x="32" y="12"/>
                  </a:cubicBezTo>
                  <a:cubicBezTo>
                    <a:pt x="31" y="11"/>
                    <a:pt x="30" y="10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6" y="9"/>
                    <a:pt x="25" y="10"/>
                    <a:pt x="24" y="10"/>
                  </a:cubicBezTo>
                  <a:cubicBezTo>
                    <a:pt x="23" y="10"/>
                    <a:pt x="23" y="10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moveTo>
                    <a:pt x="43" y="6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4"/>
                    <a:pt x="47" y="6"/>
                    <a:pt x="49" y="15"/>
                  </a:cubicBezTo>
                  <a:cubicBezTo>
                    <a:pt x="50" y="16"/>
                    <a:pt x="50" y="17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5"/>
                    <a:pt x="48" y="13"/>
                    <a:pt x="47" y="11"/>
                  </a:cubicBezTo>
                  <a:cubicBezTo>
                    <a:pt x="46" y="8"/>
                    <a:pt x="45" y="7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moveTo>
                    <a:pt x="49" y="0"/>
                  </a:moveTo>
                  <a:cubicBezTo>
                    <a:pt x="48" y="1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5"/>
                    <a:pt x="42" y="6"/>
                    <a:pt x="42" y="6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8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31" y="4"/>
                    <a:pt x="28" y="4"/>
                  </a:cubicBezTo>
                  <a:cubicBezTo>
                    <a:pt x="26" y="4"/>
                    <a:pt x="24" y="5"/>
                    <a:pt x="22" y="5"/>
                  </a:cubicBezTo>
                  <a:cubicBezTo>
                    <a:pt x="22" y="5"/>
                    <a:pt x="21" y="6"/>
                    <a:pt x="21" y="6"/>
                  </a:cubicBezTo>
                  <a:cubicBezTo>
                    <a:pt x="20" y="6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3" y="3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5"/>
                    <a:pt x="12" y="5"/>
                    <a:pt x="11" y="6"/>
                  </a:cubicBezTo>
                  <a:cubicBezTo>
                    <a:pt x="9" y="9"/>
                    <a:pt x="7" y="14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6" y="19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7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2"/>
                    <a:pt x="8" y="22"/>
                  </a:cubicBezTo>
                  <a:cubicBezTo>
                    <a:pt x="9" y="22"/>
                    <a:pt x="10" y="21"/>
                    <a:pt x="12" y="19"/>
                  </a:cubicBezTo>
                  <a:cubicBezTo>
                    <a:pt x="13" y="20"/>
                    <a:pt x="15" y="21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1" y="30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5" y="32"/>
                  </a:cubicBezTo>
                  <a:cubicBezTo>
                    <a:pt x="25" y="33"/>
                    <a:pt x="26" y="33"/>
                    <a:pt x="26" y="33"/>
                  </a:cubicBezTo>
                  <a:cubicBezTo>
                    <a:pt x="27" y="33"/>
                    <a:pt x="27" y="33"/>
                    <a:pt x="28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5" y="32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8" y="30"/>
                    <a:pt x="38" y="30"/>
                  </a:cubicBezTo>
                  <a:cubicBezTo>
                    <a:pt x="39" y="29"/>
                    <a:pt x="39" y="29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1" y="28"/>
                    <a:pt x="41" y="27"/>
                  </a:cubicBezTo>
                  <a:cubicBezTo>
                    <a:pt x="42" y="27"/>
                    <a:pt x="43" y="26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6" y="24"/>
                  </a:cubicBezTo>
                  <a:cubicBezTo>
                    <a:pt x="47" y="23"/>
                    <a:pt x="47" y="22"/>
                    <a:pt x="46" y="21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20"/>
                    <a:pt x="47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51" y="21"/>
                  </a:cubicBezTo>
                  <a:cubicBezTo>
                    <a:pt x="52" y="20"/>
                    <a:pt x="53" y="19"/>
                    <a:pt x="54" y="19"/>
                  </a:cubicBezTo>
                  <a:cubicBezTo>
                    <a:pt x="55" y="18"/>
                    <a:pt x="56" y="18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6" y="16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6"/>
                    <a:pt x="56" y="14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4"/>
                    <a:pt x="55" y="16"/>
                    <a:pt x="54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6"/>
                    <a:pt x="55" y="15"/>
                    <a:pt x="56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5"/>
                    <a:pt x="54" y="17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4" y="15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5"/>
                    <a:pt x="52" y="17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2" y="16"/>
                    <a:pt x="53" y="15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6"/>
                    <a:pt x="51" y="17"/>
                  </a:cubicBezTo>
                  <a:cubicBezTo>
                    <a:pt x="51" y="18"/>
                    <a:pt x="50" y="19"/>
                    <a:pt x="50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6"/>
                    <a:pt x="51" y="15"/>
                    <a:pt x="51" y="15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7"/>
                    <a:pt x="46" y="5"/>
                    <a:pt x="45" y="4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8" y="2"/>
                    <a:pt x="49" y="2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Freeform 162"/>
            <p:cNvSpPr>
              <a:spLocks noEditPoints="1"/>
            </p:cNvSpPr>
            <p:nvPr/>
          </p:nvSpPr>
          <p:spPr bwMode="auto">
            <a:xfrm>
              <a:off x="4141" y="2291"/>
              <a:ext cx="109" cy="150"/>
            </a:xfrm>
            <a:custGeom>
              <a:avLst/>
              <a:gdLst>
                <a:gd name="T0" fmla="*/ 19 w 46"/>
                <a:gd name="T1" fmla="*/ 56 h 63"/>
                <a:gd name="T2" fmla="*/ 11 w 46"/>
                <a:gd name="T3" fmla="*/ 24 h 63"/>
                <a:gd name="T4" fmla="*/ 16 w 46"/>
                <a:gd name="T5" fmla="*/ 39 h 63"/>
                <a:gd name="T6" fmla="*/ 17 w 46"/>
                <a:gd name="T7" fmla="*/ 59 h 63"/>
                <a:gd name="T8" fmla="*/ 5 w 46"/>
                <a:gd name="T9" fmla="*/ 60 h 63"/>
                <a:gd name="T10" fmla="*/ 26 w 46"/>
                <a:gd name="T11" fmla="*/ 24 h 63"/>
                <a:gd name="T12" fmla="*/ 32 w 46"/>
                <a:gd name="T13" fmla="*/ 58 h 63"/>
                <a:gd name="T14" fmla="*/ 31 w 46"/>
                <a:gd name="T15" fmla="*/ 59 h 63"/>
                <a:gd name="T16" fmla="*/ 17 w 46"/>
                <a:gd name="T17" fmla="*/ 23 h 63"/>
                <a:gd name="T18" fmla="*/ 31 w 46"/>
                <a:gd name="T19" fmla="*/ 20 h 63"/>
                <a:gd name="T20" fmla="*/ 33 w 46"/>
                <a:gd name="T21" fmla="*/ 56 h 63"/>
                <a:gd name="T22" fmla="*/ 18 w 46"/>
                <a:gd name="T23" fmla="*/ 22 h 63"/>
                <a:gd name="T24" fmla="*/ 19 w 46"/>
                <a:gd name="T25" fmla="*/ 23 h 63"/>
                <a:gd name="T26" fmla="*/ 4 w 46"/>
                <a:gd name="T27" fmla="*/ 21 h 63"/>
                <a:gd name="T28" fmla="*/ 11 w 46"/>
                <a:gd name="T29" fmla="*/ 12 h 63"/>
                <a:gd name="T30" fmla="*/ 26 w 46"/>
                <a:gd name="T31" fmla="*/ 12 h 63"/>
                <a:gd name="T32" fmla="*/ 20 w 46"/>
                <a:gd name="T33" fmla="*/ 23 h 63"/>
                <a:gd name="T34" fmla="*/ 22 w 46"/>
                <a:gd name="T35" fmla="*/ 21 h 63"/>
                <a:gd name="T36" fmla="*/ 36 w 46"/>
                <a:gd name="T37" fmla="*/ 6 h 63"/>
                <a:gd name="T38" fmla="*/ 26 w 46"/>
                <a:gd name="T39" fmla="*/ 21 h 63"/>
                <a:gd name="T40" fmla="*/ 39 w 46"/>
                <a:gd name="T41" fmla="*/ 6 h 63"/>
                <a:gd name="T42" fmla="*/ 30 w 46"/>
                <a:gd name="T43" fmla="*/ 19 h 63"/>
                <a:gd name="T44" fmla="*/ 11 w 46"/>
                <a:gd name="T45" fmla="*/ 21 h 63"/>
                <a:gd name="T46" fmla="*/ 25 w 46"/>
                <a:gd name="T47" fmla="*/ 5 h 63"/>
                <a:gd name="T48" fmla="*/ 16 w 46"/>
                <a:gd name="T49" fmla="*/ 19 h 63"/>
                <a:gd name="T50" fmla="*/ 11 w 46"/>
                <a:gd name="T51" fmla="*/ 23 h 63"/>
                <a:gd name="T52" fmla="*/ 6 w 46"/>
                <a:gd name="T53" fmla="*/ 21 h 63"/>
                <a:gd name="T54" fmla="*/ 8 w 46"/>
                <a:gd name="T55" fmla="*/ 21 h 63"/>
                <a:gd name="T56" fmla="*/ 22 w 46"/>
                <a:gd name="T57" fmla="*/ 6 h 63"/>
                <a:gd name="T58" fmla="*/ 12 w 46"/>
                <a:gd name="T59" fmla="*/ 12 h 63"/>
                <a:gd name="T60" fmla="*/ 12 w 46"/>
                <a:gd name="T61" fmla="*/ 12 h 63"/>
                <a:gd name="T62" fmla="*/ 34 w 46"/>
                <a:gd name="T63" fmla="*/ 5 h 63"/>
                <a:gd name="T64" fmla="*/ 27 w 46"/>
                <a:gd name="T65" fmla="*/ 6 h 63"/>
                <a:gd name="T66" fmla="*/ 32 w 46"/>
                <a:gd name="T67" fmla="*/ 19 h 63"/>
                <a:gd name="T68" fmla="*/ 45 w 46"/>
                <a:gd name="T69" fmla="*/ 42 h 63"/>
                <a:gd name="T70" fmla="*/ 3 w 46"/>
                <a:gd name="T71" fmla="*/ 22 h 63"/>
                <a:gd name="T72" fmla="*/ 19 w 46"/>
                <a:gd name="T73" fmla="*/ 4 h 63"/>
                <a:gd name="T74" fmla="*/ 18 w 46"/>
                <a:gd name="T75" fmla="*/ 22 h 63"/>
                <a:gd name="T76" fmla="*/ 16 w 46"/>
                <a:gd name="T77" fmla="*/ 21 h 63"/>
                <a:gd name="T78" fmla="*/ 33 w 46"/>
                <a:gd name="T79" fmla="*/ 2 h 63"/>
                <a:gd name="T80" fmla="*/ 18 w 46"/>
                <a:gd name="T81" fmla="*/ 22 h 63"/>
                <a:gd name="T82" fmla="*/ 28 w 46"/>
                <a:gd name="T83" fmla="*/ 2 h 63"/>
                <a:gd name="T84" fmla="*/ 25 w 46"/>
                <a:gd name="T85" fmla="*/ 4 h 63"/>
                <a:gd name="T86" fmla="*/ 21 w 46"/>
                <a:gd name="T87" fmla="*/ 5 h 63"/>
                <a:gd name="T88" fmla="*/ 19 w 46"/>
                <a:gd name="T89" fmla="*/ 0 h 63"/>
                <a:gd name="T90" fmla="*/ 1 w 46"/>
                <a:gd name="T91" fmla="*/ 23 h 63"/>
                <a:gd name="T92" fmla="*/ 4 w 46"/>
                <a:gd name="T93" fmla="*/ 60 h 63"/>
                <a:gd name="T94" fmla="*/ 11 w 46"/>
                <a:gd name="T95" fmla="*/ 63 h 63"/>
                <a:gd name="T96" fmla="*/ 17 w 46"/>
                <a:gd name="T97" fmla="*/ 60 h 63"/>
                <a:gd name="T98" fmla="*/ 19 w 46"/>
                <a:gd name="T99" fmla="*/ 60 h 63"/>
                <a:gd name="T100" fmla="*/ 19 w 46"/>
                <a:gd name="T101" fmla="*/ 60 h 63"/>
                <a:gd name="T102" fmla="*/ 32 w 46"/>
                <a:gd name="T103" fmla="*/ 60 h 63"/>
                <a:gd name="T104" fmla="*/ 46 w 46"/>
                <a:gd name="T105" fmla="*/ 43 h 63"/>
                <a:gd name="T106" fmla="*/ 42 w 46"/>
                <a:gd name="T107" fmla="*/ 2 h 63"/>
                <a:gd name="T108" fmla="*/ 37 w 46"/>
                <a:gd name="T109" fmla="*/ 5 h 63"/>
                <a:gd name="T110" fmla="*/ 35 w 46"/>
                <a:gd name="T11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" h="63">
                  <a:moveTo>
                    <a:pt x="18" y="57"/>
                  </a:moveTo>
                  <a:cubicBezTo>
                    <a:pt x="18" y="51"/>
                    <a:pt x="17" y="45"/>
                    <a:pt x="17" y="39"/>
                  </a:cubicBezTo>
                  <a:cubicBezTo>
                    <a:pt x="17" y="36"/>
                    <a:pt x="17" y="33"/>
                    <a:pt x="17" y="30"/>
                  </a:cubicBezTo>
                  <a:cubicBezTo>
                    <a:pt x="18" y="38"/>
                    <a:pt x="19" y="47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8" y="57"/>
                    <a:pt x="18" y="57"/>
                  </a:cubicBezTo>
                  <a:moveTo>
                    <a:pt x="6" y="24"/>
                  </a:moveTo>
                  <a:cubicBezTo>
                    <a:pt x="8" y="24"/>
                    <a:pt x="9" y="24"/>
                    <a:pt x="11" y="24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8"/>
                    <a:pt x="16" y="33"/>
                    <a:pt x="16" y="39"/>
                  </a:cubicBezTo>
                  <a:cubicBezTo>
                    <a:pt x="16" y="45"/>
                    <a:pt x="17" y="52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4" y="61"/>
                    <a:pt x="13" y="61"/>
                  </a:cubicBezTo>
                  <a:cubicBezTo>
                    <a:pt x="13" y="61"/>
                    <a:pt x="12" y="61"/>
                    <a:pt x="11" y="61"/>
                  </a:cubicBezTo>
                  <a:cubicBezTo>
                    <a:pt x="9" y="61"/>
                    <a:pt x="7" y="61"/>
                    <a:pt x="5" y="60"/>
                  </a:cubicBezTo>
                  <a:cubicBezTo>
                    <a:pt x="5" y="47"/>
                    <a:pt x="4" y="35"/>
                    <a:pt x="2" y="23"/>
                  </a:cubicBezTo>
                  <a:cubicBezTo>
                    <a:pt x="3" y="24"/>
                    <a:pt x="5" y="24"/>
                    <a:pt x="6" y="24"/>
                  </a:cubicBezTo>
                  <a:moveTo>
                    <a:pt x="21" y="24"/>
                  </a:moveTo>
                  <a:cubicBezTo>
                    <a:pt x="23" y="24"/>
                    <a:pt x="24" y="24"/>
                    <a:pt x="26" y="24"/>
                  </a:cubicBezTo>
                  <a:cubicBezTo>
                    <a:pt x="27" y="23"/>
                    <a:pt x="28" y="23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0" y="28"/>
                    <a:pt x="31" y="33"/>
                    <a:pt x="31" y="39"/>
                  </a:cubicBezTo>
                  <a:cubicBezTo>
                    <a:pt x="31" y="45"/>
                    <a:pt x="31" y="52"/>
                    <a:pt x="32" y="58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29" y="61"/>
                    <a:pt x="28" y="61"/>
                  </a:cubicBezTo>
                  <a:cubicBezTo>
                    <a:pt x="27" y="61"/>
                    <a:pt x="27" y="61"/>
                    <a:pt x="26" y="61"/>
                  </a:cubicBezTo>
                  <a:cubicBezTo>
                    <a:pt x="24" y="61"/>
                    <a:pt x="22" y="61"/>
                    <a:pt x="20" y="60"/>
                  </a:cubicBezTo>
                  <a:cubicBezTo>
                    <a:pt x="20" y="47"/>
                    <a:pt x="19" y="35"/>
                    <a:pt x="17" y="23"/>
                  </a:cubicBezTo>
                  <a:cubicBezTo>
                    <a:pt x="18" y="24"/>
                    <a:pt x="20" y="24"/>
                    <a:pt x="21" y="24"/>
                  </a:cubicBezTo>
                  <a:moveTo>
                    <a:pt x="33" y="57"/>
                  </a:moveTo>
                  <a:cubicBezTo>
                    <a:pt x="32" y="51"/>
                    <a:pt x="32" y="45"/>
                    <a:pt x="32" y="39"/>
                  </a:cubicBezTo>
                  <a:cubicBezTo>
                    <a:pt x="32" y="33"/>
                    <a:pt x="32" y="27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6"/>
                    <a:pt x="32" y="32"/>
                    <a:pt x="32" y="37"/>
                  </a:cubicBezTo>
                  <a:cubicBezTo>
                    <a:pt x="33" y="44"/>
                    <a:pt x="33" y="50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7"/>
                    <a:pt x="33" y="57"/>
                    <a:pt x="33" y="57"/>
                  </a:cubicBezTo>
                  <a:moveTo>
                    <a:pt x="19" y="23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2"/>
                    <a:pt x="18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18"/>
                    <a:pt x="24" y="15"/>
                    <a:pt x="26" y="13"/>
                  </a:cubicBezTo>
                  <a:cubicBezTo>
                    <a:pt x="24" y="15"/>
                    <a:pt x="22" y="17"/>
                    <a:pt x="20" y="20"/>
                  </a:cubicBezTo>
                  <a:cubicBezTo>
                    <a:pt x="19" y="21"/>
                    <a:pt x="19" y="22"/>
                    <a:pt x="19" y="23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9" y="15"/>
                    <a:pt x="7" y="17"/>
                    <a:pt x="5" y="20"/>
                  </a:cubicBezTo>
                  <a:cubicBezTo>
                    <a:pt x="4" y="21"/>
                    <a:pt x="4" y="22"/>
                    <a:pt x="4" y="23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1"/>
                    <a:pt x="21" y="21"/>
                  </a:cubicBezTo>
                  <a:cubicBezTo>
                    <a:pt x="25" y="15"/>
                    <a:pt x="30" y="10"/>
                    <a:pt x="34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10"/>
                    <a:pt x="26" y="15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16"/>
                    <a:pt x="32" y="11"/>
                    <a:pt x="36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10"/>
                    <a:pt x="35" y="13"/>
                    <a:pt x="32" y="17"/>
                  </a:cubicBezTo>
                  <a:cubicBezTo>
                    <a:pt x="32" y="18"/>
                    <a:pt x="31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20"/>
                    <a:pt x="29" y="21"/>
                    <a:pt x="28" y="22"/>
                  </a:cubicBezTo>
                  <a:cubicBezTo>
                    <a:pt x="27" y="22"/>
                    <a:pt x="26" y="22"/>
                    <a:pt x="25" y="23"/>
                  </a:cubicBezTo>
                  <a:cubicBezTo>
                    <a:pt x="24" y="23"/>
                    <a:pt x="23" y="23"/>
                    <a:pt x="21" y="23"/>
                  </a:cubicBezTo>
                  <a:moveTo>
                    <a:pt x="11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4" y="8"/>
                    <a:pt x="22" y="11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6"/>
                    <a:pt x="18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0"/>
                    <a:pt x="14" y="21"/>
                    <a:pt x="14" y="22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9" y="23"/>
                    <a:pt x="8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1"/>
                    <a:pt x="6" y="21"/>
                  </a:cubicBezTo>
                  <a:cubicBezTo>
                    <a:pt x="10" y="15"/>
                    <a:pt x="15" y="10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6" y="10"/>
                    <a:pt x="11" y="15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2" y="16"/>
                    <a:pt x="17" y="11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2" y="12"/>
                  </a:moveTo>
                  <a:cubicBezTo>
                    <a:pt x="14" y="9"/>
                    <a:pt x="17" y="7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7"/>
                    <a:pt x="14" y="9"/>
                    <a:pt x="12" y="12"/>
                  </a:cubicBezTo>
                  <a:moveTo>
                    <a:pt x="27" y="12"/>
                  </a:moveTo>
                  <a:cubicBezTo>
                    <a:pt x="29" y="9"/>
                    <a:pt x="31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1" y="7"/>
                    <a:pt x="29" y="9"/>
                    <a:pt x="27" y="12"/>
                  </a:cubicBezTo>
                  <a:moveTo>
                    <a:pt x="24" y="9"/>
                  </a:moveTo>
                  <a:cubicBezTo>
                    <a:pt x="25" y="7"/>
                    <a:pt x="26" y="6"/>
                    <a:pt x="27" y="4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6" y="7"/>
                    <a:pt x="25" y="8"/>
                    <a:pt x="24" y="9"/>
                  </a:cubicBezTo>
                  <a:moveTo>
                    <a:pt x="34" y="55"/>
                  </a:moveTo>
                  <a:cubicBezTo>
                    <a:pt x="34" y="49"/>
                    <a:pt x="34" y="43"/>
                    <a:pt x="33" y="37"/>
                  </a:cubicBezTo>
                  <a:cubicBezTo>
                    <a:pt x="33" y="31"/>
                    <a:pt x="33" y="25"/>
                    <a:pt x="32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3"/>
                    <a:pt x="39" y="9"/>
                    <a:pt x="41" y="4"/>
                  </a:cubicBezTo>
                  <a:cubicBezTo>
                    <a:pt x="43" y="15"/>
                    <a:pt x="45" y="28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4" y="55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6" y="14"/>
                    <a:pt x="12" y="7"/>
                    <a:pt x="18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3" y="9"/>
                    <a:pt x="8" y="15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18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2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16"/>
                    <a:pt x="24" y="11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0" y="5"/>
                    <a:pt x="31" y="3"/>
                    <a:pt x="33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8" y="9"/>
                    <a:pt x="23" y="15"/>
                    <a:pt x="18" y="21"/>
                  </a:cubicBezTo>
                  <a:cubicBezTo>
                    <a:pt x="18" y="21"/>
                    <a:pt x="18" y="21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1" y="2"/>
                    <a:pt x="30" y="3"/>
                    <a:pt x="28" y="5"/>
                  </a:cubicBezTo>
                  <a:cubicBezTo>
                    <a:pt x="28" y="4"/>
                    <a:pt x="28" y="3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3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5"/>
                    <a:pt x="2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6"/>
                    <a:pt x="6" y="13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35"/>
                    <a:pt x="4" y="48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2"/>
                    <a:pt x="9" y="63"/>
                    <a:pt x="11" y="63"/>
                  </a:cubicBezTo>
                  <a:cubicBezTo>
                    <a:pt x="12" y="63"/>
                    <a:pt x="13" y="63"/>
                    <a:pt x="13" y="62"/>
                  </a:cubicBezTo>
                  <a:cubicBezTo>
                    <a:pt x="15" y="62"/>
                    <a:pt x="16" y="61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9" y="58"/>
                    <a:pt x="19" y="57"/>
                  </a:cubicBezTo>
                  <a:cubicBezTo>
                    <a:pt x="19" y="58"/>
                    <a:pt x="19" y="59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1" y="62"/>
                    <a:pt x="24" y="63"/>
                    <a:pt x="26" y="63"/>
                  </a:cubicBezTo>
                  <a:cubicBezTo>
                    <a:pt x="27" y="63"/>
                    <a:pt x="28" y="63"/>
                    <a:pt x="28" y="62"/>
                  </a:cubicBezTo>
                  <a:cubicBezTo>
                    <a:pt x="30" y="62"/>
                    <a:pt x="31" y="61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6" y="54"/>
                    <a:pt x="41" y="48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28"/>
                    <a:pt x="44" y="13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3"/>
                    <a:pt x="40" y="4"/>
                    <a:pt x="40" y="4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5"/>
                    <a:pt x="35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Freeform 163"/>
            <p:cNvSpPr>
              <a:spLocks noEditPoints="1"/>
            </p:cNvSpPr>
            <p:nvPr/>
          </p:nvSpPr>
          <p:spPr bwMode="auto">
            <a:xfrm>
              <a:off x="4222" y="2329"/>
              <a:ext cx="24" cy="45"/>
            </a:xfrm>
            <a:custGeom>
              <a:avLst/>
              <a:gdLst>
                <a:gd name="T0" fmla="*/ 2 w 10"/>
                <a:gd name="T1" fmla="*/ 17 h 19"/>
                <a:gd name="T2" fmla="*/ 1 w 10"/>
                <a:gd name="T3" fmla="*/ 10 h 19"/>
                <a:gd name="T4" fmla="*/ 2 w 10"/>
                <a:gd name="T5" fmla="*/ 8 h 19"/>
                <a:gd name="T6" fmla="*/ 3 w 10"/>
                <a:gd name="T7" fmla="*/ 7 h 19"/>
                <a:gd name="T8" fmla="*/ 8 w 10"/>
                <a:gd name="T9" fmla="*/ 2 h 19"/>
                <a:gd name="T10" fmla="*/ 9 w 10"/>
                <a:gd name="T11" fmla="*/ 9 h 19"/>
                <a:gd name="T12" fmla="*/ 2 w 10"/>
                <a:gd name="T13" fmla="*/ 17 h 19"/>
                <a:gd name="T14" fmla="*/ 8 w 10"/>
                <a:gd name="T15" fmla="*/ 0 h 19"/>
                <a:gd name="T16" fmla="*/ 8 w 10"/>
                <a:gd name="T17" fmla="*/ 0 h 19"/>
                <a:gd name="T18" fmla="*/ 2 w 10"/>
                <a:gd name="T19" fmla="*/ 6 h 19"/>
                <a:gd name="T20" fmla="*/ 1 w 10"/>
                <a:gd name="T21" fmla="*/ 8 h 19"/>
                <a:gd name="T22" fmla="*/ 0 w 10"/>
                <a:gd name="T23" fmla="*/ 10 h 19"/>
                <a:gd name="T24" fmla="*/ 1 w 10"/>
                <a:gd name="T25" fmla="*/ 18 h 19"/>
                <a:gd name="T26" fmla="*/ 1 w 10"/>
                <a:gd name="T27" fmla="*/ 19 h 19"/>
                <a:gd name="T28" fmla="*/ 1 w 10"/>
                <a:gd name="T29" fmla="*/ 19 h 19"/>
                <a:gd name="T30" fmla="*/ 2 w 10"/>
                <a:gd name="T31" fmla="*/ 19 h 19"/>
                <a:gd name="T32" fmla="*/ 10 w 10"/>
                <a:gd name="T33" fmla="*/ 10 h 19"/>
                <a:gd name="T34" fmla="*/ 10 w 10"/>
                <a:gd name="T35" fmla="*/ 10 h 19"/>
                <a:gd name="T36" fmla="*/ 9 w 10"/>
                <a:gd name="T37" fmla="*/ 1 h 19"/>
                <a:gd name="T38" fmla="*/ 8 w 10"/>
                <a:gd name="T3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" h="19">
                  <a:moveTo>
                    <a:pt x="2" y="17"/>
                  </a:moveTo>
                  <a:cubicBezTo>
                    <a:pt x="2" y="15"/>
                    <a:pt x="2" y="12"/>
                    <a:pt x="1" y="10"/>
                  </a:cubicBez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3" y="7"/>
                  </a:cubicBezTo>
                  <a:cubicBezTo>
                    <a:pt x="4" y="6"/>
                    <a:pt x="6" y="4"/>
                    <a:pt x="8" y="2"/>
                  </a:cubicBezTo>
                  <a:cubicBezTo>
                    <a:pt x="8" y="5"/>
                    <a:pt x="8" y="7"/>
                    <a:pt x="9" y="9"/>
                  </a:cubicBezTo>
                  <a:cubicBezTo>
                    <a:pt x="6" y="12"/>
                    <a:pt x="4" y="14"/>
                    <a:pt x="2" y="17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4" y="5"/>
                    <a:pt x="2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3"/>
                    <a:pt x="1" y="16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16"/>
                    <a:pt x="7" y="13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7"/>
                    <a:pt x="9" y="4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Freeform 164"/>
            <p:cNvSpPr>
              <a:spLocks/>
            </p:cNvSpPr>
            <p:nvPr/>
          </p:nvSpPr>
          <p:spPr bwMode="auto">
            <a:xfrm>
              <a:off x="4191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2 w 7"/>
                <a:gd name="T3" fmla="*/ 0 h 19"/>
                <a:gd name="T4" fmla="*/ 0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1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4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4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6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2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6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Freeform 165"/>
            <p:cNvSpPr>
              <a:spLocks/>
            </p:cNvSpPr>
            <p:nvPr/>
          </p:nvSpPr>
          <p:spPr bwMode="auto">
            <a:xfrm>
              <a:off x="4155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3 w 7"/>
                <a:gd name="T3" fmla="*/ 0 h 19"/>
                <a:gd name="T4" fmla="*/ 1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2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5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5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7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3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7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Freeform 166"/>
            <p:cNvSpPr>
              <a:spLocks noEditPoints="1"/>
            </p:cNvSpPr>
            <p:nvPr/>
          </p:nvSpPr>
          <p:spPr bwMode="auto">
            <a:xfrm>
              <a:off x="3413" y="2298"/>
              <a:ext cx="59" cy="64"/>
            </a:xfrm>
            <a:custGeom>
              <a:avLst/>
              <a:gdLst>
                <a:gd name="T0" fmla="*/ 16 w 25"/>
                <a:gd name="T1" fmla="*/ 24 h 27"/>
                <a:gd name="T2" fmla="*/ 21 w 25"/>
                <a:gd name="T3" fmla="*/ 13 h 27"/>
                <a:gd name="T4" fmla="*/ 22 w 25"/>
                <a:gd name="T5" fmla="*/ 17 h 27"/>
                <a:gd name="T6" fmla="*/ 23 w 25"/>
                <a:gd name="T7" fmla="*/ 19 h 27"/>
                <a:gd name="T8" fmla="*/ 24 w 25"/>
                <a:gd name="T9" fmla="*/ 21 h 27"/>
                <a:gd name="T10" fmla="*/ 21 w 25"/>
                <a:gd name="T11" fmla="*/ 22 h 27"/>
                <a:gd name="T12" fmla="*/ 16 w 25"/>
                <a:gd name="T13" fmla="*/ 24 h 27"/>
                <a:gd name="T14" fmla="*/ 3 w 25"/>
                <a:gd name="T15" fmla="*/ 12 h 27"/>
                <a:gd name="T16" fmla="*/ 2 w 25"/>
                <a:gd name="T17" fmla="*/ 10 h 27"/>
                <a:gd name="T18" fmla="*/ 2 w 25"/>
                <a:gd name="T19" fmla="*/ 8 h 27"/>
                <a:gd name="T20" fmla="*/ 1 w 25"/>
                <a:gd name="T21" fmla="*/ 6 h 27"/>
                <a:gd name="T22" fmla="*/ 3 w 25"/>
                <a:gd name="T23" fmla="*/ 5 h 27"/>
                <a:gd name="T24" fmla="*/ 7 w 25"/>
                <a:gd name="T25" fmla="*/ 4 h 27"/>
                <a:gd name="T26" fmla="*/ 3 w 25"/>
                <a:gd name="T27" fmla="*/ 12 h 27"/>
                <a:gd name="T28" fmla="*/ 6 w 25"/>
                <a:gd name="T29" fmla="*/ 19 h 27"/>
                <a:gd name="T30" fmla="*/ 4 w 25"/>
                <a:gd name="T31" fmla="*/ 13 h 27"/>
                <a:gd name="T32" fmla="*/ 8 w 25"/>
                <a:gd name="T33" fmla="*/ 3 h 27"/>
                <a:gd name="T34" fmla="*/ 13 w 25"/>
                <a:gd name="T35" fmla="*/ 1 h 27"/>
                <a:gd name="T36" fmla="*/ 6 w 25"/>
                <a:gd name="T37" fmla="*/ 19 h 27"/>
                <a:gd name="T38" fmla="*/ 10 w 25"/>
                <a:gd name="T39" fmla="*/ 26 h 27"/>
                <a:gd name="T40" fmla="*/ 8 w 25"/>
                <a:gd name="T41" fmla="*/ 25 h 27"/>
                <a:gd name="T42" fmla="*/ 7 w 25"/>
                <a:gd name="T43" fmla="*/ 21 h 27"/>
                <a:gd name="T44" fmla="*/ 7 w 25"/>
                <a:gd name="T45" fmla="*/ 21 h 27"/>
                <a:gd name="T46" fmla="*/ 14 w 25"/>
                <a:gd name="T47" fmla="*/ 1 h 27"/>
                <a:gd name="T48" fmla="*/ 14 w 25"/>
                <a:gd name="T49" fmla="*/ 1 h 27"/>
                <a:gd name="T50" fmla="*/ 15 w 25"/>
                <a:gd name="T51" fmla="*/ 1 h 27"/>
                <a:gd name="T52" fmla="*/ 16 w 25"/>
                <a:gd name="T53" fmla="*/ 2 h 27"/>
                <a:gd name="T54" fmla="*/ 20 w 25"/>
                <a:gd name="T55" fmla="*/ 12 h 27"/>
                <a:gd name="T56" fmla="*/ 20 w 25"/>
                <a:gd name="T57" fmla="*/ 12 h 27"/>
                <a:gd name="T58" fmla="*/ 15 w 25"/>
                <a:gd name="T59" fmla="*/ 24 h 27"/>
                <a:gd name="T60" fmla="*/ 15 w 25"/>
                <a:gd name="T61" fmla="*/ 25 h 27"/>
                <a:gd name="T62" fmla="*/ 10 w 25"/>
                <a:gd name="T63" fmla="*/ 26 h 27"/>
                <a:gd name="T64" fmla="*/ 10 w 25"/>
                <a:gd name="T65" fmla="*/ 26 h 27"/>
                <a:gd name="T66" fmla="*/ 15 w 25"/>
                <a:gd name="T67" fmla="*/ 0 h 27"/>
                <a:gd name="T68" fmla="*/ 14 w 25"/>
                <a:gd name="T69" fmla="*/ 0 h 27"/>
                <a:gd name="T70" fmla="*/ 14 w 25"/>
                <a:gd name="T71" fmla="*/ 0 h 27"/>
                <a:gd name="T72" fmla="*/ 14 w 25"/>
                <a:gd name="T73" fmla="*/ 0 h 27"/>
                <a:gd name="T74" fmla="*/ 8 w 25"/>
                <a:gd name="T75" fmla="*/ 2 h 27"/>
                <a:gd name="T76" fmla="*/ 8 w 25"/>
                <a:gd name="T77" fmla="*/ 2 h 27"/>
                <a:gd name="T78" fmla="*/ 7 w 25"/>
                <a:gd name="T79" fmla="*/ 2 h 27"/>
                <a:gd name="T80" fmla="*/ 7 w 25"/>
                <a:gd name="T81" fmla="*/ 2 h 27"/>
                <a:gd name="T82" fmla="*/ 3 w 25"/>
                <a:gd name="T83" fmla="*/ 4 h 27"/>
                <a:gd name="T84" fmla="*/ 0 w 25"/>
                <a:gd name="T85" fmla="*/ 6 h 27"/>
                <a:gd name="T86" fmla="*/ 1 w 25"/>
                <a:gd name="T87" fmla="*/ 8 h 27"/>
                <a:gd name="T88" fmla="*/ 2 w 25"/>
                <a:gd name="T89" fmla="*/ 10 h 27"/>
                <a:gd name="T90" fmla="*/ 8 w 25"/>
                <a:gd name="T91" fmla="*/ 26 h 27"/>
                <a:gd name="T92" fmla="*/ 10 w 25"/>
                <a:gd name="T93" fmla="*/ 27 h 27"/>
                <a:gd name="T94" fmla="*/ 11 w 25"/>
                <a:gd name="T95" fmla="*/ 27 h 27"/>
                <a:gd name="T96" fmla="*/ 22 w 25"/>
                <a:gd name="T97" fmla="*/ 23 h 27"/>
                <a:gd name="T98" fmla="*/ 24 w 25"/>
                <a:gd name="T99" fmla="*/ 21 h 27"/>
                <a:gd name="T100" fmla="*/ 24 w 25"/>
                <a:gd name="T101" fmla="*/ 19 h 27"/>
                <a:gd name="T102" fmla="*/ 23 w 25"/>
                <a:gd name="T103" fmla="*/ 17 h 27"/>
                <a:gd name="T104" fmla="*/ 17 w 25"/>
                <a:gd name="T105" fmla="*/ 1 h 27"/>
                <a:gd name="T106" fmla="*/ 15 w 25"/>
                <a:gd name="T10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" h="27">
                  <a:moveTo>
                    <a:pt x="16" y="24"/>
                  </a:moveTo>
                  <a:cubicBezTo>
                    <a:pt x="18" y="20"/>
                    <a:pt x="19" y="17"/>
                    <a:pt x="21" y="13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8"/>
                    <a:pt x="23" y="18"/>
                    <a:pt x="23" y="19"/>
                  </a:cubicBezTo>
                  <a:cubicBezTo>
                    <a:pt x="24" y="20"/>
                    <a:pt x="24" y="20"/>
                    <a:pt x="24" y="21"/>
                  </a:cubicBezTo>
                  <a:cubicBezTo>
                    <a:pt x="23" y="21"/>
                    <a:pt x="23" y="21"/>
                    <a:pt x="21" y="22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3" y="12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2" y="5"/>
                    <a:pt x="3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6"/>
                    <a:pt x="4" y="9"/>
                    <a:pt x="3" y="12"/>
                  </a:cubicBezTo>
                  <a:moveTo>
                    <a:pt x="6" y="1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0"/>
                    <a:pt x="7" y="6"/>
                    <a:pt x="8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7"/>
                    <a:pt x="8" y="13"/>
                    <a:pt x="6" y="19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8" y="25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14"/>
                    <a:pt x="11" y="7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6"/>
                    <a:pt x="17" y="20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15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2"/>
                    <a:pt x="24" y="22"/>
                    <a:pt x="24" y="21"/>
                  </a:cubicBezTo>
                  <a:cubicBezTo>
                    <a:pt x="25" y="20"/>
                    <a:pt x="24" y="20"/>
                    <a:pt x="24" y="19"/>
                  </a:cubicBezTo>
                  <a:cubicBezTo>
                    <a:pt x="24" y="18"/>
                    <a:pt x="23" y="18"/>
                    <a:pt x="23" y="1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Freeform 167"/>
            <p:cNvSpPr>
              <a:spLocks noEditPoints="1"/>
            </p:cNvSpPr>
            <p:nvPr/>
          </p:nvSpPr>
          <p:spPr bwMode="auto">
            <a:xfrm>
              <a:off x="3425" y="2293"/>
              <a:ext cx="14" cy="8"/>
            </a:xfrm>
            <a:custGeom>
              <a:avLst/>
              <a:gdLst>
                <a:gd name="T0" fmla="*/ 0 w 6"/>
                <a:gd name="T1" fmla="*/ 2 h 3"/>
                <a:gd name="T2" fmla="*/ 0 w 6"/>
                <a:gd name="T3" fmla="*/ 2 h 3"/>
                <a:gd name="T4" fmla="*/ 1 w 6"/>
                <a:gd name="T5" fmla="*/ 2 h 3"/>
                <a:gd name="T6" fmla="*/ 2 w 6"/>
                <a:gd name="T7" fmla="*/ 1 h 3"/>
                <a:gd name="T8" fmla="*/ 5 w 6"/>
                <a:gd name="T9" fmla="*/ 0 h 3"/>
                <a:gd name="T10" fmla="*/ 5 w 6"/>
                <a:gd name="T11" fmla="*/ 1 h 3"/>
                <a:gd name="T12" fmla="*/ 0 w 6"/>
                <a:gd name="T13" fmla="*/ 2 h 3"/>
                <a:gd name="T14" fmla="*/ 5 w 6"/>
                <a:gd name="T15" fmla="*/ 0 h 3"/>
                <a:gd name="T16" fmla="*/ 2 w 6"/>
                <a:gd name="T17" fmla="*/ 1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0 w 6"/>
                <a:gd name="T25" fmla="*/ 3 h 3"/>
                <a:gd name="T26" fmla="*/ 0 w 6"/>
                <a:gd name="T27" fmla="*/ 3 h 3"/>
                <a:gd name="T28" fmla="*/ 0 w 6"/>
                <a:gd name="T29" fmla="*/ 3 h 3"/>
                <a:gd name="T30" fmla="*/ 5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3" y="1"/>
                    <a:pt x="5" y="1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2"/>
                  </a:cubicBezTo>
                  <a:moveTo>
                    <a:pt x="5" y="0"/>
                  </a:move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4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Freeform 168"/>
            <p:cNvSpPr>
              <a:spLocks noEditPoints="1"/>
            </p:cNvSpPr>
            <p:nvPr/>
          </p:nvSpPr>
          <p:spPr bwMode="auto">
            <a:xfrm>
              <a:off x="3451" y="2358"/>
              <a:ext cx="12" cy="12"/>
            </a:xfrm>
            <a:custGeom>
              <a:avLst/>
              <a:gdLst>
                <a:gd name="T0" fmla="*/ 2 w 5"/>
                <a:gd name="T1" fmla="*/ 4 h 5"/>
                <a:gd name="T2" fmla="*/ 1 w 5"/>
                <a:gd name="T3" fmla="*/ 4 h 5"/>
                <a:gd name="T4" fmla="*/ 1 w 5"/>
                <a:gd name="T5" fmla="*/ 3 h 5"/>
                <a:gd name="T6" fmla="*/ 1 w 5"/>
                <a:gd name="T7" fmla="*/ 2 h 5"/>
                <a:gd name="T8" fmla="*/ 2 w 5"/>
                <a:gd name="T9" fmla="*/ 1 h 5"/>
                <a:gd name="T10" fmla="*/ 3 w 5"/>
                <a:gd name="T11" fmla="*/ 1 h 5"/>
                <a:gd name="T12" fmla="*/ 3 w 5"/>
                <a:gd name="T13" fmla="*/ 1 h 5"/>
                <a:gd name="T14" fmla="*/ 4 w 5"/>
                <a:gd name="T15" fmla="*/ 2 h 5"/>
                <a:gd name="T16" fmla="*/ 4 w 5"/>
                <a:gd name="T17" fmla="*/ 3 h 5"/>
                <a:gd name="T18" fmla="*/ 2 w 5"/>
                <a:gd name="T19" fmla="*/ 4 h 5"/>
                <a:gd name="T20" fmla="*/ 2 w 5"/>
                <a:gd name="T21" fmla="*/ 4 h 5"/>
                <a:gd name="T22" fmla="*/ 3 w 5"/>
                <a:gd name="T23" fmla="*/ 0 h 5"/>
                <a:gd name="T24" fmla="*/ 2 w 5"/>
                <a:gd name="T25" fmla="*/ 0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5 h 5"/>
                <a:gd name="T34" fmla="*/ 2 w 5"/>
                <a:gd name="T35" fmla="*/ 5 h 5"/>
                <a:gd name="T36" fmla="*/ 4 w 5"/>
                <a:gd name="T37" fmla="*/ 4 h 5"/>
                <a:gd name="T38" fmla="*/ 4 w 5"/>
                <a:gd name="T39" fmla="*/ 1 h 5"/>
                <a:gd name="T40" fmla="*/ 4 w 5"/>
                <a:gd name="T41" fmla="*/ 1 h 5"/>
                <a:gd name="T42" fmla="*/ 3 w 5"/>
                <a:gd name="T4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Freeform 169"/>
            <p:cNvSpPr>
              <a:spLocks noEditPoints="1"/>
            </p:cNvSpPr>
            <p:nvPr/>
          </p:nvSpPr>
          <p:spPr bwMode="auto">
            <a:xfrm>
              <a:off x="3403" y="2282"/>
              <a:ext cx="81" cy="102"/>
            </a:xfrm>
            <a:custGeom>
              <a:avLst/>
              <a:gdLst>
                <a:gd name="T0" fmla="*/ 14 w 34"/>
                <a:gd name="T1" fmla="*/ 42 h 43"/>
                <a:gd name="T2" fmla="*/ 15 w 34"/>
                <a:gd name="T3" fmla="*/ 42 h 43"/>
                <a:gd name="T4" fmla="*/ 15 w 34"/>
                <a:gd name="T5" fmla="*/ 42 h 43"/>
                <a:gd name="T6" fmla="*/ 16 w 34"/>
                <a:gd name="T7" fmla="*/ 42 h 43"/>
                <a:gd name="T8" fmla="*/ 18 w 34"/>
                <a:gd name="T9" fmla="*/ 41 h 43"/>
                <a:gd name="T10" fmla="*/ 17 w 34"/>
                <a:gd name="T11" fmla="*/ 42 h 43"/>
                <a:gd name="T12" fmla="*/ 18 w 34"/>
                <a:gd name="T13" fmla="*/ 42 h 43"/>
                <a:gd name="T14" fmla="*/ 19 w 34"/>
                <a:gd name="T15" fmla="*/ 40 h 43"/>
                <a:gd name="T16" fmla="*/ 19 w 34"/>
                <a:gd name="T17" fmla="*/ 41 h 43"/>
                <a:gd name="T18" fmla="*/ 20 w 34"/>
                <a:gd name="T19" fmla="*/ 41 h 43"/>
                <a:gd name="T20" fmla="*/ 20 w 34"/>
                <a:gd name="T21" fmla="*/ 40 h 43"/>
                <a:gd name="T22" fmla="*/ 21 w 34"/>
                <a:gd name="T23" fmla="*/ 39 h 43"/>
                <a:gd name="T24" fmla="*/ 20 w 34"/>
                <a:gd name="T25" fmla="*/ 41 h 43"/>
                <a:gd name="T26" fmla="*/ 22 w 34"/>
                <a:gd name="T27" fmla="*/ 39 h 43"/>
                <a:gd name="T28" fmla="*/ 24 w 34"/>
                <a:gd name="T29" fmla="*/ 38 h 43"/>
                <a:gd name="T30" fmla="*/ 21 w 34"/>
                <a:gd name="T31" fmla="*/ 40 h 43"/>
                <a:gd name="T32" fmla="*/ 25 w 34"/>
                <a:gd name="T33" fmla="*/ 38 h 43"/>
                <a:gd name="T34" fmla="*/ 27 w 34"/>
                <a:gd name="T35" fmla="*/ 38 h 43"/>
                <a:gd name="T36" fmla="*/ 28 w 34"/>
                <a:gd name="T37" fmla="*/ 38 h 43"/>
                <a:gd name="T38" fmla="*/ 30 w 34"/>
                <a:gd name="T39" fmla="*/ 36 h 43"/>
                <a:gd name="T40" fmla="*/ 28 w 34"/>
                <a:gd name="T41" fmla="*/ 38 h 43"/>
                <a:gd name="T42" fmla="*/ 30 w 34"/>
                <a:gd name="T43" fmla="*/ 36 h 43"/>
                <a:gd name="T44" fmla="*/ 31 w 34"/>
                <a:gd name="T45" fmla="*/ 36 h 43"/>
                <a:gd name="T46" fmla="*/ 30 w 34"/>
                <a:gd name="T47" fmla="*/ 37 h 43"/>
                <a:gd name="T48" fmla="*/ 32 w 34"/>
                <a:gd name="T49" fmla="*/ 35 h 43"/>
                <a:gd name="T50" fmla="*/ 32 w 34"/>
                <a:gd name="T51" fmla="*/ 35 h 43"/>
                <a:gd name="T52" fmla="*/ 33 w 34"/>
                <a:gd name="T53" fmla="*/ 35 h 43"/>
                <a:gd name="T54" fmla="*/ 15 w 34"/>
                <a:gd name="T55" fmla="*/ 41 h 43"/>
                <a:gd name="T56" fmla="*/ 11 w 34"/>
                <a:gd name="T57" fmla="*/ 36 h 43"/>
                <a:gd name="T58" fmla="*/ 2 w 34"/>
                <a:gd name="T59" fmla="*/ 13 h 43"/>
                <a:gd name="T60" fmla="*/ 4 w 34"/>
                <a:gd name="T61" fmla="*/ 7 h 43"/>
                <a:gd name="T62" fmla="*/ 19 w 34"/>
                <a:gd name="T63" fmla="*/ 1 h 43"/>
                <a:gd name="T64" fmla="*/ 31 w 34"/>
                <a:gd name="T65" fmla="*/ 28 h 43"/>
                <a:gd name="T66" fmla="*/ 32 w 34"/>
                <a:gd name="T67" fmla="*/ 31 h 43"/>
                <a:gd name="T68" fmla="*/ 32 w 34"/>
                <a:gd name="T69" fmla="*/ 31 h 43"/>
                <a:gd name="T70" fmla="*/ 29 w 34"/>
                <a:gd name="T71" fmla="*/ 35 h 43"/>
                <a:gd name="T72" fmla="*/ 15 w 34"/>
                <a:gd name="T73" fmla="*/ 41 h 43"/>
                <a:gd name="T74" fmla="*/ 19 w 34"/>
                <a:gd name="T75" fmla="*/ 0 h 43"/>
                <a:gd name="T76" fmla="*/ 4 w 34"/>
                <a:gd name="T77" fmla="*/ 6 h 43"/>
                <a:gd name="T78" fmla="*/ 2 w 34"/>
                <a:gd name="T79" fmla="*/ 14 h 43"/>
                <a:gd name="T80" fmla="*/ 11 w 34"/>
                <a:gd name="T81" fmla="*/ 37 h 43"/>
                <a:gd name="T82" fmla="*/ 14 w 34"/>
                <a:gd name="T83" fmla="*/ 43 h 43"/>
                <a:gd name="T84" fmla="*/ 15 w 34"/>
                <a:gd name="T85" fmla="*/ 43 h 43"/>
                <a:gd name="T86" fmla="*/ 15 w 34"/>
                <a:gd name="T87" fmla="*/ 43 h 43"/>
                <a:gd name="T88" fmla="*/ 31 w 34"/>
                <a:gd name="T89" fmla="*/ 37 h 43"/>
                <a:gd name="T90" fmla="*/ 33 w 34"/>
                <a:gd name="T91" fmla="*/ 32 h 43"/>
                <a:gd name="T92" fmla="*/ 32 w 34"/>
                <a:gd name="T93" fmla="*/ 28 h 43"/>
                <a:gd name="T94" fmla="*/ 19 w 34"/>
                <a:gd name="T9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43">
                  <a:moveTo>
                    <a:pt x="15" y="42"/>
                  </a:moveTo>
                  <a:cubicBezTo>
                    <a:pt x="15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1"/>
                  </a:cubicBezTo>
                  <a:cubicBezTo>
                    <a:pt x="14" y="42"/>
                    <a:pt x="14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moveTo>
                    <a:pt x="16" y="42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7" y="41"/>
                    <a:pt x="18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6" y="42"/>
                    <a:pt x="16" y="42"/>
                  </a:cubicBezTo>
                  <a:moveTo>
                    <a:pt x="18" y="42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8" y="42"/>
                    <a:pt x="18" y="42"/>
                  </a:cubicBezTo>
                  <a:moveTo>
                    <a:pt x="20" y="41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39"/>
                  </a:cubicBezTo>
                  <a:cubicBezTo>
                    <a:pt x="21" y="40"/>
                    <a:pt x="21" y="40"/>
                    <a:pt x="21" y="41"/>
                  </a:cubicBezTo>
                  <a:cubicBezTo>
                    <a:pt x="20" y="41"/>
                    <a:pt x="20" y="41"/>
                    <a:pt x="20" y="41"/>
                  </a:cubicBezTo>
                  <a:moveTo>
                    <a:pt x="21" y="40"/>
                  </a:moveTo>
                  <a:cubicBezTo>
                    <a:pt x="22" y="40"/>
                    <a:pt x="22" y="40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2" y="40"/>
                    <a:pt x="21" y="40"/>
                  </a:cubicBezTo>
                  <a:moveTo>
                    <a:pt x="24" y="39"/>
                  </a:moveTo>
                  <a:cubicBezTo>
                    <a:pt x="25" y="39"/>
                    <a:pt x="25" y="38"/>
                    <a:pt x="25" y="38"/>
                  </a:cubicBezTo>
                  <a:cubicBezTo>
                    <a:pt x="26" y="38"/>
                    <a:pt x="27" y="37"/>
                    <a:pt x="27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6" y="39"/>
                    <a:pt x="25" y="39"/>
                    <a:pt x="24" y="39"/>
                  </a:cubicBezTo>
                  <a:moveTo>
                    <a:pt x="28" y="38"/>
                  </a:moveTo>
                  <a:cubicBezTo>
                    <a:pt x="28" y="38"/>
                    <a:pt x="28" y="37"/>
                    <a:pt x="28" y="37"/>
                  </a:cubicBezTo>
                  <a:cubicBezTo>
                    <a:pt x="28" y="37"/>
                    <a:pt x="29" y="36"/>
                    <a:pt x="30" y="36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8"/>
                    <a:pt x="28" y="38"/>
                  </a:cubicBezTo>
                  <a:moveTo>
                    <a:pt x="30" y="37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32" y="36"/>
                  </a:moveTo>
                  <a:cubicBezTo>
                    <a:pt x="32" y="36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6"/>
                    <a:pt x="32" y="36"/>
                  </a:cubicBezTo>
                  <a:moveTo>
                    <a:pt x="15" y="41"/>
                  </a:moveTo>
                  <a:cubicBezTo>
                    <a:pt x="13" y="41"/>
                    <a:pt x="12" y="39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1" y="10"/>
                    <a:pt x="2" y="9"/>
                  </a:cubicBezTo>
                  <a:cubicBezTo>
                    <a:pt x="2" y="8"/>
                    <a:pt x="3" y="7"/>
                    <a:pt x="4" y="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20" y="1"/>
                    <a:pt x="21" y="2"/>
                    <a:pt x="22" y="5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1" y="34"/>
                    <a:pt x="31" y="35"/>
                    <a:pt x="29" y="35"/>
                  </a:cubicBezTo>
                  <a:cubicBezTo>
                    <a:pt x="27" y="36"/>
                    <a:pt x="25" y="37"/>
                    <a:pt x="23" y="38"/>
                  </a:cubicBezTo>
                  <a:cubicBezTo>
                    <a:pt x="21" y="39"/>
                    <a:pt x="18" y="40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1" y="7"/>
                    <a:pt x="1" y="8"/>
                  </a:cubicBezTo>
                  <a:cubicBezTo>
                    <a:pt x="0" y="10"/>
                    <a:pt x="1" y="12"/>
                    <a:pt x="2" y="1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2" y="41"/>
                    <a:pt x="13" y="42"/>
                    <a:pt x="14" y="43"/>
                  </a:cubicBezTo>
                  <a:cubicBezTo>
                    <a:pt x="14" y="43"/>
                    <a:pt x="14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21" y="42"/>
                    <a:pt x="25" y="40"/>
                    <a:pt x="31" y="37"/>
                  </a:cubicBezTo>
                  <a:cubicBezTo>
                    <a:pt x="32" y="37"/>
                    <a:pt x="33" y="36"/>
                    <a:pt x="33" y="35"/>
                  </a:cubicBezTo>
                  <a:cubicBezTo>
                    <a:pt x="34" y="34"/>
                    <a:pt x="33" y="33"/>
                    <a:pt x="33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29"/>
                    <a:pt x="32" y="2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2"/>
                    <a:pt x="21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Freeform 170"/>
            <p:cNvSpPr>
              <a:spLocks noEditPoints="1"/>
            </p:cNvSpPr>
            <p:nvPr/>
          </p:nvSpPr>
          <p:spPr bwMode="auto">
            <a:xfrm>
              <a:off x="3411" y="2232"/>
              <a:ext cx="23" cy="33"/>
            </a:xfrm>
            <a:custGeom>
              <a:avLst/>
              <a:gdLst>
                <a:gd name="T0" fmla="*/ 7 w 10"/>
                <a:gd name="T1" fmla="*/ 11 h 14"/>
                <a:gd name="T2" fmla="*/ 6 w 10"/>
                <a:gd name="T3" fmla="*/ 8 h 14"/>
                <a:gd name="T4" fmla="*/ 7 w 10"/>
                <a:gd name="T5" fmla="*/ 9 h 14"/>
                <a:gd name="T6" fmla="*/ 8 w 10"/>
                <a:gd name="T7" fmla="*/ 10 h 14"/>
                <a:gd name="T8" fmla="*/ 8 w 10"/>
                <a:gd name="T9" fmla="*/ 11 h 14"/>
                <a:gd name="T10" fmla="*/ 7 w 10"/>
                <a:gd name="T11" fmla="*/ 11 h 14"/>
                <a:gd name="T12" fmla="*/ 4 w 10"/>
                <a:gd name="T13" fmla="*/ 6 h 14"/>
                <a:gd name="T14" fmla="*/ 3 w 10"/>
                <a:gd name="T15" fmla="*/ 6 h 14"/>
                <a:gd name="T16" fmla="*/ 2 w 10"/>
                <a:gd name="T17" fmla="*/ 5 h 14"/>
                <a:gd name="T18" fmla="*/ 3 w 10"/>
                <a:gd name="T19" fmla="*/ 3 h 14"/>
                <a:gd name="T20" fmla="*/ 4 w 10"/>
                <a:gd name="T21" fmla="*/ 6 h 14"/>
                <a:gd name="T22" fmla="*/ 3 w 10"/>
                <a:gd name="T23" fmla="*/ 0 h 14"/>
                <a:gd name="T24" fmla="*/ 2 w 10"/>
                <a:gd name="T25" fmla="*/ 1 h 14"/>
                <a:gd name="T26" fmla="*/ 2 w 10"/>
                <a:gd name="T27" fmla="*/ 2 h 14"/>
                <a:gd name="T28" fmla="*/ 1 w 10"/>
                <a:gd name="T29" fmla="*/ 4 h 14"/>
                <a:gd name="T30" fmla="*/ 4 w 10"/>
                <a:gd name="T31" fmla="*/ 8 h 14"/>
                <a:gd name="T32" fmla="*/ 6 w 10"/>
                <a:gd name="T33" fmla="*/ 11 h 14"/>
                <a:gd name="T34" fmla="*/ 5 w 10"/>
                <a:gd name="T35" fmla="*/ 12 h 14"/>
                <a:gd name="T36" fmla="*/ 2 w 10"/>
                <a:gd name="T37" fmla="*/ 11 h 14"/>
                <a:gd name="T38" fmla="*/ 2 w 10"/>
                <a:gd name="T39" fmla="*/ 13 h 14"/>
                <a:gd name="T40" fmla="*/ 4 w 10"/>
                <a:gd name="T41" fmla="*/ 13 h 14"/>
                <a:gd name="T42" fmla="*/ 6 w 10"/>
                <a:gd name="T43" fmla="*/ 13 h 14"/>
                <a:gd name="T44" fmla="*/ 7 w 10"/>
                <a:gd name="T45" fmla="*/ 14 h 14"/>
                <a:gd name="T46" fmla="*/ 8 w 10"/>
                <a:gd name="T47" fmla="*/ 14 h 14"/>
                <a:gd name="T48" fmla="*/ 8 w 10"/>
                <a:gd name="T49" fmla="*/ 13 h 14"/>
                <a:gd name="T50" fmla="*/ 8 w 10"/>
                <a:gd name="T51" fmla="*/ 12 h 14"/>
                <a:gd name="T52" fmla="*/ 10 w 10"/>
                <a:gd name="T53" fmla="*/ 10 h 14"/>
                <a:gd name="T54" fmla="*/ 10 w 10"/>
                <a:gd name="T55" fmla="*/ 8 h 14"/>
                <a:gd name="T56" fmla="*/ 8 w 10"/>
                <a:gd name="T57" fmla="*/ 7 h 14"/>
                <a:gd name="T58" fmla="*/ 6 w 10"/>
                <a:gd name="T59" fmla="*/ 6 h 14"/>
                <a:gd name="T60" fmla="*/ 5 w 10"/>
                <a:gd name="T61" fmla="*/ 6 h 14"/>
                <a:gd name="T62" fmla="*/ 4 w 10"/>
                <a:gd name="T63" fmla="*/ 3 h 14"/>
                <a:gd name="T64" fmla="*/ 4 w 10"/>
                <a:gd name="T65" fmla="*/ 3 h 14"/>
                <a:gd name="T66" fmla="*/ 7 w 10"/>
                <a:gd name="T67" fmla="*/ 4 h 14"/>
                <a:gd name="T68" fmla="*/ 7 w 10"/>
                <a:gd name="T69" fmla="*/ 4 h 14"/>
                <a:gd name="T70" fmla="*/ 7 w 10"/>
                <a:gd name="T71" fmla="*/ 3 h 14"/>
                <a:gd name="T72" fmla="*/ 8 w 10"/>
                <a:gd name="T73" fmla="*/ 2 h 14"/>
                <a:gd name="T74" fmla="*/ 8 w 10"/>
                <a:gd name="T75" fmla="*/ 2 h 14"/>
                <a:gd name="T76" fmla="*/ 5 w 10"/>
                <a:gd name="T77" fmla="*/ 1 h 14"/>
                <a:gd name="T78" fmla="*/ 4 w 10"/>
                <a:gd name="T79" fmla="*/ 1 h 14"/>
                <a:gd name="T80" fmla="*/ 3 w 10"/>
                <a:gd name="T8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" h="14">
                  <a:moveTo>
                    <a:pt x="7" y="11"/>
                  </a:moveTo>
                  <a:cubicBezTo>
                    <a:pt x="7" y="10"/>
                    <a:pt x="6" y="9"/>
                    <a:pt x="6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4"/>
                    <a:pt x="2" y="4"/>
                    <a:pt x="3" y="3"/>
                  </a:cubicBezTo>
                  <a:cubicBezTo>
                    <a:pt x="3" y="4"/>
                    <a:pt x="3" y="5"/>
                    <a:pt x="4" y="6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5"/>
                    <a:pt x="0" y="8"/>
                    <a:pt x="4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7" y="7"/>
                    <a:pt x="7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Freeform 171"/>
            <p:cNvSpPr>
              <a:spLocks noEditPoints="1"/>
            </p:cNvSpPr>
            <p:nvPr/>
          </p:nvSpPr>
          <p:spPr bwMode="auto">
            <a:xfrm>
              <a:off x="4127" y="2201"/>
              <a:ext cx="19" cy="12"/>
            </a:xfrm>
            <a:custGeom>
              <a:avLst/>
              <a:gdLst>
                <a:gd name="T0" fmla="*/ 3 w 8"/>
                <a:gd name="T1" fmla="*/ 4 h 5"/>
                <a:gd name="T2" fmla="*/ 2 w 8"/>
                <a:gd name="T3" fmla="*/ 3 h 5"/>
                <a:gd name="T4" fmla="*/ 3 w 8"/>
                <a:gd name="T5" fmla="*/ 3 h 5"/>
                <a:gd name="T6" fmla="*/ 4 w 8"/>
                <a:gd name="T7" fmla="*/ 4 h 5"/>
                <a:gd name="T8" fmla="*/ 5 w 8"/>
                <a:gd name="T9" fmla="*/ 4 h 5"/>
                <a:gd name="T10" fmla="*/ 5 w 8"/>
                <a:gd name="T11" fmla="*/ 4 h 5"/>
                <a:gd name="T12" fmla="*/ 6 w 8"/>
                <a:gd name="T13" fmla="*/ 3 h 5"/>
                <a:gd name="T14" fmla="*/ 5 w 8"/>
                <a:gd name="T15" fmla="*/ 4 h 5"/>
                <a:gd name="T16" fmla="*/ 7 w 8"/>
                <a:gd name="T17" fmla="*/ 2 h 5"/>
                <a:gd name="T18" fmla="*/ 7 w 8"/>
                <a:gd name="T19" fmla="*/ 4 h 5"/>
                <a:gd name="T20" fmla="*/ 6 w 8"/>
                <a:gd name="T21" fmla="*/ 4 h 5"/>
                <a:gd name="T22" fmla="*/ 7 w 8"/>
                <a:gd name="T23" fmla="*/ 2 h 5"/>
                <a:gd name="T24" fmla="*/ 8 w 8"/>
                <a:gd name="T25" fmla="*/ 3 h 5"/>
                <a:gd name="T26" fmla="*/ 7 w 8"/>
                <a:gd name="T27" fmla="*/ 0 h 5"/>
                <a:gd name="T28" fmla="*/ 7 w 8"/>
                <a:gd name="T29" fmla="*/ 0 h 5"/>
                <a:gd name="T30" fmla="*/ 6 w 8"/>
                <a:gd name="T31" fmla="*/ 2 h 5"/>
                <a:gd name="T32" fmla="*/ 4 w 8"/>
                <a:gd name="T33" fmla="*/ 3 h 5"/>
                <a:gd name="T34" fmla="*/ 2 w 8"/>
                <a:gd name="T35" fmla="*/ 2 h 5"/>
                <a:gd name="T36" fmla="*/ 1 w 8"/>
                <a:gd name="T37" fmla="*/ 2 h 5"/>
                <a:gd name="T38" fmla="*/ 1 w 8"/>
                <a:gd name="T39" fmla="*/ 3 h 5"/>
                <a:gd name="T40" fmla="*/ 1 w 8"/>
                <a:gd name="T41" fmla="*/ 4 h 5"/>
                <a:gd name="T42" fmla="*/ 1 w 8"/>
                <a:gd name="T43" fmla="*/ 4 h 5"/>
                <a:gd name="T44" fmla="*/ 1 w 8"/>
                <a:gd name="T45" fmla="*/ 4 h 5"/>
                <a:gd name="T46" fmla="*/ 1 w 8"/>
                <a:gd name="T47" fmla="*/ 4 h 5"/>
                <a:gd name="T48" fmla="*/ 2 w 8"/>
                <a:gd name="T49" fmla="*/ 3 h 5"/>
                <a:gd name="T50" fmla="*/ 3 w 8"/>
                <a:gd name="T51" fmla="*/ 4 h 5"/>
                <a:gd name="T52" fmla="*/ 5 w 8"/>
                <a:gd name="T53" fmla="*/ 4 h 5"/>
                <a:gd name="T54" fmla="*/ 5 w 8"/>
                <a:gd name="T55" fmla="*/ 4 h 5"/>
                <a:gd name="T56" fmla="*/ 6 w 8"/>
                <a:gd name="T57" fmla="*/ 4 h 5"/>
                <a:gd name="T58" fmla="*/ 6 w 8"/>
                <a:gd name="T59" fmla="*/ 4 h 5"/>
                <a:gd name="T60" fmla="*/ 6 w 8"/>
                <a:gd name="T61" fmla="*/ 4 h 5"/>
                <a:gd name="T62" fmla="*/ 7 w 8"/>
                <a:gd name="T63" fmla="*/ 4 h 5"/>
                <a:gd name="T64" fmla="*/ 7 w 8"/>
                <a:gd name="T65" fmla="*/ 4 h 5"/>
                <a:gd name="T66" fmla="*/ 7 w 8"/>
                <a:gd name="T67" fmla="*/ 4 h 5"/>
                <a:gd name="T68" fmla="*/ 8 w 8"/>
                <a:gd name="T69" fmla="*/ 3 h 5"/>
                <a:gd name="T70" fmla="*/ 8 w 8"/>
                <a:gd name="T71" fmla="*/ 3 h 5"/>
                <a:gd name="T72" fmla="*/ 8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5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5" y="4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4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Freeform 172"/>
            <p:cNvSpPr>
              <a:spLocks/>
            </p:cNvSpPr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Freeform 173"/>
            <p:cNvSpPr>
              <a:spLocks/>
            </p:cNvSpPr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Freeform 174"/>
            <p:cNvSpPr>
              <a:spLocks noEditPoints="1"/>
            </p:cNvSpPr>
            <p:nvPr/>
          </p:nvSpPr>
          <p:spPr bwMode="auto">
            <a:xfrm>
              <a:off x="4160" y="2201"/>
              <a:ext cx="19" cy="12"/>
            </a:xfrm>
            <a:custGeom>
              <a:avLst/>
              <a:gdLst>
                <a:gd name="T0" fmla="*/ 2 w 8"/>
                <a:gd name="T1" fmla="*/ 4 h 5"/>
                <a:gd name="T2" fmla="*/ 3 w 8"/>
                <a:gd name="T3" fmla="*/ 3 h 5"/>
                <a:gd name="T4" fmla="*/ 4 w 8"/>
                <a:gd name="T5" fmla="*/ 4 h 5"/>
                <a:gd name="T6" fmla="*/ 5 w 8"/>
                <a:gd name="T7" fmla="*/ 3 h 5"/>
                <a:gd name="T8" fmla="*/ 6 w 8"/>
                <a:gd name="T9" fmla="*/ 3 h 5"/>
                <a:gd name="T10" fmla="*/ 5 w 8"/>
                <a:gd name="T11" fmla="*/ 4 h 5"/>
                <a:gd name="T12" fmla="*/ 3 w 8"/>
                <a:gd name="T13" fmla="*/ 4 h 5"/>
                <a:gd name="T14" fmla="*/ 4 w 8"/>
                <a:gd name="T15" fmla="*/ 4 h 5"/>
                <a:gd name="T16" fmla="*/ 2 w 8"/>
                <a:gd name="T17" fmla="*/ 4 h 5"/>
                <a:gd name="T18" fmla="*/ 2 w 8"/>
                <a:gd name="T19" fmla="*/ 2 h 5"/>
                <a:gd name="T20" fmla="*/ 2 w 8"/>
                <a:gd name="T21" fmla="*/ 4 h 5"/>
                <a:gd name="T22" fmla="*/ 1 w 8"/>
                <a:gd name="T23" fmla="*/ 3 h 5"/>
                <a:gd name="T24" fmla="*/ 1 w 8"/>
                <a:gd name="T25" fmla="*/ 2 h 5"/>
                <a:gd name="T26" fmla="*/ 1 w 8"/>
                <a:gd name="T27" fmla="*/ 0 h 5"/>
                <a:gd name="T28" fmla="*/ 0 w 8"/>
                <a:gd name="T29" fmla="*/ 3 h 5"/>
                <a:gd name="T30" fmla="*/ 0 w 8"/>
                <a:gd name="T31" fmla="*/ 3 h 5"/>
                <a:gd name="T32" fmla="*/ 1 w 8"/>
                <a:gd name="T33" fmla="*/ 3 h 5"/>
                <a:gd name="T34" fmla="*/ 1 w 8"/>
                <a:gd name="T35" fmla="*/ 4 h 5"/>
                <a:gd name="T36" fmla="*/ 2 w 8"/>
                <a:gd name="T37" fmla="*/ 4 h 5"/>
                <a:gd name="T38" fmla="*/ 2 w 8"/>
                <a:gd name="T39" fmla="*/ 4 h 5"/>
                <a:gd name="T40" fmla="*/ 2 w 8"/>
                <a:gd name="T41" fmla="*/ 4 h 5"/>
                <a:gd name="T42" fmla="*/ 2 w 8"/>
                <a:gd name="T43" fmla="*/ 4 h 5"/>
                <a:gd name="T44" fmla="*/ 3 w 8"/>
                <a:gd name="T45" fmla="*/ 4 h 5"/>
                <a:gd name="T46" fmla="*/ 3 w 8"/>
                <a:gd name="T47" fmla="*/ 5 h 5"/>
                <a:gd name="T48" fmla="*/ 4 w 8"/>
                <a:gd name="T49" fmla="*/ 4 h 5"/>
                <a:gd name="T50" fmla="*/ 6 w 8"/>
                <a:gd name="T51" fmla="*/ 4 h 5"/>
                <a:gd name="T52" fmla="*/ 7 w 8"/>
                <a:gd name="T53" fmla="*/ 4 h 5"/>
                <a:gd name="T54" fmla="*/ 7 w 8"/>
                <a:gd name="T55" fmla="*/ 4 h 5"/>
                <a:gd name="T56" fmla="*/ 8 w 8"/>
                <a:gd name="T57" fmla="*/ 4 h 5"/>
                <a:gd name="T58" fmla="*/ 8 w 8"/>
                <a:gd name="T59" fmla="*/ 4 h 5"/>
                <a:gd name="T60" fmla="*/ 8 w 8"/>
                <a:gd name="T61" fmla="*/ 3 h 5"/>
                <a:gd name="T62" fmla="*/ 7 w 8"/>
                <a:gd name="T63" fmla="*/ 3 h 5"/>
                <a:gd name="T64" fmla="*/ 6 w 8"/>
                <a:gd name="T65" fmla="*/ 2 h 5"/>
                <a:gd name="T66" fmla="*/ 5 w 8"/>
                <a:gd name="T67" fmla="*/ 2 h 5"/>
                <a:gd name="T68" fmla="*/ 4 w 8"/>
                <a:gd name="T69" fmla="*/ 3 h 5"/>
                <a:gd name="T70" fmla="*/ 2 w 8"/>
                <a:gd name="T71" fmla="*/ 0 h 5"/>
                <a:gd name="T72" fmla="*/ 1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4" y="4"/>
                  </a:move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4"/>
                    <a:pt x="4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Freeform 175"/>
            <p:cNvSpPr>
              <a:spLocks/>
            </p:cNvSpPr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Freeform 176"/>
            <p:cNvSpPr>
              <a:spLocks/>
            </p:cNvSpPr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Freeform 177"/>
            <p:cNvSpPr>
              <a:spLocks noEditPoints="1"/>
            </p:cNvSpPr>
            <p:nvPr/>
          </p:nvSpPr>
          <p:spPr bwMode="auto">
            <a:xfrm>
              <a:off x="4101" y="2163"/>
              <a:ext cx="104" cy="123"/>
            </a:xfrm>
            <a:custGeom>
              <a:avLst/>
              <a:gdLst>
                <a:gd name="T0" fmla="*/ 30 w 44"/>
                <a:gd name="T1" fmla="*/ 50 h 52"/>
                <a:gd name="T2" fmla="*/ 25 w 44"/>
                <a:gd name="T3" fmla="*/ 50 h 52"/>
                <a:gd name="T4" fmla="*/ 11 w 44"/>
                <a:gd name="T5" fmla="*/ 48 h 52"/>
                <a:gd name="T6" fmla="*/ 9 w 44"/>
                <a:gd name="T7" fmla="*/ 47 h 52"/>
                <a:gd name="T8" fmla="*/ 32 w 44"/>
                <a:gd name="T9" fmla="*/ 45 h 52"/>
                <a:gd name="T10" fmla="*/ 38 w 44"/>
                <a:gd name="T11" fmla="*/ 42 h 52"/>
                <a:gd name="T12" fmla="*/ 22 w 44"/>
                <a:gd name="T13" fmla="*/ 46 h 52"/>
                <a:gd name="T14" fmla="*/ 4 w 44"/>
                <a:gd name="T15" fmla="*/ 37 h 52"/>
                <a:gd name="T16" fmla="*/ 5 w 44"/>
                <a:gd name="T17" fmla="*/ 36 h 52"/>
                <a:gd name="T18" fmla="*/ 23 w 44"/>
                <a:gd name="T19" fmla="*/ 36 h 52"/>
                <a:gd name="T20" fmla="*/ 12 w 44"/>
                <a:gd name="T21" fmla="*/ 32 h 52"/>
                <a:gd name="T22" fmla="*/ 24 w 44"/>
                <a:gd name="T23" fmla="*/ 32 h 52"/>
                <a:gd name="T24" fmla="*/ 5 w 44"/>
                <a:gd name="T25" fmla="*/ 31 h 52"/>
                <a:gd name="T26" fmla="*/ 8 w 44"/>
                <a:gd name="T27" fmla="*/ 30 h 52"/>
                <a:gd name="T28" fmla="*/ 39 w 44"/>
                <a:gd name="T29" fmla="*/ 29 h 52"/>
                <a:gd name="T30" fmla="*/ 6 w 44"/>
                <a:gd name="T31" fmla="*/ 29 h 52"/>
                <a:gd name="T32" fmla="*/ 18 w 44"/>
                <a:gd name="T33" fmla="*/ 28 h 52"/>
                <a:gd name="T34" fmla="*/ 20 w 44"/>
                <a:gd name="T35" fmla="*/ 27 h 52"/>
                <a:gd name="T36" fmla="*/ 14 w 44"/>
                <a:gd name="T37" fmla="*/ 26 h 52"/>
                <a:gd name="T38" fmla="*/ 38 w 44"/>
                <a:gd name="T39" fmla="*/ 25 h 52"/>
                <a:gd name="T40" fmla="*/ 39 w 44"/>
                <a:gd name="T41" fmla="*/ 24 h 52"/>
                <a:gd name="T42" fmla="*/ 4 w 44"/>
                <a:gd name="T43" fmla="*/ 23 h 52"/>
                <a:gd name="T44" fmla="*/ 5 w 44"/>
                <a:gd name="T45" fmla="*/ 21 h 52"/>
                <a:gd name="T46" fmla="*/ 6 w 44"/>
                <a:gd name="T47" fmla="*/ 13 h 52"/>
                <a:gd name="T48" fmla="*/ 12 w 44"/>
                <a:gd name="T49" fmla="*/ 14 h 52"/>
                <a:gd name="T50" fmla="*/ 30 w 44"/>
                <a:gd name="T51" fmla="*/ 12 h 52"/>
                <a:gd name="T52" fmla="*/ 28 w 44"/>
                <a:gd name="T53" fmla="*/ 12 h 52"/>
                <a:gd name="T54" fmla="*/ 20 w 44"/>
                <a:gd name="T55" fmla="*/ 6 h 52"/>
                <a:gd name="T56" fmla="*/ 11 w 44"/>
                <a:gd name="T57" fmla="*/ 6 h 52"/>
                <a:gd name="T58" fmla="*/ 19 w 44"/>
                <a:gd name="T59" fmla="*/ 12 h 52"/>
                <a:gd name="T60" fmla="*/ 19 w 44"/>
                <a:gd name="T61" fmla="*/ 30 h 52"/>
                <a:gd name="T62" fmla="*/ 10 w 44"/>
                <a:gd name="T63" fmla="*/ 25 h 52"/>
                <a:gd name="T64" fmla="*/ 21 w 44"/>
                <a:gd name="T65" fmla="*/ 34 h 52"/>
                <a:gd name="T66" fmla="*/ 18 w 44"/>
                <a:gd name="T67" fmla="*/ 43 h 52"/>
                <a:gd name="T68" fmla="*/ 15 w 44"/>
                <a:gd name="T69" fmla="*/ 44 h 52"/>
                <a:gd name="T70" fmla="*/ 12 w 44"/>
                <a:gd name="T71" fmla="*/ 44 h 52"/>
                <a:gd name="T72" fmla="*/ 6 w 44"/>
                <a:gd name="T73" fmla="*/ 41 h 52"/>
                <a:gd name="T74" fmla="*/ 4 w 44"/>
                <a:gd name="T75" fmla="*/ 36 h 52"/>
                <a:gd name="T76" fmla="*/ 10 w 44"/>
                <a:gd name="T77" fmla="*/ 31 h 52"/>
                <a:gd name="T78" fmla="*/ 6 w 44"/>
                <a:gd name="T79" fmla="*/ 26 h 52"/>
                <a:gd name="T80" fmla="*/ 7 w 44"/>
                <a:gd name="T81" fmla="*/ 24 h 52"/>
                <a:gd name="T82" fmla="*/ 7 w 44"/>
                <a:gd name="T83" fmla="*/ 19 h 52"/>
                <a:gd name="T84" fmla="*/ 17 w 44"/>
                <a:gd name="T85" fmla="*/ 13 h 52"/>
                <a:gd name="T86" fmla="*/ 17 w 44"/>
                <a:gd name="T87" fmla="*/ 9 h 52"/>
                <a:gd name="T88" fmla="*/ 27 w 44"/>
                <a:gd name="T89" fmla="*/ 8 h 52"/>
                <a:gd name="T90" fmla="*/ 27 w 44"/>
                <a:gd name="T91" fmla="*/ 11 h 52"/>
                <a:gd name="T92" fmla="*/ 40 w 44"/>
                <a:gd name="T93" fmla="*/ 20 h 52"/>
                <a:gd name="T94" fmla="*/ 37 w 44"/>
                <a:gd name="T95" fmla="*/ 20 h 52"/>
                <a:gd name="T96" fmla="*/ 38 w 44"/>
                <a:gd name="T97" fmla="*/ 25 h 52"/>
                <a:gd name="T98" fmla="*/ 36 w 44"/>
                <a:gd name="T99" fmla="*/ 30 h 52"/>
                <a:gd name="T100" fmla="*/ 41 w 44"/>
                <a:gd name="T101" fmla="*/ 35 h 52"/>
                <a:gd name="T102" fmla="*/ 39 w 44"/>
                <a:gd name="T103" fmla="*/ 40 h 52"/>
                <a:gd name="T104" fmla="*/ 32 w 44"/>
                <a:gd name="T105" fmla="*/ 44 h 52"/>
                <a:gd name="T106" fmla="*/ 30 w 44"/>
                <a:gd name="T107" fmla="*/ 44 h 52"/>
                <a:gd name="T108" fmla="*/ 24 w 44"/>
                <a:gd name="T109" fmla="*/ 42 h 52"/>
                <a:gd name="T110" fmla="*/ 25 w 44"/>
                <a:gd name="T111" fmla="*/ 32 h 52"/>
                <a:gd name="T112" fmla="*/ 30 w 44"/>
                <a:gd name="T113" fmla="*/ 25 h 52"/>
                <a:gd name="T114" fmla="*/ 23 w 44"/>
                <a:gd name="T115" fmla="*/ 25 h 52"/>
                <a:gd name="T116" fmla="*/ 27 w 44"/>
                <a:gd name="T117" fmla="*/ 7 h 52"/>
                <a:gd name="T118" fmla="*/ 20 w 44"/>
                <a:gd name="T119" fmla="*/ 5 h 52"/>
                <a:gd name="T120" fmla="*/ 24 w 44"/>
                <a:gd name="T121" fmla="*/ 1 h 52"/>
                <a:gd name="T122" fmla="*/ 2 w 44"/>
                <a:gd name="T123" fmla="*/ 33 h 52"/>
                <a:gd name="T124" fmla="*/ 43 w 44"/>
                <a:gd name="T125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" h="52">
                  <a:moveTo>
                    <a:pt x="28" y="51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5" y="51"/>
                  </a:moveTo>
                  <a:cubicBezTo>
                    <a:pt x="15" y="51"/>
                    <a:pt x="15" y="51"/>
                    <a:pt x="15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1"/>
                    <a:pt x="15" y="51"/>
                    <a:pt x="15" y="51"/>
                  </a:cubicBezTo>
                  <a:moveTo>
                    <a:pt x="30" y="51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moveTo>
                    <a:pt x="28" y="50"/>
                  </a:move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6" y="51"/>
                  </a:move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1"/>
                    <a:pt x="16" y="51"/>
                  </a:cubicBezTo>
                  <a:moveTo>
                    <a:pt x="14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30" y="50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4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moveTo>
                    <a:pt x="13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13" y="50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31" y="50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moveTo>
                    <a:pt x="32" y="50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50"/>
                    <a:pt x="32" y="50"/>
                    <a:pt x="32" y="50"/>
                  </a:cubicBezTo>
                  <a:moveTo>
                    <a:pt x="27" y="51"/>
                  </a:moveTo>
                  <a:cubicBezTo>
                    <a:pt x="26" y="51"/>
                    <a:pt x="25" y="50"/>
                    <a:pt x="24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moveTo>
                    <a:pt x="18" y="50"/>
                  </a:move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19" y="50"/>
                    <a:pt x="18" y="50"/>
                  </a:cubicBezTo>
                  <a:moveTo>
                    <a:pt x="12" y="49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12" y="49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32" y="49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49"/>
                    <a:pt x="32" y="49"/>
                  </a:cubicBezTo>
                  <a:moveTo>
                    <a:pt x="12" y="48"/>
                  </a:move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moveTo>
                    <a:pt x="24" y="49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9"/>
                    <a:pt x="24" y="49"/>
                  </a:cubicBezTo>
                  <a:moveTo>
                    <a:pt x="11" y="48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1" y="48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20" y="48"/>
                    <a:pt x="20" y="48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23" y="47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moveTo>
                    <a:pt x="21" y="48"/>
                  </a:moveTo>
                  <a:cubicBezTo>
                    <a:pt x="21" y="47"/>
                    <a:pt x="22" y="47"/>
                    <a:pt x="22" y="46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moveTo>
                    <a:pt x="9" y="47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11" y="4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moveTo>
                    <a:pt x="34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moveTo>
                    <a:pt x="8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moveTo>
                    <a:pt x="19" y="48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19" y="48"/>
                  </a:cubicBezTo>
                  <a:moveTo>
                    <a:pt x="24" y="47"/>
                  </a:moveTo>
                  <a:cubicBezTo>
                    <a:pt x="24" y="47"/>
                    <a:pt x="24" y="47"/>
                    <a:pt x="24" y="47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32" y="45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moveTo>
                    <a:pt x="8" y="44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8" y="42"/>
                    <a:pt x="38" y="42"/>
                  </a:cubicBezTo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36" y="43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36" y="43"/>
                  </a:move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8" y="43"/>
                  </a:move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22" y="46"/>
                  </a:moveTo>
                  <a:cubicBezTo>
                    <a:pt x="22" y="46"/>
                    <a:pt x="22" y="45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2"/>
                  </a:cubicBezTo>
                  <a:cubicBezTo>
                    <a:pt x="22" y="41"/>
                    <a:pt x="22" y="41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3"/>
                    <a:pt x="22" y="45"/>
                    <a:pt x="23" y="46"/>
                  </a:cubicBezTo>
                  <a:cubicBezTo>
                    <a:pt x="22" y="46"/>
                    <a:pt x="22" y="46"/>
                    <a:pt x="22" y="46"/>
                  </a:cubicBezTo>
                  <a:moveTo>
                    <a:pt x="5" y="42"/>
                  </a:moveTo>
                  <a:cubicBezTo>
                    <a:pt x="4" y="41"/>
                    <a:pt x="4" y="40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4" y="41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5" y="46"/>
                    <a:pt x="35" y="46"/>
                  </a:cubicBezTo>
                  <a:cubicBezTo>
                    <a:pt x="36" y="45"/>
                    <a:pt x="36" y="45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39"/>
                    <a:pt x="40" y="39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0" y="41"/>
                    <a:pt x="40" y="42"/>
                  </a:cubicBezTo>
                  <a:cubicBezTo>
                    <a:pt x="40" y="42"/>
                    <a:pt x="40" y="42"/>
                    <a:pt x="40" y="43"/>
                  </a:cubicBezTo>
                  <a:cubicBezTo>
                    <a:pt x="40" y="43"/>
                    <a:pt x="39" y="43"/>
                    <a:pt x="39" y="44"/>
                  </a:cubicBezTo>
                  <a:cubicBezTo>
                    <a:pt x="38" y="44"/>
                    <a:pt x="38" y="44"/>
                    <a:pt x="37" y="45"/>
                  </a:cubicBezTo>
                  <a:cubicBezTo>
                    <a:pt x="37" y="45"/>
                    <a:pt x="37" y="45"/>
                    <a:pt x="36" y="46"/>
                  </a:cubicBezTo>
                  <a:cubicBezTo>
                    <a:pt x="36" y="46"/>
                    <a:pt x="36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moveTo>
                    <a:pt x="4" y="38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8"/>
                    <a:pt x="4" y="38"/>
                  </a:cubicBezTo>
                  <a:moveTo>
                    <a:pt x="40" y="38"/>
                  </a:moveTo>
                  <a:cubicBezTo>
                    <a:pt x="40" y="38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moveTo>
                    <a:pt x="10" y="37"/>
                  </a:moveTo>
                  <a:cubicBezTo>
                    <a:pt x="10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moveTo>
                    <a:pt x="35" y="37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21" y="38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8"/>
                  </a:cubicBezTo>
                  <a:moveTo>
                    <a:pt x="23" y="38"/>
                  </a:moveTo>
                  <a:cubicBezTo>
                    <a:pt x="23" y="37"/>
                    <a:pt x="23" y="37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8"/>
                    <a:pt x="23" y="38"/>
                    <a:pt x="23" y="38"/>
                  </a:cubicBezTo>
                  <a:moveTo>
                    <a:pt x="5" y="36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moveTo>
                    <a:pt x="40" y="37"/>
                  </a:moveTo>
                  <a:cubicBezTo>
                    <a:pt x="40" y="37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6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moveTo>
                    <a:pt x="21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moveTo>
                    <a:pt x="24" y="37"/>
                  </a:move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6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6"/>
                    <a:pt x="42" y="36"/>
                    <a:pt x="41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1" y="37"/>
                  </a:cubicBezTo>
                  <a:moveTo>
                    <a:pt x="14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moveTo>
                    <a:pt x="31" y="34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31" y="33"/>
                  </a:move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3"/>
                    <a:pt x="31" y="33"/>
                    <a:pt x="31" y="33"/>
                  </a:cubicBezTo>
                  <a:moveTo>
                    <a:pt x="13" y="33"/>
                  </a:moveTo>
                  <a:cubicBezTo>
                    <a:pt x="13" y="33"/>
                    <a:pt x="12" y="33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3"/>
                    <a:pt x="13" y="33"/>
                  </a:cubicBezTo>
                  <a:moveTo>
                    <a:pt x="11" y="32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2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moveTo>
                    <a:pt x="11" y="32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4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moveTo>
                    <a:pt x="21" y="32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24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10" y="32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moveTo>
                    <a:pt x="35" y="32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moveTo>
                    <a:pt x="24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moveTo>
                    <a:pt x="3" y="32"/>
                  </a:moveTo>
                  <a:cubicBezTo>
                    <a:pt x="3" y="31"/>
                    <a:pt x="3" y="3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2"/>
                    <a:pt x="3" y="32"/>
                    <a:pt x="3" y="32"/>
                  </a:cubicBezTo>
                  <a:moveTo>
                    <a:pt x="41" y="32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1"/>
                    <a:pt x="41" y="31"/>
                    <a:pt x="41" y="32"/>
                  </a:cubicBezTo>
                  <a:moveTo>
                    <a:pt x="5" y="31"/>
                  </a:moveTo>
                  <a:cubicBezTo>
                    <a:pt x="5" y="31"/>
                    <a:pt x="6" y="31"/>
                    <a:pt x="6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moveTo>
                    <a:pt x="40" y="31"/>
                  </a:moveTo>
                  <a:cubicBezTo>
                    <a:pt x="40" y="31"/>
                    <a:pt x="40" y="31"/>
                    <a:pt x="40" y="31"/>
                  </a:cubicBezTo>
                  <a:cubicBezTo>
                    <a:pt x="39" y="31"/>
                    <a:pt x="39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20" y="32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1" y="31"/>
                    <a:pt x="20" y="32"/>
                  </a:cubicBezTo>
                  <a:moveTo>
                    <a:pt x="24" y="32"/>
                  </a:moveTo>
                  <a:cubicBezTo>
                    <a:pt x="24" y="31"/>
                    <a:pt x="23" y="31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9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moveTo>
                    <a:pt x="36" y="31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40" y="30"/>
                  </a:moveTo>
                  <a:cubicBezTo>
                    <a:pt x="39" y="30"/>
                    <a:pt x="39" y="29"/>
                    <a:pt x="39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5" y="30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4" y="30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40" y="30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9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moveTo>
                    <a:pt x="5" y="30"/>
                  </a:moveTo>
                  <a:cubicBezTo>
                    <a:pt x="5" y="30"/>
                    <a:pt x="5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19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moveTo>
                    <a:pt x="42" y="29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moveTo>
                    <a:pt x="26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moveTo>
                    <a:pt x="6" y="29"/>
                  </a:moveTo>
                  <a:cubicBezTo>
                    <a:pt x="6" y="29"/>
                    <a:pt x="6" y="29"/>
                    <a:pt x="7" y="28"/>
                  </a:cubicBezTo>
                  <a:cubicBezTo>
                    <a:pt x="7" y="29"/>
                    <a:pt x="7" y="29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moveTo>
                    <a:pt x="21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moveTo>
                    <a:pt x="23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moveTo>
                    <a:pt x="15" y="28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8"/>
                    <a:pt x="15" y="28"/>
                  </a:cubicBezTo>
                  <a:moveTo>
                    <a:pt x="29" y="28"/>
                  </a:moveTo>
                  <a:cubicBezTo>
                    <a:pt x="29" y="28"/>
                    <a:pt x="29" y="27"/>
                    <a:pt x="28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9" y="28"/>
                    <a:pt x="29" y="28"/>
                    <a:pt x="29" y="28"/>
                  </a:cubicBezTo>
                  <a:moveTo>
                    <a:pt x="16" y="28"/>
                  </a:moveTo>
                  <a:cubicBezTo>
                    <a:pt x="16" y="28"/>
                    <a:pt x="16" y="27"/>
                    <a:pt x="16" y="27"/>
                  </a:cubicBezTo>
                  <a:cubicBezTo>
                    <a:pt x="17" y="27"/>
                    <a:pt x="17" y="27"/>
                    <a:pt x="18" y="26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8"/>
                    <a:pt x="16" y="28"/>
                    <a:pt x="16" y="28"/>
                  </a:cubicBezTo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6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28" y="27"/>
                    <a:pt x="28" y="28"/>
                    <a:pt x="2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moveTo>
                    <a:pt x="14" y="28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8"/>
                    <a:pt x="14" y="28"/>
                    <a:pt x="14" y="28"/>
                  </a:cubicBezTo>
                  <a:moveTo>
                    <a:pt x="30" y="28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moveTo>
                    <a:pt x="20" y="27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7"/>
                    <a:pt x="20" y="27"/>
                    <a:pt x="20" y="27"/>
                  </a:cubicBezTo>
                  <a:moveTo>
                    <a:pt x="24" y="27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moveTo>
                    <a:pt x="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moveTo>
                    <a:pt x="8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moveTo>
                    <a:pt x="37" y="25"/>
                  </a:move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moveTo>
                    <a:pt x="31" y="26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moveTo>
                    <a:pt x="14" y="27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31" y="27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7"/>
                    <a:pt x="31" y="27"/>
                    <a:pt x="31" y="27"/>
                  </a:cubicBezTo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moveTo>
                    <a:pt x="12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11" y="25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moveTo>
                    <a:pt x="33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5" y="25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3"/>
                    <a:pt x="21" y="23"/>
                    <a:pt x="21" y="23"/>
                  </a:cubicBezTo>
                  <a:moveTo>
                    <a:pt x="23" y="23"/>
                  </a:moveTo>
                  <a:cubicBezTo>
                    <a:pt x="23" y="23"/>
                    <a:pt x="23" y="23"/>
                    <a:pt x="23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40" y="24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" y="24"/>
                  </a:moveTo>
                  <a:cubicBezTo>
                    <a:pt x="3" y="23"/>
                    <a:pt x="3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moveTo>
                    <a:pt x="42" y="24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0" y="22"/>
                    <a:pt x="40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3"/>
                    <a:pt x="42" y="23"/>
                    <a:pt x="42" y="24"/>
                  </a:cubicBezTo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2"/>
                    <a:pt x="20" y="22"/>
                    <a:pt x="20" y="22"/>
                  </a:cubicBezTo>
                  <a:moveTo>
                    <a:pt x="24" y="22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moveTo>
                    <a:pt x="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moveTo>
                    <a:pt x="38" y="22"/>
                  </a:moveTo>
                  <a:cubicBezTo>
                    <a:pt x="38" y="20"/>
                    <a:pt x="38" y="20"/>
                    <a:pt x="38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2"/>
                    <a:pt x="38" y="22"/>
                  </a:cubicBezTo>
                  <a:moveTo>
                    <a:pt x="22" y="32"/>
                  </a:moveTo>
                  <a:cubicBezTo>
                    <a:pt x="22" y="32"/>
                    <a:pt x="22" y="31"/>
                    <a:pt x="22" y="31"/>
                  </a:cubicBezTo>
                  <a:cubicBezTo>
                    <a:pt x="22" y="27"/>
                    <a:pt x="22" y="23"/>
                    <a:pt x="22" y="19"/>
                  </a:cubicBezTo>
                  <a:cubicBezTo>
                    <a:pt x="22" y="18"/>
                    <a:pt x="22" y="18"/>
                    <a:pt x="22" y="17"/>
                  </a:cubicBezTo>
                  <a:cubicBezTo>
                    <a:pt x="22" y="18"/>
                    <a:pt x="22" y="18"/>
                    <a:pt x="22" y="19"/>
                  </a:cubicBezTo>
                  <a:cubicBezTo>
                    <a:pt x="23" y="23"/>
                    <a:pt x="22" y="27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moveTo>
                    <a:pt x="38" y="13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moveTo>
                    <a:pt x="12" y="14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moveTo>
                    <a:pt x="8" y="14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moveTo>
                    <a:pt x="36" y="14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moveTo>
                    <a:pt x="12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2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4"/>
                    <a:pt x="23" y="14"/>
                    <a:pt x="23" y="14"/>
                  </a:cubicBezTo>
                  <a:moveTo>
                    <a:pt x="21" y="14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29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30" y="13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moveTo>
                    <a:pt x="11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moveTo>
                    <a:pt x="9" y="13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moveTo>
                    <a:pt x="16" y="13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20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0" y="13"/>
                  </a:cubicBezTo>
                  <a:moveTo>
                    <a:pt x="24" y="13"/>
                  </a:moveTo>
                  <a:cubicBezTo>
                    <a:pt x="24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moveTo>
                    <a:pt x="20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1" y="11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0" y="12"/>
                    <a:pt x="20" y="12"/>
                  </a:cubicBezTo>
                  <a:moveTo>
                    <a:pt x="25" y="1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1"/>
                    <a:pt x="22" y="12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0" y="6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moveTo>
                    <a:pt x="27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23" y="7"/>
                  </a:moveTo>
                  <a:cubicBezTo>
                    <a:pt x="23" y="6"/>
                    <a:pt x="23" y="5"/>
                    <a:pt x="23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1" y="7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12" y="7"/>
                  </a:moveTo>
                  <a:cubicBezTo>
                    <a:pt x="12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0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1"/>
                    <a:pt x="20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1" y="24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29"/>
                    <a:pt x="18" y="28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3" y="25"/>
                    <a:pt x="12" y="25"/>
                    <a:pt x="12" y="25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3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29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5"/>
                    <a:pt x="20" y="36"/>
                  </a:cubicBezTo>
                  <a:cubicBezTo>
                    <a:pt x="20" y="36"/>
                    <a:pt x="20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1" y="41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4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5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4"/>
                    <a:pt x="20" y="44"/>
                    <a:pt x="2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1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8" y="48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3" y="42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4"/>
                    <a:pt x="14" y="44"/>
                  </a:cubicBez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2" y="43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9" y="40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37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9" y="38"/>
                    <a:pt x="9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3" y="37"/>
                    <a:pt x="1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6"/>
                    <a:pt x="11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8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4"/>
                    <a:pt x="8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5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11" y="33"/>
                    <a:pt x="11" y="33"/>
                    <a:pt x="12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4" y="35"/>
                    <a:pt x="14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4" y="34"/>
                    <a:pt x="14" y="34"/>
                    <a:pt x="14" y="33"/>
                  </a:cubicBezTo>
                  <a:cubicBezTo>
                    <a:pt x="13" y="33"/>
                    <a:pt x="13" y="32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9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7" y="29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2" y="26"/>
                    <a:pt x="2" y="24"/>
                  </a:cubicBezTo>
                  <a:cubicBezTo>
                    <a:pt x="2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2" y="15"/>
                    <a:pt x="12" y="15"/>
                    <a:pt x="13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6" y="11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"/>
                    <a:pt x="29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0" y="8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5" y="7"/>
                    <a:pt x="35" y="7"/>
                  </a:cubicBezTo>
                  <a:cubicBezTo>
                    <a:pt x="36" y="7"/>
                    <a:pt x="37" y="8"/>
                    <a:pt x="38" y="9"/>
                  </a:cubicBezTo>
                  <a:cubicBezTo>
                    <a:pt x="39" y="10"/>
                    <a:pt x="39" y="11"/>
                    <a:pt x="38" y="12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2"/>
                    <a:pt x="33" y="13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1" y="14"/>
                    <a:pt x="32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4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0" y="15"/>
                    <a:pt x="41" y="16"/>
                  </a:cubicBezTo>
                  <a:cubicBezTo>
                    <a:pt x="41" y="17"/>
                    <a:pt x="41" y="18"/>
                    <a:pt x="41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8" y="19"/>
                    <a:pt x="38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6"/>
                    <a:pt x="43" y="27"/>
                    <a:pt x="42" y="28"/>
                  </a:cubicBezTo>
                  <a:cubicBezTo>
                    <a:pt x="42" y="28"/>
                    <a:pt x="42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7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1" y="33"/>
                    <a:pt x="31" y="33"/>
                  </a:cubicBezTo>
                  <a:cubicBezTo>
                    <a:pt x="30" y="34"/>
                    <a:pt x="30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1" y="35"/>
                    <a:pt x="31" y="34"/>
                  </a:cubicBezTo>
                  <a:cubicBezTo>
                    <a:pt x="32" y="34"/>
                    <a:pt x="32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7" y="32"/>
                    <a:pt x="37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1" y="33"/>
                    <a:pt x="42" y="33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39" y="36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6" y="35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6"/>
                    <a:pt x="33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7"/>
                    <a:pt x="39" y="38"/>
                  </a:cubicBezTo>
                  <a:cubicBezTo>
                    <a:pt x="39" y="38"/>
                    <a:pt x="39" y="38"/>
                    <a:pt x="40" y="38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9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2"/>
                    <a:pt x="34" y="42"/>
                    <a:pt x="34" y="42"/>
                  </a:cubicBezTo>
                  <a:cubicBezTo>
                    <a:pt x="34" y="42"/>
                    <a:pt x="34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0" y="44"/>
                  </a:cubicBezTo>
                  <a:cubicBezTo>
                    <a:pt x="30" y="44"/>
                    <a:pt x="30" y="43"/>
                    <a:pt x="30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2"/>
                    <a:pt x="32" y="40"/>
                    <a:pt x="32" y="39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9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8"/>
                    <a:pt x="30" y="49"/>
                    <a:pt x="28" y="49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8"/>
                    <a:pt x="26" y="47"/>
                    <a:pt x="25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4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1"/>
                    <a:pt x="26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1"/>
                    <a:pt x="24" y="42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4"/>
                    <a:pt x="24" y="44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4"/>
                    <a:pt x="24" y="45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6"/>
                    <a:pt x="24" y="45"/>
                    <a:pt x="24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1"/>
                    <a:pt x="23" y="39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4" y="35"/>
                    <a:pt x="23" y="34"/>
                    <a:pt x="23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8" y="29"/>
                    <a:pt x="28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7"/>
                    <a:pt x="31" y="26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4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3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3" y="24"/>
                    <a:pt x="33" y="24"/>
                    <a:pt x="32" y="25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6" y="27"/>
                    <a:pt x="26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7"/>
                    <a:pt x="24" y="26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4"/>
                    <a:pt x="24" y="24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4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21" y="7"/>
                  </a:moveTo>
                  <a:cubicBezTo>
                    <a:pt x="21" y="6"/>
                    <a:pt x="21" y="5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2" y="5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6"/>
                    <a:pt x="23" y="7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6"/>
                    <a:pt x="19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moveTo>
                    <a:pt x="24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2"/>
                    <a:pt x="27" y="2"/>
                  </a:cubicBezTo>
                  <a:cubicBezTo>
                    <a:pt x="27" y="3"/>
                    <a:pt x="27" y="3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5"/>
                    <a:pt x="26" y="5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1"/>
                    <a:pt x="22" y="2"/>
                  </a:cubicBezTo>
                  <a:cubicBezTo>
                    <a:pt x="22" y="1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1"/>
                    <a:pt x="17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1" y="4"/>
                    <a:pt x="10" y="5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8" y="6"/>
                    <a:pt x="7" y="7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2" y="17"/>
                    <a:pt x="2" y="18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2" y="23"/>
                    <a:pt x="0" y="26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5"/>
                    <a:pt x="1" y="36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2"/>
                    <a:pt x="5" y="44"/>
                    <a:pt x="7" y="45"/>
                  </a:cubicBezTo>
                  <a:cubicBezTo>
                    <a:pt x="7" y="46"/>
                    <a:pt x="7" y="47"/>
                    <a:pt x="8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10" y="48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1"/>
                  </a:cubicBezTo>
                  <a:cubicBezTo>
                    <a:pt x="13" y="51"/>
                    <a:pt x="14" y="52"/>
                    <a:pt x="15" y="52"/>
                  </a:cubicBezTo>
                  <a:cubicBezTo>
                    <a:pt x="18" y="52"/>
                    <a:pt x="20" y="51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4" y="52"/>
                    <a:pt x="26" y="52"/>
                    <a:pt x="28" y="52"/>
                  </a:cubicBezTo>
                  <a:cubicBezTo>
                    <a:pt x="29" y="52"/>
                    <a:pt x="30" y="52"/>
                    <a:pt x="30" y="52"/>
                  </a:cubicBezTo>
                  <a:cubicBezTo>
                    <a:pt x="31" y="52"/>
                    <a:pt x="32" y="51"/>
                    <a:pt x="33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7" y="47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40" y="44"/>
                    <a:pt x="41" y="44"/>
                    <a:pt x="41" y="43"/>
                  </a:cubicBezTo>
                  <a:cubicBezTo>
                    <a:pt x="41" y="43"/>
                    <a:pt x="41" y="42"/>
                    <a:pt x="41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2" y="23"/>
                    <a:pt x="42" y="22"/>
                  </a:cubicBezTo>
                  <a:cubicBezTo>
                    <a:pt x="41" y="22"/>
                    <a:pt x="41" y="21"/>
                    <a:pt x="41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8"/>
                    <a:pt x="42" y="17"/>
                    <a:pt x="41" y="15"/>
                  </a:cubicBezTo>
                  <a:cubicBezTo>
                    <a:pt x="41" y="14"/>
                    <a:pt x="40" y="14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9"/>
                    <a:pt x="39" y="8"/>
                  </a:cubicBezTo>
                  <a:cubicBezTo>
                    <a:pt x="38" y="7"/>
                    <a:pt x="36" y="6"/>
                    <a:pt x="35" y="6"/>
                  </a:cubicBezTo>
                  <a:cubicBezTo>
                    <a:pt x="35" y="6"/>
                    <a:pt x="35" y="7"/>
                    <a:pt x="34" y="7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32" y="3"/>
                    <a:pt x="31" y="2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Freeform 178"/>
            <p:cNvSpPr>
              <a:spLocks noEditPoints="1"/>
            </p:cNvSpPr>
            <p:nvPr/>
          </p:nvSpPr>
          <p:spPr bwMode="auto">
            <a:xfrm>
              <a:off x="4205" y="2003"/>
              <a:ext cx="83" cy="55"/>
            </a:xfrm>
            <a:custGeom>
              <a:avLst/>
              <a:gdLst>
                <a:gd name="T0" fmla="*/ 6 w 35"/>
                <a:gd name="T1" fmla="*/ 16 h 23"/>
                <a:gd name="T2" fmla="*/ 8 w 35"/>
                <a:gd name="T3" fmla="*/ 21 h 23"/>
                <a:gd name="T4" fmla="*/ 15 w 35"/>
                <a:gd name="T5" fmla="*/ 13 h 23"/>
                <a:gd name="T6" fmla="*/ 13 w 35"/>
                <a:gd name="T7" fmla="*/ 21 h 23"/>
                <a:gd name="T8" fmla="*/ 8 w 35"/>
                <a:gd name="T9" fmla="*/ 22 h 23"/>
                <a:gd name="T10" fmla="*/ 11 w 35"/>
                <a:gd name="T11" fmla="*/ 14 h 23"/>
                <a:gd name="T12" fmla="*/ 14 w 35"/>
                <a:gd name="T13" fmla="*/ 13 h 23"/>
                <a:gd name="T14" fmla="*/ 15 w 35"/>
                <a:gd name="T15" fmla="*/ 13 h 23"/>
                <a:gd name="T16" fmla="*/ 9 w 35"/>
                <a:gd name="T17" fmla="*/ 22 h 23"/>
                <a:gd name="T18" fmla="*/ 27 w 35"/>
                <a:gd name="T19" fmla="*/ 7 h 23"/>
                <a:gd name="T20" fmla="*/ 29 w 35"/>
                <a:gd name="T21" fmla="*/ 6 h 23"/>
                <a:gd name="T22" fmla="*/ 28 w 35"/>
                <a:gd name="T23" fmla="*/ 14 h 23"/>
                <a:gd name="T24" fmla="*/ 30 w 35"/>
                <a:gd name="T25" fmla="*/ 6 h 23"/>
                <a:gd name="T26" fmla="*/ 24 w 35"/>
                <a:gd name="T27" fmla="*/ 15 h 23"/>
                <a:gd name="T28" fmla="*/ 21 w 35"/>
                <a:gd name="T29" fmla="*/ 10 h 23"/>
                <a:gd name="T30" fmla="*/ 25 w 35"/>
                <a:gd name="T31" fmla="*/ 15 h 23"/>
                <a:gd name="T32" fmla="*/ 23 w 35"/>
                <a:gd name="T33" fmla="*/ 0 h 23"/>
                <a:gd name="T34" fmla="*/ 23 w 35"/>
                <a:gd name="T35" fmla="*/ 5 h 23"/>
                <a:gd name="T36" fmla="*/ 23 w 35"/>
                <a:gd name="T37" fmla="*/ 3 h 23"/>
                <a:gd name="T38" fmla="*/ 25 w 35"/>
                <a:gd name="T39" fmla="*/ 2 h 23"/>
                <a:gd name="T40" fmla="*/ 30 w 35"/>
                <a:gd name="T41" fmla="*/ 5 h 23"/>
                <a:gd name="T42" fmla="*/ 20 w 35"/>
                <a:gd name="T43" fmla="*/ 8 h 23"/>
                <a:gd name="T44" fmla="*/ 17 w 35"/>
                <a:gd name="T45" fmla="*/ 11 h 23"/>
                <a:gd name="T46" fmla="*/ 14 w 35"/>
                <a:gd name="T47" fmla="*/ 11 h 23"/>
                <a:gd name="T48" fmla="*/ 9 w 35"/>
                <a:gd name="T49" fmla="*/ 13 h 23"/>
                <a:gd name="T50" fmla="*/ 6 w 35"/>
                <a:gd name="T51" fmla="*/ 9 h 23"/>
                <a:gd name="T52" fmla="*/ 7 w 35"/>
                <a:gd name="T53" fmla="*/ 10 h 23"/>
                <a:gd name="T54" fmla="*/ 9 w 35"/>
                <a:gd name="T55" fmla="*/ 11 h 23"/>
                <a:gd name="T56" fmla="*/ 5 w 35"/>
                <a:gd name="T57" fmla="*/ 8 h 23"/>
                <a:gd name="T58" fmla="*/ 2 w 35"/>
                <a:gd name="T59" fmla="*/ 17 h 23"/>
                <a:gd name="T60" fmla="*/ 2 w 35"/>
                <a:gd name="T61" fmla="*/ 19 h 23"/>
                <a:gd name="T62" fmla="*/ 3 w 35"/>
                <a:gd name="T63" fmla="*/ 19 h 23"/>
                <a:gd name="T64" fmla="*/ 5 w 35"/>
                <a:gd name="T65" fmla="*/ 22 h 23"/>
                <a:gd name="T66" fmla="*/ 16 w 35"/>
                <a:gd name="T67" fmla="*/ 21 h 23"/>
                <a:gd name="T68" fmla="*/ 18 w 35"/>
                <a:gd name="T69" fmla="*/ 12 h 23"/>
                <a:gd name="T70" fmla="*/ 21 w 35"/>
                <a:gd name="T71" fmla="*/ 15 h 23"/>
                <a:gd name="T72" fmla="*/ 31 w 35"/>
                <a:gd name="T73" fmla="*/ 14 h 23"/>
                <a:gd name="T74" fmla="*/ 33 w 35"/>
                <a:gd name="T75" fmla="*/ 6 h 23"/>
                <a:gd name="T76" fmla="*/ 27 w 35"/>
                <a:gd name="T7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23">
                  <a:moveTo>
                    <a:pt x="8" y="21"/>
                  </a:moveTo>
                  <a:cubicBezTo>
                    <a:pt x="6" y="21"/>
                    <a:pt x="3" y="17"/>
                    <a:pt x="6" y="16"/>
                  </a:cubicBezTo>
                  <a:cubicBezTo>
                    <a:pt x="7" y="15"/>
                    <a:pt x="9" y="15"/>
                    <a:pt x="10" y="14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3" y="21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8"/>
                    <a:pt x="16" y="19"/>
                  </a:cubicBezTo>
                  <a:cubicBezTo>
                    <a:pt x="15" y="19"/>
                    <a:pt x="14" y="20"/>
                    <a:pt x="13" y="21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3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2"/>
                    <a:pt x="9" y="22"/>
                  </a:cubicBezTo>
                  <a:moveTo>
                    <a:pt x="25" y="1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0" y="6"/>
                    <a:pt x="30" y="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2" y="7"/>
                    <a:pt x="32" y="11"/>
                    <a:pt x="31" y="12"/>
                  </a:cubicBezTo>
                  <a:cubicBezTo>
                    <a:pt x="30" y="14"/>
                    <a:pt x="26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2" y="15"/>
                    <a:pt x="18" y="11"/>
                    <a:pt x="21" y="10"/>
                  </a:cubicBezTo>
                  <a:cubicBezTo>
                    <a:pt x="23" y="9"/>
                    <a:pt x="25" y="8"/>
                    <a:pt x="27" y="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22" y="3"/>
                  </a:cubicBezTo>
                  <a:cubicBezTo>
                    <a:pt x="22" y="4"/>
                    <a:pt x="22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4"/>
                    <a:pt x="24" y="3"/>
                    <a:pt x="23" y="3"/>
                  </a:cubicBezTo>
                  <a:cubicBezTo>
                    <a:pt x="23" y="2"/>
                    <a:pt x="23" y="1"/>
                    <a:pt x="24" y="1"/>
                  </a:cubicBezTo>
                  <a:cubicBezTo>
                    <a:pt x="24" y="1"/>
                    <a:pt x="24" y="1"/>
                    <a:pt x="25" y="2"/>
                  </a:cubicBezTo>
                  <a:cubicBezTo>
                    <a:pt x="27" y="3"/>
                    <a:pt x="29" y="4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8" y="5"/>
                    <a:pt x="26" y="6"/>
                    <a:pt x="24" y="6"/>
                  </a:cubicBezTo>
                  <a:cubicBezTo>
                    <a:pt x="23" y="7"/>
                    <a:pt x="22" y="7"/>
                    <a:pt x="20" y="8"/>
                  </a:cubicBezTo>
                  <a:cubicBezTo>
                    <a:pt x="19" y="9"/>
                    <a:pt x="19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3" y="11"/>
                  </a:cubicBezTo>
                  <a:cubicBezTo>
                    <a:pt x="12" y="12"/>
                    <a:pt x="11" y="12"/>
                    <a:pt x="9" y="13"/>
                  </a:cubicBezTo>
                  <a:cubicBezTo>
                    <a:pt x="7" y="14"/>
                    <a:pt x="4" y="14"/>
                    <a:pt x="3" y="17"/>
                  </a:cubicBezTo>
                  <a:cubicBezTo>
                    <a:pt x="4" y="15"/>
                    <a:pt x="5" y="12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10" y="11"/>
                    <a:pt x="8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4" y="8"/>
                    <a:pt x="4" y="10"/>
                    <a:pt x="3" y="11"/>
                  </a:cubicBezTo>
                  <a:cubicBezTo>
                    <a:pt x="3" y="13"/>
                    <a:pt x="2" y="15"/>
                    <a:pt x="2" y="17"/>
                  </a:cubicBezTo>
                  <a:cubicBezTo>
                    <a:pt x="1" y="17"/>
                    <a:pt x="0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5" y="21"/>
                    <a:pt x="5" y="22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11" y="23"/>
                    <a:pt x="14" y="22"/>
                    <a:pt x="16" y="21"/>
                  </a:cubicBezTo>
                  <a:cubicBezTo>
                    <a:pt x="18" y="19"/>
                    <a:pt x="18" y="17"/>
                    <a:pt x="18" y="14"/>
                  </a:cubicBezTo>
                  <a:cubicBezTo>
                    <a:pt x="17" y="13"/>
                    <a:pt x="17" y="13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20" y="15"/>
                    <a:pt x="21" y="15"/>
                  </a:cubicBezTo>
                  <a:cubicBezTo>
                    <a:pt x="22" y="16"/>
                    <a:pt x="23" y="17"/>
                    <a:pt x="24" y="17"/>
                  </a:cubicBezTo>
                  <a:cubicBezTo>
                    <a:pt x="27" y="17"/>
                    <a:pt x="29" y="16"/>
                    <a:pt x="31" y="14"/>
                  </a:cubicBezTo>
                  <a:cubicBezTo>
                    <a:pt x="33" y="13"/>
                    <a:pt x="33" y="11"/>
                    <a:pt x="33" y="8"/>
                  </a:cubicBezTo>
                  <a:cubicBezTo>
                    <a:pt x="33" y="7"/>
                    <a:pt x="32" y="7"/>
                    <a:pt x="33" y="6"/>
                  </a:cubicBezTo>
                  <a:cubicBezTo>
                    <a:pt x="34" y="6"/>
                    <a:pt x="35" y="5"/>
                    <a:pt x="34" y="4"/>
                  </a:cubicBezTo>
                  <a:cubicBezTo>
                    <a:pt x="33" y="3"/>
                    <a:pt x="29" y="2"/>
                    <a:pt x="27" y="1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Freeform 179"/>
            <p:cNvSpPr>
              <a:spLocks/>
            </p:cNvSpPr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Freeform 180"/>
            <p:cNvSpPr>
              <a:spLocks/>
            </p:cNvSpPr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Freeform 181"/>
            <p:cNvSpPr>
              <a:spLocks/>
            </p:cNvSpPr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Freeform 182"/>
            <p:cNvSpPr>
              <a:spLocks/>
            </p:cNvSpPr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Freeform 183"/>
            <p:cNvSpPr>
              <a:spLocks/>
            </p:cNvSpPr>
            <p:nvPr/>
          </p:nvSpPr>
          <p:spPr bwMode="auto">
            <a:xfrm>
              <a:off x="3982" y="1939"/>
              <a:ext cx="7" cy="9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3 h 4"/>
                <a:gd name="T4" fmla="*/ 0 w 3"/>
                <a:gd name="T5" fmla="*/ 4 h 4"/>
                <a:gd name="T6" fmla="*/ 1 w 3"/>
                <a:gd name="T7" fmla="*/ 4 h 4"/>
                <a:gd name="T8" fmla="*/ 1 w 3"/>
                <a:gd name="T9" fmla="*/ 4 h 4"/>
                <a:gd name="T10" fmla="*/ 1 w 3"/>
                <a:gd name="T11" fmla="*/ 4 h 4"/>
                <a:gd name="T12" fmla="*/ 1 w 3"/>
                <a:gd name="T13" fmla="*/ 3 h 4"/>
                <a:gd name="T14" fmla="*/ 3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Freeform 184"/>
            <p:cNvSpPr>
              <a:spLocks noEditPoints="1"/>
            </p:cNvSpPr>
            <p:nvPr/>
          </p:nvSpPr>
          <p:spPr bwMode="auto">
            <a:xfrm>
              <a:off x="3941" y="2075"/>
              <a:ext cx="107" cy="99"/>
            </a:xfrm>
            <a:custGeom>
              <a:avLst/>
              <a:gdLst>
                <a:gd name="T0" fmla="*/ 27 w 45"/>
                <a:gd name="T1" fmla="*/ 31 h 42"/>
                <a:gd name="T2" fmla="*/ 34 w 45"/>
                <a:gd name="T3" fmla="*/ 32 h 42"/>
                <a:gd name="T4" fmla="*/ 24 w 45"/>
                <a:gd name="T5" fmla="*/ 28 h 42"/>
                <a:gd name="T6" fmla="*/ 32 w 45"/>
                <a:gd name="T7" fmla="*/ 32 h 42"/>
                <a:gd name="T8" fmla="*/ 38 w 45"/>
                <a:gd name="T9" fmla="*/ 28 h 42"/>
                <a:gd name="T10" fmla="*/ 31 w 45"/>
                <a:gd name="T11" fmla="*/ 33 h 42"/>
                <a:gd name="T12" fmla="*/ 20 w 45"/>
                <a:gd name="T13" fmla="*/ 29 h 42"/>
                <a:gd name="T14" fmla="*/ 14 w 45"/>
                <a:gd name="T15" fmla="*/ 33 h 42"/>
                <a:gd name="T16" fmla="*/ 14 w 45"/>
                <a:gd name="T17" fmla="*/ 27 h 42"/>
                <a:gd name="T18" fmla="*/ 15 w 45"/>
                <a:gd name="T19" fmla="*/ 26 h 42"/>
                <a:gd name="T20" fmla="*/ 30 w 45"/>
                <a:gd name="T21" fmla="*/ 22 h 42"/>
                <a:gd name="T22" fmla="*/ 27 w 45"/>
                <a:gd name="T23" fmla="*/ 20 h 42"/>
                <a:gd name="T24" fmla="*/ 28 w 45"/>
                <a:gd name="T25" fmla="*/ 18 h 42"/>
                <a:gd name="T26" fmla="*/ 24 w 45"/>
                <a:gd name="T27" fmla="*/ 19 h 42"/>
                <a:gd name="T28" fmla="*/ 13 w 45"/>
                <a:gd name="T29" fmla="*/ 23 h 42"/>
                <a:gd name="T30" fmla="*/ 19 w 45"/>
                <a:gd name="T31" fmla="*/ 20 h 42"/>
                <a:gd name="T32" fmla="*/ 33 w 45"/>
                <a:gd name="T33" fmla="*/ 23 h 42"/>
                <a:gd name="T34" fmla="*/ 21 w 45"/>
                <a:gd name="T35" fmla="*/ 20 h 42"/>
                <a:gd name="T36" fmla="*/ 16 w 45"/>
                <a:gd name="T37" fmla="*/ 16 h 42"/>
                <a:gd name="T38" fmla="*/ 14 w 45"/>
                <a:gd name="T39" fmla="*/ 15 h 42"/>
                <a:gd name="T40" fmla="*/ 9 w 45"/>
                <a:gd name="T41" fmla="*/ 16 h 42"/>
                <a:gd name="T42" fmla="*/ 7 w 45"/>
                <a:gd name="T43" fmla="*/ 15 h 42"/>
                <a:gd name="T44" fmla="*/ 7 w 45"/>
                <a:gd name="T45" fmla="*/ 14 h 42"/>
                <a:gd name="T46" fmla="*/ 6 w 45"/>
                <a:gd name="T47" fmla="*/ 14 h 42"/>
                <a:gd name="T48" fmla="*/ 22 w 45"/>
                <a:gd name="T49" fmla="*/ 12 h 42"/>
                <a:gd name="T50" fmla="*/ 28 w 45"/>
                <a:gd name="T51" fmla="*/ 10 h 42"/>
                <a:gd name="T52" fmla="*/ 34 w 45"/>
                <a:gd name="T53" fmla="*/ 10 h 42"/>
                <a:gd name="T54" fmla="*/ 28 w 45"/>
                <a:gd name="T55" fmla="*/ 9 h 42"/>
                <a:gd name="T56" fmla="*/ 29 w 45"/>
                <a:gd name="T57" fmla="*/ 7 h 42"/>
                <a:gd name="T58" fmla="*/ 14 w 45"/>
                <a:gd name="T59" fmla="*/ 3 h 42"/>
                <a:gd name="T60" fmla="*/ 28 w 45"/>
                <a:gd name="T61" fmla="*/ 6 h 42"/>
                <a:gd name="T62" fmla="*/ 10 w 45"/>
                <a:gd name="T63" fmla="*/ 7 h 42"/>
                <a:gd name="T64" fmla="*/ 15 w 45"/>
                <a:gd name="T65" fmla="*/ 6 h 42"/>
                <a:gd name="T66" fmla="*/ 11 w 45"/>
                <a:gd name="T67" fmla="*/ 6 h 42"/>
                <a:gd name="T68" fmla="*/ 44 w 45"/>
                <a:gd name="T69" fmla="*/ 1 h 42"/>
                <a:gd name="T70" fmla="*/ 37 w 45"/>
                <a:gd name="T71" fmla="*/ 11 h 42"/>
                <a:gd name="T72" fmla="*/ 15 w 45"/>
                <a:gd name="T73" fmla="*/ 2 h 42"/>
                <a:gd name="T74" fmla="*/ 11 w 45"/>
                <a:gd name="T75" fmla="*/ 9 h 42"/>
                <a:gd name="T76" fmla="*/ 16 w 45"/>
                <a:gd name="T77" fmla="*/ 10 h 42"/>
                <a:gd name="T78" fmla="*/ 21 w 45"/>
                <a:gd name="T79" fmla="*/ 11 h 42"/>
                <a:gd name="T80" fmla="*/ 23 w 45"/>
                <a:gd name="T81" fmla="*/ 0 h 42"/>
                <a:gd name="T82" fmla="*/ 3 w 45"/>
                <a:gd name="T83" fmla="*/ 9 h 42"/>
                <a:gd name="T84" fmla="*/ 3 w 45"/>
                <a:gd name="T85" fmla="*/ 12 h 42"/>
                <a:gd name="T86" fmla="*/ 0 w 45"/>
                <a:gd name="T87" fmla="*/ 15 h 42"/>
                <a:gd name="T88" fmla="*/ 0 w 45"/>
                <a:gd name="T89" fmla="*/ 18 h 42"/>
                <a:gd name="T90" fmla="*/ 12 w 45"/>
                <a:gd name="T91" fmla="*/ 23 h 42"/>
                <a:gd name="T92" fmla="*/ 14 w 45"/>
                <a:gd name="T93" fmla="*/ 28 h 42"/>
                <a:gd name="T94" fmla="*/ 2 w 45"/>
                <a:gd name="T95" fmla="*/ 25 h 42"/>
                <a:gd name="T96" fmla="*/ 12 w 45"/>
                <a:gd name="T97" fmla="*/ 32 h 42"/>
                <a:gd name="T98" fmla="*/ 33 w 45"/>
                <a:gd name="T99" fmla="*/ 41 h 42"/>
                <a:gd name="T100" fmla="*/ 37 w 45"/>
                <a:gd name="T101" fmla="*/ 38 h 42"/>
                <a:gd name="T102" fmla="*/ 33 w 45"/>
                <a:gd name="T103" fmla="*/ 38 h 42"/>
                <a:gd name="T104" fmla="*/ 34 w 45"/>
                <a:gd name="T105" fmla="*/ 37 h 42"/>
                <a:gd name="T106" fmla="*/ 39 w 45"/>
                <a:gd name="T107" fmla="*/ 26 h 42"/>
                <a:gd name="T108" fmla="*/ 44 w 45"/>
                <a:gd name="T109" fmla="*/ 21 h 42"/>
                <a:gd name="T110" fmla="*/ 27 w 45"/>
                <a:gd name="T111" fmla="*/ 25 h 42"/>
                <a:gd name="T112" fmla="*/ 24 w 45"/>
                <a:gd name="T113" fmla="*/ 23 h 42"/>
                <a:gd name="T114" fmla="*/ 45 w 45"/>
                <a:gd name="T115" fmla="*/ 7 h 42"/>
                <a:gd name="T116" fmla="*/ 34 w 45"/>
                <a:gd name="T117" fmla="*/ 16 h 42"/>
                <a:gd name="T118" fmla="*/ 37 w 45"/>
                <a:gd name="T119" fmla="*/ 15 h 42"/>
                <a:gd name="T120" fmla="*/ 24 w 45"/>
                <a:gd name="T1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" h="42">
                  <a:moveTo>
                    <a:pt x="30" y="32"/>
                  </a:moveTo>
                  <a:cubicBezTo>
                    <a:pt x="30" y="32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0" y="31"/>
                    <a:pt x="31" y="30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1" y="31"/>
                    <a:pt x="31" y="31"/>
                    <a:pt x="30" y="32"/>
                  </a:cubicBezTo>
                  <a:moveTo>
                    <a:pt x="35" y="32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6" y="31"/>
                    <a:pt x="37" y="31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9" y="31"/>
                  </a:moveTo>
                  <a:cubicBezTo>
                    <a:pt x="28" y="31"/>
                    <a:pt x="28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0" y="30"/>
                    <a:pt x="30" y="30"/>
                  </a:cubicBezTo>
                  <a:cubicBezTo>
                    <a:pt x="30" y="31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32"/>
                  </a:moveTo>
                  <a:cubicBezTo>
                    <a:pt x="34" y="32"/>
                    <a:pt x="33" y="32"/>
                    <a:pt x="33" y="32"/>
                  </a:cubicBezTo>
                  <a:cubicBezTo>
                    <a:pt x="35" y="31"/>
                    <a:pt x="36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30"/>
                    <a:pt x="35" y="31"/>
                    <a:pt x="34" y="32"/>
                  </a:cubicBezTo>
                  <a:moveTo>
                    <a:pt x="26" y="30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6" y="29"/>
                    <a:pt x="26" y="30"/>
                    <a:pt x="26" y="30"/>
                  </a:cubicBezTo>
                  <a:moveTo>
                    <a:pt x="24" y="29"/>
                  </a:moveTo>
                  <a:cubicBezTo>
                    <a:pt x="24" y="29"/>
                    <a:pt x="24" y="29"/>
                    <a:pt x="23" y="2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29"/>
                    <a:pt x="24" y="29"/>
                    <a:pt x="24" y="29"/>
                  </a:cubicBezTo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5" y="29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30"/>
                    <a:pt x="34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2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moveTo>
                    <a:pt x="35" y="33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1" y="31"/>
                    <a:pt x="39" y="32"/>
                  </a:cubicBezTo>
                  <a:cubicBezTo>
                    <a:pt x="36" y="34"/>
                    <a:pt x="35" y="35"/>
                    <a:pt x="34" y="36"/>
                  </a:cubicBezTo>
                  <a:cubicBezTo>
                    <a:pt x="31" y="34"/>
                    <a:pt x="29" y="33"/>
                    <a:pt x="26" y="32"/>
                  </a:cubicBezTo>
                  <a:cubicBezTo>
                    <a:pt x="24" y="31"/>
                    <a:pt x="22" y="31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30"/>
                    <a:pt x="29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2" y="28"/>
                    <a:pt x="23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1"/>
                    <a:pt x="19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3"/>
                    <a:pt x="19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6" y="34"/>
                    <a:pt x="15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8"/>
                    <a:pt x="15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moveTo>
                    <a:pt x="14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2" y="26"/>
                    <a:pt x="10" y="25"/>
                    <a:pt x="8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22"/>
                    <a:pt x="9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3" y="25"/>
                    <a:pt x="13" y="25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30" y="22"/>
                  </a:moveTo>
                  <a:cubicBezTo>
                    <a:pt x="31" y="21"/>
                    <a:pt x="33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20"/>
                    <a:pt x="33" y="20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1" y="21"/>
                    <a:pt x="31" y="21"/>
                  </a:cubicBezTo>
                  <a:cubicBezTo>
                    <a:pt x="31" y="21"/>
                    <a:pt x="30" y="21"/>
                    <a:pt x="30" y="22"/>
                  </a:cubicBezTo>
                  <a:moveTo>
                    <a:pt x="29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8" y="21"/>
                    <a:pt x="27" y="21"/>
                    <a:pt x="26" y="20"/>
                  </a:cubicBezTo>
                  <a:cubicBezTo>
                    <a:pt x="27" y="20"/>
                    <a:pt x="29" y="19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3" y="19"/>
                    <a:pt x="33" y="19"/>
                  </a:cubicBezTo>
                  <a:cubicBezTo>
                    <a:pt x="32" y="20"/>
                    <a:pt x="31" y="21"/>
                    <a:pt x="29" y="22"/>
                  </a:cubicBezTo>
                  <a:moveTo>
                    <a:pt x="25" y="20"/>
                  </a:moveTo>
                  <a:cubicBezTo>
                    <a:pt x="25" y="20"/>
                    <a:pt x="25" y="20"/>
                    <a:pt x="24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7" y="19"/>
                    <a:pt x="27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28" y="19"/>
                    <a:pt x="27" y="20"/>
                    <a:pt x="25" y="20"/>
                  </a:cubicBezTo>
                  <a:moveTo>
                    <a:pt x="37" y="19"/>
                  </a:move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9"/>
                    <a:pt x="35" y="20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3" y="21"/>
                    <a:pt x="34" y="20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moveTo>
                    <a:pt x="24" y="19"/>
                  </a:moveTo>
                  <a:cubicBezTo>
                    <a:pt x="24" y="19"/>
                    <a:pt x="23" y="19"/>
                    <a:pt x="23" y="1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6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5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18" y="26"/>
                  </a:moveTo>
                  <a:cubicBezTo>
                    <a:pt x="17" y="26"/>
                    <a:pt x="16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4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9" y="17"/>
                    <a:pt x="20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4"/>
                    <a:pt x="18" y="25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moveTo>
                    <a:pt x="33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6" y="21"/>
                    <a:pt x="38" y="19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0" y="20"/>
                    <a:pt x="38" y="21"/>
                  </a:cubicBezTo>
                  <a:cubicBezTo>
                    <a:pt x="35" y="23"/>
                    <a:pt x="34" y="24"/>
                    <a:pt x="33" y="25"/>
                  </a:cubicBezTo>
                  <a:cubicBezTo>
                    <a:pt x="31" y="24"/>
                    <a:pt x="28" y="23"/>
                    <a:pt x="25" y="22"/>
                  </a:cubicBezTo>
                  <a:cubicBezTo>
                    <a:pt x="23" y="22"/>
                    <a:pt x="21" y="21"/>
                    <a:pt x="19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6" y="21"/>
                    <a:pt x="28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1" y="22"/>
                    <a:pt x="31" y="22"/>
                  </a:cubicBezTo>
                  <a:cubicBezTo>
                    <a:pt x="32" y="22"/>
                    <a:pt x="32" y="22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5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moveTo>
                    <a:pt x="14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2" y="17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1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moveTo>
                    <a:pt x="10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moveTo>
                    <a:pt x="9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6"/>
                  </a:cubicBezTo>
                  <a:moveTo>
                    <a:pt x="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8" y="15"/>
                    <a:pt x="8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7" y="15"/>
                  </a:cubicBezTo>
                  <a:moveTo>
                    <a:pt x="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moveTo>
                    <a:pt x="13" y="19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0" y="18"/>
                    <a:pt x="8" y="17"/>
                    <a:pt x="6" y="16"/>
                  </a:cubicBezTo>
                  <a:cubicBezTo>
                    <a:pt x="6" y="16"/>
                    <a:pt x="5" y="16"/>
                    <a:pt x="5" y="16"/>
                  </a:cubicBezTo>
                  <a:cubicBezTo>
                    <a:pt x="4" y="16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6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17"/>
                    <a:pt x="12" y="17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moveTo>
                    <a:pt x="36" y="15"/>
                  </a:moveTo>
                  <a:cubicBezTo>
                    <a:pt x="34" y="14"/>
                    <a:pt x="31" y="14"/>
                    <a:pt x="27" y="13"/>
                  </a:cubicBezTo>
                  <a:cubicBezTo>
                    <a:pt x="26" y="13"/>
                    <a:pt x="24" y="13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2"/>
                    <a:pt x="26" y="13"/>
                    <a:pt x="28" y="13"/>
                  </a:cubicBezTo>
                  <a:cubicBezTo>
                    <a:pt x="31" y="13"/>
                    <a:pt x="34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5"/>
                    <a:pt x="36" y="15"/>
                    <a:pt x="36" y="15"/>
                  </a:cubicBezTo>
                  <a:moveTo>
                    <a:pt x="16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31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7"/>
                    <a:pt x="37" y="8"/>
                    <a:pt x="36" y="10"/>
                  </a:cubicBezTo>
                  <a:cubicBezTo>
                    <a:pt x="36" y="10"/>
                    <a:pt x="36" y="10"/>
                    <a:pt x="35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9"/>
                    <a:pt x="34" y="9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9"/>
                    <a:pt x="36" y="7"/>
                    <a:pt x="38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7"/>
                    <a:pt x="33" y="8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1" y="7"/>
                    <a:pt x="33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9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29" y="8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6"/>
                    <a:pt x="30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5" y="4"/>
                    <a:pt x="36" y="4"/>
                  </a:cubicBezTo>
                  <a:cubicBezTo>
                    <a:pt x="33" y="5"/>
                    <a:pt x="31" y="6"/>
                    <a:pt x="29" y="8"/>
                  </a:cubicBezTo>
                  <a:moveTo>
                    <a:pt x="30" y="5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1" y="4"/>
                    <a:pt x="31" y="3"/>
                  </a:cubicBezTo>
                  <a:cubicBezTo>
                    <a:pt x="32" y="3"/>
                    <a:pt x="32" y="4"/>
                    <a:pt x="33" y="4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11" y="5"/>
                  </a:moveTo>
                  <a:cubicBezTo>
                    <a:pt x="12" y="4"/>
                    <a:pt x="12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moveTo>
                    <a:pt x="29" y="4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4"/>
                    <a:pt x="30" y="4"/>
                    <a:pt x="29" y="4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6" y="6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8"/>
                    <a:pt x="26" y="9"/>
                    <a:pt x="24" y="9"/>
                  </a:cubicBezTo>
                  <a:moveTo>
                    <a:pt x="17" y="8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7" y="5"/>
                    <a:pt x="18" y="5"/>
                  </a:cubicBezTo>
                  <a:cubicBezTo>
                    <a:pt x="19" y="4"/>
                    <a:pt x="20" y="3"/>
                    <a:pt x="20" y="3"/>
                  </a:cubicBezTo>
                  <a:cubicBezTo>
                    <a:pt x="19" y="5"/>
                    <a:pt x="18" y="6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8"/>
                    <a:pt x="12" y="8"/>
                    <a:pt x="12" y="8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2" y="5"/>
                    <a:pt x="13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4"/>
                    <a:pt x="13" y="5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8" y="9"/>
                    <a:pt x="39" y="7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6" y="3"/>
                    <a:pt x="35" y="3"/>
                    <a:pt x="33" y="3"/>
                  </a:cubicBezTo>
                  <a:cubicBezTo>
                    <a:pt x="32" y="3"/>
                    <a:pt x="30" y="3"/>
                    <a:pt x="29" y="2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34" y="1"/>
                    <a:pt x="39" y="1"/>
                    <a:pt x="43" y="1"/>
                  </a:cubicBezTo>
                  <a:cubicBezTo>
                    <a:pt x="43" y="1"/>
                    <a:pt x="44" y="1"/>
                    <a:pt x="44" y="1"/>
                  </a:cubicBezTo>
                  <a:cubicBezTo>
                    <a:pt x="42" y="6"/>
                    <a:pt x="39" y="10"/>
                    <a:pt x="36" y="13"/>
                  </a:cubicBezTo>
                  <a:cubicBezTo>
                    <a:pt x="34" y="13"/>
                    <a:pt x="31" y="12"/>
                    <a:pt x="28" y="12"/>
                  </a:cubicBezTo>
                  <a:cubicBezTo>
                    <a:pt x="26" y="12"/>
                    <a:pt x="24" y="11"/>
                    <a:pt x="22" y="11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5" y="10"/>
                    <a:pt x="35" y="10"/>
                  </a:cubicBezTo>
                  <a:cubicBezTo>
                    <a:pt x="36" y="10"/>
                    <a:pt x="36" y="10"/>
                    <a:pt x="36" y="11"/>
                  </a:cubicBezTo>
                  <a:cubicBezTo>
                    <a:pt x="37" y="11"/>
                    <a:pt x="37" y="11"/>
                    <a:pt x="37" y="11"/>
                  </a:cubicBezTo>
                  <a:moveTo>
                    <a:pt x="15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2" y="10"/>
                    <a:pt x="10" y="9"/>
                    <a:pt x="8" y="9"/>
                  </a:cubicBezTo>
                  <a:cubicBezTo>
                    <a:pt x="8" y="9"/>
                    <a:pt x="8" y="9"/>
                    <a:pt x="7" y="9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5" y="1"/>
                    <a:pt x="17" y="1"/>
                    <a:pt x="19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9"/>
                    <a:pt x="1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5" y="10"/>
                    <a:pt x="15" y="10"/>
                  </a:cubicBezTo>
                  <a:moveTo>
                    <a:pt x="21" y="17"/>
                  </a:moveTo>
                  <a:cubicBezTo>
                    <a:pt x="20" y="17"/>
                    <a:pt x="19" y="17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6" y="16"/>
                    <a:pt x="16" y="16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0" y="5"/>
                    <a:pt x="22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28" y="1"/>
                    <a:pt x="28" y="1"/>
                    <a:pt x="29" y="1"/>
                  </a:cubicBezTo>
                  <a:cubicBezTo>
                    <a:pt x="26" y="5"/>
                    <a:pt x="24" y="7"/>
                    <a:pt x="22" y="9"/>
                  </a:cubicBezTo>
                  <a:cubicBezTo>
                    <a:pt x="22" y="10"/>
                    <a:pt x="22" y="10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6" y="6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9"/>
                    <a:pt x="5" y="9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10" y="10"/>
                    <a:pt x="12" y="10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9" y="10"/>
                    <a:pt x="5" y="10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5" y="10"/>
                    <a:pt x="9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9" y="11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9" y="12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0" y="13"/>
                    <a:pt x="8" y="12"/>
                    <a:pt x="8" y="12"/>
                  </a:cubicBezTo>
                  <a:cubicBezTo>
                    <a:pt x="6" y="12"/>
                    <a:pt x="5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3"/>
                    <a:pt x="6" y="13"/>
                    <a:pt x="8" y="13"/>
                  </a:cubicBezTo>
                  <a:cubicBezTo>
                    <a:pt x="8" y="13"/>
                    <a:pt x="9" y="13"/>
                    <a:pt x="13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0" y="14"/>
                    <a:pt x="7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4"/>
                    <a:pt x="2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3" y="16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8" y="18"/>
                    <a:pt x="10" y="18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7" y="18"/>
                    <a:pt x="3" y="17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7" y="19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6" y="19"/>
                    <a:pt x="2" y="17"/>
                    <a:pt x="1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6" y="20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20"/>
                    <a:pt x="6" y="20"/>
                    <a:pt x="5" y="20"/>
                  </a:cubicBezTo>
                  <a:cubicBezTo>
                    <a:pt x="4" y="19"/>
                    <a:pt x="2" y="19"/>
                    <a:pt x="1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4" y="20"/>
                    <a:pt x="5" y="21"/>
                  </a:cubicBezTo>
                  <a:cubicBezTo>
                    <a:pt x="5" y="21"/>
                    <a:pt x="7" y="21"/>
                    <a:pt x="10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7" y="22"/>
                    <a:pt x="4" y="21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3" y="21"/>
                    <a:pt x="4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4" y="23"/>
                    <a:pt x="5" y="23"/>
                    <a:pt x="7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6"/>
                    <a:pt x="11" y="26"/>
                    <a:pt x="13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9" y="25"/>
                    <a:pt x="5" y="24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5" y="25"/>
                    <a:pt x="8" y="26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8" y="26"/>
                    <a:pt x="4" y="25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7" y="27"/>
                    <a:pt x="14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7"/>
                    <a:pt x="7" y="27"/>
                  </a:cubicBezTo>
                  <a:cubicBezTo>
                    <a:pt x="5" y="26"/>
                    <a:pt x="4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6"/>
                    <a:pt x="5" y="27"/>
                    <a:pt x="6" y="28"/>
                  </a:cubicBezTo>
                  <a:cubicBezTo>
                    <a:pt x="7" y="28"/>
                    <a:pt x="8" y="29"/>
                    <a:pt x="11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9" y="29"/>
                    <a:pt x="5" y="28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9"/>
                    <a:pt x="8" y="30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4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5"/>
                    <a:pt x="17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4" y="38"/>
                    <a:pt x="30" y="41"/>
                    <a:pt x="32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7" y="39"/>
                    <a:pt x="39" y="38"/>
                  </a:cubicBezTo>
                  <a:cubicBezTo>
                    <a:pt x="42" y="36"/>
                    <a:pt x="44" y="35"/>
                    <a:pt x="45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5"/>
                    <a:pt x="41" y="36"/>
                    <a:pt x="39" y="37"/>
                  </a:cubicBezTo>
                  <a:cubicBezTo>
                    <a:pt x="36" y="38"/>
                    <a:pt x="34" y="40"/>
                    <a:pt x="33" y="41"/>
                  </a:cubicBezTo>
                  <a:cubicBezTo>
                    <a:pt x="30" y="40"/>
                    <a:pt x="23" y="37"/>
                    <a:pt x="19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4" y="36"/>
                    <a:pt x="28" y="38"/>
                    <a:pt x="30" y="39"/>
                  </a:cubicBezTo>
                  <a:cubicBezTo>
                    <a:pt x="32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5" y="39"/>
                    <a:pt x="37" y="38"/>
                  </a:cubicBezTo>
                  <a:cubicBezTo>
                    <a:pt x="39" y="37"/>
                    <a:pt x="42" y="35"/>
                    <a:pt x="45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2" y="34"/>
                    <a:pt x="39" y="36"/>
                    <a:pt x="36" y="37"/>
                  </a:cubicBezTo>
                  <a:cubicBezTo>
                    <a:pt x="35" y="38"/>
                    <a:pt x="34" y="39"/>
                    <a:pt x="33" y="39"/>
                  </a:cubicBezTo>
                  <a:cubicBezTo>
                    <a:pt x="32" y="39"/>
                    <a:pt x="32" y="39"/>
                    <a:pt x="31" y="38"/>
                  </a:cubicBezTo>
                  <a:cubicBezTo>
                    <a:pt x="28" y="37"/>
                    <a:pt x="24" y="35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2" y="34"/>
                    <a:pt x="25" y="35"/>
                    <a:pt x="27" y="36"/>
                  </a:cubicBezTo>
                  <a:cubicBezTo>
                    <a:pt x="30" y="38"/>
                    <a:pt x="32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0" y="37"/>
                    <a:pt x="27" y="35"/>
                  </a:cubicBezTo>
                  <a:cubicBezTo>
                    <a:pt x="25" y="34"/>
                    <a:pt x="22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8" y="35"/>
                    <a:pt x="31" y="37"/>
                    <a:pt x="3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5" y="37"/>
                    <a:pt x="36" y="37"/>
                  </a:cubicBezTo>
                  <a:cubicBezTo>
                    <a:pt x="39" y="35"/>
                    <a:pt x="42" y="34"/>
                    <a:pt x="45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1" y="33"/>
                    <a:pt x="39" y="34"/>
                    <a:pt x="36" y="36"/>
                  </a:cubicBezTo>
                  <a:cubicBezTo>
                    <a:pt x="35" y="36"/>
                    <a:pt x="34" y="37"/>
                    <a:pt x="34" y="37"/>
                  </a:cubicBezTo>
                  <a:cubicBezTo>
                    <a:pt x="31" y="36"/>
                    <a:pt x="28" y="35"/>
                    <a:pt x="25" y="33"/>
                  </a:cubicBezTo>
                  <a:cubicBezTo>
                    <a:pt x="24" y="32"/>
                    <a:pt x="22" y="32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1"/>
                    <a:pt x="24" y="32"/>
                    <a:pt x="26" y="33"/>
                  </a:cubicBezTo>
                  <a:cubicBezTo>
                    <a:pt x="28" y="34"/>
                    <a:pt x="31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7" y="35"/>
                    <a:pt x="40" y="33"/>
                  </a:cubicBezTo>
                  <a:cubicBezTo>
                    <a:pt x="43" y="31"/>
                    <a:pt x="45" y="30"/>
                    <a:pt x="45" y="30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5"/>
                    <a:pt x="43" y="23"/>
                    <a:pt x="44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3"/>
                    <a:pt x="41" y="24"/>
                    <a:pt x="39" y="26"/>
                  </a:cubicBezTo>
                  <a:cubicBezTo>
                    <a:pt x="36" y="27"/>
                    <a:pt x="34" y="29"/>
                    <a:pt x="33" y="30"/>
                  </a:cubicBezTo>
                  <a:cubicBezTo>
                    <a:pt x="30" y="30"/>
                    <a:pt x="23" y="27"/>
                    <a:pt x="19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6"/>
                    <a:pt x="27" y="28"/>
                    <a:pt x="30" y="29"/>
                  </a:cubicBezTo>
                  <a:cubicBezTo>
                    <a:pt x="32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8"/>
                    <a:pt x="35" y="28"/>
                    <a:pt x="36" y="27"/>
                  </a:cubicBezTo>
                  <a:cubicBezTo>
                    <a:pt x="39" y="25"/>
                    <a:pt x="42" y="23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1" y="22"/>
                    <a:pt x="38" y="24"/>
                    <a:pt x="36" y="26"/>
                  </a:cubicBezTo>
                  <a:cubicBezTo>
                    <a:pt x="35" y="27"/>
                    <a:pt x="34" y="28"/>
                    <a:pt x="33" y="28"/>
                  </a:cubicBezTo>
                  <a:cubicBezTo>
                    <a:pt x="32" y="28"/>
                    <a:pt x="32" y="28"/>
                    <a:pt x="30" y="28"/>
                  </a:cubicBezTo>
                  <a:cubicBezTo>
                    <a:pt x="28" y="27"/>
                    <a:pt x="23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5"/>
                    <a:pt x="24" y="25"/>
                    <a:pt x="26" y="26"/>
                  </a:cubicBezTo>
                  <a:cubicBezTo>
                    <a:pt x="30" y="27"/>
                    <a:pt x="32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0" y="26"/>
                    <a:pt x="27" y="25"/>
                  </a:cubicBezTo>
                  <a:cubicBezTo>
                    <a:pt x="24" y="25"/>
                    <a:pt x="22" y="24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7" y="25"/>
                    <a:pt x="31" y="26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5" y="26"/>
                    <a:pt x="36" y="25"/>
                  </a:cubicBezTo>
                  <a:cubicBezTo>
                    <a:pt x="38" y="24"/>
                    <a:pt x="41" y="22"/>
                    <a:pt x="44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0" y="21"/>
                    <a:pt x="38" y="23"/>
                    <a:pt x="35" y="25"/>
                  </a:cubicBezTo>
                  <a:cubicBezTo>
                    <a:pt x="35" y="25"/>
                    <a:pt x="34" y="26"/>
                    <a:pt x="33" y="26"/>
                  </a:cubicBezTo>
                  <a:cubicBezTo>
                    <a:pt x="31" y="26"/>
                    <a:pt x="28" y="25"/>
                    <a:pt x="24" y="23"/>
                  </a:cubicBezTo>
                  <a:cubicBezTo>
                    <a:pt x="23" y="23"/>
                    <a:pt x="21" y="22"/>
                    <a:pt x="19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22"/>
                    <a:pt x="23" y="23"/>
                    <a:pt x="25" y="23"/>
                  </a:cubicBezTo>
                  <a:cubicBezTo>
                    <a:pt x="28" y="24"/>
                    <a:pt x="30" y="25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6" y="23"/>
                    <a:pt x="39" y="22"/>
                  </a:cubicBezTo>
                  <a:cubicBezTo>
                    <a:pt x="42" y="19"/>
                    <a:pt x="44" y="18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2" y="13"/>
                    <a:pt x="45" y="9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9"/>
                    <a:pt x="38" y="16"/>
                    <a:pt x="36" y="18"/>
                  </a:cubicBezTo>
                  <a:cubicBezTo>
                    <a:pt x="34" y="18"/>
                    <a:pt x="27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6" y="16"/>
                    <a:pt x="31" y="17"/>
                    <a:pt x="34" y="17"/>
                  </a:cubicBezTo>
                  <a:cubicBezTo>
                    <a:pt x="35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3" y="10"/>
                    <a:pt x="45" y="6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2" y="9"/>
                    <a:pt x="38" y="14"/>
                    <a:pt x="36" y="17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1" y="16"/>
                    <a:pt x="26" y="15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5"/>
                    <a:pt x="27" y="15"/>
                    <a:pt x="30" y="16"/>
                  </a:cubicBezTo>
                  <a:cubicBezTo>
                    <a:pt x="34" y="16"/>
                    <a:pt x="36" y="17"/>
                    <a:pt x="36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3" y="15"/>
                    <a:pt x="30" y="15"/>
                  </a:cubicBezTo>
                  <a:cubicBezTo>
                    <a:pt x="28" y="14"/>
                    <a:pt x="25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4" y="13"/>
                    <a:pt x="25" y="14"/>
                    <a:pt x="27" y="14"/>
                  </a:cubicBezTo>
                  <a:cubicBezTo>
                    <a:pt x="31" y="15"/>
                    <a:pt x="34" y="15"/>
                    <a:pt x="36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2"/>
                    <a:pt x="42" y="9"/>
                    <a:pt x="45" y="4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8"/>
                    <a:pt x="39" y="11"/>
                    <a:pt x="37" y="14"/>
                  </a:cubicBezTo>
                  <a:cubicBezTo>
                    <a:pt x="40" y="10"/>
                    <a:pt x="43" y="6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4" y="1"/>
                    <a:pt x="43" y="1"/>
                  </a:cubicBezTo>
                  <a:cubicBezTo>
                    <a:pt x="39" y="1"/>
                    <a:pt x="35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Freeform 185"/>
            <p:cNvSpPr>
              <a:spLocks/>
            </p:cNvSpPr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Freeform 186"/>
            <p:cNvSpPr>
              <a:spLocks/>
            </p:cNvSpPr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Freeform 187"/>
            <p:cNvSpPr>
              <a:spLocks/>
            </p:cNvSpPr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Freeform 188"/>
            <p:cNvSpPr>
              <a:spLocks/>
            </p:cNvSpPr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Freeform 189"/>
            <p:cNvSpPr>
              <a:spLocks/>
            </p:cNvSpPr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Freeform 190"/>
            <p:cNvSpPr>
              <a:spLocks/>
            </p:cNvSpPr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Freeform 191"/>
            <p:cNvSpPr>
              <a:spLocks noEditPoints="1"/>
            </p:cNvSpPr>
            <p:nvPr/>
          </p:nvSpPr>
          <p:spPr bwMode="auto">
            <a:xfrm>
              <a:off x="3579" y="2310"/>
              <a:ext cx="89" cy="114"/>
            </a:xfrm>
            <a:custGeom>
              <a:avLst/>
              <a:gdLst>
                <a:gd name="T0" fmla="*/ 30 w 37"/>
                <a:gd name="T1" fmla="*/ 41 h 48"/>
                <a:gd name="T2" fmla="*/ 26 w 37"/>
                <a:gd name="T3" fmla="*/ 46 h 48"/>
                <a:gd name="T4" fmla="*/ 28 w 37"/>
                <a:gd name="T5" fmla="*/ 41 h 48"/>
                <a:gd name="T6" fmla="*/ 14 w 37"/>
                <a:gd name="T7" fmla="*/ 41 h 48"/>
                <a:gd name="T8" fmla="*/ 15 w 37"/>
                <a:gd name="T9" fmla="*/ 41 h 48"/>
                <a:gd name="T10" fmla="*/ 17 w 37"/>
                <a:gd name="T11" fmla="*/ 40 h 48"/>
                <a:gd name="T12" fmla="*/ 19 w 37"/>
                <a:gd name="T13" fmla="*/ 39 h 48"/>
                <a:gd name="T14" fmla="*/ 22 w 37"/>
                <a:gd name="T15" fmla="*/ 39 h 48"/>
                <a:gd name="T16" fmla="*/ 29 w 37"/>
                <a:gd name="T17" fmla="*/ 36 h 48"/>
                <a:gd name="T18" fmla="*/ 30 w 37"/>
                <a:gd name="T19" fmla="*/ 35 h 48"/>
                <a:gd name="T20" fmla="*/ 32 w 37"/>
                <a:gd name="T21" fmla="*/ 35 h 48"/>
                <a:gd name="T22" fmla="*/ 8 w 37"/>
                <a:gd name="T23" fmla="*/ 29 h 48"/>
                <a:gd name="T24" fmla="*/ 9 w 37"/>
                <a:gd name="T25" fmla="*/ 30 h 48"/>
                <a:gd name="T26" fmla="*/ 11 w 37"/>
                <a:gd name="T27" fmla="*/ 30 h 48"/>
                <a:gd name="T28" fmla="*/ 18 w 37"/>
                <a:gd name="T29" fmla="*/ 29 h 48"/>
                <a:gd name="T30" fmla="*/ 14 w 37"/>
                <a:gd name="T31" fmla="*/ 29 h 48"/>
                <a:gd name="T32" fmla="*/ 16 w 37"/>
                <a:gd name="T33" fmla="*/ 27 h 48"/>
                <a:gd name="T34" fmla="*/ 25 w 37"/>
                <a:gd name="T35" fmla="*/ 23 h 48"/>
                <a:gd name="T36" fmla="*/ 26 w 37"/>
                <a:gd name="T37" fmla="*/ 24 h 48"/>
                <a:gd name="T38" fmla="*/ 11 w 37"/>
                <a:gd name="T39" fmla="*/ 22 h 48"/>
                <a:gd name="T40" fmla="*/ 28 w 37"/>
                <a:gd name="T41" fmla="*/ 24 h 48"/>
                <a:gd name="T42" fmla="*/ 31 w 37"/>
                <a:gd name="T43" fmla="*/ 23 h 48"/>
                <a:gd name="T44" fmla="*/ 10 w 37"/>
                <a:gd name="T45" fmla="*/ 20 h 48"/>
                <a:gd name="T46" fmla="*/ 8 w 37"/>
                <a:gd name="T47" fmla="*/ 18 h 48"/>
                <a:gd name="T48" fmla="*/ 6 w 37"/>
                <a:gd name="T49" fmla="*/ 17 h 48"/>
                <a:gd name="T50" fmla="*/ 5 w 37"/>
                <a:gd name="T51" fmla="*/ 16 h 48"/>
                <a:gd name="T52" fmla="*/ 3 w 37"/>
                <a:gd name="T53" fmla="*/ 16 h 48"/>
                <a:gd name="T54" fmla="*/ 27 w 37"/>
                <a:gd name="T55" fmla="*/ 13 h 48"/>
                <a:gd name="T56" fmla="*/ 29 w 37"/>
                <a:gd name="T57" fmla="*/ 6 h 48"/>
                <a:gd name="T58" fmla="*/ 29 w 37"/>
                <a:gd name="T59" fmla="*/ 7 h 48"/>
                <a:gd name="T60" fmla="*/ 25 w 37"/>
                <a:gd name="T61" fmla="*/ 17 h 48"/>
                <a:gd name="T62" fmla="*/ 26 w 37"/>
                <a:gd name="T63" fmla="*/ 17 h 48"/>
                <a:gd name="T64" fmla="*/ 24 w 37"/>
                <a:gd name="T65" fmla="*/ 22 h 48"/>
                <a:gd name="T66" fmla="*/ 25 w 37"/>
                <a:gd name="T67" fmla="*/ 27 h 48"/>
                <a:gd name="T68" fmla="*/ 25 w 37"/>
                <a:gd name="T69" fmla="*/ 27 h 48"/>
                <a:gd name="T70" fmla="*/ 27 w 37"/>
                <a:gd name="T71" fmla="*/ 33 h 48"/>
                <a:gd name="T72" fmla="*/ 21 w 37"/>
                <a:gd name="T73" fmla="*/ 35 h 48"/>
                <a:gd name="T74" fmla="*/ 19 w 37"/>
                <a:gd name="T75" fmla="*/ 30 h 48"/>
                <a:gd name="T76" fmla="*/ 17 w 37"/>
                <a:gd name="T77" fmla="*/ 26 h 48"/>
                <a:gd name="T78" fmla="*/ 7 w 37"/>
                <a:gd name="T79" fmla="*/ 24 h 48"/>
                <a:gd name="T80" fmla="*/ 13 w 37"/>
                <a:gd name="T81" fmla="*/ 23 h 48"/>
                <a:gd name="T82" fmla="*/ 19 w 37"/>
                <a:gd name="T83" fmla="*/ 20 h 48"/>
                <a:gd name="T84" fmla="*/ 1 w 37"/>
                <a:gd name="T85" fmla="*/ 11 h 48"/>
                <a:gd name="T86" fmla="*/ 7 w 37"/>
                <a:gd name="T87" fmla="*/ 21 h 48"/>
                <a:gd name="T88" fmla="*/ 7 w 37"/>
                <a:gd name="T89" fmla="*/ 29 h 48"/>
                <a:gd name="T90" fmla="*/ 14 w 37"/>
                <a:gd name="T91" fmla="*/ 30 h 48"/>
                <a:gd name="T92" fmla="*/ 11 w 37"/>
                <a:gd name="T93" fmla="*/ 38 h 48"/>
                <a:gd name="T94" fmla="*/ 24 w 37"/>
                <a:gd name="T95" fmla="*/ 45 h 48"/>
                <a:gd name="T96" fmla="*/ 26 w 37"/>
                <a:gd name="T97" fmla="*/ 48 h 48"/>
                <a:gd name="T98" fmla="*/ 30 w 37"/>
                <a:gd name="T99" fmla="*/ 46 h 48"/>
                <a:gd name="T100" fmla="*/ 31 w 37"/>
                <a:gd name="T101" fmla="*/ 40 h 48"/>
                <a:gd name="T102" fmla="*/ 36 w 37"/>
                <a:gd name="T103" fmla="*/ 30 h 48"/>
                <a:gd name="T104" fmla="*/ 26 w 37"/>
                <a:gd name="T105" fmla="*/ 25 h 48"/>
                <a:gd name="T106" fmla="*/ 31 w 37"/>
                <a:gd name="T107" fmla="*/ 24 h 48"/>
                <a:gd name="T108" fmla="*/ 31 w 37"/>
                <a:gd name="T109" fmla="*/ 14 h 48"/>
                <a:gd name="T110" fmla="*/ 30 w 37"/>
                <a:gd name="T1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48">
                  <a:moveTo>
                    <a:pt x="26" y="47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5" y="42"/>
                    <a:pt x="25" y="42"/>
                    <a:pt x="26" y="42"/>
                  </a:cubicBezTo>
                  <a:cubicBezTo>
                    <a:pt x="26" y="43"/>
                    <a:pt x="26" y="45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moveTo>
                    <a:pt x="30" y="45"/>
                  </a:moveTo>
                  <a:cubicBezTo>
                    <a:pt x="30" y="44"/>
                    <a:pt x="30" y="42"/>
                    <a:pt x="30" y="41"/>
                  </a:cubicBezTo>
                  <a:cubicBezTo>
                    <a:pt x="30" y="42"/>
                    <a:pt x="30" y="43"/>
                    <a:pt x="31" y="44"/>
                  </a:cubicBezTo>
                  <a:cubicBezTo>
                    <a:pt x="31" y="44"/>
                    <a:pt x="30" y="45"/>
                    <a:pt x="30" y="45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26" y="46"/>
                  </a:moveTo>
                  <a:cubicBezTo>
                    <a:pt x="26" y="45"/>
                    <a:pt x="26" y="43"/>
                    <a:pt x="26" y="41"/>
                  </a:cubicBezTo>
                  <a:cubicBezTo>
                    <a:pt x="27" y="41"/>
                    <a:pt x="28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3"/>
                    <a:pt x="29" y="45"/>
                  </a:cubicBezTo>
                  <a:cubicBezTo>
                    <a:pt x="29" y="45"/>
                    <a:pt x="28" y="45"/>
                    <a:pt x="28" y="46"/>
                  </a:cubicBezTo>
                  <a:cubicBezTo>
                    <a:pt x="28" y="44"/>
                    <a:pt x="28" y="43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3"/>
                    <a:pt x="27" y="44"/>
                    <a:pt x="27" y="46"/>
                  </a:cubicBezTo>
                  <a:cubicBezTo>
                    <a:pt x="26" y="46"/>
                    <a:pt x="26" y="46"/>
                    <a:pt x="26" y="46"/>
                  </a:cubicBezTo>
                  <a:moveTo>
                    <a:pt x="14" y="41"/>
                  </a:moveTo>
                  <a:cubicBezTo>
                    <a:pt x="14" y="40"/>
                    <a:pt x="13" y="39"/>
                    <a:pt x="12" y="39"/>
                  </a:cubicBezTo>
                  <a:cubicBezTo>
                    <a:pt x="13" y="39"/>
                    <a:pt x="13" y="38"/>
                    <a:pt x="14" y="38"/>
                  </a:cubicBezTo>
                  <a:cubicBezTo>
                    <a:pt x="14" y="39"/>
                    <a:pt x="14" y="40"/>
                    <a:pt x="14" y="41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39"/>
                    <a:pt x="14" y="38"/>
                  </a:cubicBezTo>
                  <a:cubicBezTo>
                    <a:pt x="14" y="38"/>
                    <a:pt x="15" y="38"/>
                    <a:pt x="15" y="38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16" y="4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6" y="40"/>
                    <a:pt x="16" y="40"/>
                  </a:cubicBezTo>
                  <a:moveTo>
                    <a:pt x="18" y="39"/>
                  </a:moveTo>
                  <a:cubicBezTo>
                    <a:pt x="18" y="39"/>
                    <a:pt x="18" y="38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8" y="39"/>
                    <a:pt x="18" y="39"/>
                  </a:cubicBezTo>
                  <a:moveTo>
                    <a:pt x="20" y="39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9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0" y="39"/>
                    <a:pt x="20" y="39"/>
                  </a:cubicBezTo>
                  <a:moveTo>
                    <a:pt x="29" y="36"/>
                  </a:moveTo>
                  <a:cubicBezTo>
                    <a:pt x="29" y="35"/>
                    <a:pt x="28" y="34"/>
                    <a:pt x="28" y="33"/>
                  </a:cubicBezTo>
                  <a:cubicBezTo>
                    <a:pt x="28" y="33"/>
                    <a:pt x="29" y="33"/>
                    <a:pt x="29" y="33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moveTo>
                    <a:pt x="30" y="35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5"/>
                    <a:pt x="30" y="35"/>
                    <a:pt x="30" y="35"/>
                  </a:cubicBezTo>
                  <a:moveTo>
                    <a:pt x="32" y="35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3"/>
                    <a:pt x="33" y="34"/>
                  </a:cubicBezTo>
                  <a:cubicBezTo>
                    <a:pt x="33" y="34"/>
                    <a:pt x="32" y="34"/>
                    <a:pt x="32" y="35"/>
                  </a:cubicBezTo>
                  <a:moveTo>
                    <a:pt x="34" y="34"/>
                  </a:moveTo>
                  <a:cubicBezTo>
                    <a:pt x="34" y="33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5" y="31"/>
                    <a:pt x="35" y="31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4"/>
                    <a:pt x="34" y="34"/>
                  </a:cubicBezTo>
                  <a:moveTo>
                    <a:pt x="8" y="29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0"/>
                    <a:pt x="8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moveTo>
                    <a:pt x="9" y="30"/>
                  </a:moveTo>
                  <a:cubicBezTo>
                    <a:pt x="9" y="30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0" y="29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1" y="30"/>
                  </a:moveTo>
                  <a:cubicBezTo>
                    <a:pt x="11" y="29"/>
                    <a:pt x="11" y="29"/>
                    <a:pt x="11" y="28"/>
                  </a:cubicBezTo>
                  <a:cubicBezTo>
                    <a:pt x="11" y="28"/>
                    <a:pt x="12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1" y="30"/>
                    <a:pt x="11" y="30"/>
                  </a:cubicBezTo>
                  <a:moveTo>
                    <a:pt x="17" y="29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7" y="29"/>
                    <a:pt x="17" y="29"/>
                  </a:cubicBezTo>
                  <a:moveTo>
                    <a:pt x="13" y="29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7"/>
                    <a:pt x="15" y="28"/>
                    <a:pt x="15" y="28"/>
                  </a:cubicBezTo>
                  <a:cubicBezTo>
                    <a:pt x="15" y="28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moveTo>
                    <a:pt x="17" y="29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9"/>
                    <a:pt x="17" y="29"/>
                    <a:pt x="17" y="29"/>
                  </a:cubicBezTo>
                  <a:moveTo>
                    <a:pt x="25" y="26"/>
                  </a:moveTo>
                  <a:cubicBezTo>
                    <a:pt x="25" y="26"/>
                    <a:pt x="25" y="25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4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moveTo>
                    <a:pt x="26" y="24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8" y="24"/>
                  </a:moveTo>
                  <a:cubicBezTo>
                    <a:pt x="28" y="23"/>
                    <a:pt x="28" y="22"/>
                    <a:pt x="28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3"/>
                    <a:pt x="28" y="24"/>
                    <a:pt x="28" y="24"/>
                  </a:cubicBezTo>
                  <a:moveTo>
                    <a:pt x="30" y="23"/>
                  </a:moveTo>
                  <a:cubicBezTo>
                    <a:pt x="30" y="22"/>
                    <a:pt x="30" y="22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31" y="23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31" y="23"/>
                    <a:pt x="31" y="23"/>
                    <a:pt x="31" y="23"/>
                  </a:cubicBezTo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10" y="23"/>
                    <a:pt x="10" y="23"/>
                  </a:cubicBezTo>
                  <a:moveTo>
                    <a:pt x="9" y="22"/>
                  </a:moveTo>
                  <a:cubicBezTo>
                    <a:pt x="9" y="22"/>
                    <a:pt x="8" y="21"/>
                    <a:pt x="8" y="21"/>
                  </a:cubicBezTo>
                  <a:cubicBezTo>
                    <a:pt x="8" y="20"/>
                    <a:pt x="8" y="19"/>
                    <a:pt x="8" y="18"/>
                  </a:cubicBezTo>
                  <a:cubicBezTo>
                    <a:pt x="8" y="19"/>
                    <a:pt x="9" y="19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7" y="20"/>
                  </a:moveTo>
                  <a:cubicBezTo>
                    <a:pt x="7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20"/>
                  </a:cubicBezTo>
                  <a:moveTo>
                    <a:pt x="5" y="18"/>
                  </a:moveTo>
                  <a:cubicBezTo>
                    <a:pt x="5" y="18"/>
                    <a:pt x="5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26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5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4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4"/>
                    <a:pt x="2" y="14"/>
                    <a:pt x="2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5"/>
                    <a:pt x="4" y="16"/>
                    <a:pt x="4" y="17"/>
                  </a:cubicBezTo>
                  <a:moveTo>
                    <a:pt x="28" y="15"/>
                  </a:moveTo>
                  <a:cubicBezTo>
                    <a:pt x="27" y="14"/>
                    <a:pt x="27" y="13"/>
                    <a:pt x="27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4"/>
                    <a:pt x="28" y="15"/>
                  </a:cubicBezTo>
                  <a:moveTo>
                    <a:pt x="28" y="11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0"/>
                    <a:pt x="29" y="11"/>
                    <a:pt x="28" y="11"/>
                  </a:cubicBezTo>
                  <a:moveTo>
                    <a:pt x="29" y="7"/>
                  </a:moveTo>
                  <a:cubicBezTo>
                    <a:pt x="29" y="7"/>
                    <a:pt x="29" y="6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4"/>
                    <a:pt x="29" y="5"/>
                    <a:pt x="30" y="6"/>
                  </a:cubicBezTo>
                  <a:cubicBezTo>
                    <a:pt x="30" y="6"/>
                    <a:pt x="29" y="7"/>
                    <a:pt x="29" y="7"/>
                  </a:cubicBezTo>
                  <a:moveTo>
                    <a:pt x="19" y="20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0"/>
                    <a:pt x="20" y="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16"/>
                    <a:pt x="30" y="16"/>
                    <a:pt x="31" y="15"/>
                  </a:cubicBezTo>
                  <a:cubicBezTo>
                    <a:pt x="31" y="16"/>
                    <a:pt x="32" y="18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4"/>
                    <a:pt x="24" y="24"/>
                  </a:cubicBezTo>
                  <a:cubicBezTo>
                    <a:pt x="24" y="25"/>
                    <a:pt x="24" y="25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6"/>
                    <a:pt x="30" y="26"/>
                    <a:pt x="31" y="25"/>
                  </a:cubicBezTo>
                  <a:cubicBezTo>
                    <a:pt x="32" y="25"/>
                    <a:pt x="33" y="25"/>
                    <a:pt x="33" y="25"/>
                  </a:cubicBezTo>
                  <a:cubicBezTo>
                    <a:pt x="34" y="26"/>
                    <a:pt x="35" y="29"/>
                    <a:pt x="35" y="30"/>
                  </a:cubicBezTo>
                  <a:cubicBezTo>
                    <a:pt x="34" y="30"/>
                    <a:pt x="32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5"/>
                    <a:pt x="28" y="36"/>
                    <a:pt x="28" y="37"/>
                  </a:cubicBezTo>
                  <a:cubicBezTo>
                    <a:pt x="29" y="38"/>
                    <a:pt x="29" y="38"/>
                    <a:pt x="30" y="40"/>
                  </a:cubicBezTo>
                  <a:cubicBezTo>
                    <a:pt x="28" y="40"/>
                    <a:pt x="26" y="40"/>
                    <a:pt x="24" y="42"/>
                  </a:cubicBezTo>
                  <a:cubicBezTo>
                    <a:pt x="23" y="39"/>
                    <a:pt x="23" y="38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6"/>
                    <a:pt x="13" y="37"/>
                    <a:pt x="12" y="38"/>
                  </a:cubicBezTo>
                  <a:cubicBezTo>
                    <a:pt x="12" y="36"/>
                    <a:pt x="11" y="34"/>
                    <a:pt x="11" y="33"/>
                  </a:cubicBezTo>
                  <a:cubicBezTo>
                    <a:pt x="12" y="32"/>
                    <a:pt x="16" y="31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18" y="26"/>
                    <a:pt x="18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7"/>
                    <a:pt x="10" y="27"/>
                    <a:pt x="8" y="28"/>
                  </a:cubicBezTo>
                  <a:cubicBezTo>
                    <a:pt x="7" y="27"/>
                    <a:pt x="7" y="26"/>
                    <a:pt x="7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19"/>
                    <a:pt x="5" y="15"/>
                    <a:pt x="2" y="11"/>
                  </a:cubicBezTo>
                  <a:cubicBezTo>
                    <a:pt x="3" y="10"/>
                    <a:pt x="7" y="9"/>
                    <a:pt x="8" y="9"/>
                  </a:cubicBezTo>
                  <a:cubicBezTo>
                    <a:pt x="9" y="10"/>
                    <a:pt x="16" y="17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9" y="0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9"/>
                    <a:pt x="18" y="14"/>
                    <a:pt x="18" y="18"/>
                  </a:cubicBezTo>
                  <a:cubicBezTo>
                    <a:pt x="15" y="15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1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6" y="20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6"/>
                    <a:pt x="6" y="27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2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2" y="31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6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40"/>
                    <a:pt x="13" y="41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9" y="40"/>
                    <a:pt x="21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4" y="46"/>
                    <a:pt x="25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8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1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2"/>
                    <a:pt x="30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39"/>
                    <a:pt x="30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5" y="34"/>
                    <a:pt x="36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5" y="25"/>
                    <a:pt x="34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0" y="25"/>
                    <a:pt x="28" y="25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8" y="25"/>
                    <a:pt x="29" y="24"/>
                    <a:pt x="30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2" y="23"/>
                    <a:pt x="32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18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29" y="15"/>
                    <a:pt x="28" y="15"/>
                  </a:cubicBezTo>
                  <a:cubicBezTo>
                    <a:pt x="29" y="14"/>
                    <a:pt x="29" y="13"/>
                    <a:pt x="29" y="12"/>
                  </a:cubicBezTo>
                  <a:cubicBezTo>
                    <a:pt x="29" y="11"/>
                    <a:pt x="30" y="10"/>
                    <a:pt x="30" y="8"/>
                  </a:cubicBezTo>
                  <a:cubicBezTo>
                    <a:pt x="30" y="8"/>
                    <a:pt x="31" y="7"/>
                    <a:pt x="30" y="6"/>
                  </a:cubicBezTo>
                  <a:cubicBezTo>
                    <a:pt x="30" y="4"/>
                    <a:pt x="30" y="2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Freeform 192"/>
            <p:cNvSpPr>
              <a:spLocks noEditPoints="1"/>
            </p:cNvSpPr>
            <p:nvPr/>
          </p:nvSpPr>
          <p:spPr bwMode="auto">
            <a:xfrm>
              <a:off x="4210" y="2070"/>
              <a:ext cx="76" cy="121"/>
            </a:xfrm>
            <a:custGeom>
              <a:avLst/>
              <a:gdLst>
                <a:gd name="T0" fmla="*/ 24 w 32"/>
                <a:gd name="T1" fmla="*/ 50 h 51"/>
                <a:gd name="T2" fmla="*/ 22 w 32"/>
                <a:gd name="T3" fmla="*/ 49 h 51"/>
                <a:gd name="T4" fmla="*/ 20 w 32"/>
                <a:gd name="T5" fmla="*/ 49 h 51"/>
                <a:gd name="T6" fmla="*/ 28 w 32"/>
                <a:gd name="T7" fmla="*/ 46 h 51"/>
                <a:gd name="T8" fmla="*/ 16 w 32"/>
                <a:gd name="T9" fmla="*/ 48 h 51"/>
                <a:gd name="T10" fmla="*/ 27 w 32"/>
                <a:gd name="T11" fmla="*/ 49 h 51"/>
                <a:gd name="T12" fmla="*/ 29 w 32"/>
                <a:gd name="T13" fmla="*/ 49 h 51"/>
                <a:gd name="T14" fmla="*/ 16 w 32"/>
                <a:gd name="T15" fmla="*/ 48 h 51"/>
                <a:gd name="T16" fmla="*/ 3 w 32"/>
                <a:gd name="T17" fmla="*/ 46 h 51"/>
                <a:gd name="T18" fmla="*/ 12 w 32"/>
                <a:gd name="T19" fmla="*/ 47 h 51"/>
                <a:gd name="T20" fmla="*/ 5 w 32"/>
                <a:gd name="T21" fmla="*/ 45 h 51"/>
                <a:gd name="T22" fmla="*/ 11 w 32"/>
                <a:gd name="T23" fmla="*/ 44 h 51"/>
                <a:gd name="T24" fmla="*/ 9 w 32"/>
                <a:gd name="T25" fmla="*/ 43 h 51"/>
                <a:gd name="T26" fmla="*/ 9 w 32"/>
                <a:gd name="T27" fmla="*/ 47 h 51"/>
                <a:gd name="T28" fmla="*/ 4 w 32"/>
                <a:gd name="T29" fmla="*/ 43 h 51"/>
                <a:gd name="T30" fmla="*/ 2 w 32"/>
                <a:gd name="T31" fmla="*/ 41 h 51"/>
                <a:gd name="T32" fmla="*/ 1 w 32"/>
                <a:gd name="T33" fmla="*/ 39 h 51"/>
                <a:gd name="T34" fmla="*/ 23 w 32"/>
                <a:gd name="T35" fmla="*/ 29 h 51"/>
                <a:gd name="T36" fmla="*/ 22 w 32"/>
                <a:gd name="T37" fmla="*/ 31 h 51"/>
                <a:gd name="T38" fmla="*/ 20 w 32"/>
                <a:gd name="T39" fmla="*/ 31 h 51"/>
                <a:gd name="T40" fmla="*/ 18 w 32"/>
                <a:gd name="T41" fmla="*/ 31 h 51"/>
                <a:gd name="T42" fmla="*/ 16 w 32"/>
                <a:gd name="T43" fmla="*/ 30 h 51"/>
                <a:gd name="T44" fmla="*/ 4 w 32"/>
                <a:gd name="T45" fmla="*/ 28 h 51"/>
                <a:gd name="T46" fmla="*/ 5 w 32"/>
                <a:gd name="T47" fmla="*/ 31 h 51"/>
                <a:gd name="T48" fmla="*/ 7 w 32"/>
                <a:gd name="T49" fmla="*/ 31 h 51"/>
                <a:gd name="T50" fmla="*/ 28 w 32"/>
                <a:gd name="T51" fmla="*/ 15 h 51"/>
                <a:gd name="T52" fmla="*/ 22 w 32"/>
                <a:gd name="T53" fmla="*/ 18 h 51"/>
                <a:gd name="T54" fmla="*/ 20 w 32"/>
                <a:gd name="T55" fmla="*/ 14 h 51"/>
                <a:gd name="T56" fmla="*/ 28 w 32"/>
                <a:gd name="T57" fmla="*/ 14 h 51"/>
                <a:gd name="T58" fmla="*/ 24 w 32"/>
                <a:gd name="T59" fmla="*/ 17 h 51"/>
                <a:gd name="T60" fmla="*/ 26 w 32"/>
                <a:gd name="T61" fmla="*/ 14 h 51"/>
                <a:gd name="T62" fmla="*/ 21 w 32"/>
                <a:gd name="T63" fmla="*/ 11 h 51"/>
                <a:gd name="T64" fmla="*/ 14 w 32"/>
                <a:gd name="T65" fmla="*/ 14 h 51"/>
                <a:gd name="T66" fmla="*/ 21 w 32"/>
                <a:gd name="T67" fmla="*/ 11 h 51"/>
                <a:gd name="T68" fmla="*/ 16 w 32"/>
                <a:gd name="T69" fmla="*/ 11 h 51"/>
                <a:gd name="T70" fmla="*/ 18 w 32"/>
                <a:gd name="T71" fmla="*/ 10 h 51"/>
                <a:gd name="T72" fmla="*/ 7 w 32"/>
                <a:gd name="T73" fmla="*/ 8 h 51"/>
                <a:gd name="T74" fmla="*/ 19 w 32"/>
                <a:gd name="T75" fmla="*/ 9 h 51"/>
                <a:gd name="T76" fmla="*/ 14 w 32"/>
                <a:gd name="T77" fmla="*/ 17 h 51"/>
                <a:gd name="T78" fmla="*/ 16 w 32"/>
                <a:gd name="T79" fmla="*/ 27 h 51"/>
                <a:gd name="T80" fmla="*/ 29 w 32"/>
                <a:gd name="T81" fmla="*/ 38 h 51"/>
                <a:gd name="T82" fmla="*/ 3 w 32"/>
                <a:gd name="T83" fmla="*/ 40 h 51"/>
                <a:gd name="T84" fmla="*/ 9 w 32"/>
                <a:gd name="T85" fmla="*/ 27 h 51"/>
                <a:gd name="T86" fmla="*/ 8 w 32"/>
                <a:gd name="T87" fmla="*/ 27 h 51"/>
                <a:gd name="T88" fmla="*/ 12 w 32"/>
                <a:gd name="T89" fmla="*/ 1 h 51"/>
                <a:gd name="T90" fmla="*/ 1 w 32"/>
                <a:gd name="T91" fmla="*/ 27 h 51"/>
                <a:gd name="T92" fmla="*/ 5 w 32"/>
                <a:gd name="T93" fmla="*/ 32 h 51"/>
                <a:gd name="T94" fmla="*/ 0 w 32"/>
                <a:gd name="T95" fmla="*/ 41 h 51"/>
                <a:gd name="T96" fmla="*/ 4 w 32"/>
                <a:gd name="T97" fmla="*/ 50 h 51"/>
                <a:gd name="T98" fmla="*/ 30 w 32"/>
                <a:gd name="T99" fmla="*/ 50 h 51"/>
                <a:gd name="T100" fmla="*/ 32 w 32"/>
                <a:gd name="T101" fmla="*/ 44 h 51"/>
                <a:gd name="T102" fmla="*/ 30 w 32"/>
                <a:gd name="T103" fmla="*/ 37 h 51"/>
                <a:gd name="T104" fmla="*/ 24 w 32"/>
                <a:gd name="T105" fmla="*/ 32 h 51"/>
                <a:gd name="T106" fmla="*/ 16 w 32"/>
                <a:gd name="T107" fmla="*/ 21 h 51"/>
                <a:gd name="T108" fmla="*/ 20 w 32"/>
                <a:gd name="T109" fmla="*/ 17 h 51"/>
                <a:gd name="T110" fmla="*/ 29 w 32"/>
                <a:gd name="T111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" h="51">
                  <a:moveTo>
                    <a:pt x="21" y="49"/>
                  </a:moveTo>
                  <a:cubicBezTo>
                    <a:pt x="21" y="49"/>
                    <a:pt x="21" y="49"/>
                    <a:pt x="20" y="49"/>
                  </a:cubicBezTo>
                  <a:cubicBezTo>
                    <a:pt x="20" y="49"/>
                    <a:pt x="21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3" y="46"/>
                    <a:pt x="23" y="46"/>
                  </a:cubicBezTo>
                  <a:cubicBezTo>
                    <a:pt x="22" y="47"/>
                    <a:pt x="22" y="48"/>
                    <a:pt x="21" y="49"/>
                  </a:cubicBezTo>
                  <a:moveTo>
                    <a:pt x="24" y="50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48"/>
                    <a:pt x="25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7" y="46"/>
                    <a:pt x="27" y="46"/>
                  </a:cubicBezTo>
                  <a:cubicBezTo>
                    <a:pt x="26" y="47"/>
                    <a:pt x="26" y="48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3" y="50"/>
                    <a:pt x="22" y="49"/>
                  </a:cubicBezTo>
                  <a:cubicBezTo>
                    <a:pt x="22" y="48"/>
                    <a:pt x="23" y="47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5" y="46"/>
                    <a:pt x="25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moveTo>
                    <a:pt x="20" y="49"/>
                  </a:moveTo>
                  <a:cubicBezTo>
                    <a:pt x="19" y="49"/>
                    <a:pt x="18" y="49"/>
                    <a:pt x="18" y="48"/>
                  </a:cubicBezTo>
                  <a:cubicBezTo>
                    <a:pt x="18" y="47"/>
                    <a:pt x="19" y="47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1" y="46"/>
                    <a:pt x="21" y="46"/>
                  </a:cubicBezTo>
                  <a:cubicBezTo>
                    <a:pt x="20" y="49"/>
                    <a:pt x="20" y="49"/>
                    <a:pt x="20" y="49"/>
                  </a:cubicBezTo>
                  <a:moveTo>
                    <a:pt x="26" y="50"/>
                  </a:moveTo>
                  <a:cubicBezTo>
                    <a:pt x="26" y="48"/>
                    <a:pt x="27" y="47"/>
                    <a:pt x="28" y="46"/>
                  </a:cubicBezTo>
                  <a:cubicBezTo>
                    <a:pt x="28" y="45"/>
                    <a:pt x="29" y="45"/>
                    <a:pt x="29" y="45"/>
                  </a:cubicBezTo>
                  <a:cubicBezTo>
                    <a:pt x="28" y="47"/>
                    <a:pt x="28" y="48"/>
                    <a:pt x="27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6" y="50"/>
                    <a:pt x="26" y="50"/>
                  </a:cubicBezTo>
                  <a:moveTo>
                    <a:pt x="17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7" y="46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8" y="47"/>
                    <a:pt x="17" y="48"/>
                  </a:cubicBezTo>
                  <a:moveTo>
                    <a:pt x="27" y="49"/>
                  </a:moveTo>
                  <a:cubicBezTo>
                    <a:pt x="27" y="49"/>
                    <a:pt x="27" y="49"/>
                    <a:pt x="27" y="49"/>
                  </a:cubicBezTo>
                  <a:cubicBezTo>
                    <a:pt x="28" y="48"/>
                    <a:pt x="29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9"/>
                    <a:pt x="30" y="49"/>
                  </a:cubicBezTo>
                  <a:cubicBezTo>
                    <a:pt x="29" y="49"/>
                    <a:pt x="28" y="49"/>
                    <a:pt x="27" y="49"/>
                  </a:cubicBezTo>
                  <a:moveTo>
                    <a:pt x="16" y="48"/>
                  </a:moveTo>
                  <a:cubicBezTo>
                    <a:pt x="15" y="47"/>
                    <a:pt x="14" y="47"/>
                    <a:pt x="13" y="47"/>
                  </a:cubicBezTo>
                  <a:cubicBezTo>
                    <a:pt x="14" y="46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5"/>
                    <a:pt x="17" y="45"/>
                  </a:cubicBezTo>
                  <a:cubicBezTo>
                    <a:pt x="17" y="46"/>
                    <a:pt x="16" y="47"/>
                    <a:pt x="16" y="48"/>
                  </a:cubicBezTo>
                  <a:moveTo>
                    <a:pt x="3" y="48"/>
                  </a:moveTo>
                  <a:cubicBezTo>
                    <a:pt x="3" y="47"/>
                    <a:pt x="3" y="47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5"/>
                    <a:pt x="3" y="44"/>
                    <a:pt x="4" y="44"/>
                  </a:cubicBezTo>
                  <a:cubicBezTo>
                    <a:pt x="4" y="45"/>
                    <a:pt x="4" y="46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13" y="47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3" y="45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3" y="46"/>
                    <a:pt x="13" y="47"/>
                  </a:cubicBezTo>
                  <a:moveTo>
                    <a:pt x="4" y="48"/>
                  </a:moveTo>
                  <a:cubicBezTo>
                    <a:pt x="4" y="48"/>
                    <a:pt x="4" y="47"/>
                    <a:pt x="5" y="47"/>
                  </a:cubicBezTo>
                  <a:cubicBezTo>
                    <a:pt x="5" y="46"/>
                    <a:pt x="5" y="46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7" y="44"/>
                  </a:cubicBezTo>
                  <a:cubicBezTo>
                    <a:pt x="6" y="45"/>
                    <a:pt x="5" y="47"/>
                    <a:pt x="4" y="48"/>
                  </a:cubicBezTo>
                  <a:moveTo>
                    <a:pt x="9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3" y="44"/>
                  </a:cubicBezTo>
                  <a:cubicBezTo>
                    <a:pt x="12" y="45"/>
                    <a:pt x="12" y="46"/>
                    <a:pt x="11" y="47"/>
                  </a:cubicBezTo>
                  <a:cubicBezTo>
                    <a:pt x="11" y="47"/>
                    <a:pt x="10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5" y="48"/>
                  </a:moveTo>
                  <a:cubicBezTo>
                    <a:pt x="6" y="47"/>
                    <a:pt x="7" y="45"/>
                    <a:pt x="7" y="44"/>
                  </a:cubicBezTo>
                  <a:cubicBezTo>
                    <a:pt x="8" y="44"/>
                    <a:pt x="8" y="44"/>
                    <a:pt x="9" y="43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6" y="48"/>
                    <a:pt x="6" y="48"/>
                    <a:pt x="5" y="48"/>
                  </a:cubicBezTo>
                  <a:moveTo>
                    <a:pt x="7" y="47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8" y="47"/>
                    <a:pt x="7" y="47"/>
                  </a:cubicBezTo>
                  <a:moveTo>
                    <a:pt x="2" y="46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3"/>
                    <a:pt x="3" y="42"/>
                  </a:cubicBezTo>
                  <a:cubicBezTo>
                    <a:pt x="3" y="42"/>
                    <a:pt x="3" y="43"/>
                    <a:pt x="4" y="43"/>
                  </a:cubicBezTo>
                  <a:cubicBezTo>
                    <a:pt x="3" y="44"/>
                    <a:pt x="3" y="45"/>
                    <a:pt x="2" y="46"/>
                  </a:cubicBezTo>
                  <a:moveTo>
                    <a:pt x="1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2" y="42"/>
                    <a:pt x="2" y="43"/>
                    <a:pt x="1" y="44"/>
                  </a:cubicBezTo>
                  <a:moveTo>
                    <a:pt x="1" y="42"/>
                  </a:moveTo>
                  <a:cubicBezTo>
                    <a:pt x="1" y="42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0"/>
                    <a:pt x="1" y="40"/>
                    <a:pt x="1" y="39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1" y="41"/>
                    <a:pt x="1" y="42"/>
                    <a:pt x="1" y="42"/>
                  </a:cubicBezTo>
                  <a:moveTo>
                    <a:pt x="23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30"/>
                    <a:pt x="23" y="30"/>
                    <a:pt x="23" y="31"/>
                  </a:cubicBezTo>
                  <a:moveTo>
                    <a:pt x="22" y="31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8"/>
                    <a:pt x="21" y="28"/>
                    <a:pt x="22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18" y="31"/>
                  </a:moveTo>
                  <a:cubicBezTo>
                    <a:pt x="17" y="31"/>
                    <a:pt x="17" y="31"/>
                    <a:pt x="16" y="31"/>
                  </a:cubicBezTo>
                  <a:cubicBezTo>
                    <a:pt x="17" y="30"/>
                    <a:pt x="17" y="29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8"/>
                    <a:pt x="19" y="28"/>
                  </a:cubicBezTo>
                  <a:cubicBezTo>
                    <a:pt x="19" y="29"/>
                    <a:pt x="19" y="29"/>
                    <a:pt x="18" y="30"/>
                  </a:cubicBezTo>
                  <a:cubicBezTo>
                    <a:pt x="18" y="30"/>
                    <a:pt x="18" y="31"/>
                    <a:pt x="18" y="31"/>
                  </a:cubicBezTo>
                  <a:moveTo>
                    <a:pt x="2" y="30"/>
                  </a:moveTo>
                  <a:cubicBezTo>
                    <a:pt x="2" y="29"/>
                    <a:pt x="2" y="29"/>
                    <a:pt x="2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0"/>
                    <a:pt x="2" y="30"/>
                  </a:cubicBezTo>
                  <a:moveTo>
                    <a:pt x="16" y="30"/>
                  </a:moveTo>
                  <a:cubicBezTo>
                    <a:pt x="16" y="30"/>
                    <a:pt x="16" y="29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6" y="30"/>
                    <a:pt x="16" y="30"/>
                  </a:cubicBezTo>
                  <a:moveTo>
                    <a:pt x="3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29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4" y="31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6" y="28"/>
                    <a:pt x="6" y="28"/>
                  </a:cubicBezTo>
                  <a:cubicBezTo>
                    <a:pt x="6" y="29"/>
                    <a:pt x="5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5" y="31"/>
                  </a:move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7" y="30"/>
                    <a:pt x="7" y="31"/>
                  </a:cubicBezTo>
                  <a:cubicBezTo>
                    <a:pt x="6" y="31"/>
                    <a:pt x="6" y="31"/>
                    <a:pt x="5" y="31"/>
                  </a:cubicBezTo>
                  <a:moveTo>
                    <a:pt x="7" y="21"/>
                  </a:moveTo>
                  <a:cubicBezTo>
                    <a:pt x="7" y="20"/>
                    <a:pt x="7" y="19"/>
                    <a:pt x="7" y="18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22" y="17"/>
                  </a:moveTo>
                  <a:cubicBezTo>
                    <a:pt x="22" y="16"/>
                    <a:pt x="22" y="15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5"/>
                    <a:pt x="22" y="16"/>
                    <a:pt x="22" y="17"/>
                  </a:cubicBezTo>
                  <a:moveTo>
                    <a:pt x="22" y="18"/>
                  </a:moveTo>
                  <a:cubicBezTo>
                    <a:pt x="22" y="17"/>
                    <a:pt x="23" y="15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2" y="17"/>
                    <a:pt x="22" y="18"/>
                  </a:cubicBezTo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7" y="16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4"/>
                    <a:pt x="28" y="14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moveTo>
                    <a:pt x="24" y="17"/>
                  </a:moveTo>
                  <a:cubicBezTo>
                    <a:pt x="24" y="16"/>
                    <a:pt x="25" y="15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6" y="15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6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20" y="14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2"/>
                    <a:pt x="15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9" y="13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3"/>
                    <a:pt x="19" y="13"/>
                    <a:pt x="19" y="13"/>
                  </a:cubicBezTo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6" y="11"/>
                    <a:pt x="16" y="13"/>
                    <a:pt x="15" y="14"/>
                  </a:cubicBezTo>
                  <a:cubicBezTo>
                    <a:pt x="15" y="14"/>
                    <a:pt x="15" y="15"/>
                    <a:pt x="14" y="15"/>
                  </a:cubicBezTo>
                  <a:moveTo>
                    <a:pt x="16" y="13"/>
                  </a:moveTo>
                  <a:cubicBezTo>
                    <a:pt x="17" y="12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8" y="22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6" y="12"/>
                    <a:pt x="7" y="8"/>
                  </a:cubicBezTo>
                  <a:cubicBezTo>
                    <a:pt x="7" y="6"/>
                    <a:pt x="10" y="3"/>
                    <a:pt x="12" y="2"/>
                  </a:cubicBezTo>
                  <a:cubicBezTo>
                    <a:pt x="13" y="2"/>
                    <a:pt x="15" y="1"/>
                    <a:pt x="17" y="1"/>
                  </a:cubicBezTo>
                  <a:cubicBezTo>
                    <a:pt x="19" y="1"/>
                    <a:pt x="22" y="2"/>
                    <a:pt x="24" y="3"/>
                  </a:cubicBezTo>
                  <a:cubicBezTo>
                    <a:pt x="27" y="5"/>
                    <a:pt x="28" y="8"/>
                    <a:pt x="29" y="12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2"/>
                    <a:pt x="22" y="10"/>
                    <a:pt x="21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6" y="9"/>
                    <a:pt x="14" y="10"/>
                    <a:pt x="13" y="12"/>
                  </a:cubicBezTo>
                  <a:cubicBezTo>
                    <a:pt x="13" y="13"/>
                    <a:pt x="13" y="14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4" y="17"/>
                  </a:cubicBezTo>
                  <a:cubicBezTo>
                    <a:pt x="14" y="19"/>
                    <a:pt x="14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7" y="27"/>
                    <a:pt x="16" y="27"/>
                    <a:pt x="16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31"/>
                    <a:pt x="14" y="34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7"/>
                    <a:pt x="17" y="39"/>
                    <a:pt x="23" y="39"/>
                  </a:cubicBezTo>
                  <a:cubicBezTo>
                    <a:pt x="25" y="39"/>
                    <a:pt x="27" y="39"/>
                    <a:pt x="29" y="38"/>
                  </a:cubicBezTo>
                  <a:cubicBezTo>
                    <a:pt x="30" y="40"/>
                    <a:pt x="30" y="41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4"/>
                    <a:pt x="27" y="45"/>
                    <a:pt x="24" y="45"/>
                  </a:cubicBezTo>
                  <a:cubicBezTo>
                    <a:pt x="22" y="45"/>
                    <a:pt x="20" y="45"/>
                    <a:pt x="18" y="44"/>
                  </a:cubicBezTo>
                  <a:cubicBezTo>
                    <a:pt x="14" y="43"/>
                    <a:pt x="11" y="42"/>
                    <a:pt x="9" y="42"/>
                  </a:cubicBezTo>
                  <a:cubicBezTo>
                    <a:pt x="7" y="42"/>
                    <a:pt x="6" y="43"/>
                    <a:pt x="5" y="44"/>
                  </a:cubicBezTo>
                  <a:cubicBezTo>
                    <a:pt x="5" y="42"/>
                    <a:pt x="4" y="41"/>
                    <a:pt x="3" y="40"/>
                  </a:cubicBezTo>
                  <a:cubicBezTo>
                    <a:pt x="3" y="40"/>
                    <a:pt x="2" y="39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6"/>
                    <a:pt x="6" y="34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1"/>
                    <a:pt x="9" y="29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5" y="27"/>
                    <a:pt x="2" y="2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17" y="0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9" y="2"/>
                    <a:pt x="6" y="5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2"/>
                    <a:pt x="5" y="17"/>
                    <a:pt x="6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3" y="32"/>
                    <a:pt x="4" y="32"/>
                    <a:pt x="5" y="32"/>
                  </a:cubicBezTo>
                  <a:cubicBezTo>
                    <a:pt x="5" y="32"/>
                    <a:pt x="5" y="32"/>
                    <a:pt x="6" y="32"/>
                  </a:cubicBezTo>
                  <a:cubicBezTo>
                    <a:pt x="5" y="34"/>
                    <a:pt x="3" y="35"/>
                    <a:pt x="1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1" y="45"/>
                    <a:pt x="1" y="46"/>
                    <a:pt x="2" y="47"/>
                  </a:cubicBezTo>
                  <a:cubicBezTo>
                    <a:pt x="2" y="48"/>
                    <a:pt x="3" y="49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49"/>
                    <a:pt x="8" y="48"/>
                    <a:pt x="10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4" y="48"/>
                    <a:pt x="15" y="49"/>
                    <a:pt x="16" y="49"/>
                  </a:cubicBezTo>
                  <a:cubicBezTo>
                    <a:pt x="16" y="49"/>
                    <a:pt x="17" y="49"/>
                    <a:pt x="17" y="49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7" y="51"/>
                    <a:pt x="28" y="51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1"/>
                    <a:pt x="31" y="40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7" y="38"/>
                    <a:pt x="25" y="38"/>
                    <a:pt x="23" y="38"/>
                  </a:cubicBezTo>
                  <a:cubicBezTo>
                    <a:pt x="18" y="38"/>
                    <a:pt x="15" y="37"/>
                    <a:pt x="13" y="36"/>
                  </a:cubicBezTo>
                  <a:cubicBezTo>
                    <a:pt x="14" y="35"/>
                    <a:pt x="15" y="34"/>
                    <a:pt x="16" y="32"/>
                  </a:cubicBezTo>
                  <a:cubicBezTo>
                    <a:pt x="19" y="32"/>
                    <a:pt x="21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6"/>
                    <a:pt x="25" y="24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19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6" y="14"/>
                    <a:pt x="17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20" y="15"/>
                    <a:pt x="20" y="16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6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7"/>
                    <a:pt x="27" y="4"/>
                    <a:pt x="24" y="2"/>
                  </a:cubicBezTo>
                  <a:cubicBezTo>
                    <a:pt x="22" y="1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" name="Freeform 193"/>
            <p:cNvSpPr>
              <a:spLocks noEditPoints="1"/>
            </p:cNvSpPr>
            <p:nvPr/>
          </p:nvSpPr>
          <p:spPr bwMode="auto">
            <a:xfrm>
              <a:off x="3546" y="2115"/>
              <a:ext cx="105" cy="64"/>
            </a:xfrm>
            <a:custGeom>
              <a:avLst/>
              <a:gdLst>
                <a:gd name="T0" fmla="*/ 35 w 44"/>
                <a:gd name="T1" fmla="*/ 26 h 27"/>
                <a:gd name="T2" fmla="*/ 43 w 44"/>
                <a:gd name="T3" fmla="*/ 14 h 27"/>
                <a:gd name="T4" fmla="*/ 43 w 44"/>
                <a:gd name="T5" fmla="*/ 26 h 27"/>
                <a:gd name="T6" fmla="*/ 35 w 44"/>
                <a:gd name="T7" fmla="*/ 26 h 27"/>
                <a:gd name="T8" fmla="*/ 5 w 44"/>
                <a:gd name="T9" fmla="*/ 26 h 27"/>
                <a:gd name="T10" fmla="*/ 2 w 44"/>
                <a:gd name="T11" fmla="*/ 26 h 27"/>
                <a:gd name="T12" fmla="*/ 2 w 44"/>
                <a:gd name="T13" fmla="*/ 10 h 27"/>
                <a:gd name="T14" fmla="*/ 1 w 44"/>
                <a:gd name="T15" fmla="*/ 8 h 27"/>
                <a:gd name="T16" fmla="*/ 2 w 44"/>
                <a:gd name="T17" fmla="*/ 2 h 27"/>
                <a:gd name="T18" fmla="*/ 2 w 44"/>
                <a:gd name="T19" fmla="*/ 1 h 27"/>
                <a:gd name="T20" fmla="*/ 21 w 44"/>
                <a:gd name="T21" fmla="*/ 1 h 27"/>
                <a:gd name="T22" fmla="*/ 4 w 44"/>
                <a:gd name="T23" fmla="*/ 25 h 27"/>
                <a:gd name="T24" fmla="*/ 5 w 44"/>
                <a:gd name="T25" fmla="*/ 26 h 27"/>
                <a:gd name="T26" fmla="*/ 5 w 44"/>
                <a:gd name="T27" fmla="*/ 26 h 27"/>
                <a:gd name="T28" fmla="*/ 22 w 44"/>
                <a:gd name="T29" fmla="*/ 1 h 27"/>
                <a:gd name="T30" fmla="*/ 30 w 44"/>
                <a:gd name="T31" fmla="*/ 1 h 27"/>
                <a:gd name="T32" fmla="*/ 13 w 44"/>
                <a:gd name="T33" fmla="*/ 25 h 27"/>
                <a:gd name="T34" fmla="*/ 13 w 44"/>
                <a:gd name="T35" fmla="*/ 26 h 27"/>
                <a:gd name="T36" fmla="*/ 11 w 44"/>
                <a:gd name="T37" fmla="*/ 26 h 27"/>
                <a:gd name="T38" fmla="*/ 10 w 44"/>
                <a:gd name="T39" fmla="*/ 26 h 27"/>
                <a:gd name="T40" fmla="*/ 6 w 44"/>
                <a:gd name="T41" fmla="*/ 26 h 27"/>
                <a:gd name="T42" fmla="*/ 5 w 44"/>
                <a:gd name="T43" fmla="*/ 26 h 27"/>
                <a:gd name="T44" fmla="*/ 14 w 44"/>
                <a:gd name="T45" fmla="*/ 26 h 27"/>
                <a:gd name="T46" fmla="*/ 31 w 44"/>
                <a:gd name="T47" fmla="*/ 1 h 27"/>
                <a:gd name="T48" fmla="*/ 38 w 44"/>
                <a:gd name="T49" fmla="*/ 1 h 27"/>
                <a:gd name="T50" fmla="*/ 43 w 44"/>
                <a:gd name="T51" fmla="*/ 1 h 27"/>
                <a:gd name="T52" fmla="*/ 43 w 44"/>
                <a:gd name="T53" fmla="*/ 3 h 27"/>
                <a:gd name="T54" fmla="*/ 43 w 44"/>
                <a:gd name="T55" fmla="*/ 3 h 27"/>
                <a:gd name="T56" fmla="*/ 43 w 44"/>
                <a:gd name="T57" fmla="*/ 13 h 27"/>
                <a:gd name="T58" fmla="*/ 43 w 44"/>
                <a:gd name="T59" fmla="*/ 13 h 27"/>
                <a:gd name="T60" fmla="*/ 34 w 44"/>
                <a:gd name="T61" fmla="*/ 25 h 27"/>
                <a:gd name="T62" fmla="*/ 35 w 44"/>
                <a:gd name="T63" fmla="*/ 26 h 27"/>
                <a:gd name="T64" fmla="*/ 14 w 44"/>
                <a:gd name="T65" fmla="*/ 26 h 27"/>
                <a:gd name="T66" fmla="*/ 22 w 44"/>
                <a:gd name="T67" fmla="*/ 0 h 27"/>
                <a:gd name="T68" fmla="*/ 22 w 44"/>
                <a:gd name="T69" fmla="*/ 0 h 27"/>
                <a:gd name="T70" fmla="*/ 2 w 44"/>
                <a:gd name="T71" fmla="*/ 0 h 27"/>
                <a:gd name="T72" fmla="*/ 1 w 44"/>
                <a:gd name="T73" fmla="*/ 1 h 27"/>
                <a:gd name="T74" fmla="*/ 0 w 44"/>
                <a:gd name="T75" fmla="*/ 8 h 27"/>
                <a:gd name="T76" fmla="*/ 1 w 44"/>
                <a:gd name="T77" fmla="*/ 10 h 27"/>
                <a:gd name="T78" fmla="*/ 1 w 44"/>
                <a:gd name="T79" fmla="*/ 26 h 27"/>
                <a:gd name="T80" fmla="*/ 2 w 44"/>
                <a:gd name="T81" fmla="*/ 27 h 27"/>
                <a:gd name="T82" fmla="*/ 6 w 44"/>
                <a:gd name="T83" fmla="*/ 27 h 27"/>
                <a:gd name="T84" fmla="*/ 10 w 44"/>
                <a:gd name="T85" fmla="*/ 27 h 27"/>
                <a:gd name="T86" fmla="*/ 43 w 44"/>
                <a:gd name="T87" fmla="*/ 27 h 27"/>
                <a:gd name="T88" fmla="*/ 44 w 44"/>
                <a:gd name="T89" fmla="*/ 26 h 27"/>
                <a:gd name="T90" fmla="*/ 44 w 44"/>
                <a:gd name="T91" fmla="*/ 3 h 27"/>
                <a:gd name="T92" fmla="*/ 44 w 44"/>
                <a:gd name="T93" fmla="*/ 3 h 27"/>
                <a:gd name="T94" fmla="*/ 44 w 44"/>
                <a:gd name="T95" fmla="*/ 1 h 27"/>
                <a:gd name="T96" fmla="*/ 43 w 44"/>
                <a:gd name="T97" fmla="*/ 0 h 27"/>
                <a:gd name="T98" fmla="*/ 22 w 44"/>
                <a:gd name="T99" fmla="*/ 0 h 27"/>
                <a:gd name="T100" fmla="*/ 22 w 44"/>
                <a:gd name="T10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" h="27">
                  <a:moveTo>
                    <a:pt x="35" y="26"/>
                  </a:moveTo>
                  <a:cubicBezTo>
                    <a:pt x="38" y="22"/>
                    <a:pt x="40" y="18"/>
                    <a:pt x="43" y="1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26"/>
                    <a:pt x="35" y="26"/>
                    <a:pt x="35" y="26"/>
                  </a:cubicBezTo>
                  <a:moveTo>
                    <a:pt x="5" y="26"/>
                  </a:moveTo>
                  <a:cubicBezTo>
                    <a:pt x="3" y="26"/>
                    <a:pt x="2" y="26"/>
                    <a:pt x="2" y="2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6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5" y="9"/>
                    <a:pt x="9" y="17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5" y="26"/>
                  </a:moveTo>
                  <a:cubicBezTo>
                    <a:pt x="10" y="17"/>
                    <a:pt x="16" y="9"/>
                    <a:pt x="2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4" y="9"/>
                    <a:pt x="18" y="17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7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14" y="26"/>
                  </a:moveTo>
                  <a:cubicBezTo>
                    <a:pt x="20" y="17"/>
                    <a:pt x="25" y="9"/>
                    <a:pt x="3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2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0" y="17"/>
                    <a:pt x="37" y="21"/>
                    <a:pt x="34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14" y="26"/>
                    <a:pt x="14" y="26"/>
                    <a:pt x="14" y="26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7"/>
                    <a:pt x="4" y="27"/>
                    <a:pt x="6" y="27"/>
                  </a:cubicBezTo>
                  <a:cubicBezTo>
                    <a:pt x="7" y="27"/>
                    <a:pt x="9" y="27"/>
                    <a:pt x="1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Freeform 194"/>
            <p:cNvSpPr>
              <a:spLocks noEditPoints="1"/>
            </p:cNvSpPr>
            <p:nvPr/>
          </p:nvSpPr>
          <p:spPr bwMode="auto">
            <a:xfrm>
              <a:off x="3499" y="2267"/>
              <a:ext cx="104" cy="95"/>
            </a:xfrm>
            <a:custGeom>
              <a:avLst/>
              <a:gdLst>
                <a:gd name="T0" fmla="*/ 4 w 44"/>
                <a:gd name="T1" fmla="*/ 36 h 40"/>
                <a:gd name="T2" fmla="*/ 16 w 44"/>
                <a:gd name="T3" fmla="*/ 39 h 40"/>
                <a:gd name="T4" fmla="*/ 16 w 44"/>
                <a:gd name="T5" fmla="*/ 39 h 40"/>
                <a:gd name="T6" fmla="*/ 28 w 44"/>
                <a:gd name="T7" fmla="*/ 34 h 40"/>
                <a:gd name="T8" fmla="*/ 30 w 44"/>
                <a:gd name="T9" fmla="*/ 15 h 40"/>
                <a:gd name="T10" fmla="*/ 35 w 44"/>
                <a:gd name="T11" fmla="*/ 12 h 40"/>
                <a:gd name="T12" fmla="*/ 37 w 44"/>
                <a:gd name="T13" fmla="*/ 20 h 40"/>
                <a:gd name="T14" fmla="*/ 30 w 44"/>
                <a:gd name="T15" fmla="*/ 20 h 40"/>
                <a:gd name="T16" fmla="*/ 35 w 44"/>
                <a:gd name="T17" fmla="*/ 8 h 40"/>
                <a:gd name="T18" fmla="*/ 33 w 44"/>
                <a:gd name="T19" fmla="*/ 26 h 40"/>
                <a:gd name="T20" fmla="*/ 30 w 44"/>
                <a:gd name="T21" fmla="*/ 22 h 40"/>
                <a:gd name="T22" fmla="*/ 39 w 44"/>
                <a:gd name="T23" fmla="*/ 13 h 40"/>
                <a:gd name="T24" fmla="*/ 31 w 44"/>
                <a:gd name="T25" fmla="*/ 12 h 40"/>
                <a:gd name="T26" fmla="*/ 30 w 44"/>
                <a:gd name="T27" fmla="*/ 11 h 40"/>
                <a:gd name="T28" fmla="*/ 29 w 44"/>
                <a:gd name="T29" fmla="*/ 8 h 40"/>
                <a:gd name="T30" fmla="*/ 24 w 44"/>
                <a:gd name="T31" fmla="*/ 15 h 40"/>
                <a:gd name="T32" fmla="*/ 24 w 44"/>
                <a:gd name="T33" fmla="*/ 15 h 40"/>
                <a:gd name="T34" fmla="*/ 29 w 44"/>
                <a:gd name="T35" fmla="*/ 10 h 40"/>
                <a:gd name="T36" fmla="*/ 25 w 44"/>
                <a:gd name="T37" fmla="*/ 22 h 40"/>
                <a:gd name="T38" fmla="*/ 25 w 44"/>
                <a:gd name="T39" fmla="*/ 22 h 40"/>
                <a:gd name="T40" fmla="*/ 28 w 44"/>
                <a:gd name="T41" fmla="*/ 20 h 40"/>
                <a:gd name="T42" fmla="*/ 25 w 44"/>
                <a:gd name="T43" fmla="*/ 26 h 40"/>
                <a:gd name="T44" fmla="*/ 28 w 44"/>
                <a:gd name="T45" fmla="*/ 31 h 40"/>
                <a:gd name="T46" fmla="*/ 24 w 44"/>
                <a:gd name="T47" fmla="*/ 36 h 40"/>
                <a:gd name="T48" fmla="*/ 3 w 44"/>
                <a:gd name="T49" fmla="*/ 32 h 40"/>
                <a:gd name="T50" fmla="*/ 5 w 44"/>
                <a:gd name="T51" fmla="*/ 9 h 40"/>
                <a:gd name="T52" fmla="*/ 27 w 44"/>
                <a:gd name="T53" fmla="*/ 9 h 40"/>
                <a:gd name="T54" fmla="*/ 24 w 44"/>
                <a:gd name="T55" fmla="*/ 12 h 40"/>
                <a:gd name="T56" fmla="*/ 8 w 44"/>
                <a:gd name="T57" fmla="*/ 8 h 40"/>
                <a:gd name="T58" fmla="*/ 16 w 44"/>
                <a:gd name="T59" fmla="*/ 5 h 40"/>
                <a:gd name="T60" fmla="*/ 24 w 44"/>
                <a:gd name="T61" fmla="*/ 7 h 40"/>
                <a:gd name="T62" fmla="*/ 23 w 44"/>
                <a:gd name="T63" fmla="*/ 7 h 40"/>
                <a:gd name="T64" fmla="*/ 9 w 44"/>
                <a:gd name="T65" fmla="*/ 7 h 40"/>
                <a:gd name="T66" fmla="*/ 9 w 44"/>
                <a:gd name="T67" fmla="*/ 8 h 40"/>
                <a:gd name="T68" fmla="*/ 22 w 44"/>
                <a:gd name="T69" fmla="*/ 8 h 40"/>
                <a:gd name="T70" fmla="*/ 13 w 44"/>
                <a:gd name="T71" fmla="*/ 7 h 40"/>
                <a:gd name="T72" fmla="*/ 16 w 44"/>
                <a:gd name="T73" fmla="*/ 8 h 40"/>
                <a:gd name="T74" fmla="*/ 15 w 44"/>
                <a:gd name="T75" fmla="*/ 7 h 40"/>
                <a:gd name="T76" fmla="*/ 18 w 44"/>
                <a:gd name="T77" fmla="*/ 8 h 40"/>
                <a:gd name="T78" fmla="*/ 15 w 44"/>
                <a:gd name="T79" fmla="*/ 6 h 40"/>
                <a:gd name="T80" fmla="*/ 21 w 44"/>
                <a:gd name="T81" fmla="*/ 9 h 40"/>
                <a:gd name="T82" fmla="*/ 2 w 44"/>
                <a:gd name="T83" fmla="*/ 6 h 40"/>
                <a:gd name="T84" fmla="*/ 16 w 44"/>
                <a:gd name="T85" fmla="*/ 1 h 40"/>
                <a:gd name="T86" fmla="*/ 27 w 44"/>
                <a:gd name="T87" fmla="*/ 8 h 40"/>
                <a:gd name="T88" fmla="*/ 4 w 44"/>
                <a:gd name="T89" fmla="*/ 8 h 40"/>
                <a:gd name="T90" fmla="*/ 1 w 44"/>
                <a:gd name="T91" fmla="*/ 5 h 40"/>
                <a:gd name="T92" fmla="*/ 1 w 44"/>
                <a:gd name="T93" fmla="*/ 23 h 40"/>
                <a:gd name="T94" fmla="*/ 3 w 44"/>
                <a:gd name="T95" fmla="*/ 34 h 40"/>
                <a:gd name="T96" fmla="*/ 3 w 44"/>
                <a:gd name="T97" fmla="*/ 36 h 40"/>
                <a:gd name="T98" fmla="*/ 3 w 44"/>
                <a:gd name="T99" fmla="*/ 37 h 40"/>
                <a:gd name="T100" fmla="*/ 28 w 44"/>
                <a:gd name="T101" fmla="*/ 37 h 40"/>
                <a:gd name="T102" fmla="*/ 28 w 44"/>
                <a:gd name="T103" fmla="*/ 35 h 40"/>
                <a:gd name="T104" fmla="*/ 29 w 44"/>
                <a:gd name="T105" fmla="*/ 34 h 40"/>
                <a:gd name="T106" fmla="*/ 29 w 44"/>
                <a:gd name="T107" fmla="*/ 25 h 40"/>
                <a:gd name="T108" fmla="*/ 42 w 44"/>
                <a:gd name="T109" fmla="*/ 11 h 40"/>
                <a:gd name="T110" fmla="*/ 30 w 44"/>
                <a:gd name="T111" fmla="*/ 9 h 40"/>
                <a:gd name="T112" fmla="*/ 30 w 44"/>
                <a:gd name="T113" fmla="*/ 5 h 40"/>
                <a:gd name="T114" fmla="*/ 16 w 44"/>
                <a:gd name="T1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" h="40">
                  <a:moveTo>
                    <a:pt x="16" y="39"/>
                  </a:moveTo>
                  <a:cubicBezTo>
                    <a:pt x="15" y="39"/>
                    <a:pt x="14" y="39"/>
                    <a:pt x="12" y="39"/>
                  </a:cubicBezTo>
                  <a:cubicBezTo>
                    <a:pt x="9" y="39"/>
                    <a:pt x="5" y="37"/>
                    <a:pt x="4" y="36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7"/>
                    <a:pt x="9" y="38"/>
                    <a:pt x="14" y="39"/>
                  </a:cubicBezTo>
                  <a:cubicBezTo>
                    <a:pt x="15" y="39"/>
                    <a:pt x="15" y="39"/>
                    <a:pt x="16" y="39"/>
                  </a:cubicBezTo>
                  <a:cubicBezTo>
                    <a:pt x="20" y="39"/>
                    <a:pt x="24" y="38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3" y="39"/>
                    <a:pt x="16" y="39"/>
                  </a:cubicBezTo>
                  <a:moveTo>
                    <a:pt x="24" y="36"/>
                  </a:moveTo>
                  <a:cubicBezTo>
                    <a:pt x="26" y="34"/>
                    <a:pt x="27" y="33"/>
                    <a:pt x="28" y="32"/>
                  </a:cubicBezTo>
                  <a:cubicBezTo>
                    <a:pt x="28" y="32"/>
                    <a:pt x="28" y="33"/>
                    <a:pt x="28" y="34"/>
                  </a:cubicBezTo>
                  <a:cubicBezTo>
                    <a:pt x="27" y="34"/>
                    <a:pt x="26" y="35"/>
                    <a:pt x="24" y="36"/>
                  </a:cubicBezTo>
                  <a:moveTo>
                    <a:pt x="30" y="20"/>
                  </a:moveTo>
                  <a:cubicBezTo>
                    <a:pt x="30" y="19"/>
                    <a:pt x="30" y="17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4"/>
                    <a:pt x="31" y="13"/>
                  </a:cubicBezTo>
                  <a:cubicBezTo>
                    <a:pt x="32" y="12"/>
                    <a:pt x="33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8" y="12"/>
                    <a:pt x="38" y="13"/>
                  </a:cubicBezTo>
                  <a:cubicBezTo>
                    <a:pt x="39" y="16"/>
                    <a:pt x="39" y="18"/>
                    <a:pt x="37" y="20"/>
                  </a:cubicBezTo>
                  <a:cubicBezTo>
                    <a:pt x="36" y="21"/>
                    <a:pt x="35" y="22"/>
                    <a:pt x="33" y="22"/>
                  </a:cubicBezTo>
                  <a:cubicBezTo>
                    <a:pt x="32" y="22"/>
                    <a:pt x="31" y="21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30" y="11"/>
                  </a:moveTo>
                  <a:cubicBezTo>
                    <a:pt x="31" y="9"/>
                    <a:pt x="33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8" y="8"/>
                    <a:pt x="40" y="9"/>
                    <a:pt x="41" y="11"/>
                  </a:cubicBezTo>
                  <a:cubicBezTo>
                    <a:pt x="43" y="16"/>
                    <a:pt x="41" y="21"/>
                    <a:pt x="39" y="23"/>
                  </a:cubicBezTo>
                  <a:cubicBezTo>
                    <a:pt x="37" y="25"/>
                    <a:pt x="35" y="26"/>
                    <a:pt x="33" y="26"/>
                  </a:cubicBezTo>
                  <a:cubicBezTo>
                    <a:pt x="32" y="26"/>
                    <a:pt x="31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3"/>
                    <a:pt x="30" y="22"/>
                  </a:cubicBezTo>
                  <a:cubicBezTo>
                    <a:pt x="31" y="22"/>
                    <a:pt x="32" y="23"/>
                    <a:pt x="33" y="23"/>
                  </a:cubicBezTo>
                  <a:cubicBezTo>
                    <a:pt x="35" y="23"/>
                    <a:pt x="36" y="22"/>
                    <a:pt x="37" y="21"/>
                  </a:cubicBezTo>
                  <a:cubicBezTo>
                    <a:pt x="40" y="19"/>
                    <a:pt x="40" y="16"/>
                    <a:pt x="39" y="13"/>
                  </a:cubicBezTo>
                  <a:cubicBezTo>
                    <a:pt x="38" y="11"/>
                    <a:pt x="37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3" y="11"/>
                    <a:pt x="31" y="12"/>
                    <a:pt x="31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9"/>
                    <a:pt x="29" y="1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2"/>
                    <a:pt x="29" y="14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9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4"/>
                    <a:pt x="28" y="2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6" y="33"/>
                    <a:pt x="25" y="34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37"/>
                    <a:pt x="19" y="38"/>
                    <a:pt x="16" y="38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6" y="37"/>
                    <a:pt x="3" y="33"/>
                    <a:pt x="3" y="32"/>
                  </a:cubicBezTo>
                  <a:cubicBezTo>
                    <a:pt x="2" y="29"/>
                    <a:pt x="2" y="26"/>
                    <a:pt x="2" y="23"/>
                  </a:cubicBezTo>
                  <a:cubicBezTo>
                    <a:pt x="2" y="18"/>
                    <a:pt x="2" y="12"/>
                    <a:pt x="1" y="8"/>
                  </a:cubicBezTo>
                  <a:cubicBezTo>
                    <a:pt x="2" y="8"/>
                    <a:pt x="3" y="9"/>
                    <a:pt x="5" y="9"/>
                  </a:cubicBezTo>
                  <a:cubicBezTo>
                    <a:pt x="8" y="10"/>
                    <a:pt x="12" y="10"/>
                    <a:pt x="16" y="10"/>
                  </a:cubicBezTo>
                  <a:cubicBezTo>
                    <a:pt x="18" y="10"/>
                    <a:pt x="20" y="10"/>
                    <a:pt x="23" y="10"/>
                  </a:cubicBezTo>
                  <a:cubicBezTo>
                    <a:pt x="24" y="10"/>
                    <a:pt x="26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15" y="9"/>
                  </a:moveTo>
                  <a:cubicBezTo>
                    <a:pt x="13" y="9"/>
                    <a:pt x="11" y="9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6"/>
                    <a:pt x="13" y="5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20" y="5"/>
                    <a:pt x="21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1" y="6"/>
                    <a:pt x="20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3" y="9"/>
                    <a:pt x="15" y="9"/>
                  </a:cubicBezTo>
                  <a:cubicBezTo>
                    <a:pt x="17" y="9"/>
                    <a:pt x="19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9" y="7"/>
                    <a:pt x="16" y="7"/>
                  </a:cubicBezTo>
                  <a:cubicBezTo>
                    <a:pt x="16" y="7"/>
                    <a:pt x="15" y="7"/>
                    <a:pt x="15" y="7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4" y="8"/>
                    <a:pt x="15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8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5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7"/>
                    <a:pt x="15" y="6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9" y="6"/>
                    <a:pt x="22" y="7"/>
                    <a:pt x="22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19" y="9"/>
                    <a:pt x="17" y="9"/>
                    <a:pt x="15" y="9"/>
                  </a:cubicBezTo>
                  <a:moveTo>
                    <a:pt x="4" y="8"/>
                  </a:moveTo>
                  <a:cubicBezTo>
                    <a:pt x="2" y="7"/>
                    <a:pt x="2" y="7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7" y="2"/>
                    <a:pt x="9" y="1"/>
                  </a:cubicBezTo>
                  <a:cubicBezTo>
                    <a:pt x="11" y="1"/>
                    <a:pt x="13" y="1"/>
                    <a:pt x="16" y="1"/>
                  </a:cubicBezTo>
                  <a:cubicBezTo>
                    <a:pt x="20" y="1"/>
                    <a:pt x="25" y="1"/>
                    <a:pt x="26" y="2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6"/>
                    <a:pt x="28" y="7"/>
                    <a:pt x="27" y="8"/>
                  </a:cubicBezTo>
                  <a:cubicBezTo>
                    <a:pt x="26" y="5"/>
                    <a:pt x="22" y="4"/>
                    <a:pt x="16" y="4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8" y="5"/>
                    <a:pt x="4" y="7"/>
                    <a:pt x="4" y="8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9" y="0"/>
                  </a:cubicBezTo>
                  <a:cubicBezTo>
                    <a:pt x="7" y="1"/>
                    <a:pt x="2" y="3"/>
                    <a:pt x="1" y="5"/>
                  </a:cubicBezTo>
                  <a:cubicBezTo>
                    <a:pt x="1" y="5"/>
                    <a:pt x="0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1"/>
                    <a:pt x="1" y="17"/>
                    <a:pt x="1" y="23"/>
                  </a:cubicBezTo>
                  <a:cubicBezTo>
                    <a:pt x="1" y="27"/>
                    <a:pt x="1" y="30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" y="38"/>
                    <a:pt x="9" y="40"/>
                    <a:pt x="12" y="40"/>
                  </a:cubicBezTo>
                  <a:cubicBezTo>
                    <a:pt x="14" y="40"/>
                    <a:pt x="15" y="40"/>
                    <a:pt x="16" y="40"/>
                  </a:cubicBezTo>
                  <a:cubicBezTo>
                    <a:pt x="23" y="40"/>
                    <a:pt x="27" y="38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9" y="35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1"/>
                    <a:pt x="29" y="28"/>
                    <a:pt x="29" y="25"/>
                  </a:cubicBezTo>
                  <a:cubicBezTo>
                    <a:pt x="31" y="26"/>
                    <a:pt x="32" y="27"/>
                    <a:pt x="33" y="27"/>
                  </a:cubicBezTo>
                  <a:cubicBezTo>
                    <a:pt x="35" y="27"/>
                    <a:pt x="38" y="26"/>
                    <a:pt x="39" y="24"/>
                  </a:cubicBezTo>
                  <a:cubicBezTo>
                    <a:pt x="42" y="22"/>
                    <a:pt x="44" y="17"/>
                    <a:pt x="42" y="11"/>
                  </a:cubicBezTo>
                  <a:cubicBezTo>
                    <a:pt x="40" y="8"/>
                    <a:pt x="38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7"/>
                    <a:pt x="31" y="7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4"/>
                    <a:pt x="30" y="2"/>
                    <a:pt x="26" y="1"/>
                  </a:cubicBezTo>
                  <a:cubicBezTo>
                    <a:pt x="25" y="0"/>
                    <a:pt x="21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Freeform 195"/>
            <p:cNvSpPr>
              <a:spLocks noEditPoints="1"/>
            </p:cNvSpPr>
            <p:nvPr/>
          </p:nvSpPr>
          <p:spPr bwMode="auto">
            <a:xfrm>
              <a:off x="3396" y="2220"/>
              <a:ext cx="112" cy="78"/>
            </a:xfrm>
            <a:custGeom>
              <a:avLst/>
              <a:gdLst>
                <a:gd name="T0" fmla="*/ 18 w 47"/>
                <a:gd name="T1" fmla="*/ 22 h 33"/>
                <a:gd name="T2" fmla="*/ 17 w 47"/>
                <a:gd name="T3" fmla="*/ 22 h 33"/>
                <a:gd name="T4" fmla="*/ 3 w 47"/>
                <a:gd name="T5" fmla="*/ 19 h 33"/>
                <a:gd name="T6" fmla="*/ 1 w 47"/>
                <a:gd name="T7" fmla="*/ 11 h 33"/>
                <a:gd name="T8" fmla="*/ 16 w 47"/>
                <a:gd name="T9" fmla="*/ 2 h 33"/>
                <a:gd name="T10" fmla="*/ 19 w 47"/>
                <a:gd name="T11" fmla="*/ 2 h 33"/>
                <a:gd name="T12" fmla="*/ 24 w 47"/>
                <a:gd name="T13" fmla="*/ 1 h 33"/>
                <a:gd name="T14" fmla="*/ 32 w 47"/>
                <a:gd name="T15" fmla="*/ 1 h 33"/>
                <a:gd name="T16" fmla="*/ 44 w 47"/>
                <a:gd name="T17" fmla="*/ 7 h 33"/>
                <a:gd name="T18" fmla="*/ 44 w 47"/>
                <a:gd name="T19" fmla="*/ 7 h 33"/>
                <a:gd name="T20" fmla="*/ 41 w 47"/>
                <a:gd name="T21" fmla="*/ 20 h 33"/>
                <a:gd name="T22" fmla="*/ 35 w 47"/>
                <a:gd name="T23" fmla="*/ 27 h 33"/>
                <a:gd name="T24" fmla="*/ 33 w 47"/>
                <a:gd name="T25" fmla="*/ 31 h 33"/>
                <a:gd name="T26" fmla="*/ 34 w 47"/>
                <a:gd name="T27" fmla="*/ 27 h 33"/>
                <a:gd name="T28" fmla="*/ 35 w 47"/>
                <a:gd name="T29" fmla="*/ 22 h 33"/>
                <a:gd name="T30" fmla="*/ 33 w 47"/>
                <a:gd name="T31" fmla="*/ 21 h 33"/>
                <a:gd name="T32" fmla="*/ 31 w 47"/>
                <a:gd name="T33" fmla="*/ 21 h 33"/>
                <a:gd name="T34" fmla="*/ 25 w 47"/>
                <a:gd name="T35" fmla="*/ 22 h 33"/>
                <a:gd name="T36" fmla="*/ 18 w 47"/>
                <a:gd name="T37" fmla="*/ 22 h 33"/>
                <a:gd name="T38" fmla="*/ 32 w 47"/>
                <a:gd name="T39" fmla="*/ 0 h 33"/>
                <a:gd name="T40" fmla="*/ 24 w 47"/>
                <a:gd name="T41" fmla="*/ 0 h 33"/>
                <a:gd name="T42" fmla="*/ 19 w 47"/>
                <a:gd name="T43" fmla="*/ 1 h 33"/>
                <a:gd name="T44" fmla="*/ 16 w 47"/>
                <a:gd name="T45" fmla="*/ 1 h 33"/>
                <a:gd name="T46" fmla="*/ 0 w 47"/>
                <a:gd name="T47" fmla="*/ 11 h 33"/>
                <a:gd name="T48" fmla="*/ 3 w 47"/>
                <a:gd name="T49" fmla="*/ 19 h 33"/>
                <a:gd name="T50" fmla="*/ 17 w 47"/>
                <a:gd name="T51" fmla="*/ 23 h 33"/>
                <a:gd name="T52" fmla="*/ 18 w 47"/>
                <a:gd name="T53" fmla="*/ 23 h 33"/>
                <a:gd name="T54" fmla="*/ 25 w 47"/>
                <a:gd name="T55" fmla="*/ 22 h 33"/>
                <a:gd name="T56" fmla="*/ 31 w 47"/>
                <a:gd name="T57" fmla="*/ 22 h 33"/>
                <a:gd name="T58" fmla="*/ 33 w 47"/>
                <a:gd name="T59" fmla="*/ 22 h 33"/>
                <a:gd name="T60" fmla="*/ 34 w 47"/>
                <a:gd name="T61" fmla="*/ 22 h 33"/>
                <a:gd name="T62" fmla="*/ 33 w 47"/>
                <a:gd name="T63" fmla="*/ 27 h 33"/>
                <a:gd name="T64" fmla="*/ 31 w 47"/>
                <a:gd name="T65" fmla="*/ 32 h 33"/>
                <a:gd name="T66" fmla="*/ 31 w 47"/>
                <a:gd name="T67" fmla="*/ 33 h 33"/>
                <a:gd name="T68" fmla="*/ 32 w 47"/>
                <a:gd name="T69" fmla="*/ 33 h 33"/>
                <a:gd name="T70" fmla="*/ 32 w 47"/>
                <a:gd name="T71" fmla="*/ 33 h 33"/>
                <a:gd name="T72" fmla="*/ 36 w 47"/>
                <a:gd name="T73" fmla="*/ 28 h 33"/>
                <a:gd name="T74" fmla="*/ 41 w 47"/>
                <a:gd name="T75" fmla="*/ 21 h 33"/>
                <a:gd name="T76" fmla="*/ 45 w 47"/>
                <a:gd name="T77" fmla="*/ 7 h 33"/>
                <a:gd name="T78" fmla="*/ 45 w 47"/>
                <a:gd name="T79" fmla="*/ 6 h 33"/>
                <a:gd name="T80" fmla="*/ 45 w 47"/>
                <a:gd name="T81" fmla="*/ 6 h 33"/>
                <a:gd name="T82" fmla="*/ 44 w 47"/>
                <a:gd name="T83" fmla="*/ 5 h 33"/>
                <a:gd name="T84" fmla="*/ 44 w 47"/>
                <a:gd name="T85" fmla="*/ 5 h 33"/>
                <a:gd name="T86" fmla="*/ 32 w 47"/>
                <a:gd name="T8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33">
                  <a:moveTo>
                    <a:pt x="18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2" y="22"/>
                    <a:pt x="6" y="22"/>
                    <a:pt x="3" y="19"/>
                  </a:cubicBezTo>
                  <a:cubicBezTo>
                    <a:pt x="2" y="17"/>
                    <a:pt x="1" y="14"/>
                    <a:pt x="1" y="11"/>
                  </a:cubicBezTo>
                  <a:cubicBezTo>
                    <a:pt x="2" y="2"/>
                    <a:pt x="9" y="2"/>
                    <a:pt x="16" y="2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1"/>
                  </a:cubicBezTo>
                  <a:cubicBezTo>
                    <a:pt x="27" y="1"/>
                    <a:pt x="29" y="1"/>
                    <a:pt x="32" y="1"/>
                  </a:cubicBezTo>
                  <a:cubicBezTo>
                    <a:pt x="38" y="1"/>
                    <a:pt x="42" y="3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12"/>
                    <a:pt x="45" y="17"/>
                    <a:pt x="41" y="20"/>
                  </a:cubicBezTo>
                  <a:cubicBezTo>
                    <a:pt x="40" y="20"/>
                    <a:pt x="39" y="22"/>
                    <a:pt x="35" y="27"/>
                  </a:cubicBezTo>
                  <a:cubicBezTo>
                    <a:pt x="35" y="28"/>
                    <a:pt x="34" y="30"/>
                    <a:pt x="33" y="31"/>
                  </a:cubicBezTo>
                  <a:cubicBezTo>
                    <a:pt x="33" y="29"/>
                    <a:pt x="34" y="28"/>
                    <a:pt x="34" y="27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5" y="21"/>
                    <a:pt x="34" y="21"/>
                    <a:pt x="33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9" y="21"/>
                    <a:pt x="27" y="21"/>
                    <a:pt x="25" y="22"/>
                  </a:cubicBezTo>
                  <a:cubicBezTo>
                    <a:pt x="22" y="22"/>
                    <a:pt x="20" y="22"/>
                    <a:pt x="18" y="22"/>
                  </a:cubicBezTo>
                  <a:moveTo>
                    <a:pt x="32" y="0"/>
                  </a:moveTo>
                  <a:cubicBezTo>
                    <a:pt x="29" y="0"/>
                    <a:pt x="27" y="0"/>
                    <a:pt x="24" y="0"/>
                  </a:cubicBezTo>
                  <a:cubicBezTo>
                    <a:pt x="22" y="1"/>
                    <a:pt x="21" y="1"/>
                    <a:pt x="19" y="1"/>
                  </a:cubicBezTo>
                  <a:cubicBezTo>
                    <a:pt x="18" y="1"/>
                    <a:pt x="17" y="1"/>
                    <a:pt x="16" y="1"/>
                  </a:cubicBezTo>
                  <a:cubicBezTo>
                    <a:pt x="9" y="1"/>
                    <a:pt x="1" y="1"/>
                    <a:pt x="0" y="11"/>
                  </a:cubicBezTo>
                  <a:cubicBezTo>
                    <a:pt x="0" y="15"/>
                    <a:pt x="1" y="17"/>
                    <a:pt x="3" y="19"/>
                  </a:cubicBezTo>
                  <a:cubicBezTo>
                    <a:pt x="6" y="23"/>
                    <a:pt x="12" y="23"/>
                    <a:pt x="17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3"/>
                    <a:pt x="23" y="23"/>
                    <a:pt x="25" y="22"/>
                  </a:cubicBezTo>
                  <a:cubicBezTo>
                    <a:pt x="27" y="22"/>
                    <a:pt x="29" y="22"/>
                    <a:pt x="31" y="22"/>
                  </a:cubicBezTo>
                  <a:cubicBezTo>
                    <a:pt x="32" y="22"/>
                    <a:pt x="32" y="22"/>
                    <a:pt x="33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3"/>
                    <a:pt x="34" y="25"/>
                    <a:pt x="33" y="27"/>
                  </a:cubicBezTo>
                  <a:cubicBezTo>
                    <a:pt x="33" y="28"/>
                    <a:pt x="32" y="30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6" y="28"/>
                  </a:cubicBezTo>
                  <a:cubicBezTo>
                    <a:pt x="38" y="25"/>
                    <a:pt x="41" y="21"/>
                    <a:pt x="41" y="21"/>
                  </a:cubicBezTo>
                  <a:cubicBezTo>
                    <a:pt x="46" y="18"/>
                    <a:pt x="47" y="12"/>
                    <a:pt x="45" y="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0"/>
                    <a:pt x="36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0" name="Freeform 196"/>
            <p:cNvSpPr>
              <a:spLocks noEditPoints="1"/>
            </p:cNvSpPr>
            <p:nvPr/>
          </p:nvSpPr>
          <p:spPr bwMode="auto">
            <a:xfrm>
              <a:off x="3439" y="2239"/>
              <a:ext cx="12" cy="14"/>
            </a:xfrm>
            <a:custGeom>
              <a:avLst/>
              <a:gdLst>
                <a:gd name="T0" fmla="*/ 3 w 5"/>
                <a:gd name="T1" fmla="*/ 5 h 6"/>
                <a:gd name="T2" fmla="*/ 2 w 5"/>
                <a:gd name="T3" fmla="*/ 4 h 6"/>
                <a:gd name="T4" fmla="*/ 2 w 5"/>
                <a:gd name="T5" fmla="*/ 1 h 6"/>
                <a:gd name="T6" fmla="*/ 3 w 5"/>
                <a:gd name="T7" fmla="*/ 1 h 6"/>
                <a:gd name="T8" fmla="*/ 4 w 5"/>
                <a:gd name="T9" fmla="*/ 1 h 6"/>
                <a:gd name="T10" fmla="*/ 4 w 5"/>
                <a:gd name="T11" fmla="*/ 2 h 6"/>
                <a:gd name="T12" fmla="*/ 4 w 5"/>
                <a:gd name="T13" fmla="*/ 3 h 6"/>
                <a:gd name="T14" fmla="*/ 4 w 5"/>
                <a:gd name="T15" fmla="*/ 4 h 6"/>
                <a:gd name="T16" fmla="*/ 3 w 5"/>
                <a:gd name="T17" fmla="*/ 5 h 6"/>
                <a:gd name="T18" fmla="*/ 3 w 5"/>
                <a:gd name="T19" fmla="*/ 0 h 6"/>
                <a:gd name="T20" fmla="*/ 1 w 5"/>
                <a:gd name="T21" fmla="*/ 1 h 6"/>
                <a:gd name="T22" fmla="*/ 1 w 5"/>
                <a:gd name="T23" fmla="*/ 4 h 6"/>
                <a:gd name="T24" fmla="*/ 3 w 5"/>
                <a:gd name="T25" fmla="*/ 6 h 6"/>
                <a:gd name="T26" fmla="*/ 4 w 5"/>
                <a:gd name="T27" fmla="*/ 5 h 6"/>
                <a:gd name="T28" fmla="*/ 5 w 5"/>
                <a:gd name="T29" fmla="*/ 4 h 6"/>
                <a:gd name="T30" fmla="*/ 5 w 5"/>
                <a:gd name="T31" fmla="*/ 2 h 6"/>
                <a:gd name="T32" fmla="*/ 5 w 5"/>
                <a:gd name="T33" fmla="*/ 1 h 6"/>
                <a:gd name="T34" fmla="*/ 3 w 5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5"/>
                    <a:pt x="2" y="4"/>
                    <a:pt x="2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1" name="Freeform 197"/>
            <p:cNvSpPr>
              <a:spLocks noEditPoints="1"/>
            </p:cNvSpPr>
            <p:nvPr/>
          </p:nvSpPr>
          <p:spPr bwMode="auto">
            <a:xfrm>
              <a:off x="3461" y="2239"/>
              <a:ext cx="16" cy="21"/>
            </a:xfrm>
            <a:custGeom>
              <a:avLst/>
              <a:gdLst>
                <a:gd name="T0" fmla="*/ 1 w 7"/>
                <a:gd name="T1" fmla="*/ 8 h 9"/>
                <a:gd name="T2" fmla="*/ 1 w 7"/>
                <a:gd name="T3" fmla="*/ 2 h 9"/>
                <a:gd name="T4" fmla="*/ 1 w 7"/>
                <a:gd name="T5" fmla="*/ 2 h 9"/>
                <a:gd name="T6" fmla="*/ 1 w 7"/>
                <a:gd name="T7" fmla="*/ 1 h 9"/>
                <a:gd name="T8" fmla="*/ 6 w 7"/>
                <a:gd name="T9" fmla="*/ 7 h 9"/>
                <a:gd name="T10" fmla="*/ 1 w 7"/>
                <a:gd name="T11" fmla="*/ 8 h 9"/>
                <a:gd name="T12" fmla="*/ 1 w 7"/>
                <a:gd name="T13" fmla="*/ 0 h 9"/>
                <a:gd name="T14" fmla="*/ 1 w 7"/>
                <a:gd name="T15" fmla="*/ 1 h 9"/>
                <a:gd name="T16" fmla="*/ 0 w 7"/>
                <a:gd name="T17" fmla="*/ 1 h 9"/>
                <a:gd name="T18" fmla="*/ 0 w 7"/>
                <a:gd name="T19" fmla="*/ 2 h 9"/>
                <a:gd name="T20" fmla="*/ 0 w 7"/>
                <a:gd name="T21" fmla="*/ 9 h 9"/>
                <a:gd name="T22" fmla="*/ 1 w 7"/>
                <a:gd name="T23" fmla="*/ 9 h 9"/>
                <a:gd name="T24" fmla="*/ 7 w 7"/>
                <a:gd name="T25" fmla="*/ 7 h 9"/>
                <a:gd name="T26" fmla="*/ 7 w 7"/>
                <a:gd name="T27" fmla="*/ 7 h 9"/>
                <a:gd name="T28" fmla="*/ 1 w 7"/>
                <a:gd name="T29" fmla="*/ 0 h 9"/>
                <a:gd name="T30" fmla="*/ 1 w 7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9">
                  <a:moveTo>
                    <a:pt x="1" y="8"/>
                  </a:moveTo>
                  <a:cubicBezTo>
                    <a:pt x="1" y="6"/>
                    <a:pt x="1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5" y="5"/>
                    <a:pt x="6" y="7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4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2" name="Freeform 198"/>
            <p:cNvSpPr>
              <a:spLocks noEditPoints="1"/>
            </p:cNvSpPr>
            <p:nvPr/>
          </p:nvSpPr>
          <p:spPr bwMode="auto">
            <a:xfrm>
              <a:off x="3670" y="2550"/>
              <a:ext cx="88" cy="79"/>
            </a:xfrm>
            <a:custGeom>
              <a:avLst/>
              <a:gdLst>
                <a:gd name="T0" fmla="*/ 29 w 37"/>
                <a:gd name="T1" fmla="*/ 29 h 33"/>
                <a:gd name="T2" fmla="*/ 27 w 37"/>
                <a:gd name="T3" fmla="*/ 30 h 33"/>
                <a:gd name="T4" fmla="*/ 27 w 37"/>
                <a:gd name="T5" fmla="*/ 29 h 33"/>
                <a:gd name="T6" fmla="*/ 9 w 37"/>
                <a:gd name="T7" fmla="*/ 27 h 33"/>
                <a:gd name="T8" fmla="*/ 11 w 37"/>
                <a:gd name="T9" fmla="*/ 26 h 33"/>
                <a:gd name="T10" fmla="*/ 7 w 37"/>
                <a:gd name="T11" fmla="*/ 26 h 33"/>
                <a:gd name="T12" fmla="*/ 33 w 37"/>
                <a:gd name="T13" fmla="*/ 19 h 33"/>
                <a:gd name="T14" fmla="*/ 11 w 37"/>
                <a:gd name="T15" fmla="*/ 19 h 33"/>
                <a:gd name="T16" fmla="*/ 8 w 37"/>
                <a:gd name="T17" fmla="*/ 20 h 33"/>
                <a:gd name="T18" fmla="*/ 13 w 37"/>
                <a:gd name="T19" fmla="*/ 24 h 33"/>
                <a:gd name="T20" fmla="*/ 16 w 37"/>
                <a:gd name="T21" fmla="*/ 31 h 33"/>
                <a:gd name="T22" fmla="*/ 15 w 37"/>
                <a:gd name="T23" fmla="*/ 22 h 33"/>
                <a:gd name="T24" fmla="*/ 14 w 37"/>
                <a:gd name="T25" fmla="*/ 19 h 33"/>
                <a:gd name="T26" fmla="*/ 22 w 37"/>
                <a:gd name="T27" fmla="*/ 28 h 33"/>
                <a:gd name="T28" fmla="*/ 13 w 37"/>
                <a:gd name="T29" fmla="*/ 28 h 33"/>
                <a:gd name="T30" fmla="*/ 12 w 37"/>
                <a:gd name="T31" fmla="*/ 18 h 33"/>
                <a:gd name="T32" fmla="*/ 11 w 37"/>
                <a:gd name="T33" fmla="*/ 17 h 33"/>
                <a:gd name="T34" fmla="*/ 7 w 37"/>
                <a:gd name="T35" fmla="*/ 17 h 33"/>
                <a:gd name="T36" fmla="*/ 9 w 37"/>
                <a:gd name="T37" fmla="*/ 19 h 33"/>
                <a:gd name="T38" fmla="*/ 12 w 37"/>
                <a:gd name="T39" fmla="*/ 17 h 33"/>
                <a:gd name="T40" fmla="*/ 6 w 37"/>
                <a:gd name="T41" fmla="*/ 17 h 33"/>
                <a:gd name="T42" fmla="*/ 33 w 37"/>
                <a:gd name="T43" fmla="*/ 19 h 33"/>
                <a:gd name="T44" fmla="*/ 29 w 37"/>
                <a:gd name="T45" fmla="*/ 15 h 33"/>
                <a:gd name="T46" fmla="*/ 30 w 37"/>
                <a:gd name="T47" fmla="*/ 17 h 33"/>
                <a:gd name="T48" fmla="*/ 31 w 37"/>
                <a:gd name="T49" fmla="*/ 15 h 33"/>
                <a:gd name="T50" fmla="*/ 33 w 37"/>
                <a:gd name="T51" fmla="*/ 15 h 33"/>
                <a:gd name="T52" fmla="*/ 33 w 37"/>
                <a:gd name="T53" fmla="*/ 19 h 33"/>
                <a:gd name="T54" fmla="*/ 18 w 37"/>
                <a:gd name="T55" fmla="*/ 12 h 33"/>
                <a:gd name="T56" fmla="*/ 17 w 37"/>
                <a:gd name="T57" fmla="*/ 11 h 33"/>
                <a:gd name="T58" fmla="*/ 15 w 37"/>
                <a:gd name="T59" fmla="*/ 12 h 33"/>
                <a:gd name="T60" fmla="*/ 22 w 37"/>
                <a:gd name="T61" fmla="*/ 9 h 33"/>
                <a:gd name="T62" fmla="*/ 10 w 37"/>
                <a:gd name="T63" fmla="*/ 9 h 33"/>
                <a:gd name="T64" fmla="*/ 11 w 37"/>
                <a:gd name="T65" fmla="*/ 4 h 33"/>
                <a:gd name="T66" fmla="*/ 19 w 37"/>
                <a:gd name="T67" fmla="*/ 7 h 33"/>
                <a:gd name="T68" fmla="*/ 18 w 37"/>
                <a:gd name="T69" fmla="*/ 7 h 33"/>
                <a:gd name="T70" fmla="*/ 18 w 37"/>
                <a:gd name="T71" fmla="*/ 10 h 33"/>
                <a:gd name="T72" fmla="*/ 13 w 37"/>
                <a:gd name="T73" fmla="*/ 7 h 33"/>
                <a:gd name="T74" fmla="*/ 26 w 37"/>
                <a:gd name="T75" fmla="*/ 12 h 33"/>
                <a:gd name="T76" fmla="*/ 32 w 37"/>
                <a:gd name="T77" fmla="*/ 8 h 33"/>
                <a:gd name="T78" fmla="*/ 22 w 37"/>
                <a:gd name="T79" fmla="*/ 24 h 33"/>
                <a:gd name="T80" fmla="*/ 19 w 37"/>
                <a:gd name="T81" fmla="*/ 16 h 33"/>
                <a:gd name="T82" fmla="*/ 22 w 37"/>
                <a:gd name="T83" fmla="*/ 2 h 33"/>
                <a:gd name="T84" fmla="*/ 27 w 37"/>
                <a:gd name="T85" fmla="*/ 16 h 33"/>
                <a:gd name="T86" fmla="*/ 33 w 37"/>
                <a:gd name="T87" fmla="*/ 21 h 33"/>
                <a:gd name="T88" fmla="*/ 23 w 37"/>
                <a:gd name="T89" fmla="*/ 28 h 33"/>
                <a:gd name="T90" fmla="*/ 13 w 37"/>
                <a:gd name="T91" fmla="*/ 16 h 33"/>
                <a:gd name="T92" fmla="*/ 6 w 37"/>
                <a:gd name="T93" fmla="*/ 12 h 33"/>
                <a:gd name="T94" fmla="*/ 14 w 37"/>
                <a:gd name="T95" fmla="*/ 13 h 33"/>
                <a:gd name="T96" fmla="*/ 19 w 37"/>
                <a:gd name="T97" fmla="*/ 18 h 33"/>
                <a:gd name="T98" fmla="*/ 22 w 37"/>
                <a:gd name="T99" fmla="*/ 1 h 33"/>
                <a:gd name="T100" fmla="*/ 7 w 37"/>
                <a:gd name="T101" fmla="*/ 8 h 33"/>
                <a:gd name="T102" fmla="*/ 6 w 37"/>
                <a:gd name="T103" fmla="*/ 25 h 33"/>
                <a:gd name="T104" fmla="*/ 15 w 37"/>
                <a:gd name="T105" fmla="*/ 33 h 33"/>
                <a:gd name="T106" fmla="*/ 26 w 37"/>
                <a:gd name="T107" fmla="*/ 31 h 33"/>
                <a:gd name="T108" fmla="*/ 29 w 37"/>
                <a:gd name="T109" fmla="*/ 30 h 33"/>
                <a:gd name="T110" fmla="*/ 36 w 37"/>
                <a:gd name="T111" fmla="*/ 22 h 33"/>
                <a:gd name="T112" fmla="*/ 33 w 37"/>
                <a:gd name="T113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" h="33">
                  <a:moveTo>
                    <a:pt x="25" y="30"/>
                  </a:moveTo>
                  <a:cubicBezTo>
                    <a:pt x="25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moveTo>
                    <a:pt x="29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moveTo>
                    <a:pt x="27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28" y="29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10" y="30"/>
                  </a:moveTo>
                  <a:cubicBezTo>
                    <a:pt x="9" y="29"/>
                    <a:pt x="8" y="28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0" y="30"/>
                  </a:cubicBezTo>
                  <a:moveTo>
                    <a:pt x="11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moveTo>
                    <a:pt x="7" y="26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33" y="19"/>
                  </a:move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5" y="20"/>
                    <a:pt x="16" y="20"/>
                  </a:cubicBezTo>
                  <a:moveTo>
                    <a:pt x="11" y="19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7" y="24"/>
                  </a:moveTo>
                  <a:cubicBezTo>
                    <a:pt x="5" y="23"/>
                    <a:pt x="3" y="21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7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2" y="21"/>
                    <a:pt x="13" y="22"/>
                    <a:pt x="13" y="22"/>
                  </a:cubicBezTo>
                  <a:cubicBezTo>
                    <a:pt x="13" y="23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7"/>
                    <a:pt x="21" y="28"/>
                    <a:pt x="22" y="28"/>
                  </a:cubicBezTo>
                  <a:cubicBezTo>
                    <a:pt x="22" y="29"/>
                    <a:pt x="22" y="30"/>
                    <a:pt x="23" y="30"/>
                  </a:cubicBezTo>
                  <a:cubicBezTo>
                    <a:pt x="22" y="31"/>
                    <a:pt x="20" y="32"/>
                    <a:pt x="19" y="32"/>
                  </a:cubicBezTo>
                  <a:cubicBezTo>
                    <a:pt x="18" y="32"/>
                    <a:pt x="18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1"/>
                    <a:pt x="15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1" y="25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7" y="24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6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11" y="19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9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7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10" y="18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2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3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7" y="19"/>
                  </a:cubicBezTo>
                  <a:moveTo>
                    <a:pt x="33" y="19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7"/>
                    <a:pt x="32" y="18"/>
                    <a:pt x="33" y="19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30" y="17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6"/>
                    <a:pt x="30" y="17"/>
                  </a:cubicBezTo>
                  <a:moveTo>
                    <a:pt x="34" y="16"/>
                  </a:moveTo>
                  <a:cubicBezTo>
                    <a:pt x="34" y="16"/>
                    <a:pt x="34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6"/>
                    <a:pt x="34" y="16"/>
                    <a:pt x="34" y="16"/>
                  </a:cubicBezTo>
                  <a:moveTo>
                    <a:pt x="31" y="17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6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7"/>
                    <a:pt x="31" y="17"/>
                  </a:cubicBezTo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2" y="18"/>
                  </a:cubicBezTo>
                  <a:moveTo>
                    <a:pt x="33" y="19"/>
                  </a:moveTo>
                  <a:cubicBezTo>
                    <a:pt x="33" y="17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0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5"/>
                    <a:pt x="6" y="14"/>
                    <a:pt x="7" y="14"/>
                  </a:cubicBezTo>
                  <a:cubicBezTo>
                    <a:pt x="8" y="15"/>
                    <a:pt x="9" y="16"/>
                    <a:pt x="10" y="17"/>
                  </a:cubicBezTo>
                  <a:moveTo>
                    <a:pt x="18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8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5" y="12"/>
                    <a:pt x="15" y="11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2"/>
                    <a:pt x="15" y="12"/>
                  </a:cubicBezTo>
                  <a:moveTo>
                    <a:pt x="22" y="9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moveTo>
                    <a:pt x="10" y="9"/>
                  </a:moveTo>
                  <a:cubicBezTo>
                    <a:pt x="9" y="8"/>
                    <a:pt x="9" y="8"/>
                    <a:pt x="8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4"/>
                    <a:pt x="13" y="4"/>
                    <a:pt x="15" y="4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8" y="8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8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24" y="3"/>
                    <a:pt x="23" y="2"/>
                    <a:pt x="23" y="2"/>
                  </a:cubicBezTo>
                  <a:cubicBezTo>
                    <a:pt x="25" y="3"/>
                    <a:pt x="30" y="5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4" y="14"/>
                    <a:pt x="33" y="14"/>
                    <a:pt x="33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4"/>
                    <a:pt x="28" y="14"/>
                    <a:pt x="28" y="14"/>
                  </a:cubicBezTo>
                  <a:moveTo>
                    <a:pt x="22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4"/>
                    <a:pt x="20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7"/>
                    <a:pt x="21" y="5"/>
                    <a:pt x="21" y="4"/>
                  </a:cubicBezTo>
                  <a:cubicBezTo>
                    <a:pt x="21" y="3"/>
                    <a:pt x="22" y="2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4"/>
                    <a:pt x="24" y="4"/>
                  </a:cubicBezTo>
                  <a:cubicBezTo>
                    <a:pt x="24" y="5"/>
                    <a:pt x="25" y="5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6" y="15"/>
                    <a:pt x="27" y="16"/>
                  </a:cubicBezTo>
                  <a:cubicBezTo>
                    <a:pt x="27" y="17"/>
                    <a:pt x="28" y="17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2" y="20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3" y="24"/>
                    <a:pt x="32" y="26"/>
                    <a:pt x="31" y="28"/>
                  </a:cubicBezTo>
                  <a:cubicBezTo>
                    <a:pt x="30" y="28"/>
                    <a:pt x="28" y="27"/>
                    <a:pt x="27" y="27"/>
                  </a:cubicBezTo>
                  <a:cubicBezTo>
                    <a:pt x="26" y="27"/>
                    <a:pt x="26" y="27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19"/>
                    <a:pt x="15" y="18"/>
                    <a:pt x="14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8" y="14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7" y="10"/>
                    <a:pt x="8" y="9"/>
                  </a:cubicBezTo>
                  <a:cubicBezTo>
                    <a:pt x="9" y="9"/>
                    <a:pt x="9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8" y="19"/>
                    <a:pt x="18" y="20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2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3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6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5" y="10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5" y="16"/>
                    <a:pt x="4" y="17"/>
                    <a:pt x="4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1"/>
                    <a:pt x="4" y="23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9" y="29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2" y="30"/>
                    <a:pt x="13" y="29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1" y="33"/>
                    <a:pt x="23" y="32"/>
                    <a:pt x="24" y="30"/>
                  </a:cubicBezTo>
                  <a:cubicBezTo>
                    <a:pt x="25" y="30"/>
                    <a:pt x="25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3" y="27"/>
                    <a:pt x="34" y="25"/>
                    <a:pt x="36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8"/>
                    <a:pt x="35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3"/>
                    <a:pt x="23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3" name="Freeform 199"/>
            <p:cNvSpPr>
              <a:spLocks noEditPoints="1"/>
            </p:cNvSpPr>
            <p:nvPr/>
          </p:nvSpPr>
          <p:spPr bwMode="auto">
            <a:xfrm>
              <a:off x="3993" y="2512"/>
              <a:ext cx="96" cy="105"/>
            </a:xfrm>
            <a:custGeom>
              <a:avLst/>
              <a:gdLst>
                <a:gd name="T0" fmla="*/ 26 w 40"/>
                <a:gd name="T1" fmla="*/ 40 h 44"/>
                <a:gd name="T2" fmla="*/ 22 w 40"/>
                <a:gd name="T3" fmla="*/ 38 h 44"/>
                <a:gd name="T4" fmla="*/ 26 w 40"/>
                <a:gd name="T5" fmla="*/ 38 h 44"/>
                <a:gd name="T6" fmla="*/ 23 w 40"/>
                <a:gd name="T7" fmla="*/ 39 h 44"/>
                <a:gd name="T8" fmla="*/ 22 w 40"/>
                <a:gd name="T9" fmla="*/ 36 h 44"/>
                <a:gd name="T10" fmla="*/ 7 w 40"/>
                <a:gd name="T11" fmla="*/ 35 h 44"/>
                <a:gd name="T12" fmla="*/ 25 w 40"/>
                <a:gd name="T13" fmla="*/ 34 h 44"/>
                <a:gd name="T14" fmla="*/ 8 w 40"/>
                <a:gd name="T15" fmla="*/ 33 h 44"/>
                <a:gd name="T16" fmla="*/ 23 w 40"/>
                <a:gd name="T17" fmla="*/ 33 h 44"/>
                <a:gd name="T18" fmla="*/ 7 w 40"/>
                <a:gd name="T19" fmla="*/ 32 h 44"/>
                <a:gd name="T20" fmla="*/ 28 w 40"/>
                <a:gd name="T21" fmla="*/ 37 h 44"/>
                <a:gd name="T22" fmla="*/ 30 w 40"/>
                <a:gd name="T23" fmla="*/ 27 h 44"/>
                <a:gd name="T24" fmla="*/ 33 w 40"/>
                <a:gd name="T25" fmla="*/ 36 h 44"/>
                <a:gd name="T26" fmla="*/ 25 w 40"/>
                <a:gd name="T27" fmla="*/ 19 h 44"/>
                <a:gd name="T28" fmla="*/ 26 w 40"/>
                <a:gd name="T29" fmla="*/ 18 h 44"/>
                <a:gd name="T30" fmla="*/ 15 w 40"/>
                <a:gd name="T31" fmla="*/ 19 h 44"/>
                <a:gd name="T32" fmla="*/ 16 w 40"/>
                <a:gd name="T33" fmla="*/ 15 h 44"/>
                <a:gd name="T34" fmla="*/ 18 w 40"/>
                <a:gd name="T35" fmla="*/ 15 h 44"/>
                <a:gd name="T36" fmla="*/ 24 w 40"/>
                <a:gd name="T37" fmla="*/ 15 h 44"/>
                <a:gd name="T38" fmla="*/ 7 w 40"/>
                <a:gd name="T39" fmla="*/ 15 h 44"/>
                <a:gd name="T40" fmla="*/ 17 w 40"/>
                <a:gd name="T41" fmla="*/ 14 h 44"/>
                <a:gd name="T42" fmla="*/ 16 w 40"/>
                <a:gd name="T43" fmla="*/ 12 h 44"/>
                <a:gd name="T44" fmla="*/ 17 w 40"/>
                <a:gd name="T45" fmla="*/ 12 h 44"/>
                <a:gd name="T46" fmla="*/ 5 w 40"/>
                <a:gd name="T47" fmla="*/ 11 h 44"/>
                <a:gd name="T48" fmla="*/ 6 w 40"/>
                <a:gd name="T49" fmla="*/ 11 h 44"/>
                <a:gd name="T50" fmla="*/ 27 w 40"/>
                <a:gd name="T51" fmla="*/ 10 h 44"/>
                <a:gd name="T52" fmla="*/ 17 w 40"/>
                <a:gd name="T53" fmla="*/ 11 h 44"/>
                <a:gd name="T54" fmla="*/ 14 w 40"/>
                <a:gd name="T55" fmla="*/ 11 h 44"/>
                <a:gd name="T56" fmla="*/ 29 w 40"/>
                <a:gd name="T57" fmla="*/ 13 h 44"/>
                <a:gd name="T58" fmla="*/ 29 w 40"/>
                <a:gd name="T59" fmla="*/ 11 h 44"/>
                <a:gd name="T60" fmla="*/ 33 w 40"/>
                <a:gd name="T61" fmla="*/ 20 h 44"/>
                <a:gd name="T62" fmla="*/ 26 w 40"/>
                <a:gd name="T63" fmla="*/ 21 h 44"/>
                <a:gd name="T64" fmla="*/ 27 w 40"/>
                <a:gd name="T65" fmla="*/ 20 h 44"/>
                <a:gd name="T66" fmla="*/ 27 w 40"/>
                <a:gd name="T67" fmla="*/ 9 h 44"/>
                <a:gd name="T68" fmla="*/ 16 w 40"/>
                <a:gd name="T69" fmla="*/ 7 h 44"/>
                <a:gd name="T70" fmla="*/ 17 w 40"/>
                <a:gd name="T71" fmla="*/ 7 h 44"/>
                <a:gd name="T72" fmla="*/ 21 w 40"/>
                <a:gd name="T73" fmla="*/ 8 h 44"/>
                <a:gd name="T74" fmla="*/ 25 w 40"/>
                <a:gd name="T75" fmla="*/ 13 h 44"/>
                <a:gd name="T76" fmla="*/ 22 w 40"/>
                <a:gd name="T77" fmla="*/ 18 h 44"/>
                <a:gd name="T78" fmla="*/ 14 w 40"/>
                <a:gd name="T79" fmla="*/ 24 h 44"/>
                <a:gd name="T80" fmla="*/ 18 w 40"/>
                <a:gd name="T81" fmla="*/ 24 h 44"/>
                <a:gd name="T82" fmla="*/ 25 w 40"/>
                <a:gd name="T83" fmla="*/ 22 h 44"/>
                <a:gd name="T84" fmla="*/ 34 w 40"/>
                <a:gd name="T85" fmla="*/ 25 h 44"/>
                <a:gd name="T86" fmla="*/ 21 w 40"/>
                <a:gd name="T87" fmla="*/ 33 h 44"/>
                <a:gd name="T88" fmla="*/ 19 w 40"/>
                <a:gd name="T89" fmla="*/ 40 h 44"/>
                <a:gd name="T90" fmla="*/ 14 w 40"/>
                <a:gd name="T91" fmla="*/ 23 h 44"/>
                <a:gd name="T92" fmla="*/ 18 w 40"/>
                <a:gd name="T93" fmla="*/ 13 h 44"/>
                <a:gd name="T94" fmla="*/ 2 w 40"/>
                <a:gd name="T95" fmla="*/ 21 h 44"/>
                <a:gd name="T96" fmla="*/ 13 w 40"/>
                <a:gd name="T97" fmla="*/ 2 h 44"/>
                <a:gd name="T98" fmla="*/ 13 w 40"/>
                <a:gd name="T99" fmla="*/ 11 h 44"/>
                <a:gd name="T100" fmla="*/ 6 w 40"/>
                <a:gd name="T101" fmla="*/ 19 h 44"/>
                <a:gd name="T102" fmla="*/ 6 w 40"/>
                <a:gd name="T103" fmla="*/ 20 h 44"/>
                <a:gd name="T104" fmla="*/ 13 w 40"/>
                <a:gd name="T105" fmla="*/ 18 h 44"/>
                <a:gd name="T106" fmla="*/ 16 w 40"/>
                <a:gd name="T107" fmla="*/ 16 h 44"/>
                <a:gd name="T108" fmla="*/ 7 w 40"/>
                <a:gd name="T109" fmla="*/ 29 h 44"/>
                <a:gd name="T110" fmla="*/ 1 w 40"/>
                <a:gd name="T111" fmla="*/ 16 h 44"/>
                <a:gd name="T112" fmla="*/ 6 w 40"/>
                <a:gd name="T113" fmla="*/ 32 h 44"/>
                <a:gd name="T114" fmla="*/ 8 w 40"/>
                <a:gd name="T115" fmla="*/ 37 h 44"/>
                <a:gd name="T116" fmla="*/ 9 w 40"/>
                <a:gd name="T117" fmla="*/ 40 h 44"/>
                <a:gd name="T118" fmla="*/ 27 w 40"/>
                <a:gd name="T119" fmla="*/ 41 h 44"/>
                <a:gd name="T120" fmla="*/ 34 w 40"/>
                <a:gd name="T121" fmla="*/ 35 h 44"/>
                <a:gd name="T122" fmla="*/ 33 w 40"/>
                <a:gd name="T123" fmla="*/ 8 h 44"/>
                <a:gd name="T124" fmla="*/ 17 w 40"/>
                <a:gd name="T12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44"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moveTo>
                    <a:pt x="26" y="40"/>
                  </a:moveTo>
                  <a:cubicBezTo>
                    <a:pt x="26" y="39"/>
                    <a:pt x="25" y="39"/>
                    <a:pt x="25" y="39"/>
                  </a:cubicBezTo>
                  <a:cubicBezTo>
                    <a:pt x="25" y="39"/>
                    <a:pt x="26" y="39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moveTo>
                    <a:pt x="9" y="38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22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moveTo>
                    <a:pt x="23" y="39"/>
                  </a:moveTo>
                  <a:cubicBezTo>
                    <a:pt x="23" y="39"/>
                    <a:pt x="22" y="39"/>
                    <a:pt x="22" y="39"/>
                  </a:cubicBezTo>
                  <a:cubicBezTo>
                    <a:pt x="23" y="38"/>
                    <a:pt x="25" y="37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8" y="37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moveTo>
                    <a:pt x="22" y="37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3" y="36"/>
                    <a:pt x="22" y="37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23" y="35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4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5"/>
                    <a:pt x="7" y="35"/>
                    <a:pt x="7" y="35"/>
                  </a:cubicBezTo>
                  <a:moveTo>
                    <a:pt x="23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3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3" y="34"/>
                    <a:pt x="23" y="34"/>
                  </a:cubicBezTo>
                  <a:moveTo>
                    <a:pt x="23" y="33"/>
                  </a:moveTo>
                  <a:cubicBezTo>
                    <a:pt x="23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7" y="33"/>
                  </a:moveTo>
                  <a:cubicBezTo>
                    <a:pt x="6" y="33"/>
                    <a:pt x="6" y="32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moveTo>
                    <a:pt x="30" y="23"/>
                  </a:moveTo>
                  <a:cubicBezTo>
                    <a:pt x="30" y="23"/>
                    <a:pt x="30" y="23"/>
                    <a:pt x="30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28" y="40"/>
                  </a:moveTo>
                  <a:cubicBezTo>
                    <a:pt x="27" y="39"/>
                    <a:pt x="27" y="38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0"/>
                    <a:pt x="27" y="29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9" y="27"/>
                    <a:pt x="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cubicBezTo>
                    <a:pt x="37" y="24"/>
                    <a:pt x="38" y="23"/>
                    <a:pt x="39" y="22"/>
                  </a:cubicBezTo>
                  <a:cubicBezTo>
                    <a:pt x="38" y="25"/>
                    <a:pt x="37" y="31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4"/>
                    <a:pt x="33" y="34"/>
                  </a:cubicBezTo>
                  <a:cubicBezTo>
                    <a:pt x="33" y="35"/>
                    <a:pt x="33" y="35"/>
                    <a:pt x="33" y="36"/>
                  </a:cubicBezTo>
                  <a:cubicBezTo>
                    <a:pt x="28" y="40"/>
                    <a:pt x="28" y="40"/>
                    <a:pt x="28" y="40"/>
                  </a:cubicBezTo>
                  <a:moveTo>
                    <a:pt x="39" y="21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2" y="20"/>
                    <a:pt x="22" y="20"/>
                    <a:pt x="22" y="20"/>
                  </a:cubicBezTo>
                  <a:moveTo>
                    <a:pt x="15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6" y="19"/>
                    <a:pt x="15" y="20"/>
                  </a:cubicBezTo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5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16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6"/>
                    <a:pt x="17" y="16"/>
                    <a:pt x="17" y="16"/>
                  </a:cubicBezTo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moveTo>
                    <a:pt x="7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4"/>
                    <a:pt x="16" y="14"/>
                    <a:pt x="16" y="14"/>
                  </a:cubicBezTo>
                  <a:moveTo>
                    <a:pt x="4" y="17"/>
                  </a:moveTo>
                  <a:cubicBezTo>
                    <a:pt x="4" y="17"/>
                    <a:pt x="3" y="16"/>
                    <a:pt x="3" y="16"/>
                  </a:cubicBezTo>
                  <a:cubicBezTo>
                    <a:pt x="4" y="14"/>
                    <a:pt x="4" y="13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moveTo>
                    <a:pt x="6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7" y="10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9"/>
                    <a:pt x="16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4" y="11"/>
                    <a:pt x="14" y="11"/>
                  </a:cubicBezTo>
                  <a:moveTo>
                    <a:pt x="27" y="19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30" y="8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3" y="12"/>
                    <a:pt x="35" y="18"/>
                    <a:pt x="34" y="1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0"/>
                    <a:pt x="29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8"/>
                    <a:pt x="28" y="19"/>
                    <a:pt x="27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7" y="19"/>
                    <a:pt x="27" y="19"/>
                    <a:pt x="27" y="19"/>
                  </a:cubicBezTo>
                  <a:moveTo>
                    <a:pt x="27" y="9"/>
                  </a:moveTo>
                  <a:cubicBezTo>
                    <a:pt x="27" y="8"/>
                    <a:pt x="27" y="8"/>
                    <a:pt x="27" y="7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8" y="8"/>
                    <a:pt x="27" y="9"/>
                    <a:pt x="27" y="9"/>
                  </a:cubicBezTo>
                  <a:moveTo>
                    <a:pt x="14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9"/>
                    <a:pt x="14" y="9"/>
                  </a:cubicBezTo>
                  <a:moveTo>
                    <a:pt x="17" y="12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9"/>
                    <a:pt x="18" y="10"/>
                    <a:pt x="17" y="12"/>
                  </a:cubicBezTo>
                  <a:moveTo>
                    <a:pt x="14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21" y="8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4" y="6"/>
                    <a:pt x="26" y="7"/>
                  </a:cubicBezTo>
                  <a:cubicBezTo>
                    <a:pt x="26" y="8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6" y="22"/>
                    <a:pt x="16" y="22"/>
                  </a:cubicBezTo>
                  <a:cubicBezTo>
                    <a:pt x="15" y="23"/>
                    <a:pt x="15" y="23"/>
                    <a:pt x="14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20" y="23"/>
                    <a:pt x="20" y="23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3"/>
                    <a:pt x="34" y="22"/>
                    <a:pt x="35" y="20"/>
                  </a:cubicBezTo>
                  <a:cubicBezTo>
                    <a:pt x="36" y="20"/>
                    <a:pt x="38" y="21"/>
                    <a:pt x="39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3"/>
                    <a:pt x="36" y="24"/>
                  </a:cubicBezTo>
                  <a:cubicBezTo>
                    <a:pt x="35" y="25"/>
                    <a:pt x="35" y="25"/>
                    <a:pt x="34" y="25"/>
                  </a:cubicBezTo>
                  <a:cubicBezTo>
                    <a:pt x="34" y="26"/>
                    <a:pt x="33" y="26"/>
                    <a:pt x="33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7"/>
                    <a:pt x="28" y="27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5" y="28"/>
                    <a:pt x="24" y="29"/>
                    <a:pt x="23" y="31"/>
                  </a:cubicBezTo>
                  <a:cubicBezTo>
                    <a:pt x="22" y="31"/>
                    <a:pt x="22" y="32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5" y="41"/>
                    <a:pt x="13" y="40"/>
                    <a:pt x="10" y="39"/>
                  </a:cubicBezTo>
                  <a:cubicBezTo>
                    <a:pt x="11" y="37"/>
                    <a:pt x="10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8" y="31"/>
                    <a:pt x="8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9"/>
                    <a:pt x="10" y="27"/>
                    <a:pt x="11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19"/>
                    <a:pt x="17" y="18"/>
                    <a:pt x="1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1"/>
                    <a:pt x="20" y="9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6" y="30"/>
                  </a:moveTo>
                  <a:cubicBezTo>
                    <a:pt x="3" y="29"/>
                    <a:pt x="2" y="27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2"/>
                    <a:pt x="2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6"/>
                    <a:pt x="8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9" y="7"/>
                    <a:pt x="11" y="5"/>
                    <a:pt x="13" y="2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9"/>
                    <a:pt x="13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2"/>
                    <a:pt x="14" y="13"/>
                    <a:pt x="14" y="14"/>
                  </a:cubicBezTo>
                  <a:cubicBezTo>
                    <a:pt x="13" y="15"/>
                    <a:pt x="12" y="16"/>
                    <a:pt x="12" y="17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20"/>
                    <a:pt x="4" y="2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4" y="16"/>
                    <a:pt x="15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7"/>
                    <a:pt x="14" y="18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8" y="27"/>
                    <a:pt x="7" y="29"/>
                  </a:cubicBezTo>
                  <a:cubicBezTo>
                    <a:pt x="7" y="29"/>
                    <a:pt x="6" y="30"/>
                    <a:pt x="6" y="30"/>
                  </a:cubicBezTo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8" y="6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2"/>
                    <a:pt x="2" y="14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3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8"/>
                    <a:pt x="3" y="31"/>
                    <a:pt x="6" y="32"/>
                  </a:cubicBezTo>
                  <a:cubicBezTo>
                    <a:pt x="6" y="33"/>
                    <a:pt x="6" y="34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2" y="41"/>
                    <a:pt x="15" y="42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3" y="40"/>
                    <a:pt x="25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37" y="19"/>
                    <a:pt x="36" y="19"/>
                  </a:cubicBezTo>
                  <a:cubicBezTo>
                    <a:pt x="36" y="16"/>
                    <a:pt x="34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29" y="7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3" y="4"/>
                    <a:pt x="22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8" y="5"/>
                    <a:pt x="17" y="5"/>
                    <a:pt x="17" y="6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4" name="Freeform 200"/>
            <p:cNvSpPr>
              <a:spLocks noEditPoints="1"/>
            </p:cNvSpPr>
            <p:nvPr/>
          </p:nvSpPr>
          <p:spPr bwMode="auto">
            <a:xfrm>
              <a:off x="4274" y="2091"/>
              <a:ext cx="53" cy="60"/>
            </a:xfrm>
            <a:custGeom>
              <a:avLst/>
              <a:gdLst>
                <a:gd name="T0" fmla="*/ 16 w 22"/>
                <a:gd name="T1" fmla="*/ 15 h 25"/>
                <a:gd name="T2" fmla="*/ 14 w 22"/>
                <a:gd name="T3" fmla="*/ 16 h 25"/>
                <a:gd name="T4" fmla="*/ 8 w 22"/>
                <a:gd name="T5" fmla="*/ 14 h 25"/>
                <a:gd name="T6" fmla="*/ 1 w 22"/>
                <a:gd name="T7" fmla="*/ 24 h 25"/>
                <a:gd name="T8" fmla="*/ 18 w 22"/>
                <a:gd name="T9" fmla="*/ 11 h 25"/>
                <a:gd name="T10" fmla="*/ 17 w 22"/>
                <a:gd name="T11" fmla="*/ 11 h 25"/>
                <a:gd name="T12" fmla="*/ 17 w 22"/>
                <a:gd name="T13" fmla="*/ 11 h 25"/>
                <a:gd name="T14" fmla="*/ 8 w 22"/>
                <a:gd name="T15" fmla="*/ 13 h 25"/>
                <a:gd name="T16" fmla="*/ 10 w 22"/>
                <a:gd name="T17" fmla="*/ 5 h 25"/>
                <a:gd name="T18" fmla="*/ 10 w 22"/>
                <a:gd name="T19" fmla="*/ 6 h 25"/>
                <a:gd name="T20" fmla="*/ 10 w 22"/>
                <a:gd name="T21" fmla="*/ 7 h 25"/>
                <a:gd name="T22" fmla="*/ 15 w 22"/>
                <a:gd name="T23" fmla="*/ 13 h 25"/>
                <a:gd name="T24" fmla="*/ 16 w 22"/>
                <a:gd name="T25" fmla="*/ 13 h 25"/>
                <a:gd name="T26" fmla="*/ 18 w 22"/>
                <a:gd name="T27" fmla="*/ 12 h 25"/>
                <a:gd name="T28" fmla="*/ 15 w 22"/>
                <a:gd name="T29" fmla="*/ 14 h 25"/>
                <a:gd name="T30" fmla="*/ 18 w 22"/>
                <a:gd name="T31" fmla="*/ 14 h 25"/>
                <a:gd name="T32" fmla="*/ 14 w 22"/>
                <a:gd name="T33" fmla="*/ 14 h 25"/>
                <a:gd name="T34" fmla="*/ 17 w 22"/>
                <a:gd name="T35" fmla="*/ 15 h 25"/>
                <a:gd name="T36" fmla="*/ 16 w 22"/>
                <a:gd name="T37" fmla="*/ 15 h 25"/>
                <a:gd name="T38" fmla="*/ 13 w 22"/>
                <a:gd name="T39" fmla="*/ 16 h 25"/>
                <a:gd name="T40" fmla="*/ 11 w 22"/>
                <a:gd name="T41" fmla="*/ 11 h 25"/>
                <a:gd name="T42" fmla="*/ 14 w 22"/>
                <a:gd name="T43" fmla="*/ 3 h 25"/>
                <a:gd name="T44" fmla="*/ 19 w 22"/>
                <a:gd name="T45" fmla="*/ 6 h 25"/>
                <a:gd name="T46" fmla="*/ 19 w 22"/>
                <a:gd name="T47" fmla="*/ 7 h 25"/>
                <a:gd name="T48" fmla="*/ 17 w 22"/>
                <a:gd name="T49" fmla="*/ 7 h 25"/>
                <a:gd name="T50" fmla="*/ 19 w 22"/>
                <a:gd name="T51" fmla="*/ 7 h 25"/>
                <a:gd name="T52" fmla="*/ 16 w 22"/>
                <a:gd name="T53" fmla="*/ 7 h 25"/>
                <a:gd name="T54" fmla="*/ 18 w 22"/>
                <a:gd name="T55" fmla="*/ 9 h 25"/>
                <a:gd name="T56" fmla="*/ 16 w 22"/>
                <a:gd name="T57" fmla="*/ 8 h 25"/>
                <a:gd name="T58" fmla="*/ 17 w 22"/>
                <a:gd name="T59" fmla="*/ 9 h 25"/>
                <a:gd name="T60" fmla="*/ 15 w 22"/>
                <a:gd name="T61" fmla="*/ 9 h 25"/>
                <a:gd name="T62" fmla="*/ 17 w 22"/>
                <a:gd name="T63" fmla="*/ 10 h 25"/>
                <a:gd name="T64" fmla="*/ 15 w 22"/>
                <a:gd name="T65" fmla="*/ 10 h 25"/>
                <a:gd name="T66" fmla="*/ 14 w 22"/>
                <a:gd name="T67" fmla="*/ 11 h 25"/>
                <a:gd name="T68" fmla="*/ 16 w 22"/>
                <a:gd name="T69" fmla="*/ 11 h 25"/>
                <a:gd name="T70" fmla="*/ 14 w 22"/>
                <a:gd name="T71" fmla="*/ 11 h 25"/>
                <a:gd name="T72" fmla="*/ 14 w 22"/>
                <a:gd name="T73" fmla="*/ 12 h 25"/>
                <a:gd name="T74" fmla="*/ 15 w 22"/>
                <a:gd name="T75" fmla="*/ 3 h 25"/>
                <a:gd name="T76" fmla="*/ 20 w 22"/>
                <a:gd name="T77" fmla="*/ 2 h 25"/>
                <a:gd name="T78" fmla="*/ 19 w 22"/>
                <a:gd name="T79" fmla="*/ 5 h 25"/>
                <a:gd name="T80" fmla="*/ 14 w 22"/>
                <a:gd name="T81" fmla="*/ 0 h 25"/>
                <a:gd name="T82" fmla="*/ 11 w 22"/>
                <a:gd name="T83" fmla="*/ 4 h 25"/>
                <a:gd name="T84" fmla="*/ 6 w 22"/>
                <a:gd name="T85" fmla="*/ 9 h 25"/>
                <a:gd name="T86" fmla="*/ 1 w 22"/>
                <a:gd name="T87" fmla="*/ 21 h 25"/>
                <a:gd name="T88" fmla="*/ 0 w 22"/>
                <a:gd name="T89" fmla="*/ 25 h 25"/>
                <a:gd name="T90" fmla="*/ 4 w 22"/>
                <a:gd name="T91" fmla="*/ 23 h 25"/>
                <a:gd name="T92" fmla="*/ 12 w 22"/>
                <a:gd name="T93" fmla="*/ 17 h 25"/>
                <a:gd name="T94" fmla="*/ 19 w 22"/>
                <a:gd name="T95" fmla="*/ 9 h 25"/>
                <a:gd name="T96" fmla="*/ 21 w 22"/>
                <a:gd name="T97" fmla="*/ 5 h 25"/>
                <a:gd name="T98" fmla="*/ 16 w 22"/>
                <a:gd name="T9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" h="25">
                  <a:moveTo>
                    <a:pt x="14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6" y="15"/>
                    <a:pt x="16" y="15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" y="24"/>
                  </a:moveTo>
                  <a:cubicBezTo>
                    <a:pt x="1" y="23"/>
                    <a:pt x="2" y="22"/>
                    <a:pt x="2" y="21"/>
                  </a:cubicBezTo>
                  <a:cubicBezTo>
                    <a:pt x="2" y="21"/>
                    <a:pt x="6" y="17"/>
                    <a:pt x="8" y="14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4"/>
                    <a:pt x="1" y="24"/>
                    <a:pt x="1" y="24"/>
                  </a:cubicBezTo>
                  <a:moveTo>
                    <a:pt x="18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moveTo>
                    <a:pt x="17" y="11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moveTo>
                    <a:pt x="13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1" y="15"/>
                    <a:pt x="9" y="14"/>
                    <a:pt x="8" y="13"/>
                  </a:cubicBezTo>
                  <a:cubicBezTo>
                    <a:pt x="7" y="12"/>
                    <a:pt x="7" y="11"/>
                    <a:pt x="7" y="9"/>
                  </a:cubicBezTo>
                  <a:cubicBezTo>
                    <a:pt x="7" y="8"/>
                    <a:pt x="7" y="7"/>
                    <a:pt x="8" y="6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8"/>
                    <a:pt x="9" y="10"/>
                    <a:pt x="11" y="12"/>
                  </a:cubicBezTo>
                  <a:cubicBezTo>
                    <a:pt x="11" y="12"/>
                    <a:pt x="13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6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4"/>
                    <a:pt x="18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moveTo>
                    <a:pt x="14" y="12"/>
                  </a:moveTo>
                  <a:cubicBezTo>
                    <a:pt x="13" y="12"/>
                    <a:pt x="12" y="12"/>
                    <a:pt x="11" y="11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6"/>
                    <a:pt x="12" y="6"/>
                    <a:pt x="12" y="5"/>
                  </a:cubicBezTo>
                  <a:cubicBezTo>
                    <a:pt x="13" y="4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9" y="5"/>
                  </a:move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7" y="1"/>
                    <a:pt x="19" y="1"/>
                    <a:pt x="20" y="2"/>
                  </a:cubicBezTo>
                  <a:cubicBezTo>
                    <a:pt x="20" y="3"/>
                    <a:pt x="21" y="4"/>
                    <a:pt x="21" y="4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moveTo>
                    <a:pt x="16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6" y="6"/>
                    <a:pt x="6" y="8"/>
                    <a:pt x="6" y="9"/>
                  </a:cubicBezTo>
                  <a:cubicBezTo>
                    <a:pt x="6" y="11"/>
                    <a:pt x="6" y="12"/>
                    <a:pt x="7" y="14"/>
                  </a:cubicBezTo>
                  <a:cubicBezTo>
                    <a:pt x="5" y="17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5" y="17"/>
                    <a:pt x="17" y="16"/>
                    <a:pt x="18" y="15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9" y="9"/>
                    <a:pt x="19" y="8"/>
                    <a:pt x="20" y="8"/>
                  </a:cubicBezTo>
                  <a:cubicBezTo>
                    <a:pt x="20" y="7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1" y="2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Freeform 201"/>
            <p:cNvSpPr>
              <a:spLocks noEditPoints="1"/>
            </p:cNvSpPr>
            <p:nvPr/>
          </p:nvSpPr>
          <p:spPr bwMode="auto">
            <a:xfrm>
              <a:off x="3432" y="2091"/>
              <a:ext cx="83" cy="117"/>
            </a:xfrm>
            <a:custGeom>
              <a:avLst/>
              <a:gdLst>
                <a:gd name="T0" fmla="*/ 27 w 35"/>
                <a:gd name="T1" fmla="*/ 48 h 49"/>
                <a:gd name="T2" fmla="*/ 24 w 35"/>
                <a:gd name="T3" fmla="*/ 44 h 49"/>
                <a:gd name="T4" fmla="*/ 29 w 35"/>
                <a:gd name="T5" fmla="*/ 48 h 49"/>
                <a:gd name="T6" fmla="*/ 22 w 35"/>
                <a:gd name="T7" fmla="*/ 47 h 49"/>
                <a:gd name="T8" fmla="*/ 30 w 35"/>
                <a:gd name="T9" fmla="*/ 48 h 49"/>
                <a:gd name="T10" fmla="*/ 17 w 35"/>
                <a:gd name="T11" fmla="*/ 46 h 49"/>
                <a:gd name="T12" fmla="*/ 14 w 35"/>
                <a:gd name="T13" fmla="*/ 44 h 49"/>
                <a:gd name="T14" fmla="*/ 13 w 35"/>
                <a:gd name="T15" fmla="*/ 40 h 49"/>
                <a:gd name="T16" fmla="*/ 15 w 35"/>
                <a:gd name="T17" fmla="*/ 41 h 49"/>
                <a:gd name="T18" fmla="*/ 12 w 35"/>
                <a:gd name="T19" fmla="*/ 39 h 49"/>
                <a:gd name="T20" fmla="*/ 11 w 35"/>
                <a:gd name="T21" fmla="*/ 38 h 49"/>
                <a:gd name="T22" fmla="*/ 8 w 35"/>
                <a:gd name="T23" fmla="*/ 36 h 49"/>
                <a:gd name="T24" fmla="*/ 7 w 35"/>
                <a:gd name="T25" fmla="*/ 33 h 49"/>
                <a:gd name="T26" fmla="*/ 3 w 35"/>
                <a:gd name="T27" fmla="*/ 29 h 49"/>
                <a:gd name="T28" fmla="*/ 4 w 35"/>
                <a:gd name="T29" fmla="*/ 29 h 49"/>
                <a:gd name="T30" fmla="*/ 5 w 35"/>
                <a:gd name="T31" fmla="*/ 29 h 49"/>
                <a:gd name="T32" fmla="*/ 20 w 35"/>
                <a:gd name="T33" fmla="*/ 29 h 49"/>
                <a:gd name="T34" fmla="*/ 18 w 35"/>
                <a:gd name="T35" fmla="*/ 29 h 49"/>
                <a:gd name="T36" fmla="*/ 24 w 35"/>
                <a:gd name="T37" fmla="*/ 29 h 49"/>
                <a:gd name="T38" fmla="*/ 23 w 35"/>
                <a:gd name="T39" fmla="*/ 32 h 49"/>
                <a:gd name="T40" fmla="*/ 27 w 35"/>
                <a:gd name="T41" fmla="*/ 29 h 49"/>
                <a:gd name="T42" fmla="*/ 29 w 35"/>
                <a:gd name="T43" fmla="*/ 29 h 49"/>
                <a:gd name="T44" fmla="*/ 1 w 35"/>
                <a:gd name="T45" fmla="*/ 29 h 49"/>
                <a:gd name="T46" fmla="*/ 1 w 35"/>
                <a:gd name="T47" fmla="*/ 23 h 49"/>
                <a:gd name="T48" fmla="*/ 3 w 35"/>
                <a:gd name="T49" fmla="*/ 23 h 49"/>
                <a:gd name="T50" fmla="*/ 22 w 35"/>
                <a:gd name="T51" fmla="*/ 21 h 49"/>
                <a:gd name="T52" fmla="*/ 20 w 35"/>
                <a:gd name="T53" fmla="*/ 23 h 49"/>
                <a:gd name="T54" fmla="*/ 23 w 35"/>
                <a:gd name="T55" fmla="*/ 23 h 49"/>
                <a:gd name="T56" fmla="*/ 16 w 35"/>
                <a:gd name="T57" fmla="*/ 23 h 49"/>
                <a:gd name="T58" fmla="*/ 18 w 35"/>
                <a:gd name="T59" fmla="*/ 23 h 49"/>
                <a:gd name="T60" fmla="*/ 26 w 35"/>
                <a:gd name="T61" fmla="*/ 21 h 49"/>
                <a:gd name="T62" fmla="*/ 28 w 35"/>
                <a:gd name="T63" fmla="*/ 21 h 49"/>
                <a:gd name="T64" fmla="*/ 5 w 35"/>
                <a:gd name="T65" fmla="*/ 21 h 49"/>
                <a:gd name="T66" fmla="*/ 1 w 35"/>
                <a:gd name="T67" fmla="*/ 21 h 49"/>
                <a:gd name="T68" fmla="*/ 18 w 35"/>
                <a:gd name="T69" fmla="*/ 15 h 49"/>
                <a:gd name="T70" fmla="*/ 18 w 35"/>
                <a:gd name="T71" fmla="*/ 14 h 49"/>
                <a:gd name="T72" fmla="*/ 30 w 35"/>
                <a:gd name="T73" fmla="*/ 12 h 49"/>
                <a:gd name="T74" fmla="*/ 22 w 35"/>
                <a:gd name="T75" fmla="*/ 10 h 49"/>
                <a:gd name="T76" fmla="*/ 30 w 35"/>
                <a:gd name="T77" fmla="*/ 10 h 49"/>
                <a:gd name="T78" fmla="*/ 23 w 35"/>
                <a:gd name="T79" fmla="*/ 11 h 49"/>
                <a:gd name="T80" fmla="*/ 28 w 35"/>
                <a:gd name="T81" fmla="*/ 9 h 49"/>
                <a:gd name="T82" fmla="*/ 24 w 35"/>
                <a:gd name="T83" fmla="*/ 11 h 49"/>
                <a:gd name="T84" fmla="*/ 33 w 35"/>
                <a:gd name="T85" fmla="*/ 10 h 49"/>
                <a:gd name="T86" fmla="*/ 16 w 35"/>
                <a:gd name="T87" fmla="*/ 15 h 49"/>
                <a:gd name="T88" fmla="*/ 18 w 35"/>
                <a:gd name="T89" fmla="*/ 20 h 49"/>
                <a:gd name="T90" fmla="*/ 14 w 35"/>
                <a:gd name="T91" fmla="*/ 24 h 49"/>
                <a:gd name="T92" fmla="*/ 19 w 35"/>
                <a:gd name="T93" fmla="*/ 28 h 49"/>
                <a:gd name="T94" fmla="*/ 17 w 35"/>
                <a:gd name="T95" fmla="*/ 32 h 49"/>
                <a:gd name="T96" fmla="*/ 8 w 35"/>
                <a:gd name="T97" fmla="*/ 28 h 49"/>
                <a:gd name="T98" fmla="*/ 3 w 35"/>
                <a:gd name="T99" fmla="*/ 25 h 49"/>
                <a:gd name="T100" fmla="*/ 4 w 35"/>
                <a:gd name="T101" fmla="*/ 20 h 49"/>
                <a:gd name="T102" fmla="*/ 26 w 35"/>
                <a:gd name="T103" fmla="*/ 0 h 49"/>
                <a:gd name="T104" fmla="*/ 2 w 35"/>
                <a:gd name="T105" fmla="*/ 15 h 49"/>
                <a:gd name="T106" fmla="*/ 0 w 35"/>
                <a:gd name="T107" fmla="*/ 24 h 49"/>
                <a:gd name="T108" fmla="*/ 2 w 35"/>
                <a:gd name="T109" fmla="*/ 24 h 49"/>
                <a:gd name="T110" fmla="*/ 1 w 35"/>
                <a:gd name="T111" fmla="*/ 34 h 49"/>
                <a:gd name="T112" fmla="*/ 28 w 35"/>
                <a:gd name="T113" fmla="*/ 49 h 49"/>
                <a:gd name="T114" fmla="*/ 35 w 35"/>
                <a:gd name="T115" fmla="*/ 43 h 49"/>
                <a:gd name="T116" fmla="*/ 28 w 35"/>
                <a:gd name="T117" fmla="*/ 33 h 49"/>
                <a:gd name="T118" fmla="*/ 29 w 35"/>
                <a:gd name="T119" fmla="*/ 23 h 49"/>
                <a:gd name="T120" fmla="*/ 21 w 35"/>
                <a:gd name="T121" fmla="*/ 15 h 49"/>
                <a:gd name="T122" fmla="*/ 34 w 35"/>
                <a:gd name="T123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9">
                  <a:moveTo>
                    <a:pt x="32" y="48"/>
                  </a:moveTo>
                  <a:cubicBezTo>
                    <a:pt x="32" y="47"/>
                    <a:pt x="33" y="46"/>
                    <a:pt x="33" y="45"/>
                  </a:cubicBezTo>
                  <a:cubicBezTo>
                    <a:pt x="33" y="46"/>
                    <a:pt x="33" y="47"/>
                    <a:pt x="33" y="47"/>
                  </a:cubicBezTo>
                  <a:cubicBezTo>
                    <a:pt x="33" y="48"/>
                    <a:pt x="32" y="48"/>
                    <a:pt x="32" y="48"/>
                  </a:cubicBezTo>
                  <a:moveTo>
                    <a:pt x="27" y="45"/>
                  </a:moveTo>
                  <a:cubicBezTo>
                    <a:pt x="27" y="45"/>
                    <a:pt x="28" y="45"/>
                    <a:pt x="28" y="44"/>
                  </a:cubicBezTo>
                  <a:cubicBezTo>
                    <a:pt x="28" y="46"/>
                    <a:pt x="27" y="47"/>
                    <a:pt x="27" y="48"/>
                  </a:cubicBezTo>
                  <a:cubicBezTo>
                    <a:pt x="26" y="48"/>
                    <a:pt x="25" y="48"/>
                    <a:pt x="25" y="48"/>
                  </a:cubicBezTo>
                  <a:cubicBezTo>
                    <a:pt x="25" y="47"/>
                    <a:pt x="26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moveTo>
                    <a:pt x="24" y="48"/>
                  </a:moveTo>
                  <a:cubicBezTo>
                    <a:pt x="24" y="48"/>
                    <a:pt x="23" y="47"/>
                    <a:pt x="23" y="47"/>
                  </a:cubicBezTo>
                  <a:cubicBezTo>
                    <a:pt x="23" y="46"/>
                    <a:pt x="23" y="45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5" y="44"/>
                    <a:pt x="26" y="44"/>
                  </a:cubicBezTo>
                  <a:cubicBezTo>
                    <a:pt x="25" y="45"/>
                    <a:pt x="25" y="46"/>
                    <a:pt x="24" y="48"/>
                  </a:cubicBezTo>
                  <a:moveTo>
                    <a:pt x="28" y="48"/>
                  </a:moveTo>
                  <a:cubicBezTo>
                    <a:pt x="28" y="48"/>
                    <a:pt x="27" y="48"/>
                    <a:pt x="27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0" y="45"/>
                    <a:pt x="30" y="46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moveTo>
                    <a:pt x="22" y="47"/>
                  </a:moveTo>
                  <a:cubicBezTo>
                    <a:pt x="21" y="47"/>
                    <a:pt x="21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3" y="45"/>
                    <a:pt x="22" y="46"/>
                    <a:pt x="22" y="47"/>
                  </a:cubicBezTo>
                  <a:moveTo>
                    <a:pt x="20" y="47"/>
                  </a:moveTo>
                  <a:cubicBezTo>
                    <a:pt x="19" y="46"/>
                    <a:pt x="18" y="46"/>
                    <a:pt x="18" y="46"/>
                  </a:cubicBezTo>
                  <a:cubicBezTo>
                    <a:pt x="18" y="45"/>
                    <a:pt x="19" y="44"/>
                    <a:pt x="19" y="43"/>
                  </a:cubicBezTo>
                  <a:cubicBezTo>
                    <a:pt x="20" y="43"/>
                    <a:pt x="21" y="44"/>
                    <a:pt x="21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moveTo>
                    <a:pt x="30" y="48"/>
                  </a:moveTo>
                  <a:cubicBezTo>
                    <a:pt x="30" y="46"/>
                    <a:pt x="31" y="45"/>
                    <a:pt x="32" y="44"/>
                  </a:cubicBezTo>
                  <a:cubicBezTo>
                    <a:pt x="33" y="44"/>
                    <a:pt x="33" y="43"/>
                    <a:pt x="33" y="4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2" y="46"/>
                    <a:pt x="31" y="48"/>
                  </a:cubicBezTo>
                  <a:cubicBezTo>
                    <a:pt x="31" y="48"/>
                    <a:pt x="30" y="48"/>
                    <a:pt x="30" y="48"/>
                  </a:cubicBezTo>
                  <a:moveTo>
                    <a:pt x="17" y="46"/>
                  </a:moveTo>
                  <a:cubicBezTo>
                    <a:pt x="17" y="45"/>
                    <a:pt x="17" y="45"/>
                    <a:pt x="16" y="45"/>
                  </a:cubicBezTo>
                  <a:cubicBezTo>
                    <a:pt x="17" y="44"/>
                    <a:pt x="17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4"/>
                    <a:pt x="18" y="45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moveTo>
                    <a:pt x="16" y="45"/>
                  </a:moveTo>
                  <a:cubicBezTo>
                    <a:pt x="15" y="45"/>
                    <a:pt x="15" y="44"/>
                    <a:pt x="14" y="44"/>
                  </a:cubicBezTo>
                  <a:cubicBezTo>
                    <a:pt x="15" y="43"/>
                    <a:pt x="15" y="43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7" y="42"/>
                    <a:pt x="17" y="42"/>
                  </a:cubicBezTo>
                  <a:cubicBezTo>
                    <a:pt x="17" y="43"/>
                    <a:pt x="16" y="44"/>
                    <a:pt x="16" y="45"/>
                  </a:cubicBezTo>
                  <a:moveTo>
                    <a:pt x="14" y="44"/>
                  </a:moveTo>
                  <a:cubicBezTo>
                    <a:pt x="13" y="43"/>
                    <a:pt x="12" y="42"/>
                    <a:pt x="12" y="42"/>
                  </a:cubicBezTo>
                  <a:cubicBezTo>
                    <a:pt x="12" y="41"/>
                    <a:pt x="12" y="40"/>
                    <a:pt x="13" y="40"/>
                  </a:cubicBezTo>
                  <a:cubicBezTo>
                    <a:pt x="13" y="40"/>
                    <a:pt x="14" y="40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3" y="42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2"/>
                    <a:pt x="14" y="42"/>
                    <a:pt x="15" y="41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4" y="43"/>
                    <a:pt x="14" y="44"/>
                  </a:cubicBezTo>
                  <a:moveTo>
                    <a:pt x="11" y="41"/>
                  </a:moveTo>
                  <a:cubicBezTo>
                    <a:pt x="11" y="41"/>
                    <a:pt x="11" y="41"/>
                    <a:pt x="10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1"/>
                    <a:pt x="11" y="41"/>
                  </a:cubicBezTo>
                  <a:moveTo>
                    <a:pt x="10" y="40"/>
                  </a:moveTo>
                  <a:cubicBezTo>
                    <a:pt x="10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0" y="39"/>
                    <a:pt x="10" y="40"/>
                  </a:cubicBezTo>
                  <a:moveTo>
                    <a:pt x="9" y="38"/>
                  </a:moveTo>
                  <a:cubicBezTo>
                    <a:pt x="9" y="38"/>
                    <a:pt x="8" y="37"/>
                    <a:pt x="8" y="37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7" y="34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2" y="33"/>
                  </a:moveTo>
                  <a:cubicBezTo>
                    <a:pt x="3" y="32"/>
                    <a:pt x="3" y="31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4" y="32"/>
                    <a:pt x="3" y="33"/>
                  </a:cubicBezTo>
                  <a:cubicBezTo>
                    <a:pt x="2" y="33"/>
                    <a:pt x="2" y="33"/>
                    <a:pt x="2" y="33"/>
                  </a:cubicBezTo>
                  <a:moveTo>
                    <a:pt x="4" y="33"/>
                  </a:moveTo>
                  <a:cubicBezTo>
                    <a:pt x="4" y="32"/>
                    <a:pt x="5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1"/>
                    <a:pt x="6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31"/>
                    <a:pt x="20" y="30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1" y="30"/>
                    <a:pt x="21" y="31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moveTo>
                    <a:pt x="18" y="32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7" y="30"/>
                    <a:pt x="18" y="30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moveTo>
                    <a:pt x="21" y="32"/>
                  </a:moveTo>
                  <a:cubicBezTo>
                    <a:pt x="21" y="31"/>
                    <a:pt x="22" y="30"/>
                    <a:pt x="22" y="29"/>
                  </a:cubicBezTo>
                  <a:cubicBezTo>
                    <a:pt x="23" y="29"/>
                    <a:pt x="24" y="29"/>
                    <a:pt x="24" y="29"/>
                  </a:cubicBezTo>
                  <a:cubicBezTo>
                    <a:pt x="23" y="30"/>
                    <a:pt x="23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17" y="30"/>
                  </a:moveTo>
                  <a:cubicBezTo>
                    <a:pt x="16" y="30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moveTo>
                    <a:pt x="23" y="32"/>
                  </a:moveTo>
                  <a:cubicBezTo>
                    <a:pt x="23" y="31"/>
                    <a:pt x="24" y="30"/>
                    <a:pt x="25" y="29"/>
                  </a:cubicBezTo>
                  <a:cubicBezTo>
                    <a:pt x="25" y="29"/>
                    <a:pt x="26" y="29"/>
                    <a:pt x="26" y="29"/>
                  </a:cubicBezTo>
                  <a:cubicBezTo>
                    <a:pt x="25" y="30"/>
                    <a:pt x="25" y="31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moveTo>
                    <a:pt x="25" y="32"/>
                  </a:moveTo>
                  <a:cubicBezTo>
                    <a:pt x="25" y="31"/>
                    <a:pt x="26" y="30"/>
                    <a:pt x="27" y="29"/>
                  </a:cubicBezTo>
                  <a:cubicBezTo>
                    <a:pt x="27" y="29"/>
                    <a:pt x="28" y="29"/>
                    <a:pt x="28" y="29"/>
                  </a:cubicBezTo>
                  <a:cubicBezTo>
                    <a:pt x="28" y="30"/>
                    <a:pt x="27" y="30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moveTo>
                    <a:pt x="27" y="32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8" y="31"/>
                    <a:pt x="28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3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3" y="23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4" y="22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2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0" y="2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9" y="22"/>
                    <a:pt x="19" y="22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moveTo>
                    <a:pt x="22" y="23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2" y="23"/>
                  </a:cubicBezTo>
                  <a:moveTo>
                    <a:pt x="15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7" y="21"/>
                    <a:pt x="17" y="21"/>
                  </a:cubicBezTo>
                  <a:cubicBezTo>
                    <a:pt x="17" y="22"/>
                    <a:pt x="16" y="22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moveTo>
                    <a:pt x="15" y="22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moveTo>
                    <a:pt x="24" y="23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8" y="21"/>
                    <a:pt x="28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3"/>
                    <a:pt x="27" y="23"/>
                    <a:pt x="26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4" y="23"/>
                  </a:cubicBezTo>
                  <a:moveTo>
                    <a:pt x="4" y="23"/>
                  </a:moveTo>
                  <a:cubicBezTo>
                    <a:pt x="5" y="22"/>
                    <a:pt x="5" y="22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1" y="21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18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19" y="12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3"/>
                    <a:pt x="31" y="13"/>
                    <a:pt x="31" y="13"/>
                  </a:cubicBezTo>
                  <a:moveTo>
                    <a:pt x="30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30" y="11"/>
                    <a:pt x="31" y="11"/>
                    <a:pt x="31" y="10"/>
                  </a:cubicBezTo>
                  <a:cubicBezTo>
                    <a:pt x="31" y="10"/>
                    <a:pt x="32" y="10"/>
                    <a:pt x="32" y="11"/>
                  </a:cubicBezTo>
                  <a:cubicBezTo>
                    <a:pt x="30" y="12"/>
                    <a:pt x="30" y="12"/>
                    <a:pt x="30" y="12"/>
                  </a:cubicBezTo>
                  <a:moveTo>
                    <a:pt x="19" y="13"/>
                  </a:moveTo>
                  <a:cubicBezTo>
                    <a:pt x="20" y="12"/>
                    <a:pt x="20" y="11"/>
                    <a:pt x="20" y="11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0" y="12"/>
                    <a:pt x="20" y="13"/>
                    <a:pt x="19" y="13"/>
                  </a:cubicBezTo>
                  <a:moveTo>
                    <a:pt x="29" y="12"/>
                  </a:moveTo>
                  <a:cubicBezTo>
                    <a:pt x="29" y="12"/>
                    <a:pt x="28" y="11"/>
                    <a:pt x="28" y="11"/>
                  </a:cubicBezTo>
                  <a:cubicBezTo>
                    <a:pt x="28" y="11"/>
                    <a:pt x="28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29" y="11"/>
                    <a:pt x="29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2" y="11"/>
                    <a:pt x="22" y="12"/>
                  </a:cubicBezTo>
                  <a:moveTo>
                    <a:pt x="27" y="11"/>
                  </a:moveTo>
                  <a:cubicBezTo>
                    <a:pt x="27" y="11"/>
                    <a:pt x="26" y="11"/>
                    <a:pt x="26" y="1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moveTo>
                    <a:pt x="24" y="11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6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moveTo>
                    <a:pt x="7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0"/>
                    <a:pt x="13" y="5"/>
                    <a:pt x="19" y="3"/>
                  </a:cubicBezTo>
                  <a:cubicBezTo>
                    <a:pt x="21" y="2"/>
                    <a:pt x="23" y="1"/>
                    <a:pt x="26" y="1"/>
                  </a:cubicBezTo>
                  <a:cubicBezTo>
                    <a:pt x="28" y="1"/>
                    <a:pt x="31" y="2"/>
                    <a:pt x="33" y="3"/>
                  </a:cubicBezTo>
                  <a:cubicBezTo>
                    <a:pt x="33" y="5"/>
                    <a:pt x="33" y="8"/>
                    <a:pt x="33" y="10"/>
                  </a:cubicBezTo>
                  <a:cubicBezTo>
                    <a:pt x="31" y="9"/>
                    <a:pt x="29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0" y="9"/>
                    <a:pt x="17" y="12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9" y="16"/>
                    <a:pt x="21" y="16"/>
                  </a:cubicBezTo>
                  <a:cubicBezTo>
                    <a:pt x="23" y="16"/>
                    <a:pt x="25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9" y="19"/>
                    <a:pt x="29" y="20"/>
                  </a:cubicBezTo>
                  <a:cubicBezTo>
                    <a:pt x="26" y="20"/>
                    <a:pt x="24" y="20"/>
                    <a:pt x="22" y="20"/>
                  </a:cubicBezTo>
                  <a:cubicBezTo>
                    <a:pt x="21" y="20"/>
                    <a:pt x="20" y="20"/>
                    <a:pt x="18" y="20"/>
                  </a:cubicBezTo>
                  <a:cubicBezTo>
                    <a:pt x="17" y="20"/>
                    <a:pt x="16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7" y="24"/>
                    <a:pt x="19" y="24"/>
                  </a:cubicBezTo>
                  <a:cubicBezTo>
                    <a:pt x="20" y="24"/>
                    <a:pt x="20" y="24"/>
                    <a:pt x="21" y="24"/>
                  </a:cubicBezTo>
                  <a:cubicBezTo>
                    <a:pt x="24" y="24"/>
                    <a:pt x="27" y="24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6" y="28"/>
                    <a:pt x="24" y="28"/>
                    <a:pt x="22" y="28"/>
                  </a:cubicBezTo>
                  <a:cubicBezTo>
                    <a:pt x="21" y="28"/>
                    <a:pt x="20" y="28"/>
                    <a:pt x="19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6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6"/>
                    <a:pt x="22" y="38"/>
                    <a:pt x="26" y="38"/>
                  </a:cubicBezTo>
                  <a:cubicBezTo>
                    <a:pt x="29" y="38"/>
                    <a:pt x="32" y="37"/>
                    <a:pt x="34" y="36"/>
                  </a:cubicBezTo>
                  <a:cubicBezTo>
                    <a:pt x="34" y="38"/>
                    <a:pt x="34" y="40"/>
                    <a:pt x="34" y="42"/>
                  </a:cubicBezTo>
                  <a:cubicBezTo>
                    <a:pt x="32" y="43"/>
                    <a:pt x="29" y="43"/>
                    <a:pt x="27" y="43"/>
                  </a:cubicBezTo>
                  <a:cubicBezTo>
                    <a:pt x="22" y="43"/>
                    <a:pt x="17" y="42"/>
                    <a:pt x="15" y="40"/>
                  </a:cubicBezTo>
                  <a:cubicBezTo>
                    <a:pt x="11" y="37"/>
                    <a:pt x="9" y="33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4" y="28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ubicBezTo>
                    <a:pt x="2" y="27"/>
                    <a:pt x="2" y="26"/>
                    <a:pt x="3" y="25"/>
                  </a:cubicBezTo>
                  <a:cubicBezTo>
                    <a:pt x="4" y="25"/>
                    <a:pt x="5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2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4" y="16"/>
                    <a:pt x="5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26" y="0"/>
                  </a:moveTo>
                  <a:cubicBezTo>
                    <a:pt x="23" y="0"/>
                    <a:pt x="21" y="1"/>
                    <a:pt x="18" y="2"/>
                  </a:cubicBezTo>
                  <a:cubicBezTo>
                    <a:pt x="11" y="5"/>
                    <a:pt x="8" y="11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4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5" y="34"/>
                    <a:pt x="6" y="34"/>
                  </a:cubicBezTo>
                  <a:cubicBezTo>
                    <a:pt x="7" y="37"/>
                    <a:pt x="11" y="49"/>
                    <a:pt x="28" y="49"/>
                  </a:cubicBezTo>
                  <a:cubicBezTo>
                    <a:pt x="30" y="49"/>
                    <a:pt x="32" y="49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7"/>
                    <a:pt x="34" y="46"/>
                    <a:pt x="34" y="44"/>
                  </a:cubicBezTo>
                  <a:cubicBezTo>
                    <a:pt x="35" y="44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39"/>
                    <a:pt x="35" y="37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2" y="36"/>
                    <a:pt x="30" y="37"/>
                    <a:pt x="26" y="37"/>
                  </a:cubicBezTo>
                  <a:cubicBezTo>
                    <a:pt x="23" y="37"/>
                    <a:pt x="20" y="35"/>
                    <a:pt x="1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30" y="25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30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5"/>
                    <a:pt x="23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ubicBezTo>
                    <a:pt x="21" y="13"/>
                    <a:pt x="22" y="12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2"/>
                    <a:pt x="29" y="13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9"/>
                    <a:pt x="34" y="5"/>
                    <a:pt x="35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Freeform 202"/>
            <p:cNvSpPr>
              <a:spLocks noEditPoints="1"/>
            </p:cNvSpPr>
            <p:nvPr/>
          </p:nvSpPr>
          <p:spPr bwMode="auto">
            <a:xfrm>
              <a:off x="3344" y="2039"/>
              <a:ext cx="76" cy="169"/>
            </a:xfrm>
            <a:custGeom>
              <a:avLst/>
              <a:gdLst>
                <a:gd name="T0" fmla="*/ 24 w 32"/>
                <a:gd name="T1" fmla="*/ 69 h 71"/>
                <a:gd name="T2" fmla="*/ 26 w 32"/>
                <a:gd name="T3" fmla="*/ 70 h 71"/>
                <a:gd name="T4" fmla="*/ 27 w 32"/>
                <a:gd name="T5" fmla="*/ 69 h 71"/>
                <a:gd name="T6" fmla="*/ 29 w 32"/>
                <a:gd name="T7" fmla="*/ 67 h 71"/>
                <a:gd name="T8" fmla="*/ 29 w 32"/>
                <a:gd name="T9" fmla="*/ 67 h 71"/>
                <a:gd name="T10" fmla="*/ 27 w 32"/>
                <a:gd name="T11" fmla="*/ 66 h 71"/>
                <a:gd name="T12" fmla="*/ 28 w 32"/>
                <a:gd name="T13" fmla="*/ 68 h 71"/>
                <a:gd name="T14" fmla="*/ 27 w 32"/>
                <a:gd name="T15" fmla="*/ 65 h 71"/>
                <a:gd name="T16" fmla="*/ 25 w 32"/>
                <a:gd name="T17" fmla="*/ 61 h 71"/>
                <a:gd name="T18" fmla="*/ 19 w 32"/>
                <a:gd name="T19" fmla="*/ 52 h 71"/>
                <a:gd name="T20" fmla="*/ 20 w 32"/>
                <a:gd name="T21" fmla="*/ 52 h 71"/>
                <a:gd name="T22" fmla="*/ 20 w 32"/>
                <a:gd name="T23" fmla="*/ 50 h 71"/>
                <a:gd name="T24" fmla="*/ 16 w 32"/>
                <a:gd name="T25" fmla="*/ 40 h 71"/>
                <a:gd name="T26" fmla="*/ 19 w 32"/>
                <a:gd name="T27" fmla="*/ 47 h 71"/>
                <a:gd name="T28" fmla="*/ 18 w 32"/>
                <a:gd name="T29" fmla="*/ 45 h 71"/>
                <a:gd name="T30" fmla="*/ 18 w 32"/>
                <a:gd name="T31" fmla="*/ 40 h 71"/>
                <a:gd name="T32" fmla="*/ 17 w 32"/>
                <a:gd name="T33" fmla="*/ 34 h 71"/>
                <a:gd name="T34" fmla="*/ 18 w 32"/>
                <a:gd name="T35" fmla="*/ 39 h 71"/>
                <a:gd name="T36" fmla="*/ 19 w 32"/>
                <a:gd name="T37" fmla="*/ 26 h 71"/>
                <a:gd name="T38" fmla="*/ 19 w 32"/>
                <a:gd name="T39" fmla="*/ 28 h 71"/>
                <a:gd name="T40" fmla="*/ 20 w 32"/>
                <a:gd name="T41" fmla="*/ 32 h 71"/>
                <a:gd name="T42" fmla="*/ 21 w 32"/>
                <a:gd name="T43" fmla="*/ 28 h 71"/>
                <a:gd name="T44" fmla="*/ 21 w 32"/>
                <a:gd name="T45" fmla="*/ 28 h 71"/>
                <a:gd name="T46" fmla="*/ 20 w 32"/>
                <a:gd name="T47" fmla="*/ 28 h 71"/>
                <a:gd name="T48" fmla="*/ 19 w 32"/>
                <a:gd name="T49" fmla="*/ 25 h 71"/>
                <a:gd name="T50" fmla="*/ 21 w 32"/>
                <a:gd name="T51" fmla="*/ 29 h 71"/>
                <a:gd name="T52" fmla="*/ 21 w 32"/>
                <a:gd name="T53" fmla="*/ 21 h 71"/>
                <a:gd name="T54" fmla="*/ 24 w 32"/>
                <a:gd name="T55" fmla="*/ 25 h 71"/>
                <a:gd name="T56" fmla="*/ 25 w 32"/>
                <a:gd name="T57" fmla="*/ 25 h 71"/>
                <a:gd name="T58" fmla="*/ 25 w 32"/>
                <a:gd name="T59" fmla="*/ 21 h 71"/>
                <a:gd name="T60" fmla="*/ 26 w 32"/>
                <a:gd name="T61" fmla="*/ 25 h 71"/>
                <a:gd name="T62" fmla="*/ 27 w 32"/>
                <a:gd name="T63" fmla="*/ 21 h 71"/>
                <a:gd name="T64" fmla="*/ 29 w 32"/>
                <a:gd name="T65" fmla="*/ 24 h 71"/>
                <a:gd name="T66" fmla="*/ 29 w 32"/>
                <a:gd name="T67" fmla="*/ 21 h 71"/>
                <a:gd name="T68" fmla="*/ 31 w 32"/>
                <a:gd name="T69" fmla="*/ 24 h 71"/>
                <a:gd name="T70" fmla="*/ 8 w 32"/>
                <a:gd name="T71" fmla="*/ 23 h 71"/>
                <a:gd name="T72" fmla="*/ 9 w 32"/>
                <a:gd name="T73" fmla="*/ 23 h 71"/>
                <a:gd name="T74" fmla="*/ 7 w 32"/>
                <a:gd name="T75" fmla="*/ 21 h 71"/>
                <a:gd name="T76" fmla="*/ 7 w 32"/>
                <a:gd name="T77" fmla="*/ 23 h 71"/>
                <a:gd name="T78" fmla="*/ 6 w 32"/>
                <a:gd name="T79" fmla="*/ 20 h 71"/>
                <a:gd name="T80" fmla="*/ 25 w 32"/>
                <a:gd name="T81" fmla="*/ 4 h 71"/>
                <a:gd name="T82" fmla="*/ 23 w 32"/>
                <a:gd name="T83" fmla="*/ 69 h 71"/>
                <a:gd name="T84" fmla="*/ 11 w 32"/>
                <a:gd name="T85" fmla="*/ 20 h 71"/>
                <a:gd name="T86" fmla="*/ 16 w 32"/>
                <a:gd name="T87" fmla="*/ 8 h 71"/>
                <a:gd name="T88" fmla="*/ 25 w 32"/>
                <a:gd name="T89" fmla="*/ 20 h 71"/>
                <a:gd name="T90" fmla="*/ 23 w 32"/>
                <a:gd name="T91" fmla="*/ 69 h 71"/>
                <a:gd name="T92" fmla="*/ 15 w 32"/>
                <a:gd name="T93" fmla="*/ 7 h 71"/>
                <a:gd name="T94" fmla="*/ 3 w 32"/>
                <a:gd name="T95" fmla="*/ 20 h 71"/>
                <a:gd name="T96" fmla="*/ 8 w 32"/>
                <a:gd name="T97" fmla="*/ 24 h 71"/>
                <a:gd name="T98" fmla="*/ 23 w 32"/>
                <a:gd name="T99" fmla="*/ 70 h 71"/>
                <a:gd name="T100" fmla="*/ 26 w 32"/>
                <a:gd name="T101" fmla="*/ 71 h 71"/>
                <a:gd name="T102" fmla="*/ 30 w 32"/>
                <a:gd name="T103" fmla="*/ 66 h 71"/>
                <a:gd name="T104" fmla="*/ 23 w 32"/>
                <a:gd name="T105" fmla="*/ 26 h 71"/>
                <a:gd name="T106" fmla="*/ 32 w 32"/>
                <a:gd name="T107" fmla="*/ 25 h 71"/>
                <a:gd name="T108" fmla="*/ 32 w 32"/>
                <a:gd name="T109" fmla="*/ 25 h 71"/>
                <a:gd name="T110" fmla="*/ 32 w 32"/>
                <a:gd name="T111" fmla="*/ 25 h 71"/>
                <a:gd name="T112" fmla="*/ 27 w 32"/>
                <a:gd name="T113" fmla="*/ 6 h 71"/>
                <a:gd name="T114" fmla="*/ 24 w 32"/>
                <a:gd name="T1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" h="71">
                  <a:moveTo>
                    <a:pt x="26" y="70"/>
                  </a:moveTo>
                  <a:cubicBezTo>
                    <a:pt x="25" y="70"/>
                    <a:pt x="25" y="70"/>
                    <a:pt x="25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6" y="70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7" y="68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9" y="67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moveTo>
                    <a:pt x="27" y="69"/>
                  </a:moveTo>
                  <a:cubicBezTo>
                    <a:pt x="27" y="68"/>
                    <a:pt x="27" y="67"/>
                    <a:pt x="27" y="67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7" y="69"/>
                    <a:pt x="27" y="69"/>
                    <a:pt x="27" y="69"/>
                  </a:cubicBezTo>
                  <a:moveTo>
                    <a:pt x="28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5" y="62"/>
                    <a:pt x="22" y="59"/>
                    <a:pt x="19" y="54"/>
                  </a:cubicBezTo>
                  <a:cubicBezTo>
                    <a:pt x="21" y="56"/>
                    <a:pt x="23" y="59"/>
                    <a:pt x="25" y="61"/>
                  </a:cubicBezTo>
                  <a:cubicBezTo>
                    <a:pt x="26" y="62"/>
                    <a:pt x="27" y="63"/>
                    <a:pt x="28" y="65"/>
                  </a:cubicBezTo>
                  <a:moveTo>
                    <a:pt x="23" y="58"/>
                  </a:moveTo>
                  <a:cubicBezTo>
                    <a:pt x="21" y="56"/>
                    <a:pt x="20" y="54"/>
                    <a:pt x="19" y="52"/>
                  </a:cubicBezTo>
                  <a:cubicBezTo>
                    <a:pt x="18" y="50"/>
                    <a:pt x="17" y="48"/>
                    <a:pt x="17" y="46"/>
                  </a:cubicBezTo>
                  <a:cubicBezTo>
                    <a:pt x="17" y="47"/>
                    <a:pt x="18" y="48"/>
                    <a:pt x="18" y="49"/>
                  </a:cubicBezTo>
                  <a:cubicBezTo>
                    <a:pt x="19" y="50"/>
                    <a:pt x="20" y="51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4"/>
                    <a:pt x="22" y="56"/>
                    <a:pt x="23" y="58"/>
                  </a:cubicBezTo>
                  <a:moveTo>
                    <a:pt x="20" y="50"/>
                  </a:moveTo>
                  <a:cubicBezTo>
                    <a:pt x="19" y="49"/>
                    <a:pt x="19" y="49"/>
                    <a:pt x="19" y="48"/>
                  </a:cubicBezTo>
                  <a:cubicBezTo>
                    <a:pt x="18" y="47"/>
                    <a:pt x="17" y="46"/>
                    <a:pt x="17" y="45"/>
                  </a:cubicBezTo>
                  <a:cubicBezTo>
                    <a:pt x="16" y="43"/>
                    <a:pt x="16" y="42"/>
                    <a:pt x="16" y="40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9"/>
                    <a:pt x="20" y="50"/>
                  </a:cubicBezTo>
                  <a:moveTo>
                    <a:pt x="18" y="4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7" y="37"/>
                    <a:pt x="18" y="39"/>
                    <a:pt x="18" y="40"/>
                  </a:cubicBezTo>
                  <a:cubicBezTo>
                    <a:pt x="18" y="42"/>
                    <a:pt x="18" y="43"/>
                    <a:pt x="18" y="45"/>
                  </a:cubicBezTo>
                  <a:moveTo>
                    <a:pt x="18" y="39"/>
                  </a:moveTo>
                  <a:cubicBezTo>
                    <a:pt x="18" y="37"/>
                    <a:pt x="17" y="36"/>
                    <a:pt x="17" y="34"/>
                  </a:cubicBezTo>
                  <a:cubicBezTo>
                    <a:pt x="17" y="33"/>
                    <a:pt x="17" y="31"/>
                    <a:pt x="17" y="30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8" y="38"/>
                    <a:pt x="18" y="39"/>
                  </a:cubicBezTo>
                  <a:moveTo>
                    <a:pt x="19" y="34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7"/>
                    <a:pt x="19" y="26"/>
                  </a:cubicBezTo>
                  <a:cubicBezTo>
                    <a:pt x="19" y="26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9"/>
                    <a:pt x="20" y="30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3"/>
                    <a:pt x="19" y="34"/>
                    <a:pt x="19" y="34"/>
                  </a:cubicBezTo>
                  <a:moveTo>
                    <a:pt x="21" y="28"/>
                  </a:moveTo>
                  <a:cubicBezTo>
                    <a:pt x="21" y="26"/>
                    <a:pt x="21" y="24"/>
                    <a:pt x="21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6"/>
                    <a:pt x="22" y="27"/>
                    <a:pt x="21" y="28"/>
                  </a:cubicBezTo>
                  <a:moveTo>
                    <a:pt x="20" y="31"/>
                  </a:move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19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4"/>
                    <a:pt x="20" y="23"/>
                    <a:pt x="20" y="22"/>
                  </a:cubicBezTo>
                  <a:cubicBezTo>
                    <a:pt x="20" y="24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23" y="24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4"/>
                    <a:pt x="23" y="24"/>
                    <a:pt x="23" y="24"/>
                  </a:cubicBezTo>
                  <a:moveTo>
                    <a:pt x="24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5" y="21"/>
                  </a:cubicBezTo>
                  <a:cubicBezTo>
                    <a:pt x="25" y="22"/>
                    <a:pt x="25" y="23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moveTo>
                    <a:pt x="26" y="25"/>
                  </a:moveTo>
                  <a:cubicBezTo>
                    <a:pt x="25" y="23"/>
                    <a:pt x="25" y="22"/>
                    <a:pt x="25" y="21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7" y="22"/>
                    <a:pt x="26" y="23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moveTo>
                    <a:pt x="27" y="25"/>
                  </a:moveTo>
                  <a:cubicBezTo>
                    <a:pt x="27" y="23"/>
                    <a:pt x="27" y="22"/>
                    <a:pt x="27" y="21"/>
                  </a:cubicBezTo>
                  <a:cubicBezTo>
                    <a:pt x="28" y="21"/>
                    <a:pt x="28" y="21"/>
                    <a:pt x="29" y="2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8" y="24"/>
                    <a:pt x="27" y="24"/>
                    <a:pt x="27" y="25"/>
                  </a:cubicBezTo>
                  <a:moveTo>
                    <a:pt x="29" y="24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2"/>
                    <a:pt x="30" y="22"/>
                    <a:pt x="30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0" y="24"/>
                    <a:pt x="29" y="24"/>
                  </a:cubicBezTo>
                  <a:moveTo>
                    <a:pt x="9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3"/>
                    <a:pt x="9" y="23"/>
                  </a:cubicBezTo>
                  <a:moveTo>
                    <a:pt x="7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7" y="23"/>
                  </a:cubicBezTo>
                  <a:moveTo>
                    <a:pt x="6" y="23"/>
                  </a:moveTo>
                  <a:cubicBezTo>
                    <a:pt x="5" y="22"/>
                    <a:pt x="5" y="21"/>
                    <a:pt x="4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1"/>
                    <a:pt x="6" y="22"/>
                    <a:pt x="6" y="23"/>
                  </a:cubicBezTo>
                  <a:moveTo>
                    <a:pt x="27" y="12"/>
                  </a:moveTo>
                  <a:cubicBezTo>
                    <a:pt x="26" y="9"/>
                    <a:pt x="25" y="7"/>
                    <a:pt x="25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8"/>
                    <a:pt x="27" y="10"/>
                    <a:pt x="27" y="12"/>
                  </a:cubicBezTo>
                  <a:moveTo>
                    <a:pt x="23" y="69"/>
                  </a:moveTo>
                  <a:cubicBezTo>
                    <a:pt x="16" y="63"/>
                    <a:pt x="0" y="42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19"/>
                    <a:pt x="6" y="19"/>
                    <a:pt x="5" y="19"/>
                  </a:cubicBezTo>
                  <a:cubicBezTo>
                    <a:pt x="8" y="15"/>
                    <a:pt x="12" y="11"/>
                    <a:pt x="16" y="8"/>
                  </a:cubicBezTo>
                  <a:cubicBezTo>
                    <a:pt x="19" y="5"/>
                    <a:pt x="21" y="3"/>
                    <a:pt x="23" y="1"/>
                  </a:cubicBezTo>
                  <a:cubicBezTo>
                    <a:pt x="24" y="7"/>
                    <a:pt x="26" y="14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1" y="20"/>
                    <a:pt x="20" y="20"/>
                    <a:pt x="20" y="21"/>
                  </a:cubicBezTo>
                  <a:cubicBezTo>
                    <a:pt x="9" y="42"/>
                    <a:pt x="19" y="60"/>
                    <a:pt x="27" y="65"/>
                  </a:cubicBezTo>
                  <a:cubicBezTo>
                    <a:pt x="26" y="66"/>
                    <a:pt x="24" y="68"/>
                    <a:pt x="23" y="69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2"/>
                    <a:pt x="18" y="4"/>
                    <a:pt x="15" y="7"/>
                  </a:cubicBezTo>
                  <a:cubicBezTo>
                    <a:pt x="11" y="11"/>
                    <a:pt x="7" y="15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5" y="23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7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44"/>
                    <a:pt x="14" y="64"/>
                    <a:pt x="23" y="6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4" y="70"/>
                    <a:pt x="24" y="70"/>
                  </a:cubicBezTo>
                  <a:cubicBezTo>
                    <a:pt x="25" y="71"/>
                    <a:pt x="25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9" y="68"/>
                    <a:pt x="30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3" y="56"/>
                    <a:pt x="14" y="44"/>
                    <a:pt x="23" y="26"/>
                  </a:cubicBezTo>
                  <a:cubicBezTo>
                    <a:pt x="24" y="26"/>
                    <a:pt x="27" y="26"/>
                    <a:pt x="29" y="25"/>
                  </a:cubicBezTo>
                  <a:cubicBezTo>
                    <a:pt x="30" y="25"/>
                    <a:pt x="31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18"/>
                    <a:pt x="28" y="12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7" name="Freeform 203"/>
            <p:cNvSpPr>
              <a:spLocks noEditPoints="1"/>
            </p:cNvSpPr>
            <p:nvPr/>
          </p:nvSpPr>
          <p:spPr bwMode="auto">
            <a:xfrm>
              <a:off x="4046" y="2148"/>
              <a:ext cx="66" cy="67"/>
            </a:xfrm>
            <a:custGeom>
              <a:avLst/>
              <a:gdLst>
                <a:gd name="T0" fmla="*/ 14 w 28"/>
                <a:gd name="T1" fmla="*/ 27 h 28"/>
                <a:gd name="T2" fmla="*/ 12 w 28"/>
                <a:gd name="T3" fmla="*/ 27 h 28"/>
                <a:gd name="T4" fmla="*/ 11 w 28"/>
                <a:gd name="T5" fmla="*/ 27 h 28"/>
                <a:gd name="T6" fmla="*/ 3 w 28"/>
                <a:gd name="T7" fmla="*/ 24 h 28"/>
                <a:gd name="T8" fmla="*/ 2 w 28"/>
                <a:gd name="T9" fmla="*/ 19 h 28"/>
                <a:gd name="T10" fmla="*/ 2 w 28"/>
                <a:gd name="T11" fmla="*/ 16 h 28"/>
                <a:gd name="T12" fmla="*/ 3 w 28"/>
                <a:gd name="T13" fmla="*/ 7 h 28"/>
                <a:gd name="T14" fmla="*/ 13 w 28"/>
                <a:gd name="T15" fmla="*/ 4 h 28"/>
                <a:gd name="T16" fmla="*/ 16 w 28"/>
                <a:gd name="T17" fmla="*/ 4 h 28"/>
                <a:gd name="T18" fmla="*/ 16 w 28"/>
                <a:gd name="T19" fmla="*/ 4 h 28"/>
                <a:gd name="T20" fmla="*/ 21 w 28"/>
                <a:gd name="T21" fmla="*/ 5 h 28"/>
                <a:gd name="T22" fmla="*/ 16 w 28"/>
                <a:gd name="T23" fmla="*/ 13 h 28"/>
                <a:gd name="T24" fmla="*/ 13 w 28"/>
                <a:gd name="T25" fmla="*/ 17 h 28"/>
                <a:gd name="T26" fmla="*/ 12 w 28"/>
                <a:gd name="T27" fmla="*/ 13 h 28"/>
                <a:gd name="T28" fmla="*/ 10 w 28"/>
                <a:gd name="T29" fmla="*/ 9 h 28"/>
                <a:gd name="T30" fmla="*/ 9 w 28"/>
                <a:gd name="T31" fmla="*/ 9 h 28"/>
                <a:gd name="T32" fmla="*/ 9 w 28"/>
                <a:gd name="T33" fmla="*/ 9 h 28"/>
                <a:gd name="T34" fmla="*/ 6 w 28"/>
                <a:gd name="T35" fmla="*/ 12 h 28"/>
                <a:gd name="T36" fmla="*/ 6 w 28"/>
                <a:gd name="T37" fmla="*/ 12 h 28"/>
                <a:gd name="T38" fmla="*/ 6 w 28"/>
                <a:gd name="T39" fmla="*/ 13 h 28"/>
                <a:gd name="T40" fmla="*/ 13 w 28"/>
                <a:gd name="T41" fmla="*/ 22 h 28"/>
                <a:gd name="T42" fmla="*/ 13 w 28"/>
                <a:gd name="T43" fmla="*/ 23 h 28"/>
                <a:gd name="T44" fmla="*/ 14 w 28"/>
                <a:gd name="T45" fmla="*/ 22 h 28"/>
                <a:gd name="T46" fmla="*/ 25 w 28"/>
                <a:gd name="T47" fmla="*/ 8 h 28"/>
                <a:gd name="T48" fmla="*/ 25 w 28"/>
                <a:gd name="T49" fmla="*/ 9 h 28"/>
                <a:gd name="T50" fmla="*/ 25 w 28"/>
                <a:gd name="T51" fmla="*/ 10 h 28"/>
                <a:gd name="T52" fmla="*/ 25 w 28"/>
                <a:gd name="T53" fmla="*/ 21 h 28"/>
                <a:gd name="T54" fmla="*/ 22 w 28"/>
                <a:gd name="T55" fmla="*/ 25 h 28"/>
                <a:gd name="T56" fmla="*/ 14 w 28"/>
                <a:gd name="T57" fmla="*/ 27 h 28"/>
                <a:gd name="T58" fmla="*/ 13 w 28"/>
                <a:gd name="T59" fmla="*/ 18 h 28"/>
                <a:gd name="T60" fmla="*/ 14 w 28"/>
                <a:gd name="T61" fmla="*/ 18 h 28"/>
                <a:gd name="T62" fmla="*/ 17 w 28"/>
                <a:gd name="T63" fmla="*/ 13 h 28"/>
                <a:gd name="T64" fmla="*/ 25 w 28"/>
                <a:gd name="T65" fmla="*/ 2 h 28"/>
                <a:gd name="T66" fmla="*/ 27 w 28"/>
                <a:gd name="T67" fmla="*/ 4 h 28"/>
                <a:gd name="T68" fmla="*/ 13 w 28"/>
                <a:gd name="T69" fmla="*/ 21 h 28"/>
                <a:gd name="T70" fmla="*/ 7 w 28"/>
                <a:gd name="T71" fmla="*/ 13 h 28"/>
                <a:gd name="T72" fmla="*/ 9 w 28"/>
                <a:gd name="T73" fmla="*/ 10 h 28"/>
                <a:gd name="T74" fmla="*/ 11 w 28"/>
                <a:gd name="T75" fmla="*/ 14 h 28"/>
                <a:gd name="T76" fmla="*/ 13 w 28"/>
                <a:gd name="T77" fmla="*/ 18 h 28"/>
                <a:gd name="T78" fmla="*/ 13 w 28"/>
                <a:gd name="T79" fmla="*/ 18 h 28"/>
                <a:gd name="T80" fmla="*/ 25 w 28"/>
                <a:gd name="T81" fmla="*/ 0 h 28"/>
                <a:gd name="T82" fmla="*/ 25 w 28"/>
                <a:gd name="T83" fmla="*/ 1 h 28"/>
                <a:gd name="T84" fmla="*/ 22 w 28"/>
                <a:gd name="T85" fmla="*/ 4 h 28"/>
                <a:gd name="T86" fmla="*/ 16 w 28"/>
                <a:gd name="T87" fmla="*/ 3 h 28"/>
                <a:gd name="T88" fmla="*/ 16 w 28"/>
                <a:gd name="T89" fmla="*/ 3 h 28"/>
                <a:gd name="T90" fmla="*/ 13 w 28"/>
                <a:gd name="T91" fmla="*/ 3 h 28"/>
                <a:gd name="T92" fmla="*/ 2 w 28"/>
                <a:gd name="T93" fmla="*/ 7 h 28"/>
                <a:gd name="T94" fmla="*/ 1 w 28"/>
                <a:gd name="T95" fmla="*/ 16 h 28"/>
                <a:gd name="T96" fmla="*/ 1 w 28"/>
                <a:gd name="T97" fmla="*/ 19 h 28"/>
                <a:gd name="T98" fmla="*/ 2 w 28"/>
                <a:gd name="T99" fmla="*/ 25 h 28"/>
                <a:gd name="T100" fmla="*/ 11 w 28"/>
                <a:gd name="T101" fmla="*/ 28 h 28"/>
                <a:gd name="T102" fmla="*/ 12 w 28"/>
                <a:gd name="T103" fmla="*/ 28 h 28"/>
                <a:gd name="T104" fmla="*/ 14 w 28"/>
                <a:gd name="T105" fmla="*/ 28 h 28"/>
                <a:gd name="T106" fmla="*/ 23 w 28"/>
                <a:gd name="T107" fmla="*/ 26 h 28"/>
                <a:gd name="T108" fmla="*/ 26 w 28"/>
                <a:gd name="T109" fmla="*/ 21 h 28"/>
                <a:gd name="T110" fmla="*/ 26 w 28"/>
                <a:gd name="T111" fmla="*/ 10 h 28"/>
                <a:gd name="T112" fmla="*/ 26 w 28"/>
                <a:gd name="T113" fmla="*/ 9 h 28"/>
                <a:gd name="T114" fmla="*/ 25 w 28"/>
                <a:gd name="T115" fmla="*/ 7 h 28"/>
                <a:gd name="T116" fmla="*/ 28 w 28"/>
                <a:gd name="T117" fmla="*/ 4 h 28"/>
                <a:gd name="T118" fmla="*/ 28 w 28"/>
                <a:gd name="T119" fmla="*/ 4 h 28"/>
                <a:gd name="T120" fmla="*/ 27 w 28"/>
                <a:gd name="T121" fmla="*/ 3 h 28"/>
                <a:gd name="T122" fmla="*/ 26 w 28"/>
                <a:gd name="T123" fmla="*/ 1 h 28"/>
                <a:gd name="T124" fmla="*/ 25 w 28"/>
                <a:gd name="T1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" h="28">
                  <a:moveTo>
                    <a:pt x="14" y="27"/>
                  </a:moveTo>
                  <a:cubicBezTo>
                    <a:pt x="14" y="27"/>
                    <a:pt x="13" y="27"/>
                    <a:pt x="12" y="27"/>
                  </a:cubicBezTo>
                  <a:cubicBezTo>
                    <a:pt x="12" y="27"/>
                    <a:pt x="11" y="27"/>
                    <a:pt x="11" y="27"/>
                  </a:cubicBezTo>
                  <a:cubicBezTo>
                    <a:pt x="8" y="27"/>
                    <a:pt x="4" y="27"/>
                    <a:pt x="3" y="24"/>
                  </a:cubicBezTo>
                  <a:cubicBezTo>
                    <a:pt x="1" y="23"/>
                    <a:pt x="1" y="21"/>
                    <a:pt x="2" y="19"/>
                  </a:cubicBezTo>
                  <a:cubicBezTo>
                    <a:pt x="2" y="18"/>
                    <a:pt x="2" y="17"/>
                    <a:pt x="2" y="16"/>
                  </a:cubicBezTo>
                  <a:cubicBezTo>
                    <a:pt x="2" y="13"/>
                    <a:pt x="2" y="8"/>
                    <a:pt x="3" y="7"/>
                  </a:cubicBezTo>
                  <a:cubicBezTo>
                    <a:pt x="3" y="6"/>
                    <a:pt x="6" y="4"/>
                    <a:pt x="13" y="4"/>
                  </a:cubicBezTo>
                  <a:cubicBezTo>
                    <a:pt x="14" y="4"/>
                    <a:pt x="15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9" y="5"/>
                    <a:pt x="20" y="5"/>
                    <a:pt x="21" y="5"/>
                  </a:cubicBezTo>
                  <a:cubicBezTo>
                    <a:pt x="20" y="8"/>
                    <a:pt x="18" y="10"/>
                    <a:pt x="16" y="13"/>
                  </a:cubicBezTo>
                  <a:cubicBezTo>
                    <a:pt x="15" y="14"/>
                    <a:pt x="14" y="15"/>
                    <a:pt x="13" y="17"/>
                  </a:cubicBezTo>
                  <a:cubicBezTo>
                    <a:pt x="13" y="16"/>
                    <a:pt x="12" y="14"/>
                    <a:pt x="12" y="13"/>
                  </a:cubicBezTo>
                  <a:cubicBezTo>
                    <a:pt x="11" y="12"/>
                    <a:pt x="10" y="10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11" y="19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7" y="17"/>
                    <a:pt x="21" y="12"/>
                    <a:pt x="25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4"/>
                    <a:pt x="25" y="17"/>
                    <a:pt x="25" y="21"/>
                  </a:cubicBezTo>
                  <a:cubicBezTo>
                    <a:pt x="24" y="23"/>
                    <a:pt x="24" y="24"/>
                    <a:pt x="22" y="25"/>
                  </a:cubicBezTo>
                  <a:cubicBezTo>
                    <a:pt x="21" y="27"/>
                    <a:pt x="17" y="27"/>
                    <a:pt x="14" y="27"/>
                  </a:cubicBezTo>
                  <a:moveTo>
                    <a:pt x="13" y="18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5" y="16"/>
                    <a:pt x="16" y="15"/>
                    <a:pt x="17" y="13"/>
                  </a:cubicBezTo>
                  <a:cubicBezTo>
                    <a:pt x="20" y="9"/>
                    <a:pt x="22" y="6"/>
                    <a:pt x="25" y="2"/>
                  </a:cubicBezTo>
                  <a:cubicBezTo>
                    <a:pt x="25" y="3"/>
                    <a:pt x="26" y="3"/>
                    <a:pt x="27" y="4"/>
                  </a:cubicBezTo>
                  <a:cubicBezTo>
                    <a:pt x="22" y="9"/>
                    <a:pt x="17" y="15"/>
                    <a:pt x="13" y="21"/>
                  </a:cubicBezTo>
                  <a:cubicBezTo>
                    <a:pt x="12" y="18"/>
                    <a:pt x="9" y="14"/>
                    <a:pt x="7" y="13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0" y="11"/>
                    <a:pt x="10" y="13"/>
                    <a:pt x="11" y="14"/>
                  </a:cubicBezTo>
                  <a:cubicBezTo>
                    <a:pt x="12" y="15"/>
                    <a:pt x="12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25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3" y="3"/>
                    <a:pt x="22" y="4"/>
                  </a:cubicBezTo>
                  <a:cubicBezTo>
                    <a:pt x="21" y="4"/>
                    <a:pt x="19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7" y="3"/>
                    <a:pt x="3" y="4"/>
                    <a:pt x="2" y="7"/>
                  </a:cubicBezTo>
                  <a:cubicBezTo>
                    <a:pt x="1" y="8"/>
                    <a:pt x="1" y="12"/>
                    <a:pt x="1" y="16"/>
                  </a:cubicBezTo>
                  <a:cubicBezTo>
                    <a:pt x="1" y="17"/>
                    <a:pt x="1" y="18"/>
                    <a:pt x="1" y="19"/>
                  </a:cubicBezTo>
                  <a:cubicBezTo>
                    <a:pt x="0" y="21"/>
                    <a:pt x="0" y="23"/>
                    <a:pt x="2" y="25"/>
                  </a:cubicBezTo>
                  <a:cubicBezTo>
                    <a:pt x="4" y="28"/>
                    <a:pt x="8" y="28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8" y="28"/>
                    <a:pt x="21" y="28"/>
                    <a:pt x="23" y="26"/>
                  </a:cubicBezTo>
                  <a:cubicBezTo>
                    <a:pt x="25" y="24"/>
                    <a:pt x="25" y="23"/>
                    <a:pt x="26" y="21"/>
                  </a:cubicBezTo>
                  <a:cubicBezTo>
                    <a:pt x="26" y="17"/>
                    <a:pt x="26" y="14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7"/>
                    <a:pt x="25" y="7"/>
                  </a:cubicBezTo>
                  <a:cubicBezTo>
                    <a:pt x="26" y="6"/>
                    <a:pt x="27" y="5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2"/>
                    <a:pt x="26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5092773" y="1663594"/>
            <a:ext cx="2204075" cy="4583479"/>
            <a:chOff x="5276822" y="2263193"/>
            <a:chExt cx="2022845" cy="4206605"/>
          </a:xfrm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9" name="任意多边形 218"/>
            <p:cNvSpPr/>
            <p:nvPr/>
          </p:nvSpPr>
          <p:spPr>
            <a:xfrm rot="5400000">
              <a:off x="6251085" y="6144437"/>
              <a:ext cx="273185" cy="377538"/>
            </a:xfrm>
            <a:custGeom>
              <a:avLst/>
              <a:gdLst>
                <a:gd name="connsiteX0" fmla="*/ 0 w 245327"/>
                <a:gd name="connsiteY0" fmla="*/ 0 h 374681"/>
                <a:gd name="connsiteX1" fmla="*/ 0 w 245327"/>
                <a:gd name="connsiteY1" fmla="*/ 374681 h 374681"/>
                <a:gd name="connsiteX2" fmla="*/ 245327 w 245327"/>
                <a:gd name="connsiteY2" fmla="*/ 218564 h 374681"/>
                <a:gd name="connsiteX3" fmla="*/ 245327 w 245327"/>
                <a:gd name="connsiteY3" fmla="*/ 169499 h 374681"/>
                <a:gd name="connsiteX4" fmla="*/ 0 w 245327"/>
                <a:gd name="connsiteY4" fmla="*/ 0 h 374681"/>
                <a:gd name="connsiteX0" fmla="*/ 0 w 253793"/>
                <a:gd name="connsiteY0" fmla="*/ 0 h 374681"/>
                <a:gd name="connsiteX1" fmla="*/ 0 w 253793"/>
                <a:gd name="connsiteY1" fmla="*/ 374681 h 374681"/>
                <a:gd name="connsiteX2" fmla="*/ 245327 w 253793"/>
                <a:gd name="connsiteY2" fmla="*/ 218564 h 374681"/>
                <a:gd name="connsiteX3" fmla="*/ 245327 w 253793"/>
                <a:gd name="connsiteY3" fmla="*/ 169499 h 374681"/>
                <a:gd name="connsiteX4" fmla="*/ 0 w 253793"/>
                <a:gd name="connsiteY4" fmla="*/ 0 h 374681"/>
                <a:gd name="connsiteX0" fmla="*/ 0 w 262397"/>
                <a:gd name="connsiteY0" fmla="*/ 0 h 374681"/>
                <a:gd name="connsiteX1" fmla="*/ 0 w 262397"/>
                <a:gd name="connsiteY1" fmla="*/ 374681 h 374681"/>
                <a:gd name="connsiteX2" fmla="*/ 245327 w 262397"/>
                <a:gd name="connsiteY2" fmla="*/ 218564 h 374681"/>
                <a:gd name="connsiteX3" fmla="*/ 245327 w 262397"/>
                <a:gd name="connsiteY3" fmla="*/ 169499 h 374681"/>
                <a:gd name="connsiteX4" fmla="*/ 0 w 262397"/>
                <a:gd name="connsiteY4" fmla="*/ 0 h 374681"/>
                <a:gd name="connsiteX0" fmla="*/ 7408 w 269805"/>
                <a:gd name="connsiteY0" fmla="*/ 0 h 374681"/>
                <a:gd name="connsiteX1" fmla="*/ 7408 w 269805"/>
                <a:gd name="connsiteY1" fmla="*/ 374681 h 374681"/>
                <a:gd name="connsiteX2" fmla="*/ 252735 w 269805"/>
                <a:gd name="connsiteY2" fmla="*/ 218564 h 374681"/>
                <a:gd name="connsiteX3" fmla="*/ 252735 w 269805"/>
                <a:gd name="connsiteY3" fmla="*/ 169499 h 374681"/>
                <a:gd name="connsiteX4" fmla="*/ 7408 w 269805"/>
                <a:gd name="connsiteY4" fmla="*/ 0 h 374681"/>
                <a:gd name="connsiteX0" fmla="*/ 10788 w 273185"/>
                <a:gd name="connsiteY0" fmla="*/ 0 h 374681"/>
                <a:gd name="connsiteX1" fmla="*/ 10788 w 273185"/>
                <a:gd name="connsiteY1" fmla="*/ 374681 h 374681"/>
                <a:gd name="connsiteX2" fmla="*/ 256115 w 273185"/>
                <a:gd name="connsiteY2" fmla="*/ 218564 h 374681"/>
                <a:gd name="connsiteX3" fmla="*/ 256115 w 273185"/>
                <a:gd name="connsiteY3" fmla="*/ 169499 h 374681"/>
                <a:gd name="connsiteX4" fmla="*/ 10788 w 273185"/>
                <a:gd name="connsiteY4" fmla="*/ 0 h 374681"/>
                <a:gd name="connsiteX0" fmla="*/ 10788 w 273185"/>
                <a:gd name="connsiteY0" fmla="*/ 0 h 377538"/>
                <a:gd name="connsiteX1" fmla="*/ 10788 w 273185"/>
                <a:gd name="connsiteY1" fmla="*/ 377538 h 377538"/>
                <a:gd name="connsiteX2" fmla="*/ 256115 w 273185"/>
                <a:gd name="connsiteY2" fmla="*/ 218564 h 377538"/>
                <a:gd name="connsiteX3" fmla="*/ 256115 w 273185"/>
                <a:gd name="connsiteY3" fmla="*/ 169499 h 377538"/>
                <a:gd name="connsiteX4" fmla="*/ 10788 w 273185"/>
                <a:gd name="connsiteY4" fmla="*/ 0 h 37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185" h="377538">
                  <a:moveTo>
                    <a:pt x="10788" y="0"/>
                  </a:moveTo>
                  <a:cubicBezTo>
                    <a:pt x="-5880" y="122512"/>
                    <a:pt x="-1118" y="250263"/>
                    <a:pt x="10788" y="377538"/>
                  </a:cubicBezTo>
                  <a:lnTo>
                    <a:pt x="256115" y="218564"/>
                  </a:lnTo>
                  <a:cubicBezTo>
                    <a:pt x="282309" y="202209"/>
                    <a:pt x="275165" y="188236"/>
                    <a:pt x="256115" y="169499"/>
                  </a:cubicBezTo>
                  <a:lnTo>
                    <a:pt x="10788" y="0"/>
                  </a:lnTo>
                  <a:close/>
                </a:path>
              </a:pathLst>
            </a:custGeom>
            <a:gradFill>
              <a:gsLst>
                <a:gs pos="2000">
                  <a:srgbClr val="2E2E2E"/>
                </a:gs>
                <a:gs pos="42000">
                  <a:srgbClr val="727272"/>
                </a:gs>
                <a:gs pos="12000">
                  <a:srgbClr val="555555"/>
                </a:gs>
                <a:gs pos="63000">
                  <a:srgbClr val="363636"/>
                </a:gs>
                <a:gs pos="100000">
                  <a:srgbClr val="414143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0" name="Freeform 212"/>
            <p:cNvSpPr>
              <a:spLocks/>
            </p:cNvSpPr>
            <p:nvPr/>
          </p:nvSpPr>
          <p:spPr bwMode="auto">
            <a:xfrm>
              <a:off x="5816447" y="4542587"/>
              <a:ext cx="492408" cy="1113726"/>
            </a:xfrm>
            <a:custGeom>
              <a:avLst/>
              <a:gdLst>
                <a:gd name="T0" fmla="*/ 0 w 277"/>
                <a:gd name="T1" fmla="*/ 0 h 628"/>
                <a:gd name="T2" fmla="*/ 0 w 277"/>
                <a:gd name="T3" fmla="*/ 580 h 628"/>
                <a:gd name="T4" fmla="*/ 57 w 277"/>
                <a:gd name="T5" fmla="*/ 628 h 628"/>
                <a:gd name="T6" fmla="*/ 277 w 277"/>
                <a:gd name="T7" fmla="*/ 628 h 628"/>
                <a:gd name="T8" fmla="*/ 277 w 277"/>
                <a:gd name="T9" fmla="*/ 73 h 628"/>
                <a:gd name="T10" fmla="*/ 0 w 277"/>
                <a:gd name="T1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628">
                  <a:moveTo>
                    <a:pt x="0" y="0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57" y="628"/>
                    <a:pt x="57" y="628"/>
                    <a:pt x="57" y="628"/>
                  </a:cubicBezTo>
                  <a:cubicBezTo>
                    <a:pt x="277" y="628"/>
                    <a:pt x="277" y="628"/>
                    <a:pt x="277" y="628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185" y="51"/>
                    <a:pt x="92" y="25"/>
                    <a:pt x="0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Freeform 213"/>
            <p:cNvSpPr>
              <a:spLocks/>
            </p:cNvSpPr>
            <p:nvPr/>
          </p:nvSpPr>
          <p:spPr bwMode="auto">
            <a:xfrm>
              <a:off x="6384249" y="4720690"/>
              <a:ext cx="541874" cy="963080"/>
            </a:xfrm>
            <a:custGeom>
              <a:avLst/>
              <a:gdLst>
                <a:gd name="T0" fmla="*/ 0 w 305"/>
                <a:gd name="T1" fmla="*/ 0 h 543"/>
                <a:gd name="T2" fmla="*/ 0 w 305"/>
                <a:gd name="T3" fmla="*/ 543 h 543"/>
                <a:gd name="T4" fmla="*/ 263 w 305"/>
                <a:gd name="T5" fmla="*/ 543 h 543"/>
                <a:gd name="T6" fmla="*/ 305 w 305"/>
                <a:gd name="T7" fmla="*/ 495 h 543"/>
                <a:gd name="T8" fmla="*/ 305 w 305"/>
                <a:gd name="T9" fmla="*/ 41 h 543"/>
                <a:gd name="T10" fmla="*/ 0 w 305"/>
                <a:gd name="T1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543">
                  <a:moveTo>
                    <a:pt x="0" y="0"/>
                  </a:moveTo>
                  <a:cubicBezTo>
                    <a:pt x="0" y="543"/>
                    <a:pt x="0" y="543"/>
                    <a:pt x="0" y="543"/>
                  </a:cubicBezTo>
                  <a:cubicBezTo>
                    <a:pt x="263" y="543"/>
                    <a:pt x="263" y="543"/>
                    <a:pt x="263" y="543"/>
                  </a:cubicBezTo>
                  <a:cubicBezTo>
                    <a:pt x="305" y="495"/>
                    <a:pt x="305" y="495"/>
                    <a:pt x="305" y="495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201" y="38"/>
                    <a:pt x="100" y="22"/>
                    <a:pt x="0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214"/>
            <p:cNvSpPr>
              <a:spLocks/>
            </p:cNvSpPr>
            <p:nvPr/>
          </p:nvSpPr>
          <p:spPr bwMode="auto">
            <a:xfrm>
              <a:off x="6093755" y="4617535"/>
              <a:ext cx="280305" cy="1066509"/>
            </a:xfrm>
            <a:custGeom>
              <a:avLst/>
              <a:gdLst>
                <a:gd name="T0" fmla="*/ 0 w 158"/>
                <a:gd name="T1" fmla="*/ 0 h 602"/>
                <a:gd name="T2" fmla="*/ 0 w 158"/>
                <a:gd name="T3" fmla="*/ 602 h 602"/>
                <a:gd name="T4" fmla="*/ 158 w 158"/>
                <a:gd name="T5" fmla="*/ 602 h 602"/>
                <a:gd name="T6" fmla="*/ 158 w 158"/>
                <a:gd name="T7" fmla="*/ 40 h 602"/>
                <a:gd name="T8" fmla="*/ 0 w 15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02">
                  <a:moveTo>
                    <a:pt x="0" y="0"/>
                  </a:moveTo>
                  <a:cubicBezTo>
                    <a:pt x="0" y="602"/>
                    <a:pt x="0" y="602"/>
                    <a:pt x="0" y="602"/>
                  </a:cubicBezTo>
                  <a:cubicBezTo>
                    <a:pt x="158" y="602"/>
                    <a:pt x="158" y="602"/>
                    <a:pt x="158" y="602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05" y="28"/>
                    <a:pt x="52" y="14"/>
                    <a:pt x="0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215"/>
            <p:cNvSpPr>
              <a:spLocks/>
            </p:cNvSpPr>
            <p:nvPr/>
          </p:nvSpPr>
          <p:spPr bwMode="auto">
            <a:xfrm>
              <a:off x="6368814" y="4686487"/>
              <a:ext cx="282554" cy="997557"/>
            </a:xfrm>
            <a:custGeom>
              <a:avLst/>
              <a:gdLst>
                <a:gd name="T0" fmla="*/ 0 w 159"/>
                <a:gd name="T1" fmla="*/ 0 h 563"/>
                <a:gd name="T2" fmla="*/ 0 w 159"/>
                <a:gd name="T3" fmla="*/ 563 h 563"/>
                <a:gd name="T4" fmla="*/ 159 w 159"/>
                <a:gd name="T5" fmla="*/ 563 h 563"/>
                <a:gd name="T6" fmla="*/ 159 w 159"/>
                <a:gd name="T7" fmla="*/ 30 h 563"/>
                <a:gd name="T8" fmla="*/ 0 w 159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563">
                  <a:moveTo>
                    <a:pt x="0" y="0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159" y="563"/>
                    <a:pt x="159" y="563"/>
                    <a:pt x="159" y="56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06" y="22"/>
                    <a:pt x="53" y="12"/>
                    <a:pt x="0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Rectangle 217"/>
            <p:cNvSpPr>
              <a:spLocks noChangeArrowheads="1"/>
            </p:cNvSpPr>
            <p:nvPr/>
          </p:nvSpPr>
          <p:spPr bwMode="auto">
            <a:xfrm>
              <a:off x="6088508" y="4711220"/>
              <a:ext cx="10493" cy="90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" name="Freeform 219"/>
            <p:cNvSpPr>
              <a:spLocks/>
            </p:cNvSpPr>
            <p:nvPr/>
          </p:nvSpPr>
          <p:spPr bwMode="auto">
            <a:xfrm>
              <a:off x="5816447" y="5570872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  <a:gd name="T4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" name="Freeform 220"/>
            <p:cNvSpPr>
              <a:spLocks/>
            </p:cNvSpPr>
            <p:nvPr/>
          </p:nvSpPr>
          <p:spPr bwMode="auto">
            <a:xfrm>
              <a:off x="5816447" y="5528152"/>
              <a:ext cx="2248" cy="42720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24 h 24"/>
                <a:gd name="T4" fmla="*/ 0 w 1"/>
                <a:gd name="T5" fmla="*/ 24 h 24"/>
                <a:gd name="T6" fmla="*/ 1 w 1"/>
                <a:gd name="T7" fmla="*/ 16 h 24"/>
                <a:gd name="T8" fmla="*/ 0 w 1"/>
                <a:gd name="T9" fmla="*/ 8 h 24"/>
                <a:gd name="T10" fmla="*/ 0 w 1"/>
                <a:gd name="T11" fmla="*/ 8 h 24"/>
                <a:gd name="T12" fmla="*/ 0 w 1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19"/>
                    <a:pt x="1" y="16"/>
                  </a:cubicBezTo>
                  <a:cubicBezTo>
                    <a:pt x="1" y="13"/>
                    <a:pt x="1" y="11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7" name="Freeform 221"/>
            <p:cNvSpPr>
              <a:spLocks/>
            </p:cNvSpPr>
            <p:nvPr/>
          </p:nvSpPr>
          <p:spPr bwMode="auto">
            <a:xfrm>
              <a:off x="6642374" y="4711220"/>
              <a:ext cx="10493" cy="28480"/>
            </a:xfrm>
            <a:custGeom>
              <a:avLst/>
              <a:gdLst>
                <a:gd name="T0" fmla="*/ 6 w 6"/>
                <a:gd name="T1" fmla="*/ 0 h 16"/>
                <a:gd name="T2" fmla="*/ 0 w 6"/>
                <a:gd name="T3" fmla="*/ 0 h 16"/>
                <a:gd name="T4" fmla="*/ 0 w 6"/>
                <a:gd name="T5" fmla="*/ 15 h 16"/>
                <a:gd name="T6" fmla="*/ 6 w 6"/>
                <a:gd name="T7" fmla="*/ 16 h 16"/>
                <a:gd name="T8" fmla="*/ 6 w 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222"/>
            <p:cNvSpPr>
              <a:spLocks/>
            </p:cNvSpPr>
            <p:nvPr/>
          </p:nvSpPr>
          <p:spPr bwMode="auto">
            <a:xfrm>
              <a:off x="6642374" y="4738201"/>
              <a:ext cx="10493" cy="759972"/>
            </a:xfrm>
            <a:custGeom>
              <a:avLst/>
              <a:gdLst>
                <a:gd name="T0" fmla="*/ 0 w 6"/>
                <a:gd name="T1" fmla="*/ 0 h 429"/>
                <a:gd name="T2" fmla="*/ 0 w 6"/>
                <a:gd name="T3" fmla="*/ 0 h 429"/>
                <a:gd name="T4" fmla="*/ 5 w 6"/>
                <a:gd name="T5" fmla="*/ 1 h 429"/>
                <a:gd name="T6" fmla="*/ 5 w 6"/>
                <a:gd name="T7" fmla="*/ 428 h 429"/>
                <a:gd name="T8" fmla="*/ 6 w 6"/>
                <a:gd name="T9" fmla="*/ 429 h 429"/>
                <a:gd name="T10" fmla="*/ 6 w 6"/>
                <a:gd name="T11" fmla="*/ 1 h 429"/>
                <a:gd name="T12" fmla="*/ 0 w 6"/>
                <a:gd name="T1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5" y="428"/>
                    <a:pt x="5" y="428"/>
                    <a:pt x="5" y="428"/>
                  </a:cubicBezTo>
                  <a:cubicBezTo>
                    <a:pt x="5" y="428"/>
                    <a:pt x="6" y="429"/>
                    <a:pt x="6" y="42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224"/>
            <p:cNvSpPr>
              <a:spLocks/>
            </p:cNvSpPr>
            <p:nvPr/>
          </p:nvSpPr>
          <p:spPr bwMode="auto">
            <a:xfrm>
              <a:off x="6367315" y="4711220"/>
              <a:ext cx="1499" cy="783206"/>
            </a:xfrm>
            <a:custGeom>
              <a:avLst/>
              <a:gdLst>
                <a:gd name="T0" fmla="*/ 1 w 1"/>
                <a:gd name="T1" fmla="*/ 0 h 442"/>
                <a:gd name="T2" fmla="*/ 0 w 1"/>
                <a:gd name="T3" fmla="*/ 0 h 442"/>
                <a:gd name="T4" fmla="*/ 0 w 1"/>
                <a:gd name="T5" fmla="*/ 442 h 442"/>
                <a:gd name="T6" fmla="*/ 1 w 1"/>
                <a:gd name="T7" fmla="*/ 438 h 442"/>
                <a:gd name="T8" fmla="*/ 1 w 1"/>
                <a:gd name="T9" fmla="*/ 441 h 442"/>
                <a:gd name="T10" fmla="*/ 1 w 1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4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1" y="440"/>
                    <a:pt x="1" y="438"/>
                    <a:pt x="1" y="438"/>
                  </a:cubicBezTo>
                  <a:cubicBezTo>
                    <a:pt x="1" y="438"/>
                    <a:pt x="1" y="439"/>
                    <a:pt x="1" y="44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226"/>
            <p:cNvSpPr>
              <a:spLocks/>
            </p:cNvSpPr>
            <p:nvPr/>
          </p:nvSpPr>
          <p:spPr bwMode="auto">
            <a:xfrm>
              <a:off x="5816447" y="5499672"/>
              <a:ext cx="1127967" cy="803441"/>
            </a:xfrm>
            <a:custGeom>
              <a:avLst/>
              <a:gdLst>
                <a:gd name="T0" fmla="*/ 76 w 635"/>
                <a:gd name="T1" fmla="*/ 55 h 453"/>
                <a:gd name="T2" fmla="*/ 156 w 635"/>
                <a:gd name="T3" fmla="*/ 1 h 453"/>
                <a:gd name="T4" fmla="*/ 230 w 635"/>
                <a:gd name="T5" fmla="*/ 60 h 453"/>
                <a:gd name="T6" fmla="*/ 311 w 635"/>
                <a:gd name="T7" fmla="*/ 0 h 453"/>
                <a:gd name="T8" fmla="*/ 390 w 635"/>
                <a:gd name="T9" fmla="*/ 59 h 453"/>
                <a:gd name="T10" fmla="*/ 469 w 635"/>
                <a:gd name="T11" fmla="*/ 1 h 453"/>
                <a:gd name="T12" fmla="*/ 557 w 635"/>
                <a:gd name="T13" fmla="*/ 53 h 453"/>
                <a:gd name="T14" fmla="*/ 635 w 635"/>
                <a:gd name="T15" fmla="*/ 19 h 453"/>
                <a:gd name="T16" fmla="*/ 635 w 635"/>
                <a:gd name="T17" fmla="*/ 44 h 453"/>
                <a:gd name="T18" fmla="*/ 432 w 635"/>
                <a:gd name="T19" fmla="*/ 394 h 453"/>
                <a:gd name="T20" fmla="*/ 317 w 635"/>
                <a:gd name="T21" fmla="*/ 453 h 453"/>
                <a:gd name="T22" fmla="*/ 208 w 635"/>
                <a:gd name="T23" fmla="*/ 408 h 453"/>
                <a:gd name="T24" fmla="*/ 0 w 635"/>
                <a:gd name="T25" fmla="*/ 47 h 453"/>
                <a:gd name="T26" fmla="*/ 0 w 635"/>
                <a:gd name="T27" fmla="*/ 16 h 453"/>
                <a:gd name="T28" fmla="*/ 76 w 635"/>
                <a:gd name="T29" fmla="*/ 5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53">
                  <a:moveTo>
                    <a:pt x="76" y="55"/>
                  </a:moveTo>
                  <a:cubicBezTo>
                    <a:pt x="146" y="51"/>
                    <a:pt x="156" y="1"/>
                    <a:pt x="156" y="1"/>
                  </a:cubicBezTo>
                  <a:cubicBezTo>
                    <a:pt x="156" y="1"/>
                    <a:pt x="167" y="60"/>
                    <a:pt x="230" y="60"/>
                  </a:cubicBezTo>
                  <a:cubicBezTo>
                    <a:pt x="296" y="60"/>
                    <a:pt x="311" y="0"/>
                    <a:pt x="311" y="0"/>
                  </a:cubicBezTo>
                  <a:cubicBezTo>
                    <a:pt x="311" y="0"/>
                    <a:pt x="320" y="59"/>
                    <a:pt x="390" y="59"/>
                  </a:cubicBezTo>
                  <a:cubicBezTo>
                    <a:pt x="453" y="59"/>
                    <a:pt x="469" y="1"/>
                    <a:pt x="469" y="1"/>
                  </a:cubicBezTo>
                  <a:cubicBezTo>
                    <a:pt x="469" y="1"/>
                    <a:pt x="489" y="53"/>
                    <a:pt x="557" y="53"/>
                  </a:cubicBezTo>
                  <a:cubicBezTo>
                    <a:pt x="588" y="53"/>
                    <a:pt x="622" y="47"/>
                    <a:pt x="635" y="19"/>
                  </a:cubicBezTo>
                  <a:cubicBezTo>
                    <a:pt x="634" y="36"/>
                    <a:pt x="635" y="44"/>
                    <a:pt x="635" y="44"/>
                  </a:cubicBezTo>
                  <a:cubicBezTo>
                    <a:pt x="432" y="394"/>
                    <a:pt x="432" y="394"/>
                    <a:pt x="432" y="394"/>
                  </a:cubicBezTo>
                  <a:cubicBezTo>
                    <a:pt x="317" y="453"/>
                    <a:pt x="317" y="453"/>
                    <a:pt x="317" y="453"/>
                  </a:cubicBezTo>
                  <a:cubicBezTo>
                    <a:pt x="208" y="408"/>
                    <a:pt x="208" y="408"/>
                    <a:pt x="208" y="4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34"/>
                    <a:pt x="0" y="16"/>
                  </a:cubicBezTo>
                  <a:cubicBezTo>
                    <a:pt x="4" y="47"/>
                    <a:pt x="40" y="57"/>
                    <a:pt x="76" y="55"/>
                  </a:cubicBezTo>
                </a:path>
              </a:pathLst>
            </a:custGeom>
            <a:gradFill>
              <a:gsLst>
                <a:gs pos="0">
                  <a:srgbClr val="ADA795"/>
                </a:gs>
                <a:gs pos="78000">
                  <a:srgbClr val="DCDAD3"/>
                </a:gs>
                <a:gs pos="50000">
                  <a:srgbClr val="F1F0EF"/>
                </a:gs>
                <a:gs pos="17000">
                  <a:srgbClr val="F2F2F2"/>
                </a:gs>
                <a:gs pos="31000">
                  <a:srgbClr val="C1BCAF"/>
                </a:gs>
                <a:gs pos="100000">
                  <a:srgbClr val="ADA79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228"/>
            <p:cNvSpPr>
              <a:spLocks/>
            </p:cNvSpPr>
            <p:nvPr/>
          </p:nvSpPr>
          <p:spPr bwMode="auto">
            <a:xfrm>
              <a:off x="6272880" y="3931762"/>
              <a:ext cx="334268" cy="65205"/>
            </a:xfrm>
            <a:custGeom>
              <a:avLst/>
              <a:gdLst>
                <a:gd name="T0" fmla="*/ 0 w 188"/>
                <a:gd name="T1" fmla="*/ 0 h 37"/>
                <a:gd name="T2" fmla="*/ 188 w 188"/>
                <a:gd name="T3" fmla="*/ 4 h 37"/>
                <a:gd name="T4" fmla="*/ 50 w 188"/>
                <a:gd name="T5" fmla="*/ 37 h 37"/>
                <a:gd name="T6" fmla="*/ 0 w 188"/>
                <a:gd name="T7" fmla="*/ 36 h 37"/>
                <a:gd name="T8" fmla="*/ 0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0" y="0"/>
                  </a:moveTo>
                  <a:cubicBezTo>
                    <a:pt x="67" y="0"/>
                    <a:pt x="130" y="1"/>
                    <a:pt x="188" y="4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34" y="36"/>
                    <a:pt x="18" y="36"/>
                    <a:pt x="0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229"/>
            <p:cNvSpPr>
              <a:spLocks/>
            </p:cNvSpPr>
            <p:nvPr/>
          </p:nvSpPr>
          <p:spPr bwMode="auto">
            <a:xfrm>
              <a:off x="6362068" y="3878549"/>
              <a:ext cx="534379" cy="63706"/>
            </a:xfrm>
            <a:custGeom>
              <a:avLst/>
              <a:gdLst>
                <a:gd name="T0" fmla="*/ 138 w 301"/>
                <a:gd name="T1" fmla="*/ 0 h 36"/>
                <a:gd name="T2" fmla="*/ 301 w 301"/>
                <a:gd name="T3" fmla="*/ 11 h 36"/>
                <a:gd name="T4" fmla="*/ 42 w 301"/>
                <a:gd name="T5" fmla="*/ 36 h 36"/>
                <a:gd name="T6" fmla="*/ 0 w 301"/>
                <a:gd name="T7" fmla="*/ 34 h 36"/>
                <a:gd name="T8" fmla="*/ 13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138" y="0"/>
                  </a:moveTo>
                  <a:cubicBezTo>
                    <a:pt x="199" y="3"/>
                    <a:pt x="254" y="6"/>
                    <a:pt x="301" y="1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0" y="35"/>
                    <a:pt x="16" y="34"/>
                    <a:pt x="0" y="3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230"/>
            <p:cNvSpPr>
              <a:spLocks/>
            </p:cNvSpPr>
            <p:nvPr/>
          </p:nvSpPr>
          <p:spPr bwMode="auto">
            <a:xfrm>
              <a:off x="6436267" y="3839576"/>
              <a:ext cx="646801" cy="50965"/>
            </a:xfrm>
            <a:custGeom>
              <a:avLst/>
              <a:gdLst>
                <a:gd name="T0" fmla="*/ 258 w 364"/>
                <a:gd name="T1" fmla="*/ 0 h 29"/>
                <a:gd name="T2" fmla="*/ 364 w 364"/>
                <a:gd name="T3" fmla="*/ 15 h 29"/>
                <a:gd name="T4" fmla="*/ 28 w 364"/>
                <a:gd name="T5" fmla="*/ 29 h 29"/>
                <a:gd name="T6" fmla="*/ 0 w 364"/>
                <a:gd name="T7" fmla="*/ 25 h 29"/>
                <a:gd name="T8" fmla="*/ 258 w 3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9">
                  <a:moveTo>
                    <a:pt x="258" y="0"/>
                  </a:moveTo>
                  <a:cubicBezTo>
                    <a:pt x="303" y="4"/>
                    <a:pt x="339" y="9"/>
                    <a:pt x="364" y="15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1" y="28"/>
                    <a:pt x="12" y="26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Freeform 231"/>
            <p:cNvSpPr>
              <a:spLocks/>
            </p:cNvSpPr>
            <p:nvPr/>
          </p:nvSpPr>
          <p:spPr bwMode="auto">
            <a:xfrm>
              <a:off x="5934115" y="3990221"/>
              <a:ext cx="338765" cy="65205"/>
            </a:xfrm>
            <a:custGeom>
              <a:avLst/>
              <a:gdLst>
                <a:gd name="T0" fmla="*/ 0 w 191"/>
                <a:gd name="T1" fmla="*/ 4 h 37"/>
                <a:gd name="T2" fmla="*/ 141 w 191"/>
                <a:gd name="T3" fmla="*/ 37 h 37"/>
                <a:gd name="T4" fmla="*/ 191 w 191"/>
                <a:gd name="T5" fmla="*/ 36 h 37"/>
                <a:gd name="T6" fmla="*/ 191 w 191"/>
                <a:gd name="T7" fmla="*/ 0 h 37"/>
                <a:gd name="T8" fmla="*/ 0 w 191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37">
                  <a:moveTo>
                    <a:pt x="0" y="4"/>
                  </a:moveTo>
                  <a:cubicBezTo>
                    <a:pt x="141" y="37"/>
                    <a:pt x="141" y="37"/>
                    <a:pt x="141" y="37"/>
                  </a:cubicBezTo>
                  <a:cubicBezTo>
                    <a:pt x="157" y="37"/>
                    <a:pt x="173" y="36"/>
                    <a:pt x="191" y="36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23" y="0"/>
                    <a:pt x="59" y="2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Freeform 232"/>
            <p:cNvSpPr>
              <a:spLocks/>
            </p:cNvSpPr>
            <p:nvPr/>
          </p:nvSpPr>
          <p:spPr bwMode="auto">
            <a:xfrm>
              <a:off x="5651562" y="4055426"/>
              <a:ext cx="532880" cy="63706"/>
            </a:xfrm>
            <a:custGeom>
              <a:avLst/>
              <a:gdLst>
                <a:gd name="T0" fmla="*/ 159 w 300"/>
                <a:gd name="T1" fmla="*/ 0 h 36"/>
                <a:gd name="T2" fmla="*/ 300 w 300"/>
                <a:gd name="T3" fmla="*/ 33 h 36"/>
                <a:gd name="T4" fmla="*/ 258 w 300"/>
                <a:gd name="T5" fmla="*/ 36 h 36"/>
                <a:gd name="T6" fmla="*/ 0 w 300"/>
                <a:gd name="T7" fmla="*/ 11 h 36"/>
                <a:gd name="T8" fmla="*/ 159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159" y="0"/>
                  </a:moveTo>
                  <a:cubicBezTo>
                    <a:pt x="300" y="33"/>
                    <a:pt x="300" y="33"/>
                    <a:pt x="300" y="33"/>
                  </a:cubicBezTo>
                  <a:cubicBezTo>
                    <a:pt x="284" y="34"/>
                    <a:pt x="270" y="35"/>
                    <a:pt x="258" y="3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5" y="6"/>
                    <a:pt x="99" y="3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233"/>
            <p:cNvSpPr>
              <a:spLocks/>
            </p:cNvSpPr>
            <p:nvPr/>
          </p:nvSpPr>
          <p:spPr bwMode="auto">
            <a:xfrm>
              <a:off x="5459695" y="4133371"/>
              <a:ext cx="649799" cy="51714"/>
            </a:xfrm>
            <a:custGeom>
              <a:avLst/>
              <a:gdLst>
                <a:gd name="T0" fmla="*/ 108 w 366"/>
                <a:gd name="T1" fmla="*/ 0 h 29"/>
                <a:gd name="T2" fmla="*/ 366 w 366"/>
                <a:gd name="T3" fmla="*/ 25 h 29"/>
                <a:gd name="T4" fmla="*/ 338 w 366"/>
                <a:gd name="T5" fmla="*/ 29 h 29"/>
                <a:gd name="T6" fmla="*/ 0 w 366"/>
                <a:gd name="T7" fmla="*/ 16 h 29"/>
                <a:gd name="T8" fmla="*/ 108 w 36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29">
                  <a:moveTo>
                    <a:pt x="108" y="0"/>
                  </a:moveTo>
                  <a:cubicBezTo>
                    <a:pt x="366" y="25"/>
                    <a:pt x="366" y="25"/>
                    <a:pt x="366" y="25"/>
                  </a:cubicBezTo>
                  <a:cubicBezTo>
                    <a:pt x="354" y="26"/>
                    <a:pt x="345" y="28"/>
                    <a:pt x="338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5" y="9"/>
                    <a:pt x="62" y="4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234"/>
            <p:cNvSpPr>
              <a:spLocks/>
            </p:cNvSpPr>
            <p:nvPr/>
          </p:nvSpPr>
          <p:spPr bwMode="auto">
            <a:xfrm>
              <a:off x="5394490" y="4220311"/>
              <a:ext cx="665538" cy="33727"/>
            </a:xfrm>
            <a:custGeom>
              <a:avLst/>
              <a:gdLst>
                <a:gd name="T0" fmla="*/ 37 w 375"/>
                <a:gd name="T1" fmla="*/ 0 h 19"/>
                <a:gd name="T2" fmla="*/ 375 w 375"/>
                <a:gd name="T3" fmla="*/ 14 h 19"/>
                <a:gd name="T4" fmla="*/ 365 w 375"/>
                <a:gd name="T5" fmla="*/ 19 h 19"/>
                <a:gd name="T6" fmla="*/ 0 w 375"/>
                <a:gd name="T7" fmla="*/ 19 h 19"/>
                <a:gd name="T8" fmla="*/ 37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7" y="0"/>
                  </a:moveTo>
                  <a:cubicBezTo>
                    <a:pt x="375" y="14"/>
                    <a:pt x="375" y="14"/>
                    <a:pt x="375" y="14"/>
                  </a:cubicBezTo>
                  <a:cubicBezTo>
                    <a:pt x="369" y="15"/>
                    <a:pt x="365" y="17"/>
                    <a:pt x="36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13" y="6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" name="Rectangle 235"/>
            <p:cNvSpPr>
              <a:spLocks noChangeArrowheads="1"/>
            </p:cNvSpPr>
            <p:nvPr/>
          </p:nvSpPr>
          <p:spPr bwMode="auto">
            <a:xfrm>
              <a:off x="5394490" y="4254037"/>
              <a:ext cx="647550" cy="584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Freeform 236"/>
            <p:cNvSpPr>
              <a:spLocks/>
            </p:cNvSpPr>
            <p:nvPr/>
          </p:nvSpPr>
          <p:spPr bwMode="auto">
            <a:xfrm>
              <a:off x="5459695" y="4161852"/>
              <a:ext cx="600333" cy="81693"/>
            </a:xfrm>
            <a:custGeom>
              <a:avLst/>
              <a:gdLst>
                <a:gd name="T0" fmla="*/ 801 w 801"/>
                <a:gd name="T1" fmla="*/ 109 h 109"/>
                <a:gd name="T2" fmla="*/ 0 w 801"/>
                <a:gd name="T3" fmla="*/ 78 h 109"/>
                <a:gd name="T4" fmla="*/ 0 w 801"/>
                <a:gd name="T5" fmla="*/ 0 h 109"/>
                <a:gd name="T6" fmla="*/ 801 w 801"/>
                <a:gd name="T7" fmla="*/ 31 h 109"/>
                <a:gd name="T8" fmla="*/ 801 w 80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09">
                  <a:moveTo>
                    <a:pt x="801" y="109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801" y="31"/>
                  </a:lnTo>
                  <a:lnTo>
                    <a:pt x="801" y="10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Freeform 237"/>
            <p:cNvSpPr>
              <a:spLocks/>
            </p:cNvSpPr>
            <p:nvPr/>
          </p:nvSpPr>
          <p:spPr bwMode="auto">
            <a:xfrm>
              <a:off x="5651562" y="4074912"/>
              <a:ext cx="457932" cy="104927"/>
            </a:xfrm>
            <a:custGeom>
              <a:avLst/>
              <a:gdLst>
                <a:gd name="T0" fmla="*/ 611 w 611"/>
                <a:gd name="T1" fmla="*/ 140 h 140"/>
                <a:gd name="T2" fmla="*/ 0 w 611"/>
                <a:gd name="T3" fmla="*/ 78 h 140"/>
                <a:gd name="T4" fmla="*/ 0 w 611"/>
                <a:gd name="T5" fmla="*/ 0 h 140"/>
                <a:gd name="T6" fmla="*/ 611 w 611"/>
                <a:gd name="T7" fmla="*/ 59 h 140"/>
                <a:gd name="T8" fmla="*/ 611 w 611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140">
                  <a:moveTo>
                    <a:pt x="611" y="140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611" y="59"/>
                  </a:lnTo>
                  <a:lnTo>
                    <a:pt x="611" y="1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238"/>
            <p:cNvSpPr>
              <a:spLocks/>
            </p:cNvSpPr>
            <p:nvPr/>
          </p:nvSpPr>
          <p:spPr bwMode="auto">
            <a:xfrm>
              <a:off x="5934115" y="3996966"/>
              <a:ext cx="250326" cy="118418"/>
            </a:xfrm>
            <a:custGeom>
              <a:avLst/>
              <a:gdLst>
                <a:gd name="T0" fmla="*/ 334 w 334"/>
                <a:gd name="T1" fmla="*/ 158 h 158"/>
                <a:gd name="T2" fmla="*/ 0 w 334"/>
                <a:gd name="T3" fmla="*/ 78 h 158"/>
                <a:gd name="T4" fmla="*/ 0 w 334"/>
                <a:gd name="T5" fmla="*/ 0 h 158"/>
                <a:gd name="T6" fmla="*/ 334 w 334"/>
                <a:gd name="T7" fmla="*/ 78 h 158"/>
                <a:gd name="T8" fmla="*/ 334 w 334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158">
                  <a:moveTo>
                    <a:pt x="334" y="158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334" y="78"/>
                  </a:lnTo>
                  <a:lnTo>
                    <a:pt x="334" y="1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239"/>
            <p:cNvSpPr>
              <a:spLocks/>
            </p:cNvSpPr>
            <p:nvPr/>
          </p:nvSpPr>
          <p:spPr bwMode="auto">
            <a:xfrm>
              <a:off x="5650063" y="4386695"/>
              <a:ext cx="459431" cy="101180"/>
            </a:xfrm>
            <a:custGeom>
              <a:avLst/>
              <a:gdLst>
                <a:gd name="T0" fmla="*/ 613 w 613"/>
                <a:gd name="T1" fmla="*/ 76 h 135"/>
                <a:gd name="T2" fmla="*/ 0 w 613"/>
                <a:gd name="T3" fmla="*/ 135 h 135"/>
                <a:gd name="T4" fmla="*/ 0 w 613"/>
                <a:gd name="T5" fmla="*/ 57 h 135"/>
                <a:gd name="T6" fmla="*/ 613 w 613"/>
                <a:gd name="T7" fmla="*/ 0 h 135"/>
                <a:gd name="T8" fmla="*/ 613 w 613"/>
                <a:gd name="T9" fmla="*/ 7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135">
                  <a:moveTo>
                    <a:pt x="613" y="76"/>
                  </a:moveTo>
                  <a:lnTo>
                    <a:pt x="0" y="135"/>
                  </a:lnTo>
                  <a:lnTo>
                    <a:pt x="0" y="57"/>
                  </a:lnTo>
                  <a:lnTo>
                    <a:pt x="613" y="0"/>
                  </a:lnTo>
                  <a:lnTo>
                    <a:pt x="613" y="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240"/>
            <p:cNvSpPr>
              <a:spLocks/>
            </p:cNvSpPr>
            <p:nvPr/>
          </p:nvSpPr>
          <p:spPr bwMode="auto">
            <a:xfrm>
              <a:off x="5939362" y="4448902"/>
              <a:ext cx="245080" cy="116919"/>
            </a:xfrm>
            <a:custGeom>
              <a:avLst/>
              <a:gdLst>
                <a:gd name="T0" fmla="*/ 327 w 327"/>
                <a:gd name="T1" fmla="*/ 80 h 156"/>
                <a:gd name="T2" fmla="*/ 0 w 327"/>
                <a:gd name="T3" fmla="*/ 156 h 156"/>
                <a:gd name="T4" fmla="*/ 0 w 327"/>
                <a:gd name="T5" fmla="*/ 78 h 156"/>
                <a:gd name="T6" fmla="*/ 327 w 327"/>
                <a:gd name="T7" fmla="*/ 0 h 156"/>
                <a:gd name="T8" fmla="*/ 327 w 327"/>
                <a:gd name="T9" fmla="*/ 8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56">
                  <a:moveTo>
                    <a:pt x="327" y="80"/>
                  </a:moveTo>
                  <a:lnTo>
                    <a:pt x="0" y="156"/>
                  </a:lnTo>
                  <a:lnTo>
                    <a:pt x="0" y="78"/>
                  </a:lnTo>
                  <a:lnTo>
                    <a:pt x="327" y="0"/>
                  </a:lnTo>
                  <a:lnTo>
                    <a:pt x="327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Freeform 241"/>
            <p:cNvSpPr>
              <a:spLocks/>
            </p:cNvSpPr>
            <p:nvPr/>
          </p:nvSpPr>
          <p:spPr bwMode="auto">
            <a:xfrm>
              <a:off x="5463442" y="4379950"/>
              <a:ext cx="646051" cy="49466"/>
            </a:xfrm>
            <a:custGeom>
              <a:avLst/>
              <a:gdLst>
                <a:gd name="T0" fmla="*/ 336 w 364"/>
                <a:gd name="T1" fmla="*/ 0 h 28"/>
                <a:gd name="T2" fmla="*/ 364 w 364"/>
                <a:gd name="T3" fmla="*/ 4 h 28"/>
                <a:gd name="T4" fmla="*/ 105 w 364"/>
                <a:gd name="T5" fmla="*/ 28 h 28"/>
                <a:gd name="T6" fmla="*/ 0 w 364"/>
                <a:gd name="T7" fmla="*/ 14 h 28"/>
                <a:gd name="T8" fmla="*/ 336 w 36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8">
                  <a:moveTo>
                    <a:pt x="336" y="0"/>
                  </a:moveTo>
                  <a:cubicBezTo>
                    <a:pt x="343" y="2"/>
                    <a:pt x="353" y="3"/>
                    <a:pt x="364" y="4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60" y="24"/>
                    <a:pt x="25" y="20"/>
                    <a:pt x="0" y="14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Freeform 242"/>
            <p:cNvSpPr>
              <a:spLocks/>
            </p:cNvSpPr>
            <p:nvPr/>
          </p:nvSpPr>
          <p:spPr bwMode="auto">
            <a:xfrm>
              <a:off x="5650063" y="4443656"/>
              <a:ext cx="534379" cy="63706"/>
            </a:xfrm>
            <a:custGeom>
              <a:avLst/>
              <a:gdLst>
                <a:gd name="T0" fmla="*/ 258 w 301"/>
                <a:gd name="T1" fmla="*/ 0 h 36"/>
                <a:gd name="T2" fmla="*/ 301 w 301"/>
                <a:gd name="T3" fmla="*/ 3 h 36"/>
                <a:gd name="T4" fmla="*/ 163 w 301"/>
                <a:gd name="T5" fmla="*/ 36 h 36"/>
                <a:gd name="T6" fmla="*/ 0 w 301"/>
                <a:gd name="T7" fmla="*/ 25 h 36"/>
                <a:gd name="T8" fmla="*/ 25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258" y="0"/>
                  </a:moveTo>
                  <a:cubicBezTo>
                    <a:pt x="270" y="1"/>
                    <a:pt x="285" y="2"/>
                    <a:pt x="301" y="3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01" y="34"/>
                    <a:pt x="46" y="30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" name="Freeform 243"/>
            <p:cNvSpPr>
              <a:spLocks/>
            </p:cNvSpPr>
            <p:nvPr/>
          </p:nvSpPr>
          <p:spPr bwMode="auto">
            <a:xfrm>
              <a:off x="5937863" y="4508860"/>
              <a:ext cx="333518" cy="65954"/>
            </a:xfrm>
            <a:custGeom>
              <a:avLst/>
              <a:gdLst>
                <a:gd name="T0" fmla="*/ 139 w 188"/>
                <a:gd name="T1" fmla="*/ 0 h 37"/>
                <a:gd name="T2" fmla="*/ 188 w 188"/>
                <a:gd name="T3" fmla="*/ 1 h 37"/>
                <a:gd name="T4" fmla="*/ 188 w 188"/>
                <a:gd name="T5" fmla="*/ 37 h 37"/>
                <a:gd name="T6" fmla="*/ 0 w 188"/>
                <a:gd name="T7" fmla="*/ 32 h 37"/>
                <a:gd name="T8" fmla="*/ 139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139" y="0"/>
                  </a:moveTo>
                  <a:cubicBezTo>
                    <a:pt x="154" y="1"/>
                    <a:pt x="171" y="1"/>
                    <a:pt x="188" y="1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22" y="37"/>
                    <a:pt x="58" y="35"/>
                    <a:pt x="0" y="32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Freeform 244"/>
            <p:cNvSpPr>
              <a:spLocks/>
            </p:cNvSpPr>
            <p:nvPr/>
          </p:nvSpPr>
          <p:spPr bwMode="auto">
            <a:xfrm>
              <a:off x="6484233" y="4725460"/>
              <a:ext cx="667786" cy="32228"/>
            </a:xfrm>
            <a:custGeom>
              <a:avLst/>
              <a:gdLst>
                <a:gd name="T0" fmla="*/ 10 w 376"/>
                <a:gd name="T1" fmla="*/ 0 h 18"/>
                <a:gd name="T2" fmla="*/ 376 w 376"/>
                <a:gd name="T3" fmla="*/ 0 h 18"/>
                <a:gd name="T4" fmla="*/ 338 w 376"/>
                <a:gd name="T5" fmla="*/ 18 h 18"/>
                <a:gd name="T6" fmla="*/ 0 w 376"/>
                <a:gd name="T7" fmla="*/ 5 h 18"/>
                <a:gd name="T8" fmla="*/ 10 w 37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">
                  <a:moveTo>
                    <a:pt x="10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76" y="6"/>
                    <a:pt x="362" y="13"/>
                    <a:pt x="338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3"/>
                    <a:pt x="10" y="2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" name="Freeform 245"/>
            <p:cNvSpPr>
              <a:spLocks/>
            </p:cNvSpPr>
            <p:nvPr/>
          </p:nvSpPr>
          <p:spPr bwMode="auto">
            <a:xfrm>
              <a:off x="6434768" y="4673746"/>
              <a:ext cx="649799" cy="53213"/>
            </a:xfrm>
            <a:custGeom>
              <a:avLst/>
              <a:gdLst>
                <a:gd name="T0" fmla="*/ 28 w 366"/>
                <a:gd name="T1" fmla="*/ 0 h 30"/>
                <a:gd name="T2" fmla="*/ 366 w 366"/>
                <a:gd name="T3" fmla="*/ 14 h 30"/>
                <a:gd name="T4" fmla="*/ 258 w 366"/>
                <a:gd name="T5" fmla="*/ 30 h 30"/>
                <a:gd name="T6" fmla="*/ 0 w 366"/>
                <a:gd name="T7" fmla="*/ 5 h 30"/>
                <a:gd name="T8" fmla="*/ 28 w 36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30">
                  <a:moveTo>
                    <a:pt x="28" y="0"/>
                  </a:moveTo>
                  <a:cubicBezTo>
                    <a:pt x="366" y="14"/>
                    <a:pt x="366" y="14"/>
                    <a:pt x="366" y="14"/>
                  </a:cubicBezTo>
                  <a:cubicBezTo>
                    <a:pt x="341" y="20"/>
                    <a:pt x="304" y="25"/>
                    <a:pt x="258" y="3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2" y="3"/>
                    <a:pt x="22" y="2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" name="Freeform 246"/>
            <p:cNvSpPr>
              <a:spLocks/>
            </p:cNvSpPr>
            <p:nvPr/>
          </p:nvSpPr>
          <p:spPr bwMode="auto">
            <a:xfrm>
              <a:off x="6359820" y="4622781"/>
              <a:ext cx="532880" cy="63706"/>
            </a:xfrm>
            <a:custGeom>
              <a:avLst/>
              <a:gdLst>
                <a:gd name="T0" fmla="*/ 42 w 300"/>
                <a:gd name="T1" fmla="*/ 0 h 36"/>
                <a:gd name="T2" fmla="*/ 300 w 300"/>
                <a:gd name="T3" fmla="*/ 26 h 36"/>
                <a:gd name="T4" fmla="*/ 142 w 300"/>
                <a:gd name="T5" fmla="*/ 36 h 36"/>
                <a:gd name="T6" fmla="*/ 0 w 300"/>
                <a:gd name="T7" fmla="*/ 3 h 36"/>
                <a:gd name="T8" fmla="*/ 42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42" y="0"/>
                  </a:moveTo>
                  <a:cubicBezTo>
                    <a:pt x="300" y="26"/>
                    <a:pt x="300" y="26"/>
                    <a:pt x="300" y="26"/>
                  </a:cubicBezTo>
                  <a:cubicBezTo>
                    <a:pt x="255" y="30"/>
                    <a:pt x="201" y="34"/>
                    <a:pt x="142" y="3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30" y="2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0" name="Freeform 247"/>
            <p:cNvSpPr>
              <a:spLocks/>
            </p:cNvSpPr>
            <p:nvPr/>
          </p:nvSpPr>
          <p:spPr bwMode="auto">
            <a:xfrm>
              <a:off x="6271381" y="4569568"/>
              <a:ext cx="341013" cy="63706"/>
            </a:xfrm>
            <a:custGeom>
              <a:avLst/>
              <a:gdLst>
                <a:gd name="T0" fmla="*/ 50 w 192"/>
                <a:gd name="T1" fmla="*/ 0 h 36"/>
                <a:gd name="T2" fmla="*/ 192 w 192"/>
                <a:gd name="T3" fmla="*/ 33 h 36"/>
                <a:gd name="T4" fmla="*/ 0 w 192"/>
                <a:gd name="T5" fmla="*/ 36 h 36"/>
                <a:gd name="T6" fmla="*/ 0 w 192"/>
                <a:gd name="T7" fmla="*/ 1 h 36"/>
                <a:gd name="T8" fmla="*/ 50 w 19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">
                  <a:moveTo>
                    <a:pt x="50" y="0"/>
                  </a:moveTo>
                  <a:cubicBezTo>
                    <a:pt x="192" y="33"/>
                    <a:pt x="192" y="33"/>
                    <a:pt x="192" y="33"/>
                  </a:cubicBezTo>
                  <a:cubicBezTo>
                    <a:pt x="133" y="35"/>
                    <a:pt x="68" y="36"/>
                    <a:pt x="0" y="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3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Freeform 248"/>
            <p:cNvSpPr>
              <a:spLocks/>
            </p:cNvSpPr>
            <p:nvPr/>
          </p:nvSpPr>
          <p:spPr bwMode="auto">
            <a:xfrm>
              <a:off x="6039043" y="3883795"/>
              <a:ext cx="463178" cy="478168"/>
            </a:xfrm>
            <a:custGeom>
              <a:avLst/>
              <a:gdLst>
                <a:gd name="T0" fmla="*/ 251 w 261"/>
                <a:gd name="T1" fmla="*/ 4 h 270"/>
                <a:gd name="T2" fmla="*/ 224 w 261"/>
                <a:gd name="T3" fmla="*/ 0 h 270"/>
                <a:gd name="T4" fmla="*/ 224 w 261"/>
                <a:gd name="T5" fmla="*/ 33 h 270"/>
                <a:gd name="T6" fmla="*/ 214 w 261"/>
                <a:gd name="T7" fmla="*/ 32 h 270"/>
                <a:gd name="T8" fmla="*/ 205 w 261"/>
                <a:gd name="T9" fmla="*/ 32 h 270"/>
                <a:gd name="T10" fmla="*/ 196 w 261"/>
                <a:gd name="T11" fmla="*/ 31 h 270"/>
                <a:gd name="T12" fmla="*/ 188 w 261"/>
                <a:gd name="T13" fmla="*/ 31 h 270"/>
                <a:gd name="T14" fmla="*/ 182 w 261"/>
                <a:gd name="T15" fmla="*/ 31 h 270"/>
                <a:gd name="T16" fmla="*/ 182 w 261"/>
                <a:gd name="T17" fmla="*/ 64 h 270"/>
                <a:gd name="T18" fmla="*/ 180 w 261"/>
                <a:gd name="T19" fmla="*/ 64 h 270"/>
                <a:gd name="T20" fmla="*/ 172 w 261"/>
                <a:gd name="T21" fmla="*/ 63 h 270"/>
                <a:gd name="T22" fmla="*/ 164 w 261"/>
                <a:gd name="T23" fmla="*/ 63 h 270"/>
                <a:gd name="T24" fmla="*/ 156 w 261"/>
                <a:gd name="T25" fmla="*/ 63 h 270"/>
                <a:gd name="T26" fmla="*/ 147 w 261"/>
                <a:gd name="T27" fmla="*/ 63 h 270"/>
                <a:gd name="T28" fmla="*/ 139 w 261"/>
                <a:gd name="T29" fmla="*/ 63 h 270"/>
                <a:gd name="T30" fmla="*/ 132 w 261"/>
                <a:gd name="T31" fmla="*/ 63 h 270"/>
                <a:gd name="T32" fmla="*/ 132 w 261"/>
                <a:gd name="T33" fmla="*/ 96 h 270"/>
                <a:gd name="T34" fmla="*/ 129 w 261"/>
                <a:gd name="T35" fmla="*/ 96 h 270"/>
                <a:gd name="T36" fmla="*/ 120 w 261"/>
                <a:gd name="T37" fmla="*/ 96 h 270"/>
                <a:gd name="T38" fmla="*/ 109 w 261"/>
                <a:gd name="T39" fmla="*/ 96 h 270"/>
                <a:gd name="T40" fmla="*/ 94 w 261"/>
                <a:gd name="T41" fmla="*/ 97 h 270"/>
                <a:gd name="T42" fmla="*/ 82 w 261"/>
                <a:gd name="T43" fmla="*/ 97 h 270"/>
                <a:gd name="T44" fmla="*/ 82 w 261"/>
                <a:gd name="T45" fmla="*/ 130 h 270"/>
                <a:gd name="T46" fmla="*/ 49 w 261"/>
                <a:gd name="T47" fmla="*/ 132 h 270"/>
                <a:gd name="T48" fmla="*/ 40 w 261"/>
                <a:gd name="T49" fmla="*/ 133 h 270"/>
                <a:gd name="T50" fmla="*/ 40 w 261"/>
                <a:gd name="T51" fmla="*/ 166 h 270"/>
                <a:gd name="T52" fmla="*/ 36 w 261"/>
                <a:gd name="T53" fmla="*/ 166 h 270"/>
                <a:gd name="T54" fmla="*/ 28 w 261"/>
                <a:gd name="T55" fmla="*/ 167 h 270"/>
                <a:gd name="T56" fmla="*/ 22 w 261"/>
                <a:gd name="T57" fmla="*/ 168 h 270"/>
                <a:gd name="T58" fmla="*/ 17 w 261"/>
                <a:gd name="T59" fmla="*/ 169 h 270"/>
                <a:gd name="T60" fmla="*/ 13 w 261"/>
                <a:gd name="T61" fmla="*/ 170 h 270"/>
                <a:gd name="T62" fmla="*/ 12 w 261"/>
                <a:gd name="T63" fmla="*/ 170 h 270"/>
                <a:gd name="T64" fmla="*/ 12 w 261"/>
                <a:gd name="T65" fmla="*/ 203 h 270"/>
                <a:gd name="T66" fmla="*/ 12 w 261"/>
                <a:gd name="T67" fmla="*/ 204 h 270"/>
                <a:gd name="T68" fmla="*/ 10 w 261"/>
                <a:gd name="T69" fmla="*/ 204 h 270"/>
                <a:gd name="T70" fmla="*/ 7 w 261"/>
                <a:gd name="T71" fmla="*/ 205 h 270"/>
                <a:gd name="T72" fmla="*/ 5 w 261"/>
                <a:gd name="T73" fmla="*/ 206 h 270"/>
                <a:gd name="T74" fmla="*/ 4 w 261"/>
                <a:gd name="T75" fmla="*/ 207 h 270"/>
                <a:gd name="T76" fmla="*/ 3 w 261"/>
                <a:gd name="T77" fmla="*/ 208 h 270"/>
                <a:gd name="T78" fmla="*/ 2 w 261"/>
                <a:gd name="T79" fmla="*/ 208 h 270"/>
                <a:gd name="T80" fmla="*/ 2 w 261"/>
                <a:gd name="T81" fmla="*/ 242 h 270"/>
                <a:gd name="T82" fmla="*/ 12 w 261"/>
                <a:gd name="T83" fmla="*/ 270 h 270"/>
                <a:gd name="T84" fmla="*/ 112 w 261"/>
                <a:gd name="T85" fmla="*/ 155 h 270"/>
                <a:gd name="T86" fmla="*/ 112 w 261"/>
                <a:gd name="T87" fmla="*/ 155 h 270"/>
                <a:gd name="T88" fmla="*/ 251 w 261"/>
                <a:gd name="T89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270">
                  <a:moveTo>
                    <a:pt x="251" y="4"/>
                  </a:moveTo>
                  <a:cubicBezTo>
                    <a:pt x="244" y="2"/>
                    <a:pt x="235" y="1"/>
                    <a:pt x="224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21" y="33"/>
                    <a:pt x="218" y="33"/>
                    <a:pt x="214" y="32"/>
                  </a:cubicBezTo>
                  <a:cubicBezTo>
                    <a:pt x="211" y="32"/>
                    <a:pt x="208" y="32"/>
                    <a:pt x="205" y="32"/>
                  </a:cubicBezTo>
                  <a:cubicBezTo>
                    <a:pt x="202" y="32"/>
                    <a:pt x="199" y="31"/>
                    <a:pt x="196" y="31"/>
                  </a:cubicBezTo>
                  <a:cubicBezTo>
                    <a:pt x="194" y="31"/>
                    <a:pt x="191" y="31"/>
                    <a:pt x="188" y="31"/>
                  </a:cubicBezTo>
                  <a:cubicBezTo>
                    <a:pt x="186" y="31"/>
                    <a:pt x="184" y="31"/>
                    <a:pt x="182" y="31"/>
                  </a:cubicBezTo>
                  <a:cubicBezTo>
                    <a:pt x="182" y="64"/>
                    <a:pt x="182" y="64"/>
                    <a:pt x="182" y="64"/>
                  </a:cubicBezTo>
                  <a:cubicBezTo>
                    <a:pt x="181" y="64"/>
                    <a:pt x="180" y="64"/>
                    <a:pt x="180" y="64"/>
                  </a:cubicBezTo>
                  <a:cubicBezTo>
                    <a:pt x="177" y="64"/>
                    <a:pt x="174" y="64"/>
                    <a:pt x="172" y="63"/>
                  </a:cubicBezTo>
                  <a:cubicBezTo>
                    <a:pt x="169" y="63"/>
                    <a:pt x="166" y="63"/>
                    <a:pt x="164" y="63"/>
                  </a:cubicBezTo>
                  <a:cubicBezTo>
                    <a:pt x="161" y="63"/>
                    <a:pt x="158" y="63"/>
                    <a:pt x="156" y="63"/>
                  </a:cubicBezTo>
                  <a:cubicBezTo>
                    <a:pt x="153" y="63"/>
                    <a:pt x="150" y="63"/>
                    <a:pt x="147" y="63"/>
                  </a:cubicBezTo>
                  <a:cubicBezTo>
                    <a:pt x="144" y="63"/>
                    <a:pt x="142" y="63"/>
                    <a:pt x="139" y="63"/>
                  </a:cubicBezTo>
                  <a:cubicBezTo>
                    <a:pt x="137" y="63"/>
                    <a:pt x="134" y="63"/>
                    <a:pt x="132" y="6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6" y="96"/>
                    <a:pt x="123" y="96"/>
                    <a:pt x="120" y="96"/>
                  </a:cubicBezTo>
                  <a:cubicBezTo>
                    <a:pt x="116" y="96"/>
                    <a:pt x="112" y="96"/>
                    <a:pt x="109" y="96"/>
                  </a:cubicBezTo>
                  <a:cubicBezTo>
                    <a:pt x="104" y="96"/>
                    <a:pt x="99" y="97"/>
                    <a:pt x="94" y="97"/>
                  </a:cubicBezTo>
                  <a:cubicBezTo>
                    <a:pt x="90" y="97"/>
                    <a:pt x="86" y="97"/>
                    <a:pt x="82" y="97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70" y="131"/>
                    <a:pt x="58" y="132"/>
                    <a:pt x="49" y="132"/>
                  </a:cubicBezTo>
                  <a:cubicBezTo>
                    <a:pt x="46" y="133"/>
                    <a:pt x="43" y="133"/>
                    <a:pt x="40" y="133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39" y="166"/>
                    <a:pt x="37" y="166"/>
                    <a:pt x="36" y="166"/>
                  </a:cubicBezTo>
                  <a:cubicBezTo>
                    <a:pt x="33" y="167"/>
                    <a:pt x="30" y="167"/>
                    <a:pt x="28" y="167"/>
                  </a:cubicBezTo>
                  <a:cubicBezTo>
                    <a:pt x="26" y="168"/>
                    <a:pt x="24" y="168"/>
                    <a:pt x="22" y="168"/>
                  </a:cubicBezTo>
                  <a:cubicBezTo>
                    <a:pt x="20" y="168"/>
                    <a:pt x="19" y="169"/>
                    <a:pt x="17" y="169"/>
                  </a:cubicBezTo>
                  <a:cubicBezTo>
                    <a:pt x="16" y="169"/>
                    <a:pt x="14" y="170"/>
                    <a:pt x="13" y="170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1" y="204"/>
                    <a:pt x="11" y="204"/>
                    <a:pt x="10" y="204"/>
                  </a:cubicBezTo>
                  <a:cubicBezTo>
                    <a:pt x="9" y="205"/>
                    <a:pt x="8" y="205"/>
                    <a:pt x="7" y="205"/>
                  </a:cubicBezTo>
                  <a:cubicBezTo>
                    <a:pt x="7" y="205"/>
                    <a:pt x="6" y="206"/>
                    <a:pt x="5" y="206"/>
                  </a:cubicBezTo>
                  <a:cubicBezTo>
                    <a:pt x="5" y="206"/>
                    <a:pt x="4" y="206"/>
                    <a:pt x="4" y="207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242"/>
                    <a:pt x="2" y="242"/>
                    <a:pt x="2" y="242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0"/>
                    <a:pt x="0" y="206"/>
                    <a:pt x="112" y="155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233" y="82"/>
                    <a:pt x="261" y="34"/>
                    <a:pt x="25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Freeform 249"/>
            <p:cNvSpPr>
              <a:spLocks/>
            </p:cNvSpPr>
            <p:nvPr/>
          </p:nvSpPr>
          <p:spPr bwMode="auto">
            <a:xfrm>
              <a:off x="6237655" y="3773621"/>
              <a:ext cx="1026037" cy="384483"/>
            </a:xfrm>
            <a:custGeom>
              <a:avLst/>
              <a:gdLst>
                <a:gd name="T0" fmla="*/ 272 w 578"/>
                <a:gd name="T1" fmla="*/ 38 h 217"/>
                <a:gd name="T2" fmla="*/ 274 w 578"/>
                <a:gd name="T3" fmla="*/ 32 h 217"/>
                <a:gd name="T4" fmla="*/ 145 w 578"/>
                <a:gd name="T5" fmla="*/ 0 h 217"/>
                <a:gd name="T6" fmla="*/ 14 w 578"/>
                <a:gd name="T7" fmla="*/ 13 h 217"/>
                <a:gd name="T8" fmla="*/ 139 w 578"/>
                <a:gd name="T9" fmla="*/ 66 h 217"/>
                <a:gd name="T10" fmla="*/ 140 w 578"/>
                <a:gd name="T11" fmla="*/ 69 h 217"/>
                <a:gd name="T12" fmla="*/ 140 w 578"/>
                <a:gd name="T13" fmla="*/ 70 h 217"/>
                <a:gd name="T14" fmla="*/ 140 w 578"/>
                <a:gd name="T15" fmla="*/ 73 h 217"/>
                <a:gd name="T16" fmla="*/ 141 w 578"/>
                <a:gd name="T17" fmla="*/ 74 h 217"/>
                <a:gd name="T18" fmla="*/ 141 w 578"/>
                <a:gd name="T19" fmla="*/ 77 h 217"/>
                <a:gd name="T20" fmla="*/ 141 w 578"/>
                <a:gd name="T21" fmla="*/ 78 h 217"/>
                <a:gd name="T22" fmla="*/ 141 w 578"/>
                <a:gd name="T23" fmla="*/ 81 h 217"/>
                <a:gd name="T24" fmla="*/ 140 w 578"/>
                <a:gd name="T25" fmla="*/ 82 h 217"/>
                <a:gd name="T26" fmla="*/ 140 w 578"/>
                <a:gd name="T27" fmla="*/ 85 h 217"/>
                <a:gd name="T28" fmla="*/ 140 w 578"/>
                <a:gd name="T29" fmla="*/ 87 h 217"/>
                <a:gd name="T30" fmla="*/ 139 w 578"/>
                <a:gd name="T31" fmla="*/ 90 h 217"/>
                <a:gd name="T32" fmla="*/ 139 w 578"/>
                <a:gd name="T33" fmla="*/ 91 h 217"/>
                <a:gd name="T34" fmla="*/ 137 w 578"/>
                <a:gd name="T35" fmla="*/ 95 h 217"/>
                <a:gd name="T36" fmla="*/ 137 w 578"/>
                <a:gd name="T37" fmla="*/ 96 h 217"/>
                <a:gd name="T38" fmla="*/ 135 w 578"/>
                <a:gd name="T39" fmla="*/ 100 h 217"/>
                <a:gd name="T40" fmla="*/ 134 w 578"/>
                <a:gd name="T41" fmla="*/ 101 h 217"/>
                <a:gd name="T42" fmla="*/ 133 w 578"/>
                <a:gd name="T43" fmla="*/ 105 h 217"/>
                <a:gd name="T44" fmla="*/ 132 w 578"/>
                <a:gd name="T45" fmla="*/ 106 h 217"/>
                <a:gd name="T46" fmla="*/ 130 w 578"/>
                <a:gd name="T47" fmla="*/ 110 h 217"/>
                <a:gd name="T48" fmla="*/ 129 w 578"/>
                <a:gd name="T49" fmla="*/ 111 h 217"/>
                <a:gd name="T50" fmla="*/ 125 w 578"/>
                <a:gd name="T51" fmla="*/ 116 h 217"/>
                <a:gd name="T52" fmla="*/ 125 w 578"/>
                <a:gd name="T53" fmla="*/ 117 h 217"/>
                <a:gd name="T54" fmla="*/ 121 w 578"/>
                <a:gd name="T55" fmla="*/ 122 h 217"/>
                <a:gd name="T56" fmla="*/ 120 w 578"/>
                <a:gd name="T57" fmla="*/ 123 h 217"/>
                <a:gd name="T58" fmla="*/ 117 w 578"/>
                <a:gd name="T59" fmla="*/ 127 h 217"/>
                <a:gd name="T60" fmla="*/ 115 w 578"/>
                <a:gd name="T61" fmla="*/ 129 h 217"/>
                <a:gd name="T62" fmla="*/ 111 w 578"/>
                <a:gd name="T63" fmla="*/ 133 h 217"/>
                <a:gd name="T64" fmla="*/ 110 w 578"/>
                <a:gd name="T65" fmla="*/ 135 h 217"/>
                <a:gd name="T66" fmla="*/ 104 w 578"/>
                <a:gd name="T67" fmla="*/ 140 h 217"/>
                <a:gd name="T68" fmla="*/ 103 w 578"/>
                <a:gd name="T69" fmla="*/ 142 h 217"/>
                <a:gd name="T70" fmla="*/ 98 w 578"/>
                <a:gd name="T71" fmla="*/ 146 h 217"/>
                <a:gd name="T72" fmla="*/ 96 w 578"/>
                <a:gd name="T73" fmla="*/ 149 h 217"/>
                <a:gd name="T74" fmla="*/ 91 w 578"/>
                <a:gd name="T75" fmla="*/ 153 h 217"/>
                <a:gd name="T76" fmla="*/ 89 w 578"/>
                <a:gd name="T77" fmla="*/ 155 h 217"/>
                <a:gd name="T78" fmla="*/ 81 w 578"/>
                <a:gd name="T79" fmla="*/ 161 h 217"/>
                <a:gd name="T80" fmla="*/ 80 w 578"/>
                <a:gd name="T81" fmla="*/ 162 h 217"/>
                <a:gd name="T82" fmla="*/ 73 w 578"/>
                <a:gd name="T83" fmla="*/ 168 h 217"/>
                <a:gd name="T84" fmla="*/ 70 w 578"/>
                <a:gd name="T85" fmla="*/ 170 h 217"/>
                <a:gd name="T86" fmla="*/ 64 w 578"/>
                <a:gd name="T87" fmla="*/ 175 h 217"/>
                <a:gd name="T88" fmla="*/ 61 w 578"/>
                <a:gd name="T89" fmla="*/ 177 h 217"/>
                <a:gd name="T90" fmla="*/ 53 w 578"/>
                <a:gd name="T91" fmla="*/ 183 h 217"/>
                <a:gd name="T92" fmla="*/ 51 w 578"/>
                <a:gd name="T93" fmla="*/ 184 h 217"/>
                <a:gd name="T94" fmla="*/ 40 w 578"/>
                <a:gd name="T95" fmla="*/ 191 h 217"/>
                <a:gd name="T96" fmla="*/ 38 w 578"/>
                <a:gd name="T97" fmla="*/ 193 h 217"/>
                <a:gd name="T98" fmla="*/ 29 w 578"/>
                <a:gd name="T99" fmla="*/ 199 h 217"/>
                <a:gd name="T100" fmla="*/ 25 w 578"/>
                <a:gd name="T101" fmla="*/ 202 h 217"/>
                <a:gd name="T102" fmla="*/ 17 w 578"/>
                <a:gd name="T103" fmla="*/ 207 h 217"/>
                <a:gd name="T104" fmla="*/ 13 w 578"/>
                <a:gd name="T105" fmla="*/ 209 h 217"/>
                <a:gd name="T106" fmla="*/ 0 w 578"/>
                <a:gd name="T107" fmla="*/ 217 h 217"/>
                <a:gd name="T108" fmla="*/ 578 w 578"/>
                <a:gd name="T109" fmla="*/ 151 h 217"/>
                <a:gd name="T110" fmla="*/ 514 w 578"/>
                <a:gd name="T111" fmla="*/ 38 h 217"/>
                <a:gd name="T112" fmla="*/ 272 w 578"/>
                <a:gd name="T113" fmla="*/ 3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8" h="217">
                  <a:moveTo>
                    <a:pt x="272" y="38"/>
                  </a:moveTo>
                  <a:cubicBezTo>
                    <a:pt x="274" y="32"/>
                    <a:pt x="274" y="32"/>
                    <a:pt x="274" y="3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23" y="19"/>
                    <a:pt x="139" y="66"/>
                  </a:cubicBezTo>
                  <a:cubicBezTo>
                    <a:pt x="139" y="67"/>
                    <a:pt x="140" y="68"/>
                    <a:pt x="140" y="69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71"/>
                    <a:pt x="140" y="72"/>
                    <a:pt x="140" y="73"/>
                  </a:cubicBezTo>
                  <a:cubicBezTo>
                    <a:pt x="140" y="73"/>
                    <a:pt x="140" y="74"/>
                    <a:pt x="141" y="74"/>
                  </a:cubicBezTo>
                  <a:cubicBezTo>
                    <a:pt x="141" y="75"/>
                    <a:pt x="141" y="76"/>
                    <a:pt x="141" y="77"/>
                  </a:cubicBezTo>
                  <a:cubicBezTo>
                    <a:pt x="141" y="77"/>
                    <a:pt x="141" y="77"/>
                    <a:pt x="141" y="78"/>
                  </a:cubicBezTo>
                  <a:cubicBezTo>
                    <a:pt x="141" y="79"/>
                    <a:pt x="141" y="80"/>
                    <a:pt x="141" y="81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3"/>
                    <a:pt x="140" y="84"/>
                    <a:pt x="140" y="85"/>
                  </a:cubicBezTo>
                  <a:cubicBezTo>
                    <a:pt x="140" y="86"/>
                    <a:pt x="140" y="86"/>
                    <a:pt x="140" y="87"/>
                  </a:cubicBezTo>
                  <a:cubicBezTo>
                    <a:pt x="139" y="88"/>
                    <a:pt x="139" y="89"/>
                    <a:pt x="139" y="90"/>
                  </a:cubicBezTo>
                  <a:cubicBezTo>
                    <a:pt x="139" y="90"/>
                    <a:pt x="139" y="91"/>
                    <a:pt x="139" y="91"/>
                  </a:cubicBezTo>
                  <a:cubicBezTo>
                    <a:pt x="138" y="92"/>
                    <a:pt x="138" y="94"/>
                    <a:pt x="137" y="9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6" y="97"/>
                    <a:pt x="136" y="99"/>
                    <a:pt x="135" y="100"/>
                  </a:cubicBezTo>
                  <a:cubicBezTo>
                    <a:pt x="135" y="100"/>
                    <a:pt x="135" y="101"/>
                    <a:pt x="134" y="101"/>
                  </a:cubicBezTo>
                  <a:cubicBezTo>
                    <a:pt x="134" y="103"/>
                    <a:pt x="133" y="104"/>
                    <a:pt x="133" y="105"/>
                  </a:cubicBezTo>
                  <a:cubicBezTo>
                    <a:pt x="132" y="105"/>
                    <a:pt x="132" y="106"/>
                    <a:pt x="132" y="106"/>
                  </a:cubicBezTo>
                  <a:cubicBezTo>
                    <a:pt x="131" y="108"/>
                    <a:pt x="130" y="109"/>
                    <a:pt x="130" y="110"/>
                  </a:cubicBezTo>
                  <a:cubicBezTo>
                    <a:pt x="129" y="110"/>
                    <a:pt x="129" y="111"/>
                    <a:pt x="129" y="111"/>
                  </a:cubicBezTo>
                  <a:cubicBezTo>
                    <a:pt x="128" y="113"/>
                    <a:pt x="127" y="115"/>
                    <a:pt x="125" y="116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4" y="119"/>
                    <a:pt x="123" y="120"/>
                    <a:pt x="121" y="122"/>
                  </a:cubicBezTo>
                  <a:cubicBezTo>
                    <a:pt x="121" y="122"/>
                    <a:pt x="120" y="123"/>
                    <a:pt x="120" y="123"/>
                  </a:cubicBezTo>
                  <a:cubicBezTo>
                    <a:pt x="119" y="125"/>
                    <a:pt x="118" y="126"/>
                    <a:pt x="117" y="127"/>
                  </a:cubicBezTo>
                  <a:cubicBezTo>
                    <a:pt x="116" y="128"/>
                    <a:pt x="116" y="128"/>
                    <a:pt x="115" y="129"/>
                  </a:cubicBezTo>
                  <a:cubicBezTo>
                    <a:pt x="114" y="130"/>
                    <a:pt x="113" y="132"/>
                    <a:pt x="111" y="133"/>
                  </a:cubicBezTo>
                  <a:cubicBezTo>
                    <a:pt x="111" y="134"/>
                    <a:pt x="110" y="134"/>
                    <a:pt x="110" y="135"/>
                  </a:cubicBezTo>
                  <a:cubicBezTo>
                    <a:pt x="108" y="137"/>
                    <a:pt x="106" y="138"/>
                    <a:pt x="104" y="140"/>
                  </a:cubicBezTo>
                  <a:cubicBezTo>
                    <a:pt x="104" y="141"/>
                    <a:pt x="103" y="141"/>
                    <a:pt x="103" y="142"/>
                  </a:cubicBezTo>
                  <a:cubicBezTo>
                    <a:pt x="101" y="143"/>
                    <a:pt x="100" y="145"/>
                    <a:pt x="98" y="146"/>
                  </a:cubicBezTo>
                  <a:cubicBezTo>
                    <a:pt x="97" y="147"/>
                    <a:pt x="97" y="148"/>
                    <a:pt x="96" y="149"/>
                  </a:cubicBezTo>
                  <a:cubicBezTo>
                    <a:pt x="94" y="150"/>
                    <a:pt x="92" y="151"/>
                    <a:pt x="91" y="153"/>
                  </a:cubicBezTo>
                  <a:cubicBezTo>
                    <a:pt x="90" y="154"/>
                    <a:pt x="89" y="154"/>
                    <a:pt x="89" y="155"/>
                  </a:cubicBezTo>
                  <a:cubicBezTo>
                    <a:pt x="86" y="157"/>
                    <a:pt x="84" y="159"/>
                    <a:pt x="81" y="161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78" y="164"/>
                    <a:pt x="75" y="166"/>
                    <a:pt x="73" y="168"/>
                  </a:cubicBezTo>
                  <a:cubicBezTo>
                    <a:pt x="72" y="169"/>
                    <a:pt x="71" y="169"/>
                    <a:pt x="70" y="170"/>
                  </a:cubicBezTo>
                  <a:cubicBezTo>
                    <a:pt x="68" y="172"/>
                    <a:pt x="66" y="173"/>
                    <a:pt x="64" y="175"/>
                  </a:cubicBezTo>
                  <a:cubicBezTo>
                    <a:pt x="63" y="176"/>
                    <a:pt x="62" y="176"/>
                    <a:pt x="61" y="177"/>
                  </a:cubicBezTo>
                  <a:cubicBezTo>
                    <a:pt x="58" y="179"/>
                    <a:pt x="56" y="181"/>
                    <a:pt x="53" y="183"/>
                  </a:cubicBezTo>
                  <a:cubicBezTo>
                    <a:pt x="52" y="183"/>
                    <a:pt x="52" y="184"/>
                    <a:pt x="51" y="184"/>
                  </a:cubicBezTo>
                  <a:cubicBezTo>
                    <a:pt x="47" y="187"/>
                    <a:pt x="44" y="189"/>
                    <a:pt x="40" y="191"/>
                  </a:cubicBezTo>
                  <a:cubicBezTo>
                    <a:pt x="39" y="192"/>
                    <a:pt x="39" y="193"/>
                    <a:pt x="38" y="193"/>
                  </a:cubicBezTo>
                  <a:cubicBezTo>
                    <a:pt x="35" y="195"/>
                    <a:pt x="32" y="197"/>
                    <a:pt x="29" y="199"/>
                  </a:cubicBezTo>
                  <a:cubicBezTo>
                    <a:pt x="28" y="200"/>
                    <a:pt x="27" y="201"/>
                    <a:pt x="25" y="202"/>
                  </a:cubicBezTo>
                  <a:cubicBezTo>
                    <a:pt x="23" y="203"/>
                    <a:pt x="20" y="205"/>
                    <a:pt x="17" y="207"/>
                  </a:cubicBezTo>
                  <a:cubicBezTo>
                    <a:pt x="16" y="208"/>
                    <a:pt x="14" y="209"/>
                    <a:pt x="13" y="209"/>
                  </a:cubicBezTo>
                  <a:cubicBezTo>
                    <a:pt x="9" y="212"/>
                    <a:pt x="5" y="215"/>
                    <a:pt x="0" y="217"/>
                  </a:cubicBezTo>
                  <a:cubicBezTo>
                    <a:pt x="35" y="202"/>
                    <a:pt x="578" y="176"/>
                    <a:pt x="578" y="151"/>
                  </a:cubicBezTo>
                  <a:cubicBezTo>
                    <a:pt x="514" y="38"/>
                    <a:pt x="514" y="38"/>
                    <a:pt x="514" y="38"/>
                  </a:cubicBezTo>
                  <a:lnTo>
                    <a:pt x="272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3" name="Freeform 250"/>
            <p:cNvSpPr>
              <a:spLocks/>
            </p:cNvSpPr>
            <p:nvPr/>
          </p:nvSpPr>
          <p:spPr bwMode="auto">
            <a:xfrm>
              <a:off x="5394490" y="4310998"/>
              <a:ext cx="1784511" cy="623567"/>
            </a:xfrm>
            <a:custGeom>
              <a:avLst/>
              <a:gdLst>
                <a:gd name="T0" fmla="*/ 990 w 1005"/>
                <a:gd name="T1" fmla="*/ 352 h 352"/>
                <a:gd name="T2" fmla="*/ 990 w 1005"/>
                <a:gd name="T3" fmla="*/ 233 h 352"/>
                <a:gd name="T4" fmla="*/ 990 w 1005"/>
                <a:gd name="T5" fmla="*/ 233 h 352"/>
                <a:gd name="T6" fmla="*/ 988 w 1005"/>
                <a:gd name="T7" fmla="*/ 237 h 352"/>
                <a:gd name="T8" fmla="*/ 984 w 1005"/>
                <a:gd name="T9" fmla="*/ 240 h 352"/>
                <a:gd name="T10" fmla="*/ 978 w 1005"/>
                <a:gd name="T11" fmla="*/ 243 h 352"/>
                <a:gd name="T12" fmla="*/ 970 w 1005"/>
                <a:gd name="T13" fmla="*/ 246 h 352"/>
                <a:gd name="T14" fmla="*/ 960 w 1005"/>
                <a:gd name="T15" fmla="*/ 249 h 352"/>
                <a:gd name="T16" fmla="*/ 952 w 1005"/>
                <a:gd name="T17" fmla="*/ 251 h 352"/>
                <a:gd name="T18" fmla="*/ 952 w 1005"/>
                <a:gd name="T19" fmla="*/ 218 h 352"/>
                <a:gd name="T20" fmla="*/ 948 w 1005"/>
                <a:gd name="T21" fmla="*/ 219 h 352"/>
                <a:gd name="T22" fmla="*/ 933 w 1005"/>
                <a:gd name="T23" fmla="*/ 222 h 352"/>
                <a:gd name="T24" fmla="*/ 915 w 1005"/>
                <a:gd name="T25" fmla="*/ 225 h 352"/>
                <a:gd name="T26" fmla="*/ 892 w 1005"/>
                <a:gd name="T27" fmla="*/ 228 h 352"/>
                <a:gd name="T28" fmla="*/ 861 w 1005"/>
                <a:gd name="T29" fmla="*/ 232 h 352"/>
                <a:gd name="T30" fmla="*/ 844 w 1005"/>
                <a:gd name="T31" fmla="*/ 234 h 352"/>
                <a:gd name="T32" fmla="*/ 844 w 1005"/>
                <a:gd name="T33" fmla="*/ 200 h 352"/>
                <a:gd name="T34" fmla="*/ 813 w 1005"/>
                <a:gd name="T35" fmla="*/ 203 h 352"/>
                <a:gd name="T36" fmla="*/ 687 w 1005"/>
                <a:gd name="T37" fmla="*/ 211 h 352"/>
                <a:gd name="T38" fmla="*/ 686 w 1005"/>
                <a:gd name="T39" fmla="*/ 211 h 352"/>
                <a:gd name="T40" fmla="*/ 686 w 1005"/>
                <a:gd name="T41" fmla="*/ 177 h 352"/>
                <a:gd name="T42" fmla="*/ 640 w 1005"/>
                <a:gd name="T43" fmla="*/ 179 h 352"/>
                <a:gd name="T44" fmla="*/ 584 w 1005"/>
                <a:gd name="T45" fmla="*/ 180 h 352"/>
                <a:gd name="T46" fmla="*/ 543 w 1005"/>
                <a:gd name="T47" fmla="*/ 181 h 352"/>
                <a:gd name="T48" fmla="*/ 505 w 1005"/>
                <a:gd name="T49" fmla="*/ 181 h 352"/>
                <a:gd name="T50" fmla="*/ 494 w 1005"/>
                <a:gd name="T51" fmla="*/ 181 h 352"/>
                <a:gd name="T52" fmla="*/ 494 w 1005"/>
                <a:gd name="T53" fmla="*/ 148 h 352"/>
                <a:gd name="T54" fmla="*/ 470 w 1005"/>
                <a:gd name="T55" fmla="*/ 148 h 352"/>
                <a:gd name="T56" fmla="*/ 437 w 1005"/>
                <a:gd name="T57" fmla="*/ 148 h 352"/>
                <a:gd name="T58" fmla="*/ 405 w 1005"/>
                <a:gd name="T59" fmla="*/ 147 h 352"/>
                <a:gd name="T60" fmla="*/ 374 w 1005"/>
                <a:gd name="T61" fmla="*/ 146 h 352"/>
                <a:gd name="T62" fmla="*/ 344 w 1005"/>
                <a:gd name="T63" fmla="*/ 146 h 352"/>
                <a:gd name="T64" fmla="*/ 313 w 1005"/>
                <a:gd name="T65" fmla="*/ 145 h 352"/>
                <a:gd name="T66" fmla="*/ 307 w 1005"/>
                <a:gd name="T67" fmla="*/ 144 h 352"/>
                <a:gd name="T68" fmla="*/ 307 w 1005"/>
                <a:gd name="T69" fmla="*/ 111 h 352"/>
                <a:gd name="T70" fmla="*/ 282 w 1005"/>
                <a:gd name="T71" fmla="*/ 110 h 352"/>
                <a:gd name="T72" fmla="*/ 251 w 1005"/>
                <a:gd name="T73" fmla="*/ 108 h 352"/>
                <a:gd name="T74" fmla="*/ 218 w 1005"/>
                <a:gd name="T75" fmla="*/ 106 h 352"/>
                <a:gd name="T76" fmla="*/ 183 w 1005"/>
                <a:gd name="T77" fmla="*/ 104 h 352"/>
                <a:gd name="T78" fmla="*/ 144 w 1005"/>
                <a:gd name="T79" fmla="*/ 100 h 352"/>
                <a:gd name="T80" fmla="*/ 144 w 1005"/>
                <a:gd name="T81" fmla="*/ 67 h 352"/>
                <a:gd name="T82" fmla="*/ 39 w 1005"/>
                <a:gd name="T83" fmla="*/ 52 h 352"/>
                <a:gd name="T84" fmla="*/ 39 w 1005"/>
                <a:gd name="T85" fmla="*/ 18 h 352"/>
                <a:gd name="T86" fmla="*/ 0 w 1005"/>
                <a:gd name="T87" fmla="*/ 0 h 352"/>
                <a:gd name="T88" fmla="*/ 0 w 1005"/>
                <a:gd name="T89" fmla="*/ 87 h 352"/>
                <a:gd name="T90" fmla="*/ 640 w 1005"/>
                <a:gd name="T91" fmla="*/ 293 h 352"/>
                <a:gd name="T92" fmla="*/ 990 w 1005"/>
                <a:gd name="T9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5" h="352">
                  <a:moveTo>
                    <a:pt x="990" y="352"/>
                  </a:moveTo>
                  <a:cubicBezTo>
                    <a:pt x="990" y="233"/>
                    <a:pt x="990" y="233"/>
                    <a:pt x="990" y="233"/>
                  </a:cubicBezTo>
                  <a:cubicBezTo>
                    <a:pt x="990" y="233"/>
                    <a:pt x="990" y="233"/>
                    <a:pt x="990" y="233"/>
                  </a:cubicBezTo>
                  <a:cubicBezTo>
                    <a:pt x="990" y="234"/>
                    <a:pt x="988" y="235"/>
                    <a:pt x="988" y="237"/>
                  </a:cubicBezTo>
                  <a:cubicBezTo>
                    <a:pt x="987" y="238"/>
                    <a:pt x="985" y="239"/>
                    <a:pt x="984" y="240"/>
                  </a:cubicBezTo>
                  <a:cubicBezTo>
                    <a:pt x="982" y="241"/>
                    <a:pt x="980" y="242"/>
                    <a:pt x="978" y="243"/>
                  </a:cubicBezTo>
                  <a:cubicBezTo>
                    <a:pt x="976" y="244"/>
                    <a:pt x="973" y="245"/>
                    <a:pt x="970" y="246"/>
                  </a:cubicBezTo>
                  <a:cubicBezTo>
                    <a:pt x="967" y="247"/>
                    <a:pt x="964" y="248"/>
                    <a:pt x="960" y="249"/>
                  </a:cubicBezTo>
                  <a:cubicBezTo>
                    <a:pt x="958" y="250"/>
                    <a:pt x="955" y="250"/>
                    <a:pt x="952" y="251"/>
                  </a:cubicBezTo>
                  <a:cubicBezTo>
                    <a:pt x="952" y="218"/>
                    <a:pt x="952" y="218"/>
                    <a:pt x="952" y="218"/>
                  </a:cubicBezTo>
                  <a:cubicBezTo>
                    <a:pt x="951" y="218"/>
                    <a:pt x="950" y="218"/>
                    <a:pt x="948" y="219"/>
                  </a:cubicBezTo>
                  <a:cubicBezTo>
                    <a:pt x="944" y="220"/>
                    <a:pt x="939" y="221"/>
                    <a:pt x="933" y="222"/>
                  </a:cubicBezTo>
                  <a:cubicBezTo>
                    <a:pt x="928" y="223"/>
                    <a:pt x="922" y="224"/>
                    <a:pt x="915" y="225"/>
                  </a:cubicBezTo>
                  <a:cubicBezTo>
                    <a:pt x="908" y="226"/>
                    <a:pt x="900" y="227"/>
                    <a:pt x="892" y="228"/>
                  </a:cubicBezTo>
                  <a:cubicBezTo>
                    <a:pt x="882" y="229"/>
                    <a:pt x="872" y="231"/>
                    <a:pt x="861" y="232"/>
                  </a:cubicBezTo>
                  <a:cubicBezTo>
                    <a:pt x="856" y="233"/>
                    <a:pt x="850" y="233"/>
                    <a:pt x="844" y="234"/>
                  </a:cubicBezTo>
                  <a:cubicBezTo>
                    <a:pt x="844" y="200"/>
                    <a:pt x="844" y="200"/>
                    <a:pt x="844" y="200"/>
                  </a:cubicBezTo>
                  <a:cubicBezTo>
                    <a:pt x="834" y="201"/>
                    <a:pt x="824" y="202"/>
                    <a:pt x="813" y="203"/>
                  </a:cubicBezTo>
                  <a:cubicBezTo>
                    <a:pt x="775" y="206"/>
                    <a:pt x="733" y="209"/>
                    <a:pt x="687" y="211"/>
                  </a:cubicBezTo>
                  <a:cubicBezTo>
                    <a:pt x="686" y="211"/>
                    <a:pt x="686" y="211"/>
                    <a:pt x="686" y="211"/>
                  </a:cubicBezTo>
                  <a:cubicBezTo>
                    <a:pt x="686" y="177"/>
                    <a:pt x="686" y="177"/>
                    <a:pt x="686" y="177"/>
                  </a:cubicBezTo>
                  <a:cubicBezTo>
                    <a:pt x="671" y="178"/>
                    <a:pt x="656" y="179"/>
                    <a:pt x="640" y="179"/>
                  </a:cubicBezTo>
                  <a:cubicBezTo>
                    <a:pt x="622" y="180"/>
                    <a:pt x="603" y="180"/>
                    <a:pt x="584" y="180"/>
                  </a:cubicBezTo>
                  <a:cubicBezTo>
                    <a:pt x="571" y="181"/>
                    <a:pt x="557" y="181"/>
                    <a:pt x="543" y="181"/>
                  </a:cubicBezTo>
                  <a:cubicBezTo>
                    <a:pt x="530" y="181"/>
                    <a:pt x="518" y="181"/>
                    <a:pt x="505" y="181"/>
                  </a:cubicBezTo>
                  <a:cubicBezTo>
                    <a:pt x="501" y="181"/>
                    <a:pt x="498" y="181"/>
                    <a:pt x="494" y="181"/>
                  </a:cubicBezTo>
                  <a:cubicBezTo>
                    <a:pt x="494" y="148"/>
                    <a:pt x="494" y="148"/>
                    <a:pt x="494" y="148"/>
                  </a:cubicBezTo>
                  <a:cubicBezTo>
                    <a:pt x="486" y="148"/>
                    <a:pt x="478" y="148"/>
                    <a:pt x="470" y="148"/>
                  </a:cubicBezTo>
                  <a:cubicBezTo>
                    <a:pt x="459" y="148"/>
                    <a:pt x="448" y="148"/>
                    <a:pt x="437" y="148"/>
                  </a:cubicBezTo>
                  <a:cubicBezTo>
                    <a:pt x="426" y="147"/>
                    <a:pt x="416" y="147"/>
                    <a:pt x="405" y="147"/>
                  </a:cubicBezTo>
                  <a:cubicBezTo>
                    <a:pt x="395" y="147"/>
                    <a:pt x="385" y="147"/>
                    <a:pt x="374" y="146"/>
                  </a:cubicBezTo>
                  <a:cubicBezTo>
                    <a:pt x="364" y="146"/>
                    <a:pt x="354" y="146"/>
                    <a:pt x="344" y="146"/>
                  </a:cubicBezTo>
                  <a:cubicBezTo>
                    <a:pt x="333" y="145"/>
                    <a:pt x="323" y="145"/>
                    <a:pt x="313" y="145"/>
                  </a:cubicBezTo>
                  <a:cubicBezTo>
                    <a:pt x="311" y="144"/>
                    <a:pt x="309" y="144"/>
                    <a:pt x="307" y="144"/>
                  </a:cubicBezTo>
                  <a:cubicBezTo>
                    <a:pt x="307" y="111"/>
                    <a:pt x="307" y="111"/>
                    <a:pt x="307" y="111"/>
                  </a:cubicBezTo>
                  <a:cubicBezTo>
                    <a:pt x="298" y="111"/>
                    <a:pt x="290" y="110"/>
                    <a:pt x="282" y="110"/>
                  </a:cubicBezTo>
                  <a:cubicBezTo>
                    <a:pt x="272" y="109"/>
                    <a:pt x="261" y="109"/>
                    <a:pt x="251" y="108"/>
                  </a:cubicBezTo>
                  <a:cubicBezTo>
                    <a:pt x="240" y="108"/>
                    <a:pt x="229" y="107"/>
                    <a:pt x="218" y="106"/>
                  </a:cubicBezTo>
                  <a:cubicBezTo>
                    <a:pt x="206" y="106"/>
                    <a:pt x="194" y="105"/>
                    <a:pt x="183" y="104"/>
                  </a:cubicBezTo>
                  <a:cubicBezTo>
                    <a:pt x="169" y="103"/>
                    <a:pt x="156" y="102"/>
                    <a:pt x="144" y="100"/>
                  </a:cubicBezTo>
                  <a:cubicBezTo>
                    <a:pt x="144" y="67"/>
                    <a:pt x="144" y="67"/>
                    <a:pt x="144" y="67"/>
                  </a:cubicBezTo>
                  <a:cubicBezTo>
                    <a:pt x="100" y="63"/>
                    <a:pt x="64" y="57"/>
                    <a:pt x="39" y="5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14" y="13"/>
                    <a:pt x="0" y="6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01"/>
                    <a:pt x="289" y="258"/>
                    <a:pt x="640" y="293"/>
                  </a:cubicBezTo>
                  <a:cubicBezTo>
                    <a:pt x="1005" y="330"/>
                    <a:pt x="986" y="339"/>
                    <a:pt x="990" y="352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4" name="Freeform 251"/>
            <p:cNvSpPr>
              <a:spLocks/>
            </p:cNvSpPr>
            <p:nvPr/>
          </p:nvSpPr>
          <p:spPr bwMode="auto">
            <a:xfrm>
              <a:off x="5394490" y="4312497"/>
              <a:ext cx="665538" cy="33727"/>
            </a:xfrm>
            <a:custGeom>
              <a:avLst/>
              <a:gdLst>
                <a:gd name="T0" fmla="*/ 365 w 375"/>
                <a:gd name="T1" fmla="*/ 0 h 19"/>
                <a:gd name="T2" fmla="*/ 375 w 375"/>
                <a:gd name="T3" fmla="*/ 5 h 19"/>
                <a:gd name="T4" fmla="*/ 39 w 375"/>
                <a:gd name="T5" fmla="*/ 19 h 19"/>
                <a:gd name="T6" fmla="*/ 0 w 375"/>
                <a:gd name="T7" fmla="*/ 0 h 19"/>
                <a:gd name="T8" fmla="*/ 365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65" y="0"/>
                  </a:moveTo>
                  <a:cubicBezTo>
                    <a:pt x="365" y="2"/>
                    <a:pt x="369" y="3"/>
                    <a:pt x="375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14" y="13"/>
                    <a:pt x="0" y="7"/>
                    <a:pt x="0" y="0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Freeform 252"/>
            <p:cNvSpPr>
              <a:spLocks/>
            </p:cNvSpPr>
            <p:nvPr/>
          </p:nvSpPr>
          <p:spPr bwMode="auto">
            <a:xfrm>
              <a:off x="5463442" y="4321491"/>
              <a:ext cx="596586" cy="83192"/>
            </a:xfrm>
            <a:custGeom>
              <a:avLst/>
              <a:gdLst>
                <a:gd name="T0" fmla="*/ 796 w 796"/>
                <a:gd name="T1" fmla="*/ 78 h 111"/>
                <a:gd name="T2" fmla="*/ 0 w 796"/>
                <a:gd name="T3" fmla="*/ 111 h 111"/>
                <a:gd name="T4" fmla="*/ 0 w 796"/>
                <a:gd name="T5" fmla="*/ 33 h 111"/>
                <a:gd name="T6" fmla="*/ 796 w 796"/>
                <a:gd name="T7" fmla="*/ 0 h 111"/>
                <a:gd name="T8" fmla="*/ 796 w 796"/>
                <a:gd name="T9" fmla="*/ 7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1">
                  <a:moveTo>
                    <a:pt x="796" y="78"/>
                  </a:moveTo>
                  <a:lnTo>
                    <a:pt x="0" y="111"/>
                  </a:lnTo>
                  <a:lnTo>
                    <a:pt x="0" y="33"/>
                  </a:lnTo>
                  <a:lnTo>
                    <a:pt x="796" y="0"/>
                  </a:lnTo>
                  <a:lnTo>
                    <a:pt x="796" y="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Freeform 253"/>
            <p:cNvSpPr>
              <a:spLocks/>
            </p:cNvSpPr>
            <p:nvPr/>
          </p:nvSpPr>
          <p:spPr bwMode="auto">
            <a:xfrm>
              <a:off x="6272880" y="2917716"/>
              <a:ext cx="378487" cy="74198"/>
            </a:xfrm>
            <a:custGeom>
              <a:avLst/>
              <a:gdLst>
                <a:gd name="T0" fmla="*/ 0 w 213"/>
                <a:gd name="T1" fmla="*/ 0 h 42"/>
                <a:gd name="T2" fmla="*/ 213 w 213"/>
                <a:gd name="T3" fmla="*/ 5 h 42"/>
                <a:gd name="T4" fmla="*/ 56 w 213"/>
                <a:gd name="T5" fmla="*/ 42 h 42"/>
                <a:gd name="T6" fmla="*/ 0 w 213"/>
                <a:gd name="T7" fmla="*/ 41 h 42"/>
                <a:gd name="T8" fmla="*/ 0 w 2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42">
                  <a:moveTo>
                    <a:pt x="0" y="0"/>
                  </a:moveTo>
                  <a:cubicBezTo>
                    <a:pt x="76" y="0"/>
                    <a:pt x="147" y="2"/>
                    <a:pt x="213" y="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39" y="42"/>
                    <a:pt x="20" y="41"/>
                    <a:pt x="0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Freeform 254"/>
            <p:cNvSpPr>
              <a:spLocks/>
            </p:cNvSpPr>
            <p:nvPr/>
          </p:nvSpPr>
          <p:spPr bwMode="auto">
            <a:xfrm>
              <a:off x="6372561" y="2859257"/>
              <a:ext cx="605579" cy="72699"/>
            </a:xfrm>
            <a:custGeom>
              <a:avLst/>
              <a:gdLst>
                <a:gd name="T0" fmla="*/ 157 w 341"/>
                <a:gd name="T1" fmla="*/ 0 h 41"/>
                <a:gd name="T2" fmla="*/ 341 w 341"/>
                <a:gd name="T3" fmla="*/ 12 h 41"/>
                <a:gd name="T4" fmla="*/ 49 w 341"/>
                <a:gd name="T5" fmla="*/ 41 h 41"/>
                <a:gd name="T6" fmla="*/ 0 w 341"/>
                <a:gd name="T7" fmla="*/ 38 h 41"/>
                <a:gd name="T8" fmla="*/ 157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157" y="0"/>
                  </a:moveTo>
                  <a:cubicBezTo>
                    <a:pt x="226" y="3"/>
                    <a:pt x="289" y="7"/>
                    <a:pt x="341" y="1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35" y="39"/>
                    <a:pt x="18" y="38"/>
                    <a:pt x="0" y="3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Freeform 255"/>
            <p:cNvSpPr>
              <a:spLocks/>
            </p:cNvSpPr>
            <p:nvPr/>
          </p:nvSpPr>
          <p:spPr bwMode="auto">
            <a:xfrm>
              <a:off x="6458002" y="2812789"/>
              <a:ext cx="732991" cy="60708"/>
            </a:xfrm>
            <a:custGeom>
              <a:avLst/>
              <a:gdLst>
                <a:gd name="T0" fmla="*/ 293 w 413"/>
                <a:gd name="T1" fmla="*/ 0 h 34"/>
                <a:gd name="T2" fmla="*/ 413 w 413"/>
                <a:gd name="T3" fmla="*/ 18 h 34"/>
                <a:gd name="T4" fmla="*/ 32 w 413"/>
                <a:gd name="T5" fmla="*/ 34 h 34"/>
                <a:gd name="T6" fmla="*/ 0 w 413"/>
                <a:gd name="T7" fmla="*/ 29 h 34"/>
                <a:gd name="T8" fmla="*/ 293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293" y="0"/>
                  </a:moveTo>
                  <a:cubicBezTo>
                    <a:pt x="344" y="5"/>
                    <a:pt x="385" y="11"/>
                    <a:pt x="413" y="18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4" y="32"/>
                    <a:pt x="13" y="30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Freeform 256"/>
            <p:cNvSpPr>
              <a:spLocks/>
            </p:cNvSpPr>
            <p:nvPr/>
          </p:nvSpPr>
          <p:spPr bwMode="auto">
            <a:xfrm>
              <a:off x="6514962" y="2777564"/>
              <a:ext cx="753976" cy="37474"/>
            </a:xfrm>
            <a:custGeom>
              <a:avLst/>
              <a:gdLst>
                <a:gd name="T0" fmla="*/ 381 w 425"/>
                <a:gd name="T1" fmla="*/ 0 h 21"/>
                <a:gd name="T2" fmla="*/ 425 w 425"/>
                <a:gd name="T3" fmla="*/ 21 h 21"/>
                <a:gd name="T4" fmla="*/ 11 w 425"/>
                <a:gd name="T5" fmla="*/ 21 h 21"/>
                <a:gd name="T6" fmla="*/ 0 w 425"/>
                <a:gd name="T7" fmla="*/ 16 h 21"/>
                <a:gd name="T8" fmla="*/ 381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381" y="0"/>
                  </a:moveTo>
                  <a:cubicBezTo>
                    <a:pt x="409" y="7"/>
                    <a:pt x="425" y="14"/>
                    <a:pt x="425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9"/>
                    <a:pt x="7" y="17"/>
                    <a:pt x="0" y="1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0" name="Freeform 257"/>
            <p:cNvSpPr>
              <a:spLocks/>
            </p:cNvSpPr>
            <p:nvPr/>
          </p:nvSpPr>
          <p:spPr bwMode="auto">
            <a:xfrm>
              <a:off x="5887648" y="2985170"/>
              <a:ext cx="385232" cy="74198"/>
            </a:xfrm>
            <a:custGeom>
              <a:avLst/>
              <a:gdLst>
                <a:gd name="T0" fmla="*/ 217 w 217"/>
                <a:gd name="T1" fmla="*/ 0 h 42"/>
                <a:gd name="T2" fmla="*/ 217 w 217"/>
                <a:gd name="T3" fmla="*/ 41 h 42"/>
                <a:gd name="T4" fmla="*/ 160 w 217"/>
                <a:gd name="T5" fmla="*/ 42 h 42"/>
                <a:gd name="T6" fmla="*/ 0 w 217"/>
                <a:gd name="T7" fmla="*/ 5 h 42"/>
                <a:gd name="T8" fmla="*/ 21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217" y="0"/>
                  </a:moveTo>
                  <a:cubicBezTo>
                    <a:pt x="217" y="41"/>
                    <a:pt x="217" y="41"/>
                    <a:pt x="217" y="41"/>
                  </a:cubicBezTo>
                  <a:cubicBezTo>
                    <a:pt x="197" y="41"/>
                    <a:pt x="178" y="41"/>
                    <a:pt x="160" y="4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7" y="2"/>
                    <a:pt x="140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Freeform 258"/>
            <p:cNvSpPr>
              <a:spLocks/>
            </p:cNvSpPr>
            <p:nvPr/>
          </p:nvSpPr>
          <p:spPr bwMode="auto">
            <a:xfrm>
              <a:off x="5569868" y="3059368"/>
              <a:ext cx="601832" cy="72699"/>
            </a:xfrm>
            <a:custGeom>
              <a:avLst/>
              <a:gdLst>
                <a:gd name="T0" fmla="*/ 179 w 339"/>
                <a:gd name="T1" fmla="*/ 0 h 41"/>
                <a:gd name="T2" fmla="*/ 339 w 339"/>
                <a:gd name="T3" fmla="*/ 38 h 41"/>
                <a:gd name="T4" fmla="*/ 292 w 339"/>
                <a:gd name="T5" fmla="*/ 41 h 41"/>
                <a:gd name="T6" fmla="*/ 0 w 339"/>
                <a:gd name="T7" fmla="*/ 12 h 41"/>
                <a:gd name="T8" fmla="*/ 179 w 33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41">
                  <a:moveTo>
                    <a:pt x="179" y="0"/>
                  </a:moveTo>
                  <a:cubicBezTo>
                    <a:pt x="339" y="38"/>
                    <a:pt x="339" y="38"/>
                    <a:pt x="339" y="38"/>
                  </a:cubicBezTo>
                  <a:cubicBezTo>
                    <a:pt x="322" y="38"/>
                    <a:pt x="306" y="40"/>
                    <a:pt x="292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1" y="7"/>
                    <a:pt x="112" y="3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Freeform 259"/>
            <p:cNvSpPr>
              <a:spLocks/>
            </p:cNvSpPr>
            <p:nvPr/>
          </p:nvSpPr>
          <p:spPr bwMode="auto">
            <a:xfrm>
              <a:off x="5351770" y="3146308"/>
              <a:ext cx="736738" cy="59958"/>
            </a:xfrm>
            <a:custGeom>
              <a:avLst/>
              <a:gdLst>
                <a:gd name="T0" fmla="*/ 123 w 415"/>
                <a:gd name="T1" fmla="*/ 0 h 34"/>
                <a:gd name="T2" fmla="*/ 415 w 415"/>
                <a:gd name="T3" fmla="*/ 29 h 34"/>
                <a:gd name="T4" fmla="*/ 383 w 415"/>
                <a:gd name="T5" fmla="*/ 34 h 34"/>
                <a:gd name="T6" fmla="*/ 0 w 415"/>
                <a:gd name="T7" fmla="*/ 18 h 34"/>
                <a:gd name="T8" fmla="*/ 123 w 41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4">
                  <a:moveTo>
                    <a:pt x="123" y="0"/>
                  </a:moveTo>
                  <a:cubicBezTo>
                    <a:pt x="415" y="29"/>
                    <a:pt x="415" y="29"/>
                    <a:pt x="415" y="29"/>
                  </a:cubicBezTo>
                  <a:cubicBezTo>
                    <a:pt x="401" y="30"/>
                    <a:pt x="391" y="32"/>
                    <a:pt x="383" y="3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8" y="11"/>
                    <a:pt x="70" y="5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3" name="Freeform 260"/>
            <p:cNvSpPr>
              <a:spLocks/>
            </p:cNvSpPr>
            <p:nvPr/>
          </p:nvSpPr>
          <p:spPr bwMode="auto">
            <a:xfrm>
              <a:off x="5276822" y="3245239"/>
              <a:ext cx="754726" cy="37474"/>
            </a:xfrm>
            <a:custGeom>
              <a:avLst/>
              <a:gdLst>
                <a:gd name="T0" fmla="*/ 42 w 425"/>
                <a:gd name="T1" fmla="*/ 0 h 21"/>
                <a:gd name="T2" fmla="*/ 0 w 425"/>
                <a:gd name="T3" fmla="*/ 21 h 21"/>
                <a:gd name="T4" fmla="*/ 414 w 425"/>
                <a:gd name="T5" fmla="*/ 21 h 21"/>
                <a:gd name="T6" fmla="*/ 425 w 425"/>
                <a:gd name="T7" fmla="*/ 16 h 21"/>
                <a:gd name="T8" fmla="*/ 42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42" y="0"/>
                  </a:moveTo>
                  <a:cubicBezTo>
                    <a:pt x="15" y="7"/>
                    <a:pt x="0" y="14"/>
                    <a:pt x="0" y="21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4" y="19"/>
                    <a:pt x="418" y="18"/>
                    <a:pt x="425" y="16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4" name="Rectangle 261"/>
            <p:cNvSpPr>
              <a:spLocks noChangeArrowheads="1"/>
            </p:cNvSpPr>
            <p:nvPr/>
          </p:nvSpPr>
          <p:spPr bwMode="auto">
            <a:xfrm>
              <a:off x="5276822" y="3282713"/>
              <a:ext cx="735239" cy="6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5" name="Freeform 262"/>
            <p:cNvSpPr>
              <a:spLocks/>
            </p:cNvSpPr>
            <p:nvPr/>
          </p:nvSpPr>
          <p:spPr bwMode="auto">
            <a:xfrm>
              <a:off x="5351770" y="3180034"/>
              <a:ext cx="679778" cy="93685"/>
            </a:xfrm>
            <a:custGeom>
              <a:avLst/>
              <a:gdLst>
                <a:gd name="T0" fmla="*/ 907 w 907"/>
                <a:gd name="T1" fmla="*/ 125 h 125"/>
                <a:gd name="T2" fmla="*/ 0 w 907"/>
                <a:gd name="T3" fmla="*/ 87 h 125"/>
                <a:gd name="T4" fmla="*/ 0 w 907"/>
                <a:gd name="T5" fmla="*/ 0 h 125"/>
                <a:gd name="T6" fmla="*/ 907 w 907"/>
                <a:gd name="T7" fmla="*/ 35 h 125"/>
                <a:gd name="T8" fmla="*/ 907 w 907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125">
                  <a:moveTo>
                    <a:pt x="907" y="125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907" y="35"/>
                  </a:lnTo>
                  <a:lnTo>
                    <a:pt x="907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" name="Freeform 263"/>
            <p:cNvSpPr>
              <a:spLocks/>
            </p:cNvSpPr>
            <p:nvPr/>
          </p:nvSpPr>
          <p:spPr bwMode="auto">
            <a:xfrm>
              <a:off x="5569868" y="3080353"/>
              <a:ext cx="518640" cy="119167"/>
            </a:xfrm>
            <a:custGeom>
              <a:avLst/>
              <a:gdLst>
                <a:gd name="T0" fmla="*/ 692 w 692"/>
                <a:gd name="T1" fmla="*/ 159 h 159"/>
                <a:gd name="T2" fmla="*/ 0 w 692"/>
                <a:gd name="T3" fmla="*/ 88 h 159"/>
                <a:gd name="T4" fmla="*/ 0 w 692"/>
                <a:gd name="T5" fmla="*/ 0 h 159"/>
                <a:gd name="T6" fmla="*/ 692 w 692"/>
                <a:gd name="T7" fmla="*/ 69 h 159"/>
                <a:gd name="T8" fmla="*/ 692 w 69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59">
                  <a:moveTo>
                    <a:pt x="692" y="15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692" y="69"/>
                  </a:lnTo>
                  <a:lnTo>
                    <a:pt x="69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Freeform 264"/>
            <p:cNvSpPr>
              <a:spLocks/>
            </p:cNvSpPr>
            <p:nvPr/>
          </p:nvSpPr>
          <p:spPr bwMode="auto">
            <a:xfrm>
              <a:off x="5887648" y="2991915"/>
              <a:ext cx="284053" cy="134906"/>
            </a:xfrm>
            <a:custGeom>
              <a:avLst/>
              <a:gdLst>
                <a:gd name="T0" fmla="*/ 379 w 379"/>
                <a:gd name="T1" fmla="*/ 180 h 180"/>
                <a:gd name="T2" fmla="*/ 0 w 379"/>
                <a:gd name="T3" fmla="*/ 90 h 180"/>
                <a:gd name="T4" fmla="*/ 0 w 379"/>
                <a:gd name="T5" fmla="*/ 0 h 180"/>
                <a:gd name="T6" fmla="*/ 379 w 379"/>
                <a:gd name="T7" fmla="*/ 90 h 180"/>
                <a:gd name="T8" fmla="*/ 379 w 379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0">
                  <a:moveTo>
                    <a:pt x="379" y="18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379" y="90"/>
                  </a:lnTo>
                  <a:lnTo>
                    <a:pt x="379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8" name="Freeform 265"/>
            <p:cNvSpPr>
              <a:spLocks/>
            </p:cNvSpPr>
            <p:nvPr/>
          </p:nvSpPr>
          <p:spPr bwMode="auto">
            <a:xfrm>
              <a:off x="5566121" y="3434857"/>
              <a:ext cx="522387" cy="116919"/>
            </a:xfrm>
            <a:custGeom>
              <a:avLst/>
              <a:gdLst>
                <a:gd name="T0" fmla="*/ 697 w 697"/>
                <a:gd name="T1" fmla="*/ 88 h 156"/>
                <a:gd name="T2" fmla="*/ 0 w 697"/>
                <a:gd name="T3" fmla="*/ 156 h 156"/>
                <a:gd name="T4" fmla="*/ 0 w 697"/>
                <a:gd name="T5" fmla="*/ 69 h 156"/>
                <a:gd name="T6" fmla="*/ 697 w 697"/>
                <a:gd name="T7" fmla="*/ 0 h 156"/>
                <a:gd name="T8" fmla="*/ 697 w 697"/>
                <a:gd name="T9" fmla="*/ 8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8"/>
                  </a:moveTo>
                  <a:lnTo>
                    <a:pt x="0" y="156"/>
                  </a:lnTo>
                  <a:lnTo>
                    <a:pt x="0" y="69"/>
                  </a:lnTo>
                  <a:lnTo>
                    <a:pt x="697" y="0"/>
                  </a:lnTo>
                  <a:lnTo>
                    <a:pt x="69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9" name="Freeform 266"/>
            <p:cNvSpPr>
              <a:spLocks/>
            </p:cNvSpPr>
            <p:nvPr/>
          </p:nvSpPr>
          <p:spPr bwMode="auto">
            <a:xfrm>
              <a:off x="5895143" y="3507556"/>
              <a:ext cx="276558" cy="133407"/>
            </a:xfrm>
            <a:custGeom>
              <a:avLst/>
              <a:gdLst>
                <a:gd name="T0" fmla="*/ 369 w 369"/>
                <a:gd name="T1" fmla="*/ 88 h 178"/>
                <a:gd name="T2" fmla="*/ 0 w 369"/>
                <a:gd name="T3" fmla="*/ 178 h 178"/>
                <a:gd name="T4" fmla="*/ 0 w 369"/>
                <a:gd name="T5" fmla="*/ 88 h 178"/>
                <a:gd name="T6" fmla="*/ 369 w 369"/>
                <a:gd name="T7" fmla="*/ 0 h 178"/>
                <a:gd name="T8" fmla="*/ 369 w 369"/>
                <a:gd name="T9" fmla="*/ 8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78">
                  <a:moveTo>
                    <a:pt x="369" y="88"/>
                  </a:moveTo>
                  <a:lnTo>
                    <a:pt x="0" y="178"/>
                  </a:lnTo>
                  <a:lnTo>
                    <a:pt x="0" y="88"/>
                  </a:lnTo>
                  <a:lnTo>
                    <a:pt x="369" y="0"/>
                  </a:lnTo>
                  <a:lnTo>
                    <a:pt x="369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0" name="Freeform 267"/>
            <p:cNvSpPr>
              <a:spLocks/>
            </p:cNvSpPr>
            <p:nvPr/>
          </p:nvSpPr>
          <p:spPr bwMode="auto">
            <a:xfrm>
              <a:off x="5354768" y="3426613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" name="Freeform 268"/>
            <p:cNvSpPr>
              <a:spLocks/>
            </p:cNvSpPr>
            <p:nvPr/>
          </p:nvSpPr>
          <p:spPr bwMode="auto">
            <a:xfrm>
              <a:off x="5566121" y="3500811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9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2" name="Freeform 269"/>
            <p:cNvSpPr>
              <a:spLocks/>
            </p:cNvSpPr>
            <p:nvPr/>
          </p:nvSpPr>
          <p:spPr bwMode="auto">
            <a:xfrm>
              <a:off x="5895143" y="3573511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3" name="Freeform 270"/>
            <p:cNvSpPr>
              <a:spLocks/>
            </p:cNvSpPr>
            <p:nvPr/>
          </p:nvSpPr>
          <p:spPr bwMode="auto">
            <a:xfrm>
              <a:off x="6512714" y="3817841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8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4" name="Freeform 271"/>
            <p:cNvSpPr>
              <a:spLocks/>
            </p:cNvSpPr>
            <p:nvPr/>
          </p:nvSpPr>
          <p:spPr bwMode="auto">
            <a:xfrm>
              <a:off x="6455753" y="3761630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5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5" name="Freeform 272"/>
            <p:cNvSpPr>
              <a:spLocks/>
            </p:cNvSpPr>
            <p:nvPr/>
          </p:nvSpPr>
          <p:spPr bwMode="auto">
            <a:xfrm>
              <a:off x="6372561" y="3702421"/>
              <a:ext cx="603331" cy="72699"/>
            </a:xfrm>
            <a:custGeom>
              <a:avLst/>
              <a:gdLst>
                <a:gd name="T0" fmla="*/ 47 w 340"/>
                <a:gd name="T1" fmla="*/ 0 h 41"/>
                <a:gd name="T2" fmla="*/ 340 w 340"/>
                <a:gd name="T3" fmla="*/ 29 h 41"/>
                <a:gd name="T4" fmla="*/ 160 w 340"/>
                <a:gd name="T5" fmla="*/ 41 h 41"/>
                <a:gd name="T6" fmla="*/ 0 w 340"/>
                <a:gd name="T7" fmla="*/ 3 h 41"/>
                <a:gd name="T8" fmla="*/ 47 w 34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1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" name="Freeform 273"/>
            <p:cNvSpPr>
              <a:spLocks/>
            </p:cNvSpPr>
            <p:nvPr/>
          </p:nvSpPr>
          <p:spPr bwMode="auto">
            <a:xfrm>
              <a:off x="6271381" y="3640964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8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8"/>
                    <a:pt x="217" y="38"/>
                    <a:pt x="217" y="38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" name="Freeform 274"/>
            <p:cNvSpPr>
              <a:spLocks/>
            </p:cNvSpPr>
            <p:nvPr/>
          </p:nvSpPr>
          <p:spPr bwMode="auto">
            <a:xfrm>
              <a:off x="5566121" y="2357856"/>
              <a:ext cx="522387" cy="116919"/>
            </a:xfrm>
            <a:custGeom>
              <a:avLst/>
              <a:gdLst>
                <a:gd name="T0" fmla="*/ 697 w 697"/>
                <a:gd name="T1" fmla="*/ 87 h 156"/>
                <a:gd name="T2" fmla="*/ 0 w 697"/>
                <a:gd name="T3" fmla="*/ 156 h 156"/>
                <a:gd name="T4" fmla="*/ 0 w 697"/>
                <a:gd name="T5" fmla="*/ 68 h 156"/>
                <a:gd name="T6" fmla="*/ 697 w 697"/>
                <a:gd name="T7" fmla="*/ 0 h 156"/>
                <a:gd name="T8" fmla="*/ 697 w 697"/>
                <a:gd name="T9" fmla="*/ 8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7"/>
                  </a:moveTo>
                  <a:lnTo>
                    <a:pt x="0" y="156"/>
                  </a:lnTo>
                  <a:lnTo>
                    <a:pt x="0" y="68"/>
                  </a:lnTo>
                  <a:lnTo>
                    <a:pt x="697" y="0"/>
                  </a:lnTo>
                  <a:lnTo>
                    <a:pt x="697" y="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8" name="Freeform 275"/>
            <p:cNvSpPr>
              <a:spLocks/>
            </p:cNvSpPr>
            <p:nvPr/>
          </p:nvSpPr>
          <p:spPr bwMode="auto">
            <a:xfrm>
              <a:off x="5895143" y="2428307"/>
              <a:ext cx="276558" cy="134906"/>
            </a:xfrm>
            <a:custGeom>
              <a:avLst/>
              <a:gdLst>
                <a:gd name="T0" fmla="*/ 369 w 369"/>
                <a:gd name="T1" fmla="*/ 90 h 180"/>
                <a:gd name="T2" fmla="*/ 0 w 369"/>
                <a:gd name="T3" fmla="*/ 180 h 180"/>
                <a:gd name="T4" fmla="*/ 0 w 369"/>
                <a:gd name="T5" fmla="*/ 90 h 180"/>
                <a:gd name="T6" fmla="*/ 369 w 369"/>
                <a:gd name="T7" fmla="*/ 0 h 180"/>
                <a:gd name="T8" fmla="*/ 369 w 369"/>
                <a:gd name="T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80">
                  <a:moveTo>
                    <a:pt x="369" y="90"/>
                  </a:moveTo>
                  <a:lnTo>
                    <a:pt x="0" y="180"/>
                  </a:lnTo>
                  <a:lnTo>
                    <a:pt x="0" y="90"/>
                  </a:lnTo>
                  <a:lnTo>
                    <a:pt x="369" y="0"/>
                  </a:lnTo>
                  <a:lnTo>
                    <a:pt x="369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9" name="Freeform 276"/>
            <p:cNvSpPr>
              <a:spLocks/>
            </p:cNvSpPr>
            <p:nvPr/>
          </p:nvSpPr>
          <p:spPr bwMode="auto">
            <a:xfrm>
              <a:off x="5354768" y="2348862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0" name="Freeform 277"/>
            <p:cNvSpPr>
              <a:spLocks/>
            </p:cNvSpPr>
            <p:nvPr/>
          </p:nvSpPr>
          <p:spPr bwMode="auto">
            <a:xfrm>
              <a:off x="5566121" y="2423060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8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1" name="Freeform 278"/>
            <p:cNvSpPr>
              <a:spLocks/>
            </p:cNvSpPr>
            <p:nvPr/>
          </p:nvSpPr>
          <p:spPr bwMode="auto">
            <a:xfrm>
              <a:off x="5895143" y="2495760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2" name="Freeform 279"/>
            <p:cNvSpPr>
              <a:spLocks/>
            </p:cNvSpPr>
            <p:nvPr/>
          </p:nvSpPr>
          <p:spPr bwMode="auto">
            <a:xfrm>
              <a:off x="6512714" y="2740090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7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3" name="Freeform 280"/>
            <p:cNvSpPr>
              <a:spLocks/>
            </p:cNvSpPr>
            <p:nvPr/>
          </p:nvSpPr>
          <p:spPr bwMode="auto">
            <a:xfrm>
              <a:off x="6455753" y="2683879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4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" name="Freeform 281"/>
            <p:cNvSpPr>
              <a:spLocks/>
            </p:cNvSpPr>
            <p:nvPr/>
          </p:nvSpPr>
          <p:spPr bwMode="auto">
            <a:xfrm>
              <a:off x="6372561" y="2625420"/>
              <a:ext cx="603331" cy="70451"/>
            </a:xfrm>
            <a:custGeom>
              <a:avLst/>
              <a:gdLst>
                <a:gd name="T0" fmla="*/ 47 w 340"/>
                <a:gd name="T1" fmla="*/ 0 h 40"/>
                <a:gd name="T2" fmla="*/ 340 w 340"/>
                <a:gd name="T3" fmla="*/ 29 h 40"/>
                <a:gd name="T4" fmla="*/ 160 w 340"/>
                <a:gd name="T5" fmla="*/ 40 h 40"/>
                <a:gd name="T6" fmla="*/ 0 w 340"/>
                <a:gd name="T7" fmla="*/ 3 h 40"/>
                <a:gd name="T8" fmla="*/ 47 w 3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0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5" name="Freeform 282"/>
            <p:cNvSpPr>
              <a:spLocks/>
            </p:cNvSpPr>
            <p:nvPr/>
          </p:nvSpPr>
          <p:spPr bwMode="auto">
            <a:xfrm>
              <a:off x="6271381" y="2563213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7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7"/>
                    <a:pt x="217" y="37"/>
                    <a:pt x="217" y="37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" name="Freeform 283"/>
            <p:cNvSpPr>
              <a:spLocks/>
            </p:cNvSpPr>
            <p:nvPr/>
          </p:nvSpPr>
          <p:spPr bwMode="auto">
            <a:xfrm>
              <a:off x="6008314" y="2864503"/>
              <a:ext cx="523886" cy="542623"/>
            </a:xfrm>
            <a:custGeom>
              <a:avLst/>
              <a:gdLst>
                <a:gd name="T0" fmla="*/ 284 w 295"/>
                <a:gd name="T1" fmla="*/ 4 h 306"/>
                <a:gd name="T2" fmla="*/ 253 w 295"/>
                <a:gd name="T3" fmla="*/ 0 h 306"/>
                <a:gd name="T4" fmla="*/ 253 w 295"/>
                <a:gd name="T5" fmla="*/ 38 h 306"/>
                <a:gd name="T6" fmla="*/ 242 w 295"/>
                <a:gd name="T7" fmla="*/ 37 h 306"/>
                <a:gd name="T8" fmla="*/ 232 w 295"/>
                <a:gd name="T9" fmla="*/ 36 h 306"/>
                <a:gd name="T10" fmla="*/ 222 w 295"/>
                <a:gd name="T11" fmla="*/ 35 h 306"/>
                <a:gd name="T12" fmla="*/ 213 w 295"/>
                <a:gd name="T13" fmla="*/ 35 h 306"/>
                <a:gd name="T14" fmla="*/ 205 w 295"/>
                <a:gd name="T15" fmla="*/ 35 h 306"/>
                <a:gd name="T16" fmla="*/ 205 w 295"/>
                <a:gd name="T17" fmla="*/ 72 h 306"/>
                <a:gd name="T18" fmla="*/ 203 w 295"/>
                <a:gd name="T19" fmla="*/ 72 h 306"/>
                <a:gd name="T20" fmla="*/ 194 w 295"/>
                <a:gd name="T21" fmla="*/ 72 h 306"/>
                <a:gd name="T22" fmla="*/ 185 w 295"/>
                <a:gd name="T23" fmla="*/ 72 h 306"/>
                <a:gd name="T24" fmla="*/ 176 w 295"/>
                <a:gd name="T25" fmla="*/ 71 h 306"/>
                <a:gd name="T26" fmla="*/ 166 w 295"/>
                <a:gd name="T27" fmla="*/ 71 h 306"/>
                <a:gd name="T28" fmla="*/ 156 w 295"/>
                <a:gd name="T29" fmla="*/ 71 h 306"/>
                <a:gd name="T30" fmla="*/ 149 w 295"/>
                <a:gd name="T31" fmla="*/ 71 h 306"/>
                <a:gd name="T32" fmla="*/ 149 w 295"/>
                <a:gd name="T33" fmla="*/ 109 h 306"/>
                <a:gd name="T34" fmla="*/ 146 w 295"/>
                <a:gd name="T35" fmla="*/ 109 h 306"/>
                <a:gd name="T36" fmla="*/ 135 w 295"/>
                <a:gd name="T37" fmla="*/ 109 h 306"/>
                <a:gd name="T38" fmla="*/ 122 w 295"/>
                <a:gd name="T39" fmla="*/ 109 h 306"/>
                <a:gd name="T40" fmla="*/ 106 w 295"/>
                <a:gd name="T41" fmla="*/ 110 h 306"/>
                <a:gd name="T42" fmla="*/ 92 w 295"/>
                <a:gd name="T43" fmla="*/ 110 h 306"/>
                <a:gd name="T44" fmla="*/ 92 w 295"/>
                <a:gd name="T45" fmla="*/ 148 h 306"/>
                <a:gd name="T46" fmla="*/ 54 w 295"/>
                <a:gd name="T47" fmla="*/ 150 h 306"/>
                <a:gd name="T48" fmla="*/ 45 w 295"/>
                <a:gd name="T49" fmla="*/ 151 h 306"/>
                <a:gd name="T50" fmla="*/ 45 w 295"/>
                <a:gd name="T51" fmla="*/ 188 h 306"/>
                <a:gd name="T52" fmla="*/ 40 w 295"/>
                <a:gd name="T53" fmla="*/ 188 h 306"/>
                <a:gd name="T54" fmla="*/ 31 w 295"/>
                <a:gd name="T55" fmla="*/ 190 h 306"/>
                <a:gd name="T56" fmla="*/ 24 w 295"/>
                <a:gd name="T57" fmla="*/ 191 h 306"/>
                <a:gd name="T58" fmla="*/ 19 w 295"/>
                <a:gd name="T59" fmla="*/ 192 h 306"/>
                <a:gd name="T60" fmla="*/ 14 w 295"/>
                <a:gd name="T61" fmla="*/ 192 h 306"/>
                <a:gd name="T62" fmla="*/ 13 w 295"/>
                <a:gd name="T63" fmla="*/ 193 h 306"/>
                <a:gd name="T64" fmla="*/ 13 w 295"/>
                <a:gd name="T65" fmla="*/ 231 h 306"/>
                <a:gd name="T66" fmla="*/ 13 w 295"/>
                <a:gd name="T67" fmla="*/ 231 h 306"/>
                <a:gd name="T68" fmla="*/ 11 w 295"/>
                <a:gd name="T69" fmla="*/ 231 h 306"/>
                <a:gd name="T70" fmla="*/ 8 w 295"/>
                <a:gd name="T71" fmla="*/ 232 h 306"/>
                <a:gd name="T72" fmla="*/ 5 w 295"/>
                <a:gd name="T73" fmla="*/ 233 h 306"/>
                <a:gd name="T74" fmla="*/ 4 w 295"/>
                <a:gd name="T75" fmla="*/ 234 h 306"/>
                <a:gd name="T76" fmla="*/ 2 w 295"/>
                <a:gd name="T77" fmla="*/ 235 h 306"/>
                <a:gd name="T78" fmla="*/ 2 w 295"/>
                <a:gd name="T79" fmla="*/ 236 h 306"/>
                <a:gd name="T80" fmla="*/ 2 w 295"/>
                <a:gd name="T81" fmla="*/ 274 h 306"/>
                <a:gd name="T82" fmla="*/ 13 w 295"/>
                <a:gd name="T83" fmla="*/ 306 h 306"/>
                <a:gd name="T84" fmla="*/ 127 w 295"/>
                <a:gd name="T85" fmla="*/ 176 h 306"/>
                <a:gd name="T86" fmla="*/ 127 w 295"/>
                <a:gd name="T87" fmla="*/ 176 h 306"/>
                <a:gd name="T88" fmla="*/ 284 w 295"/>
                <a:gd name="T89" fmla="*/ 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5" h="306">
                  <a:moveTo>
                    <a:pt x="284" y="4"/>
                  </a:moveTo>
                  <a:cubicBezTo>
                    <a:pt x="276" y="3"/>
                    <a:pt x="266" y="1"/>
                    <a:pt x="253" y="0"/>
                  </a:cubicBezTo>
                  <a:cubicBezTo>
                    <a:pt x="253" y="38"/>
                    <a:pt x="253" y="38"/>
                    <a:pt x="253" y="38"/>
                  </a:cubicBezTo>
                  <a:cubicBezTo>
                    <a:pt x="250" y="37"/>
                    <a:pt x="246" y="37"/>
                    <a:pt x="242" y="37"/>
                  </a:cubicBezTo>
                  <a:cubicBezTo>
                    <a:pt x="239" y="36"/>
                    <a:pt x="235" y="36"/>
                    <a:pt x="232" y="36"/>
                  </a:cubicBezTo>
                  <a:cubicBezTo>
                    <a:pt x="228" y="36"/>
                    <a:pt x="225" y="36"/>
                    <a:pt x="222" y="35"/>
                  </a:cubicBezTo>
                  <a:cubicBezTo>
                    <a:pt x="219" y="35"/>
                    <a:pt x="216" y="35"/>
                    <a:pt x="213" y="35"/>
                  </a:cubicBezTo>
                  <a:cubicBezTo>
                    <a:pt x="210" y="35"/>
                    <a:pt x="208" y="35"/>
                    <a:pt x="205" y="35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4" y="72"/>
                    <a:pt x="204" y="72"/>
                    <a:pt x="203" y="72"/>
                  </a:cubicBezTo>
                  <a:cubicBezTo>
                    <a:pt x="200" y="72"/>
                    <a:pt x="197" y="72"/>
                    <a:pt x="194" y="72"/>
                  </a:cubicBezTo>
                  <a:cubicBezTo>
                    <a:pt x="191" y="72"/>
                    <a:pt x="188" y="72"/>
                    <a:pt x="185" y="72"/>
                  </a:cubicBezTo>
                  <a:cubicBezTo>
                    <a:pt x="182" y="72"/>
                    <a:pt x="179" y="71"/>
                    <a:pt x="176" y="71"/>
                  </a:cubicBezTo>
                  <a:cubicBezTo>
                    <a:pt x="173" y="71"/>
                    <a:pt x="169" y="71"/>
                    <a:pt x="166" y="71"/>
                  </a:cubicBezTo>
                  <a:cubicBezTo>
                    <a:pt x="163" y="71"/>
                    <a:pt x="160" y="71"/>
                    <a:pt x="156" y="71"/>
                  </a:cubicBezTo>
                  <a:cubicBezTo>
                    <a:pt x="154" y="71"/>
                    <a:pt x="152" y="71"/>
                    <a:pt x="149" y="71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8" y="109"/>
                    <a:pt x="147" y="109"/>
                    <a:pt x="146" y="109"/>
                  </a:cubicBezTo>
                  <a:cubicBezTo>
                    <a:pt x="142" y="109"/>
                    <a:pt x="139" y="109"/>
                    <a:pt x="135" y="109"/>
                  </a:cubicBezTo>
                  <a:cubicBezTo>
                    <a:pt x="131" y="109"/>
                    <a:pt x="126" y="109"/>
                    <a:pt x="122" y="109"/>
                  </a:cubicBezTo>
                  <a:cubicBezTo>
                    <a:pt x="117" y="109"/>
                    <a:pt x="111" y="109"/>
                    <a:pt x="106" y="110"/>
                  </a:cubicBezTo>
                  <a:cubicBezTo>
                    <a:pt x="101" y="110"/>
                    <a:pt x="97" y="110"/>
                    <a:pt x="92" y="110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78" y="148"/>
                    <a:pt x="66" y="149"/>
                    <a:pt x="54" y="150"/>
                  </a:cubicBezTo>
                  <a:cubicBezTo>
                    <a:pt x="51" y="150"/>
                    <a:pt x="48" y="151"/>
                    <a:pt x="45" y="151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8"/>
                    <a:pt x="42" y="188"/>
                    <a:pt x="40" y="188"/>
                  </a:cubicBezTo>
                  <a:cubicBezTo>
                    <a:pt x="37" y="189"/>
                    <a:pt x="34" y="189"/>
                    <a:pt x="31" y="190"/>
                  </a:cubicBezTo>
                  <a:cubicBezTo>
                    <a:pt x="29" y="190"/>
                    <a:pt x="26" y="190"/>
                    <a:pt x="24" y="191"/>
                  </a:cubicBezTo>
                  <a:cubicBezTo>
                    <a:pt x="22" y="191"/>
                    <a:pt x="20" y="191"/>
                    <a:pt x="19" y="192"/>
                  </a:cubicBezTo>
                  <a:cubicBezTo>
                    <a:pt x="17" y="192"/>
                    <a:pt x="16" y="192"/>
                    <a:pt x="14" y="192"/>
                  </a:cubicBezTo>
                  <a:cubicBezTo>
                    <a:pt x="14" y="193"/>
                    <a:pt x="13" y="193"/>
                    <a:pt x="13" y="193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2" y="231"/>
                    <a:pt x="11" y="231"/>
                    <a:pt x="11" y="231"/>
                  </a:cubicBezTo>
                  <a:cubicBezTo>
                    <a:pt x="10" y="232"/>
                    <a:pt x="9" y="232"/>
                    <a:pt x="8" y="232"/>
                  </a:cubicBezTo>
                  <a:cubicBezTo>
                    <a:pt x="7" y="233"/>
                    <a:pt x="6" y="233"/>
                    <a:pt x="5" y="233"/>
                  </a:cubicBezTo>
                  <a:cubicBezTo>
                    <a:pt x="5" y="234"/>
                    <a:pt x="4" y="234"/>
                    <a:pt x="4" y="234"/>
                  </a:cubicBezTo>
                  <a:cubicBezTo>
                    <a:pt x="3" y="234"/>
                    <a:pt x="3" y="235"/>
                    <a:pt x="2" y="235"/>
                  </a:cubicBezTo>
                  <a:cubicBezTo>
                    <a:pt x="2" y="236"/>
                    <a:pt x="2" y="236"/>
                    <a:pt x="2" y="23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3" y="306"/>
                    <a:pt x="0" y="233"/>
                    <a:pt x="127" y="176"/>
                  </a:cubicBezTo>
                  <a:cubicBezTo>
                    <a:pt x="127" y="176"/>
                    <a:pt x="127" y="176"/>
                    <a:pt x="127" y="176"/>
                  </a:cubicBezTo>
                  <a:cubicBezTo>
                    <a:pt x="263" y="92"/>
                    <a:pt x="295" y="39"/>
                    <a:pt x="284" y="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7" name="Freeform 284"/>
            <p:cNvSpPr>
              <a:spLocks/>
            </p:cNvSpPr>
            <p:nvPr/>
          </p:nvSpPr>
          <p:spPr bwMode="auto">
            <a:xfrm>
              <a:off x="5276822" y="2272415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8" name="Freeform 285"/>
            <p:cNvSpPr>
              <a:spLocks/>
            </p:cNvSpPr>
            <p:nvPr/>
          </p:nvSpPr>
          <p:spPr bwMode="auto">
            <a:xfrm>
              <a:off x="5354768" y="2281409"/>
              <a:ext cx="678279" cy="95933"/>
            </a:xfrm>
            <a:custGeom>
              <a:avLst/>
              <a:gdLst>
                <a:gd name="T0" fmla="*/ 905 w 905"/>
                <a:gd name="T1" fmla="*/ 90 h 128"/>
                <a:gd name="T2" fmla="*/ 0 w 905"/>
                <a:gd name="T3" fmla="*/ 128 h 128"/>
                <a:gd name="T4" fmla="*/ 0 w 905"/>
                <a:gd name="T5" fmla="*/ 38 h 128"/>
                <a:gd name="T6" fmla="*/ 905 w 905"/>
                <a:gd name="T7" fmla="*/ 0 h 128"/>
                <a:gd name="T8" fmla="*/ 905 w 905"/>
                <a:gd name="T9" fmla="*/ 9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8">
                  <a:moveTo>
                    <a:pt x="905" y="90"/>
                  </a:moveTo>
                  <a:lnTo>
                    <a:pt x="0" y="128"/>
                  </a:lnTo>
                  <a:lnTo>
                    <a:pt x="0" y="38"/>
                  </a:lnTo>
                  <a:lnTo>
                    <a:pt x="905" y="0"/>
                  </a:lnTo>
                  <a:lnTo>
                    <a:pt x="905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9" name="Freeform 286"/>
            <p:cNvSpPr>
              <a:spLocks/>
            </p:cNvSpPr>
            <p:nvPr/>
          </p:nvSpPr>
          <p:spPr bwMode="auto">
            <a:xfrm>
              <a:off x="5276822" y="3350166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0" name="Freeform 287"/>
            <p:cNvSpPr>
              <a:spLocks/>
            </p:cNvSpPr>
            <p:nvPr/>
          </p:nvSpPr>
          <p:spPr bwMode="auto">
            <a:xfrm>
              <a:off x="5354768" y="3358998"/>
              <a:ext cx="678279" cy="93685"/>
            </a:xfrm>
            <a:custGeom>
              <a:avLst/>
              <a:gdLst>
                <a:gd name="T0" fmla="*/ 905 w 905"/>
                <a:gd name="T1" fmla="*/ 88 h 125"/>
                <a:gd name="T2" fmla="*/ 0 w 905"/>
                <a:gd name="T3" fmla="*/ 125 h 125"/>
                <a:gd name="T4" fmla="*/ 0 w 905"/>
                <a:gd name="T5" fmla="*/ 36 h 125"/>
                <a:gd name="T6" fmla="*/ 905 w 905"/>
                <a:gd name="T7" fmla="*/ 0 h 125"/>
                <a:gd name="T8" fmla="*/ 905 w 905"/>
                <a:gd name="T9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5">
                  <a:moveTo>
                    <a:pt x="905" y="88"/>
                  </a:moveTo>
                  <a:lnTo>
                    <a:pt x="0" y="125"/>
                  </a:lnTo>
                  <a:lnTo>
                    <a:pt x="0" y="36"/>
                  </a:lnTo>
                  <a:lnTo>
                    <a:pt x="905" y="0"/>
                  </a:lnTo>
                  <a:lnTo>
                    <a:pt x="905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1" name="Freeform 288"/>
            <p:cNvSpPr>
              <a:spLocks/>
            </p:cNvSpPr>
            <p:nvPr/>
          </p:nvSpPr>
          <p:spPr bwMode="auto">
            <a:xfrm>
              <a:off x="5276822" y="3339445"/>
              <a:ext cx="2022845" cy="706759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5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3 h 399"/>
                <a:gd name="T10" fmla="*/ 1108 w 1139"/>
                <a:gd name="T11" fmla="*/ 276 h 399"/>
                <a:gd name="T12" fmla="*/ 1099 w 1139"/>
                <a:gd name="T13" fmla="*/ 280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8 h 399"/>
                <a:gd name="T20" fmla="*/ 1075 w 1139"/>
                <a:gd name="T21" fmla="*/ 249 h 399"/>
                <a:gd name="T22" fmla="*/ 1058 w 1139"/>
                <a:gd name="T23" fmla="*/ 252 h 399"/>
                <a:gd name="T24" fmla="*/ 1037 w 1139"/>
                <a:gd name="T25" fmla="*/ 256 h 399"/>
                <a:gd name="T26" fmla="*/ 1011 w 1139"/>
                <a:gd name="T27" fmla="*/ 259 h 399"/>
                <a:gd name="T28" fmla="*/ 976 w 1139"/>
                <a:gd name="T29" fmla="*/ 264 h 399"/>
                <a:gd name="T30" fmla="*/ 957 w 1139"/>
                <a:gd name="T31" fmla="*/ 266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40 h 399"/>
                <a:gd name="T38" fmla="*/ 777 w 1139"/>
                <a:gd name="T39" fmla="*/ 240 h 399"/>
                <a:gd name="T40" fmla="*/ 777 w 1139"/>
                <a:gd name="T41" fmla="*/ 202 h 399"/>
                <a:gd name="T42" fmla="*/ 725 w 1139"/>
                <a:gd name="T43" fmla="*/ 204 h 399"/>
                <a:gd name="T44" fmla="*/ 662 w 1139"/>
                <a:gd name="T45" fmla="*/ 205 h 399"/>
                <a:gd name="T46" fmla="*/ 615 w 1139"/>
                <a:gd name="T47" fmla="*/ 206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8 h 399"/>
                <a:gd name="T60" fmla="*/ 424 w 1139"/>
                <a:gd name="T61" fmla="*/ 167 h 399"/>
                <a:gd name="T62" fmla="*/ 390 w 1139"/>
                <a:gd name="T63" fmla="*/ 166 h 399"/>
                <a:gd name="T64" fmla="*/ 355 w 1139"/>
                <a:gd name="T65" fmla="*/ 165 h 399"/>
                <a:gd name="T66" fmla="*/ 348 w 1139"/>
                <a:gd name="T67" fmla="*/ 164 h 399"/>
                <a:gd name="T68" fmla="*/ 348 w 1139"/>
                <a:gd name="T69" fmla="*/ 127 h 399"/>
                <a:gd name="T70" fmla="*/ 320 w 1139"/>
                <a:gd name="T71" fmla="*/ 125 h 399"/>
                <a:gd name="T72" fmla="*/ 284 w 1139"/>
                <a:gd name="T73" fmla="*/ 124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5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2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5"/>
                    <a:pt x="1122" y="265"/>
                    <a:pt x="1122" y="265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8"/>
                    <a:pt x="1119" y="269"/>
                  </a:cubicBezTo>
                  <a:cubicBezTo>
                    <a:pt x="1118" y="270"/>
                    <a:pt x="1117" y="272"/>
                    <a:pt x="1115" y="273"/>
                  </a:cubicBezTo>
                  <a:cubicBezTo>
                    <a:pt x="1113" y="274"/>
                    <a:pt x="1111" y="275"/>
                    <a:pt x="1108" y="276"/>
                  </a:cubicBezTo>
                  <a:cubicBezTo>
                    <a:pt x="1106" y="277"/>
                    <a:pt x="1103" y="279"/>
                    <a:pt x="1099" y="280"/>
                  </a:cubicBezTo>
                  <a:cubicBezTo>
                    <a:pt x="1096" y="281"/>
                    <a:pt x="1092" y="282"/>
                    <a:pt x="1088" y="283"/>
                  </a:cubicBezTo>
                  <a:cubicBezTo>
                    <a:pt x="1085" y="284"/>
                    <a:pt x="1083" y="285"/>
                    <a:pt x="1079" y="285"/>
                  </a:cubicBezTo>
                  <a:cubicBezTo>
                    <a:pt x="1079" y="248"/>
                    <a:pt x="1079" y="248"/>
                    <a:pt x="1079" y="248"/>
                  </a:cubicBezTo>
                  <a:cubicBezTo>
                    <a:pt x="1078" y="248"/>
                    <a:pt x="1076" y="248"/>
                    <a:pt x="1075" y="249"/>
                  </a:cubicBezTo>
                  <a:cubicBezTo>
                    <a:pt x="1069" y="250"/>
                    <a:pt x="1064" y="251"/>
                    <a:pt x="1058" y="252"/>
                  </a:cubicBezTo>
                  <a:cubicBezTo>
                    <a:pt x="1051" y="253"/>
                    <a:pt x="1044" y="255"/>
                    <a:pt x="1037" y="256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4"/>
                  </a:cubicBezTo>
                  <a:cubicBezTo>
                    <a:pt x="970" y="264"/>
                    <a:pt x="963" y="265"/>
                    <a:pt x="957" y="266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5"/>
                    <a:pt x="830" y="238"/>
                    <a:pt x="778" y="240"/>
                  </a:cubicBezTo>
                  <a:cubicBezTo>
                    <a:pt x="777" y="240"/>
                    <a:pt x="777" y="240"/>
                    <a:pt x="777" y="240"/>
                  </a:cubicBezTo>
                  <a:cubicBezTo>
                    <a:pt x="777" y="202"/>
                    <a:pt x="777" y="202"/>
                    <a:pt x="777" y="202"/>
                  </a:cubicBezTo>
                  <a:cubicBezTo>
                    <a:pt x="760" y="203"/>
                    <a:pt x="743" y="203"/>
                    <a:pt x="725" y="204"/>
                  </a:cubicBezTo>
                  <a:cubicBezTo>
                    <a:pt x="705" y="204"/>
                    <a:pt x="684" y="205"/>
                    <a:pt x="662" y="205"/>
                  </a:cubicBezTo>
                  <a:cubicBezTo>
                    <a:pt x="647" y="206"/>
                    <a:pt x="631" y="206"/>
                    <a:pt x="615" y="206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8"/>
                    <a:pt x="459" y="168"/>
                  </a:cubicBezTo>
                  <a:cubicBezTo>
                    <a:pt x="448" y="167"/>
                    <a:pt x="436" y="167"/>
                    <a:pt x="424" y="167"/>
                  </a:cubicBezTo>
                  <a:cubicBezTo>
                    <a:pt x="413" y="167"/>
                    <a:pt x="401" y="166"/>
                    <a:pt x="390" y="166"/>
                  </a:cubicBezTo>
                  <a:cubicBezTo>
                    <a:pt x="378" y="165"/>
                    <a:pt x="366" y="165"/>
                    <a:pt x="355" y="165"/>
                  </a:cubicBezTo>
                  <a:cubicBezTo>
                    <a:pt x="353" y="165"/>
                    <a:pt x="350" y="164"/>
                    <a:pt x="348" y="164"/>
                  </a:cubicBezTo>
                  <a:cubicBezTo>
                    <a:pt x="348" y="127"/>
                    <a:pt x="348" y="127"/>
                    <a:pt x="348" y="127"/>
                  </a:cubicBezTo>
                  <a:cubicBezTo>
                    <a:pt x="338" y="126"/>
                    <a:pt x="329" y="126"/>
                    <a:pt x="320" y="125"/>
                  </a:cubicBezTo>
                  <a:cubicBezTo>
                    <a:pt x="308" y="125"/>
                    <a:pt x="296" y="124"/>
                    <a:pt x="284" y="124"/>
                  </a:cubicBezTo>
                  <a:cubicBezTo>
                    <a:pt x="272" y="123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9"/>
                    <a:pt x="328" y="293"/>
                    <a:pt x="726" y="333"/>
                  </a:cubicBezTo>
                  <a:cubicBezTo>
                    <a:pt x="1139" y="375"/>
                    <a:pt x="1117" y="385"/>
                    <a:pt x="1122" y="399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2" name="Freeform 289"/>
            <p:cNvSpPr>
              <a:spLocks/>
            </p:cNvSpPr>
            <p:nvPr/>
          </p:nvSpPr>
          <p:spPr bwMode="auto">
            <a:xfrm>
              <a:off x="6224685" y="2740090"/>
              <a:ext cx="1033532" cy="436197"/>
            </a:xfrm>
            <a:custGeom>
              <a:avLst/>
              <a:gdLst>
                <a:gd name="T0" fmla="*/ 308 w 582"/>
                <a:gd name="T1" fmla="*/ 42 h 246"/>
                <a:gd name="T2" fmla="*/ 310 w 582"/>
                <a:gd name="T3" fmla="*/ 36 h 246"/>
                <a:gd name="T4" fmla="*/ 163 w 582"/>
                <a:gd name="T5" fmla="*/ 0 h 246"/>
                <a:gd name="T6" fmla="*/ 15 w 582"/>
                <a:gd name="T7" fmla="*/ 14 h 246"/>
                <a:gd name="T8" fmla="*/ 157 w 582"/>
                <a:gd name="T9" fmla="*/ 74 h 246"/>
                <a:gd name="T10" fmla="*/ 158 w 582"/>
                <a:gd name="T11" fmla="*/ 78 h 246"/>
                <a:gd name="T12" fmla="*/ 158 w 582"/>
                <a:gd name="T13" fmla="*/ 79 h 246"/>
                <a:gd name="T14" fmla="*/ 158 w 582"/>
                <a:gd name="T15" fmla="*/ 82 h 246"/>
                <a:gd name="T16" fmla="*/ 159 w 582"/>
                <a:gd name="T17" fmla="*/ 84 h 246"/>
                <a:gd name="T18" fmla="*/ 159 w 582"/>
                <a:gd name="T19" fmla="*/ 87 h 246"/>
                <a:gd name="T20" fmla="*/ 159 w 582"/>
                <a:gd name="T21" fmla="*/ 88 h 246"/>
                <a:gd name="T22" fmla="*/ 159 w 582"/>
                <a:gd name="T23" fmla="*/ 92 h 246"/>
                <a:gd name="T24" fmla="*/ 158 w 582"/>
                <a:gd name="T25" fmla="*/ 93 h 246"/>
                <a:gd name="T26" fmla="*/ 158 w 582"/>
                <a:gd name="T27" fmla="*/ 97 h 246"/>
                <a:gd name="T28" fmla="*/ 158 w 582"/>
                <a:gd name="T29" fmla="*/ 98 h 246"/>
                <a:gd name="T30" fmla="*/ 157 w 582"/>
                <a:gd name="T31" fmla="*/ 101 h 246"/>
                <a:gd name="T32" fmla="*/ 156 w 582"/>
                <a:gd name="T33" fmla="*/ 103 h 246"/>
                <a:gd name="T34" fmla="*/ 155 w 582"/>
                <a:gd name="T35" fmla="*/ 107 h 246"/>
                <a:gd name="T36" fmla="*/ 155 w 582"/>
                <a:gd name="T37" fmla="*/ 108 h 246"/>
                <a:gd name="T38" fmla="*/ 152 w 582"/>
                <a:gd name="T39" fmla="*/ 113 h 246"/>
                <a:gd name="T40" fmla="*/ 152 w 582"/>
                <a:gd name="T41" fmla="*/ 115 h 246"/>
                <a:gd name="T42" fmla="*/ 150 w 582"/>
                <a:gd name="T43" fmla="*/ 118 h 246"/>
                <a:gd name="T44" fmla="*/ 149 w 582"/>
                <a:gd name="T45" fmla="*/ 120 h 246"/>
                <a:gd name="T46" fmla="*/ 146 w 582"/>
                <a:gd name="T47" fmla="*/ 124 h 246"/>
                <a:gd name="T48" fmla="*/ 145 w 582"/>
                <a:gd name="T49" fmla="*/ 126 h 246"/>
                <a:gd name="T50" fmla="*/ 141 w 582"/>
                <a:gd name="T51" fmla="*/ 132 h 246"/>
                <a:gd name="T52" fmla="*/ 141 w 582"/>
                <a:gd name="T53" fmla="*/ 133 h 246"/>
                <a:gd name="T54" fmla="*/ 137 w 582"/>
                <a:gd name="T55" fmla="*/ 138 h 246"/>
                <a:gd name="T56" fmla="*/ 135 w 582"/>
                <a:gd name="T57" fmla="*/ 140 h 246"/>
                <a:gd name="T58" fmla="*/ 132 w 582"/>
                <a:gd name="T59" fmla="*/ 144 h 246"/>
                <a:gd name="T60" fmla="*/ 130 w 582"/>
                <a:gd name="T61" fmla="*/ 146 h 246"/>
                <a:gd name="T62" fmla="*/ 125 w 582"/>
                <a:gd name="T63" fmla="*/ 151 h 246"/>
                <a:gd name="T64" fmla="*/ 124 w 582"/>
                <a:gd name="T65" fmla="*/ 152 h 246"/>
                <a:gd name="T66" fmla="*/ 118 w 582"/>
                <a:gd name="T67" fmla="*/ 159 h 246"/>
                <a:gd name="T68" fmla="*/ 116 w 582"/>
                <a:gd name="T69" fmla="*/ 161 h 246"/>
                <a:gd name="T70" fmla="*/ 110 w 582"/>
                <a:gd name="T71" fmla="*/ 166 h 246"/>
                <a:gd name="T72" fmla="*/ 108 w 582"/>
                <a:gd name="T73" fmla="*/ 168 h 246"/>
                <a:gd name="T74" fmla="*/ 102 w 582"/>
                <a:gd name="T75" fmla="*/ 173 h 246"/>
                <a:gd name="T76" fmla="*/ 100 w 582"/>
                <a:gd name="T77" fmla="*/ 175 h 246"/>
                <a:gd name="T78" fmla="*/ 91 w 582"/>
                <a:gd name="T79" fmla="*/ 182 h 246"/>
                <a:gd name="T80" fmla="*/ 90 w 582"/>
                <a:gd name="T81" fmla="*/ 183 h 246"/>
                <a:gd name="T82" fmla="*/ 82 w 582"/>
                <a:gd name="T83" fmla="*/ 190 h 246"/>
                <a:gd name="T84" fmla="*/ 79 w 582"/>
                <a:gd name="T85" fmla="*/ 192 h 246"/>
                <a:gd name="T86" fmla="*/ 71 w 582"/>
                <a:gd name="T87" fmla="*/ 198 h 246"/>
                <a:gd name="T88" fmla="*/ 68 w 582"/>
                <a:gd name="T89" fmla="*/ 200 h 246"/>
                <a:gd name="T90" fmla="*/ 59 w 582"/>
                <a:gd name="T91" fmla="*/ 207 h 246"/>
                <a:gd name="T92" fmla="*/ 57 w 582"/>
                <a:gd name="T93" fmla="*/ 209 h 246"/>
                <a:gd name="T94" fmla="*/ 45 w 582"/>
                <a:gd name="T95" fmla="*/ 217 h 246"/>
                <a:gd name="T96" fmla="*/ 42 w 582"/>
                <a:gd name="T97" fmla="*/ 219 h 246"/>
                <a:gd name="T98" fmla="*/ 32 w 582"/>
                <a:gd name="T99" fmla="*/ 225 h 246"/>
                <a:gd name="T100" fmla="*/ 28 w 582"/>
                <a:gd name="T101" fmla="*/ 228 h 246"/>
                <a:gd name="T102" fmla="*/ 18 w 582"/>
                <a:gd name="T103" fmla="*/ 234 h 246"/>
                <a:gd name="T104" fmla="*/ 14 w 582"/>
                <a:gd name="T105" fmla="*/ 237 h 246"/>
                <a:gd name="T106" fmla="*/ 0 w 582"/>
                <a:gd name="T107" fmla="*/ 246 h 246"/>
                <a:gd name="T108" fmla="*/ 582 w 582"/>
                <a:gd name="T109" fmla="*/ 138 h 246"/>
                <a:gd name="T110" fmla="*/ 582 w 582"/>
                <a:gd name="T111" fmla="*/ 42 h 246"/>
                <a:gd name="T112" fmla="*/ 308 w 582"/>
                <a:gd name="T113" fmla="*/ 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2" h="246">
                  <a:moveTo>
                    <a:pt x="308" y="42"/>
                  </a:moveTo>
                  <a:cubicBezTo>
                    <a:pt x="310" y="36"/>
                    <a:pt x="310" y="36"/>
                    <a:pt x="310" y="36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39" y="21"/>
                    <a:pt x="157" y="74"/>
                  </a:cubicBezTo>
                  <a:cubicBezTo>
                    <a:pt x="157" y="76"/>
                    <a:pt x="157" y="77"/>
                    <a:pt x="158" y="78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80"/>
                    <a:pt x="158" y="81"/>
                    <a:pt x="158" y="82"/>
                  </a:cubicBezTo>
                  <a:cubicBezTo>
                    <a:pt x="158" y="83"/>
                    <a:pt x="159" y="83"/>
                    <a:pt x="159" y="84"/>
                  </a:cubicBezTo>
                  <a:cubicBezTo>
                    <a:pt x="159" y="85"/>
                    <a:pt x="159" y="86"/>
                    <a:pt x="159" y="87"/>
                  </a:cubicBezTo>
                  <a:cubicBezTo>
                    <a:pt x="159" y="87"/>
                    <a:pt x="159" y="87"/>
                    <a:pt x="159" y="88"/>
                  </a:cubicBezTo>
                  <a:cubicBezTo>
                    <a:pt x="159" y="89"/>
                    <a:pt x="159" y="91"/>
                    <a:pt x="159" y="92"/>
                  </a:cubicBezTo>
                  <a:cubicBezTo>
                    <a:pt x="159" y="92"/>
                    <a:pt x="158" y="93"/>
                    <a:pt x="158" y="93"/>
                  </a:cubicBezTo>
                  <a:cubicBezTo>
                    <a:pt x="158" y="94"/>
                    <a:pt x="158" y="96"/>
                    <a:pt x="158" y="97"/>
                  </a:cubicBezTo>
                  <a:cubicBezTo>
                    <a:pt x="158" y="97"/>
                    <a:pt x="158" y="98"/>
                    <a:pt x="158" y="98"/>
                  </a:cubicBezTo>
                  <a:cubicBezTo>
                    <a:pt x="157" y="99"/>
                    <a:pt x="157" y="100"/>
                    <a:pt x="157" y="101"/>
                  </a:cubicBezTo>
                  <a:cubicBezTo>
                    <a:pt x="157" y="102"/>
                    <a:pt x="156" y="103"/>
                    <a:pt x="156" y="103"/>
                  </a:cubicBezTo>
                  <a:cubicBezTo>
                    <a:pt x="156" y="104"/>
                    <a:pt x="155" y="106"/>
                    <a:pt x="155" y="107"/>
                  </a:cubicBezTo>
                  <a:cubicBezTo>
                    <a:pt x="155" y="108"/>
                    <a:pt x="155" y="108"/>
                    <a:pt x="155" y="108"/>
                  </a:cubicBezTo>
                  <a:cubicBezTo>
                    <a:pt x="154" y="110"/>
                    <a:pt x="153" y="111"/>
                    <a:pt x="152" y="113"/>
                  </a:cubicBezTo>
                  <a:cubicBezTo>
                    <a:pt x="152" y="114"/>
                    <a:pt x="152" y="114"/>
                    <a:pt x="152" y="115"/>
                  </a:cubicBezTo>
                  <a:cubicBezTo>
                    <a:pt x="151" y="116"/>
                    <a:pt x="150" y="117"/>
                    <a:pt x="150" y="118"/>
                  </a:cubicBezTo>
                  <a:cubicBezTo>
                    <a:pt x="149" y="119"/>
                    <a:pt x="149" y="120"/>
                    <a:pt x="149" y="120"/>
                  </a:cubicBezTo>
                  <a:cubicBezTo>
                    <a:pt x="148" y="122"/>
                    <a:pt x="147" y="123"/>
                    <a:pt x="146" y="124"/>
                  </a:cubicBezTo>
                  <a:cubicBezTo>
                    <a:pt x="146" y="125"/>
                    <a:pt x="146" y="125"/>
                    <a:pt x="145" y="126"/>
                  </a:cubicBezTo>
                  <a:cubicBezTo>
                    <a:pt x="144" y="128"/>
                    <a:pt x="143" y="130"/>
                    <a:pt x="141" y="132"/>
                  </a:cubicBezTo>
                  <a:cubicBezTo>
                    <a:pt x="141" y="133"/>
                    <a:pt x="141" y="133"/>
                    <a:pt x="141" y="133"/>
                  </a:cubicBezTo>
                  <a:cubicBezTo>
                    <a:pt x="139" y="134"/>
                    <a:pt x="138" y="136"/>
                    <a:pt x="137" y="138"/>
                  </a:cubicBezTo>
                  <a:cubicBezTo>
                    <a:pt x="136" y="138"/>
                    <a:pt x="136" y="139"/>
                    <a:pt x="135" y="140"/>
                  </a:cubicBezTo>
                  <a:cubicBezTo>
                    <a:pt x="134" y="141"/>
                    <a:pt x="133" y="142"/>
                    <a:pt x="132" y="144"/>
                  </a:cubicBezTo>
                  <a:cubicBezTo>
                    <a:pt x="131" y="145"/>
                    <a:pt x="131" y="145"/>
                    <a:pt x="130" y="146"/>
                  </a:cubicBezTo>
                  <a:cubicBezTo>
                    <a:pt x="128" y="148"/>
                    <a:pt x="127" y="149"/>
                    <a:pt x="125" y="151"/>
                  </a:cubicBezTo>
                  <a:cubicBezTo>
                    <a:pt x="125" y="151"/>
                    <a:pt x="124" y="152"/>
                    <a:pt x="124" y="152"/>
                  </a:cubicBezTo>
                  <a:cubicBezTo>
                    <a:pt x="122" y="154"/>
                    <a:pt x="120" y="157"/>
                    <a:pt x="118" y="159"/>
                  </a:cubicBezTo>
                  <a:cubicBezTo>
                    <a:pt x="117" y="159"/>
                    <a:pt x="116" y="160"/>
                    <a:pt x="116" y="161"/>
                  </a:cubicBezTo>
                  <a:cubicBezTo>
                    <a:pt x="114" y="162"/>
                    <a:pt x="112" y="164"/>
                    <a:pt x="110" y="166"/>
                  </a:cubicBezTo>
                  <a:cubicBezTo>
                    <a:pt x="110" y="167"/>
                    <a:pt x="109" y="167"/>
                    <a:pt x="108" y="168"/>
                  </a:cubicBezTo>
                  <a:cubicBezTo>
                    <a:pt x="106" y="170"/>
                    <a:pt x="104" y="171"/>
                    <a:pt x="102" y="173"/>
                  </a:cubicBezTo>
                  <a:cubicBezTo>
                    <a:pt x="101" y="174"/>
                    <a:pt x="101" y="175"/>
                    <a:pt x="100" y="175"/>
                  </a:cubicBezTo>
                  <a:cubicBezTo>
                    <a:pt x="97" y="178"/>
                    <a:pt x="94" y="180"/>
                    <a:pt x="91" y="182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88" y="185"/>
                    <a:pt x="85" y="188"/>
                    <a:pt x="82" y="190"/>
                  </a:cubicBezTo>
                  <a:cubicBezTo>
                    <a:pt x="81" y="191"/>
                    <a:pt x="80" y="192"/>
                    <a:pt x="79" y="192"/>
                  </a:cubicBezTo>
                  <a:cubicBezTo>
                    <a:pt x="76" y="194"/>
                    <a:pt x="74" y="196"/>
                    <a:pt x="71" y="198"/>
                  </a:cubicBezTo>
                  <a:cubicBezTo>
                    <a:pt x="70" y="199"/>
                    <a:pt x="69" y="200"/>
                    <a:pt x="68" y="200"/>
                  </a:cubicBezTo>
                  <a:cubicBezTo>
                    <a:pt x="65" y="203"/>
                    <a:pt x="62" y="205"/>
                    <a:pt x="59" y="207"/>
                  </a:cubicBezTo>
                  <a:cubicBezTo>
                    <a:pt x="58" y="207"/>
                    <a:pt x="58" y="208"/>
                    <a:pt x="57" y="209"/>
                  </a:cubicBezTo>
                  <a:cubicBezTo>
                    <a:pt x="53" y="211"/>
                    <a:pt x="49" y="214"/>
                    <a:pt x="45" y="217"/>
                  </a:cubicBezTo>
                  <a:cubicBezTo>
                    <a:pt x="44" y="217"/>
                    <a:pt x="43" y="218"/>
                    <a:pt x="42" y="219"/>
                  </a:cubicBezTo>
                  <a:cubicBezTo>
                    <a:pt x="39" y="221"/>
                    <a:pt x="36" y="223"/>
                    <a:pt x="32" y="225"/>
                  </a:cubicBezTo>
                  <a:cubicBezTo>
                    <a:pt x="31" y="226"/>
                    <a:pt x="29" y="227"/>
                    <a:pt x="28" y="228"/>
                  </a:cubicBezTo>
                  <a:cubicBezTo>
                    <a:pt x="25" y="230"/>
                    <a:pt x="22" y="232"/>
                    <a:pt x="18" y="234"/>
                  </a:cubicBezTo>
                  <a:cubicBezTo>
                    <a:pt x="17" y="235"/>
                    <a:pt x="16" y="236"/>
                    <a:pt x="14" y="237"/>
                  </a:cubicBezTo>
                  <a:cubicBezTo>
                    <a:pt x="9" y="240"/>
                    <a:pt x="5" y="243"/>
                    <a:pt x="0" y="246"/>
                  </a:cubicBezTo>
                  <a:cubicBezTo>
                    <a:pt x="38" y="229"/>
                    <a:pt x="582" y="166"/>
                    <a:pt x="582" y="138"/>
                  </a:cubicBezTo>
                  <a:cubicBezTo>
                    <a:pt x="582" y="42"/>
                    <a:pt x="582" y="42"/>
                    <a:pt x="582" y="42"/>
                  </a:cubicBezTo>
                  <a:lnTo>
                    <a:pt x="308" y="42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3" name="Freeform 290"/>
            <p:cNvSpPr>
              <a:spLocks/>
            </p:cNvSpPr>
            <p:nvPr/>
          </p:nvSpPr>
          <p:spPr bwMode="auto">
            <a:xfrm>
              <a:off x="5276822" y="2263193"/>
              <a:ext cx="2022845" cy="707508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4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2 h 399"/>
                <a:gd name="T10" fmla="*/ 1108 w 1139"/>
                <a:gd name="T11" fmla="*/ 276 h 399"/>
                <a:gd name="T12" fmla="*/ 1099 w 1139"/>
                <a:gd name="T13" fmla="*/ 279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7 h 399"/>
                <a:gd name="T20" fmla="*/ 1075 w 1139"/>
                <a:gd name="T21" fmla="*/ 248 h 399"/>
                <a:gd name="T22" fmla="*/ 1058 w 1139"/>
                <a:gd name="T23" fmla="*/ 252 h 399"/>
                <a:gd name="T24" fmla="*/ 1037 w 1139"/>
                <a:gd name="T25" fmla="*/ 255 h 399"/>
                <a:gd name="T26" fmla="*/ 1011 w 1139"/>
                <a:gd name="T27" fmla="*/ 259 h 399"/>
                <a:gd name="T28" fmla="*/ 976 w 1139"/>
                <a:gd name="T29" fmla="*/ 263 h 399"/>
                <a:gd name="T30" fmla="*/ 957 w 1139"/>
                <a:gd name="T31" fmla="*/ 265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39 h 399"/>
                <a:gd name="T38" fmla="*/ 777 w 1139"/>
                <a:gd name="T39" fmla="*/ 239 h 399"/>
                <a:gd name="T40" fmla="*/ 777 w 1139"/>
                <a:gd name="T41" fmla="*/ 201 h 399"/>
                <a:gd name="T42" fmla="*/ 725 w 1139"/>
                <a:gd name="T43" fmla="*/ 203 h 399"/>
                <a:gd name="T44" fmla="*/ 662 w 1139"/>
                <a:gd name="T45" fmla="*/ 205 h 399"/>
                <a:gd name="T46" fmla="*/ 615 w 1139"/>
                <a:gd name="T47" fmla="*/ 205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7 h 399"/>
                <a:gd name="T60" fmla="*/ 424 w 1139"/>
                <a:gd name="T61" fmla="*/ 166 h 399"/>
                <a:gd name="T62" fmla="*/ 390 w 1139"/>
                <a:gd name="T63" fmla="*/ 165 h 399"/>
                <a:gd name="T64" fmla="*/ 355 w 1139"/>
                <a:gd name="T65" fmla="*/ 164 h 399"/>
                <a:gd name="T66" fmla="*/ 348 w 1139"/>
                <a:gd name="T67" fmla="*/ 164 h 399"/>
                <a:gd name="T68" fmla="*/ 348 w 1139"/>
                <a:gd name="T69" fmla="*/ 126 h 399"/>
                <a:gd name="T70" fmla="*/ 320 w 1139"/>
                <a:gd name="T71" fmla="*/ 125 h 399"/>
                <a:gd name="T72" fmla="*/ 284 w 1139"/>
                <a:gd name="T73" fmla="*/ 123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4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1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4"/>
                    <a:pt x="1122" y="264"/>
                    <a:pt x="1122" y="264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7"/>
                    <a:pt x="1119" y="269"/>
                  </a:cubicBezTo>
                  <a:cubicBezTo>
                    <a:pt x="1118" y="270"/>
                    <a:pt x="1117" y="271"/>
                    <a:pt x="1115" y="272"/>
                  </a:cubicBezTo>
                  <a:cubicBezTo>
                    <a:pt x="1113" y="273"/>
                    <a:pt x="1111" y="275"/>
                    <a:pt x="1108" y="276"/>
                  </a:cubicBezTo>
                  <a:cubicBezTo>
                    <a:pt x="1106" y="277"/>
                    <a:pt x="1103" y="278"/>
                    <a:pt x="1099" y="279"/>
                  </a:cubicBezTo>
                  <a:cubicBezTo>
                    <a:pt x="1096" y="280"/>
                    <a:pt x="1092" y="282"/>
                    <a:pt x="1088" y="283"/>
                  </a:cubicBezTo>
                  <a:cubicBezTo>
                    <a:pt x="1085" y="283"/>
                    <a:pt x="1083" y="284"/>
                    <a:pt x="1079" y="285"/>
                  </a:cubicBezTo>
                  <a:cubicBezTo>
                    <a:pt x="1079" y="247"/>
                    <a:pt x="1079" y="247"/>
                    <a:pt x="1079" y="247"/>
                  </a:cubicBezTo>
                  <a:cubicBezTo>
                    <a:pt x="1078" y="247"/>
                    <a:pt x="1076" y="248"/>
                    <a:pt x="1075" y="248"/>
                  </a:cubicBezTo>
                  <a:cubicBezTo>
                    <a:pt x="1069" y="249"/>
                    <a:pt x="1064" y="251"/>
                    <a:pt x="1058" y="252"/>
                  </a:cubicBezTo>
                  <a:cubicBezTo>
                    <a:pt x="1051" y="253"/>
                    <a:pt x="1044" y="254"/>
                    <a:pt x="1037" y="255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3"/>
                  </a:cubicBezTo>
                  <a:cubicBezTo>
                    <a:pt x="970" y="264"/>
                    <a:pt x="963" y="265"/>
                    <a:pt x="957" y="265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4"/>
                    <a:pt x="830" y="237"/>
                    <a:pt x="778" y="239"/>
                  </a:cubicBezTo>
                  <a:cubicBezTo>
                    <a:pt x="777" y="239"/>
                    <a:pt x="777" y="239"/>
                    <a:pt x="777" y="239"/>
                  </a:cubicBezTo>
                  <a:cubicBezTo>
                    <a:pt x="777" y="201"/>
                    <a:pt x="777" y="201"/>
                    <a:pt x="777" y="201"/>
                  </a:cubicBezTo>
                  <a:cubicBezTo>
                    <a:pt x="760" y="202"/>
                    <a:pt x="743" y="203"/>
                    <a:pt x="725" y="203"/>
                  </a:cubicBezTo>
                  <a:cubicBezTo>
                    <a:pt x="705" y="204"/>
                    <a:pt x="684" y="204"/>
                    <a:pt x="662" y="205"/>
                  </a:cubicBezTo>
                  <a:cubicBezTo>
                    <a:pt x="647" y="205"/>
                    <a:pt x="631" y="205"/>
                    <a:pt x="615" y="205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7"/>
                    <a:pt x="459" y="167"/>
                  </a:cubicBezTo>
                  <a:cubicBezTo>
                    <a:pt x="448" y="167"/>
                    <a:pt x="436" y="167"/>
                    <a:pt x="424" y="166"/>
                  </a:cubicBezTo>
                  <a:cubicBezTo>
                    <a:pt x="413" y="166"/>
                    <a:pt x="401" y="166"/>
                    <a:pt x="390" y="165"/>
                  </a:cubicBezTo>
                  <a:cubicBezTo>
                    <a:pt x="378" y="165"/>
                    <a:pt x="366" y="165"/>
                    <a:pt x="355" y="164"/>
                  </a:cubicBezTo>
                  <a:cubicBezTo>
                    <a:pt x="353" y="164"/>
                    <a:pt x="350" y="164"/>
                    <a:pt x="348" y="164"/>
                  </a:cubicBezTo>
                  <a:cubicBezTo>
                    <a:pt x="348" y="126"/>
                    <a:pt x="348" y="126"/>
                    <a:pt x="348" y="126"/>
                  </a:cubicBezTo>
                  <a:cubicBezTo>
                    <a:pt x="338" y="126"/>
                    <a:pt x="329" y="125"/>
                    <a:pt x="320" y="125"/>
                  </a:cubicBezTo>
                  <a:cubicBezTo>
                    <a:pt x="308" y="124"/>
                    <a:pt x="296" y="124"/>
                    <a:pt x="284" y="123"/>
                  </a:cubicBezTo>
                  <a:cubicBezTo>
                    <a:pt x="272" y="122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4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8"/>
                    <a:pt x="328" y="293"/>
                    <a:pt x="726" y="333"/>
                  </a:cubicBezTo>
                  <a:cubicBezTo>
                    <a:pt x="1139" y="374"/>
                    <a:pt x="1117" y="385"/>
                    <a:pt x="1122" y="399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4" name="Freeform 291"/>
            <p:cNvSpPr>
              <a:spLocks/>
            </p:cNvSpPr>
            <p:nvPr/>
          </p:nvSpPr>
          <p:spPr bwMode="auto">
            <a:xfrm>
              <a:off x="5937863" y="5597104"/>
              <a:ext cx="5246" cy="0"/>
            </a:xfrm>
            <a:custGeom>
              <a:avLst/>
              <a:gdLst>
                <a:gd name="T0" fmla="*/ 3 w 3"/>
                <a:gd name="T1" fmla="*/ 2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5" name="Freeform 292"/>
            <p:cNvSpPr>
              <a:spLocks/>
            </p:cNvSpPr>
            <p:nvPr/>
          </p:nvSpPr>
          <p:spPr bwMode="auto">
            <a:xfrm>
              <a:off x="5816447" y="55281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6" name="Freeform 293"/>
            <p:cNvSpPr>
              <a:spLocks/>
            </p:cNvSpPr>
            <p:nvPr/>
          </p:nvSpPr>
          <p:spPr bwMode="auto">
            <a:xfrm>
              <a:off x="5816447" y="5528152"/>
              <a:ext cx="0" cy="14240"/>
            </a:xfrm>
            <a:custGeom>
              <a:avLst/>
              <a:gdLst>
                <a:gd name="T0" fmla="*/ 0 h 8"/>
                <a:gd name="T1" fmla="*/ 0 h 8"/>
                <a:gd name="T2" fmla="*/ 8 h 8"/>
                <a:gd name="T3" fmla="*/ 8 h 8"/>
                <a:gd name="T4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" name="Freeform 294"/>
            <p:cNvSpPr>
              <a:spLocks/>
            </p:cNvSpPr>
            <p:nvPr/>
          </p:nvSpPr>
          <p:spPr bwMode="auto">
            <a:xfrm>
              <a:off x="6942165" y="5535647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" name="Freeform 296"/>
            <p:cNvSpPr>
              <a:spLocks/>
            </p:cNvSpPr>
            <p:nvPr/>
          </p:nvSpPr>
          <p:spPr bwMode="auto">
            <a:xfrm>
              <a:off x="5816447" y="55176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" name="Freeform 303"/>
            <p:cNvSpPr>
              <a:spLocks/>
            </p:cNvSpPr>
            <p:nvPr/>
          </p:nvSpPr>
          <p:spPr bwMode="auto">
            <a:xfrm>
              <a:off x="6651367" y="5496674"/>
              <a:ext cx="1499" cy="11992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1 w 1"/>
                <a:gd name="T5" fmla="*/ 7 h 7"/>
                <a:gd name="T6" fmla="*/ 1 w 1"/>
                <a:gd name="T7" fmla="*/ 1 h 7"/>
                <a:gd name="T8" fmla="*/ 0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0" name="Freeform 304"/>
            <p:cNvSpPr>
              <a:spLocks/>
            </p:cNvSpPr>
            <p:nvPr/>
          </p:nvSpPr>
          <p:spPr bwMode="auto">
            <a:xfrm>
              <a:off x="6642374" y="5489179"/>
              <a:ext cx="8994" cy="28480"/>
            </a:xfrm>
            <a:custGeom>
              <a:avLst/>
              <a:gdLst>
                <a:gd name="T0" fmla="*/ 4 w 5"/>
                <a:gd name="T1" fmla="*/ 0 h 16"/>
                <a:gd name="T2" fmla="*/ 0 w 5"/>
                <a:gd name="T3" fmla="*/ 10 h 16"/>
                <a:gd name="T4" fmla="*/ 0 w 5"/>
                <a:gd name="T5" fmla="*/ 16 h 16"/>
                <a:gd name="T6" fmla="*/ 4 w 5"/>
                <a:gd name="T7" fmla="*/ 7 h 16"/>
                <a:gd name="T8" fmla="*/ 5 w 5"/>
                <a:gd name="T9" fmla="*/ 10 h 16"/>
                <a:gd name="T10" fmla="*/ 5 w 5"/>
                <a:gd name="T11" fmla="*/ 4 h 16"/>
                <a:gd name="T12" fmla="*/ 4 w 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">
                  <a:moveTo>
                    <a:pt x="4" y="0"/>
                  </a:moveTo>
                  <a:cubicBezTo>
                    <a:pt x="4" y="0"/>
                    <a:pt x="2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4" y="7"/>
                    <a:pt x="4" y="7"/>
                  </a:cubicBezTo>
                  <a:cubicBezTo>
                    <a:pt x="4" y="7"/>
                    <a:pt x="4" y="8"/>
                    <a:pt x="5" y="1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2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1" name="Freeform 305"/>
            <p:cNvSpPr>
              <a:spLocks/>
            </p:cNvSpPr>
            <p:nvPr/>
          </p:nvSpPr>
          <p:spPr bwMode="auto">
            <a:xfrm>
              <a:off x="6367315" y="5487680"/>
              <a:ext cx="1499" cy="19486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4 h 11"/>
                <a:gd name="T4" fmla="*/ 0 w 1"/>
                <a:gd name="T5" fmla="*/ 11 h 11"/>
                <a:gd name="T6" fmla="*/ 1 w 1"/>
                <a:gd name="T7" fmla="*/ 7 h 11"/>
                <a:gd name="T8" fmla="*/ 1 w 1"/>
                <a:gd name="T9" fmla="*/ 9 h 11"/>
                <a:gd name="T10" fmla="*/ 1 w 1"/>
                <a:gd name="T11" fmla="*/ 3 h 11"/>
                <a:gd name="T12" fmla="*/ 1 w 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2" name="Freeform 307"/>
            <p:cNvSpPr>
              <a:spLocks/>
            </p:cNvSpPr>
            <p:nvPr/>
          </p:nvSpPr>
          <p:spPr bwMode="auto">
            <a:xfrm>
              <a:off x="5940861" y="5597104"/>
              <a:ext cx="11242" cy="0"/>
            </a:xfrm>
            <a:custGeom>
              <a:avLst/>
              <a:gdLst>
                <a:gd name="T0" fmla="*/ 6 w 6"/>
                <a:gd name="T1" fmla="*/ 0 w 6"/>
                <a:gd name="T2" fmla="*/ 1 w 6"/>
                <a:gd name="T3" fmla="*/ 6 w 6"/>
                <a:gd name="T4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3" name="椭圆 302"/>
          <p:cNvSpPr/>
          <p:nvPr/>
        </p:nvSpPr>
        <p:spPr>
          <a:xfrm>
            <a:off x="5612270" y="6173014"/>
            <a:ext cx="1400881" cy="37867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69000"/>
                </a:schemeClr>
              </a:gs>
              <a:gs pos="0">
                <a:schemeClr val="tx1">
                  <a:lumMod val="95000"/>
                  <a:lumOff val="5000"/>
                  <a:alpha val="0"/>
                </a:schemeClr>
              </a:gs>
            </a:gsLst>
            <a:lin ang="480000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60437" y="1913473"/>
            <a:ext cx="491319" cy="491319"/>
            <a:chOff x="4060435" y="1913471"/>
            <a:chExt cx="491319" cy="491319"/>
          </a:xfrm>
        </p:grpSpPr>
        <p:sp>
          <p:nvSpPr>
            <p:cNvPr id="308" name="椭圆 307"/>
            <p:cNvSpPr/>
            <p:nvPr/>
          </p:nvSpPr>
          <p:spPr>
            <a:xfrm>
              <a:off x="4060435" y="1913471"/>
              <a:ext cx="491319" cy="491319"/>
            </a:xfrm>
            <a:prstGeom prst="ellipse">
              <a:avLst/>
            </a:prstGeom>
            <a:solidFill>
              <a:srgbClr val="18478F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" name="加号 308"/>
            <p:cNvSpPr/>
            <p:nvPr/>
          </p:nvSpPr>
          <p:spPr>
            <a:xfrm>
              <a:off x="4190378" y="2036324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790958" y="1526588"/>
            <a:ext cx="491319" cy="491319"/>
            <a:chOff x="7790956" y="1526586"/>
            <a:chExt cx="491319" cy="491319"/>
          </a:xfrm>
        </p:grpSpPr>
        <p:sp>
          <p:nvSpPr>
            <p:cNvPr id="311" name="椭圆 310"/>
            <p:cNvSpPr/>
            <p:nvPr/>
          </p:nvSpPr>
          <p:spPr>
            <a:xfrm>
              <a:off x="7790956" y="1526586"/>
              <a:ext cx="491319" cy="491319"/>
            </a:xfrm>
            <a:prstGeom prst="ellipse">
              <a:avLst/>
            </a:prstGeom>
            <a:solidFill>
              <a:srgbClr val="18478F"/>
            </a:solidFill>
            <a:ln w="25400">
              <a:noFill/>
            </a:ln>
            <a:effectLst>
              <a:outerShdw blurRad="2032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" name="加号 311"/>
            <p:cNvSpPr/>
            <p:nvPr/>
          </p:nvSpPr>
          <p:spPr>
            <a:xfrm>
              <a:off x="7916575" y="1633687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52570" y="4290583"/>
            <a:ext cx="491319" cy="491319"/>
            <a:chOff x="7752568" y="4290581"/>
            <a:chExt cx="491319" cy="491319"/>
          </a:xfrm>
        </p:grpSpPr>
        <p:sp>
          <p:nvSpPr>
            <p:cNvPr id="314" name="椭圆 313"/>
            <p:cNvSpPr/>
            <p:nvPr/>
          </p:nvSpPr>
          <p:spPr>
            <a:xfrm>
              <a:off x="7752568" y="4290581"/>
              <a:ext cx="491319" cy="491319"/>
            </a:xfrm>
            <a:prstGeom prst="ellipse">
              <a:avLst/>
            </a:prstGeom>
            <a:solidFill>
              <a:srgbClr val="18478F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" name="加号 314"/>
            <p:cNvSpPr/>
            <p:nvPr/>
          </p:nvSpPr>
          <p:spPr>
            <a:xfrm>
              <a:off x="7860201" y="4424588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30862" y="5233340"/>
            <a:ext cx="491319" cy="491319"/>
            <a:chOff x="4230861" y="5233338"/>
            <a:chExt cx="491319" cy="491319"/>
          </a:xfrm>
        </p:grpSpPr>
        <p:sp>
          <p:nvSpPr>
            <p:cNvPr id="317" name="椭圆 316"/>
            <p:cNvSpPr/>
            <p:nvPr/>
          </p:nvSpPr>
          <p:spPr>
            <a:xfrm>
              <a:off x="4230861" y="5233338"/>
              <a:ext cx="491319" cy="491319"/>
            </a:xfrm>
            <a:prstGeom prst="ellipse">
              <a:avLst/>
            </a:prstGeom>
            <a:solidFill>
              <a:srgbClr val="18478F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" name="加号 317"/>
            <p:cNvSpPr/>
            <p:nvPr/>
          </p:nvSpPr>
          <p:spPr>
            <a:xfrm>
              <a:off x="4341294" y="5370262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20764" y="1402153"/>
            <a:ext cx="28196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高度个性化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AirDesk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智能炫酷桌面为读者提供了丰富的个性化设置选项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提高读者的工作和学习积极性，让读者更加享受工作和学习的过程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51548" y="1530160"/>
            <a:ext cx="300426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高效便捷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智能书架大大提高了图书检索的速度和准确性，让读者能够轻松找到所需书籍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智能书架与拣书机器人结合实现了自动化图书管理，提高了工作效率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预约位置系统实现了座位资源的高效管理，避免了占座现象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16020" y="3514922"/>
            <a:ext cx="280991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社会贡献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采用智能系统可以提高图书馆的服务水平和形象，为读者提供更加便捷、高效、人性化的服务，提升图书馆的社会声誉和影响力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有助于提升整个社会的文化素养和知识水平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51548" y="4251959"/>
            <a:ext cx="30277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突破束缚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相较于传统图书馆，突破了仅提供场地和图书资源的局限性，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通过引入全面的智能服务，极大提高了读者的满意度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针对传统图书馆的痛点，这一创新型图书馆模式将带领图书馆服务向更高效、便捷、个性化的方向发展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3" name="矩形 31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6" name="矩形 315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1995204" y="460824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项目意义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6" name="圆角矩形 325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486855" y="3992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28" name="图片 3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6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19" grpId="0"/>
      <p:bldP spid="320" grpId="0"/>
      <p:bldP spid="321" grpId="0"/>
      <p:bldP spid="322" grpId="0"/>
      <p:bldP spid="313" grpId="0" animBg="1"/>
      <p:bldP spid="313" grpId="1" animBg="1"/>
      <p:bldP spid="316" grpId="0" animBg="1"/>
      <p:bldP spid="316" grpId="1" animBg="1"/>
      <p:bldP spid="326" grpId="0" animBg="1"/>
      <p:bldP spid="326" grpId="1" animBg="1"/>
      <p:bldP spid="3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5" y="3156397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可行性分析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3" y="3033287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4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2" grpId="0" animBg="1"/>
      <p:bldP spid="22" grpId="1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35447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可行性分析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6855" y="3992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4A9FEA-E74D-4E46-AFD8-7D15973E3F0F}"/>
              </a:ext>
            </a:extLst>
          </p:cNvPr>
          <p:cNvGrpSpPr/>
          <p:nvPr/>
        </p:nvGrpSpPr>
        <p:grpSpPr>
          <a:xfrm>
            <a:off x="4142412" y="2407098"/>
            <a:ext cx="45719" cy="3551583"/>
            <a:chOff x="4142412" y="2407098"/>
            <a:chExt cx="45719" cy="3551583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DE2B88A4-F97E-4E41-9F2F-A704290D673E}"/>
                </a:ext>
              </a:extLst>
            </p:cNvPr>
            <p:cNvSpPr/>
            <p:nvPr/>
          </p:nvSpPr>
          <p:spPr>
            <a:xfrm>
              <a:off x="4142412" y="2407098"/>
              <a:ext cx="45719" cy="3551583"/>
            </a:xfrm>
            <a:prstGeom prst="roundRect">
              <a:avLst/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B707C5B-D8D8-4BA4-B4DA-3CAB294980CF}"/>
                </a:ext>
              </a:extLst>
            </p:cNvPr>
            <p:cNvSpPr/>
            <p:nvPr/>
          </p:nvSpPr>
          <p:spPr>
            <a:xfrm>
              <a:off x="4142412" y="2407098"/>
              <a:ext cx="45719" cy="3551583"/>
            </a:xfrm>
            <a:prstGeom prst="roundRect">
              <a:avLst/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966785D-E671-409F-BF7C-C7CDED2EA978}"/>
              </a:ext>
            </a:extLst>
          </p:cNvPr>
          <p:cNvGrpSpPr/>
          <p:nvPr/>
        </p:nvGrpSpPr>
        <p:grpSpPr>
          <a:xfrm>
            <a:off x="7888746" y="2407098"/>
            <a:ext cx="45719" cy="3551583"/>
            <a:chOff x="4142412" y="2407098"/>
            <a:chExt cx="45719" cy="3551583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84D0303B-D13E-4938-8761-97B35403DD9A}"/>
                </a:ext>
              </a:extLst>
            </p:cNvPr>
            <p:cNvSpPr/>
            <p:nvPr/>
          </p:nvSpPr>
          <p:spPr>
            <a:xfrm>
              <a:off x="4142412" y="2407098"/>
              <a:ext cx="45719" cy="3551583"/>
            </a:xfrm>
            <a:prstGeom prst="roundRect">
              <a:avLst/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7933557C-8B25-4AE5-A7EC-99EFD2A1CB1E}"/>
                </a:ext>
              </a:extLst>
            </p:cNvPr>
            <p:cNvSpPr/>
            <p:nvPr/>
          </p:nvSpPr>
          <p:spPr>
            <a:xfrm>
              <a:off x="4142412" y="2407098"/>
              <a:ext cx="45719" cy="3551583"/>
            </a:xfrm>
            <a:prstGeom prst="roundRect">
              <a:avLst/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5D0692D0-0759-4387-A4A8-1877C27EFEB3}"/>
              </a:ext>
            </a:extLst>
          </p:cNvPr>
          <p:cNvSpPr/>
          <p:nvPr/>
        </p:nvSpPr>
        <p:spPr>
          <a:xfrm>
            <a:off x="5267676" y="2169533"/>
            <a:ext cx="1850303" cy="1850304"/>
          </a:xfrm>
          <a:prstGeom prst="ellipse">
            <a:avLst/>
          </a:prstGeom>
          <a:gradFill flip="none" rotWithShape="1">
            <a:gsLst>
              <a:gs pos="32000">
                <a:srgbClr val="F0EEEF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4038C11-39DC-4D4D-8FAA-EFE0A241AC8C}"/>
              </a:ext>
            </a:extLst>
          </p:cNvPr>
          <p:cNvGrpSpPr/>
          <p:nvPr/>
        </p:nvGrpSpPr>
        <p:grpSpPr>
          <a:xfrm>
            <a:off x="5451769" y="2353627"/>
            <a:ext cx="1482115" cy="1482116"/>
            <a:chOff x="2514176" y="1608160"/>
            <a:chExt cx="3253905" cy="3253905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ADBFBED-D7D6-4FC4-B010-E51C1CAF3617}"/>
                </a:ext>
              </a:extLst>
            </p:cNvPr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80FEA12-B05A-4616-AFE2-ECCF3C688380}"/>
                </a:ext>
              </a:extLst>
            </p:cNvPr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gradFill flip="none" rotWithShape="1">
              <a:gsLst>
                <a:gs pos="0">
                  <a:srgbClr val="E1DFE0"/>
                </a:gs>
                <a:gs pos="100000">
                  <a:srgbClr val="F0EEE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2" name="弧形 61">
            <a:extLst>
              <a:ext uri="{FF2B5EF4-FFF2-40B4-BE49-F238E27FC236}">
                <a16:creationId xmlns:a16="http://schemas.microsoft.com/office/drawing/2014/main" id="{9706702F-2B6E-400F-A50F-2C850BD31A30}"/>
              </a:ext>
            </a:extLst>
          </p:cNvPr>
          <p:cNvSpPr/>
          <p:nvPr/>
        </p:nvSpPr>
        <p:spPr>
          <a:xfrm rot="14881093">
            <a:off x="5369576" y="2261593"/>
            <a:ext cx="1646501" cy="1646500"/>
          </a:xfrm>
          <a:prstGeom prst="arc">
            <a:avLst>
              <a:gd name="adj1" fmla="val 16200000"/>
              <a:gd name="adj2" fmla="val 20994729"/>
            </a:avLst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CC923C4-CE8C-47EB-AC57-1BC7EB16B610}"/>
              </a:ext>
            </a:extLst>
          </p:cNvPr>
          <p:cNvGrpSpPr/>
          <p:nvPr/>
        </p:nvGrpSpPr>
        <p:grpSpPr>
          <a:xfrm>
            <a:off x="5659040" y="2255847"/>
            <a:ext cx="227176" cy="227177"/>
            <a:chOff x="1250550" y="4502456"/>
            <a:chExt cx="1349602" cy="1349602"/>
          </a:xfrm>
          <a:solidFill>
            <a:srgbClr val="F0EEEF"/>
          </a:solidFill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BA129EC-8EE8-4AF3-B63C-9CDEEA347618}"/>
                </a:ext>
              </a:extLst>
            </p:cNvPr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A3CCE52-BCD5-442E-AFF8-7405AF38E247}"/>
                </a:ext>
              </a:extLst>
            </p:cNvPr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6" name="椭圆 65">
            <a:extLst>
              <a:ext uri="{FF2B5EF4-FFF2-40B4-BE49-F238E27FC236}">
                <a16:creationId xmlns:a16="http://schemas.microsoft.com/office/drawing/2014/main" id="{FC33D55F-6322-4C55-A0F1-7E3C95328A51}"/>
              </a:ext>
            </a:extLst>
          </p:cNvPr>
          <p:cNvSpPr/>
          <p:nvPr/>
        </p:nvSpPr>
        <p:spPr>
          <a:xfrm>
            <a:off x="1774545" y="2191758"/>
            <a:ext cx="1850303" cy="1850303"/>
          </a:xfrm>
          <a:prstGeom prst="ellipse">
            <a:avLst/>
          </a:prstGeom>
          <a:gradFill flip="none" rotWithShape="1">
            <a:gsLst>
              <a:gs pos="32000">
                <a:srgbClr val="F0EEEF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023F3AA-F145-42A8-A7AA-DE22AF410B0C}"/>
              </a:ext>
            </a:extLst>
          </p:cNvPr>
          <p:cNvGrpSpPr/>
          <p:nvPr/>
        </p:nvGrpSpPr>
        <p:grpSpPr>
          <a:xfrm>
            <a:off x="1958639" y="2375852"/>
            <a:ext cx="1482115" cy="1482115"/>
            <a:chOff x="2514176" y="1608160"/>
            <a:chExt cx="3253905" cy="3253905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BE235C9-1859-46E8-866B-B17C38E63851}"/>
                </a:ext>
              </a:extLst>
            </p:cNvPr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5A487CE-2F5C-4F2F-B9EB-E57B91827230}"/>
                </a:ext>
              </a:extLst>
            </p:cNvPr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gradFill flip="none" rotWithShape="1">
              <a:gsLst>
                <a:gs pos="0">
                  <a:srgbClr val="E1DFE0"/>
                </a:gs>
                <a:gs pos="100000">
                  <a:srgbClr val="F0EEE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0" name="弧形 69">
            <a:extLst>
              <a:ext uri="{FF2B5EF4-FFF2-40B4-BE49-F238E27FC236}">
                <a16:creationId xmlns:a16="http://schemas.microsoft.com/office/drawing/2014/main" id="{AA4651D6-DFD1-4052-B781-416FC346A4AB}"/>
              </a:ext>
            </a:extLst>
          </p:cNvPr>
          <p:cNvSpPr/>
          <p:nvPr/>
        </p:nvSpPr>
        <p:spPr>
          <a:xfrm rot="14881093">
            <a:off x="1878252" y="2295465"/>
            <a:ext cx="1642888" cy="1642888"/>
          </a:xfrm>
          <a:prstGeom prst="arc">
            <a:avLst>
              <a:gd name="adj1" fmla="val 16200000"/>
              <a:gd name="adj2" fmla="val 3780249"/>
            </a:avLst>
          </a:prstGeom>
          <a:ln w="666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61A3FA5-6264-4EC8-A070-D0428861EE8C}"/>
              </a:ext>
            </a:extLst>
          </p:cNvPr>
          <p:cNvGrpSpPr/>
          <p:nvPr/>
        </p:nvGrpSpPr>
        <p:grpSpPr>
          <a:xfrm>
            <a:off x="3189435" y="2440627"/>
            <a:ext cx="227176" cy="227176"/>
            <a:chOff x="1250550" y="4502456"/>
            <a:chExt cx="1349602" cy="1349602"/>
          </a:xfrm>
          <a:solidFill>
            <a:srgbClr val="F0EEEF"/>
          </a:solidFill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E17F3818-E829-4019-A28A-06CE627ACB97}"/>
                </a:ext>
              </a:extLst>
            </p:cNvPr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0CD59A13-65AD-4F7D-97B1-964F80854BF4}"/>
                </a:ext>
              </a:extLst>
            </p:cNvPr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67D37D1C-62F2-48DD-B868-9E712C911F05}"/>
              </a:ext>
            </a:extLst>
          </p:cNvPr>
          <p:cNvSpPr txBox="1"/>
          <p:nvPr/>
        </p:nvSpPr>
        <p:spPr>
          <a:xfrm>
            <a:off x="2028190" y="2926080"/>
            <a:ext cx="137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交互传感器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A7BF211-7C13-4874-B631-C40208CF8CC8}"/>
              </a:ext>
            </a:extLst>
          </p:cNvPr>
          <p:cNvSpPr txBox="1"/>
          <p:nvPr/>
        </p:nvSpPr>
        <p:spPr>
          <a:xfrm>
            <a:off x="5426914" y="2879328"/>
            <a:ext cx="160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硬件交互平台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ABCF23B-C63A-4878-9EB4-E5B9F85117F8}"/>
              </a:ext>
            </a:extLst>
          </p:cNvPr>
          <p:cNvSpPr/>
          <p:nvPr/>
        </p:nvSpPr>
        <p:spPr>
          <a:xfrm>
            <a:off x="8612217" y="2306027"/>
            <a:ext cx="1850303" cy="1850304"/>
          </a:xfrm>
          <a:prstGeom prst="ellipse">
            <a:avLst/>
          </a:prstGeom>
          <a:gradFill flip="none" rotWithShape="1">
            <a:gsLst>
              <a:gs pos="32000">
                <a:srgbClr val="F0EEEF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B196AA2-7004-4CD4-956B-774AFD5EBBCC}"/>
              </a:ext>
            </a:extLst>
          </p:cNvPr>
          <p:cNvGrpSpPr/>
          <p:nvPr/>
        </p:nvGrpSpPr>
        <p:grpSpPr>
          <a:xfrm>
            <a:off x="8796310" y="2490120"/>
            <a:ext cx="1482115" cy="1482116"/>
            <a:chOff x="2514176" y="1608160"/>
            <a:chExt cx="3253905" cy="325390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2A39EB3-4CD1-40FB-8850-BC4AE2B2A59B}"/>
                </a:ext>
              </a:extLst>
            </p:cNvPr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C5D9BF6-3D41-40FA-BA40-B3A73BAA8602}"/>
                </a:ext>
              </a:extLst>
            </p:cNvPr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gradFill flip="none" rotWithShape="1">
              <a:gsLst>
                <a:gs pos="0">
                  <a:srgbClr val="E1DFE0"/>
                </a:gs>
                <a:gs pos="100000">
                  <a:srgbClr val="F0EEE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</p:grpSp>
      <p:sp>
        <p:nvSpPr>
          <p:cNvPr id="80" name="弧形 79">
            <a:extLst>
              <a:ext uri="{FF2B5EF4-FFF2-40B4-BE49-F238E27FC236}">
                <a16:creationId xmlns:a16="http://schemas.microsoft.com/office/drawing/2014/main" id="{F29A63B4-D481-4380-A5F9-FCE7E823392F}"/>
              </a:ext>
            </a:extLst>
          </p:cNvPr>
          <p:cNvSpPr/>
          <p:nvPr/>
        </p:nvSpPr>
        <p:spPr>
          <a:xfrm rot="14881093">
            <a:off x="8709862" y="2403673"/>
            <a:ext cx="1655012" cy="1655011"/>
          </a:xfrm>
          <a:prstGeom prst="arc">
            <a:avLst>
              <a:gd name="adj1" fmla="val 16200000"/>
              <a:gd name="adj2" fmla="val 1253523"/>
            </a:avLst>
          </a:prstGeom>
          <a:ln w="66675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108A50B-BC40-41C2-8539-AB3AFC6014BC}"/>
              </a:ext>
            </a:extLst>
          </p:cNvPr>
          <p:cNvGrpSpPr/>
          <p:nvPr/>
        </p:nvGrpSpPr>
        <p:grpSpPr>
          <a:xfrm>
            <a:off x="9439667" y="2278753"/>
            <a:ext cx="227176" cy="227177"/>
            <a:chOff x="1250550" y="4502456"/>
            <a:chExt cx="1349602" cy="1349602"/>
          </a:xfrm>
          <a:solidFill>
            <a:srgbClr val="F0EEEF"/>
          </a:solidFill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42B0871-DAE4-47C1-A494-E455A6160810}"/>
                </a:ext>
              </a:extLst>
            </p:cNvPr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5F1B25D-4470-4578-8AFE-EBE779085ABE}"/>
                </a:ext>
              </a:extLst>
            </p:cNvPr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24C3CE27-007B-4F09-AE65-8B48BE5F5E9A}"/>
              </a:ext>
            </a:extLst>
          </p:cNvPr>
          <p:cNvSpPr txBox="1"/>
          <p:nvPr/>
        </p:nvSpPr>
        <p:spPr>
          <a:xfrm>
            <a:off x="8744806" y="3045273"/>
            <a:ext cx="161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软件交互平台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65141479-6819-4401-ABFB-2DF857BB4CAF}"/>
              </a:ext>
            </a:extLst>
          </p:cNvPr>
          <p:cNvSpPr txBox="1"/>
          <p:nvPr/>
        </p:nvSpPr>
        <p:spPr>
          <a:xfrm>
            <a:off x="1793415" y="4751705"/>
            <a:ext cx="1975485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红外线传感器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手势识别</a:t>
            </a: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6F39806C-FA98-4744-989F-18E9E7623FBC}"/>
              </a:ext>
            </a:extLst>
          </p:cNvPr>
          <p:cNvSpPr txBox="1"/>
          <p:nvPr/>
        </p:nvSpPr>
        <p:spPr>
          <a:xfrm>
            <a:off x="4704251" y="4751705"/>
            <a:ext cx="297714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硬件交互平台：Arduino</a:t>
            </a:r>
          </a:p>
        </p:txBody>
      </p:sp>
      <p:sp>
        <p:nvSpPr>
          <p:cNvPr id="87" name="TextBox 17">
            <a:extLst>
              <a:ext uri="{FF2B5EF4-FFF2-40B4-BE49-F238E27FC236}">
                <a16:creationId xmlns:a16="http://schemas.microsoft.com/office/drawing/2014/main" id="{72BB93FA-77FB-472F-8E86-62D985D6608A}"/>
              </a:ext>
            </a:extLst>
          </p:cNvPr>
          <p:cNvSpPr txBox="1"/>
          <p:nvPr/>
        </p:nvSpPr>
        <p:spPr>
          <a:xfrm>
            <a:off x="8411120" y="4751705"/>
            <a:ext cx="287591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软件交互平台：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6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9" grpId="0" animBg="1"/>
      <p:bldP spid="49" grpId="1" animBg="1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PA_矩形 38"/>
          <p:cNvSpPr/>
          <p:nvPr>
            <p:custDataLst>
              <p:tags r:id="rId2"/>
            </p:custDataLst>
          </p:nvPr>
        </p:nvSpPr>
        <p:spPr>
          <a:xfrm rot="2700000">
            <a:off x="932900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PA_矩形 41"/>
          <p:cNvSpPr/>
          <p:nvPr>
            <p:custDataLst>
              <p:tags r:id="rId3"/>
            </p:custDataLst>
          </p:nvPr>
        </p:nvSpPr>
        <p:spPr>
          <a:xfrm rot="13500000">
            <a:off x="8830662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PA_矩形 42"/>
          <p:cNvSpPr/>
          <p:nvPr>
            <p:custDataLst>
              <p:tags r:id="rId4"/>
            </p:custDataLst>
          </p:nvPr>
        </p:nvSpPr>
        <p:spPr>
          <a:xfrm rot="13500000">
            <a:off x="10125915" y="2963224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50" y="1739715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28"/>
          <p:cNvSpPr/>
          <p:nvPr>
            <p:custDataLst>
              <p:tags r:id="rId7"/>
            </p:custDataLst>
          </p:nvPr>
        </p:nvSpPr>
        <p:spPr>
          <a:xfrm>
            <a:off x="4741895" y="4059323"/>
            <a:ext cx="271811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汇报人：李科翰</a:t>
            </a:r>
            <a:endParaRPr lang="pt-BR" altLang="zh-CN" sz="2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PA_矩形 29"/>
          <p:cNvSpPr/>
          <p:nvPr>
            <p:custDataLst>
              <p:tags r:id="rId8"/>
            </p:custDataLst>
          </p:nvPr>
        </p:nvSpPr>
        <p:spPr>
          <a:xfrm>
            <a:off x="4311639" y="3162953"/>
            <a:ext cx="338451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智能图书馆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3" name="PA_组合 2"/>
          <p:cNvGrpSpPr/>
          <p:nvPr>
            <p:custDataLst>
              <p:tags r:id="rId9"/>
            </p:custDataLst>
          </p:nvPr>
        </p:nvGrpSpPr>
        <p:grpSpPr>
          <a:xfrm>
            <a:off x="4218414" y="1840884"/>
            <a:ext cx="3799167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PA_组合 1"/>
          <p:cNvGrpSpPr/>
          <p:nvPr>
            <p:custDataLst>
              <p:tags r:id="rId10"/>
            </p:custDataLst>
          </p:nvPr>
        </p:nvGrpSpPr>
        <p:grpSpPr>
          <a:xfrm>
            <a:off x="4221683" y="1840884"/>
            <a:ext cx="3786147" cy="3435128"/>
            <a:chOff x="4221683" y="1840884"/>
            <a:chExt cx="3786146" cy="3435128"/>
          </a:xfrm>
        </p:grpSpPr>
        <p:sp>
          <p:nvSpPr>
            <p:cNvPr id="47" name="椭圆 46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01" y="1935544"/>
            <a:ext cx="963626" cy="96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8" grpId="0" animBg="1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554" y="973635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707249"/>
            <a:ext cx="229916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sp>
        <p:nvSpPr>
          <p:cNvPr id="22" name="圆角矩形 21"/>
          <p:cNvSpPr/>
          <p:nvPr/>
        </p:nvSpPr>
        <p:spPr>
          <a:xfrm rot="2700000">
            <a:off x="1985260" y="3740812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1412782" y="4175439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4391918" y="374081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3819440" y="417543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6783023" y="374081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13500000">
            <a:off x="6210547" y="417543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9189680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rot="13500000">
            <a:off x="8617204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08543" y="4291300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项目简介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9995" y="4291300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项目需求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70539" y="4291300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项目意义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71991" y="4291300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可行性分析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21620" y="4222107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28277" y="4245134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35977" y="4222107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42633" y="4245134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4" grpId="0" animBg="1"/>
      <p:bldP spid="34" grpId="1" animBg="1"/>
      <p:bldP spid="35" grpId="0"/>
      <p:bldP spid="36" grpId="0"/>
      <p:bldP spid="37" grpId="0"/>
      <p:bldP spid="48" grpId="0"/>
      <p:bldP spid="49" grpId="0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5" y="3156397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项目简介</a:t>
            </a:r>
            <a:endParaRPr lang="en-US" altLang="zh-CN" sz="32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3" y="3033287"/>
            <a:ext cx="745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2" grpId="0" animBg="1"/>
      <p:bldP spid="22" grpId="1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61480" y="468067"/>
            <a:ext cx="4143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引入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传统图书馆的痛点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  <p:sp>
        <p:nvSpPr>
          <p:cNvPr id="52" name="íšḷïḍè">
            <a:extLst>
              <a:ext uri="{FF2B5EF4-FFF2-40B4-BE49-F238E27FC236}">
                <a16:creationId xmlns:a16="http://schemas.microsoft.com/office/drawing/2014/main" id="{8C0F64FA-BD86-457E-930B-A4CB93D16248}"/>
              </a:ext>
            </a:extLst>
          </p:cNvPr>
          <p:cNvSpPr/>
          <p:nvPr/>
        </p:nvSpPr>
        <p:spPr>
          <a:xfrm>
            <a:off x="1141454" y="5096474"/>
            <a:ext cx="917838" cy="1050326"/>
          </a:xfrm>
          <a:custGeom>
            <a:avLst/>
            <a:gdLst>
              <a:gd name="connsiteX0" fmla="*/ 57830 w 529079"/>
              <a:gd name="connsiteY0" fmla="*/ 115586 h 605451"/>
              <a:gd name="connsiteX1" fmla="*/ 82043 w 529079"/>
              <a:gd name="connsiteY1" fmla="*/ 115586 h 605451"/>
              <a:gd name="connsiteX2" fmla="*/ 111958 w 529079"/>
              <a:gd name="connsiteY2" fmla="*/ 195599 h 605451"/>
              <a:gd name="connsiteX3" fmla="*/ 105655 w 529079"/>
              <a:gd name="connsiteY3" fmla="*/ 161536 h 605451"/>
              <a:gd name="connsiteX4" fmla="*/ 106755 w 529079"/>
              <a:gd name="connsiteY4" fmla="*/ 154743 h 605451"/>
              <a:gd name="connsiteX5" fmla="*/ 116560 w 529079"/>
              <a:gd name="connsiteY5" fmla="*/ 136963 h 605451"/>
              <a:gd name="connsiteX6" fmla="*/ 107856 w 529079"/>
              <a:gd name="connsiteY6" fmla="*/ 120780 h 605451"/>
              <a:gd name="connsiteX7" fmla="*/ 107856 w 529079"/>
              <a:gd name="connsiteY7" fmla="*/ 117284 h 605451"/>
              <a:gd name="connsiteX8" fmla="*/ 110957 w 529079"/>
              <a:gd name="connsiteY8" fmla="*/ 115586 h 605451"/>
              <a:gd name="connsiteX9" fmla="*/ 134769 w 529079"/>
              <a:gd name="connsiteY9" fmla="*/ 115586 h 605451"/>
              <a:gd name="connsiteX10" fmla="*/ 137871 w 529079"/>
              <a:gd name="connsiteY10" fmla="*/ 117284 h 605451"/>
              <a:gd name="connsiteX11" fmla="*/ 137871 w 529079"/>
              <a:gd name="connsiteY11" fmla="*/ 120780 h 605451"/>
              <a:gd name="connsiteX12" fmla="*/ 129166 w 529079"/>
              <a:gd name="connsiteY12" fmla="*/ 136863 h 605451"/>
              <a:gd name="connsiteX13" fmla="*/ 138971 w 529079"/>
              <a:gd name="connsiteY13" fmla="*/ 154643 h 605451"/>
              <a:gd name="connsiteX14" fmla="*/ 140072 w 529079"/>
              <a:gd name="connsiteY14" fmla="*/ 161636 h 605451"/>
              <a:gd name="connsiteX15" fmla="*/ 132768 w 529079"/>
              <a:gd name="connsiteY15" fmla="*/ 195599 h 605451"/>
              <a:gd name="connsiteX16" fmla="*/ 163184 w 529079"/>
              <a:gd name="connsiteY16" fmla="*/ 115586 h 605451"/>
              <a:gd name="connsiteX17" fmla="*/ 187396 w 529079"/>
              <a:gd name="connsiteY17" fmla="*/ 115586 h 605451"/>
              <a:gd name="connsiteX18" fmla="*/ 244425 w 529079"/>
              <a:gd name="connsiteY18" fmla="*/ 172224 h 605451"/>
              <a:gd name="connsiteX19" fmla="*/ 244725 w 529079"/>
              <a:gd name="connsiteY19" fmla="*/ 228463 h 605451"/>
              <a:gd name="connsiteX20" fmla="*/ 317462 w 529079"/>
              <a:gd name="connsiteY20" fmla="*/ 267420 h 605451"/>
              <a:gd name="connsiteX21" fmla="*/ 327367 w 529079"/>
              <a:gd name="connsiteY21" fmla="*/ 299985 h 605451"/>
              <a:gd name="connsiteX22" fmla="*/ 294750 w 529079"/>
              <a:gd name="connsiteY22" fmla="*/ 309774 h 605451"/>
              <a:gd name="connsiteX23" fmla="*/ 209407 w 529079"/>
              <a:gd name="connsiteY23" fmla="*/ 264124 h 605451"/>
              <a:gd name="connsiteX24" fmla="*/ 196701 w 529079"/>
              <a:gd name="connsiteY24" fmla="*/ 243047 h 605451"/>
              <a:gd name="connsiteX25" fmla="*/ 196200 w 529079"/>
              <a:gd name="connsiteY25" fmla="*/ 172424 h 605451"/>
              <a:gd name="connsiteX26" fmla="*/ 196200 w 529079"/>
              <a:gd name="connsiteY26" fmla="*/ 171924 h 605451"/>
              <a:gd name="connsiteX27" fmla="*/ 191198 w 529079"/>
              <a:gd name="connsiteY27" fmla="*/ 166830 h 605451"/>
              <a:gd name="connsiteX28" fmla="*/ 186195 w 529079"/>
              <a:gd name="connsiteY28" fmla="*/ 171924 h 605451"/>
              <a:gd name="connsiteX29" fmla="*/ 186195 w 529079"/>
              <a:gd name="connsiteY29" fmla="*/ 329452 h 605451"/>
              <a:gd name="connsiteX30" fmla="*/ 231118 w 529079"/>
              <a:gd name="connsiteY30" fmla="*/ 406069 h 605451"/>
              <a:gd name="connsiteX31" fmla="*/ 235020 w 529079"/>
              <a:gd name="connsiteY31" fmla="*/ 420653 h 605451"/>
              <a:gd name="connsiteX32" fmla="*/ 235020 w 529079"/>
              <a:gd name="connsiteY32" fmla="*/ 542320 h 605451"/>
              <a:gd name="connsiteX33" fmla="*/ 234620 w 529079"/>
              <a:gd name="connsiteY33" fmla="*/ 547015 h 605451"/>
              <a:gd name="connsiteX34" fmla="*/ 292749 w 529079"/>
              <a:gd name="connsiteY34" fmla="*/ 511454 h 605451"/>
              <a:gd name="connsiteX35" fmla="*/ 292749 w 529079"/>
              <a:gd name="connsiteY35" fmla="*/ 334747 h 605451"/>
              <a:gd name="connsiteX36" fmla="*/ 319463 w 529079"/>
              <a:gd name="connsiteY36" fmla="*/ 334747 h 605451"/>
              <a:gd name="connsiteX37" fmla="*/ 319463 w 529079"/>
              <a:gd name="connsiteY37" fmla="*/ 510655 h 605451"/>
              <a:gd name="connsiteX38" fmla="*/ 465937 w 529079"/>
              <a:gd name="connsiteY38" fmla="*/ 591766 h 605451"/>
              <a:gd name="connsiteX39" fmla="*/ 467638 w 529079"/>
              <a:gd name="connsiteY39" fmla="*/ 599557 h 605451"/>
              <a:gd name="connsiteX40" fmla="*/ 461034 w 529079"/>
              <a:gd name="connsiteY40" fmla="*/ 603953 h 605451"/>
              <a:gd name="connsiteX41" fmla="*/ 151378 w 529079"/>
              <a:gd name="connsiteY41" fmla="*/ 603953 h 605451"/>
              <a:gd name="connsiteX42" fmla="*/ 145175 w 529079"/>
              <a:gd name="connsiteY42" fmla="*/ 600257 h 605451"/>
              <a:gd name="connsiteX43" fmla="*/ 145475 w 529079"/>
              <a:gd name="connsiteY43" fmla="*/ 593065 h 605451"/>
              <a:gd name="connsiteX44" fmla="*/ 186195 w 529079"/>
              <a:gd name="connsiteY44" fmla="*/ 563097 h 605451"/>
              <a:gd name="connsiteX45" fmla="*/ 177291 w 529079"/>
              <a:gd name="connsiteY45" fmla="*/ 542320 h 605451"/>
              <a:gd name="connsiteX46" fmla="*/ 177291 w 529079"/>
              <a:gd name="connsiteY46" fmla="*/ 428444 h 605451"/>
              <a:gd name="connsiteX47" fmla="*/ 128866 w 529079"/>
              <a:gd name="connsiteY47" fmla="*/ 346034 h 605451"/>
              <a:gd name="connsiteX48" fmla="*/ 116360 w 529079"/>
              <a:gd name="connsiteY48" fmla="*/ 346034 h 605451"/>
              <a:gd name="connsiteX49" fmla="*/ 116360 w 529079"/>
              <a:gd name="connsiteY49" fmla="*/ 576682 h 605451"/>
              <a:gd name="connsiteX50" fmla="*/ 87445 w 529079"/>
              <a:gd name="connsiteY50" fmla="*/ 605451 h 605451"/>
              <a:gd name="connsiteX51" fmla="*/ 58631 w 529079"/>
              <a:gd name="connsiteY51" fmla="*/ 576682 h 605451"/>
              <a:gd name="connsiteX52" fmla="*/ 58531 w 529079"/>
              <a:gd name="connsiteY52" fmla="*/ 172424 h 605451"/>
              <a:gd name="connsiteX53" fmla="*/ 53828 w 529079"/>
              <a:gd name="connsiteY53" fmla="*/ 167729 h 605451"/>
              <a:gd name="connsiteX54" fmla="*/ 49026 w 529079"/>
              <a:gd name="connsiteY54" fmla="*/ 172424 h 605451"/>
              <a:gd name="connsiteX55" fmla="*/ 48126 w 529079"/>
              <a:gd name="connsiteY55" fmla="*/ 349131 h 605451"/>
              <a:gd name="connsiteX56" fmla="*/ 24013 w 529079"/>
              <a:gd name="connsiteY56" fmla="*/ 373005 h 605451"/>
              <a:gd name="connsiteX57" fmla="*/ 23913 w 529079"/>
              <a:gd name="connsiteY57" fmla="*/ 373005 h 605451"/>
              <a:gd name="connsiteX58" fmla="*/ 1 w 529079"/>
              <a:gd name="connsiteY58" fmla="*/ 348831 h 605451"/>
              <a:gd name="connsiteX59" fmla="*/ 902 w 529079"/>
              <a:gd name="connsiteY59" fmla="*/ 172224 h 605451"/>
              <a:gd name="connsiteX60" fmla="*/ 57830 w 529079"/>
              <a:gd name="connsiteY60" fmla="*/ 115586 h 605451"/>
              <a:gd name="connsiteX61" fmla="*/ 306054 w 529079"/>
              <a:gd name="connsiteY61" fmla="*/ 14678 h 605451"/>
              <a:gd name="connsiteX62" fmla="*/ 319460 w 529079"/>
              <a:gd name="connsiteY62" fmla="*/ 27963 h 605451"/>
              <a:gd name="connsiteX63" fmla="*/ 319460 w 529079"/>
              <a:gd name="connsiteY63" fmla="*/ 37652 h 605451"/>
              <a:gd name="connsiteX64" fmla="*/ 524663 w 529079"/>
              <a:gd name="connsiteY64" fmla="*/ 62824 h 605451"/>
              <a:gd name="connsiteX65" fmla="*/ 528965 w 529079"/>
              <a:gd name="connsiteY65" fmla="*/ 70615 h 605451"/>
              <a:gd name="connsiteX66" fmla="*/ 522261 w 529079"/>
              <a:gd name="connsiteY66" fmla="*/ 76408 h 605451"/>
              <a:gd name="connsiteX67" fmla="*/ 319460 w 529079"/>
              <a:gd name="connsiteY67" fmla="*/ 139337 h 605451"/>
              <a:gd name="connsiteX68" fmla="*/ 319460 w 529079"/>
              <a:gd name="connsiteY68" fmla="*/ 241122 h 605451"/>
              <a:gd name="connsiteX69" fmla="*/ 292747 w 529079"/>
              <a:gd name="connsiteY69" fmla="*/ 226838 h 605451"/>
              <a:gd name="connsiteX70" fmla="*/ 292747 w 529079"/>
              <a:gd name="connsiteY70" fmla="*/ 27963 h 605451"/>
              <a:gd name="connsiteX71" fmla="*/ 306054 w 529079"/>
              <a:gd name="connsiteY71" fmla="*/ 14678 h 605451"/>
              <a:gd name="connsiteX72" fmla="*/ 122650 w 529079"/>
              <a:gd name="connsiteY72" fmla="*/ 0 h 605451"/>
              <a:gd name="connsiteX73" fmla="*/ 172575 w 529079"/>
              <a:gd name="connsiteY73" fmla="*/ 49855 h 605451"/>
              <a:gd name="connsiteX74" fmla="*/ 122650 w 529079"/>
              <a:gd name="connsiteY74" fmla="*/ 99710 h 605451"/>
              <a:gd name="connsiteX75" fmla="*/ 72725 w 529079"/>
              <a:gd name="connsiteY75" fmla="*/ 49855 h 605451"/>
              <a:gd name="connsiteX76" fmla="*/ 122650 w 529079"/>
              <a:gd name="connsiteY76" fmla="*/ 0 h 6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29079" h="605451">
                <a:moveTo>
                  <a:pt x="57830" y="115586"/>
                </a:moveTo>
                <a:lnTo>
                  <a:pt x="82043" y="115586"/>
                </a:lnTo>
                <a:lnTo>
                  <a:pt x="111958" y="195599"/>
                </a:lnTo>
                <a:lnTo>
                  <a:pt x="105655" y="161536"/>
                </a:lnTo>
                <a:cubicBezTo>
                  <a:pt x="105254" y="159238"/>
                  <a:pt x="105555" y="156841"/>
                  <a:pt x="106755" y="154743"/>
                </a:cubicBezTo>
                <a:lnTo>
                  <a:pt x="116560" y="136963"/>
                </a:lnTo>
                <a:lnTo>
                  <a:pt x="107856" y="120780"/>
                </a:lnTo>
                <a:cubicBezTo>
                  <a:pt x="107255" y="119682"/>
                  <a:pt x="107255" y="118383"/>
                  <a:pt x="107856" y="117284"/>
                </a:cubicBezTo>
                <a:cubicBezTo>
                  <a:pt x="108556" y="116185"/>
                  <a:pt x="109657" y="115586"/>
                  <a:pt x="110957" y="115586"/>
                </a:cubicBezTo>
                <a:lnTo>
                  <a:pt x="134769" y="115586"/>
                </a:lnTo>
                <a:cubicBezTo>
                  <a:pt x="136070" y="115586"/>
                  <a:pt x="137171" y="116185"/>
                  <a:pt x="137871" y="117284"/>
                </a:cubicBezTo>
                <a:cubicBezTo>
                  <a:pt x="138471" y="118383"/>
                  <a:pt x="138471" y="119682"/>
                  <a:pt x="137871" y="120780"/>
                </a:cubicBezTo>
                <a:lnTo>
                  <a:pt x="129166" y="136863"/>
                </a:lnTo>
                <a:lnTo>
                  <a:pt x="138971" y="154643"/>
                </a:lnTo>
                <a:cubicBezTo>
                  <a:pt x="140172" y="156841"/>
                  <a:pt x="140572" y="159238"/>
                  <a:pt x="140072" y="161636"/>
                </a:cubicBezTo>
                <a:lnTo>
                  <a:pt x="132768" y="195599"/>
                </a:lnTo>
                <a:lnTo>
                  <a:pt x="163184" y="115586"/>
                </a:lnTo>
                <a:lnTo>
                  <a:pt x="187396" y="115586"/>
                </a:lnTo>
                <a:cubicBezTo>
                  <a:pt x="218712" y="115586"/>
                  <a:pt x="244225" y="140958"/>
                  <a:pt x="244425" y="172224"/>
                </a:cubicBezTo>
                <a:cubicBezTo>
                  <a:pt x="244625" y="201792"/>
                  <a:pt x="244625" y="215277"/>
                  <a:pt x="244725" y="228463"/>
                </a:cubicBezTo>
                <a:lnTo>
                  <a:pt x="317462" y="267420"/>
                </a:lnTo>
                <a:cubicBezTo>
                  <a:pt x="329168" y="273613"/>
                  <a:pt x="333570" y="288197"/>
                  <a:pt x="327367" y="299985"/>
                </a:cubicBezTo>
                <a:cubicBezTo>
                  <a:pt x="321063" y="311672"/>
                  <a:pt x="306456" y="316067"/>
                  <a:pt x="294750" y="309774"/>
                </a:cubicBezTo>
                <a:lnTo>
                  <a:pt x="209407" y="264124"/>
                </a:lnTo>
                <a:cubicBezTo>
                  <a:pt x="201603" y="259928"/>
                  <a:pt x="196701" y="251937"/>
                  <a:pt x="196701" y="243047"/>
                </a:cubicBezTo>
                <a:cubicBezTo>
                  <a:pt x="196400" y="198895"/>
                  <a:pt x="196501" y="216676"/>
                  <a:pt x="196200" y="172424"/>
                </a:cubicBezTo>
                <a:cubicBezTo>
                  <a:pt x="196200" y="172224"/>
                  <a:pt x="196200" y="172024"/>
                  <a:pt x="196200" y="171924"/>
                </a:cubicBezTo>
                <a:cubicBezTo>
                  <a:pt x="196200" y="169128"/>
                  <a:pt x="193999" y="166830"/>
                  <a:pt x="191198" y="166830"/>
                </a:cubicBezTo>
                <a:cubicBezTo>
                  <a:pt x="188396" y="166830"/>
                  <a:pt x="186195" y="169128"/>
                  <a:pt x="186195" y="171924"/>
                </a:cubicBezTo>
                <a:lnTo>
                  <a:pt x="186195" y="329452"/>
                </a:lnTo>
                <a:lnTo>
                  <a:pt x="231118" y="406069"/>
                </a:lnTo>
                <a:cubicBezTo>
                  <a:pt x="233719" y="410464"/>
                  <a:pt x="235020" y="415459"/>
                  <a:pt x="235020" y="420653"/>
                </a:cubicBezTo>
                <a:lnTo>
                  <a:pt x="235020" y="542320"/>
                </a:lnTo>
                <a:cubicBezTo>
                  <a:pt x="235020" y="543918"/>
                  <a:pt x="234920" y="545417"/>
                  <a:pt x="234620" y="547015"/>
                </a:cubicBezTo>
                <a:cubicBezTo>
                  <a:pt x="262234" y="533829"/>
                  <a:pt x="272839" y="516748"/>
                  <a:pt x="292749" y="511454"/>
                </a:cubicBezTo>
                <a:lnTo>
                  <a:pt x="292749" y="334747"/>
                </a:lnTo>
                <a:cubicBezTo>
                  <a:pt x="301654" y="337344"/>
                  <a:pt x="310758" y="337244"/>
                  <a:pt x="319463" y="334747"/>
                </a:cubicBezTo>
                <a:lnTo>
                  <a:pt x="319463" y="510655"/>
                </a:lnTo>
                <a:cubicBezTo>
                  <a:pt x="380694" y="517747"/>
                  <a:pt x="440724" y="568092"/>
                  <a:pt x="465937" y="591766"/>
                </a:cubicBezTo>
                <a:cubicBezTo>
                  <a:pt x="468038" y="593764"/>
                  <a:pt x="468738" y="596860"/>
                  <a:pt x="467638" y="599557"/>
                </a:cubicBezTo>
                <a:cubicBezTo>
                  <a:pt x="466537" y="602255"/>
                  <a:pt x="463936" y="603953"/>
                  <a:pt x="461034" y="603953"/>
                </a:cubicBezTo>
                <a:lnTo>
                  <a:pt x="151378" y="603953"/>
                </a:lnTo>
                <a:cubicBezTo>
                  <a:pt x="148776" y="603953"/>
                  <a:pt x="146375" y="602554"/>
                  <a:pt x="145175" y="600257"/>
                </a:cubicBezTo>
                <a:cubicBezTo>
                  <a:pt x="143974" y="597959"/>
                  <a:pt x="144074" y="595162"/>
                  <a:pt x="145475" y="593065"/>
                </a:cubicBezTo>
                <a:cubicBezTo>
                  <a:pt x="151278" y="584374"/>
                  <a:pt x="162984" y="572187"/>
                  <a:pt x="186195" y="563097"/>
                </a:cubicBezTo>
                <a:cubicBezTo>
                  <a:pt x="180693" y="557903"/>
                  <a:pt x="177291" y="550511"/>
                  <a:pt x="177291" y="542320"/>
                </a:cubicBezTo>
                <a:lnTo>
                  <a:pt x="177291" y="428444"/>
                </a:lnTo>
                <a:lnTo>
                  <a:pt x="128866" y="346034"/>
                </a:lnTo>
                <a:lnTo>
                  <a:pt x="116360" y="346034"/>
                </a:lnTo>
                <a:lnTo>
                  <a:pt x="116360" y="576682"/>
                </a:lnTo>
                <a:cubicBezTo>
                  <a:pt x="116360" y="592565"/>
                  <a:pt x="103453" y="605451"/>
                  <a:pt x="87445" y="605451"/>
                </a:cubicBezTo>
                <a:cubicBezTo>
                  <a:pt x="71537" y="605451"/>
                  <a:pt x="58631" y="592565"/>
                  <a:pt x="58631" y="576682"/>
                </a:cubicBezTo>
                <a:lnTo>
                  <a:pt x="58531" y="172424"/>
                </a:lnTo>
                <a:cubicBezTo>
                  <a:pt x="58531" y="169827"/>
                  <a:pt x="56430" y="167729"/>
                  <a:pt x="53828" y="167729"/>
                </a:cubicBezTo>
                <a:cubicBezTo>
                  <a:pt x="51227" y="167629"/>
                  <a:pt x="49026" y="169827"/>
                  <a:pt x="49026" y="172424"/>
                </a:cubicBezTo>
                <a:lnTo>
                  <a:pt x="48126" y="349131"/>
                </a:lnTo>
                <a:cubicBezTo>
                  <a:pt x="48025" y="362317"/>
                  <a:pt x="37320" y="373005"/>
                  <a:pt x="24013" y="373005"/>
                </a:cubicBezTo>
                <a:lnTo>
                  <a:pt x="23913" y="373005"/>
                </a:lnTo>
                <a:cubicBezTo>
                  <a:pt x="10607" y="372905"/>
                  <a:pt x="-99" y="362117"/>
                  <a:pt x="1" y="348831"/>
                </a:cubicBezTo>
                <a:lnTo>
                  <a:pt x="902" y="172224"/>
                </a:lnTo>
                <a:cubicBezTo>
                  <a:pt x="1002" y="140958"/>
                  <a:pt x="26615" y="115586"/>
                  <a:pt x="57830" y="115586"/>
                </a:cubicBezTo>
                <a:close/>
                <a:moveTo>
                  <a:pt x="306054" y="14678"/>
                </a:moveTo>
                <a:cubicBezTo>
                  <a:pt x="313457" y="14678"/>
                  <a:pt x="319460" y="20571"/>
                  <a:pt x="319460" y="27963"/>
                </a:cubicBezTo>
                <a:lnTo>
                  <a:pt x="319460" y="37652"/>
                </a:lnTo>
                <a:cubicBezTo>
                  <a:pt x="387895" y="80603"/>
                  <a:pt x="456329" y="34256"/>
                  <a:pt x="524663" y="62824"/>
                </a:cubicBezTo>
                <a:cubicBezTo>
                  <a:pt x="527764" y="64122"/>
                  <a:pt x="529565" y="67318"/>
                  <a:pt x="528965" y="70615"/>
                </a:cubicBezTo>
                <a:cubicBezTo>
                  <a:pt x="528365" y="73911"/>
                  <a:pt x="525563" y="76308"/>
                  <a:pt x="522261" y="76408"/>
                </a:cubicBezTo>
                <a:cubicBezTo>
                  <a:pt x="454628" y="79005"/>
                  <a:pt x="386994" y="152722"/>
                  <a:pt x="319460" y="139337"/>
                </a:cubicBezTo>
                <a:lnTo>
                  <a:pt x="319460" y="241122"/>
                </a:lnTo>
                <a:lnTo>
                  <a:pt x="292747" y="226838"/>
                </a:lnTo>
                <a:lnTo>
                  <a:pt x="292747" y="27963"/>
                </a:lnTo>
                <a:cubicBezTo>
                  <a:pt x="292747" y="20571"/>
                  <a:pt x="298750" y="14678"/>
                  <a:pt x="306054" y="14678"/>
                </a:cubicBezTo>
                <a:close/>
                <a:moveTo>
                  <a:pt x="122650" y="0"/>
                </a:moveTo>
                <a:cubicBezTo>
                  <a:pt x="150223" y="0"/>
                  <a:pt x="172575" y="22321"/>
                  <a:pt x="172575" y="49855"/>
                </a:cubicBezTo>
                <a:cubicBezTo>
                  <a:pt x="172575" y="77389"/>
                  <a:pt x="150223" y="99710"/>
                  <a:pt x="122650" y="99710"/>
                </a:cubicBezTo>
                <a:cubicBezTo>
                  <a:pt x="95077" y="99710"/>
                  <a:pt x="72725" y="77389"/>
                  <a:pt x="72725" y="49855"/>
                </a:cubicBezTo>
                <a:cubicBezTo>
                  <a:pt x="72725" y="22321"/>
                  <a:pt x="95077" y="0"/>
                  <a:pt x="12265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4DB032B-C4C9-4789-997F-8697821DEAA0}"/>
              </a:ext>
            </a:extLst>
          </p:cNvPr>
          <p:cNvGrpSpPr/>
          <p:nvPr/>
        </p:nvGrpSpPr>
        <p:grpSpPr>
          <a:xfrm>
            <a:off x="2194313" y="3463147"/>
            <a:ext cx="1821506" cy="2428957"/>
            <a:chOff x="2194313" y="3527343"/>
            <a:chExt cx="1821506" cy="2428957"/>
          </a:xfrm>
        </p:grpSpPr>
        <p:sp>
          <p:nvSpPr>
            <p:cNvPr id="54" name="îṩḻîde">
              <a:extLst>
                <a:ext uri="{FF2B5EF4-FFF2-40B4-BE49-F238E27FC236}">
                  <a16:creationId xmlns:a16="http://schemas.microsoft.com/office/drawing/2014/main" id="{4D427B4C-1558-4993-B3A1-DE9B0CD185E1}"/>
                </a:ext>
              </a:extLst>
            </p:cNvPr>
            <p:cNvSpPr/>
            <p:nvPr/>
          </p:nvSpPr>
          <p:spPr>
            <a:xfrm>
              <a:off x="2194314" y="4134794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iṣ1iḓè">
              <a:extLst>
                <a:ext uri="{FF2B5EF4-FFF2-40B4-BE49-F238E27FC236}">
                  <a16:creationId xmlns:a16="http://schemas.microsoft.com/office/drawing/2014/main" id="{2BE678F9-7371-4684-85AF-088650DB32C7}"/>
                </a:ext>
              </a:extLst>
            </p:cNvPr>
            <p:cNvSpPr/>
            <p:nvPr/>
          </p:nvSpPr>
          <p:spPr>
            <a:xfrm rot="10800000">
              <a:off x="2194313" y="4134794"/>
              <a:ext cx="1821505" cy="1821506"/>
            </a:xfrm>
            <a:prstGeom prst="arc">
              <a:avLst>
                <a:gd name="adj1" fmla="val 21544368"/>
                <a:gd name="adj2" fmla="val 9511473"/>
              </a:avLst>
            </a:prstGeom>
            <a:ln w="381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íšľíďè">
              <a:extLst>
                <a:ext uri="{FF2B5EF4-FFF2-40B4-BE49-F238E27FC236}">
                  <a16:creationId xmlns:a16="http://schemas.microsoft.com/office/drawing/2014/main" id="{B65075FC-5E0C-446F-9023-F9FE0AA1DBBA}"/>
                </a:ext>
              </a:extLst>
            </p:cNvPr>
            <p:cNvSpPr/>
            <p:nvPr/>
          </p:nvSpPr>
          <p:spPr>
            <a:xfrm>
              <a:off x="2836878" y="3527343"/>
              <a:ext cx="536376" cy="539832"/>
            </a:xfrm>
            <a:custGeom>
              <a:avLst/>
              <a:gdLst>
                <a:gd name="T0" fmla="*/ 362 w 498"/>
                <a:gd name="T1" fmla="*/ 143 h 502"/>
                <a:gd name="T2" fmla="*/ 402 w 498"/>
                <a:gd name="T3" fmla="*/ 81 h 502"/>
                <a:gd name="T4" fmla="*/ 430 w 498"/>
                <a:gd name="T5" fmla="*/ 92 h 502"/>
                <a:gd name="T6" fmla="*/ 457 w 498"/>
                <a:gd name="T7" fmla="*/ 80 h 502"/>
                <a:gd name="T8" fmla="*/ 430 w 498"/>
                <a:gd name="T9" fmla="*/ 80 h 502"/>
                <a:gd name="T10" fmla="*/ 395 w 498"/>
                <a:gd name="T11" fmla="*/ 34 h 502"/>
                <a:gd name="T12" fmla="*/ 498 w 498"/>
                <a:gd name="T13" fmla="*/ 322 h 502"/>
                <a:gd name="T14" fmla="*/ 380 w 498"/>
                <a:gd name="T15" fmla="*/ 271 h 502"/>
                <a:gd name="T16" fmla="*/ 425 w 498"/>
                <a:gd name="T17" fmla="*/ 271 h 502"/>
                <a:gd name="T18" fmla="*/ 442 w 498"/>
                <a:gd name="T19" fmla="*/ 291 h 502"/>
                <a:gd name="T20" fmla="*/ 498 w 498"/>
                <a:gd name="T21" fmla="*/ 297 h 502"/>
                <a:gd name="T22" fmla="*/ 430 w 498"/>
                <a:gd name="T23" fmla="*/ 180 h 502"/>
                <a:gd name="T24" fmla="*/ 498 w 498"/>
                <a:gd name="T25" fmla="*/ 476 h 502"/>
                <a:gd name="T26" fmla="*/ 362 w 498"/>
                <a:gd name="T27" fmla="*/ 476 h 502"/>
                <a:gd name="T28" fmla="*/ 417 w 498"/>
                <a:gd name="T29" fmla="*/ 472 h 502"/>
                <a:gd name="T30" fmla="*/ 435 w 498"/>
                <a:gd name="T31" fmla="*/ 451 h 502"/>
                <a:gd name="T32" fmla="*/ 480 w 498"/>
                <a:gd name="T33" fmla="*/ 450 h 502"/>
                <a:gd name="T34" fmla="*/ 465 w 498"/>
                <a:gd name="T35" fmla="*/ 393 h 502"/>
                <a:gd name="T36" fmla="*/ 430 w 498"/>
                <a:gd name="T37" fmla="*/ 440 h 502"/>
                <a:gd name="T38" fmla="*/ 228 w 498"/>
                <a:gd name="T39" fmla="*/ 153 h 502"/>
                <a:gd name="T40" fmla="*/ 157 w 498"/>
                <a:gd name="T41" fmla="*/ 211 h 502"/>
                <a:gd name="T42" fmla="*/ 107 w 498"/>
                <a:gd name="T43" fmla="*/ 189 h 502"/>
                <a:gd name="T44" fmla="*/ 65 w 498"/>
                <a:gd name="T45" fmla="*/ 439 h 502"/>
                <a:gd name="T46" fmla="*/ 23 w 498"/>
                <a:gd name="T47" fmla="*/ 299 h 502"/>
                <a:gd name="T48" fmla="*/ 0 w 498"/>
                <a:gd name="T49" fmla="*/ 171 h 502"/>
                <a:gd name="T50" fmla="*/ 61 w 498"/>
                <a:gd name="T51" fmla="*/ 162 h 502"/>
                <a:gd name="T52" fmla="*/ 81 w 498"/>
                <a:gd name="T53" fmla="*/ 230 h 502"/>
                <a:gd name="T54" fmla="*/ 113 w 498"/>
                <a:gd name="T55" fmla="*/ 153 h 502"/>
                <a:gd name="T56" fmla="*/ 165 w 498"/>
                <a:gd name="T57" fmla="*/ 140 h 502"/>
                <a:gd name="T58" fmla="*/ 134 w 498"/>
                <a:gd name="T59" fmla="*/ 143 h 502"/>
                <a:gd name="T60" fmla="*/ 147 w 498"/>
                <a:gd name="T61" fmla="*/ 98 h 502"/>
                <a:gd name="T62" fmla="*/ 236 w 498"/>
                <a:gd name="T63" fmla="*/ 116 h 502"/>
                <a:gd name="T64" fmla="*/ 257 w 498"/>
                <a:gd name="T65" fmla="*/ 116 h 502"/>
                <a:gd name="T66" fmla="*/ 251 w 498"/>
                <a:gd name="T67" fmla="*/ 82 h 502"/>
                <a:gd name="T68" fmla="*/ 256 w 498"/>
                <a:gd name="T69" fmla="*/ 87 h 502"/>
                <a:gd name="T70" fmla="*/ 256 w 498"/>
                <a:gd name="T71" fmla="*/ 152 h 502"/>
                <a:gd name="T72" fmla="*/ 65 w 498"/>
                <a:gd name="T73" fmla="*/ 142 h 502"/>
                <a:gd name="T74" fmla="*/ 26 w 498"/>
                <a:gd name="T75" fmla="*/ 90 h 502"/>
                <a:gd name="T76" fmla="*/ 300 w 498"/>
                <a:gd name="T77" fmla="*/ 431 h 502"/>
                <a:gd name="T78" fmla="*/ 346 w 498"/>
                <a:gd name="T79" fmla="*/ 252 h 502"/>
                <a:gd name="T80" fmla="*/ 300 w 498"/>
                <a:gd name="T81" fmla="*/ 71 h 502"/>
                <a:gd name="T82" fmla="*/ 340 w 498"/>
                <a:gd name="T83" fmla="*/ 44 h 502"/>
                <a:gd name="T84" fmla="*/ 209 w 498"/>
                <a:gd name="T85" fmla="*/ 239 h 502"/>
                <a:gd name="T86" fmla="*/ 273 w 498"/>
                <a:gd name="T87" fmla="*/ 265 h 502"/>
                <a:gd name="T88" fmla="*/ 353 w 498"/>
                <a:gd name="T89" fmla="*/ 44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8" h="502">
                  <a:moveTo>
                    <a:pt x="498" y="117"/>
                  </a:moveTo>
                  <a:lnTo>
                    <a:pt x="498" y="143"/>
                  </a:lnTo>
                  <a:lnTo>
                    <a:pt x="362" y="143"/>
                  </a:lnTo>
                  <a:lnTo>
                    <a:pt x="362" y="117"/>
                  </a:lnTo>
                  <a:cubicBezTo>
                    <a:pt x="362" y="108"/>
                    <a:pt x="370" y="96"/>
                    <a:pt x="380" y="91"/>
                  </a:cubicBezTo>
                  <a:lnTo>
                    <a:pt x="402" y="81"/>
                  </a:lnTo>
                  <a:lnTo>
                    <a:pt x="417" y="113"/>
                  </a:lnTo>
                  <a:lnTo>
                    <a:pt x="425" y="91"/>
                  </a:lnTo>
                  <a:cubicBezTo>
                    <a:pt x="427" y="92"/>
                    <a:pt x="428" y="92"/>
                    <a:pt x="430" y="92"/>
                  </a:cubicBezTo>
                  <a:cubicBezTo>
                    <a:pt x="432" y="92"/>
                    <a:pt x="433" y="92"/>
                    <a:pt x="435" y="91"/>
                  </a:cubicBezTo>
                  <a:lnTo>
                    <a:pt x="442" y="112"/>
                  </a:lnTo>
                  <a:lnTo>
                    <a:pt x="457" y="80"/>
                  </a:lnTo>
                  <a:lnTo>
                    <a:pt x="480" y="91"/>
                  </a:lnTo>
                  <a:cubicBezTo>
                    <a:pt x="490" y="96"/>
                    <a:pt x="498" y="108"/>
                    <a:pt x="498" y="117"/>
                  </a:cubicBezTo>
                  <a:close/>
                  <a:moveTo>
                    <a:pt x="430" y="80"/>
                  </a:moveTo>
                  <a:cubicBezTo>
                    <a:pt x="449" y="80"/>
                    <a:pt x="465" y="56"/>
                    <a:pt x="465" y="34"/>
                  </a:cubicBezTo>
                  <a:cubicBezTo>
                    <a:pt x="465" y="12"/>
                    <a:pt x="449" y="0"/>
                    <a:pt x="430" y="0"/>
                  </a:cubicBezTo>
                  <a:cubicBezTo>
                    <a:pt x="410" y="0"/>
                    <a:pt x="395" y="12"/>
                    <a:pt x="395" y="34"/>
                  </a:cubicBezTo>
                  <a:cubicBezTo>
                    <a:pt x="395" y="56"/>
                    <a:pt x="410" y="80"/>
                    <a:pt x="430" y="80"/>
                  </a:cubicBezTo>
                  <a:close/>
                  <a:moveTo>
                    <a:pt x="498" y="297"/>
                  </a:moveTo>
                  <a:lnTo>
                    <a:pt x="498" y="322"/>
                  </a:lnTo>
                  <a:lnTo>
                    <a:pt x="362" y="322"/>
                  </a:lnTo>
                  <a:lnTo>
                    <a:pt x="362" y="297"/>
                  </a:lnTo>
                  <a:cubicBezTo>
                    <a:pt x="362" y="287"/>
                    <a:pt x="370" y="276"/>
                    <a:pt x="380" y="271"/>
                  </a:cubicBezTo>
                  <a:lnTo>
                    <a:pt x="402" y="260"/>
                  </a:lnTo>
                  <a:lnTo>
                    <a:pt x="417" y="292"/>
                  </a:lnTo>
                  <a:lnTo>
                    <a:pt x="425" y="271"/>
                  </a:lnTo>
                  <a:cubicBezTo>
                    <a:pt x="427" y="271"/>
                    <a:pt x="428" y="272"/>
                    <a:pt x="430" y="272"/>
                  </a:cubicBezTo>
                  <a:cubicBezTo>
                    <a:pt x="432" y="272"/>
                    <a:pt x="433" y="271"/>
                    <a:pt x="435" y="271"/>
                  </a:cubicBezTo>
                  <a:lnTo>
                    <a:pt x="442" y="291"/>
                  </a:lnTo>
                  <a:lnTo>
                    <a:pt x="457" y="260"/>
                  </a:lnTo>
                  <a:lnTo>
                    <a:pt x="480" y="271"/>
                  </a:lnTo>
                  <a:cubicBezTo>
                    <a:pt x="490" y="276"/>
                    <a:pt x="498" y="287"/>
                    <a:pt x="498" y="297"/>
                  </a:cubicBezTo>
                  <a:close/>
                  <a:moveTo>
                    <a:pt x="430" y="260"/>
                  </a:moveTo>
                  <a:cubicBezTo>
                    <a:pt x="449" y="260"/>
                    <a:pt x="465" y="236"/>
                    <a:pt x="465" y="214"/>
                  </a:cubicBezTo>
                  <a:cubicBezTo>
                    <a:pt x="465" y="191"/>
                    <a:pt x="449" y="180"/>
                    <a:pt x="430" y="180"/>
                  </a:cubicBezTo>
                  <a:cubicBezTo>
                    <a:pt x="410" y="180"/>
                    <a:pt x="395" y="191"/>
                    <a:pt x="395" y="214"/>
                  </a:cubicBezTo>
                  <a:cubicBezTo>
                    <a:pt x="395" y="236"/>
                    <a:pt x="410" y="260"/>
                    <a:pt x="430" y="260"/>
                  </a:cubicBezTo>
                  <a:close/>
                  <a:moveTo>
                    <a:pt x="498" y="476"/>
                  </a:moveTo>
                  <a:lnTo>
                    <a:pt x="498" y="502"/>
                  </a:lnTo>
                  <a:lnTo>
                    <a:pt x="362" y="502"/>
                  </a:lnTo>
                  <a:lnTo>
                    <a:pt x="362" y="476"/>
                  </a:lnTo>
                  <a:cubicBezTo>
                    <a:pt x="362" y="467"/>
                    <a:pt x="370" y="455"/>
                    <a:pt x="380" y="450"/>
                  </a:cubicBezTo>
                  <a:lnTo>
                    <a:pt x="402" y="440"/>
                  </a:lnTo>
                  <a:lnTo>
                    <a:pt x="417" y="472"/>
                  </a:lnTo>
                  <a:lnTo>
                    <a:pt x="425" y="451"/>
                  </a:lnTo>
                  <a:cubicBezTo>
                    <a:pt x="427" y="451"/>
                    <a:pt x="428" y="451"/>
                    <a:pt x="430" y="451"/>
                  </a:cubicBezTo>
                  <a:cubicBezTo>
                    <a:pt x="432" y="451"/>
                    <a:pt x="433" y="451"/>
                    <a:pt x="435" y="451"/>
                  </a:cubicBezTo>
                  <a:lnTo>
                    <a:pt x="442" y="471"/>
                  </a:lnTo>
                  <a:lnTo>
                    <a:pt x="457" y="440"/>
                  </a:lnTo>
                  <a:lnTo>
                    <a:pt x="480" y="450"/>
                  </a:lnTo>
                  <a:cubicBezTo>
                    <a:pt x="490" y="455"/>
                    <a:pt x="498" y="467"/>
                    <a:pt x="498" y="476"/>
                  </a:cubicBezTo>
                  <a:close/>
                  <a:moveTo>
                    <a:pt x="430" y="440"/>
                  </a:moveTo>
                  <a:cubicBezTo>
                    <a:pt x="449" y="440"/>
                    <a:pt x="465" y="415"/>
                    <a:pt x="465" y="393"/>
                  </a:cubicBezTo>
                  <a:cubicBezTo>
                    <a:pt x="465" y="371"/>
                    <a:pt x="449" y="359"/>
                    <a:pt x="430" y="359"/>
                  </a:cubicBezTo>
                  <a:cubicBezTo>
                    <a:pt x="410" y="359"/>
                    <a:pt x="395" y="371"/>
                    <a:pt x="395" y="393"/>
                  </a:cubicBezTo>
                  <a:cubicBezTo>
                    <a:pt x="395" y="415"/>
                    <a:pt x="410" y="440"/>
                    <a:pt x="430" y="440"/>
                  </a:cubicBezTo>
                  <a:close/>
                  <a:moveTo>
                    <a:pt x="147" y="98"/>
                  </a:moveTo>
                  <a:lnTo>
                    <a:pt x="228" y="80"/>
                  </a:lnTo>
                  <a:lnTo>
                    <a:pt x="228" y="153"/>
                  </a:lnTo>
                  <a:lnTo>
                    <a:pt x="199" y="147"/>
                  </a:lnTo>
                  <a:cubicBezTo>
                    <a:pt x="199" y="150"/>
                    <a:pt x="198" y="154"/>
                    <a:pt x="196" y="157"/>
                  </a:cubicBezTo>
                  <a:lnTo>
                    <a:pt x="157" y="211"/>
                  </a:lnTo>
                  <a:cubicBezTo>
                    <a:pt x="154" y="215"/>
                    <a:pt x="149" y="218"/>
                    <a:pt x="144" y="218"/>
                  </a:cubicBezTo>
                  <a:cubicBezTo>
                    <a:pt x="139" y="219"/>
                    <a:pt x="134" y="217"/>
                    <a:pt x="130" y="213"/>
                  </a:cubicBezTo>
                  <a:lnTo>
                    <a:pt x="107" y="189"/>
                  </a:lnTo>
                  <a:lnTo>
                    <a:pt x="107" y="427"/>
                  </a:lnTo>
                  <a:cubicBezTo>
                    <a:pt x="107" y="439"/>
                    <a:pt x="97" y="450"/>
                    <a:pt x="84" y="450"/>
                  </a:cubicBezTo>
                  <a:cubicBezTo>
                    <a:pt x="76" y="450"/>
                    <a:pt x="69" y="445"/>
                    <a:pt x="65" y="439"/>
                  </a:cubicBezTo>
                  <a:cubicBezTo>
                    <a:pt x="61" y="445"/>
                    <a:pt x="54" y="450"/>
                    <a:pt x="46" y="450"/>
                  </a:cubicBezTo>
                  <a:cubicBezTo>
                    <a:pt x="33" y="450"/>
                    <a:pt x="23" y="439"/>
                    <a:pt x="23" y="427"/>
                  </a:cubicBezTo>
                  <a:lnTo>
                    <a:pt x="23" y="299"/>
                  </a:lnTo>
                  <a:cubicBezTo>
                    <a:pt x="21" y="300"/>
                    <a:pt x="19" y="300"/>
                    <a:pt x="17" y="300"/>
                  </a:cubicBezTo>
                  <a:cubicBezTo>
                    <a:pt x="7" y="300"/>
                    <a:pt x="0" y="292"/>
                    <a:pt x="0" y="283"/>
                  </a:cubicBezTo>
                  <a:lnTo>
                    <a:pt x="0" y="171"/>
                  </a:lnTo>
                  <a:cubicBezTo>
                    <a:pt x="0" y="161"/>
                    <a:pt x="7" y="153"/>
                    <a:pt x="17" y="153"/>
                  </a:cubicBezTo>
                  <a:lnTo>
                    <a:pt x="54" y="153"/>
                  </a:lnTo>
                  <a:lnTo>
                    <a:pt x="61" y="162"/>
                  </a:lnTo>
                  <a:lnTo>
                    <a:pt x="49" y="230"/>
                  </a:lnTo>
                  <a:lnTo>
                    <a:pt x="65" y="245"/>
                  </a:lnTo>
                  <a:lnTo>
                    <a:pt x="81" y="230"/>
                  </a:lnTo>
                  <a:lnTo>
                    <a:pt x="69" y="162"/>
                  </a:lnTo>
                  <a:lnTo>
                    <a:pt x="75" y="153"/>
                  </a:lnTo>
                  <a:lnTo>
                    <a:pt x="113" y="153"/>
                  </a:lnTo>
                  <a:cubicBezTo>
                    <a:pt x="117" y="153"/>
                    <a:pt x="122" y="155"/>
                    <a:pt x="125" y="159"/>
                  </a:cubicBezTo>
                  <a:lnTo>
                    <a:pt x="141" y="174"/>
                  </a:lnTo>
                  <a:lnTo>
                    <a:pt x="165" y="140"/>
                  </a:lnTo>
                  <a:lnTo>
                    <a:pt x="147" y="136"/>
                  </a:lnTo>
                  <a:lnTo>
                    <a:pt x="147" y="143"/>
                  </a:lnTo>
                  <a:lnTo>
                    <a:pt x="134" y="143"/>
                  </a:lnTo>
                  <a:lnTo>
                    <a:pt x="134" y="90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47" y="98"/>
                  </a:lnTo>
                  <a:lnTo>
                    <a:pt x="147" y="98"/>
                  </a:lnTo>
                  <a:close/>
                  <a:moveTo>
                    <a:pt x="236" y="116"/>
                  </a:moveTo>
                  <a:lnTo>
                    <a:pt x="236" y="123"/>
                  </a:lnTo>
                  <a:lnTo>
                    <a:pt x="257" y="123"/>
                  </a:lnTo>
                  <a:lnTo>
                    <a:pt x="257" y="116"/>
                  </a:lnTo>
                  <a:lnTo>
                    <a:pt x="236" y="116"/>
                  </a:lnTo>
                  <a:close/>
                  <a:moveTo>
                    <a:pt x="256" y="87"/>
                  </a:moveTo>
                  <a:lnTo>
                    <a:pt x="251" y="82"/>
                  </a:lnTo>
                  <a:lnTo>
                    <a:pt x="237" y="96"/>
                  </a:lnTo>
                  <a:lnTo>
                    <a:pt x="242" y="101"/>
                  </a:lnTo>
                  <a:lnTo>
                    <a:pt x="256" y="87"/>
                  </a:lnTo>
                  <a:close/>
                  <a:moveTo>
                    <a:pt x="237" y="143"/>
                  </a:moveTo>
                  <a:lnTo>
                    <a:pt x="251" y="157"/>
                  </a:lnTo>
                  <a:lnTo>
                    <a:pt x="256" y="152"/>
                  </a:lnTo>
                  <a:lnTo>
                    <a:pt x="242" y="138"/>
                  </a:lnTo>
                  <a:lnTo>
                    <a:pt x="237" y="143"/>
                  </a:lnTo>
                  <a:close/>
                  <a:moveTo>
                    <a:pt x="65" y="142"/>
                  </a:moveTo>
                  <a:cubicBezTo>
                    <a:pt x="86" y="142"/>
                    <a:pt x="104" y="115"/>
                    <a:pt x="104" y="90"/>
                  </a:cubicBezTo>
                  <a:cubicBezTo>
                    <a:pt x="104" y="65"/>
                    <a:pt x="86" y="52"/>
                    <a:pt x="65" y="52"/>
                  </a:cubicBezTo>
                  <a:cubicBezTo>
                    <a:pt x="43" y="52"/>
                    <a:pt x="26" y="65"/>
                    <a:pt x="26" y="90"/>
                  </a:cubicBezTo>
                  <a:cubicBezTo>
                    <a:pt x="26" y="115"/>
                    <a:pt x="43" y="142"/>
                    <a:pt x="65" y="142"/>
                  </a:cubicBezTo>
                  <a:close/>
                  <a:moveTo>
                    <a:pt x="340" y="431"/>
                  </a:moveTo>
                  <a:lnTo>
                    <a:pt x="300" y="431"/>
                  </a:lnTo>
                  <a:lnTo>
                    <a:pt x="300" y="265"/>
                  </a:lnTo>
                  <a:lnTo>
                    <a:pt x="332" y="265"/>
                  </a:lnTo>
                  <a:cubicBezTo>
                    <a:pt x="340" y="265"/>
                    <a:pt x="346" y="259"/>
                    <a:pt x="346" y="252"/>
                  </a:cubicBezTo>
                  <a:cubicBezTo>
                    <a:pt x="346" y="245"/>
                    <a:pt x="340" y="239"/>
                    <a:pt x="332" y="239"/>
                  </a:cubicBezTo>
                  <a:lnTo>
                    <a:pt x="300" y="239"/>
                  </a:lnTo>
                  <a:lnTo>
                    <a:pt x="300" y="71"/>
                  </a:lnTo>
                  <a:lnTo>
                    <a:pt x="340" y="71"/>
                  </a:lnTo>
                  <a:cubicBezTo>
                    <a:pt x="347" y="71"/>
                    <a:pt x="353" y="65"/>
                    <a:pt x="353" y="58"/>
                  </a:cubicBezTo>
                  <a:cubicBezTo>
                    <a:pt x="353" y="50"/>
                    <a:pt x="347" y="44"/>
                    <a:pt x="340" y="44"/>
                  </a:cubicBezTo>
                  <a:lnTo>
                    <a:pt x="273" y="44"/>
                  </a:lnTo>
                  <a:lnTo>
                    <a:pt x="273" y="239"/>
                  </a:lnTo>
                  <a:lnTo>
                    <a:pt x="209" y="239"/>
                  </a:lnTo>
                  <a:cubicBezTo>
                    <a:pt x="202" y="239"/>
                    <a:pt x="196" y="245"/>
                    <a:pt x="196" y="252"/>
                  </a:cubicBezTo>
                  <a:cubicBezTo>
                    <a:pt x="196" y="259"/>
                    <a:pt x="202" y="265"/>
                    <a:pt x="209" y="265"/>
                  </a:cubicBezTo>
                  <a:lnTo>
                    <a:pt x="273" y="265"/>
                  </a:lnTo>
                  <a:lnTo>
                    <a:pt x="273" y="458"/>
                  </a:lnTo>
                  <a:lnTo>
                    <a:pt x="340" y="458"/>
                  </a:lnTo>
                  <a:cubicBezTo>
                    <a:pt x="347" y="458"/>
                    <a:pt x="353" y="452"/>
                    <a:pt x="353" y="444"/>
                  </a:cubicBezTo>
                  <a:cubicBezTo>
                    <a:pt x="353" y="437"/>
                    <a:pt x="347" y="431"/>
                    <a:pt x="340" y="43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7" name="isḷîdê">
              <a:extLst>
                <a:ext uri="{FF2B5EF4-FFF2-40B4-BE49-F238E27FC236}">
                  <a16:creationId xmlns:a16="http://schemas.microsoft.com/office/drawing/2014/main" id="{A6112ECA-E097-4543-9539-1290ABDA0334}"/>
                </a:ext>
              </a:extLst>
            </p:cNvPr>
            <p:cNvGrpSpPr/>
            <p:nvPr/>
          </p:nvGrpSpPr>
          <p:grpSpPr>
            <a:xfrm>
              <a:off x="2250282" y="4527028"/>
              <a:ext cx="1584951" cy="1429272"/>
              <a:chOff x="2300509" y="4747236"/>
              <a:chExt cx="1584951" cy="1429272"/>
            </a:xfrm>
          </p:grpSpPr>
          <p:sp>
            <p:nvSpPr>
              <p:cNvPr id="58" name="iṩļíḍê">
                <a:extLst>
                  <a:ext uri="{FF2B5EF4-FFF2-40B4-BE49-F238E27FC236}">
                    <a16:creationId xmlns:a16="http://schemas.microsoft.com/office/drawing/2014/main" id="{8CBC0188-1C5D-44DB-8C4E-144EF09086D4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书籍寻找耗时长</a:t>
                </a:r>
                <a:endParaRPr lang="en-US" altLang="zh-CN" sz="2000" b="1" dirty="0"/>
              </a:p>
            </p:txBody>
          </p:sp>
          <p:sp>
            <p:nvSpPr>
              <p:cNvPr id="59" name="ïṩḷídé">
                <a:extLst>
                  <a:ext uri="{FF2B5EF4-FFF2-40B4-BE49-F238E27FC236}">
                    <a16:creationId xmlns:a16="http://schemas.microsoft.com/office/drawing/2014/main" id="{EF7AFC06-2F40-431E-9852-5C5B26C12174}"/>
                  </a:ext>
                </a:extLst>
              </p:cNvPr>
              <p:cNvSpPr/>
              <p:nvPr/>
            </p:nvSpPr>
            <p:spPr bwMode="auto">
              <a:xfrm>
                <a:off x="2300509" y="5068674"/>
                <a:ext cx="1567666" cy="1107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依据分类号人工查找</a:t>
                </a:r>
                <a:endParaRPr lang="en-US" altLang="zh-CN" sz="1600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不熟悉图书馆书架布局</a:t>
                </a:r>
                <a:endParaRPr lang="en-US" altLang="zh-CN" sz="1600" dirty="0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ECD5CF6-3D4C-46ED-A1DF-99CD44BDC9FF}"/>
              </a:ext>
            </a:extLst>
          </p:cNvPr>
          <p:cNvGrpSpPr/>
          <p:nvPr/>
        </p:nvGrpSpPr>
        <p:grpSpPr>
          <a:xfrm>
            <a:off x="3952972" y="3016797"/>
            <a:ext cx="1821505" cy="2615789"/>
            <a:chOff x="3952972" y="3080993"/>
            <a:chExt cx="1821505" cy="2615789"/>
          </a:xfrm>
        </p:grpSpPr>
        <p:sp>
          <p:nvSpPr>
            <p:cNvPr id="61" name="ïṧḻîḍê">
              <a:extLst>
                <a:ext uri="{FF2B5EF4-FFF2-40B4-BE49-F238E27FC236}">
                  <a16:creationId xmlns:a16="http://schemas.microsoft.com/office/drawing/2014/main" id="{738EB075-9EEE-4D47-AE5B-B4EFBA1D3E38}"/>
                </a:ext>
              </a:extLst>
            </p:cNvPr>
            <p:cNvSpPr/>
            <p:nvPr/>
          </p:nvSpPr>
          <p:spPr>
            <a:xfrm>
              <a:off x="3952972" y="3675946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iSlíďè">
              <a:extLst>
                <a:ext uri="{FF2B5EF4-FFF2-40B4-BE49-F238E27FC236}">
                  <a16:creationId xmlns:a16="http://schemas.microsoft.com/office/drawing/2014/main" id="{984B3EA4-FF51-42C7-8183-61AFCDAC133C}"/>
                </a:ext>
              </a:extLst>
            </p:cNvPr>
            <p:cNvSpPr/>
            <p:nvPr/>
          </p:nvSpPr>
          <p:spPr>
            <a:xfrm rot="10800000">
              <a:off x="3952972" y="3675946"/>
              <a:ext cx="1821505" cy="1821506"/>
            </a:xfrm>
            <a:prstGeom prst="arc">
              <a:avLst>
                <a:gd name="adj1" fmla="val 21131145"/>
                <a:gd name="adj2" fmla="val 9650809"/>
              </a:avLst>
            </a:prstGeom>
            <a:ln w="381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îSļiḋè">
              <a:extLst>
                <a:ext uri="{FF2B5EF4-FFF2-40B4-BE49-F238E27FC236}">
                  <a16:creationId xmlns:a16="http://schemas.microsoft.com/office/drawing/2014/main" id="{C9C5D0FF-23FB-43B3-AC6D-138623EC24F9}"/>
                </a:ext>
              </a:extLst>
            </p:cNvPr>
            <p:cNvSpPr/>
            <p:nvPr/>
          </p:nvSpPr>
          <p:spPr>
            <a:xfrm>
              <a:off x="4593808" y="3080993"/>
              <a:ext cx="539832" cy="528724"/>
            </a:xfrm>
            <a:custGeom>
              <a:avLst/>
              <a:gdLst>
                <a:gd name="connsiteX0" fmla="*/ 546845 w 607723"/>
                <a:gd name="connsiteY0" fmla="*/ 223412 h 595219"/>
                <a:gd name="connsiteX1" fmla="*/ 546845 w 607723"/>
                <a:gd name="connsiteY1" fmla="*/ 262757 h 595219"/>
                <a:gd name="connsiteX2" fmla="*/ 556992 w 607723"/>
                <a:gd name="connsiteY2" fmla="*/ 236593 h 595219"/>
                <a:gd name="connsiteX3" fmla="*/ 16621 w 607723"/>
                <a:gd name="connsiteY3" fmla="*/ 200979 h 595219"/>
                <a:gd name="connsiteX4" fmla="*/ 37904 w 607723"/>
                <a:gd name="connsiteY4" fmla="*/ 217403 h 595219"/>
                <a:gd name="connsiteX5" fmla="*/ 63522 w 607723"/>
                <a:gd name="connsiteY5" fmla="*/ 419220 h 595219"/>
                <a:gd name="connsiteX6" fmla="*/ 80372 w 607723"/>
                <a:gd name="connsiteY6" fmla="*/ 419220 h 595219"/>
                <a:gd name="connsiteX7" fmla="*/ 79091 w 607723"/>
                <a:gd name="connsiteY7" fmla="*/ 246319 h 595219"/>
                <a:gd name="connsiteX8" fmla="*/ 117026 w 607723"/>
                <a:gd name="connsiteY8" fmla="*/ 210716 h 595219"/>
                <a:gd name="connsiteX9" fmla="*/ 177328 w 607723"/>
                <a:gd name="connsiteY9" fmla="*/ 215043 h 595219"/>
                <a:gd name="connsiteX10" fmla="*/ 210239 w 607723"/>
                <a:gd name="connsiteY10" fmla="*/ 252810 h 595219"/>
                <a:gd name="connsiteX11" fmla="*/ 207775 w 607723"/>
                <a:gd name="connsiteY11" fmla="*/ 288511 h 595219"/>
                <a:gd name="connsiteX12" fmla="*/ 159790 w 607723"/>
                <a:gd name="connsiteY12" fmla="*/ 243958 h 595219"/>
                <a:gd name="connsiteX13" fmla="*/ 200287 w 607723"/>
                <a:gd name="connsiteY13" fmla="*/ 311624 h 595219"/>
                <a:gd name="connsiteX14" fmla="*/ 282562 w 607723"/>
                <a:gd name="connsiteY14" fmla="*/ 315558 h 595219"/>
                <a:gd name="connsiteX15" fmla="*/ 305225 w 607723"/>
                <a:gd name="connsiteY15" fmla="*/ 340441 h 595219"/>
                <a:gd name="connsiteX16" fmla="*/ 280296 w 607723"/>
                <a:gd name="connsiteY16" fmla="*/ 363062 h 595219"/>
                <a:gd name="connsiteX17" fmla="*/ 185310 w 607723"/>
                <a:gd name="connsiteY17" fmla="*/ 358537 h 595219"/>
                <a:gd name="connsiteX18" fmla="*/ 165997 w 607723"/>
                <a:gd name="connsiteY18" fmla="*/ 346932 h 595219"/>
                <a:gd name="connsiteX19" fmla="*/ 118898 w 607723"/>
                <a:gd name="connsiteY19" fmla="*/ 268349 h 595219"/>
                <a:gd name="connsiteX20" fmla="*/ 144714 w 607723"/>
                <a:gd name="connsiteY20" fmla="*/ 359718 h 595219"/>
                <a:gd name="connsiteX21" fmla="*/ 173781 w 607723"/>
                <a:gd name="connsiteY21" fmla="*/ 382732 h 595219"/>
                <a:gd name="connsiteX22" fmla="*/ 260885 w 607723"/>
                <a:gd name="connsiteY22" fmla="*/ 389223 h 595219"/>
                <a:gd name="connsiteX23" fmla="*/ 282069 w 607723"/>
                <a:gd name="connsiteY23" fmla="*/ 413221 h 595219"/>
                <a:gd name="connsiteX24" fmla="*/ 300889 w 607723"/>
                <a:gd name="connsiteY24" fmla="*/ 560354 h 595219"/>
                <a:gd name="connsiteX25" fmla="*/ 276157 w 607723"/>
                <a:gd name="connsiteY25" fmla="*/ 592220 h 595219"/>
                <a:gd name="connsiteX26" fmla="*/ 244233 w 607723"/>
                <a:gd name="connsiteY26" fmla="*/ 567534 h 595219"/>
                <a:gd name="connsiteX27" fmla="*/ 227876 w 607723"/>
                <a:gd name="connsiteY27" fmla="*/ 439579 h 595219"/>
                <a:gd name="connsiteX28" fmla="*/ 223541 w 607723"/>
                <a:gd name="connsiteY28" fmla="*/ 438497 h 595219"/>
                <a:gd name="connsiteX29" fmla="*/ 204524 w 607723"/>
                <a:gd name="connsiteY29" fmla="*/ 457184 h 595219"/>
                <a:gd name="connsiteX30" fmla="*/ 141758 w 607723"/>
                <a:gd name="connsiteY30" fmla="*/ 457184 h 595219"/>
                <a:gd name="connsiteX31" fmla="*/ 141758 w 607723"/>
                <a:gd name="connsiteY31" fmla="*/ 535078 h 595219"/>
                <a:gd name="connsiteX32" fmla="*/ 186985 w 607723"/>
                <a:gd name="connsiteY32" fmla="*/ 571959 h 595219"/>
                <a:gd name="connsiteX33" fmla="*/ 188857 w 607723"/>
                <a:gd name="connsiteY33" fmla="*/ 590351 h 595219"/>
                <a:gd name="connsiteX34" fmla="*/ 170431 w 607723"/>
                <a:gd name="connsiteY34" fmla="*/ 592220 h 595219"/>
                <a:gd name="connsiteX35" fmla="*/ 141758 w 607723"/>
                <a:gd name="connsiteY35" fmla="*/ 568911 h 595219"/>
                <a:gd name="connsiteX36" fmla="*/ 141758 w 607723"/>
                <a:gd name="connsiteY36" fmla="*/ 582090 h 595219"/>
                <a:gd name="connsiteX37" fmla="*/ 128653 w 607723"/>
                <a:gd name="connsiteY37" fmla="*/ 595170 h 595219"/>
                <a:gd name="connsiteX38" fmla="*/ 115450 w 607723"/>
                <a:gd name="connsiteY38" fmla="*/ 582090 h 595219"/>
                <a:gd name="connsiteX39" fmla="*/ 115450 w 607723"/>
                <a:gd name="connsiteY39" fmla="*/ 568911 h 595219"/>
                <a:gd name="connsiteX40" fmla="*/ 86875 w 607723"/>
                <a:gd name="connsiteY40" fmla="*/ 592220 h 595219"/>
                <a:gd name="connsiteX41" fmla="*/ 68351 w 607723"/>
                <a:gd name="connsiteY41" fmla="*/ 590351 h 595219"/>
                <a:gd name="connsiteX42" fmla="*/ 70223 w 607723"/>
                <a:gd name="connsiteY42" fmla="*/ 571959 h 595219"/>
                <a:gd name="connsiteX43" fmla="*/ 115548 w 607723"/>
                <a:gd name="connsiteY43" fmla="*/ 535078 h 595219"/>
                <a:gd name="connsiteX44" fmla="*/ 115548 w 607723"/>
                <a:gd name="connsiteY44" fmla="*/ 457184 h 595219"/>
                <a:gd name="connsiteX45" fmla="*/ 46673 w 607723"/>
                <a:gd name="connsiteY45" fmla="*/ 457184 h 595219"/>
                <a:gd name="connsiteX46" fmla="*/ 27853 w 607723"/>
                <a:gd name="connsiteY46" fmla="*/ 440562 h 595219"/>
                <a:gd name="connsiteX47" fmla="*/ 165 w 607723"/>
                <a:gd name="connsiteY47" fmla="*/ 222223 h 595219"/>
                <a:gd name="connsiteX48" fmla="*/ 16621 w 607723"/>
                <a:gd name="connsiteY48" fmla="*/ 200979 h 595219"/>
                <a:gd name="connsiteX49" fmla="*/ 448231 w 607723"/>
                <a:gd name="connsiteY49" fmla="*/ 120526 h 595219"/>
                <a:gd name="connsiteX50" fmla="*/ 511379 w 607723"/>
                <a:gd name="connsiteY50" fmla="*/ 120526 h 595219"/>
                <a:gd name="connsiteX51" fmla="*/ 540638 w 607723"/>
                <a:gd name="connsiteY51" fmla="*/ 136953 h 595219"/>
                <a:gd name="connsiteX52" fmla="*/ 602900 w 607723"/>
                <a:gd name="connsiteY52" fmla="*/ 218199 h 595219"/>
                <a:gd name="connsiteX53" fmla="*/ 606151 w 607723"/>
                <a:gd name="connsiteY53" fmla="*/ 241216 h 595219"/>
                <a:gd name="connsiteX54" fmla="*/ 569109 w 607723"/>
                <a:gd name="connsiteY54" fmla="*/ 337610 h 595219"/>
                <a:gd name="connsiteX55" fmla="*/ 547042 w 607723"/>
                <a:gd name="connsiteY55" fmla="*/ 352856 h 595219"/>
                <a:gd name="connsiteX56" fmla="*/ 547042 w 607723"/>
                <a:gd name="connsiteY56" fmla="*/ 565711 h 595219"/>
                <a:gd name="connsiteX57" fmla="*/ 517487 w 607723"/>
                <a:gd name="connsiteY57" fmla="*/ 595219 h 595219"/>
                <a:gd name="connsiteX58" fmla="*/ 487933 w 607723"/>
                <a:gd name="connsiteY58" fmla="*/ 565711 h 595219"/>
                <a:gd name="connsiteX59" fmla="*/ 487933 w 607723"/>
                <a:gd name="connsiteY59" fmla="*/ 361119 h 595219"/>
                <a:gd name="connsiteX60" fmla="*/ 479559 w 607723"/>
                <a:gd name="connsiteY60" fmla="*/ 352660 h 595219"/>
                <a:gd name="connsiteX61" fmla="*/ 471087 w 607723"/>
                <a:gd name="connsiteY61" fmla="*/ 361119 h 595219"/>
                <a:gd name="connsiteX62" fmla="*/ 471087 w 607723"/>
                <a:gd name="connsiteY62" fmla="*/ 565711 h 595219"/>
                <a:gd name="connsiteX63" fmla="*/ 441532 w 607723"/>
                <a:gd name="connsiteY63" fmla="*/ 595219 h 595219"/>
                <a:gd name="connsiteX64" fmla="*/ 411978 w 607723"/>
                <a:gd name="connsiteY64" fmla="*/ 565711 h 595219"/>
                <a:gd name="connsiteX65" fmla="*/ 412766 w 607723"/>
                <a:gd name="connsiteY65" fmla="*/ 282823 h 595219"/>
                <a:gd name="connsiteX66" fmla="*/ 447542 w 607723"/>
                <a:gd name="connsiteY66" fmla="*/ 264233 h 595219"/>
                <a:gd name="connsiteX67" fmla="*/ 487342 w 607723"/>
                <a:gd name="connsiteY67" fmla="*/ 172068 h 595219"/>
                <a:gd name="connsiteX68" fmla="*/ 429513 w 607723"/>
                <a:gd name="connsiteY68" fmla="*/ 251052 h 595219"/>
                <a:gd name="connsiteX69" fmla="*/ 409613 w 607723"/>
                <a:gd name="connsiteY69" fmla="*/ 260495 h 595219"/>
                <a:gd name="connsiteX70" fmla="*/ 316517 w 607723"/>
                <a:gd name="connsiteY70" fmla="*/ 256364 h 595219"/>
                <a:gd name="connsiteX71" fmla="*/ 294449 w 607723"/>
                <a:gd name="connsiteY71" fmla="*/ 229708 h 595219"/>
                <a:gd name="connsiteX72" fmla="*/ 318585 w 607723"/>
                <a:gd name="connsiteY72" fmla="*/ 209839 h 595219"/>
                <a:gd name="connsiteX73" fmla="*/ 399171 w 607723"/>
                <a:gd name="connsiteY73" fmla="*/ 213478 h 595219"/>
                <a:gd name="connsiteX74" fmla="*/ 451581 w 607723"/>
                <a:gd name="connsiteY74" fmla="*/ 141871 h 595219"/>
                <a:gd name="connsiteX75" fmla="*/ 412766 w 607723"/>
                <a:gd name="connsiteY75" fmla="*/ 173543 h 595219"/>
                <a:gd name="connsiteX76" fmla="*/ 412766 w 607723"/>
                <a:gd name="connsiteY76" fmla="*/ 158395 h 595219"/>
                <a:gd name="connsiteX77" fmla="*/ 448231 w 607723"/>
                <a:gd name="connsiteY77" fmla="*/ 120526 h 595219"/>
                <a:gd name="connsiteX78" fmla="*/ 159534 w 607723"/>
                <a:gd name="connsiteY78" fmla="*/ 82068 h 595219"/>
                <a:gd name="connsiteX79" fmla="*/ 212105 w 607723"/>
                <a:gd name="connsiteY79" fmla="*/ 134534 h 595219"/>
                <a:gd name="connsiteX80" fmla="*/ 159534 w 607723"/>
                <a:gd name="connsiteY80" fmla="*/ 187000 h 595219"/>
                <a:gd name="connsiteX81" fmla="*/ 106963 w 607723"/>
                <a:gd name="connsiteY81" fmla="*/ 134534 h 595219"/>
                <a:gd name="connsiteX82" fmla="*/ 159534 w 607723"/>
                <a:gd name="connsiteY82" fmla="*/ 82068 h 595219"/>
                <a:gd name="connsiteX83" fmla="*/ 479548 w 607723"/>
                <a:gd name="connsiteY83" fmla="*/ 0 h 595219"/>
                <a:gd name="connsiteX84" fmla="*/ 532049 w 607723"/>
                <a:gd name="connsiteY84" fmla="*/ 52395 h 595219"/>
                <a:gd name="connsiteX85" fmla="*/ 479548 w 607723"/>
                <a:gd name="connsiteY85" fmla="*/ 104790 h 595219"/>
                <a:gd name="connsiteX86" fmla="*/ 427047 w 607723"/>
                <a:gd name="connsiteY86" fmla="*/ 52395 h 595219"/>
                <a:gd name="connsiteX87" fmla="*/ 479548 w 607723"/>
                <a:gd name="connsiteY87" fmla="*/ 0 h 59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7723" h="595219">
                  <a:moveTo>
                    <a:pt x="546845" y="223412"/>
                  </a:moveTo>
                  <a:lnTo>
                    <a:pt x="546845" y="262757"/>
                  </a:lnTo>
                  <a:lnTo>
                    <a:pt x="556992" y="236593"/>
                  </a:lnTo>
                  <a:close/>
                  <a:moveTo>
                    <a:pt x="16621" y="200979"/>
                  </a:moveTo>
                  <a:cubicBezTo>
                    <a:pt x="27065" y="199700"/>
                    <a:pt x="36623" y="207077"/>
                    <a:pt x="37904" y="217403"/>
                  </a:cubicBezTo>
                  <a:lnTo>
                    <a:pt x="63522" y="419220"/>
                  </a:lnTo>
                  <a:lnTo>
                    <a:pt x="80372" y="419220"/>
                  </a:lnTo>
                  <a:lnTo>
                    <a:pt x="79091" y="246319"/>
                  </a:lnTo>
                  <a:cubicBezTo>
                    <a:pt x="78894" y="225665"/>
                    <a:pt x="96433" y="209240"/>
                    <a:pt x="117026" y="210716"/>
                  </a:cubicBezTo>
                  <a:lnTo>
                    <a:pt x="177328" y="215043"/>
                  </a:lnTo>
                  <a:cubicBezTo>
                    <a:pt x="196838" y="216420"/>
                    <a:pt x="211618" y="233336"/>
                    <a:pt x="210239" y="252810"/>
                  </a:cubicBezTo>
                  <a:lnTo>
                    <a:pt x="207775" y="288511"/>
                  </a:lnTo>
                  <a:lnTo>
                    <a:pt x="159790" y="243958"/>
                  </a:lnTo>
                  <a:lnTo>
                    <a:pt x="200287" y="311624"/>
                  </a:lnTo>
                  <a:lnTo>
                    <a:pt x="282562" y="315558"/>
                  </a:lnTo>
                  <a:cubicBezTo>
                    <a:pt x="295667" y="316246"/>
                    <a:pt x="305816" y="327360"/>
                    <a:pt x="305225" y="340441"/>
                  </a:cubicBezTo>
                  <a:cubicBezTo>
                    <a:pt x="304535" y="353620"/>
                    <a:pt x="293401" y="363652"/>
                    <a:pt x="280296" y="363062"/>
                  </a:cubicBezTo>
                  <a:lnTo>
                    <a:pt x="185310" y="358537"/>
                  </a:lnTo>
                  <a:cubicBezTo>
                    <a:pt x="177328" y="358144"/>
                    <a:pt x="170037" y="353817"/>
                    <a:pt x="165997" y="346932"/>
                  </a:cubicBezTo>
                  <a:lnTo>
                    <a:pt x="118898" y="268349"/>
                  </a:lnTo>
                  <a:lnTo>
                    <a:pt x="144714" y="359718"/>
                  </a:lnTo>
                  <a:cubicBezTo>
                    <a:pt x="148360" y="372405"/>
                    <a:pt x="159790" y="382043"/>
                    <a:pt x="173781" y="382732"/>
                  </a:cubicBezTo>
                  <a:cubicBezTo>
                    <a:pt x="261673" y="386961"/>
                    <a:pt x="246597" y="385486"/>
                    <a:pt x="260885" y="389223"/>
                  </a:cubicBezTo>
                  <a:cubicBezTo>
                    <a:pt x="272216" y="392075"/>
                    <a:pt x="280591" y="401615"/>
                    <a:pt x="282069" y="413221"/>
                  </a:cubicBezTo>
                  <a:lnTo>
                    <a:pt x="300889" y="560354"/>
                  </a:lnTo>
                  <a:cubicBezTo>
                    <a:pt x="302959" y="575992"/>
                    <a:pt x="291824" y="590253"/>
                    <a:pt x="276157" y="592220"/>
                  </a:cubicBezTo>
                  <a:cubicBezTo>
                    <a:pt x="260589" y="594187"/>
                    <a:pt x="246203" y="583171"/>
                    <a:pt x="244233" y="567534"/>
                  </a:cubicBezTo>
                  <a:lnTo>
                    <a:pt x="227876" y="439579"/>
                  </a:lnTo>
                  <a:lnTo>
                    <a:pt x="223541" y="438497"/>
                  </a:lnTo>
                  <a:cubicBezTo>
                    <a:pt x="223344" y="448824"/>
                    <a:pt x="214968" y="457184"/>
                    <a:pt x="204524" y="457184"/>
                  </a:cubicBezTo>
                  <a:lnTo>
                    <a:pt x="141758" y="457184"/>
                  </a:lnTo>
                  <a:lnTo>
                    <a:pt x="141758" y="535078"/>
                  </a:lnTo>
                  <a:lnTo>
                    <a:pt x="186985" y="571959"/>
                  </a:lnTo>
                  <a:cubicBezTo>
                    <a:pt x="192601" y="576484"/>
                    <a:pt x="193488" y="584745"/>
                    <a:pt x="188857" y="590351"/>
                  </a:cubicBezTo>
                  <a:cubicBezTo>
                    <a:pt x="184324" y="595957"/>
                    <a:pt x="176048" y="596842"/>
                    <a:pt x="170431" y="592220"/>
                  </a:cubicBezTo>
                  <a:lnTo>
                    <a:pt x="141758" y="568911"/>
                  </a:lnTo>
                  <a:lnTo>
                    <a:pt x="141758" y="582090"/>
                  </a:lnTo>
                  <a:cubicBezTo>
                    <a:pt x="141758" y="589368"/>
                    <a:pt x="135846" y="595170"/>
                    <a:pt x="128653" y="595170"/>
                  </a:cubicBezTo>
                  <a:cubicBezTo>
                    <a:pt x="121362" y="595170"/>
                    <a:pt x="115450" y="589368"/>
                    <a:pt x="115450" y="582090"/>
                  </a:cubicBezTo>
                  <a:lnTo>
                    <a:pt x="115450" y="568911"/>
                  </a:lnTo>
                  <a:lnTo>
                    <a:pt x="86875" y="592220"/>
                  </a:lnTo>
                  <a:cubicBezTo>
                    <a:pt x="81258" y="596842"/>
                    <a:pt x="72982" y="595957"/>
                    <a:pt x="68351" y="590351"/>
                  </a:cubicBezTo>
                  <a:cubicBezTo>
                    <a:pt x="63818" y="584745"/>
                    <a:pt x="64606" y="576484"/>
                    <a:pt x="70223" y="571959"/>
                  </a:cubicBezTo>
                  <a:lnTo>
                    <a:pt x="115548" y="535078"/>
                  </a:lnTo>
                  <a:lnTo>
                    <a:pt x="115548" y="457184"/>
                  </a:lnTo>
                  <a:lnTo>
                    <a:pt x="46673" y="457184"/>
                  </a:lnTo>
                  <a:cubicBezTo>
                    <a:pt x="37115" y="457184"/>
                    <a:pt x="29036" y="450102"/>
                    <a:pt x="27853" y="440562"/>
                  </a:cubicBezTo>
                  <a:lnTo>
                    <a:pt x="165" y="222223"/>
                  </a:lnTo>
                  <a:cubicBezTo>
                    <a:pt x="-1214" y="211797"/>
                    <a:pt x="6176" y="202257"/>
                    <a:pt x="16621" y="200979"/>
                  </a:cubicBezTo>
                  <a:close/>
                  <a:moveTo>
                    <a:pt x="448231" y="120526"/>
                  </a:moveTo>
                  <a:lnTo>
                    <a:pt x="511379" y="120526"/>
                  </a:lnTo>
                  <a:cubicBezTo>
                    <a:pt x="523595" y="120526"/>
                    <a:pt x="534235" y="127018"/>
                    <a:pt x="540638" y="136953"/>
                  </a:cubicBezTo>
                  <a:lnTo>
                    <a:pt x="602900" y="218199"/>
                  </a:lnTo>
                  <a:cubicBezTo>
                    <a:pt x="607825" y="224790"/>
                    <a:pt x="609106" y="233445"/>
                    <a:pt x="606151" y="241216"/>
                  </a:cubicBezTo>
                  <a:lnTo>
                    <a:pt x="569109" y="337610"/>
                  </a:lnTo>
                  <a:cubicBezTo>
                    <a:pt x="565464" y="346955"/>
                    <a:pt x="556598" y="352758"/>
                    <a:pt x="547042" y="352856"/>
                  </a:cubicBezTo>
                  <a:lnTo>
                    <a:pt x="547042" y="565711"/>
                  </a:lnTo>
                  <a:cubicBezTo>
                    <a:pt x="547042" y="582039"/>
                    <a:pt x="533841" y="595219"/>
                    <a:pt x="517487" y="595219"/>
                  </a:cubicBezTo>
                  <a:cubicBezTo>
                    <a:pt x="501134" y="595219"/>
                    <a:pt x="487933" y="582039"/>
                    <a:pt x="487933" y="565711"/>
                  </a:cubicBezTo>
                  <a:lnTo>
                    <a:pt x="487933" y="361119"/>
                  </a:lnTo>
                  <a:cubicBezTo>
                    <a:pt x="487933" y="356397"/>
                    <a:pt x="484189" y="352660"/>
                    <a:pt x="479559" y="352660"/>
                  </a:cubicBezTo>
                  <a:cubicBezTo>
                    <a:pt x="474929" y="352660"/>
                    <a:pt x="471087" y="356397"/>
                    <a:pt x="471087" y="361119"/>
                  </a:cubicBezTo>
                  <a:lnTo>
                    <a:pt x="471087" y="565711"/>
                  </a:lnTo>
                  <a:cubicBezTo>
                    <a:pt x="471087" y="582039"/>
                    <a:pt x="457886" y="595219"/>
                    <a:pt x="441532" y="595219"/>
                  </a:cubicBezTo>
                  <a:cubicBezTo>
                    <a:pt x="425277" y="595219"/>
                    <a:pt x="411978" y="582039"/>
                    <a:pt x="411978" y="565711"/>
                  </a:cubicBezTo>
                  <a:cubicBezTo>
                    <a:pt x="411978" y="293151"/>
                    <a:pt x="412766" y="282823"/>
                    <a:pt x="412766" y="282823"/>
                  </a:cubicBezTo>
                  <a:cubicBezTo>
                    <a:pt x="426459" y="282233"/>
                    <a:pt x="439365" y="275347"/>
                    <a:pt x="447542" y="264233"/>
                  </a:cubicBezTo>
                  <a:cubicBezTo>
                    <a:pt x="449709" y="261282"/>
                    <a:pt x="446753" y="267675"/>
                    <a:pt x="487342" y="172068"/>
                  </a:cubicBezTo>
                  <a:lnTo>
                    <a:pt x="429513" y="251052"/>
                  </a:lnTo>
                  <a:cubicBezTo>
                    <a:pt x="424883" y="257249"/>
                    <a:pt x="417396" y="260888"/>
                    <a:pt x="409613" y="260495"/>
                  </a:cubicBezTo>
                  <a:lnTo>
                    <a:pt x="316517" y="256364"/>
                  </a:lnTo>
                  <a:cubicBezTo>
                    <a:pt x="302725" y="255773"/>
                    <a:pt x="292479" y="243478"/>
                    <a:pt x="294449" y="229708"/>
                  </a:cubicBezTo>
                  <a:cubicBezTo>
                    <a:pt x="296124" y="218101"/>
                    <a:pt x="306567" y="209347"/>
                    <a:pt x="318585" y="209839"/>
                  </a:cubicBezTo>
                  <a:lnTo>
                    <a:pt x="399171" y="213478"/>
                  </a:lnTo>
                  <a:lnTo>
                    <a:pt x="451581" y="141871"/>
                  </a:lnTo>
                  <a:lnTo>
                    <a:pt x="412766" y="173543"/>
                  </a:lnTo>
                  <a:lnTo>
                    <a:pt x="412766" y="158395"/>
                  </a:lnTo>
                  <a:cubicBezTo>
                    <a:pt x="412766" y="137444"/>
                    <a:pt x="428627" y="120526"/>
                    <a:pt x="448231" y="120526"/>
                  </a:cubicBezTo>
                  <a:close/>
                  <a:moveTo>
                    <a:pt x="159534" y="82068"/>
                  </a:moveTo>
                  <a:cubicBezTo>
                    <a:pt x="188568" y="82068"/>
                    <a:pt x="212105" y="105558"/>
                    <a:pt x="212105" y="134534"/>
                  </a:cubicBezTo>
                  <a:cubicBezTo>
                    <a:pt x="212105" y="163510"/>
                    <a:pt x="188568" y="187000"/>
                    <a:pt x="159534" y="187000"/>
                  </a:cubicBezTo>
                  <a:cubicBezTo>
                    <a:pt x="130500" y="187000"/>
                    <a:pt x="106963" y="163510"/>
                    <a:pt x="106963" y="134534"/>
                  </a:cubicBezTo>
                  <a:cubicBezTo>
                    <a:pt x="106963" y="105558"/>
                    <a:pt x="130500" y="82068"/>
                    <a:pt x="159534" y="82068"/>
                  </a:cubicBezTo>
                  <a:close/>
                  <a:moveTo>
                    <a:pt x="479548" y="0"/>
                  </a:moveTo>
                  <a:cubicBezTo>
                    <a:pt x="508544" y="0"/>
                    <a:pt x="532049" y="23458"/>
                    <a:pt x="532049" y="52395"/>
                  </a:cubicBezTo>
                  <a:cubicBezTo>
                    <a:pt x="532049" y="81332"/>
                    <a:pt x="508544" y="104790"/>
                    <a:pt x="479548" y="104790"/>
                  </a:cubicBezTo>
                  <a:cubicBezTo>
                    <a:pt x="450552" y="104790"/>
                    <a:pt x="427047" y="81332"/>
                    <a:pt x="427047" y="52395"/>
                  </a:cubicBezTo>
                  <a:cubicBezTo>
                    <a:pt x="427047" y="23458"/>
                    <a:pt x="450552" y="0"/>
                    <a:pt x="479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64" name="îš1ïḍê">
              <a:extLst>
                <a:ext uri="{FF2B5EF4-FFF2-40B4-BE49-F238E27FC236}">
                  <a16:creationId xmlns:a16="http://schemas.microsoft.com/office/drawing/2014/main" id="{4D9F6AEF-7846-4654-8DEF-397294B010E1}"/>
                </a:ext>
              </a:extLst>
            </p:cNvPr>
            <p:cNvGrpSpPr/>
            <p:nvPr/>
          </p:nvGrpSpPr>
          <p:grpSpPr>
            <a:xfrm>
              <a:off x="4133557" y="4068180"/>
              <a:ext cx="1501351" cy="1628602"/>
              <a:chOff x="2425127" y="4747236"/>
              <a:chExt cx="1501351" cy="1628602"/>
            </a:xfrm>
          </p:grpSpPr>
          <p:sp>
            <p:nvSpPr>
              <p:cNvPr id="65" name="ïṥļiḋè">
                <a:extLst>
                  <a:ext uri="{FF2B5EF4-FFF2-40B4-BE49-F238E27FC236}">
                    <a16:creationId xmlns:a16="http://schemas.microsoft.com/office/drawing/2014/main" id="{0D9E3AA5-9368-4A43-B8B5-F0E4F478853C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归还整理效率低</a:t>
                </a:r>
                <a:endParaRPr lang="en-US" altLang="zh-CN" sz="2000" b="1" dirty="0"/>
              </a:p>
            </p:txBody>
          </p:sp>
          <p:sp>
            <p:nvSpPr>
              <p:cNvPr id="66" name="ísḻiḍè">
                <a:extLst>
                  <a:ext uri="{FF2B5EF4-FFF2-40B4-BE49-F238E27FC236}">
                    <a16:creationId xmlns:a16="http://schemas.microsoft.com/office/drawing/2014/main" id="{CD29C091-EC07-42C2-9A74-9FE239543173}"/>
                  </a:ext>
                </a:extLst>
              </p:cNvPr>
              <p:cNvSpPr/>
              <p:nvPr/>
            </p:nvSpPr>
            <p:spPr bwMode="auto">
              <a:xfrm>
                <a:off x="2432006" y="5088858"/>
                <a:ext cx="1494472" cy="12869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对书籍人工分类与整理</a:t>
                </a:r>
                <a:endParaRPr lang="en-US" altLang="zh-CN" sz="1600" dirty="0"/>
              </a:p>
              <a:p>
                <a:pPr marL="285750" indent="-2857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出错率高且效率低下</a:t>
                </a:r>
                <a:endParaRPr lang="en-US" altLang="zh-CN" sz="1600" dirty="0"/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9D8549F-EBBC-4363-90DC-93FD5F398A48}"/>
              </a:ext>
            </a:extLst>
          </p:cNvPr>
          <p:cNvGrpSpPr/>
          <p:nvPr/>
        </p:nvGrpSpPr>
        <p:grpSpPr>
          <a:xfrm>
            <a:off x="5711629" y="2559339"/>
            <a:ext cx="1821506" cy="2428958"/>
            <a:chOff x="5711629" y="2623535"/>
            <a:chExt cx="1821506" cy="2428958"/>
          </a:xfrm>
        </p:grpSpPr>
        <p:sp>
          <p:nvSpPr>
            <p:cNvPr id="68" name="î$liḑé">
              <a:extLst>
                <a:ext uri="{FF2B5EF4-FFF2-40B4-BE49-F238E27FC236}">
                  <a16:creationId xmlns:a16="http://schemas.microsoft.com/office/drawing/2014/main" id="{173D1179-3D0D-4D7A-9967-97A70FD62619}"/>
                </a:ext>
              </a:extLst>
            </p:cNvPr>
            <p:cNvSpPr/>
            <p:nvPr/>
          </p:nvSpPr>
          <p:spPr>
            <a:xfrm>
              <a:off x="5711630" y="3230987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iṡ1ïḓè">
              <a:extLst>
                <a:ext uri="{FF2B5EF4-FFF2-40B4-BE49-F238E27FC236}">
                  <a16:creationId xmlns:a16="http://schemas.microsoft.com/office/drawing/2014/main" id="{82B025D5-E6EC-4C37-A8EC-ACEF2FFB742D}"/>
                </a:ext>
              </a:extLst>
            </p:cNvPr>
            <p:cNvSpPr/>
            <p:nvPr/>
          </p:nvSpPr>
          <p:spPr>
            <a:xfrm rot="10800000">
              <a:off x="5711629" y="3230987"/>
              <a:ext cx="1821505" cy="1821506"/>
            </a:xfrm>
            <a:prstGeom prst="arc">
              <a:avLst>
                <a:gd name="adj1" fmla="val 20997435"/>
                <a:gd name="adj2" fmla="val 9587463"/>
              </a:avLst>
            </a:prstGeom>
            <a:ln w="381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î$ḻídé">
              <a:extLst>
                <a:ext uri="{FF2B5EF4-FFF2-40B4-BE49-F238E27FC236}">
                  <a16:creationId xmlns:a16="http://schemas.microsoft.com/office/drawing/2014/main" id="{68A6049A-D772-47BA-AE42-41939EF95D84}"/>
                </a:ext>
              </a:extLst>
            </p:cNvPr>
            <p:cNvSpPr/>
            <p:nvPr/>
          </p:nvSpPr>
          <p:spPr>
            <a:xfrm>
              <a:off x="6406609" y="2623535"/>
              <a:ext cx="431546" cy="539832"/>
            </a:xfrm>
            <a:custGeom>
              <a:avLst/>
              <a:gdLst>
                <a:gd name="connsiteX0" fmla="*/ 226085 w 484573"/>
                <a:gd name="connsiteY0" fmla="*/ 386567 h 606166"/>
                <a:gd name="connsiteX1" fmla="*/ 257375 w 484573"/>
                <a:gd name="connsiteY1" fmla="*/ 386567 h 606166"/>
                <a:gd name="connsiteX2" fmla="*/ 257375 w 484573"/>
                <a:gd name="connsiteY2" fmla="*/ 429857 h 606166"/>
                <a:gd name="connsiteX3" fmla="*/ 416980 w 484573"/>
                <a:gd name="connsiteY3" fmla="*/ 429857 h 606166"/>
                <a:gd name="connsiteX4" fmla="*/ 444556 w 484573"/>
                <a:gd name="connsiteY4" fmla="*/ 457388 h 606166"/>
                <a:gd name="connsiteX5" fmla="*/ 444556 w 484573"/>
                <a:gd name="connsiteY5" fmla="*/ 499008 h 606166"/>
                <a:gd name="connsiteX6" fmla="*/ 484573 w 484573"/>
                <a:gd name="connsiteY6" fmla="*/ 551568 h 606166"/>
                <a:gd name="connsiteX7" fmla="*/ 429886 w 484573"/>
                <a:gd name="connsiteY7" fmla="*/ 606166 h 606166"/>
                <a:gd name="connsiteX8" fmla="*/ 375106 w 484573"/>
                <a:gd name="connsiteY8" fmla="*/ 551568 h 606166"/>
                <a:gd name="connsiteX9" fmla="*/ 413173 w 484573"/>
                <a:gd name="connsiteY9" fmla="*/ 499565 h 606166"/>
                <a:gd name="connsiteX10" fmla="*/ 413173 w 484573"/>
                <a:gd name="connsiteY10" fmla="*/ 461003 h 606166"/>
                <a:gd name="connsiteX11" fmla="*/ 257282 w 484573"/>
                <a:gd name="connsiteY11" fmla="*/ 461003 h 606166"/>
                <a:gd name="connsiteX12" fmla="*/ 257282 w 484573"/>
                <a:gd name="connsiteY12" fmla="*/ 499008 h 606166"/>
                <a:gd name="connsiteX13" fmla="*/ 296742 w 484573"/>
                <a:gd name="connsiteY13" fmla="*/ 551475 h 606166"/>
                <a:gd name="connsiteX14" fmla="*/ 242147 w 484573"/>
                <a:gd name="connsiteY14" fmla="*/ 606073 h 606166"/>
                <a:gd name="connsiteX15" fmla="*/ 187460 w 484573"/>
                <a:gd name="connsiteY15" fmla="*/ 551475 h 606166"/>
                <a:gd name="connsiteX16" fmla="*/ 226085 w 484573"/>
                <a:gd name="connsiteY16" fmla="*/ 499287 h 606166"/>
                <a:gd name="connsiteX17" fmla="*/ 226085 w 484573"/>
                <a:gd name="connsiteY17" fmla="*/ 461003 h 606166"/>
                <a:gd name="connsiteX18" fmla="*/ 71121 w 484573"/>
                <a:gd name="connsiteY18" fmla="*/ 461003 h 606166"/>
                <a:gd name="connsiteX19" fmla="*/ 71121 w 484573"/>
                <a:gd name="connsiteY19" fmla="*/ 499287 h 606166"/>
                <a:gd name="connsiteX20" fmla="*/ 109468 w 484573"/>
                <a:gd name="connsiteY20" fmla="*/ 551475 h 606166"/>
                <a:gd name="connsiteX21" fmla="*/ 54780 w 484573"/>
                <a:gd name="connsiteY21" fmla="*/ 606073 h 606166"/>
                <a:gd name="connsiteX22" fmla="*/ 0 w 484573"/>
                <a:gd name="connsiteY22" fmla="*/ 551475 h 606166"/>
                <a:gd name="connsiteX23" fmla="*/ 39646 w 484573"/>
                <a:gd name="connsiteY23" fmla="*/ 498916 h 606166"/>
                <a:gd name="connsiteX24" fmla="*/ 39646 w 484573"/>
                <a:gd name="connsiteY24" fmla="*/ 457109 h 606166"/>
                <a:gd name="connsiteX25" fmla="*/ 67407 w 484573"/>
                <a:gd name="connsiteY25" fmla="*/ 429857 h 606166"/>
                <a:gd name="connsiteX26" fmla="*/ 226085 w 484573"/>
                <a:gd name="connsiteY26" fmla="*/ 429857 h 606166"/>
                <a:gd name="connsiteX27" fmla="*/ 237251 w 484573"/>
                <a:gd name="connsiteY27" fmla="*/ 293 h 606166"/>
                <a:gd name="connsiteX28" fmla="*/ 277268 w 484573"/>
                <a:gd name="connsiteY28" fmla="*/ 8728 h 606166"/>
                <a:gd name="connsiteX29" fmla="*/ 296673 w 484573"/>
                <a:gd name="connsiteY29" fmla="*/ 26803 h 606166"/>
                <a:gd name="connsiteX30" fmla="*/ 318121 w 484573"/>
                <a:gd name="connsiteY30" fmla="*/ 94653 h 606166"/>
                <a:gd name="connsiteX31" fmla="*/ 316636 w 484573"/>
                <a:gd name="connsiteY31" fmla="*/ 100677 h 606166"/>
                <a:gd name="connsiteX32" fmla="*/ 322300 w 484573"/>
                <a:gd name="connsiteY32" fmla="*/ 129226 h 606166"/>
                <a:gd name="connsiteX33" fmla="*/ 308465 w 484573"/>
                <a:gd name="connsiteY33" fmla="*/ 153233 h 606166"/>
                <a:gd name="connsiteX34" fmla="*/ 298809 w 484573"/>
                <a:gd name="connsiteY34" fmla="*/ 179650 h 606166"/>
                <a:gd name="connsiteX35" fmla="*/ 298809 w 484573"/>
                <a:gd name="connsiteY35" fmla="*/ 212648 h 606166"/>
                <a:gd name="connsiteX36" fmla="*/ 300480 w 484573"/>
                <a:gd name="connsiteY36" fmla="*/ 215521 h 606166"/>
                <a:gd name="connsiteX37" fmla="*/ 400292 w 484573"/>
                <a:gd name="connsiteY37" fmla="*/ 279385 h 606166"/>
                <a:gd name="connsiteX38" fmla="*/ 412455 w 484573"/>
                <a:gd name="connsiteY38" fmla="*/ 305432 h 606166"/>
                <a:gd name="connsiteX39" fmla="*/ 412455 w 484573"/>
                <a:gd name="connsiteY39" fmla="*/ 336112 h 606166"/>
                <a:gd name="connsiteX40" fmla="*/ 395185 w 484573"/>
                <a:gd name="connsiteY40" fmla="*/ 353260 h 606166"/>
                <a:gd name="connsiteX41" fmla="*/ 261763 w 484573"/>
                <a:gd name="connsiteY41" fmla="*/ 353260 h 606166"/>
                <a:gd name="connsiteX42" fmla="*/ 249878 w 484573"/>
                <a:gd name="connsiteY42" fmla="*/ 299036 h 606166"/>
                <a:gd name="connsiteX43" fmla="*/ 242357 w 484573"/>
                <a:gd name="connsiteY43" fmla="*/ 257047 h 606166"/>
                <a:gd name="connsiteX44" fmla="*/ 234744 w 484573"/>
                <a:gd name="connsiteY44" fmla="*/ 299036 h 606166"/>
                <a:gd name="connsiteX45" fmla="*/ 222859 w 484573"/>
                <a:gd name="connsiteY45" fmla="*/ 353260 h 606166"/>
                <a:gd name="connsiteX46" fmla="*/ 89436 w 484573"/>
                <a:gd name="connsiteY46" fmla="*/ 353260 h 606166"/>
                <a:gd name="connsiteX47" fmla="*/ 72259 w 484573"/>
                <a:gd name="connsiteY47" fmla="*/ 336112 h 606166"/>
                <a:gd name="connsiteX48" fmla="*/ 72259 w 484573"/>
                <a:gd name="connsiteY48" fmla="*/ 305432 h 606166"/>
                <a:gd name="connsiteX49" fmla="*/ 84701 w 484573"/>
                <a:gd name="connsiteY49" fmla="*/ 279107 h 606166"/>
                <a:gd name="connsiteX50" fmla="*/ 184141 w 484573"/>
                <a:gd name="connsiteY50" fmla="*/ 215521 h 606166"/>
                <a:gd name="connsiteX51" fmla="*/ 185720 w 484573"/>
                <a:gd name="connsiteY51" fmla="*/ 212741 h 606166"/>
                <a:gd name="connsiteX52" fmla="*/ 185720 w 484573"/>
                <a:gd name="connsiteY52" fmla="*/ 179743 h 606166"/>
                <a:gd name="connsiteX53" fmla="*/ 176064 w 484573"/>
                <a:gd name="connsiteY53" fmla="*/ 153326 h 606166"/>
                <a:gd name="connsiteX54" fmla="*/ 162229 w 484573"/>
                <a:gd name="connsiteY54" fmla="*/ 129319 h 606166"/>
                <a:gd name="connsiteX55" fmla="*/ 167707 w 484573"/>
                <a:gd name="connsiteY55" fmla="*/ 100770 h 606166"/>
                <a:gd name="connsiteX56" fmla="*/ 166222 w 484573"/>
                <a:gd name="connsiteY56" fmla="*/ 94745 h 606166"/>
                <a:gd name="connsiteX57" fmla="*/ 166036 w 484573"/>
                <a:gd name="connsiteY57" fmla="*/ 61376 h 606166"/>
                <a:gd name="connsiteX58" fmla="*/ 185627 w 484573"/>
                <a:gd name="connsiteY58" fmla="*/ 27266 h 606166"/>
                <a:gd name="connsiteX59" fmla="*/ 203732 w 484573"/>
                <a:gd name="connsiteY59" fmla="*/ 12436 h 606166"/>
                <a:gd name="connsiteX60" fmla="*/ 221281 w 484573"/>
                <a:gd name="connsiteY60" fmla="*/ 3445 h 606166"/>
                <a:gd name="connsiteX61" fmla="*/ 237251 w 484573"/>
                <a:gd name="connsiteY61" fmla="*/ 293 h 60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84573" h="606166">
                  <a:moveTo>
                    <a:pt x="226085" y="386567"/>
                  </a:moveTo>
                  <a:lnTo>
                    <a:pt x="257375" y="386567"/>
                  </a:lnTo>
                  <a:lnTo>
                    <a:pt x="257375" y="429857"/>
                  </a:lnTo>
                  <a:lnTo>
                    <a:pt x="416980" y="429857"/>
                  </a:lnTo>
                  <a:cubicBezTo>
                    <a:pt x="432207" y="429857"/>
                    <a:pt x="444556" y="442185"/>
                    <a:pt x="444556" y="457388"/>
                  </a:cubicBezTo>
                  <a:lnTo>
                    <a:pt x="444556" y="499008"/>
                  </a:lnTo>
                  <a:cubicBezTo>
                    <a:pt x="467582" y="505497"/>
                    <a:pt x="484573" y="526447"/>
                    <a:pt x="484573" y="551568"/>
                  </a:cubicBezTo>
                  <a:cubicBezTo>
                    <a:pt x="484573" y="581694"/>
                    <a:pt x="460061" y="606166"/>
                    <a:pt x="429886" y="606166"/>
                  </a:cubicBezTo>
                  <a:cubicBezTo>
                    <a:pt x="399617" y="606166"/>
                    <a:pt x="375106" y="581694"/>
                    <a:pt x="375106" y="551568"/>
                  </a:cubicBezTo>
                  <a:cubicBezTo>
                    <a:pt x="375106" y="527188"/>
                    <a:pt x="391075" y="506610"/>
                    <a:pt x="413173" y="499565"/>
                  </a:cubicBezTo>
                  <a:lnTo>
                    <a:pt x="413173" y="461003"/>
                  </a:lnTo>
                  <a:lnTo>
                    <a:pt x="257282" y="461003"/>
                  </a:lnTo>
                  <a:lnTo>
                    <a:pt x="257282" y="499008"/>
                  </a:lnTo>
                  <a:cubicBezTo>
                    <a:pt x="280029" y="505590"/>
                    <a:pt x="296742" y="526632"/>
                    <a:pt x="296742" y="551475"/>
                  </a:cubicBezTo>
                  <a:cubicBezTo>
                    <a:pt x="296742" y="581601"/>
                    <a:pt x="272416" y="606073"/>
                    <a:pt x="242147" y="606073"/>
                  </a:cubicBezTo>
                  <a:cubicBezTo>
                    <a:pt x="211972" y="606073"/>
                    <a:pt x="187460" y="581601"/>
                    <a:pt x="187460" y="551475"/>
                  </a:cubicBezTo>
                  <a:cubicBezTo>
                    <a:pt x="187460" y="527003"/>
                    <a:pt x="203708" y="506239"/>
                    <a:pt x="226085" y="499287"/>
                  </a:cubicBezTo>
                  <a:lnTo>
                    <a:pt x="226085" y="461003"/>
                  </a:lnTo>
                  <a:lnTo>
                    <a:pt x="71121" y="461003"/>
                  </a:lnTo>
                  <a:lnTo>
                    <a:pt x="71121" y="499287"/>
                  </a:lnTo>
                  <a:cubicBezTo>
                    <a:pt x="93220" y="506239"/>
                    <a:pt x="109468" y="527003"/>
                    <a:pt x="109468" y="551475"/>
                  </a:cubicBezTo>
                  <a:cubicBezTo>
                    <a:pt x="109468" y="581601"/>
                    <a:pt x="84956" y="606073"/>
                    <a:pt x="54780" y="606073"/>
                  </a:cubicBezTo>
                  <a:cubicBezTo>
                    <a:pt x="24512" y="606073"/>
                    <a:pt x="0" y="581601"/>
                    <a:pt x="0" y="551475"/>
                  </a:cubicBezTo>
                  <a:cubicBezTo>
                    <a:pt x="0" y="526447"/>
                    <a:pt x="16712" y="505497"/>
                    <a:pt x="39646" y="498916"/>
                  </a:cubicBezTo>
                  <a:lnTo>
                    <a:pt x="39646" y="457109"/>
                  </a:lnTo>
                  <a:cubicBezTo>
                    <a:pt x="39646" y="441907"/>
                    <a:pt x="52180" y="429578"/>
                    <a:pt x="67407" y="429857"/>
                  </a:cubicBezTo>
                  <a:lnTo>
                    <a:pt x="226085" y="429857"/>
                  </a:lnTo>
                  <a:close/>
                  <a:moveTo>
                    <a:pt x="237251" y="293"/>
                  </a:moveTo>
                  <a:cubicBezTo>
                    <a:pt x="254613" y="-1190"/>
                    <a:pt x="267798" y="3167"/>
                    <a:pt x="277268" y="8728"/>
                  </a:cubicBezTo>
                  <a:cubicBezTo>
                    <a:pt x="291381" y="16514"/>
                    <a:pt x="296673" y="26803"/>
                    <a:pt x="296673" y="26803"/>
                  </a:cubicBezTo>
                  <a:cubicBezTo>
                    <a:pt x="296673" y="26803"/>
                    <a:pt x="328985" y="29120"/>
                    <a:pt x="318121" y="94653"/>
                  </a:cubicBezTo>
                  <a:cubicBezTo>
                    <a:pt x="317750" y="96599"/>
                    <a:pt x="317193" y="98731"/>
                    <a:pt x="316636" y="100677"/>
                  </a:cubicBezTo>
                  <a:cubicBezTo>
                    <a:pt x="322764" y="100677"/>
                    <a:pt x="328985" y="105497"/>
                    <a:pt x="322300" y="129226"/>
                  </a:cubicBezTo>
                  <a:cubicBezTo>
                    <a:pt x="317007" y="147764"/>
                    <a:pt x="312179" y="152955"/>
                    <a:pt x="308465" y="153233"/>
                  </a:cubicBezTo>
                  <a:cubicBezTo>
                    <a:pt x="307165" y="161575"/>
                    <a:pt x="303823" y="170844"/>
                    <a:pt x="298809" y="179650"/>
                  </a:cubicBezTo>
                  <a:lnTo>
                    <a:pt x="298809" y="212648"/>
                  </a:lnTo>
                  <a:cubicBezTo>
                    <a:pt x="298809" y="213853"/>
                    <a:pt x="299366" y="214965"/>
                    <a:pt x="300480" y="215521"/>
                  </a:cubicBezTo>
                  <a:cubicBezTo>
                    <a:pt x="310044" y="220063"/>
                    <a:pt x="356839" y="243792"/>
                    <a:pt x="400292" y="279385"/>
                  </a:cubicBezTo>
                  <a:cubicBezTo>
                    <a:pt x="407999" y="285781"/>
                    <a:pt x="412455" y="295421"/>
                    <a:pt x="412455" y="305432"/>
                  </a:cubicBezTo>
                  <a:lnTo>
                    <a:pt x="412455" y="336112"/>
                  </a:lnTo>
                  <a:cubicBezTo>
                    <a:pt x="412455" y="345659"/>
                    <a:pt x="404749" y="353260"/>
                    <a:pt x="395185" y="353260"/>
                  </a:cubicBezTo>
                  <a:lnTo>
                    <a:pt x="261763" y="353260"/>
                  </a:lnTo>
                  <a:lnTo>
                    <a:pt x="249878" y="299036"/>
                  </a:lnTo>
                  <a:cubicBezTo>
                    <a:pt x="278568" y="258993"/>
                    <a:pt x="247650" y="257047"/>
                    <a:pt x="242357" y="257047"/>
                  </a:cubicBezTo>
                  <a:cubicBezTo>
                    <a:pt x="236879" y="257140"/>
                    <a:pt x="206054" y="258993"/>
                    <a:pt x="234744" y="299036"/>
                  </a:cubicBezTo>
                  <a:lnTo>
                    <a:pt x="222859" y="353260"/>
                  </a:lnTo>
                  <a:lnTo>
                    <a:pt x="89436" y="353260"/>
                  </a:lnTo>
                  <a:cubicBezTo>
                    <a:pt x="79873" y="353260"/>
                    <a:pt x="72259" y="345659"/>
                    <a:pt x="72259" y="336112"/>
                  </a:cubicBezTo>
                  <a:lnTo>
                    <a:pt x="72259" y="305432"/>
                  </a:lnTo>
                  <a:cubicBezTo>
                    <a:pt x="72259" y="295236"/>
                    <a:pt x="76809" y="285596"/>
                    <a:pt x="84701" y="279107"/>
                  </a:cubicBezTo>
                  <a:cubicBezTo>
                    <a:pt x="128061" y="243699"/>
                    <a:pt x="174578" y="220063"/>
                    <a:pt x="184141" y="215521"/>
                  </a:cubicBezTo>
                  <a:cubicBezTo>
                    <a:pt x="185163" y="214873"/>
                    <a:pt x="185906" y="213853"/>
                    <a:pt x="185720" y="212741"/>
                  </a:cubicBezTo>
                  <a:lnTo>
                    <a:pt x="185720" y="179743"/>
                  </a:lnTo>
                  <a:cubicBezTo>
                    <a:pt x="180706" y="171030"/>
                    <a:pt x="177456" y="161761"/>
                    <a:pt x="176064" y="153326"/>
                  </a:cubicBezTo>
                  <a:cubicBezTo>
                    <a:pt x="172350" y="153048"/>
                    <a:pt x="167429" y="147857"/>
                    <a:pt x="162229" y="129319"/>
                  </a:cubicBezTo>
                  <a:cubicBezTo>
                    <a:pt x="155637" y="105868"/>
                    <a:pt x="161579" y="100956"/>
                    <a:pt x="167707" y="100770"/>
                  </a:cubicBezTo>
                  <a:cubicBezTo>
                    <a:pt x="167057" y="98824"/>
                    <a:pt x="166593" y="96692"/>
                    <a:pt x="166222" y="94745"/>
                  </a:cubicBezTo>
                  <a:cubicBezTo>
                    <a:pt x="163993" y="82881"/>
                    <a:pt x="163343" y="71851"/>
                    <a:pt x="166036" y="61376"/>
                  </a:cubicBezTo>
                  <a:cubicBezTo>
                    <a:pt x="169379" y="47287"/>
                    <a:pt x="177085" y="36072"/>
                    <a:pt x="185627" y="27266"/>
                  </a:cubicBezTo>
                  <a:cubicBezTo>
                    <a:pt x="191105" y="21612"/>
                    <a:pt x="197233" y="16514"/>
                    <a:pt x="203732" y="12436"/>
                  </a:cubicBezTo>
                  <a:cubicBezTo>
                    <a:pt x="209025" y="8728"/>
                    <a:pt x="214874" y="5484"/>
                    <a:pt x="221281" y="3445"/>
                  </a:cubicBezTo>
                  <a:cubicBezTo>
                    <a:pt x="226387" y="1684"/>
                    <a:pt x="231680" y="571"/>
                    <a:pt x="237251" y="2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1" name="išlïdé">
              <a:extLst>
                <a:ext uri="{FF2B5EF4-FFF2-40B4-BE49-F238E27FC236}">
                  <a16:creationId xmlns:a16="http://schemas.microsoft.com/office/drawing/2014/main" id="{71BCA8FB-C8FE-48EC-A5D5-A384E8E85639}"/>
                </a:ext>
              </a:extLst>
            </p:cNvPr>
            <p:cNvGrpSpPr/>
            <p:nvPr/>
          </p:nvGrpSpPr>
          <p:grpSpPr>
            <a:xfrm>
              <a:off x="5834702" y="3623221"/>
              <a:ext cx="1517847" cy="1429272"/>
              <a:chOff x="2367613" y="4747236"/>
              <a:chExt cx="1517847" cy="1429272"/>
            </a:xfrm>
          </p:grpSpPr>
          <p:sp>
            <p:nvSpPr>
              <p:cNvPr id="72" name="ïšḻiḋè">
                <a:extLst>
                  <a:ext uri="{FF2B5EF4-FFF2-40B4-BE49-F238E27FC236}">
                    <a16:creationId xmlns:a16="http://schemas.microsoft.com/office/drawing/2014/main" id="{55B46544-39F7-456F-BC67-14C87CC51AFE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座位紧张与占座</a:t>
                </a:r>
                <a:endParaRPr lang="en-US" altLang="zh-CN" sz="2000" b="1" dirty="0"/>
              </a:p>
            </p:txBody>
          </p:sp>
          <p:sp>
            <p:nvSpPr>
              <p:cNvPr id="73" name="îŝľîde">
                <a:extLst>
                  <a:ext uri="{FF2B5EF4-FFF2-40B4-BE49-F238E27FC236}">
                    <a16:creationId xmlns:a16="http://schemas.microsoft.com/office/drawing/2014/main" id="{E942CAF4-E9B2-4C0A-9DE1-107DFE1D5D5D}"/>
                  </a:ext>
                </a:extLst>
              </p:cNvPr>
              <p:cNvSpPr/>
              <p:nvPr/>
            </p:nvSpPr>
            <p:spPr bwMode="auto">
              <a:xfrm>
                <a:off x="2367613" y="5181568"/>
                <a:ext cx="1512509" cy="994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考试周座位供不应求</a:t>
                </a:r>
                <a:endParaRPr lang="en-US" altLang="zh-CN" sz="1600" dirty="0"/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占座现象</a:t>
                </a:r>
                <a:endParaRPr lang="en-US" altLang="zh-CN" sz="1600" dirty="0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B336EFB-06E5-4E46-96DA-21A8217EAADA}"/>
              </a:ext>
            </a:extLst>
          </p:cNvPr>
          <p:cNvGrpSpPr/>
          <p:nvPr/>
        </p:nvGrpSpPr>
        <p:grpSpPr>
          <a:xfrm>
            <a:off x="7470286" y="2100491"/>
            <a:ext cx="1821506" cy="2428957"/>
            <a:chOff x="7470286" y="2164687"/>
            <a:chExt cx="1821506" cy="2428957"/>
          </a:xfrm>
        </p:grpSpPr>
        <p:sp>
          <p:nvSpPr>
            <p:cNvPr id="75" name="í$1iḑe">
              <a:extLst>
                <a:ext uri="{FF2B5EF4-FFF2-40B4-BE49-F238E27FC236}">
                  <a16:creationId xmlns:a16="http://schemas.microsoft.com/office/drawing/2014/main" id="{5530A1DA-2CB6-4ADA-912C-0EFA9F925F1E}"/>
                </a:ext>
              </a:extLst>
            </p:cNvPr>
            <p:cNvSpPr/>
            <p:nvPr/>
          </p:nvSpPr>
          <p:spPr>
            <a:xfrm>
              <a:off x="7470286" y="2772138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 defTabSz="1828800"/>
              <a:endParaRPr lang="en-US" sz="3600"/>
            </a:p>
          </p:txBody>
        </p:sp>
        <p:sp>
          <p:nvSpPr>
            <p:cNvPr id="76" name="ïṣḷïḑé">
              <a:extLst>
                <a:ext uri="{FF2B5EF4-FFF2-40B4-BE49-F238E27FC236}">
                  <a16:creationId xmlns:a16="http://schemas.microsoft.com/office/drawing/2014/main" id="{AC7D3ED5-A02A-4AAF-A2A1-84B4658CAB20}"/>
                </a:ext>
              </a:extLst>
            </p:cNvPr>
            <p:cNvSpPr/>
            <p:nvPr/>
          </p:nvSpPr>
          <p:spPr>
            <a:xfrm rot="10800000">
              <a:off x="7470287" y="2772138"/>
              <a:ext cx="1821505" cy="1821506"/>
            </a:xfrm>
            <a:prstGeom prst="arc">
              <a:avLst>
                <a:gd name="adj1" fmla="val 21076462"/>
                <a:gd name="adj2" fmla="val 9623484"/>
              </a:avLst>
            </a:prstGeom>
            <a:ln w="381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 defTabSz="1828800"/>
              <a:endParaRPr lang="en-US" sz="3600"/>
            </a:p>
          </p:txBody>
        </p:sp>
        <p:sp>
          <p:nvSpPr>
            <p:cNvPr id="77" name="îśļiḑê">
              <a:extLst>
                <a:ext uri="{FF2B5EF4-FFF2-40B4-BE49-F238E27FC236}">
                  <a16:creationId xmlns:a16="http://schemas.microsoft.com/office/drawing/2014/main" id="{B0FEA403-7DF7-4A3A-BFD5-84EBA9A0DD6F}"/>
                </a:ext>
              </a:extLst>
            </p:cNvPr>
            <p:cNvSpPr/>
            <p:nvPr/>
          </p:nvSpPr>
          <p:spPr>
            <a:xfrm>
              <a:off x="8118606" y="2164687"/>
              <a:ext cx="524866" cy="539832"/>
            </a:xfrm>
            <a:custGeom>
              <a:avLst/>
              <a:gdLst>
                <a:gd name="connsiteX0" fmla="*/ 30837 w 591479"/>
                <a:gd name="connsiteY0" fmla="*/ 492618 h 608345"/>
                <a:gd name="connsiteX1" fmla="*/ 519220 w 591479"/>
                <a:gd name="connsiteY1" fmla="*/ 492618 h 608345"/>
                <a:gd name="connsiteX2" fmla="*/ 519220 w 591479"/>
                <a:gd name="connsiteY2" fmla="*/ 595550 h 608345"/>
                <a:gd name="connsiteX3" fmla="*/ 506459 w 591479"/>
                <a:gd name="connsiteY3" fmla="*/ 608345 h 608345"/>
                <a:gd name="connsiteX4" fmla="*/ 43598 w 591479"/>
                <a:gd name="connsiteY4" fmla="*/ 608345 h 608345"/>
                <a:gd name="connsiteX5" fmla="*/ 30837 w 591479"/>
                <a:gd name="connsiteY5" fmla="*/ 595550 h 608345"/>
                <a:gd name="connsiteX6" fmla="*/ 360352 w 591479"/>
                <a:gd name="connsiteY6" fmla="*/ 252201 h 608345"/>
                <a:gd name="connsiteX7" fmla="*/ 538561 w 591479"/>
                <a:gd name="connsiteY7" fmla="*/ 252201 h 608345"/>
                <a:gd name="connsiteX8" fmla="*/ 557749 w 591479"/>
                <a:gd name="connsiteY8" fmla="*/ 271362 h 608345"/>
                <a:gd name="connsiteX9" fmla="*/ 557749 w 591479"/>
                <a:gd name="connsiteY9" fmla="*/ 376363 h 608345"/>
                <a:gd name="connsiteX10" fmla="*/ 538561 w 591479"/>
                <a:gd name="connsiteY10" fmla="*/ 395523 h 608345"/>
                <a:gd name="connsiteX11" fmla="*/ 474425 w 591479"/>
                <a:gd name="connsiteY11" fmla="*/ 395523 h 608345"/>
                <a:gd name="connsiteX12" fmla="*/ 474425 w 591479"/>
                <a:gd name="connsiteY12" fmla="*/ 398924 h 608345"/>
                <a:gd name="connsiteX13" fmla="*/ 474425 w 591479"/>
                <a:gd name="connsiteY13" fmla="*/ 408840 h 608345"/>
                <a:gd name="connsiteX14" fmla="*/ 474425 w 591479"/>
                <a:gd name="connsiteY14" fmla="*/ 418708 h 608345"/>
                <a:gd name="connsiteX15" fmla="*/ 530838 w 591479"/>
                <a:gd name="connsiteY15" fmla="*/ 418708 h 608345"/>
                <a:gd name="connsiteX16" fmla="*/ 550026 w 591479"/>
                <a:gd name="connsiteY16" fmla="*/ 437869 h 608345"/>
                <a:gd name="connsiteX17" fmla="*/ 550026 w 591479"/>
                <a:gd name="connsiteY17" fmla="*/ 453628 h 608345"/>
                <a:gd name="connsiteX18" fmla="*/ 530838 w 591479"/>
                <a:gd name="connsiteY18" fmla="*/ 472789 h 608345"/>
                <a:gd name="connsiteX19" fmla="*/ 519181 w 591479"/>
                <a:gd name="connsiteY19" fmla="*/ 472789 h 608345"/>
                <a:gd name="connsiteX20" fmla="*/ 30845 w 591479"/>
                <a:gd name="connsiteY20" fmla="*/ 472789 h 608345"/>
                <a:gd name="connsiteX21" fmla="*/ 19188 w 591479"/>
                <a:gd name="connsiteY21" fmla="*/ 472789 h 608345"/>
                <a:gd name="connsiteX22" fmla="*/ 0 w 591479"/>
                <a:gd name="connsiteY22" fmla="*/ 453676 h 608345"/>
                <a:gd name="connsiteX23" fmla="*/ 0 w 591479"/>
                <a:gd name="connsiteY23" fmla="*/ 437916 h 608345"/>
                <a:gd name="connsiteX24" fmla="*/ 19188 w 591479"/>
                <a:gd name="connsiteY24" fmla="*/ 418756 h 608345"/>
                <a:gd name="connsiteX25" fmla="*/ 44420 w 591479"/>
                <a:gd name="connsiteY25" fmla="*/ 418756 h 608345"/>
                <a:gd name="connsiteX26" fmla="*/ 44420 w 591479"/>
                <a:gd name="connsiteY26" fmla="*/ 408840 h 608345"/>
                <a:gd name="connsiteX27" fmla="*/ 44420 w 591479"/>
                <a:gd name="connsiteY27" fmla="*/ 398924 h 608345"/>
                <a:gd name="connsiteX28" fmla="*/ 44420 w 591479"/>
                <a:gd name="connsiteY28" fmla="*/ 374973 h 608345"/>
                <a:gd name="connsiteX29" fmla="*/ 82461 w 591479"/>
                <a:gd name="connsiteY29" fmla="*/ 336987 h 608345"/>
                <a:gd name="connsiteX30" fmla="*/ 116855 w 591479"/>
                <a:gd name="connsiteY30" fmla="*/ 336987 h 608345"/>
                <a:gd name="connsiteX31" fmla="*/ 130959 w 591479"/>
                <a:gd name="connsiteY31" fmla="*/ 348148 h 608345"/>
                <a:gd name="connsiteX32" fmla="*/ 142903 w 591479"/>
                <a:gd name="connsiteY32" fmla="*/ 398924 h 608345"/>
                <a:gd name="connsiteX33" fmla="*/ 145254 w 591479"/>
                <a:gd name="connsiteY33" fmla="*/ 408840 h 608345"/>
                <a:gd name="connsiteX34" fmla="*/ 147556 w 591479"/>
                <a:gd name="connsiteY34" fmla="*/ 418756 h 608345"/>
                <a:gd name="connsiteX35" fmla="*/ 164634 w 591479"/>
                <a:gd name="connsiteY35" fmla="*/ 418756 h 608345"/>
                <a:gd name="connsiteX36" fmla="*/ 167320 w 591479"/>
                <a:gd name="connsiteY36" fmla="*/ 408840 h 608345"/>
                <a:gd name="connsiteX37" fmla="*/ 169958 w 591479"/>
                <a:gd name="connsiteY37" fmla="*/ 398924 h 608345"/>
                <a:gd name="connsiteX38" fmla="*/ 178305 w 591479"/>
                <a:gd name="connsiteY38" fmla="*/ 367932 h 608345"/>
                <a:gd name="connsiteX39" fmla="*/ 168327 w 591479"/>
                <a:gd name="connsiteY39" fmla="*/ 345897 h 608345"/>
                <a:gd name="connsiteX40" fmla="*/ 174084 w 591479"/>
                <a:gd name="connsiteY40" fmla="*/ 336987 h 608345"/>
                <a:gd name="connsiteX41" fmla="*/ 195526 w 591479"/>
                <a:gd name="connsiteY41" fmla="*/ 336987 h 608345"/>
                <a:gd name="connsiteX42" fmla="*/ 201283 w 591479"/>
                <a:gd name="connsiteY42" fmla="*/ 345897 h 608345"/>
                <a:gd name="connsiteX43" fmla="*/ 191305 w 591479"/>
                <a:gd name="connsiteY43" fmla="*/ 367932 h 608345"/>
                <a:gd name="connsiteX44" fmla="*/ 199364 w 591479"/>
                <a:gd name="connsiteY44" fmla="*/ 398924 h 608345"/>
                <a:gd name="connsiteX45" fmla="*/ 201906 w 591479"/>
                <a:gd name="connsiteY45" fmla="*/ 408840 h 608345"/>
                <a:gd name="connsiteX46" fmla="*/ 204497 w 591479"/>
                <a:gd name="connsiteY46" fmla="*/ 418756 h 608345"/>
                <a:gd name="connsiteX47" fmla="*/ 222054 w 591479"/>
                <a:gd name="connsiteY47" fmla="*/ 418756 h 608345"/>
                <a:gd name="connsiteX48" fmla="*/ 224356 w 591479"/>
                <a:gd name="connsiteY48" fmla="*/ 408840 h 608345"/>
                <a:gd name="connsiteX49" fmla="*/ 226707 w 591479"/>
                <a:gd name="connsiteY49" fmla="*/ 398924 h 608345"/>
                <a:gd name="connsiteX50" fmla="*/ 238652 w 591479"/>
                <a:gd name="connsiteY50" fmla="*/ 348148 h 608345"/>
                <a:gd name="connsiteX51" fmla="*/ 252755 w 591479"/>
                <a:gd name="connsiteY51" fmla="*/ 336987 h 608345"/>
                <a:gd name="connsiteX52" fmla="*/ 287149 w 591479"/>
                <a:gd name="connsiteY52" fmla="*/ 336987 h 608345"/>
                <a:gd name="connsiteX53" fmla="*/ 325190 w 591479"/>
                <a:gd name="connsiteY53" fmla="*/ 374973 h 608345"/>
                <a:gd name="connsiteX54" fmla="*/ 325190 w 591479"/>
                <a:gd name="connsiteY54" fmla="*/ 398924 h 608345"/>
                <a:gd name="connsiteX55" fmla="*/ 325190 w 591479"/>
                <a:gd name="connsiteY55" fmla="*/ 408840 h 608345"/>
                <a:gd name="connsiteX56" fmla="*/ 325190 w 591479"/>
                <a:gd name="connsiteY56" fmla="*/ 418756 h 608345"/>
                <a:gd name="connsiteX57" fmla="*/ 424536 w 591479"/>
                <a:gd name="connsiteY57" fmla="*/ 418756 h 608345"/>
                <a:gd name="connsiteX58" fmla="*/ 424536 w 591479"/>
                <a:gd name="connsiteY58" fmla="*/ 408840 h 608345"/>
                <a:gd name="connsiteX59" fmla="*/ 424536 w 591479"/>
                <a:gd name="connsiteY59" fmla="*/ 398924 h 608345"/>
                <a:gd name="connsiteX60" fmla="*/ 424536 w 591479"/>
                <a:gd name="connsiteY60" fmla="*/ 395523 h 608345"/>
                <a:gd name="connsiteX61" fmla="*/ 360352 w 591479"/>
                <a:gd name="connsiteY61" fmla="*/ 395523 h 608345"/>
                <a:gd name="connsiteX62" fmla="*/ 341164 w 591479"/>
                <a:gd name="connsiteY62" fmla="*/ 376363 h 608345"/>
                <a:gd name="connsiteX63" fmla="*/ 341164 w 591479"/>
                <a:gd name="connsiteY63" fmla="*/ 271362 h 608345"/>
                <a:gd name="connsiteX64" fmla="*/ 360352 w 591479"/>
                <a:gd name="connsiteY64" fmla="*/ 252201 h 608345"/>
                <a:gd name="connsiteX65" fmla="*/ 247774 w 591479"/>
                <a:gd name="connsiteY65" fmla="*/ 121925 h 608345"/>
                <a:gd name="connsiteX66" fmla="*/ 269983 w 591479"/>
                <a:gd name="connsiteY66" fmla="*/ 140610 h 608345"/>
                <a:gd name="connsiteX67" fmla="*/ 269983 w 591479"/>
                <a:gd name="connsiteY67" fmla="*/ 231111 h 608345"/>
                <a:gd name="connsiteX68" fmla="*/ 184839 w 591479"/>
                <a:gd name="connsiteY68" fmla="*/ 316486 h 608345"/>
                <a:gd name="connsiteX69" fmla="*/ 99215 w 591479"/>
                <a:gd name="connsiteY69" fmla="*/ 231255 h 608345"/>
                <a:gd name="connsiteX70" fmla="*/ 99215 w 591479"/>
                <a:gd name="connsiteY70" fmla="*/ 182100 h 608345"/>
                <a:gd name="connsiteX71" fmla="*/ 129723 w 591479"/>
                <a:gd name="connsiteY71" fmla="*/ 144826 h 608345"/>
                <a:gd name="connsiteX72" fmla="*/ 247774 w 591479"/>
                <a:gd name="connsiteY72" fmla="*/ 121925 h 608345"/>
                <a:gd name="connsiteX73" fmla="*/ 485254 w 591479"/>
                <a:gd name="connsiteY73" fmla="*/ 28117 h 608345"/>
                <a:gd name="connsiteX74" fmla="*/ 485254 w 591479"/>
                <a:gd name="connsiteY74" fmla="*/ 106001 h 608345"/>
                <a:gd name="connsiteX75" fmla="*/ 407241 w 591479"/>
                <a:gd name="connsiteY75" fmla="*/ 106001 h 608345"/>
                <a:gd name="connsiteX76" fmla="*/ 485254 w 591479"/>
                <a:gd name="connsiteY76" fmla="*/ 183932 h 608345"/>
                <a:gd name="connsiteX77" fmla="*/ 563316 w 591479"/>
                <a:gd name="connsiteY77" fmla="*/ 106001 h 608345"/>
                <a:gd name="connsiteX78" fmla="*/ 485254 w 591479"/>
                <a:gd name="connsiteY78" fmla="*/ 28117 h 608345"/>
                <a:gd name="connsiteX79" fmla="*/ 485254 w 591479"/>
                <a:gd name="connsiteY79" fmla="*/ 0 h 608345"/>
                <a:gd name="connsiteX80" fmla="*/ 591479 w 591479"/>
                <a:gd name="connsiteY80" fmla="*/ 106001 h 608345"/>
                <a:gd name="connsiteX81" fmla="*/ 485254 w 591479"/>
                <a:gd name="connsiteY81" fmla="*/ 212049 h 608345"/>
                <a:gd name="connsiteX82" fmla="*/ 379077 w 591479"/>
                <a:gd name="connsiteY82" fmla="*/ 106001 h 608345"/>
                <a:gd name="connsiteX83" fmla="*/ 485254 w 591479"/>
                <a:gd name="connsiteY83" fmla="*/ 0 h 60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479" h="608345">
                  <a:moveTo>
                    <a:pt x="30837" y="492618"/>
                  </a:moveTo>
                  <a:lnTo>
                    <a:pt x="519220" y="492618"/>
                  </a:lnTo>
                  <a:lnTo>
                    <a:pt x="519220" y="595550"/>
                  </a:lnTo>
                  <a:cubicBezTo>
                    <a:pt x="519220" y="602643"/>
                    <a:pt x="513511" y="608345"/>
                    <a:pt x="506459" y="608345"/>
                  </a:cubicBezTo>
                  <a:lnTo>
                    <a:pt x="43598" y="608345"/>
                  </a:lnTo>
                  <a:cubicBezTo>
                    <a:pt x="36546" y="608345"/>
                    <a:pt x="30837" y="602643"/>
                    <a:pt x="30837" y="595550"/>
                  </a:cubicBezTo>
                  <a:close/>
                  <a:moveTo>
                    <a:pt x="360352" y="252201"/>
                  </a:moveTo>
                  <a:lnTo>
                    <a:pt x="538561" y="252201"/>
                  </a:lnTo>
                  <a:cubicBezTo>
                    <a:pt x="549162" y="252201"/>
                    <a:pt x="557749" y="260775"/>
                    <a:pt x="557749" y="271362"/>
                  </a:cubicBezTo>
                  <a:lnTo>
                    <a:pt x="557749" y="376363"/>
                  </a:lnTo>
                  <a:cubicBezTo>
                    <a:pt x="557749" y="386949"/>
                    <a:pt x="549162" y="395523"/>
                    <a:pt x="538561" y="395523"/>
                  </a:cubicBezTo>
                  <a:lnTo>
                    <a:pt x="474425" y="395523"/>
                  </a:lnTo>
                  <a:lnTo>
                    <a:pt x="474425" y="398924"/>
                  </a:lnTo>
                  <a:lnTo>
                    <a:pt x="474425" y="408840"/>
                  </a:lnTo>
                  <a:lnTo>
                    <a:pt x="474425" y="418708"/>
                  </a:lnTo>
                  <a:lnTo>
                    <a:pt x="530838" y="418708"/>
                  </a:lnTo>
                  <a:cubicBezTo>
                    <a:pt x="541439" y="418708"/>
                    <a:pt x="550026" y="427330"/>
                    <a:pt x="550026" y="437869"/>
                  </a:cubicBezTo>
                  <a:lnTo>
                    <a:pt x="550026" y="453628"/>
                  </a:lnTo>
                  <a:cubicBezTo>
                    <a:pt x="550026" y="464215"/>
                    <a:pt x="541439" y="472789"/>
                    <a:pt x="530838" y="472789"/>
                  </a:cubicBezTo>
                  <a:lnTo>
                    <a:pt x="519181" y="472789"/>
                  </a:lnTo>
                  <a:lnTo>
                    <a:pt x="30845" y="472789"/>
                  </a:lnTo>
                  <a:lnTo>
                    <a:pt x="19188" y="472789"/>
                  </a:lnTo>
                  <a:cubicBezTo>
                    <a:pt x="8587" y="472789"/>
                    <a:pt x="0" y="464215"/>
                    <a:pt x="0" y="453676"/>
                  </a:cubicBezTo>
                  <a:lnTo>
                    <a:pt x="0" y="437916"/>
                  </a:lnTo>
                  <a:cubicBezTo>
                    <a:pt x="0" y="427330"/>
                    <a:pt x="8587" y="418756"/>
                    <a:pt x="19188" y="418756"/>
                  </a:cubicBezTo>
                  <a:lnTo>
                    <a:pt x="44420" y="418756"/>
                  </a:lnTo>
                  <a:lnTo>
                    <a:pt x="44420" y="408840"/>
                  </a:lnTo>
                  <a:lnTo>
                    <a:pt x="44420" y="398924"/>
                  </a:lnTo>
                  <a:lnTo>
                    <a:pt x="44420" y="374973"/>
                  </a:lnTo>
                  <a:cubicBezTo>
                    <a:pt x="44420" y="353992"/>
                    <a:pt x="61450" y="336987"/>
                    <a:pt x="82461" y="336987"/>
                  </a:cubicBezTo>
                  <a:lnTo>
                    <a:pt x="116855" y="336987"/>
                  </a:lnTo>
                  <a:cubicBezTo>
                    <a:pt x="123571" y="336987"/>
                    <a:pt x="129423" y="341586"/>
                    <a:pt x="130959" y="348148"/>
                  </a:cubicBezTo>
                  <a:lnTo>
                    <a:pt x="142903" y="398924"/>
                  </a:lnTo>
                  <a:lnTo>
                    <a:pt x="145254" y="408840"/>
                  </a:lnTo>
                  <a:lnTo>
                    <a:pt x="147556" y="418756"/>
                  </a:lnTo>
                  <a:lnTo>
                    <a:pt x="164634" y="418756"/>
                  </a:lnTo>
                  <a:lnTo>
                    <a:pt x="167320" y="408840"/>
                  </a:lnTo>
                  <a:lnTo>
                    <a:pt x="169958" y="398924"/>
                  </a:lnTo>
                  <a:lnTo>
                    <a:pt x="178305" y="367932"/>
                  </a:lnTo>
                  <a:lnTo>
                    <a:pt x="168327" y="345897"/>
                  </a:lnTo>
                  <a:cubicBezTo>
                    <a:pt x="166409" y="341730"/>
                    <a:pt x="169479" y="336987"/>
                    <a:pt x="174084" y="336987"/>
                  </a:cubicBezTo>
                  <a:lnTo>
                    <a:pt x="195526" y="336987"/>
                  </a:lnTo>
                  <a:cubicBezTo>
                    <a:pt x="200132" y="336987"/>
                    <a:pt x="203202" y="341730"/>
                    <a:pt x="201283" y="345897"/>
                  </a:cubicBezTo>
                  <a:lnTo>
                    <a:pt x="191305" y="367932"/>
                  </a:lnTo>
                  <a:lnTo>
                    <a:pt x="199364" y="398924"/>
                  </a:lnTo>
                  <a:lnTo>
                    <a:pt x="201906" y="408840"/>
                  </a:lnTo>
                  <a:lnTo>
                    <a:pt x="204497" y="418756"/>
                  </a:lnTo>
                  <a:lnTo>
                    <a:pt x="222054" y="418756"/>
                  </a:lnTo>
                  <a:lnTo>
                    <a:pt x="224356" y="408840"/>
                  </a:lnTo>
                  <a:lnTo>
                    <a:pt x="226707" y="398924"/>
                  </a:lnTo>
                  <a:lnTo>
                    <a:pt x="238652" y="348148"/>
                  </a:lnTo>
                  <a:cubicBezTo>
                    <a:pt x="240187" y="341586"/>
                    <a:pt x="246039" y="336987"/>
                    <a:pt x="252755" y="336987"/>
                  </a:cubicBezTo>
                  <a:lnTo>
                    <a:pt x="287149" y="336987"/>
                  </a:lnTo>
                  <a:cubicBezTo>
                    <a:pt x="308160" y="336987"/>
                    <a:pt x="325190" y="353992"/>
                    <a:pt x="325190" y="374973"/>
                  </a:cubicBezTo>
                  <a:lnTo>
                    <a:pt x="325190" y="398924"/>
                  </a:lnTo>
                  <a:lnTo>
                    <a:pt x="325190" y="408840"/>
                  </a:lnTo>
                  <a:lnTo>
                    <a:pt x="325190" y="418756"/>
                  </a:lnTo>
                  <a:lnTo>
                    <a:pt x="424536" y="418756"/>
                  </a:lnTo>
                  <a:lnTo>
                    <a:pt x="424536" y="408840"/>
                  </a:lnTo>
                  <a:lnTo>
                    <a:pt x="424536" y="398924"/>
                  </a:lnTo>
                  <a:lnTo>
                    <a:pt x="424536" y="395523"/>
                  </a:lnTo>
                  <a:lnTo>
                    <a:pt x="360352" y="395523"/>
                  </a:lnTo>
                  <a:cubicBezTo>
                    <a:pt x="349798" y="395523"/>
                    <a:pt x="341164" y="386949"/>
                    <a:pt x="341164" y="376363"/>
                  </a:cubicBezTo>
                  <a:lnTo>
                    <a:pt x="341164" y="271362"/>
                  </a:lnTo>
                  <a:cubicBezTo>
                    <a:pt x="341164" y="260775"/>
                    <a:pt x="349798" y="252201"/>
                    <a:pt x="360352" y="252201"/>
                  </a:cubicBezTo>
                  <a:close/>
                  <a:moveTo>
                    <a:pt x="247774" y="121925"/>
                  </a:moveTo>
                  <a:cubicBezTo>
                    <a:pt x="259382" y="119961"/>
                    <a:pt x="269983" y="128872"/>
                    <a:pt x="269983" y="140610"/>
                  </a:cubicBezTo>
                  <a:lnTo>
                    <a:pt x="269983" y="231111"/>
                  </a:lnTo>
                  <a:cubicBezTo>
                    <a:pt x="269983" y="278206"/>
                    <a:pt x="231944" y="316486"/>
                    <a:pt x="184839" y="316486"/>
                  </a:cubicBezTo>
                  <a:cubicBezTo>
                    <a:pt x="137686" y="316486"/>
                    <a:pt x="99215" y="278350"/>
                    <a:pt x="99215" y="231255"/>
                  </a:cubicBezTo>
                  <a:lnTo>
                    <a:pt x="99215" y="182100"/>
                  </a:lnTo>
                  <a:cubicBezTo>
                    <a:pt x="99215" y="163990"/>
                    <a:pt x="111975" y="148419"/>
                    <a:pt x="129723" y="144826"/>
                  </a:cubicBezTo>
                  <a:cubicBezTo>
                    <a:pt x="165364" y="137688"/>
                    <a:pt x="222638" y="126237"/>
                    <a:pt x="247774" y="121925"/>
                  </a:cubicBezTo>
                  <a:close/>
                  <a:moveTo>
                    <a:pt x="485254" y="28117"/>
                  </a:moveTo>
                  <a:lnTo>
                    <a:pt x="485254" y="106001"/>
                  </a:lnTo>
                  <a:lnTo>
                    <a:pt x="407241" y="106001"/>
                  </a:lnTo>
                  <a:cubicBezTo>
                    <a:pt x="407241" y="149062"/>
                    <a:pt x="442169" y="183932"/>
                    <a:pt x="485254" y="183932"/>
                  </a:cubicBezTo>
                  <a:cubicBezTo>
                    <a:pt x="528387" y="183932"/>
                    <a:pt x="563316" y="149062"/>
                    <a:pt x="563316" y="106001"/>
                  </a:cubicBezTo>
                  <a:cubicBezTo>
                    <a:pt x="563316" y="62987"/>
                    <a:pt x="528387" y="28117"/>
                    <a:pt x="485254" y="28117"/>
                  </a:cubicBezTo>
                  <a:close/>
                  <a:moveTo>
                    <a:pt x="485254" y="0"/>
                  </a:moveTo>
                  <a:cubicBezTo>
                    <a:pt x="543932" y="0"/>
                    <a:pt x="591479" y="47468"/>
                    <a:pt x="591479" y="106001"/>
                  </a:cubicBezTo>
                  <a:cubicBezTo>
                    <a:pt x="591479" y="164581"/>
                    <a:pt x="543932" y="212049"/>
                    <a:pt x="485254" y="212049"/>
                  </a:cubicBezTo>
                  <a:cubicBezTo>
                    <a:pt x="426624" y="212049"/>
                    <a:pt x="379077" y="164581"/>
                    <a:pt x="379077" y="106001"/>
                  </a:cubicBezTo>
                  <a:cubicBezTo>
                    <a:pt x="379077" y="47468"/>
                    <a:pt x="426624" y="0"/>
                    <a:pt x="485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8" name="îSļîḑê">
              <a:extLst>
                <a:ext uri="{FF2B5EF4-FFF2-40B4-BE49-F238E27FC236}">
                  <a16:creationId xmlns:a16="http://schemas.microsoft.com/office/drawing/2014/main" id="{6B03DAB0-363D-44A8-9FA4-38E87D6A45B0}"/>
                </a:ext>
              </a:extLst>
            </p:cNvPr>
            <p:cNvGrpSpPr/>
            <p:nvPr/>
          </p:nvGrpSpPr>
          <p:grpSpPr>
            <a:xfrm>
              <a:off x="7548551" y="3164372"/>
              <a:ext cx="1562655" cy="983359"/>
              <a:chOff x="2322805" y="4747236"/>
              <a:chExt cx="1562655" cy="983359"/>
            </a:xfrm>
          </p:grpSpPr>
          <p:sp>
            <p:nvSpPr>
              <p:cNvPr id="79" name="iŝliḍê">
                <a:extLst>
                  <a:ext uri="{FF2B5EF4-FFF2-40B4-BE49-F238E27FC236}">
                    <a16:creationId xmlns:a16="http://schemas.microsoft.com/office/drawing/2014/main" id="{7FD467E4-91A4-4589-8883-840E210ED020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缺乏个性化环境</a:t>
                </a:r>
                <a:endParaRPr lang="en-US" altLang="zh-CN" sz="2000" b="1" dirty="0"/>
              </a:p>
            </p:txBody>
          </p:sp>
          <p:sp>
            <p:nvSpPr>
              <p:cNvPr id="80" name="íṩ1îde">
                <a:extLst>
                  <a:ext uri="{FF2B5EF4-FFF2-40B4-BE49-F238E27FC236}">
                    <a16:creationId xmlns:a16="http://schemas.microsoft.com/office/drawing/2014/main" id="{037D1EDB-EDFE-4C3E-8E19-3C759F1EB6BF}"/>
                  </a:ext>
                </a:extLst>
              </p:cNvPr>
              <p:cNvSpPr/>
              <p:nvPr/>
            </p:nvSpPr>
            <p:spPr bwMode="auto">
              <a:xfrm>
                <a:off x="2322805" y="5106188"/>
                <a:ext cx="1494471" cy="62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座位设施单一，无法满足各个专业个性化需求</a:t>
                </a:r>
                <a:endParaRPr lang="en-US" altLang="zh-CN" sz="1600" dirty="0"/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B780B86-2405-462C-BFAD-0A9CB3C54F49}"/>
              </a:ext>
            </a:extLst>
          </p:cNvPr>
          <p:cNvGrpSpPr/>
          <p:nvPr/>
        </p:nvGrpSpPr>
        <p:grpSpPr>
          <a:xfrm>
            <a:off x="9228946" y="1401680"/>
            <a:ext cx="1821600" cy="2733116"/>
            <a:chOff x="9228946" y="1401680"/>
            <a:chExt cx="1821600" cy="2733116"/>
          </a:xfrm>
        </p:grpSpPr>
        <p:sp>
          <p:nvSpPr>
            <p:cNvPr id="82" name="iṣliḋe">
              <a:extLst>
                <a:ext uri="{FF2B5EF4-FFF2-40B4-BE49-F238E27FC236}">
                  <a16:creationId xmlns:a16="http://schemas.microsoft.com/office/drawing/2014/main" id="{2A264D52-B0E9-4FBF-BDC1-0EDAFC58EACA}"/>
                </a:ext>
              </a:extLst>
            </p:cNvPr>
            <p:cNvSpPr/>
            <p:nvPr/>
          </p:nvSpPr>
          <p:spPr>
            <a:xfrm>
              <a:off x="9228993" y="2313289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ïślïḓé">
              <a:extLst>
                <a:ext uri="{FF2B5EF4-FFF2-40B4-BE49-F238E27FC236}">
                  <a16:creationId xmlns:a16="http://schemas.microsoft.com/office/drawing/2014/main" id="{EDBBDBFC-2AAB-427A-8032-E68009619D4D}"/>
                </a:ext>
              </a:extLst>
            </p:cNvPr>
            <p:cNvSpPr/>
            <p:nvPr/>
          </p:nvSpPr>
          <p:spPr>
            <a:xfrm rot="10800000">
              <a:off x="9228946" y="2313290"/>
              <a:ext cx="1821600" cy="1821506"/>
            </a:xfrm>
            <a:prstGeom prst="arc">
              <a:avLst>
                <a:gd name="adj1" fmla="val 21016543"/>
                <a:gd name="adj2" fmla="val 5356494"/>
              </a:avLst>
            </a:prstGeom>
            <a:noFill/>
            <a:ln w="381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F891AAB-631D-451C-B706-7EF36EEE55AE}"/>
                </a:ext>
              </a:extLst>
            </p:cNvPr>
            <p:cNvCxnSpPr/>
            <p:nvPr/>
          </p:nvCxnSpPr>
          <p:spPr>
            <a:xfrm>
              <a:off x="10139745" y="2048026"/>
              <a:ext cx="0" cy="265263"/>
            </a:xfrm>
            <a:prstGeom prst="line">
              <a:avLst/>
            </a:prstGeom>
            <a:ln w="381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í$1ïḓe">
              <a:extLst>
                <a:ext uri="{FF2B5EF4-FFF2-40B4-BE49-F238E27FC236}">
                  <a16:creationId xmlns:a16="http://schemas.microsoft.com/office/drawing/2014/main" id="{08807682-EEFE-430F-8EAA-ECF74BE7EE7E}"/>
                </a:ext>
              </a:extLst>
            </p:cNvPr>
            <p:cNvSpPr/>
            <p:nvPr/>
          </p:nvSpPr>
          <p:spPr>
            <a:xfrm>
              <a:off x="9940552" y="1401680"/>
              <a:ext cx="398386" cy="579520"/>
            </a:xfrm>
            <a:custGeom>
              <a:avLst/>
              <a:gdLst>
                <a:gd name="connsiteX0" fmla="*/ 257186 w 415485"/>
                <a:gd name="connsiteY0" fmla="*/ 426850 h 604393"/>
                <a:gd name="connsiteX1" fmla="*/ 333827 w 415485"/>
                <a:gd name="connsiteY1" fmla="*/ 426850 h 604393"/>
                <a:gd name="connsiteX2" fmla="*/ 347323 w 415485"/>
                <a:gd name="connsiteY2" fmla="*/ 440326 h 604393"/>
                <a:gd name="connsiteX3" fmla="*/ 347323 w 415485"/>
                <a:gd name="connsiteY3" fmla="*/ 590918 h 604393"/>
                <a:gd name="connsiteX4" fmla="*/ 333827 w 415485"/>
                <a:gd name="connsiteY4" fmla="*/ 604393 h 604393"/>
                <a:gd name="connsiteX5" fmla="*/ 257186 w 415485"/>
                <a:gd name="connsiteY5" fmla="*/ 604393 h 604393"/>
                <a:gd name="connsiteX6" fmla="*/ 243592 w 415485"/>
                <a:gd name="connsiteY6" fmla="*/ 590918 h 604393"/>
                <a:gd name="connsiteX7" fmla="*/ 243592 w 415485"/>
                <a:gd name="connsiteY7" fmla="*/ 440326 h 604393"/>
                <a:gd name="connsiteX8" fmla="*/ 257186 w 415485"/>
                <a:gd name="connsiteY8" fmla="*/ 426850 h 604393"/>
                <a:gd name="connsiteX9" fmla="*/ 135362 w 415485"/>
                <a:gd name="connsiteY9" fmla="*/ 392767 h 604393"/>
                <a:gd name="connsiteX10" fmla="*/ 212003 w 415485"/>
                <a:gd name="connsiteY10" fmla="*/ 392767 h 604393"/>
                <a:gd name="connsiteX11" fmla="*/ 225597 w 415485"/>
                <a:gd name="connsiteY11" fmla="*/ 406338 h 604393"/>
                <a:gd name="connsiteX12" fmla="*/ 225597 w 415485"/>
                <a:gd name="connsiteY12" fmla="*/ 590921 h 604393"/>
                <a:gd name="connsiteX13" fmla="*/ 212003 w 415485"/>
                <a:gd name="connsiteY13" fmla="*/ 604393 h 604393"/>
                <a:gd name="connsiteX14" fmla="*/ 135362 w 415485"/>
                <a:gd name="connsiteY14" fmla="*/ 604393 h 604393"/>
                <a:gd name="connsiteX15" fmla="*/ 121866 w 415485"/>
                <a:gd name="connsiteY15" fmla="*/ 590921 h 604393"/>
                <a:gd name="connsiteX16" fmla="*/ 121866 w 415485"/>
                <a:gd name="connsiteY16" fmla="*/ 406338 h 604393"/>
                <a:gd name="connsiteX17" fmla="*/ 135362 w 415485"/>
                <a:gd name="connsiteY17" fmla="*/ 392767 h 604393"/>
                <a:gd name="connsiteX18" fmla="*/ 13496 w 415485"/>
                <a:gd name="connsiteY18" fmla="*/ 341678 h 604393"/>
                <a:gd name="connsiteX19" fmla="*/ 90137 w 415485"/>
                <a:gd name="connsiteY19" fmla="*/ 341678 h 604393"/>
                <a:gd name="connsiteX20" fmla="*/ 103731 w 415485"/>
                <a:gd name="connsiteY20" fmla="*/ 355153 h 604393"/>
                <a:gd name="connsiteX21" fmla="*/ 103731 w 415485"/>
                <a:gd name="connsiteY21" fmla="*/ 590918 h 604393"/>
                <a:gd name="connsiteX22" fmla="*/ 90137 w 415485"/>
                <a:gd name="connsiteY22" fmla="*/ 604393 h 604393"/>
                <a:gd name="connsiteX23" fmla="*/ 13496 w 415485"/>
                <a:gd name="connsiteY23" fmla="*/ 604393 h 604393"/>
                <a:gd name="connsiteX24" fmla="*/ 0 w 415485"/>
                <a:gd name="connsiteY24" fmla="*/ 590918 h 604393"/>
                <a:gd name="connsiteX25" fmla="*/ 0 w 415485"/>
                <a:gd name="connsiteY25" fmla="*/ 355153 h 604393"/>
                <a:gd name="connsiteX26" fmla="*/ 13496 w 415485"/>
                <a:gd name="connsiteY26" fmla="*/ 341678 h 604393"/>
                <a:gd name="connsiteX27" fmla="*/ 330114 w 415485"/>
                <a:gd name="connsiteY27" fmla="*/ 214344 h 604393"/>
                <a:gd name="connsiteX28" fmla="*/ 321247 w 415485"/>
                <a:gd name="connsiteY28" fmla="*/ 229197 h 604393"/>
                <a:gd name="connsiteX29" fmla="*/ 309818 w 415485"/>
                <a:gd name="connsiteY29" fmla="*/ 233427 h 604393"/>
                <a:gd name="connsiteX30" fmla="*/ 313365 w 415485"/>
                <a:gd name="connsiteY30" fmla="*/ 239919 h 604393"/>
                <a:gd name="connsiteX31" fmla="*/ 314941 w 415485"/>
                <a:gd name="connsiteY31" fmla="*/ 241297 h 604393"/>
                <a:gd name="connsiteX32" fmla="*/ 337011 w 415485"/>
                <a:gd name="connsiteY32" fmla="*/ 219262 h 604393"/>
                <a:gd name="connsiteX33" fmla="*/ 335631 w 415485"/>
                <a:gd name="connsiteY33" fmla="*/ 217590 h 604393"/>
                <a:gd name="connsiteX34" fmla="*/ 330114 w 415485"/>
                <a:gd name="connsiteY34" fmla="*/ 214344 h 604393"/>
                <a:gd name="connsiteX35" fmla="*/ 226270 w 415485"/>
                <a:gd name="connsiteY35" fmla="*/ 111846 h 604393"/>
                <a:gd name="connsiteX36" fmla="*/ 238487 w 415485"/>
                <a:gd name="connsiteY36" fmla="*/ 116272 h 604393"/>
                <a:gd name="connsiteX37" fmla="*/ 286468 w 415485"/>
                <a:gd name="connsiteY37" fmla="*/ 151783 h 604393"/>
                <a:gd name="connsiteX38" fmla="*/ 308045 w 415485"/>
                <a:gd name="connsiteY38" fmla="*/ 173423 h 604393"/>
                <a:gd name="connsiteX39" fmla="*/ 326075 w 415485"/>
                <a:gd name="connsiteY39" fmla="*/ 198114 h 604393"/>
                <a:gd name="connsiteX40" fmla="*/ 327454 w 415485"/>
                <a:gd name="connsiteY40" fmla="*/ 200081 h 604393"/>
                <a:gd name="connsiteX41" fmla="*/ 345287 w 415485"/>
                <a:gd name="connsiteY41" fmla="*/ 207950 h 604393"/>
                <a:gd name="connsiteX42" fmla="*/ 346765 w 415485"/>
                <a:gd name="connsiteY42" fmla="*/ 209524 h 604393"/>
                <a:gd name="connsiteX43" fmla="*/ 357898 w 415485"/>
                <a:gd name="connsiteY43" fmla="*/ 198409 h 604393"/>
                <a:gd name="connsiteX44" fmla="*/ 365977 w 415485"/>
                <a:gd name="connsiteY44" fmla="*/ 195064 h 604393"/>
                <a:gd name="connsiteX45" fmla="*/ 374154 w 415485"/>
                <a:gd name="connsiteY45" fmla="*/ 198409 h 604393"/>
                <a:gd name="connsiteX46" fmla="*/ 412086 w 415485"/>
                <a:gd name="connsiteY46" fmla="*/ 236280 h 604393"/>
                <a:gd name="connsiteX47" fmla="*/ 412086 w 415485"/>
                <a:gd name="connsiteY47" fmla="*/ 252609 h 604393"/>
                <a:gd name="connsiteX48" fmla="*/ 348341 w 415485"/>
                <a:gd name="connsiteY48" fmla="*/ 316252 h 604393"/>
                <a:gd name="connsiteX49" fmla="*/ 340262 w 415485"/>
                <a:gd name="connsiteY49" fmla="*/ 319596 h 604393"/>
                <a:gd name="connsiteX50" fmla="*/ 332085 w 415485"/>
                <a:gd name="connsiteY50" fmla="*/ 316252 h 604393"/>
                <a:gd name="connsiteX51" fmla="*/ 294153 w 415485"/>
                <a:gd name="connsiteY51" fmla="*/ 278282 h 604393"/>
                <a:gd name="connsiteX52" fmla="*/ 294153 w 415485"/>
                <a:gd name="connsiteY52" fmla="*/ 262052 h 604393"/>
                <a:gd name="connsiteX53" fmla="*/ 305188 w 415485"/>
                <a:gd name="connsiteY53" fmla="*/ 250936 h 604393"/>
                <a:gd name="connsiteX54" fmla="*/ 303710 w 415485"/>
                <a:gd name="connsiteY54" fmla="*/ 249559 h 604393"/>
                <a:gd name="connsiteX55" fmla="*/ 295828 w 415485"/>
                <a:gd name="connsiteY55" fmla="*/ 229788 h 604393"/>
                <a:gd name="connsiteX56" fmla="*/ 290113 w 415485"/>
                <a:gd name="connsiteY56" fmla="*/ 224377 h 604393"/>
                <a:gd name="connsiteX57" fmla="*/ 272084 w 415485"/>
                <a:gd name="connsiteY57" fmla="*/ 199786 h 604393"/>
                <a:gd name="connsiteX58" fmla="*/ 260753 w 415485"/>
                <a:gd name="connsiteY58" fmla="*/ 188178 h 604393"/>
                <a:gd name="connsiteX59" fmla="*/ 292577 w 415485"/>
                <a:gd name="connsiteY59" fmla="*/ 305628 h 604393"/>
                <a:gd name="connsiteX60" fmla="*/ 299473 w 415485"/>
                <a:gd name="connsiteY60" fmla="*/ 322843 h 604393"/>
                <a:gd name="connsiteX61" fmla="*/ 332774 w 415485"/>
                <a:gd name="connsiteY61" fmla="*/ 384322 h 604393"/>
                <a:gd name="connsiteX62" fmla="*/ 323316 w 415485"/>
                <a:gd name="connsiteY62" fmla="*/ 416094 h 604393"/>
                <a:gd name="connsiteX63" fmla="*/ 313464 w 415485"/>
                <a:gd name="connsiteY63" fmla="*/ 418947 h 604393"/>
                <a:gd name="connsiteX64" fmla="*/ 312183 w 415485"/>
                <a:gd name="connsiteY64" fmla="*/ 418947 h 604393"/>
                <a:gd name="connsiteX65" fmla="*/ 291493 w 415485"/>
                <a:gd name="connsiteY65" fmla="*/ 406651 h 604393"/>
                <a:gd name="connsiteX66" fmla="*/ 258093 w 415485"/>
                <a:gd name="connsiteY66" fmla="*/ 345172 h 604393"/>
                <a:gd name="connsiteX67" fmla="*/ 247157 w 415485"/>
                <a:gd name="connsiteY67" fmla="*/ 317727 h 604393"/>
                <a:gd name="connsiteX68" fmla="*/ 231984 w 415485"/>
                <a:gd name="connsiteY68" fmla="*/ 261167 h 604393"/>
                <a:gd name="connsiteX69" fmla="*/ 209422 w 415485"/>
                <a:gd name="connsiteY69" fmla="*/ 261167 h 604393"/>
                <a:gd name="connsiteX70" fmla="*/ 207255 w 415485"/>
                <a:gd name="connsiteY70" fmla="*/ 263429 h 604393"/>
                <a:gd name="connsiteX71" fmla="*/ 176614 w 415485"/>
                <a:gd name="connsiteY71" fmla="*/ 289988 h 604393"/>
                <a:gd name="connsiteX72" fmla="*/ 190013 w 415485"/>
                <a:gd name="connsiteY72" fmla="*/ 355599 h 604393"/>
                <a:gd name="connsiteX73" fmla="*/ 171688 w 415485"/>
                <a:gd name="connsiteY73" fmla="*/ 383240 h 604393"/>
                <a:gd name="connsiteX74" fmla="*/ 166959 w 415485"/>
                <a:gd name="connsiteY74" fmla="*/ 383732 h 604393"/>
                <a:gd name="connsiteX75" fmla="*/ 144003 w 415485"/>
                <a:gd name="connsiteY75" fmla="*/ 364944 h 604393"/>
                <a:gd name="connsiteX76" fmla="*/ 130209 w 415485"/>
                <a:gd name="connsiteY76" fmla="*/ 297857 h 604393"/>
                <a:gd name="connsiteX77" fmla="*/ 144594 w 415485"/>
                <a:gd name="connsiteY77" fmla="*/ 255658 h 604393"/>
                <a:gd name="connsiteX78" fmla="*/ 174151 w 415485"/>
                <a:gd name="connsiteY78" fmla="*/ 229984 h 604393"/>
                <a:gd name="connsiteX79" fmla="*/ 162722 w 415485"/>
                <a:gd name="connsiteY79" fmla="*/ 185031 h 604393"/>
                <a:gd name="connsiteX80" fmla="*/ 160949 w 415485"/>
                <a:gd name="connsiteY80" fmla="*/ 188867 h 604393"/>
                <a:gd name="connsiteX81" fmla="*/ 129027 w 415485"/>
                <a:gd name="connsiteY81" fmla="*/ 215033 h 604393"/>
                <a:gd name="connsiteX82" fmla="*/ 86563 w 415485"/>
                <a:gd name="connsiteY82" fmla="*/ 225164 h 604393"/>
                <a:gd name="connsiteX83" fmla="*/ 81342 w 415485"/>
                <a:gd name="connsiteY83" fmla="*/ 225755 h 604393"/>
                <a:gd name="connsiteX84" fmla="*/ 59666 w 415485"/>
                <a:gd name="connsiteY84" fmla="*/ 208639 h 604393"/>
                <a:gd name="connsiteX85" fmla="*/ 62425 w 415485"/>
                <a:gd name="connsiteY85" fmla="*/ 191818 h 604393"/>
                <a:gd name="connsiteX86" fmla="*/ 76218 w 415485"/>
                <a:gd name="connsiteY86" fmla="*/ 181883 h 604393"/>
                <a:gd name="connsiteX87" fmla="*/ 118288 w 415485"/>
                <a:gd name="connsiteY87" fmla="*/ 171850 h 604393"/>
                <a:gd name="connsiteX88" fmla="*/ 120653 w 415485"/>
                <a:gd name="connsiteY88" fmla="*/ 169981 h 604393"/>
                <a:gd name="connsiteX89" fmla="*/ 141244 w 415485"/>
                <a:gd name="connsiteY89" fmla="*/ 124929 h 604393"/>
                <a:gd name="connsiteX90" fmla="*/ 158781 w 415485"/>
                <a:gd name="connsiteY90" fmla="*/ 111944 h 604393"/>
                <a:gd name="connsiteX91" fmla="*/ 226270 w 415485"/>
                <a:gd name="connsiteY91" fmla="*/ 111846 h 604393"/>
                <a:gd name="connsiteX92" fmla="*/ 189398 w 415485"/>
                <a:gd name="connsiteY92" fmla="*/ 0 h 604393"/>
                <a:gd name="connsiteX93" fmla="*/ 242040 w 415485"/>
                <a:gd name="connsiteY93" fmla="*/ 52572 h 604393"/>
                <a:gd name="connsiteX94" fmla="*/ 189398 w 415485"/>
                <a:gd name="connsiteY94" fmla="*/ 105144 h 604393"/>
                <a:gd name="connsiteX95" fmla="*/ 136756 w 415485"/>
                <a:gd name="connsiteY95" fmla="*/ 52572 h 604393"/>
                <a:gd name="connsiteX96" fmla="*/ 189398 w 415485"/>
                <a:gd name="connsiteY96" fmla="*/ 0 h 60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15485" h="604393">
                  <a:moveTo>
                    <a:pt x="257186" y="426850"/>
                  </a:moveTo>
                  <a:lnTo>
                    <a:pt x="333827" y="426850"/>
                  </a:lnTo>
                  <a:cubicBezTo>
                    <a:pt x="341314" y="426850"/>
                    <a:pt x="347323" y="432949"/>
                    <a:pt x="347323" y="440326"/>
                  </a:cubicBezTo>
                  <a:lnTo>
                    <a:pt x="347323" y="590918"/>
                  </a:lnTo>
                  <a:cubicBezTo>
                    <a:pt x="347323" y="598295"/>
                    <a:pt x="341314" y="604393"/>
                    <a:pt x="333827" y="604393"/>
                  </a:cubicBezTo>
                  <a:lnTo>
                    <a:pt x="257186" y="604393"/>
                  </a:lnTo>
                  <a:cubicBezTo>
                    <a:pt x="249700" y="604393"/>
                    <a:pt x="243592" y="598295"/>
                    <a:pt x="243592" y="590918"/>
                  </a:cubicBezTo>
                  <a:lnTo>
                    <a:pt x="243592" y="440326"/>
                  </a:lnTo>
                  <a:cubicBezTo>
                    <a:pt x="243592" y="432949"/>
                    <a:pt x="249700" y="426850"/>
                    <a:pt x="257186" y="426850"/>
                  </a:cubicBezTo>
                  <a:close/>
                  <a:moveTo>
                    <a:pt x="135362" y="392767"/>
                  </a:moveTo>
                  <a:lnTo>
                    <a:pt x="212003" y="392767"/>
                  </a:lnTo>
                  <a:cubicBezTo>
                    <a:pt x="219489" y="392767"/>
                    <a:pt x="225597" y="398864"/>
                    <a:pt x="225597" y="406338"/>
                  </a:cubicBezTo>
                  <a:lnTo>
                    <a:pt x="225597" y="590921"/>
                  </a:lnTo>
                  <a:cubicBezTo>
                    <a:pt x="225597" y="598296"/>
                    <a:pt x="219489" y="604393"/>
                    <a:pt x="212003" y="604393"/>
                  </a:cubicBezTo>
                  <a:lnTo>
                    <a:pt x="135362" y="604393"/>
                  </a:lnTo>
                  <a:cubicBezTo>
                    <a:pt x="127875" y="604393"/>
                    <a:pt x="121866" y="598296"/>
                    <a:pt x="121866" y="590921"/>
                  </a:cubicBezTo>
                  <a:lnTo>
                    <a:pt x="121866" y="406338"/>
                  </a:lnTo>
                  <a:cubicBezTo>
                    <a:pt x="121866" y="398864"/>
                    <a:pt x="127875" y="392767"/>
                    <a:pt x="135362" y="392767"/>
                  </a:cubicBezTo>
                  <a:close/>
                  <a:moveTo>
                    <a:pt x="13496" y="341678"/>
                  </a:moveTo>
                  <a:lnTo>
                    <a:pt x="90137" y="341678"/>
                  </a:lnTo>
                  <a:cubicBezTo>
                    <a:pt x="97623" y="341678"/>
                    <a:pt x="103731" y="347776"/>
                    <a:pt x="103731" y="355153"/>
                  </a:cubicBezTo>
                  <a:lnTo>
                    <a:pt x="103731" y="590918"/>
                  </a:lnTo>
                  <a:cubicBezTo>
                    <a:pt x="103731" y="598295"/>
                    <a:pt x="97623" y="604393"/>
                    <a:pt x="90137" y="604393"/>
                  </a:cubicBezTo>
                  <a:lnTo>
                    <a:pt x="13496" y="604393"/>
                  </a:lnTo>
                  <a:cubicBezTo>
                    <a:pt x="6009" y="604393"/>
                    <a:pt x="0" y="598295"/>
                    <a:pt x="0" y="590918"/>
                  </a:cubicBezTo>
                  <a:lnTo>
                    <a:pt x="0" y="355153"/>
                  </a:lnTo>
                  <a:cubicBezTo>
                    <a:pt x="0" y="347776"/>
                    <a:pt x="6009" y="341678"/>
                    <a:pt x="13496" y="341678"/>
                  </a:cubicBezTo>
                  <a:close/>
                  <a:moveTo>
                    <a:pt x="330114" y="214344"/>
                  </a:moveTo>
                  <a:cubicBezTo>
                    <a:pt x="329326" y="220049"/>
                    <a:pt x="326370" y="225459"/>
                    <a:pt x="321247" y="229197"/>
                  </a:cubicBezTo>
                  <a:cubicBezTo>
                    <a:pt x="317897" y="231657"/>
                    <a:pt x="313956" y="233132"/>
                    <a:pt x="309818" y="233427"/>
                  </a:cubicBezTo>
                  <a:cubicBezTo>
                    <a:pt x="310311" y="235886"/>
                    <a:pt x="311592" y="238149"/>
                    <a:pt x="313365" y="239919"/>
                  </a:cubicBezTo>
                  <a:cubicBezTo>
                    <a:pt x="313858" y="240411"/>
                    <a:pt x="314350" y="240805"/>
                    <a:pt x="314941" y="241297"/>
                  </a:cubicBezTo>
                  <a:lnTo>
                    <a:pt x="337011" y="219262"/>
                  </a:lnTo>
                  <a:cubicBezTo>
                    <a:pt x="336617" y="218672"/>
                    <a:pt x="336124" y="218082"/>
                    <a:pt x="335631" y="217590"/>
                  </a:cubicBezTo>
                  <a:cubicBezTo>
                    <a:pt x="334154" y="216016"/>
                    <a:pt x="332282" y="214934"/>
                    <a:pt x="330114" y="214344"/>
                  </a:cubicBezTo>
                  <a:close/>
                  <a:moveTo>
                    <a:pt x="226270" y="111846"/>
                  </a:moveTo>
                  <a:cubicBezTo>
                    <a:pt x="231886" y="111846"/>
                    <a:pt x="237009" y="115092"/>
                    <a:pt x="238487" y="116272"/>
                  </a:cubicBezTo>
                  <a:lnTo>
                    <a:pt x="286468" y="151783"/>
                  </a:lnTo>
                  <a:cubicBezTo>
                    <a:pt x="293463" y="156996"/>
                    <a:pt x="302823" y="166341"/>
                    <a:pt x="308045" y="173423"/>
                  </a:cubicBezTo>
                  <a:lnTo>
                    <a:pt x="326075" y="198114"/>
                  </a:lnTo>
                  <a:cubicBezTo>
                    <a:pt x="326567" y="198704"/>
                    <a:pt x="327060" y="199392"/>
                    <a:pt x="327454" y="200081"/>
                  </a:cubicBezTo>
                  <a:cubicBezTo>
                    <a:pt x="334252" y="200474"/>
                    <a:pt x="340558" y="203229"/>
                    <a:pt x="345287" y="207950"/>
                  </a:cubicBezTo>
                  <a:cubicBezTo>
                    <a:pt x="345878" y="208442"/>
                    <a:pt x="346272" y="208934"/>
                    <a:pt x="346765" y="209524"/>
                  </a:cubicBezTo>
                  <a:lnTo>
                    <a:pt x="357898" y="198409"/>
                  </a:lnTo>
                  <a:cubicBezTo>
                    <a:pt x="360065" y="196245"/>
                    <a:pt x="362923" y="195064"/>
                    <a:pt x="365977" y="195064"/>
                  </a:cubicBezTo>
                  <a:cubicBezTo>
                    <a:pt x="369130" y="195064"/>
                    <a:pt x="371987" y="196245"/>
                    <a:pt x="374154" y="198409"/>
                  </a:cubicBezTo>
                  <a:lnTo>
                    <a:pt x="412086" y="236280"/>
                  </a:lnTo>
                  <a:cubicBezTo>
                    <a:pt x="416618" y="240805"/>
                    <a:pt x="416618" y="248084"/>
                    <a:pt x="412086" y="252609"/>
                  </a:cubicBezTo>
                  <a:lnTo>
                    <a:pt x="348341" y="316252"/>
                  </a:lnTo>
                  <a:cubicBezTo>
                    <a:pt x="346173" y="318416"/>
                    <a:pt x="343316" y="319596"/>
                    <a:pt x="340262" y="319596"/>
                  </a:cubicBezTo>
                  <a:cubicBezTo>
                    <a:pt x="337109" y="319596"/>
                    <a:pt x="334252" y="318416"/>
                    <a:pt x="332085" y="316252"/>
                  </a:cubicBezTo>
                  <a:lnTo>
                    <a:pt x="294153" y="278282"/>
                  </a:lnTo>
                  <a:cubicBezTo>
                    <a:pt x="289621" y="273856"/>
                    <a:pt x="289621" y="266577"/>
                    <a:pt x="294153" y="262052"/>
                  </a:cubicBezTo>
                  <a:lnTo>
                    <a:pt x="305188" y="250936"/>
                  </a:lnTo>
                  <a:cubicBezTo>
                    <a:pt x="304695" y="250543"/>
                    <a:pt x="304202" y="250051"/>
                    <a:pt x="303710" y="249559"/>
                  </a:cubicBezTo>
                  <a:cubicBezTo>
                    <a:pt x="298389" y="244346"/>
                    <a:pt x="295631" y="237263"/>
                    <a:pt x="295828" y="229788"/>
                  </a:cubicBezTo>
                  <a:cubicBezTo>
                    <a:pt x="293660" y="228312"/>
                    <a:pt x="291690" y="226542"/>
                    <a:pt x="290113" y="224377"/>
                  </a:cubicBezTo>
                  <a:lnTo>
                    <a:pt x="272084" y="199786"/>
                  </a:lnTo>
                  <a:cubicBezTo>
                    <a:pt x="269621" y="196441"/>
                    <a:pt x="264300" y="191031"/>
                    <a:pt x="260753" y="188178"/>
                  </a:cubicBezTo>
                  <a:lnTo>
                    <a:pt x="292577" y="305628"/>
                  </a:lnTo>
                  <a:cubicBezTo>
                    <a:pt x="293857" y="310350"/>
                    <a:pt x="297109" y="318514"/>
                    <a:pt x="299473" y="322843"/>
                  </a:cubicBezTo>
                  <a:lnTo>
                    <a:pt x="332774" y="384322"/>
                  </a:lnTo>
                  <a:cubicBezTo>
                    <a:pt x="338981" y="395732"/>
                    <a:pt x="334745" y="409995"/>
                    <a:pt x="323316" y="416094"/>
                  </a:cubicBezTo>
                  <a:cubicBezTo>
                    <a:pt x="320262" y="417766"/>
                    <a:pt x="316912" y="418750"/>
                    <a:pt x="313464" y="418947"/>
                  </a:cubicBezTo>
                  <a:cubicBezTo>
                    <a:pt x="312971" y="418947"/>
                    <a:pt x="312577" y="418947"/>
                    <a:pt x="312183" y="418947"/>
                  </a:cubicBezTo>
                  <a:cubicBezTo>
                    <a:pt x="303513" y="418947"/>
                    <a:pt x="295532" y="414225"/>
                    <a:pt x="291493" y="406651"/>
                  </a:cubicBezTo>
                  <a:lnTo>
                    <a:pt x="258093" y="345172"/>
                  </a:lnTo>
                  <a:cubicBezTo>
                    <a:pt x="254054" y="337696"/>
                    <a:pt x="249423" y="325990"/>
                    <a:pt x="247157" y="317727"/>
                  </a:cubicBezTo>
                  <a:lnTo>
                    <a:pt x="231984" y="261167"/>
                  </a:lnTo>
                  <a:lnTo>
                    <a:pt x="209422" y="261167"/>
                  </a:lnTo>
                  <a:cubicBezTo>
                    <a:pt x="208733" y="261954"/>
                    <a:pt x="208043" y="262740"/>
                    <a:pt x="207255" y="263429"/>
                  </a:cubicBezTo>
                  <a:lnTo>
                    <a:pt x="176614" y="289988"/>
                  </a:lnTo>
                  <a:lnTo>
                    <a:pt x="190013" y="355599"/>
                  </a:lnTo>
                  <a:cubicBezTo>
                    <a:pt x="192575" y="368288"/>
                    <a:pt x="184397" y="380682"/>
                    <a:pt x="171688" y="383240"/>
                  </a:cubicBezTo>
                  <a:cubicBezTo>
                    <a:pt x="170111" y="383633"/>
                    <a:pt x="168535" y="383732"/>
                    <a:pt x="166959" y="383732"/>
                  </a:cubicBezTo>
                  <a:cubicBezTo>
                    <a:pt x="155826" y="383732"/>
                    <a:pt x="146170" y="375862"/>
                    <a:pt x="144003" y="364944"/>
                  </a:cubicBezTo>
                  <a:lnTo>
                    <a:pt x="130209" y="297857"/>
                  </a:lnTo>
                  <a:cubicBezTo>
                    <a:pt x="127155" y="282906"/>
                    <a:pt x="133067" y="265593"/>
                    <a:pt x="144594" y="255658"/>
                  </a:cubicBezTo>
                  <a:lnTo>
                    <a:pt x="174151" y="229984"/>
                  </a:lnTo>
                  <a:lnTo>
                    <a:pt x="162722" y="185031"/>
                  </a:lnTo>
                  <a:lnTo>
                    <a:pt x="160949" y="188867"/>
                  </a:lnTo>
                  <a:cubicBezTo>
                    <a:pt x="155333" y="201163"/>
                    <a:pt x="142229" y="211885"/>
                    <a:pt x="129027" y="215033"/>
                  </a:cubicBezTo>
                  <a:lnTo>
                    <a:pt x="86563" y="225164"/>
                  </a:lnTo>
                  <a:cubicBezTo>
                    <a:pt x="84790" y="225558"/>
                    <a:pt x="83115" y="225755"/>
                    <a:pt x="81342" y="225755"/>
                  </a:cubicBezTo>
                  <a:cubicBezTo>
                    <a:pt x="70997" y="225755"/>
                    <a:pt x="62129" y="218771"/>
                    <a:pt x="59666" y="208639"/>
                  </a:cubicBezTo>
                  <a:cubicBezTo>
                    <a:pt x="58287" y="202835"/>
                    <a:pt x="59272" y="196933"/>
                    <a:pt x="62425" y="191818"/>
                  </a:cubicBezTo>
                  <a:cubicBezTo>
                    <a:pt x="65578" y="186801"/>
                    <a:pt x="70405" y="183260"/>
                    <a:pt x="76218" y="181883"/>
                  </a:cubicBezTo>
                  <a:lnTo>
                    <a:pt x="118288" y="171850"/>
                  </a:lnTo>
                  <a:cubicBezTo>
                    <a:pt x="118978" y="171554"/>
                    <a:pt x="120160" y="170571"/>
                    <a:pt x="120653" y="169981"/>
                  </a:cubicBezTo>
                  <a:lnTo>
                    <a:pt x="141244" y="124929"/>
                  </a:lnTo>
                  <a:cubicBezTo>
                    <a:pt x="145185" y="116272"/>
                    <a:pt x="150899" y="112043"/>
                    <a:pt x="158781" y="111944"/>
                  </a:cubicBezTo>
                  <a:cubicBezTo>
                    <a:pt x="158880" y="111846"/>
                    <a:pt x="226270" y="111846"/>
                    <a:pt x="226270" y="111846"/>
                  </a:cubicBezTo>
                  <a:close/>
                  <a:moveTo>
                    <a:pt x="189398" y="0"/>
                  </a:moveTo>
                  <a:cubicBezTo>
                    <a:pt x="218471" y="0"/>
                    <a:pt x="242040" y="23537"/>
                    <a:pt x="242040" y="52572"/>
                  </a:cubicBezTo>
                  <a:cubicBezTo>
                    <a:pt x="242040" y="81607"/>
                    <a:pt x="218471" y="105144"/>
                    <a:pt x="189398" y="105144"/>
                  </a:cubicBezTo>
                  <a:cubicBezTo>
                    <a:pt x="160325" y="105144"/>
                    <a:pt x="136756" y="81607"/>
                    <a:pt x="136756" y="52572"/>
                  </a:cubicBezTo>
                  <a:cubicBezTo>
                    <a:pt x="136756" y="23537"/>
                    <a:pt x="160325" y="0"/>
                    <a:pt x="189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86" name="îṥļíḍè">
              <a:extLst>
                <a:ext uri="{FF2B5EF4-FFF2-40B4-BE49-F238E27FC236}">
                  <a16:creationId xmlns:a16="http://schemas.microsoft.com/office/drawing/2014/main" id="{791544D6-2EB7-4F66-BA87-E59354D2A483}"/>
                </a:ext>
              </a:extLst>
            </p:cNvPr>
            <p:cNvGrpSpPr/>
            <p:nvPr/>
          </p:nvGrpSpPr>
          <p:grpSpPr>
            <a:xfrm>
              <a:off x="9307207" y="2705523"/>
              <a:ext cx="1562706" cy="1013624"/>
              <a:chOff x="2322754" y="4747236"/>
              <a:chExt cx="1562706" cy="1013624"/>
            </a:xfrm>
          </p:grpSpPr>
          <p:sp>
            <p:nvSpPr>
              <p:cNvPr id="87" name="iṡḻîḑé">
                <a:extLst>
                  <a:ext uri="{FF2B5EF4-FFF2-40B4-BE49-F238E27FC236}">
                    <a16:creationId xmlns:a16="http://schemas.microsoft.com/office/drawing/2014/main" id="{6F990EBD-0648-4E2B-928E-1813D9673232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服务不够智能化</a:t>
                </a:r>
                <a:endParaRPr lang="en-US" altLang="zh-CN" sz="2000" b="1" dirty="0"/>
              </a:p>
            </p:txBody>
          </p:sp>
          <p:sp>
            <p:nvSpPr>
              <p:cNvPr id="88" name="iS1íḍè">
                <a:extLst>
                  <a:ext uri="{FF2B5EF4-FFF2-40B4-BE49-F238E27FC236}">
                    <a16:creationId xmlns:a16="http://schemas.microsoft.com/office/drawing/2014/main" id="{3C936BA1-1288-4716-A5FD-6C6B02425AB4}"/>
                  </a:ext>
                </a:extLst>
              </p:cNvPr>
              <p:cNvSpPr/>
              <p:nvPr/>
            </p:nvSpPr>
            <p:spPr bwMode="auto">
              <a:xfrm>
                <a:off x="2322754" y="5136453"/>
                <a:ext cx="1557369" cy="62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服务大多依赖于人工</a:t>
                </a:r>
                <a:endParaRPr lang="en-US" altLang="zh-CN" sz="1600" dirty="0"/>
              </a:p>
              <a:p>
                <a:pPr marL="285750" indent="-2857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5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9" grpId="0" animBg="1"/>
      <p:bldP spid="49" grpId="1" animBg="1"/>
      <p:bldP spid="50" grpId="0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20826" y="460824"/>
            <a:ext cx="3725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智能图书馆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三大特性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421803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517527" y="1806707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80233" y="2480459"/>
            <a:ext cx="732659" cy="725295"/>
            <a:chOff x="1691122" y="2480457"/>
            <a:chExt cx="732659" cy="725295"/>
          </a:xfrm>
        </p:grpSpPr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761075" y="2568818"/>
              <a:ext cx="592754" cy="636934"/>
            </a:xfrm>
            <a:custGeom>
              <a:avLst/>
              <a:gdLst>
                <a:gd name="T0" fmla="*/ 34 w 68"/>
                <a:gd name="T1" fmla="*/ 0 h 73"/>
                <a:gd name="T2" fmla="*/ 0 w 68"/>
                <a:gd name="T3" fmla="*/ 25 h 73"/>
                <a:gd name="T4" fmla="*/ 0 w 68"/>
                <a:gd name="T5" fmla="*/ 73 h 73"/>
                <a:gd name="T6" fmla="*/ 68 w 68"/>
                <a:gd name="T7" fmla="*/ 73 h 73"/>
                <a:gd name="T8" fmla="*/ 68 w 68"/>
                <a:gd name="T9" fmla="*/ 25 h 73"/>
                <a:gd name="T10" fmla="*/ 34 w 68"/>
                <a:gd name="T11" fmla="*/ 0 h 73"/>
                <a:gd name="T12" fmla="*/ 34 w 68"/>
                <a:gd name="T13" fmla="*/ 10 h 73"/>
                <a:gd name="T14" fmla="*/ 39 w 68"/>
                <a:gd name="T15" fmla="*/ 15 h 73"/>
                <a:gd name="T16" fmla="*/ 34 w 68"/>
                <a:gd name="T17" fmla="*/ 20 h 73"/>
                <a:gd name="T18" fmla="*/ 29 w 68"/>
                <a:gd name="T19" fmla="*/ 15 h 73"/>
                <a:gd name="T20" fmla="*/ 34 w 68"/>
                <a:gd name="T21" fmla="*/ 10 h 73"/>
                <a:gd name="T22" fmla="*/ 46 w 68"/>
                <a:gd name="T23" fmla="*/ 57 h 73"/>
                <a:gd name="T24" fmla="*/ 22 w 68"/>
                <a:gd name="T25" fmla="*/ 57 h 73"/>
                <a:gd name="T26" fmla="*/ 22 w 68"/>
                <a:gd name="T27" fmla="*/ 34 h 73"/>
                <a:gd name="T28" fmla="*/ 46 w 68"/>
                <a:gd name="T29" fmla="*/ 34 h 73"/>
                <a:gd name="T30" fmla="*/ 46 w 68"/>
                <a:gd name="T31" fmla="*/ 5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73">
                  <a:moveTo>
                    <a:pt x="34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25"/>
                    <a:pt x="68" y="25"/>
                    <a:pt x="68" y="25"/>
                  </a:cubicBezTo>
                  <a:lnTo>
                    <a:pt x="34" y="0"/>
                  </a:lnTo>
                  <a:close/>
                  <a:moveTo>
                    <a:pt x="34" y="10"/>
                  </a:moveTo>
                  <a:cubicBezTo>
                    <a:pt x="37" y="10"/>
                    <a:pt x="39" y="12"/>
                    <a:pt x="39" y="15"/>
                  </a:cubicBezTo>
                  <a:cubicBezTo>
                    <a:pt x="39" y="18"/>
                    <a:pt x="37" y="20"/>
                    <a:pt x="34" y="20"/>
                  </a:cubicBezTo>
                  <a:cubicBezTo>
                    <a:pt x="31" y="20"/>
                    <a:pt x="29" y="18"/>
                    <a:pt x="29" y="15"/>
                  </a:cubicBezTo>
                  <a:cubicBezTo>
                    <a:pt x="29" y="12"/>
                    <a:pt x="31" y="10"/>
                    <a:pt x="34" y="10"/>
                  </a:cubicBezTo>
                  <a:close/>
                  <a:moveTo>
                    <a:pt x="46" y="57"/>
                  </a:moveTo>
                  <a:cubicBezTo>
                    <a:pt x="22" y="57"/>
                    <a:pt x="22" y="57"/>
                    <a:pt x="22" y="57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040884" y="2863354"/>
              <a:ext cx="33135" cy="202494"/>
            </a:xfrm>
            <a:prstGeom prst="rect">
              <a:avLst/>
            </a:pr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523" y="2951715"/>
              <a:ext cx="209857" cy="25772"/>
            </a:xfrm>
            <a:prstGeom prst="rect">
              <a:avLst/>
            </a:pr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691122" y="2480457"/>
              <a:ext cx="732659" cy="312945"/>
            </a:xfrm>
            <a:custGeom>
              <a:avLst/>
              <a:gdLst>
                <a:gd name="T0" fmla="*/ 83 w 84"/>
                <a:gd name="T1" fmla="*/ 31 h 36"/>
                <a:gd name="T2" fmla="*/ 76 w 84"/>
                <a:gd name="T3" fmla="*/ 25 h 36"/>
                <a:gd name="T4" fmla="*/ 42 w 84"/>
                <a:gd name="T5" fmla="*/ 0 h 36"/>
                <a:gd name="T6" fmla="*/ 27 w 84"/>
                <a:gd name="T7" fmla="*/ 11 h 36"/>
                <a:gd name="T8" fmla="*/ 27 w 84"/>
                <a:gd name="T9" fmla="*/ 5 h 36"/>
                <a:gd name="T10" fmla="*/ 25 w 84"/>
                <a:gd name="T11" fmla="*/ 3 h 36"/>
                <a:gd name="T12" fmla="*/ 24 w 84"/>
                <a:gd name="T13" fmla="*/ 3 h 36"/>
                <a:gd name="T14" fmla="*/ 22 w 84"/>
                <a:gd name="T15" fmla="*/ 5 h 36"/>
                <a:gd name="T16" fmla="*/ 22 w 84"/>
                <a:gd name="T17" fmla="*/ 15 h 36"/>
                <a:gd name="T18" fmla="*/ 8 w 84"/>
                <a:gd name="T19" fmla="*/ 25 h 36"/>
                <a:gd name="T20" fmla="*/ 1 w 84"/>
                <a:gd name="T21" fmla="*/ 31 h 36"/>
                <a:gd name="T22" fmla="*/ 0 w 84"/>
                <a:gd name="T23" fmla="*/ 33 h 36"/>
                <a:gd name="T24" fmla="*/ 0 w 84"/>
                <a:gd name="T25" fmla="*/ 33 h 36"/>
                <a:gd name="T26" fmla="*/ 4 w 84"/>
                <a:gd name="T27" fmla="*/ 35 h 36"/>
                <a:gd name="T28" fmla="*/ 8 w 84"/>
                <a:gd name="T29" fmla="*/ 32 h 36"/>
                <a:gd name="T30" fmla="*/ 42 w 84"/>
                <a:gd name="T31" fmla="*/ 7 h 36"/>
                <a:gd name="T32" fmla="*/ 76 w 84"/>
                <a:gd name="T33" fmla="*/ 32 h 36"/>
                <a:gd name="T34" fmla="*/ 80 w 84"/>
                <a:gd name="T35" fmla="*/ 35 h 36"/>
                <a:gd name="T36" fmla="*/ 84 w 84"/>
                <a:gd name="T37" fmla="*/ 33 h 36"/>
                <a:gd name="T38" fmla="*/ 84 w 84"/>
                <a:gd name="T39" fmla="*/ 33 h 36"/>
                <a:gd name="T40" fmla="*/ 83 w 84"/>
                <a:gd name="T41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36">
                  <a:moveTo>
                    <a:pt x="83" y="31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6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2" y="4"/>
                    <a:pt x="22" y="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2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2" y="36"/>
                    <a:pt x="4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2" y="36"/>
                    <a:pt x="84" y="35"/>
                    <a:pt x="84" y="33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4" y="32"/>
                    <a:pt x="84" y="31"/>
                    <a:pt x="83" y="31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Freeform 11"/>
          <p:cNvSpPr>
            <a:spLocks/>
          </p:cNvSpPr>
          <p:nvPr/>
        </p:nvSpPr>
        <p:spPr bwMode="auto">
          <a:xfrm>
            <a:off x="4971240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5066964" y="1806707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52355" y="2358961"/>
            <a:ext cx="931471" cy="924106"/>
            <a:chOff x="4283040" y="2358961"/>
            <a:chExt cx="931470" cy="924106"/>
          </a:xfrm>
        </p:grpSpPr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4463443" y="2620361"/>
              <a:ext cx="482303" cy="478621"/>
            </a:xfrm>
            <a:custGeom>
              <a:avLst/>
              <a:gdLst>
                <a:gd name="T0" fmla="*/ 47 w 55"/>
                <a:gd name="T1" fmla="*/ 27 h 55"/>
                <a:gd name="T2" fmla="*/ 28 w 55"/>
                <a:gd name="T3" fmla="*/ 46 h 55"/>
                <a:gd name="T4" fmla="*/ 9 w 55"/>
                <a:gd name="T5" fmla="*/ 27 h 55"/>
                <a:gd name="T6" fmla="*/ 28 w 55"/>
                <a:gd name="T7" fmla="*/ 9 h 55"/>
                <a:gd name="T8" fmla="*/ 38 w 55"/>
                <a:gd name="T9" fmla="*/ 11 h 55"/>
                <a:gd name="T10" fmla="*/ 44 w 55"/>
                <a:gd name="T11" fmla="*/ 5 h 55"/>
                <a:gd name="T12" fmla="*/ 28 w 55"/>
                <a:gd name="T13" fmla="*/ 0 h 55"/>
                <a:gd name="T14" fmla="*/ 0 w 55"/>
                <a:gd name="T15" fmla="*/ 27 h 55"/>
                <a:gd name="T16" fmla="*/ 28 w 55"/>
                <a:gd name="T17" fmla="*/ 55 h 55"/>
                <a:gd name="T18" fmla="*/ 55 w 55"/>
                <a:gd name="T19" fmla="*/ 27 h 55"/>
                <a:gd name="T20" fmla="*/ 50 w 55"/>
                <a:gd name="T21" fmla="*/ 11 h 55"/>
                <a:gd name="T22" fmla="*/ 44 w 55"/>
                <a:gd name="T23" fmla="*/ 18 h 55"/>
                <a:gd name="T24" fmla="*/ 47 w 55"/>
                <a:gd name="T2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5">
                  <a:moveTo>
                    <a:pt x="47" y="27"/>
                  </a:moveTo>
                  <a:cubicBezTo>
                    <a:pt x="47" y="38"/>
                    <a:pt x="38" y="46"/>
                    <a:pt x="28" y="46"/>
                  </a:cubicBezTo>
                  <a:cubicBezTo>
                    <a:pt x="18" y="46"/>
                    <a:pt x="9" y="38"/>
                    <a:pt x="9" y="27"/>
                  </a:cubicBezTo>
                  <a:cubicBezTo>
                    <a:pt x="9" y="17"/>
                    <a:pt x="18" y="9"/>
                    <a:pt x="28" y="9"/>
                  </a:cubicBezTo>
                  <a:cubicBezTo>
                    <a:pt x="31" y="9"/>
                    <a:pt x="35" y="10"/>
                    <a:pt x="38" y="1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9" y="2"/>
                    <a:pt x="34" y="0"/>
                    <a:pt x="28" y="0"/>
                  </a:cubicBezTo>
                  <a:cubicBezTo>
                    <a:pt x="13" y="0"/>
                    <a:pt x="0" y="12"/>
                    <a:pt x="0" y="27"/>
                  </a:cubicBezTo>
                  <a:cubicBezTo>
                    <a:pt x="0" y="43"/>
                    <a:pt x="13" y="55"/>
                    <a:pt x="28" y="55"/>
                  </a:cubicBezTo>
                  <a:cubicBezTo>
                    <a:pt x="43" y="55"/>
                    <a:pt x="55" y="43"/>
                    <a:pt x="55" y="27"/>
                  </a:cubicBezTo>
                  <a:cubicBezTo>
                    <a:pt x="55" y="21"/>
                    <a:pt x="53" y="16"/>
                    <a:pt x="50" y="1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21"/>
                    <a:pt x="47" y="24"/>
                    <a:pt x="47" y="27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4632802" y="2786038"/>
              <a:ext cx="154631" cy="147268"/>
            </a:xfrm>
            <a:custGeom>
              <a:avLst/>
              <a:gdLst>
                <a:gd name="T0" fmla="*/ 12 w 18"/>
                <a:gd name="T1" fmla="*/ 0 h 17"/>
                <a:gd name="T2" fmla="*/ 9 w 18"/>
                <a:gd name="T3" fmla="*/ 0 h 17"/>
                <a:gd name="T4" fmla="*/ 0 w 18"/>
                <a:gd name="T5" fmla="*/ 8 h 17"/>
                <a:gd name="T6" fmla="*/ 9 w 18"/>
                <a:gd name="T7" fmla="*/ 17 h 17"/>
                <a:gd name="T8" fmla="*/ 18 w 18"/>
                <a:gd name="T9" fmla="*/ 8 h 17"/>
                <a:gd name="T10" fmla="*/ 17 w 18"/>
                <a:gd name="T11" fmla="*/ 5 h 17"/>
                <a:gd name="T12" fmla="*/ 9 w 18"/>
                <a:gd name="T13" fmla="*/ 9 h 17"/>
                <a:gd name="T14" fmla="*/ 12 w 18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7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8" y="13"/>
                    <a:pt x="18" y="8"/>
                  </a:cubicBezTo>
                  <a:cubicBezTo>
                    <a:pt x="18" y="7"/>
                    <a:pt x="17" y="6"/>
                    <a:pt x="17" y="5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4283040" y="2436276"/>
              <a:ext cx="854155" cy="846791"/>
            </a:xfrm>
            <a:custGeom>
              <a:avLst/>
              <a:gdLst>
                <a:gd name="T0" fmla="*/ 82 w 98"/>
                <a:gd name="T1" fmla="*/ 22 h 97"/>
                <a:gd name="T2" fmla="*/ 80 w 98"/>
                <a:gd name="T3" fmla="*/ 23 h 97"/>
                <a:gd name="T4" fmla="*/ 89 w 98"/>
                <a:gd name="T5" fmla="*/ 48 h 97"/>
                <a:gd name="T6" fmla="*/ 49 w 98"/>
                <a:gd name="T7" fmla="*/ 88 h 97"/>
                <a:gd name="T8" fmla="*/ 9 w 98"/>
                <a:gd name="T9" fmla="*/ 48 h 97"/>
                <a:gd name="T10" fmla="*/ 49 w 98"/>
                <a:gd name="T11" fmla="*/ 8 h 97"/>
                <a:gd name="T12" fmla="*/ 74 w 98"/>
                <a:gd name="T13" fmla="*/ 17 h 97"/>
                <a:gd name="T14" fmla="*/ 76 w 98"/>
                <a:gd name="T15" fmla="*/ 15 h 97"/>
                <a:gd name="T16" fmla="*/ 76 w 98"/>
                <a:gd name="T17" fmla="*/ 8 h 97"/>
                <a:gd name="T18" fmla="*/ 49 w 98"/>
                <a:gd name="T19" fmla="*/ 0 h 97"/>
                <a:gd name="T20" fmla="*/ 0 w 98"/>
                <a:gd name="T21" fmla="*/ 48 h 97"/>
                <a:gd name="T22" fmla="*/ 49 w 98"/>
                <a:gd name="T23" fmla="*/ 97 h 97"/>
                <a:gd name="T24" fmla="*/ 98 w 98"/>
                <a:gd name="T25" fmla="*/ 48 h 97"/>
                <a:gd name="T26" fmla="*/ 89 w 98"/>
                <a:gd name="T27" fmla="*/ 21 h 97"/>
                <a:gd name="T28" fmla="*/ 82 w 98"/>
                <a:gd name="T29" fmla="*/ 2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97">
                  <a:moveTo>
                    <a:pt x="82" y="22"/>
                  </a:moveTo>
                  <a:cubicBezTo>
                    <a:pt x="80" y="23"/>
                    <a:pt x="80" y="23"/>
                    <a:pt x="80" y="23"/>
                  </a:cubicBezTo>
                  <a:cubicBezTo>
                    <a:pt x="86" y="30"/>
                    <a:pt x="89" y="39"/>
                    <a:pt x="89" y="48"/>
                  </a:cubicBezTo>
                  <a:cubicBezTo>
                    <a:pt x="89" y="71"/>
                    <a:pt x="71" y="88"/>
                    <a:pt x="49" y="88"/>
                  </a:cubicBezTo>
                  <a:cubicBezTo>
                    <a:pt x="27" y="88"/>
                    <a:pt x="9" y="71"/>
                    <a:pt x="9" y="48"/>
                  </a:cubicBezTo>
                  <a:cubicBezTo>
                    <a:pt x="9" y="26"/>
                    <a:pt x="27" y="8"/>
                    <a:pt x="49" y="8"/>
                  </a:cubicBezTo>
                  <a:cubicBezTo>
                    <a:pt x="58" y="8"/>
                    <a:pt x="67" y="12"/>
                    <a:pt x="74" y="17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68" y="3"/>
                    <a:pt x="59" y="0"/>
                    <a:pt x="49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6" y="97"/>
                    <a:pt x="98" y="75"/>
                    <a:pt x="98" y="48"/>
                  </a:cubicBezTo>
                  <a:cubicBezTo>
                    <a:pt x="98" y="38"/>
                    <a:pt x="95" y="29"/>
                    <a:pt x="89" y="21"/>
                  </a:cubicBezTo>
                  <a:lnTo>
                    <a:pt x="82" y="22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4710117" y="2358961"/>
              <a:ext cx="504393" cy="497030"/>
            </a:xfrm>
            <a:custGeom>
              <a:avLst/>
              <a:gdLst>
                <a:gd name="T0" fmla="*/ 104 w 137"/>
                <a:gd name="T1" fmla="*/ 30 h 135"/>
                <a:gd name="T2" fmla="*/ 106 w 137"/>
                <a:gd name="T3" fmla="*/ 0 h 135"/>
                <a:gd name="T4" fmla="*/ 87 w 137"/>
                <a:gd name="T5" fmla="*/ 16 h 135"/>
                <a:gd name="T6" fmla="*/ 71 w 137"/>
                <a:gd name="T7" fmla="*/ 35 h 135"/>
                <a:gd name="T8" fmla="*/ 69 w 137"/>
                <a:gd name="T9" fmla="*/ 59 h 135"/>
                <a:gd name="T10" fmla="*/ 40 w 137"/>
                <a:gd name="T11" fmla="*/ 90 h 135"/>
                <a:gd name="T12" fmla="*/ 14 w 137"/>
                <a:gd name="T13" fmla="*/ 116 h 135"/>
                <a:gd name="T14" fmla="*/ 0 w 137"/>
                <a:gd name="T15" fmla="*/ 135 h 135"/>
                <a:gd name="T16" fmla="*/ 19 w 137"/>
                <a:gd name="T17" fmla="*/ 123 h 135"/>
                <a:gd name="T18" fmla="*/ 45 w 137"/>
                <a:gd name="T19" fmla="*/ 97 h 135"/>
                <a:gd name="T20" fmla="*/ 76 w 137"/>
                <a:gd name="T21" fmla="*/ 66 h 135"/>
                <a:gd name="T22" fmla="*/ 102 w 137"/>
                <a:gd name="T23" fmla="*/ 66 h 135"/>
                <a:gd name="T24" fmla="*/ 118 w 137"/>
                <a:gd name="T25" fmla="*/ 47 h 135"/>
                <a:gd name="T26" fmla="*/ 137 w 137"/>
                <a:gd name="T27" fmla="*/ 30 h 135"/>
                <a:gd name="T28" fmla="*/ 104 w 137"/>
                <a:gd name="T29" fmla="*/ 3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35">
                  <a:moveTo>
                    <a:pt x="104" y="30"/>
                  </a:moveTo>
                  <a:lnTo>
                    <a:pt x="106" y="0"/>
                  </a:lnTo>
                  <a:lnTo>
                    <a:pt x="87" y="16"/>
                  </a:lnTo>
                  <a:lnTo>
                    <a:pt x="71" y="35"/>
                  </a:lnTo>
                  <a:lnTo>
                    <a:pt x="69" y="59"/>
                  </a:lnTo>
                  <a:lnTo>
                    <a:pt x="40" y="90"/>
                  </a:lnTo>
                  <a:lnTo>
                    <a:pt x="14" y="116"/>
                  </a:lnTo>
                  <a:lnTo>
                    <a:pt x="0" y="135"/>
                  </a:lnTo>
                  <a:lnTo>
                    <a:pt x="19" y="123"/>
                  </a:lnTo>
                  <a:lnTo>
                    <a:pt x="45" y="97"/>
                  </a:lnTo>
                  <a:lnTo>
                    <a:pt x="76" y="66"/>
                  </a:lnTo>
                  <a:lnTo>
                    <a:pt x="102" y="66"/>
                  </a:lnTo>
                  <a:lnTo>
                    <a:pt x="118" y="47"/>
                  </a:lnTo>
                  <a:lnTo>
                    <a:pt x="137" y="30"/>
                  </a:lnTo>
                  <a:lnTo>
                    <a:pt x="104" y="30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" name="Freeform 22"/>
          <p:cNvSpPr>
            <a:spLocks/>
          </p:cNvSpPr>
          <p:nvPr/>
        </p:nvSpPr>
        <p:spPr bwMode="auto">
          <a:xfrm>
            <a:off x="8520678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8616404" y="1806707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53336" y="2392096"/>
            <a:ext cx="784203" cy="890972"/>
            <a:chOff x="7003817" y="2392096"/>
            <a:chExt cx="784202" cy="890972"/>
          </a:xfrm>
        </p:grpSpPr>
        <p:sp>
          <p:nvSpPr>
            <p:cNvPr id="37" name="Oval 24"/>
            <p:cNvSpPr>
              <a:spLocks noChangeArrowheads="1"/>
            </p:cNvSpPr>
            <p:nvPr/>
          </p:nvSpPr>
          <p:spPr bwMode="auto">
            <a:xfrm>
              <a:off x="7228401" y="2392096"/>
              <a:ext cx="335035" cy="331353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7360942" y="2778675"/>
              <a:ext cx="69952" cy="250356"/>
            </a:xfrm>
            <a:custGeom>
              <a:avLst/>
              <a:gdLst>
                <a:gd name="T0" fmla="*/ 19 w 19"/>
                <a:gd name="T1" fmla="*/ 0 h 68"/>
                <a:gd name="T2" fmla="*/ 0 w 19"/>
                <a:gd name="T3" fmla="*/ 0 h 68"/>
                <a:gd name="T4" fmla="*/ 7 w 19"/>
                <a:gd name="T5" fmla="*/ 7 h 68"/>
                <a:gd name="T6" fmla="*/ 2 w 19"/>
                <a:gd name="T7" fmla="*/ 68 h 68"/>
                <a:gd name="T8" fmla="*/ 17 w 19"/>
                <a:gd name="T9" fmla="*/ 68 h 68"/>
                <a:gd name="T10" fmla="*/ 12 w 19"/>
                <a:gd name="T11" fmla="*/ 7 h 68"/>
                <a:gd name="T12" fmla="*/ 19 w 19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8">
                  <a:moveTo>
                    <a:pt x="19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2" y="68"/>
                  </a:lnTo>
                  <a:lnTo>
                    <a:pt x="17" y="68"/>
                  </a:lnTo>
                  <a:lnTo>
                    <a:pt x="12" y="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7003817" y="2778675"/>
              <a:ext cx="784202" cy="504393"/>
            </a:xfrm>
            <a:custGeom>
              <a:avLst/>
              <a:gdLst>
                <a:gd name="T0" fmla="*/ 73 w 90"/>
                <a:gd name="T1" fmla="*/ 0 h 58"/>
                <a:gd name="T2" fmla="*/ 60 w 90"/>
                <a:gd name="T3" fmla="*/ 0 h 58"/>
                <a:gd name="T4" fmla="*/ 45 w 90"/>
                <a:gd name="T5" fmla="*/ 28 h 58"/>
                <a:gd name="T6" fmla="*/ 30 w 90"/>
                <a:gd name="T7" fmla="*/ 0 h 58"/>
                <a:gd name="T8" fmla="*/ 17 w 90"/>
                <a:gd name="T9" fmla="*/ 0 h 58"/>
                <a:gd name="T10" fmla="*/ 0 w 90"/>
                <a:gd name="T11" fmla="*/ 18 h 58"/>
                <a:gd name="T12" fmla="*/ 0 w 90"/>
                <a:gd name="T13" fmla="*/ 58 h 58"/>
                <a:gd name="T14" fmla="*/ 16 w 90"/>
                <a:gd name="T15" fmla="*/ 58 h 58"/>
                <a:gd name="T16" fmla="*/ 16 w 90"/>
                <a:gd name="T17" fmla="*/ 25 h 58"/>
                <a:gd name="T18" fmla="*/ 17 w 90"/>
                <a:gd name="T19" fmla="*/ 23 h 58"/>
                <a:gd name="T20" fmla="*/ 17 w 90"/>
                <a:gd name="T21" fmla="*/ 23 h 58"/>
                <a:gd name="T22" fmla="*/ 19 w 90"/>
                <a:gd name="T23" fmla="*/ 25 h 58"/>
                <a:gd name="T24" fmla="*/ 19 w 90"/>
                <a:gd name="T25" fmla="*/ 58 h 58"/>
                <a:gd name="T26" fmla="*/ 71 w 90"/>
                <a:gd name="T27" fmla="*/ 58 h 58"/>
                <a:gd name="T28" fmla="*/ 71 w 90"/>
                <a:gd name="T29" fmla="*/ 25 h 58"/>
                <a:gd name="T30" fmla="*/ 73 w 90"/>
                <a:gd name="T31" fmla="*/ 23 h 58"/>
                <a:gd name="T32" fmla="*/ 73 w 90"/>
                <a:gd name="T33" fmla="*/ 23 h 58"/>
                <a:gd name="T34" fmla="*/ 74 w 90"/>
                <a:gd name="T35" fmla="*/ 25 h 58"/>
                <a:gd name="T36" fmla="*/ 74 w 90"/>
                <a:gd name="T37" fmla="*/ 58 h 58"/>
                <a:gd name="T38" fmla="*/ 90 w 90"/>
                <a:gd name="T39" fmla="*/ 58 h 58"/>
                <a:gd name="T40" fmla="*/ 90 w 90"/>
                <a:gd name="T41" fmla="*/ 18 h 58"/>
                <a:gd name="T42" fmla="*/ 73 w 90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58">
                  <a:moveTo>
                    <a:pt x="73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7" y="28"/>
                    <a:pt x="45" y="28"/>
                  </a:cubicBezTo>
                  <a:cubicBezTo>
                    <a:pt x="33" y="28"/>
                    <a:pt x="30" y="0"/>
                    <a:pt x="3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4"/>
                    <a:pt x="19" y="2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4"/>
                    <a:pt x="72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4" y="24"/>
                    <a:pt x="74" y="2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0" y="8"/>
                    <a:pt x="82" y="0"/>
                    <a:pt x="73" y="0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788722" y="4496045"/>
            <a:ext cx="14825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Open Sans" panose="020B0606030504020204" pitchFamily="34" charset="0"/>
              </a:rPr>
              <a:t>智能书架与拣书机器人</a:t>
            </a:r>
          </a:p>
        </p:txBody>
      </p:sp>
      <p:sp>
        <p:nvSpPr>
          <p:cNvPr id="45" name="矩形 44"/>
          <p:cNvSpPr/>
          <p:nvPr/>
        </p:nvSpPr>
        <p:spPr>
          <a:xfrm>
            <a:off x="5234224" y="46359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Open Sans" panose="020B0606030504020204" pitchFamily="34" charset="0"/>
              </a:rPr>
              <a:t>座位预约系统</a:t>
            </a:r>
          </a:p>
        </p:txBody>
      </p:sp>
      <p:sp>
        <p:nvSpPr>
          <p:cNvPr id="48" name="矩形 47"/>
          <p:cNvSpPr/>
          <p:nvPr/>
        </p:nvSpPr>
        <p:spPr>
          <a:xfrm>
            <a:off x="8800050" y="4496045"/>
            <a:ext cx="1760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AirDesk</a:t>
            </a:r>
            <a:endParaRPr lang="en-US" altLang="zh-CN" sz="2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智能炫酷桌面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0" grpId="0" animBg="1"/>
          <p:bldP spid="11" grpId="0" animBg="1"/>
          <p:bldP spid="20" grpId="0" animBg="1"/>
          <p:bldP spid="21" grpId="0" animBg="1"/>
          <p:bldP spid="35" grpId="0" animBg="1"/>
          <p:bldP spid="36" grpId="0" animBg="1"/>
          <p:bldP spid="15" grpId="0" animBg="1"/>
          <p:bldP spid="15" grpId="1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0" grpId="0" animBg="1"/>
          <p:bldP spid="11" grpId="0" animBg="1"/>
          <p:bldP spid="20" grpId="0" animBg="1"/>
          <p:bldP spid="21" grpId="0" animBg="1"/>
          <p:bldP spid="30" grpId="0" animBg="1"/>
          <p:bldP spid="31" grpId="0" animBg="1"/>
          <p:bldP spid="35" grpId="0" animBg="1"/>
          <p:bldP spid="36" grpId="0" animBg="1"/>
          <p:bldP spid="15" grpId="0" animBg="1"/>
          <p:bldP spid="15" grpId="1" animBg="1"/>
          <p:bldP spid="2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20826" y="460824"/>
            <a:ext cx="3725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智能书架与拣书机器人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F1CE88-9FD7-4866-9E62-217D8119DD4F}"/>
              </a:ext>
            </a:extLst>
          </p:cNvPr>
          <p:cNvSpPr txBox="1"/>
          <p:nvPr/>
        </p:nvSpPr>
        <p:spPr>
          <a:xfrm>
            <a:off x="1703313" y="4829202"/>
            <a:ext cx="9469538" cy="1200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智能书架利用每本书上的条形码，确保每本书在图书馆中具有唯一的位置。读者在电脑上查找到书籍所处书架后，可以在书架上进行二次扫码查找。智能书架会自动分拣出对应的图书（类似自动售卖机），使读者能够轻松地找到所需的书籍。拣书机器人则负责图书的归还与整理工作。</a:t>
            </a:r>
            <a:endParaRPr lang="zh-CN" altLang="en-US" dirty="0">
              <a:latin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C3F4580-FF34-4D78-B46D-75854AF2A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2993" y="1738144"/>
            <a:ext cx="3342373" cy="1921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444418F-1A68-41D8-9621-7BFEEE2E6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8363" y="1361094"/>
            <a:ext cx="3337003" cy="2675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F4598D9-12C3-41DB-B854-403E66C05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13" y="1339884"/>
            <a:ext cx="5814276" cy="29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5" grpId="0" animBg="1"/>
      <p:bldP spid="15" grpId="1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20826" y="460824"/>
            <a:ext cx="3725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座位预约系统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F1CE88-9FD7-4866-9E62-217D8119DD4F}"/>
              </a:ext>
            </a:extLst>
          </p:cNvPr>
          <p:cNvSpPr txBox="1"/>
          <p:nvPr/>
        </p:nvSpPr>
        <p:spPr>
          <a:xfrm>
            <a:off x="1703313" y="4815281"/>
            <a:ext cx="8934216" cy="1200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预约位置解决了传统图书馆中座位紧张与占座现象这一普遍问题，提高了座位利用率，使读者能够更加高效地利用图书馆的学习空间。通过在手机端提前预约进馆时间和位置，读者可以确保在到达图书馆时拥有一个心仪的座位。这样，他们无需提前到达图书馆等待空座位，也不会因为找不到合适的座位而感到沮丧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D3E901-D107-405B-8B37-C58760D4B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9" y="1155591"/>
            <a:ext cx="64865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5" grpId="0" animBg="1"/>
          <p:bldP spid="15" grpId="1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0" grpId="0" animBg="1"/>
          <p:bldP spid="11" grpId="0" animBg="1"/>
          <p:bldP spid="20" grpId="0" animBg="1"/>
          <p:bldP spid="21" grpId="0" animBg="1"/>
          <p:bldP spid="30" grpId="0" animBg="1"/>
          <p:bldP spid="31" grpId="0" animBg="1"/>
          <p:bldP spid="35" grpId="0" animBg="1"/>
          <p:bldP spid="36" grpId="0" animBg="1"/>
          <p:bldP spid="15" grpId="0" animBg="1"/>
          <p:bldP spid="15" grpId="1" animBg="1"/>
          <p:bldP spid="2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20826" y="460824"/>
            <a:ext cx="3725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AirDesk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智能炫酷桌面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F1CE88-9FD7-4866-9E62-217D8119DD4F}"/>
              </a:ext>
            </a:extLst>
          </p:cNvPr>
          <p:cNvSpPr txBox="1"/>
          <p:nvPr/>
        </p:nvSpPr>
        <p:spPr>
          <a:xfrm>
            <a:off x="1703313" y="4829202"/>
            <a:ext cx="9469538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en-US" altLang="zh-CN" dirty="0">
                <a:solidFill>
                  <a:srgbClr val="333333"/>
                </a:solidFill>
                <a:latin typeface="+mn-ea"/>
              </a:rPr>
              <a:t>	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AirDesk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智能炫酷桌面旨在为读者提供一个功能丰富、个性化的学习环境，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AirDesk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智能炫酷桌面具备以下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功能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双机位充电桩、喝水提醒、久坐提醒、智能个性化桌面设计。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C3F4580-FF34-4D78-B46D-75854AF2A2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5576" y="1451728"/>
            <a:ext cx="3527673" cy="2460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3D59E4-1696-4EC6-9936-29FD3A34D0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4461" y="1537242"/>
            <a:ext cx="3809901" cy="23087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FC6730B-1190-4EEA-9219-AE91D4097C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2255" y="1361595"/>
            <a:ext cx="3634312" cy="2640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ADC407-33DE-41B1-8F6D-B0F6221B25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0187" y="1361595"/>
            <a:ext cx="3163432" cy="2640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3D9830-7D4D-4097-BE5F-9CF94F00BD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92" y="1382467"/>
            <a:ext cx="5890371" cy="27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5" grpId="0" animBg="1"/>
      <p:bldP spid="15" grpId="1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20826" y="460824"/>
            <a:ext cx="3725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AirDesk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智能炫酷桌面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E173F5-FBC1-485D-AA80-F315AD5E1A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7" y="1828801"/>
            <a:ext cx="5448394" cy="32616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3FCC90-51E8-450A-87AE-743C3B7216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21" y="1828801"/>
            <a:ext cx="5172472" cy="32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5" grpId="0" animBg="1"/>
      <p:bldP spid="15" grpId="1" animBg="1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tx1"/>
          </a:solidFill>
        </a:ln>
        <a:effectLst>
          <a:softEdge rad="63500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contourClr>
            <a:srgbClr val="FFFFFF"/>
          </a:contourClr>
        </a:sp3d>
      </a:spPr>
      <a:bodyPr wrap="square" rtlCol="0">
        <a:spAutoFit/>
      </a:bodyPr>
      <a:lstStyle>
        <a:defPPr marL="285750" indent="-285750" algn="l">
          <a:buFont typeface="Wingdings" panose="05000000000000000000" pitchFamily="2" charset="2"/>
          <a:buChar char="u"/>
          <a:defRPr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851</Words>
  <Application>Microsoft Office PowerPoint</Application>
  <PresentationFormat>宽屏</PresentationFormat>
  <Paragraphs>126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Open Sans</vt:lpstr>
      <vt:lpstr>Wingdings</vt:lpstr>
      <vt:lpstr>第一PPT，www.1ppt.com</vt:lpstr>
      <vt:lpstr>第一PPT 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极简微立体</dc:title>
  <dc:creator>第一PPT</dc:creator>
  <cp:keywords>www.1ppt.com</cp:keywords>
  <dc:description>www.1ppt.com</dc:description>
  <cp:lastModifiedBy>陈 鹏宇</cp:lastModifiedBy>
  <cp:revision>152</cp:revision>
  <dcterms:created xsi:type="dcterms:W3CDTF">2016-06-30T07:01:47Z</dcterms:created>
  <dcterms:modified xsi:type="dcterms:W3CDTF">2023-05-08T14:14:23Z</dcterms:modified>
</cp:coreProperties>
</file>