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8" r:id="rId4"/>
    <p:sldId id="257" r:id="rId5"/>
    <p:sldId id="324" r:id="rId6"/>
    <p:sldId id="319" r:id="rId7"/>
    <p:sldId id="307" r:id="rId8"/>
    <p:sldId id="300" r:id="rId9"/>
    <p:sldId id="325" r:id="rId10"/>
    <p:sldId id="320" r:id="rId11"/>
    <p:sldId id="327" r:id="rId12"/>
    <p:sldId id="326" r:id="rId13"/>
    <p:sldId id="328" r:id="rId14"/>
    <p:sldId id="302" r:id="rId15"/>
    <p:sldId id="329" r:id="rId16"/>
    <p:sldId id="330" r:id="rId17"/>
    <p:sldId id="317" r:id="rId18"/>
    <p:sldId id="322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172"/>
    <a:srgbClr val="FF9C00"/>
    <a:srgbClr val="FECB30"/>
    <a:srgbClr val="B23AF9"/>
    <a:srgbClr val="6F42FF"/>
    <a:srgbClr val="2AA1FF"/>
    <a:srgbClr val="1C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09957-232C-4C23-BD71-3CF7C12B4AAB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8AB2E-B972-4F63-8917-8AA4D44F9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7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71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533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282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909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395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917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045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403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2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10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083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71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809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003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036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005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3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7" y="209880"/>
            <a:ext cx="10850563" cy="663575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book-and-cd_43679"/>
          <p:cNvSpPr>
            <a:spLocks noChangeAspect="1"/>
          </p:cNvSpPr>
          <p:nvPr userDrawn="1"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</p:spTree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3848100"/>
          </a:xfrm>
          <a:prstGeom prst="rect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6F4B-A296-492A-8FB9-C78E7B25B44D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ransition spd="slow" advTm="3000">
    <p:push dir="u"/>
  </p:transition>
  <p:hf sldNum="0"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 flipH="1">
            <a:off x="572584" y="595087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2" name="组合 131"/>
          <p:cNvGrpSpPr/>
          <p:nvPr/>
        </p:nvGrpSpPr>
        <p:grpSpPr>
          <a:xfrm>
            <a:off x="1398847" y="4813912"/>
            <a:ext cx="2879011" cy="419127"/>
            <a:chOff x="1286856" y="5253039"/>
            <a:chExt cx="2879011" cy="419127"/>
          </a:xfrm>
        </p:grpSpPr>
        <p:grpSp>
          <p:nvGrpSpPr>
            <p:cNvPr id="131" name="组合 130"/>
            <p:cNvGrpSpPr/>
            <p:nvPr/>
          </p:nvGrpSpPr>
          <p:grpSpPr>
            <a:xfrm>
              <a:off x="1546569" y="5253039"/>
              <a:ext cx="2443931" cy="391434"/>
              <a:chOff x="1546569" y="5326962"/>
              <a:chExt cx="2443931" cy="317502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1692618" y="5326964"/>
                <a:ext cx="2143937" cy="3175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546569" y="5326964"/>
                <a:ext cx="292100" cy="3175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3698400" y="5326962"/>
                <a:ext cx="292100" cy="3175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占位符 1110"/>
            <p:cNvSpPr txBox="1"/>
            <p:nvPr/>
          </p:nvSpPr>
          <p:spPr>
            <a:xfrm>
              <a:off x="1286856" y="5280735"/>
              <a:ext cx="2879011" cy="3914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r" defTabSz="913765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500" b="0" kern="1200">
                  <a:solidFill>
                    <a:srgbClr val="08A0E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汇报人</a:t>
              </a:r>
              <a:r>
                <a:rPr lang="zh-CN" altLang="en-US" sz="1800">
                  <a:solidFill>
                    <a:schemeClr val="tx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：陈秦、邓晨程</a:t>
              </a:r>
              <a:endPara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4607171" y="4812668"/>
            <a:ext cx="2464451" cy="407842"/>
            <a:chOff x="6024174" y="-985863"/>
            <a:chExt cx="3182749" cy="407842"/>
          </a:xfrm>
        </p:grpSpPr>
        <p:grpSp>
          <p:nvGrpSpPr>
            <p:cNvPr id="137" name="组合 136"/>
            <p:cNvGrpSpPr/>
            <p:nvPr/>
          </p:nvGrpSpPr>
          <p:grpSpPr>
            <a:xfrm>
              <a:off x="6196432" y="-979684"/>
              <a:ext cx="2858407" cy="391432"/>
              <a:chOff x="6196432" y="-979684"/>
              <a:chExt cx="2858407" cy="391432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6322310" y="-979684"/>
                <a:ext cx="2586479" cy="39143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6196432" y="-979683"/>
                <a:ext cx="292100" cy="3914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8762739" y="-979683"/>
                <a:ext cx="292100" cy="3914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5" name="文本占位符 1111"/>
            <p:cNvSpPr txBox="1"/>
            <p:nvPr/>
          </p:nvSpPr>
          <p:spPr>
            <a:xfrm>
              <a:off x="6024174" y="-985863"/>
              <a:ext cx="3182749" cy="4078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r" defTabSz="913765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500" b="0" kern="1200">
                  <a:solidFill>
                    <a:srgbClr val="08A0E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800" dirty="0">
                  <a:solidFill>
                    <a:schemeClr val="tx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指导</a:t>
              </a:r>
              <a:r>
                <a:rPr lang="zh-CN" altLang="en-US" sz="1800">
                  <a:solidFill>
                    <a:schemeClr val="tx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老师</a:t>
              </a:r>
              <a:r>
                <a:rPr kumimoji="0" lang="zh-CN" altLang="en-US" sz="18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lang="zh-CN" altLang="en-US" sz="1800">
                  <a:solidFill>
                    <a:schemeClr val="tx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王伟杰</a:t>
              </a:r>
              <a:endParaRPr kumimoji="0" lang="en-US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1533869" y="2338554"/>
            <a:ext cx="9412376" cy="1718311"/>
            <a:chOff x="1508469" y="2891804"/>
            <a:chExt cx="9412376" cy="1718311"/>
          </a:xfrm>
        </p:grpSpPr>
        <p:sp>
          <p:nvSpPr>
            <p:cNvPr id="123" name="标题 1104"/>
            <p:cNvSpPr txBox="1"/>
            <p:nvPr/>
          </p:nvSpPr>
          <p:spPr>
            <a:xfrm>
              <a:off x="1533869" y="2891804"/>
              <a:ext cx="6188531" cy="4786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91376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rgbClr val="08A0E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376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08469" y="3308709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1533869" y="4126242"/>
              <a:ext cx="6281320" cy="3774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1533869" y="3102010"/>
              <a:ext cx="9386976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3200" b="1" kern="0">
                  <a:effectLst/>
                  <a:latin typeface="+mj-ea"/>
                  <a:ea typeface="+mj-ea"/>
                  <a:cs typeface="宋体" panose="02010600030101010101" pitchFamily="2" charset="-122"/>
                </a:rPr>
                <a:t>基于通用数据平台的新生用户画像分析系统</a:t>
              </a:r>
              <a:endParaRPr lang="zh-CN" altLang="zh-CN" sz="3200" kern="100">
                <a:effectLst/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endPara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18432A6-2867-2396-C367-1961EBFCEB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832" y="751988"/>
            <a:ext cx="1387475" cy="440079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7" y="249463"/>
            <a:ext cx="10850563" cy="663575"/>
          </a:xfrm>
        </p:spPr>
        <p:txBody>
          <a:bodyPr/>
          <a:lstStyle/>
          <a:p>
            <a:r>
              <a:rPr lang="zh-CN" altLang="en-US" sz="2800"/>
              <a:t>产品展示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201EC1-8052-8B35-B472-96D1C17DC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90" y="1289280"/>
            <a:ext cx="7824962" cy="43807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4FAEB9-1DAC-C796-267A-845F02E01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089" y="1225896"/>
            <a:ext cx="2560602" cy="44451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DDEE654-EAAE-CE5C-F5BB-5E7E66091C0B}"/>
              </a:ext>
            </a:extLst>
          </p:cNvPr>
          <p:cNvSpPr txBox="1"/>
          <p:nvPr/>
        </p:nvSpPr>
        <p:spPr>
          <a:xfrm>
            <a:off x="5637068" y="2971800"/>
            <a:ext cx="914400" cy="9144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238955-834F-AA44-7A69-A6E4F5715155}"/>
              </a:ext>
            </a:extLst>
          </p:cNvPr>
          <p:cNvSpPr txBox="1"/>
          <p:nvPr/>
        </p:nvSpPr>
        <p:spPr>
          <a:xfrm>
            <a:off x="2202873" y="5943600"/>
            <a:ext cx="7471063" cy="66357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spc="150"/>
              <a:t>数据看板</a:t>
            </a:r>
            <a:r>
              <a:rPr lang="en-US" altLang="zh-CN" sz="2800" spc="150"/>
              <a:t>+</a:t>
            </a:r>
            <a:r>
              <a:rPr lang="zh-CN" altLang="en-US" sz="2800" spc="150"/>
              <a:t>手机端</a:t>
            </a:r>
            <a:endParaRPr lang="zh-CN" altLang="en-US" sz="2800" spc="150" dirty="0"/>
          </a:p>
        </p:txBody>
      </p:sp>
    </p:spTree>
    <p:extLst>
      <p:ext uri="{BB962C8B-B14F-4D97-AF65-F5344CB8AC3E}">
        <p14:creationId xmlns:p14="http://schemas.microsoft.com/office/powerpoint/2010/main" val="1983350832"/>
      </p:ext>
    </p:extLst>
  </p:cSld>
  <p:clrMapOvr>
    <a:masterClrMapping/>
  </p:clrMapOvr>
  <p:transition spd="slow" advTm="3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7" y="249463"/>
            <a:ext cx="10850563" cy="663575"/>
          </a:xfrm>
        </p:spPr>
        <p:txBody>
          <a:bodyPr/>
          <a:lstStyle/>
          <a:p>
            <a:r>
              <a:rPr lang="zh-CN" altLang="en-US" sz="2800"/>
              <a:t>使用流程</a:t>
            </a:r>
            <a:endParaRPr lang="zh-CN" altLang="en-US" sz="2800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A16E3DE-55B1-E844-E053-53BECD19B1F8}"/>
              </a:ext>
            </a:extLst>
          </p:cNvPr>
          <p:cNvSpPr/>
          <p:nvPr/>
        </p:nvSpPr>
        <p:spPr bwMode="auto">
          <a:xfrm>
            <a:off x="1491600" y="1839191"/>
            <a:ext cx="1548245" cy="66357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dk1"/>
                </a:solidFill>
              </a:rPr>
              <a:t>开始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9A77897-4FAF-1F65-B757-A6C15C33B0C5}"/>
              </a:ext>
            </a:extLst>
          </p:cNvPr>
          <p:cNvSpPr/>
          <p:nvPr/>
        </p:nvSpPr>
        <p:spPr bwMode="auto">
          <a:xfrm>
            <a:off x="3742963" y="1839190"/>
            <a:ext cx="1548245" cy="66357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扫码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61C2765-B624-D37C-4CA2-C51DBDD5A5B5}"/>
              </a:ext>
            </a:extLst>
          </p:cNvPr>
          <p:cNvSpPr/>
          <p:nvPr/>
        </p:nvSpPr>
        <p:spPr bwMode="auto">
          <a:xfrm>
            <a:off x="5992595" y="1839190"/>
            <a:ext cx="1548245" cy="66357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dk1"/>
                </a:solidFill>
              </a:rPr>
              <a:t>登录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D0378B8-9F5F-7ABC-59DA-FD090323DC45}"/>
              </a:ext>
            </a:extLst>
          </p:cNvPr>
          <p:cNvCxnSpPr>
            <a:stCxn id="3" idx="3"/>
            <a:endCxn id="8" idx="1"/>
          </p:cNvCxnSpPr>
          <p:nvPr/>
        </p:nvCxnSpPr>
        <p:spPr>
          <a:xfrm flipV="1">
            <a:off x="3039845" y="2170978"/>
            <a:ext cx="70311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B074089-18F9-654A-5EBE-46704BD82F51}"/>
              </a:ext>
            </a:extLst>
          </p:cNvPr>
          <p:cNvCxnSpPr>
            <a:cxnSpLocks/>
          </p:cNvCxnSpPr>
          <p:nvPr/>
        </p:nvCxnSpPr>
        <p:spPr>
          <a:xfrm flipV="1">
            <a:off x="5289477" y="2170977"/>
            <a:ext cx="70311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5103C3CA-990E-5429-D906-63EEF0B556FF}"/>
              </a:ext>
            </a:extLst>
          </p:cNvPr>
          <p:cNvSpPr/>
          <p:nvPr/>
        </p:nvSpPr>
        <p:spPr bwMode="auto">
          <a:xfrm>
            <a:off x="8242227" y="1730447"/>
            <a:ext cx="2342644" cy="881060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首次登录</a:t>
            </a:r>
            <a:r>
              <a:rPr lang="en-US" altLang="zh-CN"/>
              <a:t>?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98D35B1-2CF4-2D36-16DA-3041A07B2713}"/>
              </a:ext>
            </a:extLst>
          </p:cNvPr>
          <p:cNvCxnSpPr>
            <a:cxnSpLocks/>
          </p:cNvCxnSpPr>
          <p:nvPr/>
        </p:nvCxnSpPr>
        <p:spPr>
          <a:xfrm flipV="1">
            <a:off x="7539109" y="2170977"/>
            <a:ext cx="70311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0CEAAA8-6454-4BCA-90F8-C4FF570E6465}"/>
              </a:ext>
            </a:extLst>
          </p:cNvPr>
          <p:cNvSpPr/>
          <p:nvPr/>
        </p:nvSpPr>
        <p:spPr bwMode="auto">
          <a:xfrm>
            <a:off x="8639426" y="3086016"/>
            <a:ext cx="1548245" cy="66357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提交信息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7D95D1B-ED2F-DFFE-4794-160A90DCD36B}"/>
              </a:ext>
            </a:extLst>
          </p:cNvPr>
          <p:cNvCxnSpPr>
            <a:stCxn id="13" idx="2"/>
            <a:endCxn id="22" idx="0"/>
          </p:cNvCxnSpPr>
          <p:nvPr/>
        </p:nvCxnSpPr>
        <p:spPr>
          <a:xfrm>
            <a:off x="9413549" y="2611507"/>
            <a:ext cx="0" cy="47450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C6D2C30-39F2-CFDF-78F5-78A6B99BA21B}"/>
              </a:ext>
            </a:extLst>
          </p:cNvPr>
          <p:cNvSpPr txBox="1"/>
          <p:nvPr/>
        </p:nvSpPr>
        <p:spPr>
          <a:xfrm>
            <a:off x="9504473" y="2734461"/>
            <a:ext cx="197425" cy="2286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62500" lnSpcReduction="20000"/>
          </a:bodyPr>
          <a:lstStyle/>
          <a:p>
            <a:pPr algn="ctr"/>
            <a:r>
              <a:rPr lang="en-US" altLang="zh-CN"/>
              <a:t>Y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4B32C57-B258-D79C-81AB-F4E57A79E92D}"/>
              </a:ext>
            </a:extLst>
          </p:cNvPr>
          <p:cNvSpPr/>
          <p:nvPr/>
        </p:nvSpPr>
        <p:spPr bwMode="auto">
          <a:xfrm>
            <a:off x="5992595" y="3085293"/>
            <a:ext cx="1548245" cy="66357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主界面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5A901DF-CBB0-E939-0D2B-F17983820DD6}"/>
              </a:ext>
            </a:extLst>
          </p:cNvPr>
          <p:cNvCxnSpPr>
            <a:stCxn id="22" idx="1"/>
            <a:endCxn id="34" idx="3"/>
          </p:cNvCxnSpPr>
          <p:nvPr/>
        </p:nvCxnSpPr>
        <p:spPr>
          <a:xfrm flipH="1" flipV="1">
            <a:off x="7540840" y="3417081"/>
            <a:ext cx="1098586" cy="72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F8FC02B-55EA-D7CB-8034-BA681C3C5025}"/>
              </a:ext>
            </a:extLst>
          </p:cNvPr>
          <p:cNvCxnSpPr>
            <a:stCxn id="13" idx="2"/>
            <a:endCxn id="34" idx="0"/>
          </p:cNvCxnSpPr>
          <p:nvPr/>
        </p:nvCxnSpPr>
        <p:spPr>
          <a:xfrm flipH="1">
            <a:off x="6766718" y="2611507"/>
            <a:ext cx="2646831" cy="47378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7696A3E-ED6F-2D84-EDF2-E35E7FF06107}"/>
              </a:ext>
            </a:extLst>
          </p:cNvPr>
          <p:cNvSpPr txBox="1"/>
          <p:nvPr/>
        </p:nvSpPr>
        <p:spPr>
          <a:xfrm>
            <a:off x="8021537" y="2879938"/>
            <a:ext cx="230827" cy="22808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62500" lnSpcReduction="20000"/>
          </a:bodyPr>
          <a:lstStyle/>
          <a:p>
            <a:pPr algn="ctr"/>
            <a:r>
              <a:rPr lang="en-US" altLang="zh-CN"/>
              <a:t>N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5144FF69-A939-1C57-DAF5-D160BFA5A28E}"/>
              </a:ext>
            </a:extLst>
          </p:cNvPr>
          <p:cNvSpPr/>
          <p:nvPr/>
        </p:nvSpPr>
        <p:spPr bwMode="auto">
          <a:xfrm>
            <a:off x="3742963" y="3085293"/>
            <a:ext cx="1548245" cy="66357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dk1"/>
                </a:solidFill>
              </a:rPr>
              <a:t>数据呈现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4A808A1-A34E-CCB4-5F85-5CAFCA4D7B26}"/>
              </a:ext>
            </a:extLst>
          </p:cNvPr>
          <p:cNvCxnSpPr>
            <a:stCxn id="34" idx="1"/>
            <a:endCxn id="48" idx="3"/>
          </p:cNvCxnSpPr>
          <p:nvPr/>
        </p:nvCxnSpPr>
        <p:spPr>
          <a:xfrm flipH="1">
            <a:off x="5291208" y="3417081"/>
            <a:ext cx="70138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F594EE4-91F6-7FD9-133C-327FB256544F}"/>
              </a:ext>
            </a:extLst>
          </p:cNvPr>
          <p:cNvSpPr/>
          <p:nvPr/>
        </p:nvSpPr>
        <p:spPr bwMode="auto">
          <a:xfrm>
            <a:off x="1491600" y="3085292"/>
            <a:ext cx="1548245" cy="66357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dk1"/>
                </a:solidFill>
              </a:rPr>
              <a:t>校园模块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3C72A8E-2A37-C6AD-7609-FBF05F0D6C27}"/>
              </a:ext>
            </a:extLst>
          </p:cNvPr>
          <p:cNvCxnSpPr>
            <a:cxnSpLocks/>
          </p:cNvCxnSpPr>
          <p:nvPr/>
        </p:nvCxnSpPr>
        <p:spPr>
          <a:xfrm flipH="1">
            <a:off x="3041576" y="3417079"/>
            <a:ext cx="70138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A2201236-3131-B4BE-DB1C-5508C14EC28A}"/>
              </a:ext>
            </a:extLst>
          </p:cNvPr>
          <p:cNvSpPr txBox="1"/>
          <p:nvPr/>
        </p:nvSpPr>
        <p:spPr>
          <a:xfrm>
            <a:off x="2934146" y="2834608"/>
            <a:ext cx="960789" cy="795324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ctr"/>
            <a:r>
              <a:rPr lang="zh-CN" altLang="en-US" sz="1400"/>
              <a:t>切换</a:t>
            </a:r>
            <a:endParaRPr lang="zh-CN" altLang="en-US" sz="1400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1363442-E5E3-92B0-4008-0467C4A54772}"/>
              </a:ext>
            </a:extLst>
          </p:cNvPr>
          <p:cNvSpPr/>
          <p:nvPr/>
        </p:nvSpPr>
        <p:spPr bwMode="auto">
          <a:xfrm>
            <a:off x="1491600" y="4515774"/>
            <a:ext cx="1548245" cy="66357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个人中心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B9B9E03-C1EB-C615-69FF-451E633BD5B0}"/>
              </a:ext>
            </a:extLst>
          </p:cNvPr>
          <p:cNvSpPr/>
          <p:nvPr/>
        </p:nvSpPr>
        <p:spPr bwMode="auto">
          <a:xfrm>
            <a:off x="3741232" y="4515773"/>
            <a:ext cx="1548245" cy="66357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dk1"/>
                </a:solidFill>
              </a:rPr>
              <a:t>查改信息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98B436D-6987-450E-B460-A2D2717E163D}"/>
              </a:ext>
            </a:extLst>
          </p:cNvPr>
          <p:cNvCxnSpPr/>
          <p:nvPr/>
        </p:nvCxnSpPr>
        <p:spPr>
          <a:xfrm flipV="1">
            <a:off x="3062981" y="4847559"/>
            <a:ext cx="70311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208ABE9-E8B0-25CD-8AA8-25FAEE01527E}"/>
              </a:ext>
            </a:extLst>
          </p:cNvPr>
          <p:cNvCxnSpPr>
            <a:stCxn id="51" idx="2"/>
            <a:endCxn id="57" idx="0"/>
          </p:cNvCxnSpPr>
          <p:nvPr/>
        </p:nvCxnSpPr>
        <p:spPr>
          <a:xfrm>
            <a:off x="2265723" y="3748867"/>
            <a:ext cx="0" cy="76690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66FF2930-8D3B-EAF3-B60B-8885BDC9B086}"/>
              </a:ext>
            </a:extLst>
          </p:cNvPr>
          <p:cNvSpPr txBox="1"/>
          <p:nvPr/>
        </p:nvSpPr>
        <p:spPr>
          <a:xfrm>
            <a:off x="2421082" y="3979718"/>
            <a:ext cx="641897" cy="417118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B9DA4D0-A5E7-5DB1-7F7B-BE100C3CB360}"/>
              </a:ext>
            </a:extLst>
          </p:cNvPr>
          <p:cNvSpPr txBox="1"/>
          <p:nvPr/>
        </p:nvSpPr>
        <p:spPr>
          <a:xfrm>
            <a:off x="2102190" y="3748866"/>
            <a:ext cx="960789" cy="795324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ctr"/>
            <a:r>
              <a:rPr lang="zh-CN" altLang="en-US" sz="1400"/>
              <a:t>切换</a:t>
            </a:r>
            <a:endParaRPr lang="zh-CN" altLang="en-US" sz="1400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71EDE6C5-4656-C01D-C729-F6773353FC26}"/>
              </a:ext>
            </a:extLst>
          </p:cNvPr>
          <p:cNvSpPr/>
          <p:nvPr/>
        </p:nvSpPr>
        <p:spPr bwMode="auto">
          <a:xfrm>
            <a:off x="5967728" y="4515771"/>
            <a:ext cx="1548245" cy="66357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修改密码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7F89D6D-8B8D-1E0F-0595-D748B09D7763}"/>
              </a:ext>
            </a:extLst>
          </p:cNvPr>
          <p:cNvCxnSpPr/>
          <p:nvPr/>
        </p:nvCxnSpPr>
        <p:spPr>
          <a:xfrm flipV="1">
            <a:off x="5289477" y="4842201"/>
            <a:ext cx="70311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4E30C5E-C22B-D22A-71F7-A3AC9071DEE6}"/>
              </a:ext>
            </a:extLst>
          </p:cNvPr>
          <p:cNvSpPr/>
          <p:nvPr/>
        </p:nvSpPr>
        <p:spPr bwMode="auto">
          <a:xfrm>
            <a:off x="8639426" y="4510413"/>
            <a:ext cx="1548245" cy="66357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dk1"/>
                </a:solidFill>
              </a:rPr>
              <a:t>结束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7BB5936-4791-450C-3647-B0D91E5C3815}"/>
              </a:ext>
            </a:extLst>
          </p:cNvPr>
          <p:cNvCxnSpPr>
            <a:stCxn id="64" idx="3"/>
            <a:endCxn id="66" idx="1"/>
          </p:cNvCxnSpPr>
          <p:nvPr/>
        </p:nvCxnSpPr>
        <p:spPr>
          <a:xfrm flipV="1">
            <a:off x="7515973" y="4842201"/>
            <a:ext cx="1123453" cy="53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283174"/>
      </p:ext>
    </p:extLst>
  </p:cSld>
  <p:clrMapOvr>
    <a:masterClrMapping/>
  </p:clrMapOvr>
  <p:transition spd="slow" advTm="3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 bwMode="auto">
          <a:xfrm>
            <a:off x="1199764" y="5077374"/>
            <a:ext cx="3387363" cy="459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7" y="249463"/>
            <a:ext cx="10850563" cy="663575"/>
          </a:xfrm>
        </p:spPr>
        <p:txBody>
          <a:bodyPr/>
          <a:lstStyle/>
          <a:p>
            <a:r>
              <a:rPr lang="zh-CN" altLang="en-US" sz="2800"/>
              <a:t>产品演示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E9E588-3940-FE4A-DCF5-C7F256058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750" y="1406919"/>
            <a:ext cx="2929195" cy="29479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00A66F5-C52E-4EFE-40F1-1B80FA161196}"/>
              </a:ext>
            </a:extLst>
          </p:cNvPr>
          <p:cNvSpPr txBox="1"/>
          <p:nvPr/>
        </p:nvSpPr>
        <p:spPr>
          <a:xfrm>
            <a:off x="-405185" y="4516984"/>
            <a:ext cx="7471063" cy="66357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spc="150"/>
              <a:t>腾讯云图</a:t>
            </a:r>
            <a:endParaRPr lang="zh-CN" altLang="en-US" sz="2800" spc="15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A7BF6F-E4F4-CE21-4134-3403ED415471}"/>
              </a:ext>
            </a:extLst>
          </p:cNvPr>
          <p:cNvSpPr txBox="1"/>
          <p:nvPr/>
        </p:nvSpPr>
        <p:spPr>
          <a:xfrm>
            <a:off x="4346940" y="4516983"/>
            <a:ext cx="7471063" cy="66357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spc="150"/>
              <a:t>手机端</a:t>
            </a:r>
            <a:endParaRPr lang="zh-CN" altLang="en-US" sz="2800" spc="15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559ACF-E0FC-E44D-2DAB-4F13C9E3AF24}"/>
              </a:ext>
            </a:extLst>
          </p:cNvPr>
          <p:cNvSpPr txBox="1"/>
          <p:nvPr/>
        </p:nvSpPr>
        <p:spPr>
          <a:xfrm>
            <a:off x="1960478" y="5483030"/>
            <a:ext cx="7471063" cy="66357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spc="150"/>
              <a:t>登录准考证号：</a:t>
            </a:r>
            <a:r>
              <a:rPr lang="en-US" altLang="zh-CN" sz="2800" spc="150"/>
              <a:t>a20220000~a20220499   </a:t>
            </a:r>
            <a:r>
              <a:rPr lang="zh-CN" altLang="en-US" sz="2800" spc="150"/>
              <a:t>密码：</a:t>
            </a:r>
            <a:r>
              <a:rPr lang="en-US" altLang="zh-CN" sz="2800" spc="150"/>
              <a:t>123456</a:t>
            </a:r>
            <a:endParaRPr lang="zh-CN" altLang="en-US" sz="2800" spc="15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8892D9F-548F-64B3-B7B3-4D8B18DA3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486" y="1406919"/>
            <a:ext cx="2947972" cy="294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63770"/>
      </p:ext>
    </p:extLst>
  </p:cSld>
  <p:clrMapOvr>
    <a:masterClrMapping/>
  </p:clrMapOvr>
  <p:transition spd="slow" advTm="3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41437" y="3653188"/>
            <a:ext cx="11283626" cy="4504325"/>
            <a:chOff x="377371" y="2358885"/>
            <a:chExt cx="11283626" cy="4504325"/>
          </a:xfrm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3" name="矩形 2"/>
            <p:cNvSpPr/>
            <p:nvPr/>
          </p:nvSpPr>
          <p:spPr bwMode="auto">
            <a:xfrm>
              <a:off x="377371" y="4916696"/>
              <a:ext cx="1170646" cy="1941304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1793239" y="3817385"/>
              <a:ext cx="1170646" cy="299738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3473781" y="5038363"/>
              <a:ext cx="1170646" cy="181003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5339549" y="2358885"/>
              <a:ext cx="1170646" cy="446449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 bwMode="auto">
            <a:xfrm>
              <a:off x="7175629" y="2883814"/>
              <a:ext cx="1170646" cy="396458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 bwMode="auto">
            <a:xfrm>
              <a:off x="8887338" y="4273295"/>
              <a:ext cx="1170646" cy="258246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10490351" y="5154570"/>
              <a:ext cx="1170646" cy="170864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sp>
        <p:nvSpPr>
          <p:cNvPr id="34" name="îŝļíḓé"/>
          <p:cNvSpPr/>
          <p:nvPr/>
        </p:nvSpPr>
        <p:spPr bwMode="auto">
          <a:xfrm>
            <a:off x="4366502" y="4838351"/>
            <a:ext cx="390170" cy="281247"/>
          </a:xfrm>
          <a:custGeom>
            <a:avLst/>
            <a:gdLst>
              <a:gd name="T0" fmla="*/ 38 w 101"/>
              <a:gd name="T1" fmla="*/ 73 h 73"/>
              <a:gd name="T2" fmla="*/ 38 w 101"/>
              <a:gd name="T3" fmla="*/ 62 h 73"/>
              <a:gd name="T4" fmla="*/ 46 w 101"/>
              <a:gd name="T5" fmla="*/ 50 h 73"/>
              <a:gd name="T6" fmla="*/ 10 w 101"/>
              <a:gd name="T7" fmla="*/ 33 h 73"/>
              <a:gd name="T8" fmla="*/ 3 w 101"/>
              <a:gd name="T9" fmla="*/ 0 h 73"/>
              <a:gd name="T10" fmla="*/ 98 w 101"/>
              <a:gd name="T11" fmla="*/ 2 h 73"/>
              <a:gd name="T12" fmla="*/ 68 w 101"/>
              <a:gd name="T13" fmla="*/ 42 h 73"/>
              <a:gd name="T14" fmla="*/ 56 w 101"/>
              <a:gd name="T15" fmla="*/ 62 h 73"/>
              <a:gd name="T16" fmla="*/ 68 w 101"/>
              <a:gd name="T17" fmla="*/ 68 h 73"/>
              <a:gd name="T18" fmla="*/ 38 w 101"/>
              <a:gd name="T19" fmla="*/ 65 h 73"/>
              <a:gd name="T20" fmla="*/ 38 w 101"/>
              <a:gd name="T21" fmla="*/ 70 h 73"/>
              <a:gd name="T22" fmla="*/ 65 w 101"/>
              <a:gd name="T23" fmla="*/ 68 h 73"/>
              <a:gd name="T24" fmla="*/ 53 w 101"/>
              <a:gd name="T25" fmla="*/ 65 h 73"/>
              <a:gd name="T26" fmla="*/ 54 w 101"/>
              <a:gd name="T27" fmla="*/ 47 h 73"/>
              <a:gd name="T28" fmla="*/ 67 w 101"/>
              <a:gd name="T29" fmla="*/ 39 h 73"/>
              <a:gd name="T30" fmla="*/ 88 w 101"/>
              <a:gd name="T31" fmla="*/ 31 h 73"/>
              <a:gd name="T32" fmla="*/ 5 w 101"/>
              <a:gd name="T33" fmla="*/ 3 h 73"/>
              <a:gd name="T34" fmla="*/ 33 w 101"/>
              <a:gd name="T35" fmla="*/ 39 h 73"/>
              <a:gd name="T36" fmla="*/ 34 w 101"/>
              <a:gd name="T37" fmla="*/ 39 h 73"/>
              <a:gd name="T38" fmla="*/ 49 w 101"/>
              <a:gd name="T39" fmla="*/ 48 h 73"/>
              <a:gd name="T40" fmla="*/ 38 w 101"/>
              <a:gd name="T41" fmla="*/ 65 h 73"/>
              <a:gd name="T42" fmla="*/ 71 w 101"/>
              <a:gd name="T43" fmla="*/ 31 h 73"/>
              <a:gd name="T44" fmla="*/ 78 w 101"/>
              <a:gd name="T45" fmla="*/ 7 h 73"/>
              <a:gd name="T46" fmla="*/ 91 w 101"/>
              <a:gd name="T47" fmla="*/ 8 h 73"/>
              <a:gd name="T48" fmla="*/ 70 w 101"/>
              <a:gd name="T49" fmla="*/ 34 h 73"/>
              <a:gd name="T50" fmla="*/ 75 w 101"/>
              <a:gd name="T51" fmla="*/ 30 h 73"/>
              <a:gd name="T52" fmla="*/ 81 w 101"/>
              <a:gd name="T53" fmla="*/ 10 h 73"/>
              <a:gd name="T54" fmla="*/ 27 w 101"/>
              <a:gd name="T55" fmla="*/ 34 h 73"/>
              <a:gd name="T56" fmla="*/ 9 w 101"/>
              <a:gd name="T57" fmla="*/ 7 h 73"/>
              <a:gd name="T58" fmla="*/ 22 w 101"/>
              <a:gd name="T59" fmla="*/ 9 h 73"/>
              <a:gd name="T60" fmla="*/ 30 w 101"/>
              <a:gd name="T61" fmla="*/ 34 h 73"/>
              <a:gd name="T62" fmla="*/ 25 w 101"/>
              <a:gd name="T63" fmla="*/ 30 h 73"/>
              <a:gd name="T64" fmla="*/ 12 w 101"/>
              <a:gd name="T65" fmla="*/ 1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1" h="73">
                <a:moveTo>
                  <a:pt x="62" y="73"/>
                </a:moveTo>
                <a:cubicBezTo>
                  <a:pt x="38" y="73"/>
                  <a:pt x="38" y="73"/>
                  <a:pt x="38" y="73"/>
                </a:cubicBezTo>
                <a:cubicBezTo>
                  <a:pt x="34" y="73"/>
                  <a:pt x="32" y="71"/>
                  <a:pt x="32" y="68"/>
                </a:cubicBezTo>
                <a:cubicBezTo>
                  <a:pt x="32" y="65"/>
                  <a:pt x="34" y="62"/>
                  <a:pt x="38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50"/>
                  <a:pt x="46" y="50"/>
                  <a:pt x="46" y="50"/>
                </a:cubicBezTo>
                <a:cubicBezTo>
                  <a:pt x="41" y="49"/>
                  <a:pt x="36" y="46"/>
                  <a:pt x="32" y="42"/>
                </a:cubicBezTo>
                <a:cubicBezTo>
                  <a:pt x="23" y="42"/>
                  <a:pt x="15" y="39"/>
                  <a:pt x="10" y="33"/>
                </a:cubicBezTo>
                <a:cubicBezTo>
                  <a:pt x="0" y="21"/>
                  <a:pt x="2" y="2"/>
                  <a:pt x="3" y="2"/>
                </a:cubicBezTo>
                <a:cubicBezTo>
                  <a:pt x="3" y="0"/>
                  <a:pt x="3" y="0"/>
                  <a:pt x="3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2"/>
                  <a:pt x="98" y="2"/>
                  <a:pt x="98" y="2"/>
                </a:cubicBezTo>
                <a:cubicBezTo>
                  <a:pt x="98" y="2"/>
                  <a:pt x="101" y="21"/>
                  <a:pt x="90" y="33"/>
                </a:cubicBezTo>
                <a:cubicBezTo>
                  <a:pt x="85" y="39"/>
                  <a:pt x="78" y="42"/>
                  <a:pt x="68" y="42"/>
                </a:cubicBezTo>
                <a:cubicBezTo>
                  <a:pt x="64" y="46"/>
                  <a:pt x="60" y="49"/>
                  <a:pt x="56" y="50"/>
                </a:cubicBezTo>
                <a:cubicBezTo>
                  <a:pt x="56" y="62"/>
                  <a:pt x="56" y="62"/>
                  <a:pt x="56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65" y="62"/>
                  <a:pt x="68" y="65"/>
                  <a:pt x="68" y="68"/>
                </a:cubicBezTo>
                <a:cubicBezTo>
                  <a:pt x="68" y="71"/>
                  <a:pt x="65" y="73"/>
                  <a:pt x="62" y="73"/>
                </a:cubicBezTo>
                <a:close/>
                <a:moveTo>
                  <a:pt x="38" y="65"/>
                </a:moveTo>
                <a:cubicBezTo>
                  <a:pt x="36" y="65"/>
                  <a:pt x="35" y="66"/>
                  <a:pt x="35" y="68"/>
                </a:cubicBezTo>
                <a:cubicBezTo>
                  <a:pt x="35" y="69"/>
                  <a:pt x="36" y="70"/>
                  <a:pt x="38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4" y="70"/>
                  <a:pt x="65" y="69"/>
                  <a:pt x="65" y="68"/>
                </a:cubicBezTo>
                <a:cubicBezTo>
                  <a:pt x="65" y="66"/>
                  <a:pt x="64" y="65"/>
                  <a:pt x="62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48"/>
                  <a:pt x="53" y="48"/>
                  <a:pt x="53" y="48"/>
                </a:cubicBezTo>
                <a:cubicBezTo>
                  <a:pt x="54" y="47"/>
                  <a:pt x="54" y="47"/>
                  <a:pt x="54" y="47"/>
                </a:cubicBezTo>
                <a:cubicBezTo>
                  <a:pt x="58" y="46"/>
                  <a:pt x="63" y="44"/>
                  <a:pt x="6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77" y="39"/>
                  <a:pt x="83" y="36"/>
                  <a:pt x="88" y="31"/>
                </a:cubicBezTo>
                <a:cubicBezTo>
                  <a:pt x="96" y="22"/>
                  <a:pt x="96" y="8"/>
                  <a:pt x="95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8"/>
                  <a:pt x="5" y="22"/>
                  <a:pt x="13" y="31"/>
                </a:cubicBezTo>
                <a:cubicBezTo>
                  <a:pt x="17" y="36"/>
                  <a:pt x="24" y="39"/>
                  <a:pt x="33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8" y="44"/>
                  <a:pt x="43" y="47"/>
                  <a:pt x="47" y="48"/>
                </a:cubicBezTo>
                <a:cubicBezTo>
                  <a:pt x="49" y="48"/>
                  <a:pt x="49" y="48"/>
                  <a:pt x="49" y="48"/>
                </a:cubicBezTo>
                <a:cubicBezTo>
                  <a:pt x="49" y="65"/>
                  <a:pt x="49" y="65"/>
                  <a:pt x="49" y="65"/>
                </a:cubicBezTo>
                <a:lnTo>
                  <a:pt x="38" y="65"/>
                </a:lnTo>
                <a:close/>
                <a:moveTo>
                  <a:pt x="70" y="34"/>
                </a:moveTo>
                <a:cubicBezTo>
                  <a:pt x="71" y="31"/>
                  <a:pt x="71" y="31"/>
                  <a:pt x="71" y="31"/>
                </a:cubicBezTo>
                <a:cubicBezTo>
                  <a:pt x="75" y="25"/>
                  <a:pt x="77" y="17"/>
                  <a:pt x="78" y="9"/>
                </a:cubicBezTo>
                <a:cubicBezTo>
                  <a:pt x="78" y="7"/>
                  <a:pt x="78" y="7"/>
                  <a:pt x="78" y="7"/>
                </a:cubicBezTo>
                <a:cubicBezTo>
                  <a:pt x="91" y="7"/>
                  <a:pt x="91" y="7"/>
                  <a:pt x="91" y="7"/>
                </a:cubicBezTo>
                <a:cubicBezTo>
                  <a:pt x="91" y="8"/>
                  <a:pt x="91" y="8"/>
                  <a:pt x="91" y="8"/>
                </a:cubicBezTo>
                <a:cubicBezTo>
                  <a:pt x="91" y="28"/>
                  <a:pt x="78" y="33"/>
                  <a:pt x="73" y="34"/>
                </a:cubicBezTo>
                <a:lnTo>
                  <a:pt x="70" y="34"/>
                </a:lnTo>
                <a:close/>
                <a:moveTo>
                  <a:pt x="81" y="10"/>
                </a:moveTo>
                <a:cubicBezTo>
                  <a:pt x="80" y="17"/>
                  <a:pt x="78" y="24"/>
                  <a:pt x="75" y="30"/>
                </a:cubicBezTo>
                <a:cubicBezTo>
                  <a:pt x="81" y="28"/>
                  <a:pt x="88" y="23"/>
                  <a:pt x="88" y="10"/>
                </a:cubicBezTo>
                <a:lnTo>
                  <a:pt x="81" y="10"/>
                </a:lnTo>
                <a:close/>
                <a:moveTo>
                  <a:pt x="30" y="34"/>
                </a:moveTo>
                <a:cubicBezTo>
                  <a:pt x="27" y="34"/>
                  <a:pt x="27" y="34"/>
                  <a:pt x="27" y="34"/>
                </a:cubicBezTo>
                <a:cubicBezTo>
                  <a:pt x="22" y="32"/>
                  <a:pt x="10" y="28"/>
                  <a:pt x="9" y="8"/>
                </a:cubicBezTo>
                <a:cubicBezTo>
                  <a:pt x="9" y="7"/>
                  <a:pt x="9" y="7"/>
                  <a:pt x="9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9"/>
                  <a:pt x="22" y="9"/>
                  <a:pt x="22" y="9"/>
                </a:cubicBezTo>
                <a:cubicBezTo>
                  <a:pt x="23" y="17"/>
                  <a:pt x="25" y="25"/>
                  <a:pt x="29" y="31"/>
                </a:cubicBezTo>
                <a:lnTo>
                  <a:pt x="30" y="34"/>
                </a:lnTo>
                <a:close/>
                <a:moveTo>
                  <a:pt x="12" y="10"/>
                </a:moveTo>
                <a:cubicBezTo>
                  <a:pt x="13" y="23"/>
                  <a:pt x="19" y="28"/>
                  <a:pt x="25" y="30"/>
                </a:cubicBezTo>
                <a:cubicBezTo>
                  <a:pt x="22" y="24"/>
                  <a:pt x="20" y="17"/>
                  <a:pt x="19" y="10"/>
                </a:cubicBezTo>
                <a:lnTo>
                  <a:pt x="12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9" name="ïṡļïďè"/>
          <p:cNvSpPr/>
          <p:nvPr/>
        </p:nvSpPr>
        <p:spPr bwMode="auto">
          <a:xfrm>
            <a:off x="5784914" y="4698789"/>
            <a:ext cx="312136" cy="385292"/>
          </a:xfrm>
          <a:custGeom>
            <a:avLst/>
            <a:gdLst>
              <a:gd name="T0" fmla="*/ 190 w 192"/>
              <a:gd name="T1" fmla="*/ 29 h 237"/>
              <a:gd name="T2" fmla="*/ 164 w 192"/>
              <a:gd name="T3" fmla="*/ 67 h 237"/>
              <a:gd name="T4" fmla="*/ 159 w 192"/>
              <a:gd name="T5" fmla="*/ 71 h 237"/>
              <a:gd name="T6" fmla="*/ 69 w 192"/>
              <a:gd name="T7" fmla="*/ 199 h 237"/>
              <a:gd name="T8" fmla="*/ 5 w 192"/>
              <a:gd name="T9" fmla="*/ 230 h 237"/>
              <a:gd name="T10" fmla="*/ 14 w 192"/>
              <a:gd name="T11" fmla="*/ 164 h 237"/>
              <a:gd name="T12" fmla="*/ 109 w 192"/>
              <a:gd name="T13" fmla="*/ 36 h 237"/>
              <a:gd name="T14" fmla="*/ 112 w 192"/>
              <a:gd name="T15" fmla="*/ 34 h 237"/>
              <a:gd name="T16" fmla="*/ 133 w 192"/>
              <a:gd name="T17" fmla="*/ 3 h 237"/>
              <a:gd name="T18" fmla="*/ 128 w 192"/>
              <a:gd name="T19" fmla="*/ 0 h 237"/>
              <a:gd name="T20" fmla="*/ 12 w 192"/>
              <a:gd name="T21" fmla="*/ 161 h 237"/>
              <a:gd name="T22" fmla="*/ 0 w 192"/>
              <a:gd name="T23" fmla="*/ 237 h 237"/>
              <a:gd name="T24" fmla="*/ 71 w 192"/>
              <a:gd name="T25" fmla="*/ 204 h 237"/>
              <a:gd name="T26" fmla="*/ 71 w 192"/>
              <a:gd name="T27" fmla="*/ 204 h 237"/>
              <a:gd name="T28" fmla="*/ 173 w 192"/>
              <a:gd name="T29" fmla="*/ 62 h 237"/>
              <a:gd name="T30" fmla="*/ 192 w 192"/>
              <a:gd name="T31" fmla="*/ 31 h 237"/>
              <a:gd name="T32" fmla="*/ 190 w 192"/>
              <a:gd name="T33" fmla="*/ 29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2" h="237">
                <a:moveTo>
                  <a:pt x="190" y="29"/>
                </a:moveTo>
                <a:lnTo>
                  <a:pt x="164" y="67"/>
                </a:lnTo>
                <a:lnTo>
                  <a:pt x="159" y="71"/>
                </a:lnTo>
                <a:lnTo>
                  <a:pt x="69" y="199"/>
                </a:lnTo>
                <a:lnTo>
                  <a:pt x="5" y="230"/>
                </a:lnTo>
                <a:lnTo>
                  <a:pt x="14" y="164"/>
                </a:lnTo>
                <a:lnTo>
                  <a:pt x="109" y="36"/>
                </a:lnTo>
                <a:lnTo>
                  <a:pt x="112" y="34"/>
                </a:lnTo>
                <a:lnTo>
                  <a:pt x="133" y="3"/>
                </a:lnTo>
                <a:lnTo>
                  <a:pt x="128" y="0"/>
                </a:lnTo>
                <a:lnTo>
                  <a:pt x="12" y="161"/>
                </a:lnTo>
                <a:lnTo>
                  <a:pt x="0" y="237"/>
                </a:lnTo>
                <a:lnTo>
                  <a:pt x="71" y="204"/>
                </a:lnTo>
                <a:lnTo>
                  <a:pt x="71" y="204"/>
                </a:lnTo>
                <a:lnTo>
                  <a:pt x="173" y="62"/>
                </a:lnTo>
                <a:lnTo>
                  <a:pt x="192" y="31"/>
                </a:lnTo>
                <a:lnTo>
                  <a:pt x="190" y="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0" name="îṧļîḓe"/>
          <p:cNvSpPr/>
          <p:nvPr/>
        </p:nvSpPr>
        <p:spPr bwMode="auto">
          <a:xfrm>
            <a:off x="5832061" y="4757316"/>
            <a:ext cx="157695" cy="216218"/>
          </a:xfrm>
          <a:custGeom>
            <a:avLst/>
            <a:gdLst>
              <a:gd name="T0" fmla="*/ 41 w 41"/>
              <a:gd name="T1" fmla="*/ 0 h 56"/>
              <a:gd name="T2" fmla="*/ 40 w 41"/>
              <a:gd name="T3" fmla="*/ 2 h 56"/>
              <a:gd name="T4" fmla="*/ 2 w 41"/>
              <a:gd name="T5" fmla="*/ 56 h 56"/>
              <a:gd name="T6" fmla="*/ 0 w 41"/>
              <a:gd name="T7" fmla="*/ 55 h 56"/>
              <a:gd name="T8" fmla="*/ 38 w 41"/>
              <a:gd name="T9" fmla="*/ 1 h 56"/>
              <a:gd name="T10" fmla="*/ 39 w 41"/>
              <a:gd name="T11" fmla="*/ 0 h 56"/>
              <a:gd name="T12" fmla="*/ 41 w 41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56">
                <a:moveTo>
                  <a:pt x="41" y="0"/>
                </a:moveTo>
                <a:cubicBezTo>
                  <a:pt x="40" y="2"/>
                  <a:pt x="40" y="2"/>
                  <a:pt x="40" y="2"/>
                </a:cubicBezTo>
                <a:cubicBezTo>
                  <a:pt x="2" y="56"/>
                  <a:pt x="2" y="56"/>
                  <a:pt x="2" y="56"/>
                </a:cubicBezTo>
                <a:cubicBezTo>
                  <a:pt x="0" y="55"/>
                  <a:pt x="0" y="55"/>
                  <a:pt x="0" y="55"/>
                </a:cubicBezTo>
                <a:cubicBezTo>
                  <a:pt x="38" y="1"/>
                  <a:pt x="38" y="1"/>
                  <a:pt x="38" y="1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0"/>
                  <a:pt x="4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1" name="ïSlïḍè"/>
          <p:cNvSpPr/>
          <p:nvPr/>
        </p:nvSpPr>
        <p:spPr bwMode="auto">
          <a:xfrm>
            <a:off x="5854820" y="4765443"/>
            <a:ext cx="162571" cy="225972"/>
          </a:xfrm>
          <a:custGeom>
            <a:avLst/>
            <a:gdLst>
              <a:gd name="T0" fmla="*/ 42 w 42"/>
              <a:gd name="T1" fmla="*/ 1 h 59"/>
              <a:gd name="T2" fmla="*/ 41 w 42"/>
              <a:gd name="T3" fmla="*/ 3 h 59"/>
              <a:gd name="T4" fmla="*/ 2 w 42"/>
              <a:gd name="T5" fmla="*/ 59 h 59"/>
              <a:gd name="T6" fmla="*/ 0 w 42"/>
              <a:gd name="T7" fmla="*/ 58 h 59"/>
              <a:gd name="T8" fmla="*/ 39 w 42"/>
              <a:gd name="T9" fmla="*/ 2 h 59"/>
              <a:gd name="T10" fmla="*/ 40 w 42"/>
              <a:gd name="T11" fmla="*/ 0 h 59"/>
              <a:gd name="T12" fmla="*/ 42 w 42"/>
              <a:gd name="T1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59">
                <a:moveTo>
                  <a:pt x="42" y="1"/>
                </a:moveTo>
                <a:cubicBezTo>
                  <a:pt x="41" y="3"/>
                  <a:pt x="41" y="3"/>
                  <a:pt x="41" y="3"/>
                </a:cubicBezTo>
                <a:cubicBezTo>
                  <a:pt x="2" y="59"/>
                  <a:pt x="2" y="59"/>
                  <a:pt x="2" y="59"/>
                </a:cubicBezTo>
                <a:cubicBezTo>
                  <a:pt x="0" y="58"/>
                  <a:pt x="0" y="58"/>
                  <a:pt x="0" y="58"/>
                </a:cubicBezTo>
                <a:cubicBezTo>
                  <a:pt x="39" y="2"/>
                  <a:pt x="39" y="2"/>
                  <a:pt x="39" y="2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1"/>
                  <a:pt x="41" y="1"/>
                  <a:pt x="42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" name="íŝļíḋê"/>
          <p:cNvSpPr/>
          <p:nvPr/>
        </p:nvSpPr>
        <p:spPr bwMode="auto">
          <a:xfrm>
            <a:off x="5877580" y="4783326"/>
            <a:ext cx="162571" cy="224347"/>
          </a:xfrm>
          <a:custGeom>
            <a:avLst/>
            <a:gdLst>
              <a:gd name="T0" fmla="*/ 42 w 42"/>
              <a:gd name="T1" fmla="*/ 2 h 58"/>
              <a:gd name="T2" fmla="*/ 41 w 42"/>
              <a:gd name="T3" fmla="*/ 4 h 58"/>
              <a:gd name="T4" fmla="*/ 2 w 42"/>
              <a:gd name="T5" fmla="*/ 58 h 58"/>
              <a:gd name="T6" fmla="*/ 0 w 42"/>
              <a:gd name="T7" fmla="*/ 57 h 58"/>
              <a:gd name="T8" fmla="*/ 40 w 42"/>
              <a:gd name="T9" fmla="*/ 2 h 58"/>
              <a:gd name="T10" fmla="*/ 41 w 42"/>
              <a:gd name="T11" fmla="*/ 0 h 58"/>
              <a:gd name="T12" fmla="*/ 42 w 42"/>
              <a:gd name="T13" fmla="*/ 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58">
                <a:moveTo>
                  <a:pt x="42" y="2"/>
                </a:moveTo>
                <a:cubicBezTo>
                  <a:pt x="41" y="4"/>
                  <a:pt x="41" y="4"/>
                  <a:pt x="41" y="4"/>
                </a:cubicBezTo>
                <a:cubicBezTo>
                  <a:pt x="2" y="58"/>
                  <a:pt x="2" y="58"/>
                  <a:pt x="2" y="58"/>
                </a:cubicBezTo>
                <a:cubicBezTo>
                  <a:pt x="0" y="57"/>
                  <a:pt x="0" y="57"/>
                  <a:pt x="0" y="57"/>
                </a:cubicBezTo>
                <a:cubicBezTo>
                  <a:pt x="40" y="2"/>
                  <a:pt x="40" y="2"/>
                  <a:pt x="40" y="2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1"/>
                  <a:pt x="42" y="1"/>
                  <a:pt x="42" y="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3" name="iSḷïḋè"/>
          <p:cNvSpPr/>
          <p:nvPr/>
        </p:nvSpPr>
        <p:spPr bwMode="auto">
          <a:xfrm>
            <a:off x="5804423" y="4957276"/>
            <a:ext cx="100794" cy="73156"/>
          </a:xfrm>
          <a:custGeom>
            <a:avLst/>
            <a:gdLst>
              <a:gd name="T0" fmla="*/ 26 w 26"/>
              <a:gd name="T1" fmla="*/ 17 h 19"/>
              <a:gd name="T2" fmla="*/ 22 w 26"/>
              <a:gd name="T3" fmla="*/ 19 h 19"/>
              <a:gd name="T4" fmla="*/ 0 w 26"/>
              <a:gd name="T5" fmla="*/ 4 h 19"/>
              <a:gd name="T6" fmla="*/ 1 w 26"/>
              <a:gd name="T7" fmla="*/ 0 h 19"/>
              <a:gd name="T8" fmla="*/ 26 w 26"/>
              <a:gd name="T9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19">
                <a:moveTo>
                  <a:pt x="26" y="17"/>
                </a:moveTo>
                <a:cubicBezTo>
                  <a:pt x="22" y="19"/>
                  <a:pt x="22" y="19"/>
                  <a:pt x="22" y="19"/>
                </a:cubicBezTo>
                <a:cubicBezTo>
                  <a:pt x="15" y="5"/>
                  <a:pt x="0" y="4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7" y="2"/>
                  <a:pt x="26" y="1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4" name="íSḻïďè"/>
          <p:cNvSpPr/>
          <p:nvPr/>
        </p:nvSpPr>
        <p:spPr bwMode="auto">
          <a:xfrm>
            <a:off x="5793044" y="5027182"/>
            <a:ext cx="42268" cy="34139"/>
          </a:xfrm>
          <a:custGeom>
            <a:avLst/>
            <a:gdLst>
              <a:gd name="T0" fmla="*/ 11 w 11"/>
              <a:gd name="T1" fmla="*/ 8 h 9"/>
              <a:gd name="T2" fmla="*/ 8 w 11"/>
              <a:gd name="T3" fmla="*/ 9 h 9"/>
              <a:gd name="T4" fmla="*/ 0 w 11"/>
              <a:gd name="T5" fmla="*/ 3 h 9"/>
              <a:gd name="T6" fmla="*/ 1 w 11"/>
              <a:gd name="T7" fmla="*/ 0 h 9"/>
              <a:gd name="T8" fmla="*/ 11 w 11"/>
              <a:gd name="T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11" y="8"/>
                </a:moveTo>
                <a:cubicBezTo>
                  <a:pt x="8" y="9"/>
                  <a:pt x="8" y="9"/>
                  <a:pt x="8" y="9"/>
                </a:cubicBezTo>
                <a:cubicBezTo>
                  <a:pt x="5" y="5"/>
                  <a:pt x="0" y="3"/>
                  <a:pt x="0" y="3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8" y="2"/>
                  <a:pt x="11" y="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5" name="íŝḷidé"/>
          <p:cNvSpPr/>
          <p:nvPr/>
        </p:nvSpPr>
        <p:spPr bwMode="auto">
          <a:xfrm>
            <a:off x="5950737" y="4680906"/>
            <a:ext cx="154443" cy="141436"/>
          </a:xfrm>
          <a:custGeom>
            <a:avLst/>
            <a:gdLst>
              <a:gd name="T0" fmla="*/ 15 w 40"/>
              <a:gd name="T1" fmla="*/ 22 h 37"/>
              <a:gd name="T2" fmla="*/ 10 w 40"/>
              <a:gd name="T3" fmla="*/ 20 h 37"/>
              <a:gd name="T4" fmla="*/ 4 w 40"/>
              <a:gd name="T5" fmla="*/ 19 h 37"/>
              <a:gd name="T6" fmla="*/ 3 w 40"/>
              <a:gd name="T7" fmla="*/ 20 h 37"/>
              <a:gd name="T8" fmla="*/ 9 w 40"/>
              <a:gd name="T9" fmla="*/ 22 h 37"/>
              <a:gd name="T10" fmla="*/ 14 w 40"/>
              <a:gd name="T11" fmla="*/ 24 h 37"/>
              <a:gd name="T12" fmla="*/ 21 w 40"/>
              <a:gd name="T13" fmla="*/ 29 h 37"/>
              <a:gd name="T14" fmla="*/ 17 w 40"/>
              <a:gd name="T15" fmla="*/ 23 h 37"/>
              <a:gd name="T16" fmla="*/ 15 w 40"/>
              <a:gd name="T17" fmla="*/ 22 h 37"/>
              <a:gd name="T18" fmla="*/ 10 w 40"/>
              <a:gd name="T19" fmla="*/ 20 h 37"/>
              <a:gd name="T20" fmla="*/ 4 w 40"/>
              <a:gd name="T21" fmla="*/ 19 h 37"/>
              <a:gd name="T22" fmla="*/ 3 w 40"/>
              <a:gd name="T23" fmla="*/ 20 h 37"/>
              <a:gd name="T24" fmla="*/ 9 w 40"/>
              <a:gd name="T25" fmla="*/ 22 h 37"/>
              <a:gd name="T26" fmla="*/ 14 w 40"/>
              <a:gd name="T27" fmla="*/ 24 h 37"/>
              <a:gd name="T28" fmla="*/ 21 w 40"/>
              <a:gd name="T29" fmla="*/ 29 h 37"/>
              <a:gd name="T30" fmla="*/ 17 w 40"/>
              <a:gd name="T31" fmla="*/ 23 h 37"/>
              <a:gd name="T32" fmla="*/ 29 w 40"/>
              <a:gd name="T33" fmla="*/ 2 h 37"/>
              <a:gd name="T34" fmla="*/ 15 w 40"/>
              <a:gd name="T35" fmla="*/ 1 h 37"/>
              <a:gd name="T36" fmla="*/ 11 w 40"/>
              <a:gd name="T37" fmla="*/ 5 h 37"/>
              <a:gd name="T38" fmla="*/ 2 w 40"/>
              <a:gd name="T39" fmla="*/ 20 h 37"/>
              <a:gd name="T40" fmla="*/ 7 w 40"/>
              <a:gd name="T41" fmla="*/ 21 h 37"/>
              <a:gd name="T42" fmla="*/ 13 w 40"/>
              <a:gd name="T43" fmla="*/ 23 h 37"/>
              <a:gd name="T44" fmla="*/ 16 w 40"/>
              <a:gd name="T45" fmla="*/ 25 h 37"/>
              <a:gd name="T46" fmla="*/ 22 w 40"/>
              <a:gd name="T47" fmla="*/ 31 h 37"/>
              <a:gd name="T48" fmla="*/ 24 w 40"/>
              <a:gd name="T49" fmla="*/ 35 h 37"/>
              <a:gd name="T50" fmla="*/ 30 w 40"/>
              <a:gd name="T51" fmla="*/ 31 h 37"/>
              <a:gd name="T52" fmla="*/ 26 w 40"/>
              <a:gd name="T53" fmla="*/ 33 h 37"/>
              <a:gd name="T54" fmla="*/ 22 w 40"/>
              <a:gd name="T55" fmla="*/ 27 h 37"/>
              <a:gd name="T56" fmla="*/ 15 w 40"/>
              <a:gd name="T57" fmla="*/ 22 h 37"/>
              <a:gd name="T58" fmla="*/ 10 w 40"/>
              <a:gd name="T59" fmla="*/ 20 h 37"/>
              <a:gd name="T60" fmla="*/ 4 w 40"/>
              <a:gd name="T61" fmla="*/ 19 h 37"/>
              <a:gd name="T62" fmla="*/ 13 w 40"/>
              <a:gd name="T63" fmla="*/ 6 h 37"/>
              <a:gd name="T64" fmla="*/ 28 w 40"/>
              <a:gd name="T65" fmla="*/ 4 h 37"/>
              <a:gd name="T66" fmla="*/ 37 w 40"/>
              <a:gd name="T67" fmla="*/ 17 h 37"/>
              <a:gd name="T68" fmla="*/ 17 w 40"/>
              <a:gd name="T69" fmla="*/ 23 h 37"/>
              <a:gd name="T70" fmla="*/ 13 w 40"/>
              <a:gd name="T71" fmla="*/ 22 h 37"/>
              <a:gd name="T72" fmla="*/ 8 w 40"/>
              <a:gd name="T73" fmla="*/ 20 h 37"/>
              <a:gd name="T74" fmla="*/ 4 w 40"/>
              <a:gd name="T75" fmla="*/ 19 h 37"/>
              <a:gd name="T76" fmla="*/ 7 w 40"/>
              <a:gd name="T77" fmla="*/ 21 h 37"/>
              <a:gd name="T78" fmla="*/ 13 w 40"/>
              <a:gd name="T79" fmla="*/ 23 h 37"/>
              <a:gd name="T80" fmla="*/ 16 w 40"/>
              <a:gd name="T81" fmla="*/ 25 h 37"/>
              <a:gd name="T82" fmla="*/ 22 w 40"/>
              <a:gd name="T83" fmla="*/ 27 h 37"/>
              <a:gd name="T84" fmla="*/ 17 w 40"/>
              <a:gd name="T85" fmla="*/ 23 h 37"/>
              <a:gd name="T86" fmla="*/ 13 w 40"/>
              <a:gd name="T87" fmla="*/ 22 h 37"/>
              <a:gd name="T88" fmla="*/ 8 w 40"/>
              <a:gd name="T89" fmla="*/ 20 h 37"/>
              <a:gd name="T90" fmla="*/ 4 w 40"/>
              <a:gd name="T91" fmla="*/ 19 h 37"/>
              <a:gd name="T92" fmla="*/ 7 w 40"/>
              <a:gd name="T93" fmla="*/ 21 h 37"/>
              <a:gd name="T94" fmla="*/ 13 w 40"/>
              <a:gd name="T95" fmla="*/ 23 h 37"/>
              <a:gd name="T96" fmla="*/ 16 w 40"/>
              <a:gd name="T97" fmla="*/ 25 h 37"/>
              <a:gd name="T98" fmla="*/ 22 w 40"/>
              <a:gd name="T99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0" h="37">
                <a:moveTo>
                  <a:pt x="17" y="23"/>
                </a:moveTo>
                <a:cubicBezTo>
                  <a:pt x="16" y="23"/>
                  <a:pt x="16" y="23"/>
                  <a:pt x="15" y="22"/>
                </a:cubicBezTo>
                <a:cubicBezTo>
                  <a:pt x="15" y="22"/>
                  <a:pt x="14" y="22"/>
                  <a:pt x="13" y="22"/>
                </a:cubicBezTo>
                <a:cubicBezTo>
                  <a:pt x="12" y="21"/>
                  <a:pt x="11" y="21"/>
                  <a:pt x="10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7" y="19"/>
                  <a:pt x="5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5" y="21"/>
                  <a:pt x="7" y="21"/>
                </a:cubicBezTo>
                <a:cubicBezTo>
                  <a:pt x="8" y="21"/>
                  <a:pt x="9" y="22"/>
                  <a:pt x="9" y="22"/>
                </a:cubicBezTo>
                <a:cubicBezTo>
                  <a:pt x="10" y="22"/>
                  <a:pt x="11" y="23"/>
                  <a:pt x="13" y="23"/>
                </a:cubicBezTo>
                <a:cubicBezTo>
                  <a:pt x="13" y="23"/>
                  <a:pt x="14" y="24"/>
                  <a:pt x="14" y="24"/>
                </a:cubicBezTo>
                <a:cubicBezTo>
                  <a:pt x="15" y="24"/>
                  <a:pt x="15" y="25"/>
                  <a:pt x="16" y="25"/>
                </a:cubicBezTo>
                <a:cubicBezTo>
                  <a:pt x="18" y="26"/>
                  <a:pt x="19" y="27"/>
                  <a:pt x="21" y="29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6"/>
                  <a:pt x="19" y="25"/>
                  <a:pt x="17" y="23"/>
                </a:cubicBezTo>
                <a:close/>
                <a:moveTo>
                  <a:pt x="17" y="23"/>
                </a:moveTo>
                <a:cubicBezTo>
                  <a:pt x="16" y="23"/>
                  <a:pt x="16" y="23"/>
                  <a:pt x="15" y="22"/>
                </a:cubicBezTo>
                <a:cubicBezTo>
                  <a:pt x="15" y="22"/>
                  <a:pt x="14" y="22"/>
                  <a:pt x="13" y="22"/>
                </a:cubicBezTo>
                <a:cubicBezTo>
                  <a:pt x="12" y="21"/>
                  <a:pt x="11" y="21"/>
                  <a:pt x="10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7" y="19"/>
                  <a:pt x="5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5" y="21"/>
                  <a:pt x="7" y="21"/>
                </a:cubicBezTo>
                <a:cubicBezTo>
                  <a:pt x="8" y="21"/>
                  <a:pt x="9" y="22"/>
                  <a:pt x="9" y="22"/>
                </a:cubicBezTo>
                <a:cubicBezTo>
                  <a:pt x="10" y="22"/>
                  <a:pt x="11" y="23"/>
                  <a:pt x="13" y="23"/>
                </a:cubicBezTo>
                <a:cubicBezTo>
                  <a:pt x="13" y="23"/>
                  <a:pt x="14" y="24"/>
                  <a:pt x="14" y="24"/>
                </a:cubicBezTo>
                <a:cubicBezTo>
                  <a:pt x="15" y="24"/>
                  <a:pt x="15" y="25"/>
                  <a:pt x="16" y="25"/>
                </a:cubicBezTo>
                <a:cubicBezTo>
                  <a:pt x="18" y="26"/>
                  <a:pt x="19" y="27"/>
                  <a:pt x="21" y="29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6"/>
                  <a:pt x="19" y="25"/>
                  <a:pt x="17" y="23"/>
                </a:cubicBezTo>
                <a:close/>
                <a:moveTo>
                  <a:pt x="40" y="15"/>
                </a:moveTo>
                <a:cubicBezTo>
                  <a:pt x="40" y="15"/>
                  <a:pt x="37" y="6"/>
                  <a:pt x="29" y="2"/>
                </a:cubicBezTo>
                <a:cubicBezTo>
                  <a:pt x="25" y="0"/>
                  <a:pt x="20" y="0"/>
                  <a:pt x="15" y="0"/>
                </a:cubicBezTo>
                <a:cubicBezTo>
                  <a:pt x="15" y="1"/>
                  <a:pt x="15" y="1"/>
                  <a:pt x="15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0" y="20"/>
                  <a:pt x="0" y="20"/>
                  <a:pt x="0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0"/>
                  <a:pt x="2" y="20"/>
                  <a:pt x="3" y="20"/>
                </a:cubicBezTo>
                <a:cubicBezTo>
                  <a:pt x="3" y="20"/>
                  <a:pt x="5" y="21"/>
                  <a:pt x="7" y="21"/>
                </a:cubicBezTo>
                <a:cubicBezTo>
                  <a:pt x="8" y="21"/>
                  <a:pt x="9" y="22"/>
                  <a:pt x="9" y="22"/>
                </a:cubicBezTo>
                <a:cubicBezTo>
                  <a:pt x="10" y="22"/>
                  <a:pt x="11" y="23"/>
                  <a:pt x="13" y="23"/>
                </a:cubicBezTo>
                <a:cubicBezTo>
                  <a:pt x="13" y="23"/>
                  <a:pt x="14" y="24"/>
                  <a:pt x="14" y="24"/>
                </a:cubicBezTo>
                <a:cubicBezTo>
                  <a:pt x="15" y="24"/>
                  <a:pt x="15" y="25"/>
                  <a:pt x="16" y="25"/>
                </a:cubicBezTo>
                <a:cubicBezTo>
                  <a:pt x="18" y="26"/>
                  <a:pt x="19" y="27"/>
                  <a:pt x="21" y="29"/>
                </a:cubicBezTo>
                <a:cubicBezTo>
                  <a:pt x="21" y="29"/>
                  <a:pt x="22" y="30"/>
                  <a:pt x="22" y="31"/>
                </a:cubicBezTo>
                <a:cubicBezTo>
                  <a:pt x="23" y="32"/>
                  <a:pt x="24" y="33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7"/>
                  <a:pt x="25" y="37"/>
                  <a:pt x="25" y="37"/>
                </a:cubicBezTo>
                <a:cubicBezTo>
                  <a:pt x="30" y="31"/>
                  <a:pt x="30" y="31"/>
                  <a:pt x="30" y="31"/>
                </a:cubicBezTo>
                <a:cubicBezTo>
                  <a:pt x="40" y="15"/>
                  <a:pt x="40" y="15"/>
                  <a:pt x="40" y="15"/>
                </a:cubicBezTo>
                <a:close/>
                <a:moveTo>
                  <a:pt x="26" y="33"/>
                </a:moveTo>
                <a:cubicBezTo>
                  <a:pt x="25" y="31"/>
                  <a:pt x="24" y="30"/>
                  <a:pt x="23" y="29"/>
                </a:cubicBezTo>
                <a:cubicBezTo>
                  <a:pt x="23" y="28"/>
                  <a:pt x="22" y="28"/>
                  <a:pt x="22" y="27"/>
                </a:cubicBezTo>
                <a:cubicBezTo>
                  <a:pt x="20" y="26"/>
                  <a:pt x="19" y="25"/>
                  <a:pt x="17" y="23"/>
                </a:cubicBezTo>
                <a:cubicBezTo>
                  <a:pt x="16" y="23"/>
                  <a:pt x="16" y="23"/>
                  <a:pt x="15" y="22"/>
                </a:cubicBezTo>
                <a:cubicBezTo>
                  <a:pt x="15" y="22"/>
                  <a:pt x="14" y="22"/>
                  <a:pt x="13" y="22"/>
                </a:cubicBezTo>
                <a:cubicBezTo>
                  <a:pt x="12" y="21"/>
                  <a:pt x="11" y="21"/>
                  <a:pt x="10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7" y="19"/>
                  <a:pt x="5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13" y="6"/>
                  <a:pt x="13" y="6"/>
                  <a:pt x="13" y="6"/>
                </a:cubicBezTo>
                <a:cubicBezTo>
                  <a:pt x="16" y="2"/>
                  <a:pt x="16" y="2"/>
                  <a:pt x="16" y="2"/>
                </a:cubicBezTo>
                <a:cubicBezTo>
                  <a:pt x="20" y="2"/>
                  <a:pt x="24" y="2"/>
                  <a:pt x="28" y="4"/>
                </a:cubicBezTo>
                <a:cubicBezTo>
                  <a:pt x="35" y="7"/>
                  <a:pt x="38" y="13"/>
                  <a:pt x="38" y="15"/>
                </a:cubicBezTo>
                <a:cubicBezTo>
                  <a:pt x="37" y="17"/>
                  <a:pt x="37" y="17"/>
                  <a:pt x="37" y="17"/>
                </a:cubicBezTo>
                <a:lnTo>
                  <a:pt x="26" y="33"/>
                </a:lnTo>
                <a:close/>
                <a:moveTo>
                  <a:pt x="17" y="23"/>
                </a:moveTo>
                <a:cubicBezTo>
                  <a:pt x="16" y="23"/>
                  <a:pt x="16" y="23"/>
                  <a:pt x="15" y="22"/>
                </a:cubicBezTo>
                <a:cubicBezTo>
                  <a:pt x="15" y="22"/>
                  <a:pt x="14" y="22"/>
                  <a:pt x="13" y="22"/>
                </a:cubicBezTo>
                <a:cubicBezTo>
                  <a:pt x="12" y="21"/>
                  <a:pt x="11" y="21"/>
                  <a:pt x="10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7" y="19"/>
                  <a:pt x="5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5" y="21"/>
                  <a:pt x="7" y="21"/>
                </a:cubicBezTo>
                <a:cubicBezTo>
                  <a:pt x="8" y="21"/>
                  <a:pt x="9" y="22"/>
                  <a:pt x="9" y="22"/>
                </a:cubicBezTo>
                <a:cubicBezTo>
                  <a:pt x="10" y="22"/>
                  <a:pt x="11" y="23"/>
                  <a:pt x="13" y="23"/>
                </a:cubicBezTo>
                <a:cubicBezTo>
                  <a:pt x="13" y="23"/>
                  <a:pt x="14" y="24"/>
                  <a:pt x="14" y="24"/>
                </a:cubicBezTo>
                <a:cubicBezTo>
                  <a:pt x="15" y="24"/>
                  <a:pt x="15" y="25"/>
                  <a:pt x="16" y="25"/>
                </a:cubicBezTo>
                <a:cubicBezTo>
                  <a:pt x="18" y="26"/>
                  <a:pt x="19" y="27"/>
                  <a:pt x="21" y="29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6"/>
                  <a:pt x="19" y="25"/>
                  <a:pt x="17" y="23"/>
                </a:cubicBezTo>
                <a:close/>
                <a:moveTo>
                  <a:pt x="17" y="23"/>
                </a:moveTo>
                <a:cubicBezTo>
                  <a:pt x="16" y="23"/>
                  <a:pt x="16" y="23"/>
                  <a:pt x="15" y="22"/>
                </a:cubicBezTo>
                <a:cubicBezTo>
                  <a:pt x="15" y="22"/>
                  <a:pt x="14" y="22"/>
                  <a:pt x="13" y="22"/>
                </a:cubicBezTo>
                <a:cubicBezTo>
                  <a:pt x="12" y="21"/>
                  <a:pt x="11" y="21"/>
                  <a:pt x="10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7" y="19"/>
                  <a:pt x="5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5" y="21"/>
                  <a:pt x="7" y="21"/>
                </a:cubicBezTo>
                <a:cubicBezTo>
                  <a:pt x="8" y="21"/>
                  <a:pt x="9" y="22"/>
                  <a:pt x="9" y="22"/>
                </a:cubicBezTo>
                <a:cubicBezTo>
                  <a:pt x="10" y="22"/>
                  <a:pt x="11" y="23"/>
                  <a:pt x="13" y="23"/>
                </a:cubicBezTo>
                <a:cubicBezTo>
                  <a:pt x="13" y="23"/>
                  <a:pt x="14" y="24"/>
                  <a:pt x="14" y="24"/>
                </a:cubicBezTo>
                <a:cubicBezTo>
                  <a:pt x="15" y="24"/>
                  <a:pt x="15" y="25"/>
                  <a:pt x="16" y="25"/>
                </a:cubicBezTo>
                <a:cubicBezTo>
                  <a:pt x="18" y="26"/>
                  <a:pt x="19" y="27"/>
                  <a:pt x="21" y="29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6"/>
                  <a:pt x="19" y="25"/>
                  <a:pt x="17" y="2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6" name="iS1ïďê"/>
          <p:cNvSpPr/>
          <p:nvPr/>
        </p:nvSpPr>
        <p:spPr bwMode="auto">
          <a:xfrm>
            <a:off x="3799065" y="2553416"/>
            <a:ext cx="315388" cy="453572"/>
          </a:xfrm>
          <a:custGeom>
            <a:avLst/>
            <a:gdLst>
              <a:gd name="T0" fmla="*/ 82 w 82"/>
              <a:gd name="T1" fmla="*/ 118 h 118"/>
              <a:gd name="T2" fmla="*/ 29 w 82"/>
              <a:gd name="T3" fmla="*/ 116 h 118"/>
              <a:gd name="T4" fmla="*/ 47 w 82"/>
              <a:gd name="T5" fmla="*/ 96 h 118"/>
              <a:gd name="T6" fmla="*/ 30 w 82"/>
              <a:gd name="T7" fmla="*/ 1 h 118"/>
              <a:gd name="T8" fmla="*/ 31 w 82"/>
              <a:gd name="T9" fmla="*/ 0 h 118"/>
              <a:gd name="T10" fmla="*/ 59 w 82"/>
              <a:gd name="T11" fmla="*/ 18 h 118"/>
              <a:gd name="T12" fmla="*/ 58 w 82"/>
              <a:gd name="T13" fmla="*/ 20 h 118"/>
              <a:gd name="T14" fmla="*/ 60 w 82"/>
              <a:gd name="T15" fmla="*/ 86 h 118"/>
              <a:gd name="T16" fmla="*/ 79 w 82"/>
              <a:gd name="T17" fmla="*/ 70 h 118"/>
              <a:gd name="T18" fmla="*/ 82 w 82"/>
              <a:gd name="T19" fmla="*/ 118 h 118"/>
              <a:gd name="T20" fmla="*/ 36 w 82"/>
              <a:gd name="T21" fmla="*/ 113 h 118"/>
              <a:gd name="T22" fmla="*/ 79 w 82"/>
              <a:gd name="T23" fmla="*/ 115 h 118"/>
              <a:gd name="T24" fmla="*/ 76 w 82"/>
              <a:gd name="T25" fmla="*/ 76 h 118"/>
              <a:gd name="T26" fmla="*/ 59 w 82"/>
              <a:gd name="T27" fmla="*/ 90 h 118"/>
              <a:gd name="T28" fmla="*/ 59 w 82"/>
              <a:gd name="T29" fmla="*/ 89 h 118"/>
              <a:gd name="T30" fmla="*/ 55 w 82"/>
              <a:gd name="T31" fmla="*/ 19 h 118"/>
              <a:gd name="T32" fmla="*/ 32 w 82"/>
              <a:gd name="T33" fmla="*/ 4 h 118"/>
              <a:gd name="T34" fmla="*/ 50 w 82"/>
              <a:gd name="T35" fmla="*/ 95 h 118"/>
              <a:gd name="T36" fmla="*/ 52 w 82"/>
              <a:gd name="T37" fmla="*/ 96 h 118"/>
              <a:gd name="T38" fmla="*/ 36 w 82"/>
              <a:gd name="T39" fmla="*/ 113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" h="118">
                <a:moveTo>
                  <a:pt x="82" y="118"/>
                </a:moveTo>
                <a:cubicBezTo>
                  <a:pt x="29" y="116"/>
                  <a:pt x="29" y="116"/>
                  <a:pt x="29" y="116"/>
                </a:cubicBezTo>
                <a:cubicBezTo>
                  <a:pt x="47" y="96"/>
                  <a:pt x="47" y="96"/>
                  <a:pt x="47" y="96"/>
                </a:cubicBezTo>
                <a:cubicBezTo>
                  <a:pt x="0" y="62"/>
                  <a:pt x="30" y="2"/>
                  <a:pt x="30" y="1"/>
                </a:cubicBezTo>
                <a:cubicBezTo>
                  <a:pt x="31" y="0"/>
                  <a:pt x="31" y="0"/>
                  <a:pt x="31" y="0"/>
                </a:cubicBezTo>
                <a:cubicBezTo>
                  <a:pt x="59" y="18"/>
                  <a:pt x="59" y="18"/>
                  <a:pt x="59" y="18"/>
                </a:cubicBezTo>
                <a:cubicBezTo>
                  <a:pt x="58" y="20"/>
                  <a:pt x="58" y="20"/>
                  <a:pt x="58" y="20"/>
                </a:cubicBezTo>
                <a:cubicBezTo>
                  <a:pt x="34" y="53"/>
                  <a:pt x="55" y="80"/>
                  <a:pt x="60" y="86"/>
                </a:cubicBezTo>
                <a:cubicBezTo>
                  <a:pt x="79" y="70"/>
                  <a:pt x="79" y="70"/>
                  <a:pt x="79" y="70"/>
                </a:cubicBezTo>
                <a:lnTo>
                  <a:pt x="82" y="118"/>
                </a:lnTo>
                <a:close/>
                <a:moveTo>
                  <a:pt x="36" y="113"/>
                </a:moveTo>
                <a:cubicBezTo>
                  <a:pt x="79" y="115"/>
                  <a:pt x="79" y="115"/>
                  <a:pt x="79" y="115"/>
                </a:cubicBezTo>
                <a:cubicBezTo>
                  <a:pt x="76" y="76"/>
                  <a:pt x="76" y="76"/>
                  <a:pt x="76" y="76"/>
                </a:cubicBezTo>
                <a:cubicBezTo>
                  <a:pt x="59" y="90"/>
                  <a:pt x="59" y="90"/>
                  <a:pt x="59" y="90"/>
                </a:cubicBezTo>
                <a:cubicBezTo>
                  <a:pt x="59" y="89"/>
                  <a:pt x="59" y="89"/>
                  <a:pt x="59" y="89"/>
                </a:cubicBezTo>
                <a:cubicBezTo>
                  <a:pt x="58" y="88"/>
                  <a:pt x="28" y="58"/>
                  <a:pt x="55" y="19"/>
                </a:cubicBezTo>
                <a:cubicBezTo>
                  <a:pt x="32" y="4"/>
                  <a:pt x="32" y="4"/>
                  <a:pt x="32" y="4"/>
                </a:cubicBezTo>
                <a:cubicBezTo>
                  <a:pt x="28" y="14"/>
                  <a:pt x="7" y="65"/>
                  <a:pt x="50" y="95"/>
                </a:cubicBezTo>
                <a:cubicBezTo>
                  <a:pt x="52" y="96"/>
                  <a:pt x="52" y="96"/>
                  <a:pt x="52" y="96"/>
                </a:cubicBezTo>
                <a:lnTo>
                  <a:pt x="36" y="1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7" name="ïšliďe"/>
          <p:cNvSpPr/>
          <p:nvPr/>
        </p:nvSpPr>
        <p:spPr bwMode="auto">
          <a:xfrm>
            <a:off x="3794189" y="2556667"/>
            <a:ext cx="204839" cy="442193"/>
          </a:xfrm>
          <a:custGeom>
            <a:avLst/>
            <a:gdLst>
              <a:gd name="T0" fmla="*/ 34 w 53"/>
              <a:gd name="T1" fmla="*/ 115 h 115"/>
              <a:gd name="T2" fmla="*/ 22 w 53"/>
              <a:gd name="T3" fmla="*/ 113 h 115"/>
              <a:gd name="T4" fmla="*/ 37 w 53"/>
              <a:gd name="T5" fmla="*/ 96 h 115"/>
              <a:gd name="T6" fmla="*/ 20 w 53"/>
              <a:gd name="T7" fmla="*/ 10 h 115"/>
              <a:gd name="T8" fmla="*/ 21 w 53"/>
              <a:gd name="T9" fmla="*/ 10 h 115"/>
              <a:gd name="T10" fmla="*/ 31 w 53"/>
              <a:gd name="T11" fmla="*/ 0 h 115"/>
              <a:gd name="T12" fmla="*/ 33 w 53"/>
              <a:gd name="T13" fmla="*/ 2 h 115"/>
              <a:gd name="T14" fmla="*/ 23 w 53"/>
              <a:gd name="T15" fmla="*/ 12 h 115"/>
              <a:gd name="T16" fmla="*/ 40 w 53"/>
              <a:gd name="T17" fmla="*/ 94 h 115"/>
              <a:gd name="T18" fmla="*/ 53 w 53"/>
              <a:gd name="T19" fmla="*/ 94 h 115"/>
              <a:gd name="T20" fmla="*/ 34 w 53"/>
              <a:gd name="T21" fmla="*/ 115 h 115"/>
              <a:gd name="T22" fmla="*/ 28 w 53"/>
              <a:gd name="T23" fmla="*/ 111 h 115"/>
              <a:gd name="T24" fmla="*/ 33 w 53"/>
              <a:gd name="T25" fmla="*/ 112 h 115"/>
              <a:gd name="T26" fmla="*/ 46 w 53"/>
              <a:gd name="T27" fmla="*/ 97 h 115"/>
              <a:gd name="T28" fmla="*/ 40 w 53"/>
              <a:gd name="T29" fmla="*/ 97 h 115"/>
              <a:gd name="T30" fmla="*/ 28 w 53"/>
              <a:gd name="T31" fmla="*/ 111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" h="115">
                <a:moveTo>
                  <a:pt x="34" y="115"/>
                </a:moveTo>
                <a:cubicBezTo>
                  <a:pt x="22" y="113"/>
                  <a:pt x="22" y="113"/>
                  <a:pt x="22" y="113"/>
                </a:cubicBezTo>
                <a:cubicBezTo>
                  <a:pt x="37" y="96"/>
                  <a:pt x="37" y="96"/>
                  <a:pt x="37" y="96"/>
                </a:cubicBezTo>
                <a:cubicBezTo>
                  <a:pt x="30" y="90"/>
                  <a:pt x="0" y="59"/>
                  <a:pt x="20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31" y="0"/>
                  <a:pt x="31" y="0"/>
                  <a:pt x="31" y="0"/>
                </a:cubicBezTo>
                <a:cubicBezTo>
                  <a:pt x="33" y="2"/>
                  <a:pt x="33" y="2"/>
                  <a:pt x="33" y="2"/>
                </a:cubicBezTo>
                <a:cubicBezTo>
                  <a:pt x="23" y="12"/>
                  <a:pt x="23" y="12"/>
                  <a:pt x="23" y="12"/>
                </a:cubicBezTo>
                <a:cubicBezTo>
                  <a:pt x="3" y="61"/>
                  <a:pt x="36" y="91"/>
                  <a:pt x="40" y="94"/>
                </a:cubicBezTo>
                <a:cubicBezTo>
                  <a:pt x="53" y="94"/>
                  <a:pt x="53" y="94"/>
                  <a:pt x="53" y="94"/>
                </a:cubicBezTo>
                <a:lnTo>
                  <a:pt x="34" y="115"/>
                </a:lnTo>
                <a:close/>
                <a:moveTo>
                  <a:pt x="28" y="111"/>
                </a:moveTo>
                <a:cubicBezTo>
                  <a:pt x="33" y="112"/>
                  <a:pt x="33" y="112"/>
                  <a:pt x="33" y="112"/>
                </a:cubicBezTo>
                <a:cubicBezTo>
                  <a:pt x="46" y="97"/>
                  <a:pt x="46" y="97"/>
                  <a:pt x="46" y="97"/>
                </a:cubicBezTo>
                <a:cubicBezTo>
                  <a:pt x="40" y="97"/>
                  <a:pt x="40" y="97"/>
                  <a:pt x="40" y="97"/>
                </a:cubicBezTo>
                <a:lnTo>
                  <a:pt x="28" y="11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8" name="iṣ1îḓê"/>
          <p:cNvSpPr/>
          <p:nvPr/>
        </p:nvSpPr>
        <p:spPr bwMode="auto">
          <a:xfrm>
            <a:off x="4007156" y="2826535"/>
            <a:ext cx="92665" cy="45520"/>
          </a:xfrm>
          <a:custGeom>
            <a:avLst/>
            <a:gdLst>
              <a:gd name="T0" fmla="*/ 5 w 57"/>
              <a:gd name="T1" fmla="*/ 28 h 28"/>
              <a:gd name="T2" fmla="*/ 0 w 57"/>
              <a:gd name="T3" fmla="*/ 23 h 28"/>
              <a:gd name="T4" fmla="*/ 24 w 57"/>
              <a:gd name="T5" fmla="*/ 0 h 28"/>
              <a:gd name="T6" fmla="*/ 57 w 57"/>
              <a:gd name="T7" fmla="*/ 0 h 28"/>
              <a:gd name="T8" fmla="*/ 57 w 57"/>
              <a:gd name="T9" fmla="*/ 7 h 28"/>
              <a:gd name="T10" fmla="*/ 28 w 57"/>
              <a:gd name="T11" fmla="*/ 7 h 28"/>
              <a:gd name="T12" fmla="*/ 5 w 57"/>
              <a:gd name="T1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28">
                <a:moveTo>
                  <a:pt x="5" y="28"/>
                </a:moveTo>
                <a:lnTo>
                  <a:pt x="0" y="23"/>
                </a:lnTo>
                <a:lnTo>
                  <a:pt x="24" y="0"/>
                </a:lnTo>
                <a:lnTo>
                  <a:pt x="57" y="0"/>
                </a:lnTo>
                <a:lnTo>
                  <a:pt x="57" y="7"/>
                </a:lnTo>
                <a:lnTo>
                  <a:pt x="28" y="7"/>
                </a:lnTo>
                <a:lnTo>
                  <a:pt x="5" y="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3" name="îšļiḋé"/>
          <p:cNvSpPr/>
          <p:nvPr/>
        </p:nvSpPr>
        <p:spPr bwMode="auto">
          <a:xfrm>
            <a:off x="4566393" y="5154570"/>
            <a:ext cx="232478" cy="334896"/>
          </a:xfrm>
          <a:custGeom>
            <a:avLst/>
            <a:gdLst>
              <a:gd name="T0" fmla="*/ 0 w 60"/>
              <a:gd name="T1" fmla="*/ 87 h 87"/>
              <a:gd name="T2" fmla="*/ 2 w 60"/>
              <a:gd name="T3" fmla="*/ 50 h 87"/>
              <a:gd name="T4" fmla="*/ 16 w 60"/>
              <a:gd name="T5" fmla="*/ 62 h 87"/>
              <a:gd name="T6" fmla="*/ 17 w 60"/>
              <a:gd name="T7" fmla="*/ 15 h 87"/>
              <a:gd name="T8" fmla="*/ 16 w 60"/>
              <a:gd name="T9" fmla="*/ 14 h 87"/>
              <a:gd name="T10" fmla="*/ 38 w 60"/>
              <a:gd name="T11" fmla="*/ 0 h 87"/>
              <a:gd name="T12" fmla="*/ 38 w 60"/>
              <a:gd name="T13" fmla="*/ 1 h 87"/>
              <a:gd name="T14" fmla="*/ 26 w 60"/>
              <a:gd name="T15" fmla="*/ 70 h 87"/>
              <a:gd name="T16" fmla="*/ 40 w 60"/>
              <a:gd name="T17" fmla="*/ 85 h 87"/>
              <a:gd name="T18" fmla="*/ 0 w 60"/>
              <a:gd name="T19" fmla="*/ 87 h 87"/>
              <a:gd name="T20" fmla="*/ 5 w 60"/>
              <a:gd name="T21" fmla="*/ 56 h 87"/>
              <a:gd name="T22" fmla="*/ 3 w 60"/>
              <a:gd name="T23" fmla="*/ 83 h 87"/>
              <a:gd name="T24" fmla="*/ 33 w 60"/>
              <a:gd name="T25" fmla="*/ 82 h 87"/>
              <a:gd name="T26" fmla="*/ 22 w 60"/>
              <a:gd name="T27" fmla="*/ 70 h 87"/>
              <a:gd name="T28" fmla="*/ 23 w 60"/>
              <a:gd name="T29" fmla="*/ 69 h 87"/>
              <a:gd name="T30" fmla="*/ 36 w 60"/>
              <a:gd name="T31" fmla="*/ 4 h 87"/>
              <a:gd name="T32" fmla="*/ 20 w 60"/>
              <a:gd name="T33" fmla="*/ 14 h 87"/>
              <a:gd name="T34" fmla="*/ 18 w 60"/>
              <a:gd name="T35" fmla="*/ 65 h 87"/>
              <a:gd name="T36" fmla="*/ 17 w 60"/>
              <a:gd name="T37" fmla="*/ 66 h 87"/>
              <a:gd name="T38" fmla="*/ 5 w 60"/>
              <a:gd name="T39" fmla="*/ 5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" h="87">
                <a:moveTo>
                  <a:pt x="0" y="87"/>
                </a:moveTo>
                <a:cubicBezTo>
                  <a:pt x="2" y="50"/>
                  <a:pt x="2" y="50"/>
                  <a:pt x="2" y="50"/>
                </a:cubicBezTo>
                <a:cubicBezTo>
                  <a:pt x="16" y="62"/>
                  <a:pt x="16" y="62"/>
                  <a:pt x="16" y="62"/>
                </a:cubicBezTo>
                <a:cubicBezTo>
                  <a:pt x="20" y="57"/>
                  <a:pt x="35" y="39"/>
                  <a:pt x="17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1"/>
                  <a:pt x="38" y="1"/>
                  <a:pt x="38" y="1"/>
                </a:cubicBezTo>
                <a:cubicBezTo>
                  <a:pt x="39" y="1"/>
                  <a:pt x="60" y="45"/>
                  <a:pt x="26" y="70"/>
                </a:cubicBezTo>
                <a:cubicBezTo>
                  <a:pt x="40" y="85"/>
                  <a:pt x="40" y="85"/>
                  <a:pt x="40" y="85"/>
                </a:cubicBezTo>
                <a:lnTo>
                  <a:pt x="0" y="87"/>
                </a:lnTo>
                <a:close/>
                <a:moveTo>
                  <a:pt x="5" y="56"/>
                </a:moveTo>
                <a:cubicBezTo>
                  <a:pt x="3" y="83"/>
                  <a:pt x="3" y="83"/>
                  <a:pt x="3" y="83"/>
                </a:cubicBezTo>
                <a:cubicBezTo>
                  <a:pt x="33" y="82"/>
                  <a:pt x="33" y="82"/>
                  <a:pt x="33" y="82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69"/>
                  <a:pt x="23" y="69"/>
                  <a:pt x="23" y="69"/>
                </a:cubicBezTo>
                <a:cubicBezTo>
                  <a:pt x="53" y="48"/>
                  <a:pt x="40" y="12"/>
                  <a:pt x="36" y="4"/>
                </a:cubicBezTo>
                <a:cubicBezTo>
                  <a:pt x="20" y="14"/>
                  <a:pt x="20" y="14"/>
                  <a:pt x="20" y="14"/>
                </a:cubicBezTo>
                <a:cubicBezTo>
                  <a:pt x="40" y="42"/>
                  <a:pt x="18" y="65"/>
                  <a:pt x="18" y="65"/>
                </a:cubicBezTo>
                <a:cubicBezTo>
                  <a:pt x="17" y="66"/>
                  <a:pt x="17" y="66"/>
                  <a:pt x="17" y="66"/>
                </a:cubicBezTo>
                <a:lnTo>
                  <a:pt x="5" y="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4" name="iS1îḍé"/>
          <p:cNvSpPr/>
          <p:nvPr/>
        </p:nvSpPr>
        <p:spPr bwMode="auto">
          <a:xfrm>
            <a:off x="4647679" y="5157821"/>
            <a:ext cx="154444" cy="323516"/>
          </a:xfrm>
          <a:custGeom>
            <a:avLst/>
            <a:gdLst>
              <a:gd name="T0" fmla="*/ 15 w 40"/>
              <a:gd name="T1" fmla="*/ 84 h 84"/>
              <a:gd name="T2" fmla="*/ 0 w 40"/>
              <a:gd name="T3" fmla="*/ 68 h 84"/>
              <a:gd name="T4" fmla="*/ 11 w 40"/>
              <a:gd name="T5" fmla="*/ 68 h 84"/>
              <a:gd name="T6" fmla="*/ 22 w 40"/>
              <a:gd name="T7" fmla="*/ 9 h 84"/>
              <a:gd name="T8" fmla="*/ 15 w 40"/>
              <a:gd name="T9" fmla="*/ 2 h 84"/>
              <a:gd name="T10" fmla="*/ 17 w 40"/>
              <a:gd name="T11" fmla="*/ 0 h 84"/>
              <a:gd name="T12" fmla="*/ 25 w 40"/>
              <a:gd name="T13" fmla="*/ 7 h 84"/>
              <a:gd name="T14" fmla="*/ 13 w 40"/>
              <a:gd name="T15" fmla="*/ 70 h 84"/>
              <a:gd name="T16" fmla="*/ 24 w 40"/>
              <a:gd name="T17" fmla="*/ 83 h 84"/>
              <a:gd name="T18" fmla="*/ 15 w 40"/>
              <a:gd name="T19" fmla="*/ 84 h 84"/>
              <a:gd name="T20" fmla="*/ 7 w 40"/>
              <a:gd name="T21" fmla="*/ 71 h 84"/>
              <a:gd name="T22" fmla="*/ 16 w 40"/>
              <a:gd name="T23" fmla="*/ 81 h 84"/>
              <a:gd name="T24" fmla="*/ 18 w 40"/>
              <a:gd name="T25" fmla="*/ 80 h 84"/>
              <a:gd name="T26" fmla="*/ 10 w 40"/>
              <a:gd name="T27" fmla="*/ 71 h 84"/>
              <a:gd name="T28" fmla="*/ 7 w 40"/>
              <a:gd name="T29" fmla="*/ 7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" h="84">
                <a:moveTo>
                  <a:pt x="15" y="84"/>
                </a:moveTo>
                <a:cubicBezTo>
                  <a:pt x="0" y="68"/>
                  <a:pt x="0" y="68"/>
                  <a:pt x="0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14" y="65"/>
                  <a:pt x="37" y="44"/>
                  <a:pt x="22" y="9"/>
                </a:cubicBezTo>
                <a:cubicBezTo>
                  <a:pt x="15" y="2"/>
                  <a:pt x="15" y="2"/>
                  <a:pt x="15" y="2"/>
                </a:cubicBezTo>
                <a:cubicBezTo>
                  <a:pt x="17" y="0"/>
                  <a:pt x="17" y="0"/>
                  <a:pt x="17" y="0"/>
                </a:cubicBezTo>
                <a:cubicBezTo>
                  <a:pt x="25" y="7"/>
                  <a:pt x="25" y="7"/>
                  <a:pt x="25" y="7"/>
                </a:cubicBezTo>
                <a:cubicBezTo>
                  <a:pt x="40" y="43"/>
                  <a:pt x="19" y="65"/>
                  <a:pt x="13" y="70"/>
                </a:cubicBezTo>
                <a:cubicBezTo>
                  <a:pt x="24" y="83"/>
                  <a:pt x="24" y="83"/>
                  <a:pt x="24" y="83"/>
                </a:cubicBezTo>
                <a:lnTo>
                  <a:pt x="15" y="84"/>
                </a:lnTo>
                <a:close/>
                <a:moveTo>
                  <a:pt x="7" y="71"/>
                </a:moveTo>
                <a:cubicBezTo>
                  <a:pt x="16" y="81"/>
                  <a:pt x="16" y="81"/>
                  <a:pt x="16" y="81"/>
                </a:cubicBezTo>
                <a:cubicBezTo>
                  <a:pt x="18" y="80"/>
                  <a:pt x="18" y="80"/>
                  <a:pt x="18" y="80"/>
                </a:cubicBezTo>
                <a:cubicBezTo>
                  <a:pt x="10" y="71"/>
                  <a:pt x="10" y="71"/>
                  <a:pt x="10" y="71"/>
                </a:cubicBezTo>
                <a:lnTo>
                  <a:pt x="7" y="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5" name="ïśḷïḋe"/>
          <p:cNvSpPr/>
          <p:nvPr/>
        </p:nvSpPr>
        <p:spPr bwMode="auto">
          <a:xfrm>
            <a:off x="4577774" y="5351279"/>
            <a:ext cx="69906" cy="37391"/>
          </a:xfrm>
          <a:custGeom>
            <a:avLst/>
            <a:gdLst>
              <a:gd name="T0" fmla="*/ 38 w 43"/>
              <a:gd name="T1" fmla="*/ 23 h 23"/>
              <a:gd name="T2" fmla="*/ 22 w 43"/>
              <a:gd name="T3" fmla="*/ 7 h 23"/>
              <a:gd name="T4" fmla="*/ 0 w 43"/>
              <a:gd name="T5" fmla="*/ 7 h 23"/>
              <a:gd name="T6" fmla="*/ 0 w 43"/>
              <a:gd name="T7" fmla="*/ 0 h 23"/>
              <a:gd name="T8" fmla="*/ 24 w 43"/>
              <a:gd name="T9" fmla="*/ 0 h 23"/>
              <a:gd name="T10" fmla="*/ 43 w 43"/>
              <a:gd name="T11" fmla="*/ 18 h 23"/>
              <a:gd name="T12" fmla="*/ 38 w 43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23">
                <a:moveTo>
                  <a:pt x="38" y="23"/>
                </a:moveTo>
                <a:lnTo>
                  <a:pt x="22" y="7"/>
                </a:lnTo>
                <a:lnTo>
                  <a:pt x="0" y="7"/>
                </a:lnTo>
                <a:lnTo>
                  <a:pt x="0" y="0"/>
                </a:lnTo>
                <a:lnTo>
                  <a:pt x="24" y="0"/>
                </a:lnTo>
                <a:lnTo>
                  <a:pt x="43" y="18"/>
                </a:lnTo>
                <a:lnTo>
                  <a:pt x="38" y="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9" name="ïṡlïďè"/>
          <p:cNvSpPr/>
          <p:nvPr/>
        </p:nvSpPr>
        <p:spPr bwMode="auto">
          <a:xfrm>
            <a:off x="4363870" y="2030892"/>
            <a:ext cx="328393" cy="404800"/>
          </a:xfrm>
          <a:custGeom>
            <a:avLst/>
            <a:gdLst>
              <a:gd name="T0" fmla="*/ 57 w 85"/>
              <a:gd name="T1" fmla="*/ 105 h 105"/>
              <a:gd name="T2" fmla="*/ 61 w 85"/>
              <a:gd name="T3" fmla="*/ 71 h 105"/>
              <a:gd name="T4" fmla="*/ 75 w 85"/>
              <a:gd name="T5" fmla="*/ 25 h 105"/>
              <a:gd name="T6" fmla="*/ 50 w 85"/>
              <a:gd name="T7" fmla="*/ 8 h 105"/>
              <a:gd name="T8" fmla="*/ 13 w 85"/>
              <a:gd name="T9" fmla="*/ 16 h 105"/>
              <a:gd name="T10" fmla="*/ 18 w 85"/>
              <a:gd name="T11" fmla="*/ 67 h 105"/>
              <a:gd name="T12" fmla="*/ 29 w 85"/>
              <a:gd name="T13" fmla="*/ 104 h 105"/>
              <a:gd name="T14" fmla="*/ 26 w 85"/>
              <a:gd name="T15" fmla="*/ 104 h 105"/>
              <a:gd name="T16" fmla="*/ 15 w 85"/>
              <a:gd name="T17" fmla="*/ 68 h 105"/>
              <a:gd name="T18" fmla="*/ 10 w 85"/>
              <a:gd name="T19" fmla="*/ 15 h 105"/>
              <a:gd name="T20" fmla="*/ 51 w 85"/>
              <a:gd name="T21" fmla="*/ 5 h 105"/>
              <a:gd name="T22" fmla="*/ 77 w 85"/>
              <a:gd name="T23" fmla="*/ 23 h 105"/>
              <a:gd name="T24" fmla="*/ 64 w 85"/>
              <a:gd name="T25" fmla="*/ 72 h 105"/>
              <a:gd name="T26" fmla="*/ 59 w 85"/>
              <a:gd name="T27" fmla="*/ 103 h 105"/>
              <a:gd name="T28" fmla="*/ 57 w 85"/>
              <a:gd name="T29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105">
                <a:moveTo>
                  <a:pt x="57" y="105"/>
                </a:moveTo>
                <a:cubicBezTo>
                  <a:pt x="51" y="100"/>
                  <a:pt x="50" y="86"/>
                  <a:pt x="61" y="71"/>
                </a:cubicBezTo>
                <a:cubicBezTo>
                  <a:pt x="62" y="69"/>
                  <a:pt x="82" y="43"/>
                  <a:pt x="75" y="25"/>
                </a:cubicBezTo>
                <a:cubicBezTo>
                  <a:pt x="71" y="16"/>
                  <a:pt x="63" y="11"/>
                  <a:pt x="50" y="8"/>
                </a:cubicBezTo>
                <a:cubicBezTo>
                  <a:pt x="32" y="4"/>
                  <a:pt x="19" y="7"/>
                  <a:pt x="13" y="16"/>
                </a:cubicBezTo>
                <a:cubicBezTo>
                  <a:pt x="4" y="29"/>
                  <a:pt x="8" y="52"/>
                  <a:pt x="18" y="67"/>
                </a:cubicBezTo>
                <a:cubicBezTo>
                  <a:pt x="29" y="86"/>
                  <a:pt x="29" y="103"/>
                  <a:pt x="29" y="104"/>
                </a:cubicBezTo>
                <a:cubicBezTo>
                  <a:pt x="26" y="104"/>
                  <a:pt x="26" y="104"/>
                  <a:pt x="26" y="104"/>
                </a:cubicBezTo>
                <a:cubicBezTo>
                  <a:pt x="26" y="104"/>
                  <a:pt x="26" y="87"/>
                  <a:pt x="15" y="68"/>
                </a:cubicBezTo>
                <a:cubicBezTo>
                  <a:pt x="5" y="52"/>
                  <a:pt x="0" y="29"/>
                  <a:pt x="10" y="15"/>
                </a:cubicBezTo>
                <a:cubicBezTo>
                  <a:pt x="15" y="7"/>
                  <a:pt x="26" y="0"/>
                  <a:pt x="51" y="5"/>
                </a:cubicBezTo>
                <a:cubicBezTo>
                  <a:pt x="65" y="8"/>
                  <a:pt x="74" y="14"/>
                  <a:pt x="77" y="23"/>
                </a:cubicBezTo>
                <a:cubicBezTo>
                  <a:pt x="85" y="43"/>
                  <a:pt x="66" y="69"/>
                  <a:pt x="64" y="72"/>
                </a:cubicBezTo>
                <a:cubicBezTo>
                  <a:pt x="54" y="85"/>
                  <a:pt x="53" y="98"/>
                  <a:pt x="59" y="103"/>
                </a:cubicBezTo>
                <a:lnTo>
                  <a:pt x="57" y="1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0" name="i$1ïḑè"/>
          <p:cNvSpPr/>
          <p:nvPr/>
        </p:nvSpPr>
        <p:spPr bwMode="auto">
          <a:xfrm>
            <a:off x="4490676" y="2266620"/>
            <a:ext cx="73157" cy="160945"/>
          </a:xfrm>
          <a:custGeom>
            <a:avLst/>
            <a:gdLst>
              <a:gd name="T0" fmla="*/ 16 w 19"/>
              <a:gd name="T1" fmla="*/ 42 h 42"/>
              <a:gd name="T2" fmla="*/ 13 w 19"/>
              <a:gd name="T3" fmla="*/ 42 h 42"/>
              <a:gd name="T4" fmla="*/ 8 w 19"/>
              <a:gd name="T5" fmla="*/ 4 h 42"/>
              <a:gd name="T6" fmla="*/ 7 w 19"/>
              <a:gd name="T7" fmla="*/ 3 h 42"/>
              <a:gd name="T8" fmla="*/ 5 w 19"/>
              <a:gd name="T9" fmla="*/ 42 h 42"/>
              <a:gd name="T10" fmla="*/ 2 w 19"/>
              <a:gd name="T11" fmla="*/ 42 h 42"/>
              <a:gd name="T12" fmla="*/ 6 w 19"/>
              <a:gd name="T13" fmla="*/ 1 h 42"/>
              <a:gd name="T14" fmla="*/ 9 w 19"/>
              <a:gd name="T15" fmla="*/ 1 h 42"/>
              <a:gd name="T16" fmla="*/ 16 w 19"/>
              <a:gd name="T17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42">
                <a:moveTo>
                  <a:pt x="16" y="42"/>
                </a:moveTo>
                <a:cubicBezTo>
                  <a:pt x="13" y="42"/>
                  <a:pt x="13" y="42"/>
                  <a:pt x="13" y="42"/>
                </a:cubicBezTo>
                <a:cubicBezTo>
                  <a:pt x="14" y="33"/>
                  <a:pt x="14" y="7"/>
                  <a:pt x="8" y="4"/>
                </a:cubicBezTo>
                <a:cubicBezTo>
                  <a:pt x="7" y="3"/>
                  <a:pt x="7" y="3"/>
                  <a:pt x="7" y="3"/>
                </a:cubicBezTo>
                <a:cubicBezTo>
                  <a:pt x="4" y="5"/>
                  <a:pt x="4" y="25"/>
                  <a:pt x="5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1" y="33"/>
                  <a:pt x="0" y="5"/>
                  <a:pt x="6" y="1"/>
                </a:cubicBezTo>
                <a:cubicBezTo>
                  <a:pt x="7" y="0"/>
                  <a:pt x="8" y="0"/>
                  <a:pt x="9" y="1"/>
                </a:cubicBezTo>
                <a:cubicBezTo>
                  <a:pt x="19" y="6"/>
                  <a:pt x="16" y="39"/>
                  <a:pt x="16" y="4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1" name="íṧḻïḍe"/>
          <p:cNvSpPr/>
          <p:nvPr/>
        </p:nvSpPr>
        <p:spPr bwMode="auto">
          <a:xfrm>
            <a:off x="4467916" y="2208096"/>
            <a:ext cx="112174" cy="112173"/>
          </a:xfrm>
          <a:custGeom>
            <a:avLst/>
            <a:gdLst>
              <a:gd name="T0" fmla="*/ 21 w 29"/>
              <a:gd name="T1" fmla="*/ 29 h 29"/>
              <a:gd name="T2" fmla="*/ 18 w 29"/>
              <a:gd name="T3" fmla="*/ 27 h 29"/>
              <a:gd name="T4" fmla="*/ 26 w 29"/>
              <a:gd name="T5" fmla="*/ 9 h 29"/>
              <a:gd name="T6" fmla="*/ 25 w 29"/>
              <a:gd name="T7" fmla="*/ 7 h 29"/>
              <a:gd name="T8" fmla="*/ 20 w 29"/>
              <a:gd name="T9" fmla="*/ 8 h 29"/>
              <a:gd name="T10" fmla="*/ 10 w 29"/>
              <a:gd name="T11" fmla="*/ 6 h 29"/>
              <a:gd name="T12" fmla="*/ 8 w 29"/>
              <a:gd name="T13" fmla="*/ 4 h 29"/>
              <a:gd name="T14" fmla="*/ 5 w 29"/>
              <a:gd name="T15" fmla="*/ 3 h 29"/>
              <a:gd name="T16" fmla="*/ 3 w 29"/>
              <a:gd name="T17" fmla="*/ 7 h 29"/>
              <a:gd name="T18" fmla="*/ 11 w 29"/>
              <a:gd name="T19" fmla="*/ 26 h 29"/>
              <a:gd name="T20" fmla="*/ 8 w 29"/>
              <a:gd name="T21" fmla="*/ 27 h 29"/>
              <a:gd name="T22" fmla="*/ 0 w 29"/>
              <a:gd name="T23" fmla="*/ 8 h 29"/>
              <a:gd name="T24" fmla="*/ 0 w 29"/>
              <a:gd name="T25" fmla="*/ 7 h 29"/>
              <a:gd name="T26" fmla="*/ 4 w 29"/>
              <a:gd name="T27" fmla="*/ 0 h 29"/>
              <a:gd name="T28" fmla="*/ 9 w 29"/>
              <a:gd name="T29" fmla="*/ 2 h 29"/>
              <a:gd name="T30" fmla="*/ 12 w 29"/>
              <a:gd name="T31" fmla="*/ 5 h 29"/>
              <a:gd name="T32" fmla="*/ 18 w 29"/>
              <a:gd name="T33" fmla="*/ 6 h 29"/>
              <a:gd name="T34" fmla="*/ 27 w 29"/>
              <a:gd name="T35" fmla="*/ 4 h 29"/>
              <a:gd name="T36" fmla="*/ 29 w 29"/>
              <a:gd name="T37" fmla="*/ 9 h 29"/>
              <a:gd name="T38" fmla="*/ 29 w 29"/>
              <a:gd name="T39" fmla="*/ 10 h 29"/>
              <a:gd name="T40" fmla="*/ 21 w 29"/>
              <a:gd name="T4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21" y="29"/>
                </a:moveTo>
                <a:cubicBezTo>
                  <a:pt x="18" y="27"/>
                  <a:pt x="18" y="27"/>
                  <a:pt x="18" y="27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8"/>
                  <a:pt x="26" y="7"/>
                  <a:pt x="25" y="7"/>
                </a:cubicBezTo>
                <a:cubicBezTo>
                  <a:pt x="24" y="6"/>
                  <a:pt x="22" y="7"/>
                  <a:pt x="20" y="8"/>
                </a:cubicBezTo>
                <a:cubicBezTo>
                  <a:pt x="13" y="12"/>
                  <a:pt x="11" y="9"/>
                  <a:pt x="10" y="6"/>
                </a:cubicBezTo>
                <a:cubicBezTo>
                  <a:pt x="9" y="6"/>
                  <a:pt x="8" y="5"/>
                  <a:pt x="8" y="4"/>
                </a:cubicBezTo>
                <a:cubicBezTo>
                  <a:pt x="7" y="3"/>
                  <a:pt x="6" y="3"/>
                  <a:pt x="5" y="3"/>
                </a:cubicBezTo>
                <a:cubicBezTo>
                  <a:pt x="4" y="4"/>
                  <a:pt x="3" y="6"/>
                  <a:pt x="3" y="7"/>
                </a:cubicBezTo>
                <a:cubicBezTo>
                  <a:pt x="11" y="26"/>
                  <a:pt x="11" y="26"/>
                  <a:pt x="11" y="26"/>
                </a:cubicBezTo>
                <a:cubicBezTo>
                  <a:pt x="8" y="27"/>
                  <a:pt x="8" y="27"/>
                  <a:pt x="8" y="27"/>
                </a:cubicBezTo>
                <a:cubicBezTo>
                  <a:pt x="0" y="8"/>
                  <a:pt x="0" y="8"/>
                  <a:pt x="0" y="8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1"/>
                  <a:pt x="4" y="0"/>
                </a:cubicBezTo>
                <a:cubicBezTo>
                  <a:pt x="6" y="0"/>
                  <a:pt x="7" y="0"/>
                  <a:pt x="9" y="2"/>
                </a:cubicBezTo>
                <a:cubicBezTo>
                  <a:pt x="11" y="3"/>
                  <a:pt x="11" y="4"/>
                  <a:pt x="12" y="5"/>
                </a:cubicBezTo>
                <a:cubicBezTo>
                  <a:pt x="14" y="7"/>
                  <a:pt x="14" y="8"/>
                  <a:pt x="18" y="6"/>
                </a:cubicBezTo>
                <a:cubicBezTo>
                  <a:pt x="22" y="4"/>
                  <a:pt x="25" y="3"/>
                  <a:pt x="27" y="4"/>
                </a:cubicBezTo>
                <a:cubicBezTo>
                  <a:pt x="28" y="5"/>
                  <a:pt x="29" y="7"/>
                  <a:pt x="29" y="9"/>
                </a:cubicBezTo>
                <a:cubicBezTo>
                  <a:pt x="29" y="10"/>
                  <a:pt x="29" y="10"/>
                  <a:pt x="29" y="10"/>
                </a:cubicBezTo>
                <a:lnTo>
                  <a:pt x="21" y="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" name="išḻíḓê"/>
          <p:cNvSpPr/>
          <p:nvPr/>
        </p:nvSpPr>
        <p:spPr bwMode="auto">
          <a:xfrm>
            <a:off x="4437027" y="2419438"/>
            <a:ext cx="173951" cy="50396"/>
          </a:xfrm>
          <a:custGeom>
            <a:avLst/>
            <a:gdLst>
              <a:gd name="T0" fmla="*/ 23 w 45"/>
              <a:gd name="T1" fmla="*/ 13 h 13"/>
              <a:gd name="T2" fmla="*/ 0 w 45"/>
              <a:gd name="T3" fmla="*/ 7 h 13"/>
              <a:gd name="T4" fmla="*/ 0 w 45"/>
              <a:gd name="T5" fmla="*/ 4 h 13"/>
              <a:gd name="T6" fmla="*/ 19 w 45"/>
              <a:gd name="T7" fmla="*/ 0 h 13"/>
              <a:gd name="T8" fmla="*/ 41 w 45"/>
              <a:gd name="T9" fmla="*/ 1 h 13"/>
              <a:gd name="T10" fmla="*/ 45 w 45"/>
              <a:gd name="T11" fmla="*/ 6 h 13"/>
              <a:gd name="T12" fmla="*/ 44 w 45"/>
              <a:gd name="T13" fmla="*/ 9 h 13"/>
              <a:gd name="T14" fmla="*/ 23 w 45"/>
              <a:gd name="T15" fmla="*/ 13 h 13"/>
              <a:gd name="T16" fmla="*/ 19 w 45"/>
              <a:gd name="T17" fmla="*/ 3 h 13"/>
              <a:gd name="T18" fmla="*/ 3 w 45"/>
              <a:gd name="T19" fmla="*/ 6 h 13"/>
              <a:gd name="T20" fmla="*/ 23 w 45"/>
              <a:gd name="T21" fmla="*/ 10 h 13"/>
              <a:gd name="T22" fmla="*/ 42 w 45"/>
              <a:gd name="T23" fmla="*/ 7 h 13"/>
              <a:gd name="T24" fmla="*/ 42 w 45"/>
              <a:gd name="T25" fmla="*/ 6 h 13"/>
              <a:gd name="T26" fmla="*/ 41 w 45"/>
              <a:gd name="T27" fmla="*/ 4 h 13"/>
              <a:gd name="T28" fmla="*/ 19 w 45"/>
              <a:gd name="T29" fmla="*/ 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" h="13">
                <a:moveTo>
                  <a:pt x="23" y="13"/>
                </a:moveTo>
                <a:cubicBezTo>
                  <a:pt x="18" y="13"/>
                  <a:pt x="2" y="13"/>
                  <a:pt x="0" y="7"/>
                </a:cubicBezTo>
                <a:cubicBezTo>
                  <a:pt x="0" y="6"/>
                  <a:pt x="0" y="5"/>
                  <a:pt x="0" y="4"/>
                </a:cubicBezTo>
                <a:cubicBezTo>
                  <a:pt x="1" y="3"/>
                  <a:pt x="4" y="0"/>
                  <a:pt x="19" y="0"/>
                </a:cubicBezTo>
                <a:cubicBezTo>
                  <a:pt x="25" y="0"/>
                  <a:pt x="32" y="1"/>
                  <a:pt x="41" y="1"/>
                </a:cubicBezTo>
                <a:cubicBezTo>
                  <a:pt x="43" y="2"/>
                  <a:pt x="45" y="3"/>
                  <a:pt x="45" y="6"/>
                </a:cubicBezTo>
                <a:cubicBezTo>
                  <a:pt x="45" y="7"/>
                  <a:pt x="45" y="8"/>
                  <a:pt x="44" y="9"/>
                </a:cubicBezTo>
                <a:cubicBezTo>
                  <a:pt x="41" y="12"/>
                  <a:pt x="31" y="13"/>
                  <a:pt x="23" y="13"/>
                </a:cubicBezTo>
                <a:close/>
                <a:moveTo>
                  <a:pt x="19" y="3"/>
                </a:moveTo>
                <a:cubicBezTo>
                  <a:pt x="4" y="3"/>
                  <a:pt x="3" y="6"/>
                  <a:pt x="3" y="6"/>
                </a:cubicBezTo>
                <a:cubicBezTo>
                  <a:pt x="3" y="8"/>
                  <a:pt x="11" y="10"/>
                  <a:pt x="23" y="10"/>
                </a:cubicBezTo>
                <a:cubicBezTo>
                  <a:pt x="32" y="10"/>
                  <a:pt x="40" y="9"/>
                  <a:pt x="42" y="7"/>
                </a:cubicBezTo>
                <a:cubicBezTo>
                  <a:pt x="42" y="7"/>
                  <a:pt x="42" y="6"/>
                  <a:pt x="42" y="6"/>
                </a:cubicBezTo>
                <a:cubicBezTo>
                  <a:pt x="42" y="5"/>
                  <a:pt x="41" y="5"/>
                  <a:pt x="41" y="4"/>
                </a:cubicBezTo>
                <a:cubicBezTo>
                  <a:pt x="32" y="4"/>
                  <a:pt x="25" y="3"/>
                  <a:pt x="19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" name="ïsľîḍé"/>
          <p:cNvSpPr/>
          <p:nvPr/>
        </p:nvSpPr>
        <p:spPr bwMode="auto">
          <a:xfrm>
            <a:off x="4437027" y="2458454"/>
            <a:ext cx="173951" cy="50396"/>
          </a:xfrm>
          <a:custGeom>
            <a:avLst/>
            <a:gdLst>
              <a:gd name="T0" fmla="*/ 23 w 45"/>
              <a:gd name="T1" fmla="*/ 13 h 13"/>
              <a:gd name="T2" fmla="*/ 0 w 45"/>
              <a:gd name="T3" fmla="*/ 6 h 13"/>
              <a:gd name="T4" fmla="*/ 0 w 45"/>
              <a:gd name="T5" fmla="*/ 4 h 13"/>
              <a:gd name="T6" fmla="*/ 19 w 45"/>
              <a:gd name="T7" fmla="*/ 0 h 13"/>
              <a:gd name="T8" fmla="*/ 41 w 45"/>
              <a:gd name="T9" fmla="*/ 1 h 13"/>
              <a:gd name="T10" fmla="*/ 45 w 45"/>
              <a:gd name="T11" fmla="*/ 6 h 13"/>
              <a:gd name="T12" fmla="*/ 44 w 45"/>
              <a:gd name="T13" fmla="*/ 8 h 13"/>
              <a:gd name="T14" fmla="*/ 23 w 45"/>
              <a:gd name="T15" fmla="*/ 13 h 13"/>
              <a:gd name="T16" fmla="*/ 19 w 45"/>
              <a:gd name="T17" fmla="*/ 3 h 13"/>
              <a:gd name="T18" fmla="*/ 3 w 45"/>
              <a:gd name="T19" fmla="*/ 5 h 13"/>
              <a:gd name="T20" fmla="*/ 23 w 45"/>
              <a:gd name="T21" fmla="*/ 10 h 13"/>
              <a:gd name="T22" fmla="*/ 42 w 45"/>
              <a:gd name="T23" fmla="*/ 6 h 13"/>
              <a:gd name="T24" fmla="*/ 42 w 45"/>
              <a:gd name="T25" fmla="*/ 6 h 13"/>
              <a:gd name="T26" fmla="*/ 41 w 45"/>
              <a:gd name="T27" fmla="*/ 4 h 13"/>
              <a:gd name="T28" fmla="*/ 19 w 45"/>
              <a:gd name="T29" fmla="*/ 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" h="13">
                <a:moveTo>
                  <a:pt x="23" y="13"/>
                </a:moveTo>
                <a:cubicBezTo>
                  <a:pt x="18" y="13"/>
                  <a:pt x="2" y="12"/>
                  <a:pt x="0" y="6"/>
                </a:cubicBezTo>
                <a:cubicBezTo>
                  <a:pt x="0" y="6"/>
                  <a:pt x="0" y="5"/>
                  <a:pt x="0" y="4"/>
                </a:cubicBezTo>
                <a:cubicBezTo>
                  <a:pt x="1" y="2"/>
                  <a:pt x="4" y="0"/>
                  <a:pt x="19" y="0"/>
                </a:cubicBezTo>
                <a:cubicBezTo>
                  <a:pt x="25" y="0"/>
                  <a:pt x="32" y="0"/>
                  <a:pt x="41" y="1"/>
                </a:cubicBezTo>
                <a:cubicBezTo>
                  <a:pt x="43" y="1"/>
                  <a:pt x="45" y="3"/>
                  <a:pt x="45" y="6"/>
                </a:cubicBezTo>
                <a:cubicBezTo>
                  <a:pt x="45" y="7"/>
                  <a:pt x="45" y="8"/>
                  <a:pt x="44" y="8"/>
                </a:cubicBezTo>
                <a:cubicBezTo>
                  <a:pt x="41" y="12"/>
                  <a:pt x="31" y="13"/>
                  <a:pt x="23" y="13"/>
                </a:cubicBezTo>
                <a:close/>
                <a:moveTo>
                  <a:pt x="19" y="3"/>
                </a:moveTo>
                <a:cubicBezTo>
                  <a:pt x="4" y="3"/>
                  <a:pt x="3" y="5"/>
                  <a:pt x="3" y="5"/>
                </a:cubicBezTo>
                <a:cubicBezTo>
                  <a:pt x="3" y="7"/>
                  <a:pt x="11" y="10"/>
                  <a:pt x="23" y="10"/>
                </a:cubicBezTo>
                <a:cubicBezTo>
                  <a:pt x="32" y="10"/>
                  <a:pt x="40" y="8"/>
                  <a:pt x="42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42" y="4"/>
                  <a:pt x="41" y="4"/>
                  <a:pt x="41" y="4"/>
                </a:cubicBezTo>
                <a:cubicBezTo>
                  <a:pt x="32" y="3"/>
                  <a:pt x="25" y="3"/>
                  <a:pt x="19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" name="í$ľïḑè"/>
          <p:cNvSpPr/>
          <p:nvPr/>
        </p:nvSpPr>
        <p:spPr bwMode="auto">
          <a:xfrm>
            <a:off x="4437027" y="2497471"/>
            <a:ext cx="173951" cy="45520"/>
          </a:xfrm>
          <a:custGeom>
            <a:avLst/>
            <a:gdLst>
              <a:gd name="T0" fmla="*/ 23 w 45"/>
              <a:gd name="T1" fmla="*/ 12 h 12"/>
              <a:gd name="T2" fmla="*/ 0 w 45"/>
              <a:gd name="T3" fmla="*/ 6 h 12"/>
              <a:gd name="T4" fmla="*/ 0 w 45"/>
              <a:gd name="T5" fmla="*/ 4 h 12"/>
              <a:gd name="T6" fmla="*/ 19 w 45"/>
              <a:gd name="T7" fmla="*/ 0 h 12"/>
              <a:gd name="T8" fmla="*/ 41 w 45"/>
              <a:gd name="T9" fmla="*/ 1 h 12"/>
              <a:gd name="T10" fmla="*/ 45 w 45"/>
              <a:gd name="T11" fmla="*/ 6 h 12"/>
              <a:gd name="T12" fmla="*/ 44 w 45"/>
              <a:gd name="T13" fmla="*/ 8 h 12"/>
              <a:gd name="T14" fmla="*/ 23 w 45"/>
              <a:gd name="T15" fmla="*/ 12 h 12"/>
              <a:gd name="T16" fmla="*/ 19 w 45"/>
              <a:gd name="T17" fmla="*/ 3 h 12"/>
              <a:gd name="T18" fmla="*/ 3 w 45"/>
              <a:gd name="T19" fmla="*/ 5 h 12"/>
              <a:gd name="T20" fmla="*/ 23 w 45"/>
              <a:gd name="T21" fmla="*/ 9 h 12"/>
              <a:gd name="T22" fmla="*/ 42 w 45"/>
              <a:gd name="T23" fmla="*/ 6 h 12"/>
              <a:gd name="T24" fmla="*/ 42 w 45"/>
              <a:gd name="T25" fmla="*/ 6 h 12"/>
              <a:gd name="T26" fmla="*/ 41 w 45"/>
              <a:gd name="T27" fmla="*/ 4 h 12"/>
              <a:gd name="T28" fmla="*/ 19 w 45"/>
              <a:gd name="T29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" h="12">
                <a:moveTo>
                  <a:pt x="23" y="12"/>
                </a:moveTo>
                <a:cubicBezTo>
                  <a:pt x="18" y="12"/>
                  <a:pt x="2" y="12"/>
                  <a:pt x="0" y="6"/>
                </a:cubicBezTo>
                <a:cubicBezTo>
                  <a:pt x="0" y="6"/>
                  <a:pt x="0" y="5"/>
                  <a:pt x="0" y="4"/>
                </a:cubicBezTo>
                <a:cubicBezTo>
                  <a:pt x="1" y="2"/>
                  <a:pt x="4" y="0"/>
                  <a:pt x="19" y="0"/>
                </a:cubicBezTo>
                <a:cubicBezTo>
                  <a:pt x="25" y="0"/>
                  <a:pt x="32" y="0"/>
                  <a:pt x="41" y="1"/>
                </a:cubicBezTo>
                <a:cubicBezTo>
                  <a:pt x="43" y="1"/>
                  <a:pt x="45" y="2"/>
                  <a:pt x="45" y="6"/>
                </a:cubicBezTo>
                <a:cubicBezTo>
                  <a:pt x="45" y="6"/>
                  <a:pt x="45" y="7"/>
                  <a:pt x="44" y="8"/>
                </a:cubicBezTo>
                <a:cubicBezTo>
                  <a:pt x="41" y="11"/>
                  <a:pt x="31" y="12"/>
                  <a:pt x="23" y="12"/>
                </a:cubicBezTo>
                <a:close/>
                <a:moveTo>
                  <a:pt x="19" y="3"/>
                </a:moveTo>
                <a:cubicBezTo>
                  <a:pt x="4" y="3"/>
                  <a:pt x="3" y="5"/>
                  <a:pt x="3" y="5"/>
                </a:cubicBezTo>
                <a:cubicBezTo>
                  <a:pt x="3" y="7"/>
                  <a:pt x="11" y="9"/>
                  <a:pt x="23" y="9"/>
                </a:cubicBezTo>
                <a:cubicBezTo>
                  <a:pt x="32" y="9"/>
                  <a:pt x="40" y="8"/>
                  <a:pt x="42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42" y="4"/>
                  <a:pt x="41" y="4"/>
                  <a:pt x="41" y="4"/>
                </a:cubicBezTo>
                <a:cubicBezTo>
                  <a:pt x="32" y="3"/>
                  <a:pt x="25" y="3"/>
                  <a:pt x="19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" name="îš1iďe"/>
          <p:cNvSpPr/>
          <p:nvPr/>
        </p:nvSpPr>
        <p:spPr bwMode="auto">
          <a:xfrm>
            <a:off x="4495552" y="2534862"/>
            <a:ext cx="73157" cy="50396"/>
          </a:xfrm>
          <a:custGeom>
            <a:avLst/>
            <a:gdLst>
              <a:gd name="T0" fmla="*/ 9 w 19"/>
              <a:gd name="T1" fmla="*/ 13 h 13"/>
              <a:gd name="T2" fmla="*/ 9 w 19"/>
              <a:gd name="T3" fmla="*/ 13 h 13"/>
              <a:gd name="T4" fmla="*/ 0 w 19"/>
              <a:gd name="T5" fmla="*/ 1 h 13"/>
              <a:gd name="T6" fmla="*/ 3 w 19"/>
              <a:gd name="T7" fmla="*/ 0 h 13"/>
              <a:gd name="T8" fmla="*/ 9 w 19"/>
              <a:gd name="T9" fmla="*/ 10 h 13"/>
              <a:gd name="T10" fmla="*/ 9 w 19"/>
              <a:gd name="T11" fmla="*/ 10 h 13"/>
              <a:gd name="T12" fmla="*/ 16 w 19"/>
              <a:gd name="T13" fmla="*/ 0 h 13"/>
              <a:gd name="T14" fmla="*/ 19 w 19"/>
              <a:gd name="T15" fmla="*/ 1 h 13"/>
              <a:gd name="T16" fmla="*/ 9 w 19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13">
                <a:moveTo>
                  <a:pt x="9" y="13"/>
                </a:moveTo>
                <a:cubicBezTo>
                  <a:pt x="9" y="13"/>
                  <a:pt x="9" y="13"/>
                  <a:pt x="9" y="13"/>
                </a:cubicBezTo>
                <a:cubicBezTo>
                  <a:pt x="4" y="12"/>
                  <a:pt x="0" y="2"/>
                  <a:pt x="0" y="1"/>
                </a:cubicBezTo>
                <a:cubicBezTo>
                  <a:pt x="3" y="0"/>
                  <a:pt x="3" y="0"/>
                  <a:pt x="3" y="0"/>
                </a:cubicBezTo>
                <a:cubicBezTo>
                  <a:pt x="4" y="4"/>
                  <a:pt x="7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10" y="10"/>
                  <a:pt x="13" y="9"/>
                  <a:pt x="16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6" y="9"/>
                  <a:pt x="13" y="13"/>
                  <a:pt x="9" y="1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" name="î$ľïḍé"/>
          <p:cNvSpPr/>
          <p:nvPr/>
        </p:nvSpPr>
        <p:spPr bwMode="auto">
          <a:xfrm>
            <a:off x="4321602" y="1938227"/>
            <a:ext cx="92665" cy="100794"/>
          </a:xfrm>
          <a:custGeom>
            <a:avLst/>
            <a:gdLst>
              <a:gd name="T0" fmla="*/ 21 w 24"/>
              <a:gd name="T1" fmla="*/ 26 h 26"/>
              <a:gd name="T2" fmla="*/ 0 w 24"/>
              <a:gd name="T3" fmla="*/ 3 h 26"/>
              <a:gd name="T4" fmla="*/ 1 w 24"/>
              <a:gd name="T5" fmla="*/ 0 h 26"/>
              <a:gd name="T6" fmla="*/ 24 w 24"/>
              <a:gd name="T7" fmla="*/ 24 h 26"/>
              <a:gd name="T8" fmla="*/ 21 w 24"/>
              <a:gd name="T9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6">
                <a:moveTo>
                  <a:pt x="21" y="26"/>
                </a:moveTo>
                <a:cubicBezTo>
                  <a:pt x="21" y="26"/>
                  <a:pt x="11" y="5"/>
                  <a:pt x="0" y="3"/>
                </a:cubicBezTo>
                <a:cubicBezTo>
                  <a:pt x="1" y="0"/>
                  <a:pt x="1" y="0"/>
                  <a:pt x="1" y="0"/>
                </a:cubicBezTo>
                <a:cubicBezTo>
                  <a:pt x="13" y="2"/>
                  <a:pt x="23" y="24"/>
                  <a:pt x="24" y="24"/>
                </a:cubicBezTo>
                <a:lnTo>
                  <a:pt x="21" y="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7" name="ïšḻîďè"/>
          <p:cNvSpPr/>
          <p:nvPr/>
        </p:nvSpPr>
        <p:spPr bwMode="auto">
          <a:xfrm>
            <a:off x="4448408" y="1934976"/>
            <a:ext cx="30889" cy="84536"/>
          </a:xfrm>
          <a:custGeom>
            <a:avLst/>
            <a:gdLst>
              <a:gd name="T0" fmla="*/ 5 w 8"/>
              <a:gd name="T1" fmla="*/ 22 h 22"/>
              <a:gd name="T2" fmla="*/ 0 w 8"/>
              <a:gd name="T3" fmla="*/ 4 h 22"/>
              <a:gd name="T4" fmla="*/ 1 w 8"/>
              <a:gd name="T5" fmla="*/ 4 h 22"/>
              <a:gd name="T6" fmla="*/ 1 w 8"/>
              <a:gd name="T7" fmla="*/ 1 h 22"/>
              <a:gd name="T8" fmla="*/ 8 w 8"/>
              <a:gd name="T9" fmla="*/ 21 h 22"/>
              <a:gd name="T10" fmla="*/ 5 w 8"/>
              <a:gd name="T11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22">
                <a:moveTo>
                  <a:pt x="5" y="22"/>
                </a:moveTo>
                <a:cubicBezTo>
                  <a:pt x="3" y="14"/>
                  <a:pt x="1" y="5"/>
                  <a:pt x="0" y="4"/>
                </a:cubicBezTo>
                <a:cubicBezTo>
                  <a:pt x="0" y="4"/>
                  <a:pt x="1" y="4"/>
                  <a:pt x="1" y="4"/>
                </a:cubicBezTo>
                <a:cubicBezTo>
                  <a:pt x="1" y="1"/>
                  <a:pt x="1" y="1"/>
                  <a:pt x="1" y="1"/>
                </a:cubicBezTo>
                <a:cubicBezTo>
                  <a:pt x="2" y="1"/>
                  <a:pt x="4" y="0"/>
                  <a:pt x="8" y="21"/>
                </a:cubicBezTo>
                <a:lnTo>
                  <a:pt x="5" y="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8" name="íṥḷídé"/>
          <p:cNvSpPr/>
          <p:nvPr/>
        </p:nvSpPr>
        <p:spPr bwMode="auto">
          <a:xfrm>
            <a:off x="4521564" y="1889456"/>
            <a:ext cx="30889" cy="130057"/>
          </a:xfrm>
          <a:custGeom>
            <a:avLst/>
            <a:gdLst>
              <a:gd name="T0" fmla="*/ 3 w 8"/>
              <a:gd name="T1" fmla="*/ 34 h 34"/>
              <a:gd name="T2" fmla="*/ 6 w 8"/>
              <a:gd name="T3" fmla="*/ 0 h 34"/>
              <a:gd name="T4" fmla="*/ 8 w 8"/>
              <a:gd name="T5" fmla="*/ 1 h 34"/>
              <a:gd name="T6" fmla="*/ 6 w 8"/>
              <a:gd name="T7" fmla="*/ 33 h 34"/>
              <a:gd name="T8" fmla="*/ 3 w 8"/>
              <a:gd name="T9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34">
                <a:moveTo>
                  <a:pt x="3" y="34"/>
                </a:moveTo>
                <a:cubicBezTo>
                  <a:pt x="3" y="31"/>
                  <a:pt x="0" y="6"/>
                  <a:pt x="6" y="0"/>
                </a:cubicBezTo>
                <a:cubicBezTo>
                  <a:pt x="8" y="1"/>
                  <a:pt x="8" y="1"/>
                  <a:pt x="8" y="1"/>
                </a:cubicBezTo>
                <a:cubicBezTo>
                  <a:pt x="4" y="6"/>
                  <a:pt x="5" y="26"/>
                  <a:pt x="6" y="33"/>
                </a:cubicBezTo>
                <a:lnTo>
                  <a:pt x="3" y="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9" name="iṣḷíḍè"/>
          <p:cNvSpPr/>
          <p:nvPr/>
        </p:nvSpPr>
        <p:spPr bwMode="auto">
          <a:xfrm>
            <a:off x="4583340" y="1957736"/>
            <a:ext cx="35766" cy="69905"/>
          </a:xfrm>
          <a:custGeom>
            <a:avLst/>
            <a:gdLst>
              <a:gd name="T0" fmla="*/ 3 w 9"/>
              <a:gd name="T1" fmla="*/ 18 h 18"/>
              <a:gd name="T2" fmla="*/ 0 w 9"/>
              <a:gd name="T3" fmla="*/ 18 h 18"/>
              <a:gd name="T4" fmla="*/ 8 w 9"/>
              <a:gd name="T5" fmla="*/ 0 h 18"/>
              <a:gd name="T6" fmla="*/ 9 w 9"/>
              <a:gd name="T7" fmla="*/ 3 h 18"/>
              <a:gd name="T8" fmla="*/ 3 w 9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8">
                <a:moveTo>
                  <a:pt x="3" y="18"/>
                </a:moveTo>
                <a:cubicBezTo>
                  <a:pt x="0" y="18"/>
                  <a:pt x="0" y="18"/>
                  <a:pt x="0" y="18"/>
                </a:cubicBezTo>
                <a:cubicBezTo>
                  <a:pt x="1" y="15"/>
                  <a:pt x="3" y="1"/>
                  <a:pt x="8" y="0"/>
                </a:cubicBezTo>
                <a:cubicBezTo>
                  <a:pt x="9" y="3"/>
                  <a:pt x="9" y="3"/>
                  <a:pt x="9" y="3"/>
                </a:cubicBezTo>
                <a:cubicBezTo>
                  <a:pt x="6" y="4"/>
                  <a:pt x="4" y="12"/>
                  <a:pt x="3" y="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ïṥ1íḋè"/>
          <p:cNvSpPr/>
          <p:nvPr/>
        </p:nvSpPr>
        <p:spPr bwMode="auto">
          <a:xfrm>
            <a:off x="4638614" y="1985373"/>
            <a:ext cx="99169" cy="68280"/>
          </a:xfrm>
          <a:custGeom>
            <a:avLst/>
            <a:gdLst>
              <a:gd name="T0" fmla="*/ 3 w 26"/>
              <a:gd name="T1" fmla="*/ 18 h 18"/>
              <a:gd name="T2" fmla="*/ 0 w 26"/>
              <a:gd name="T3" fmla="*/ 16 h 18"/>
              <a:gd name="T4" fmla="*/ 26 w 26"/>
              <a:gd name="T5" fmla="*/ 1 h 18"/>
              <a:gd name="T6" fmla="*/ 25 w 26"/>
              <a:gd name="T7" fmla="*/ 4 h 18"/>
              <a:gd name="T8" fmla="*/ 3 w 26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18">
                <a:moveTo>
                  <a:pt x="3" y="18"/>
                </a:moveTo>
                <a:cubicBezTo>
                  <a:pt x="0" y="16"/>
                  <a:pt x="0" y="16"/>
                  <a:pt x="0" y="16"/>
                </a:cubicBezTo>
                <a:cubicBezTo>
                  <a:pt x="1" y="15"/>
                  <a:pt x="14" y="0"/>
                  <a:pt x="26" y="1"/>
                </a:cubicBezTo>
                <a:cubicBezTo>
                  <a:pt x="25" y="4"/>
                  <a:pt x="25" y="4"/>
                  <a:pt x="25" y="4"/>
                </a:cubicBezTo>
                <a:cubicBezTo>
                  <a:pt x="16" y="3"/>
                  <a:pt x="3" y="18"/>
                  <a:pt x="3" y="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1" name="išḻïḓè"/>
          <p:cNvSpPr/>
          <p:nvPr/>
        </p:nvSpPr>
        <p:spPr bwMode="auto">
          <a:xfrm>
            <a:off x="4672755" y="2066658"/>
            <a:ext cx="45519" cy="22760"/>
          </a:xfrm>
          <a:custGeom>
            <a:avLst/>
            <a:gdLst>
              <a:gd name="T0" fmla="*/ 2 w 12"/>
              <a:gd name="T1" fmla="*/ 6 h 6"/>
              <a:gd name="T2" fmla="*/ 0 w 12"/>
              <a:gd name="T3" fmla="*/ 4 h 6"/>
              <a:gd name="T4" fmla="*/ 12 w 12"/>
              <a:gd name="T5" fmla="*/ 1 h 6"/>
              <a:gd name="T6" fmla="*/ 11 w 12"/>
              <a:gd name="T7" fmla="*/ 4 h 6"/>
              <a:gd name="T8" fmla="*/ 2 w 12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6">
                <a:moveTo>
                  <a:pt x="2" y="6"/>
                </a:moveTo>
                <a:cubicBezTo>
                  <a:pt x="0" y="4"/>
                  <a:pt x="0" y="4"/>
                  <a:pt x="0" y="4"/>
                </a:cubicBezTo>
                <a:cubicBezTo>
                  <a:pt x="1" y="4"/>
                  <a:pt x="6" y="0"/>
                  <a:pt x="12" y="1"/>
                </a:cubicBezTo>
                <a:cubicBezTo>
                  <a:pt x="11" y="4"/>
                  <a:pt x="11" y="4"/>
                  <a:pt x="11" y="4"/>
                </a:cubicBezTo>
                <a:cubicBezTo>
                  <a:pt x="7" y="4"/>
                  <a:pt x="2" y="6"/>
                  <a:pt x="2" y="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" name="íSḷïḓé"/>
          <p:cNvSpPr/>
          <p:nvPr/>
        </p:nvSpPr>
        <p:spPr bwMode="auto">
          <a:xfrm>
            <a:off x="4324853" y="2066658"/>
            <a:ext cx="47146" cy="22760"/>
          </a:xfrm>
          <a:custGeom>
            <a:avLst/>
            <a:gdLst>
              <a:gd name="T0" fmla="*/ 10 w 12"/>
              <a:gd name="T1" fmla="*/ 6 h 6"/>
              <a:gd name="T2" fmla="*/ 0 w 12"/>
              <a:gd name="T3" fmla="*/ 3 h 6"/>
              <a:gd name="T4" fmla="*/ 0 w 12"/>
              <a:gd name="T5" fmla="*/ 0 h 6"/>
              <a:gd name="T6" fmla="*/ 12 w 12"/>
              <a:gd name="T7" fmla="*/ 4 h 6"/>
              <a:gd name="T8" fmla="*/ 10 w 12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6">
                <a:moveTo>
                  <a:pt x="10" y="6"/>
                </a:moveTo>
                <a:cubicBezTo>
                  <a:pt x="9" y="6"/>
                  <a:pt x="6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1" y="4"/>
                  <a:pt x="12" y="4"/>
                </a:cubicBezTo>
                <a:lnTo>
                  <a:pt x="1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3" name="îṧlïḍe"/>
          <p:cNvSpPr/>
          <p:nvPr/>
        </p:nvSpPr>
        <p:spPr bwMode="auto">
          <a:xfrm>
            <a:off x="5695499" y="5345571"/>
            <a:ext cx="123554" cy="154441"/>
          </a:xfrm>
          <a:custGeom>
            <a:avLst/>
            <a:gdLst>
              <a:gd name="T0" fmla="*/ 29 w 32"/>
              <a:gd name="T1" fmla="*/ 2 h 40"/>
              <a:gd name="T2" fmla="*/ 26 w 32"/>
              <a:gd name="T3" fmla="*/ 1 h 40"/>
              <a:gd name="T4" fmla="*/ 22 w 32"/>
              <a:gd name="T5" fmla="*/ 0 h 40"/>
              <a:gd name="T6" fmla="*/ 4 w 32"/>
              <a:gd name="T7" fmla="*/ 14 h 40"/>
              <a:gd name="T8" fmla="*/ 11 w 32"/>
              <a:gd name="T9" fmla="*/ 39 h 40"/>
              <a:gd name="T10" fmla="*/ 14 w 32"/>
              <a:gd name="T11" fmla="*/ 40 h 40"/>
              <a:gd name="T12" fmla="*/ 15 w 32"/>
              <a:gd name="T13" fmla="*/ 40 h 40"/>
              <a:gd name="T14" fmla="*/ 18 w 32"/>
              <a:gd name="T15" fmla="*/ 40 h 40"/>
              <a:gd name="T16" fmla="*/ 15 w 32"/>
              <a:gd name="T17" fmla="*/ 38 h 40"/>
              <a:gd name="T18" fmla="*/ 12 w 32"/>
              <a:gd name="T19" fmla="*/ 37 h 40"/>
              <a:gd name="T20" fmla="*/ 12 w 32"/>
              <a:gd name="T21" fmla="*/ 37 h 40"/>
              <a:gd name="T22" fmla="*/ 6 w 32"/>
              <a:gd name="T23" fmla="*/ 15 h 40"/>
              <a:gd name="T24" fmla="*/ 22 w 32"/>
              <a:gd name="T25" fmla="*/ 2 h 40"/>
              <a:gd name="T26" fmla="*/ 26 w 32"/>
              <a:gd name="T27" fmla="*/ 2 h 40"/>
              <a:gd name="T28" fmla="*/ 28 w 32"/>
              <a:gd name="T29" fmla="*/ 4 h 40"/>
              <a:gd name="T30" fmla="*/ 32 w 32"/>
              <a:gd name="T31" fmla="*/ 5 h 40"/>
              <a:gd name="T32" fmla="*/ 29 w 32"/>
              <a:gd name="T33" fmla="*/ 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" h="40">
                <a:moveTo>
                  <a:pt x="29" y="2"/>
                </a:moveTo>
                <a:cubicBezTo>
                  <a:pt x="28" y="2"/>
                  <a:pt x="27" y="1"/>
                  <a:pt x="26" y="1"/>
                </a:cubicBezTo>
                <a:cubicBezTo>
                  <a:pt x="25" y="0"/>
                  <a:pt x="23" y="0"/>
                  <a:pt x="22" y="0"/>
                </a:cubicBezTo>
                <a:cubicBezTo>
                  <a:pt x="15" y="0"/>
                  <a:pt x="8" y="5"/>
                  <a:pt x="4" y="14"/>
                </a:cubicBezTo>
                <a:cubicBezTo>
                  <a:pt x="0" y="25"/>
                  <a:pt x="3" y="36"/>
                  <a:pt x="11" y="39"/>
                </a:cubicBezTo>
                <a:cubicBezTo>
                  <a:pt x="12" y="39"/>
                  <a:pt x="13" y="40"/>
                  <a:pt x="14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6" y="40"/>
                  <a:pt x="17" y="40"/>
                  <a:pt x="18" y="40"/>
                </a:cubicBezTo>
                <a:cubicBezTo>
                  <a:pt x="17" y="39"/>
                  <a:pt x="16" y="39"/>
                  <a:pt x="15" y="38"/>
                </a:cubicBezTo>
                <a:cubicBezTo>
                  <a:pt x="14" y="38"/>
                  <a:pt x="13" y="38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5" y="34"/>
                  <a:pt x="2" y="24"/>
                  <a:pt x="6" y="15"/>
                </a:cubicBezTo>
                <a:cubicBezTo>
                  <a:pt x="9" y="7"/>
                  <a:pt x="16" y="2"/>
                  <a:pt x="22" y="2"/>
                </a:cubicBezTo>
                <a:cubicBezTo>
                  <a:pt x="23" y="2"/>
                  <a:pt x="24" y="2"/>
                  <a:pt x="26" y="2"/>
                </a:cubicBezTo>
                <a:cubicBezTo>
                  <a:pt x="27" y="3"/>
                  <a:pt x="28" y="4"/>
                  <a:pt x="28" y="4"/>
                </a:cubicBezTo>
                <a:cubicBezTo>
                  <a:pt x="30" y="4"/>
                  <a:pt x="31" y="5"/>
                  <a:pt x="32" y="5"/>
                </a:cubicBezTo>
                <a:cubicBezTo>
                  <a:pt x="31" y="4"/>
                  <a:pt x="30" y="3"/>
                  <a:pt x="29" y="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4" name="îsḻídè"/>
          <p:cNvSpPr/>
          <p:nvPr/>
        </p:nvSpPr>
        <p:spPr bwMode="auto">
          <a:xfrm>
            <a:off x="5726388" y="5353701"/>
            <a:ext cx="138186" cy="154441"/>
          </a:xfrm>
          <a:custGeom>
            <a:avLst/>
            <a:gdLst>
              <a:gd name="T0" fmla="*/ 25 w 36"/>
              <a:gd name="T1" fmla="*/ 1 h 40"/>
              <a:gd name="T2" fmla="*/ 21 w 36"/>
              <a:gd name="T3" fmla="*/ 0 h 40"/>
              <a:gd name="T4" fmla="*/ 20 w 36"/>
              <a:gd name="T5" fmla="*/ 0 h 40"/>
              <a:gd name="T6" fmla="*/ 18 w 36"/>
              <a:gd name="T7" fmla="*/ 0 h 40"/>
              <a:gd name="T8" fmla="*/ 3 w 36"/>
              <a:gd name="T9" fmla="*/ 15 h 40"/>
              <a:gd name="T10" fmla="*/ 4 w 36"/>
              <a:gd name="T11" fmla="*/ 35 h 40"/>
              <a:gd name="T12" fmla="*/ 6 w 36"/>
              <a:gd name="T13" fmla="*/ 38 h 40"/>
              <a:gd name="T14" fmla="*/ 9 w 36"/>
              <a:gd name="T15" fmla="*/ 40 h 40"/>
              <a:gd name="T16" fmla="*/ 14 w 36"/>
              <a:gd name="T17" fmla="*/ 40 h 40"/>
              <a:gd name="T18" fmla="*/ 31 w 36"/>
              <a:gd name="T19" fmla="*/ 26 h 40"/>
              <a:gd name="T20" fmla="*/ 25 w 36"/>
              <a:gd name="T21" fmla="*/ 1 h 40"/>
              <a:gd name="T22" fmla="*/ 29 w 36"/>
              <a:gd name="T23" fmla="*/ 25 h 40"/>
              <a:gd name="T24" fmla="*/ 14 w 36"/>
              <a:gd name="T25" fmla="*/ 38 h 40"/>
              <a:gd name="T26" fmla="*/ 10 w 36"/>
              <a:gd name="T27" fmla="*/ 38 h 40"/>
              <a:gd name="T28" fmla="*/ 10 w 36"/>
              <a:gd name="T29" fmla="*/ 38 h 40"/>
              <a:gd name="T30" fmla="*/ 7 w 36"/>
              <a:gd name="T31" fmla="*/ 36 h 40"/>
              <a:gd name="T32" fmla="*/ 4 w 36"/>
              <a:gd name="T33" fmla="*/ 15 h 40"/>
              <a:gd name="T34" fmla="*/ 20 w 36"/>
              <a:gd name="T35" fmla="*/ 2 h 40"/>
              <a:gd name="T36" fmla="*/ 20 w 36"/>
              <a:gd name="T37" fmla="*/ 2 h 40"/>
              <a:gd name="T38" fmla="*/ 24 w 36"/>
              <a:gd name="T39" fmla="*/ 3 h 40"/>
              <a:gd name="T40" fmla="*/ 24 w 36"/>
              <a:gd name="T41" fmla="*/ 3 h 40"/>
              <a:gd name="T42" fmla="*/ 29 w 36"/>
              <a:gd name="T43" fmla="*/ 2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" h="40">
                <a:moveTo>
                  <a:pt x="25" y="1"/>
                </a:moveTo>
                <a:cubicBezTo>
                  <a:pt x="24" y="1"/>
                  <a:pt x="22" y="0"/>
                  <a:pt x="21" y="0"/>
                </a:cubicBezTo>
                <a:cubicBezTo>
                  <a:pt x="21" y="0"/>
                  <a:pt x="21" y="0"/>
                  <a:pt x="20" y="0"/>
                </a:cubicBezTo>
                <a:cubicBezTo>
                  <a:pt x="19" y="0"/>
                  <a:pt x="18" y="0"/>
                  <a:pt x="18" y="0"/>
                </a:cubicBezTo>
                <a:cubicBezTo>
                  <a:pt x="11" y="2"/>
                  <a:pt x="6" y="7"/>
                  <a:pt x="3" y="15"/>
                </a:cubicBezTo>
                <a:cubicBezTo>
                  <a:pt x="0" y="22"/>
                  <a:pt x="0" y="30"/>
                  <a:pt x="4" y="35"/>
                </a:cubicBezTo>
                <a:cubicBezTo>
                  <a:pt x="4" y="36"/>
                  <a:pt x="5" y="37"/>
                  <a:pt x="6" y="38"/>
                </a:cubicBezTo>
                <a:cubicBezTo>
                  <a:pt x="7" y="39"/>
                  <a:pt x="8" y="39"/>
                  <a:pt x="9" y="40"/>
                </a:cubicBezTo>
                <a:cubicBezTo>
                  <a:pt x="11" y="40"/>
                  <a:pt x="12" y="40"/>
                  <a:pt x="14" y="40"/>
                </a:cubicBezTo>
                <a:cubicBezTo>
                  <a:pt x="21" y="40"/>
                  <a:pt x="28" y="35"/>
                  <a:pt x="31" y="26"/>
                </a:cubicBezTo>
                <a:cubicBezTo>
                  <a:pt x="36" y="15"/>
                  <a:pt x="33" y="4"/>
                  <a:pt x="25" y="1"/>
                </a:cubicBezTo>
                <a:close/>
                <a:moveTo>
                  <a:pt x="29" y="25"/>
                </a:moveTo>
                <a:cubicBezTo>
                  <a:pt x="26" y="33"/>
                  <a:pt x="20" y="38"/>
                  <a:pt x="14" y="38"/>
                </a:cubicBezTo>
                <a:cubicBezTo>
                  <a:pt x="12" y="38"/>
                  <a:pt x="11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9" y="37"/>
                  <a:pt x="8" y="37"/>
                  <a:pt x="7" y="36"/>
                </a:cubicBezTo>
                <a:cubicBezTo>
                  <a:pt x="3" y="32"/>
                  <a:pt x="1" y="23"/>
                  <a:pt x="4" y="15"/>
                </a:cubicBezTo>
                <a:cubicBezTo>
                  <a:pt x="8" y="8"/>
                  <a:pt x="14" y="2"/>
                  <a:pt x="20" y="2"/>
                </a:cubicBezTo>
                <a:cubicBezTo>
                  <a:pt x="20" y="2"/>
                  <a:pt x="20" y="2"/>
                  <a:pt x="20" y="2"/>
                </a:cubicBezTo>
                <a:cubicBezTo>
                  <a:pt x="22" y="2"/>
                  <a:pt x="23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31" y="6"/>
                  <a:pt x="33" y="16"/>
                  <a:pt x="29" y="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5" name="i$ḷiḓê"/>
          <p:cNvSpPr/>
          <p:nvPr/>
        </p:nvSpPr>
        <p:spPr bwMode="auto">
          <a:xfrm>
            <a:off x="5846690" y="5595930"/>
            <a:ext cx="123554" cy="154441"/>
          </a:xfrm>
          <a:custGeom>
            <a:avLst/>
            <a:gdLst>
              <a:gd name="T0" fmla="*/ 29 w 32"/>
              <a:gd name="T1" fmla="*/ 2 h 40"/>
              <a:gd name="T2" fmla="*/ 26 w 32"/>
              <a:gd name="T3" fmla="*/ 1 h 40"/>
              <a:gd name="T4" fmla="*/ 22 w 32"/>
              <a:gd name="T5" fmla="*/ 0 h 40"/>
              <a:gd name="T6" fmla="*/ 4 w 32"/>
              <a:gd name="T7" fmla="*/ 14 h 40"/>
              <a:gd name="T8" fmla="*/ 11 w 32"/>
              <a:gd name="T9" fmla="*/ 39 h 40"/>
              <a:gd name="T10" fmla="*/ 14 w 32"/>
              <a:gd name="T11" fmla="*/ 40 h 40"/>
              <a:gd name="T12" fmla="*/ 15 w 32"/>
              <a:gd name="T13" fmla="*/ 40 h 40"/>
              <a:gd name="T14" fmla="*/ 18 w 32"/>
              <a:gd name="T15" fmla="*/ 40 h 40"/>
              <a:gd name="T16" fmla="*/ 15 w 32"/>
              <a:gd name="T17" fmla="*/ 38 h 40"/>
              <a:gd name="T18" fmla="*/ 12 w 32"/>
              <a:gd name="T19" fmla="*/ 37 h 40"/>
              <a:gd name="T20" fmla="*/ 12 w 32"/>
              <a:gd name="T21" fmla="*/ 37 h 40"/>
              <a:gd name="T22" fmla="*/ 6 w 32"/>
              <a:gd name="T23" fmla="*/ 15 h 40"/>
              <a:gd name="T24" fmla="*/ 22 w 32"/>
              <a:gd name="T25" fmla="*/ 2 h 40"/>
              <a:gd name="T26" fmla="*/ 25 w 32"/>
              <a:gd name="T27" fmla="*/ 3 h 40"/>
              <a:gd name="T28" fmla="*/ 28 w 32"/>
              <a:gd name="T29" fmla="*/ 4 h 40"/>
              <a:gd name="T30" fmla="*/ 32 w 32"/>
              <a:gd name="T31" fmla="*/ 5 h 40"/>
              <a:gd name="T32" fmla="*/ 29 w 32"/>
              <a:gd name="T33" fmla="*/ 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" h="40">
                <a:moveTo>
                  <a:pt x="29" y="2"/>
                </a:moveTo>
                <a:cubicBezTo>
                  <a:pt x="28" y="2"/>
                  <a:pt x="27" y="1"/>
                  <a:pt x="26" y="1"/>
                </a:cubicBezTo>
                <a:cubicBezTo>
                  <a:pt x="25" y="0"/>
                  <a:pt x="23" y="0"/>
                  <a:pt x="22" y="0"/>
                </a:cubicBezTo>
                <a:cubicBezTo>
                  <a:pt x="15" y="0"/>
                  <a:pt x="8" y="6"/>
                  <a:pt x="4" y="14"/>
                </a:cubicBezTo>
                <a:cubicBezTo>
                  <a:pt x="0" y="25"/>
                  <a:pt x="3" y="36"/>
                  <a:pt x="11" y="39"/>
                </a:cubicBezTo>
                <a:cubicBezTo>
                  <a:pt x="12" y="40"/>
                  <a:pt x="13" y="40"/>
                  <a:pt x="14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6" y="40"/>
                  <a:pt x="17" y="40"/>
                  <a:pt x="18" y="40"/>
                </a:cubicBezTo>
                <a:cubicBezTo>
                  <a:pt x="17" y="39"/>
                  <a:pt x="16" y="39"/>
                  <a:pt x="15" y="38"/>
                </a:cubicBezTo>
                <a:cubicBezTo>
                  <a:pt x="14" y="38"/>
                  <a:pt x="13" y="38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5" y="34"/>
                  <a:pt x="2" y="24"/>
                  <a:pt x="6" y="15"/>
                </a:cubicBezTo>
                <a:cubicBezTo>
                  <a:pt x="9" y="7"/>
                  <a:pt x="16" y="2"/>
                  <a:pt x="22" y="2"/>
                </a:cubicBezTo>
                <a:cubicBezTo>
                  <a:pt x="23" y="2"/>
                  <a:pt x="24" y="2"/>
                  <a:pt x="25" y="3"/>
                </a:cubicBezTo>
                <a:cubicBezTo>
                  <a:pt x="27" y="3"/>
                  <a:pt x="27" y="4"/>
                  <a:pt x="28" y="4"/>
                </a:cubicBezTo>
                <a:cubicBezTo>
                  <a:pt x="30" y="4"/>
                  <a:pt x="31" y="5"/>
                  <a:pt x="32" y="5"/>
                </a:cubicBezTo>
                <a:cubicBezTo>
                  <a:pt x="31" y="4"/>
                  <a:pt x="30" y="3"/>
                  <a:pt x="29" y="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6" name="îṡḷîḑe"/>
          <p:cNvSpPr/>
          <p:nvPr/>
        </p:nvSpPr>
        <p:spPr bwMode="auto">
          <a:xfrm>
            <a:off x="5872702" y="5604060"/>
            <a:ext cx="139811" cy="154441"/>
          </a:xfrm>
          <a:custGeom>
            <a:avLst/>
            <a:gdLst>
              <a:gd name="T0" fmla="*/ 26 w 36"/>
              <a:gd name="T1" fmla="*/ 1 h 40"/>
              <a:gd name="T2" fmla="*/ 22 w 36"/>
              <a:gd name="T3" fmla="*/ 0 h 40"/>
              <a:gd name="T4" fmla="*/ 21 w 36"/>
              <a:gd name="T5" fmla="*/ 0 h 40"/>
              <a:gd name="T6" fmla="*/ 18 w 36"/>
              <a:gd name="T7" fmla="*/ 1 h 40"/>
              <a:gd name="T8" fmla="*/ 3 w 36"/>
              <a:gd name="T9" fmla="*/ 15 h 40"/>
              <a:gd name="T10" fmla="*/ 5 w 36"/>
              <a:gd name="T11" fmla="*/ 35 h 40"/>
              <a:gd name="T12" fmla="*/ 7 w 36"/>
              <a:gd name="T13" fmla="*/ 38 h 40"/>
              <a:gd name="T14" fmla="*/ 10 w 36"/>
              <a:gd name="T15" fmla="*/ 40 h 40"/>
              <a:gd name="T16" fmla="*/ 15 w 36"/>
              <a:gd name="T17" fmla="*/ 40 h 40"/>
              <a:gd name="T18" fmla="*/ 32 w 36"/>
              <a:gd name="T19" fmla="*/ 26 h 40"/>
              <a:gd name="T20" fmla="*/ 26 w 36"/>
              <a:gd name="T21" fmla="*/ 1 h 40"/>
              <a:gd name="T22" fmla="*/ 30 w 36"/>
              <a:gd name="T23" fmla="*/ 25 h 40"/>
              <a:gd name="T24" fmla="*/ 15 w 36"/>
              <a:gd name="T25" fmla="*/ 38 h 40"/>
              <a:gd name="T26" fmla="*/ 11 w 36"/>
              <a:gd name="T27" fmla="*/ 38 h 40"/>
              <a:gd name="T28" fmla="*/ 11 w 36"/>
              <a:gd name="T29" fmla="*/ 38 h 40"/>
              <a:gd name="T30" fmla="*/ 8 w 36"/>
              <a:gd name="T31" fmla="*/ 36 h 40"/>
              <a:gd name="T32" fmla="*/ 5 w 36"/>
              <a:gd name="T33" fmla="*/ 15 h 40"/>
              <a:gd name="T34" fmla="*/ 21 w 36"/>
              <a:gd name="T35" fmla="*/ 2 h 40"/>
              <a:gd name="T36" fmla="*/ 21 w 36"/>
              <a:gd name="T37" fmla="*/ 2 h 40"/>
              <a:gd name="T38" fmla="*/ 25 w 36"/>
              <a:gd name="T39" fmla="*/ 3 h 40"/>
              <a:gd name="T40" fmla="*/ 25 w 36"/>
              <a:gd name="T41" fmla="*/ 3 h 40"/>
              <a:gd name="T42" fmla="*/ 30 w 36"/>
              <a:gd name="T43" fmla="*/ 2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" h="40">
                <a:moveTo>
                  <a:pt x="26" y="1"/>
                </a:moveTo>
                <a:cubicBezTo>
                  <a:pt x="25" y="1"/>
                  <a:pt x="23" y="0"/>
                  <a:pt x="22" y="0"/>
                </a:cubicBezTo>
                <a:cubicBezTo>
                  <a:pt x="22" y="0"/>
                  <a:pt x="21" y="0"/>
                  <a:pt x="21" y="0"/>
                </a:cubicBezTo>
                <a:cubicBezTo>
                  <a:pt x="20" y="0"/>
                  <a:pt x="19" y="0"/>
                  <a:pt x="18" y="1"/>
                </a:cubicBezTo>
                <a:cubicBezTo>
                  <a:pt x="12" y="2"/>
                  <a:pt x="6" y="7"/>
                  <a:pt x="3" y="15"/>
                </a:cubicBezTo>
                <a:cubicBezTo>
                  <a:pt x="0" y="22"/>
                  <a:pt x="1" y="30"/>
                  <a:pt x="5" y="35"/>
                </a:cubicBezTo>
                <a:cubicBezTo>
                  <a:pt x="5" y="36"/>
                  <a:pt x="6" y="37"/>
                  <a:pt x="7" y="38"/>
                </a:cubicBezTo>
                <a:cubicBezTo>
                  <a:pt x="8" y="39"/>
                  <a:pt x="9" y="39"/>
                  <a:pt x="10" y="40"/>
                </a:cubicBezTo>
                <a:cubicBezTo>
                  <a:pt x="12" y="40"/>
                  <a:pt x="13" y="40"/>
                  <a:pt x="15" y="40"/>
                </a:cubicBezTo>
                <a:cubicBezTo>
                  <a:pt x="22" y="40"/>
                  <a:pt x="29" y="35"/>
                  <a:pt x="32" y="26"/>
                </a:cubicBezTo>
                <a:cubicBezTo>
                  <a:pt x="36" y="16"/>
                  <a:pt x="33" y="4"/>
                  <a:pt x="26" y="1"/>
                </a:cubicBezTo>
                <a:close/>
                <a:moveTo>
                  <a:pt x="30" y="25"/>
                </a:moveTo>
                <a:cubicBezTo>
                  <a:pt x="27" y="33"/>
                  <a:pt x="21" y="38"/>
                  <a:pt x="15" y="38"/>
                </a:cubicBezTo>
                <a:cubicBezTo>
                  <a:pt x="13" y="38"/>
                  <a:pt x="12" y="38"/>
                  <a:pt x="11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0" y="37"/>
                  <a:pt x="9" y="37"/>
                  <a:pt x="8" y="36"/>
                </a:cubicBezTo>
                <a:cubicBezTo>
                  <a:pt x="3" y="32"/>
                  <a:pt x="2" y="23"/>
                  <a:pt x="5" y="15"/>
                </a:cubicBezTo>
                <a:cubicBezTo>
                  <a:pt x="8" y="8"/>
                  <a:pt x="15" y="2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2"/>
                  <a:pt x="24" y="3"/>
                  <a:pt x="25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32" y="6"/>
                  <a:pt x="34" y="16"/>
                  <a:pt x="30" y="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7" name="íṥḷíde"/>
          <p:cNvSpPr/>
          <p:nvPr/>
        </p:nvSpPr>
        <p:spPr bwMode="auto">
          <a:xfrm>
            <a:off x="5723137" y="5353701"/>
            <a:ext cx="281248" cy="404800"/>
          </a:xfrm>
          <a:custGeom>
            <a:avLst/>
            <a:gdLst>
              <a:gd name="T0" fmla="*/ 125 w 173"/>
              <a:gd name="T1" fmla="*/ 0 h 249"/>
              <a:gd name="T2" fmla="*/ 2 w 173"/>
              <a:gd name="T3" fmla="*/ 244 h 249"/>
              <a:gd name="T4" fmla="*/ 0 w 173"/>
              <a:gd name="T5" fmla="*/ 249 h 249"/>
              <a:gd name="T6" fmla="*/ 0 w 173"/>
              <a:gd name="T7" fmla="*/ 249 h 249"/>
              <a:gd name="T8" fmla="*/ 47 w 173"/>
              <a:gd name="T9" fmla="*/ 249 h 249"/>
              <a:gd name="T10" fmla="*/ 173 w 173"/>
              <a:gd name="T11" fmla="*/ 0 h 249"/>
              <a:gd name="T12" fmla="*/ 125 w 173"/>
              <a:gd name="T13" fmla="*/ 0 h 249"/>
              <a:gd name="T14" fmla="*/ 45 w 173"/>
              <a:gd name="T15" fmla="*/ 244 h 249"/>
              <a:gd name="T16" fmla="*/ 7 w 173"/>
              <a:gd name="T17" fmla="*/ 244 h 249"/>
              <a:gd name="T18" fmla="*/ 128 w 173"/>
              <a:gd name="T19" fmla="*/ 5 h 249"/>
              <a:gd name="T20" fmla="*/ 166 w 173"/>
              <a:gd name="T21" fmla="*/ 5 h 249"/>
              <a:gd name="T22" fmla="*/ 130 w 173"/>
              <a:gd name="T23" fmla="*/ 73 h 249"/>
              <a:gd name="T24" fmla="*/ 45 w 173"/>
              <a:gd name="T25" fmla="*/ 244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3" h="249">
                <a:moveTo>
                  <a:pt x="125" y="0"/>
                </a:moveTo>
                <a:lnTo>
                  <a:pt x="2" y="244"/>
                </a:lnTo>
                <a:lnTo>
                  <a:pt x="0" y="249"/>
                </a:lnTo>
                <a:lnTo>
                  <a:pt x="0" y="249"/>
                </a:lnTo>
                <a:lnTo>
                  <a:pt x="47" y="249"/>
                </a:lnTo>
                <a:lnTo>
                  <a:pt x="173" y="0"/>
                </a:lnTo>
                <a:lnTo>
                  <a:pt x="125" y="0"/>
                </a:lnTo>
                <a:close/>
                <a:moveTo>
                  <a:pt x="45" y="244"/>
                </a:moveTo>
                <a:lnTo>
                  <a:pt x="7" y="244"/>
                </a:lnTo>
                <a:lnTo>
                  <a:pt x="128" y="5"/>
                </a:lnTo>
                <a:lnTo>
                  <a:pt x="166" y="5"/>
                </a:lnTo>
                <a:lnTo>
                  <a:pt x="130" y="73"/>
                </a:lnTo>
                <a:lnTo>
                  <a:pt x="45" y="2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8" name="ï$ḻíḑé"/>
          <p:cNvSpPr/>
          <p:nvPr/>
        </p:nvSpPr>
        <p:spPr bwMode="auto">
          <a:xfrm>
            <a:off x="5706879" y="5334192"/>
            <a:ext cx="297505" cy="424309"/>
          </a:xfrm>
          <a:custGeom>
            <a:avLst/>
            <a:gdLst>
              <a:gd name="T0" fmla="*/ 166 w 183"/>
              <a:gd name="T1" fmla="*/ 0 h 261"/>
              <a:gd name="T2" fmla="*/ 126 w 183"/>
              <a:gd name="T3" fmla="*/ 0 h 261"/>
              <a:gd name="T4" fmla="*/ 0 w 183"/>
              <a:gd name="T5" fmla="*/ 246 h 261"/>
              <a:gd name="T6" fmla="*/ 0 w 183"/>
              <a:gd name="T7" fmla="*/ 246 h 261"/>
              <a:gd name="T8" fmla="*/ 10 w 183"/>
              <a:gd name="T9" fmla="*/ 261 h 261"/>
              <a:gd name="T10" fmla="*/ 10 w 183"/>
              <a:gd name="T11" fmla="*/ 261 h 261"/>
              <a:gd name="T12" fmla="*/ 40 w 183"/>
              <a:gd name="T13" fmla="*/ 261 h 261"/>
              <a:gd name="T14" fmla="*/ 43 w 183"/>
              <a:gd name="T15" fmla="*/ 256 h 261"/>
              <a:gd name="T16" fmla="*/ 12 w 183"/>
              <a:gd name="T17" fmla="*/ 256 h 261"/>
              <a:gd name="T18" fmla="*/ 12 w 183"/>
              <a:gd name="T19" fmla="*/ 256 h 261"/>
              <a:gd name="T20" fmla="*/ 5 w 183"/>
              <a:gd name="T21" fmla="*/ 246 h 261"/>
              <a:gd name="T22" fmla="*/ 128 w 183"/>
              <a:gd name="T23" fmla="*/ 5 h 261"/>
              <a:gd name="T24" fmla="*/ 164 w 183"/>
              <a:gd name="T25" fmla="*/ 5 h 261"/>
              <a:gd name="T26" fmla="*/ 173 w 183"/>
              <a:gd name="T27" fmla="*/ 12 h 261"/>
              <a:gd name="T28" fmla="*/ 176 w 183"/>
              <a:gd name="T29" fmla="*/ 14 h 261"/>
              <a:gd name="T30" fmla="*/ 173 w 183"/>
              <a:gd name="T31" fmla="*/ 17 h 261"/>
              <a:gd name="T32" fmla="*/ 176 w 183"/>
              <a:gd name="T33" fmla="*/ 17 h 261"/>
              <a:gd name="T34" fmla="*/ 140 w 183"/>
              <a:gd name="T35" fmla="*/ 85 h 261"/>
              <a:gd name="T36" fmla="*/ 183 w 183"/>
              <a:gd name="T37" fmla="*/ 12 h 261"/>
              <a:gd name="T38" fmla="*/ 183 w 183"/>
              <a:gd name="T39" fmla="*/ 12 h 261"/>
              <a:gd name="T40" fmla="*/ 166 w 183"/>
              <a:gd name="T41" fmla="*/ 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3" h="261">
                <a:moveTo>
                  <a:pt x="166" y="0"/>
                </a:moveTo>
                <a:lnTo>
                  <a:pt x="126" y="0"/>
                </a:lnTo>
                <a:lnTo>
                  <a:pt x="0" y="246"/>
                </a:lnTo>
                <a:lnTo>
                  <a:pt x="0" y="246"/>
                </a:lnTo>
                <a:lnTo>
                  <a:pt x="10" y="261"/>
                </a:lnTo>
                <a:lnTo>
                  <a:pt x="10" y="261"/>
                </a:lnTo>
                <a:lnTo>
                  <a:pt x="40" y="261"/>
                </a:lnTo>
                <a:lnTo>
                  <a:pt x="43" y="256"/>
                </a:lnTo>
                <a:lnTo>
                  <a:pt x="12" y="256"/>
                </a:lnTo>
                <a:lnTo>
                  <a:pt x="12" y="256"/>
                </a:lnTo>
                <a:lnTo>
                  <a:pt x="5" y="246"/>
                </a:lnTo>
                <a:lnTo>
                  <a:pt x="128" y="5"/>
                </a:lnTo>
                <a:lnTo>
                  <a:pt x="164" y="5"/>
                </a:lnTo>
                <a:lnTo>
                  <a:pt x="173" y="12"/>
                </a:lnTo>
                <a:lnTo>
                  <a:pt x="176" y="14"/>
                </a:lnTo>
                <a:lnTo>
                  <a:pt x="173" y="17"/>
                </a:lnTo>
                <a:lnTo>
                  <a:pt x="176" y="17"/>
                </a:lnTo>
                <a:lnTo>
                  <a:pt x="140" y="85"/>
                </a:lnTo>
                <a:lnTo>
                  <a:pt x="183" y="12"/>
                </a:lnTo>
                <a:lnTo>
                  <a:pt x="183" y="12"/>
                </a:lnTo>
                <a:lnTo>
                  <a:pt x="16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9" name="iş1iḓe"/>
          <p:cNvSpPr/>
          <p:nvPr/>
        </p:nvSpPr>
        <p:spPr bwMode="auto">
          <a:xfrm>
            <a:off x="4363870" y="3817385"/>
            <a:ext cx="331645" cy="331645"/>
          </a:xfrm>
          <a:custGeom>
            <a:avLst/>
            <a:gdLst>
              <a:gd name="T0" fmla="*/ 43 w 86"/>
              <a:gd name="T1" fmla="*/ 86 h 86"/>
              <a:gd name="T2" fmla="*/ 0 w 86"/>
              <a:gd name="T3" fmla="*/ 43 h 86"/>
              <a:gd name="T4" fmla="*/ 43 w 86"/>
              <a:gd name="T5" fmla="*/ 0 h 86"/>
              <a:gd name="T6" fmla="*/ 86 w 86"/>
              <a:gd name="T7" fmla="*/ 43 h 86"/>
              <a:gd name="T8" fmla="*/ 43 w 86"/>
              <a:gd name="T9" fmla="*/ 86 h 86"/>
              <a:gd name="T10" fmla="*/ 43 w 86"/>
              <a:gd name="T11" fmla="*/ 3 h 86"/>
              <a:gd name="T12" fmla="*/ 3 w 86"/>
              <a:gd name="T13" fmla="*/ 43 h 86"/>
              <a:gd name="T14" fmla="*/ 43 w 86"/>
              <a:gd name="T15" fmla="*/ 83 h 86"/>
              <a:gd name="T16" fmla="*/ 83 w 86"/>
              <a:gd name="T17" fmla="*/ 43 h 86"/>
              <a:gd name="T18" fmla="*/ 43 w 86"/>
              <a:gd name="T19" fmla="*/ 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6">
                <a:moveTo>
                  <a:pt x="43" y="86"/>
                </a:moveTo>
                <a:cubicBezTo>
                  <a:pt x="19" y="86"/>
                  <a:pt x="0" y="67"/>
                  <a:pt x="0" y="43"/>
                </a:cubicBezTo>
                <a:cubicBezTo>
                  <a:pt x="0" y="20"/>
                  <a:pt x="19" y="0"/>
                  <a:pt x="43" y="0"/>
                </a:cubicBezTo>
                <a:cubicBezTo>
                  <a:pt x="67" y="0"/>
                  <a:pt x="86" y="20"/>
                  <a:pt x="86" y="43"/>
                </a:cubicBezTo>
                <a:cubicBezTo>
                  <a:pt x="86" y="67"/>
                  <a:pt x="67" y="86"/>
                  <a:pt x="43" y="86"/>
                </a:cubicBezTo>
                <a:close/>
                <a:moveTo>
                  <a:pt x="43" y="3"/>
                </a:moveTo>
                <a:cubicBezTo>
                  <a:pt x="21" y="3"/>
                  <a:pt x="3" y="21"/>
                  <a:pt x="3" y="43"/>
                </a:cubicBezTo>
                <a:cubicBezTo>
                  <a:pt x="3" y="65"/>
                  <a:pt x="21" y="83"/>
                  <a:pt x="43" y="83"/>
                </a:cubicBezTo>
                <a:cubicBezTo>
                  <a:pt x="65" y="83"/>
                  <a:pt x="83" y="65"/>
                  <a:pt x="83" y="43"/>
                </a:cubicBezTo>
                <a:cubicBezTo>
                  <a:pt x="83" y="21"/>
                  <a:pt x="65" y="3"/>
                  <a:pt x="43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0" name="îṧḷîḑé"/>
          <p:cNvSpPr/>
          <p:nvPr/>
        </p:nvSpPr>
        <p:spPr bwMode="auto">
          <a:xfrm>
            <a:off x="4398011" y="3851524"/>
            <a:ext cx="263364" cy="266616"/>
          </a:xfrm>
          <a:custGeom>
            <a:avLst/>
            <a:gdLst>
              <a:gd name="T0" fmla="*/ 34 w 68"/>
              <a:gd name="T1" fmla="*/ 69 h 69"/>
              <a:gd name="T2" fmla="*/ 0 w 68"/>
              <a:gd name="T3" fmla="*/ 34 h 69"/>
              <a:gd name="T4" fmla="*/ 34 w 68"/>
              <a:gd name="T5" fmla="*/ 0 h 69"/>
              <a:gd name="T6" fmla="*/ 68 w 68"/>
              <a:gd name="T7" fmla="*/ 34 h 69"/>
              <a:gd name="T8" fmla="*/ 34 w 68"/>
              <a:gd name="T9" fmla="*/ 69 h 69"/>
              <a:gd name="T10" fmla="*/ 34 w 68"/>
              <a:gd name="T11" fmla="*/ 3 h 69"/>
              <a:gd name="T12" fmla="*/ 3 w 68"/>
              <a:gd name="T13" fmla="*/ 34 h 69"/>
              <a:gd name="T14" fmla="*/ 34 w 68"/>
              <a:gd name="T15" fmla="*/ 66 h 69"/>
              <a:gd name="T16" fmla="*/ 65 w 68"/>
              <a:gd name="T17" fmla="*/ 34 h 69"/>
              <a:gd name="T18" fmla="*/ 34 w 68"/>
              <a:gd name="T19" fmla="*/ 3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" h="69">
                <a:moveTo>
                  <a:pt x="34" y="69"/>
                </a:moveTo>
                <a:cubicBezTo>
                  <a:pt x="15" y="69"/>
                  <a:pt x="0" y="53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8" y="15"/>
                  <a:pt x="68" y="34"/>
                </a:cubicBezTo>
                <a:cubicBezTo>
                  <a:pt x="68" y="53"/>
                  <a:pt x="53" y="69"/>
                  <a:pt x="34" y="69"/>
                </a:cubicBezTo>
                <a:close/>
                <a:moveTo>
                  <a:pt x="34" y="3"/>
                </a:moveTo>
                <a:cubicBezTo>
                  <a:pt x="17" y="3"/>
                  <a:pt x="3" y="17"/>
                  <a:pt x="3" y="34"/>
                </a:cubicBezTo>
                <a:cubicBezTo>
                  <a:pt x="3" y="51"/>
                  <a:pt x="17" y="66"/>
                  <a:pt x="34" y="66"/>
                </a:cubicBezTo>
                <a:cubicBezTo>
                  <a:pt x="51" y="66"/>
                  <a:pt x="65" y="51"/>
                  <a:pt x="65" y="34"/>
                </a:cubicBezTo>
                <a:cubicBezTo>
                  <a:pt x="65" y="17"/>
                  <a:pt x="51" y="3"/>
                  <a:pt x="34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1" name="îṡlïḋè"/>
          <p:cNvSpPr/>
          <p:nvPr/>
        </p:nvSpPr>
        <p:spPr bwMode="auto">
          <a:xfrm>
            <a:off x="4271206" y="4106761"/>
            <a:ext cx="204839" cy="211342"/>
          </a:xfrm>
          <a:custGeom>
            <a:avLst/>
            <a:gdLst>
              <a:gd name="T0" fmla="*/ 8 w 53"/>
              <a:gd name="T1" fmla="*/ 55 h 55"/>
              <a:gd name="T2" fmla="*/ 8 w 53"/>
              <a:gd name="T3" fmla="*/ 55 h 55"/>
              <a:gd name="T4" fmla="*/ 4 w 53"/>
              <a:gd name="T5" fmla="*/ 53 h 55"/>
              <a:gd name="T6" fmla="*/ 40 w 53"/>
              <a:gd name="T7" fmla="*/ 0 h 55"/>
              <a:gd name="T8" fmla="*/ 42 w 53"/>
              <a:gd name="T9" fmla="*/ 2 h 55"/>
              <a:gd name="T10" fmla="*/ 6 w 53"/>
              <a:gd name="T11" fmla="*/ 51 h 55"/>
              <a:gd name="T12" fmla="*/ 8 w 53"/>
              <a:gd name="T13" fmla="*/ 52 h 55"/>
              <a:gd name="T14" fmla="*/ 50 w 53"/>
              <a:gd name="T15" fmla="*/ 6 h 55"/>
              <a:gd name="T16" fmla="*/ 53 w 53"/>
              <a:gd name="T17" fmla="*/ 8 h 55"/>
              <a:gd name="T18" fmla="*/ 8 w 53"/>
              <a:gd name="T1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" h="55">
                <a:moveTo>
                  <a:pt x="8" y="55"/>
                </a:moveTo>
                <a:cubicBezTo>
                  <a:pt x="8" y="55"/>
                  <a:pt x="8" y="55"/>
                  <a:pt x="8" y="55"/>
                </a:cubicBezTo>
                <a:cubicBezTo>
                  <a:pt x="6" y="55"/>
                  <a:pt x="5" y="54"/>
                  <a:pt x="4" y="53"/>
                </a:cubicBezTo>
                <a:cubicBezTo>
                  <a:pt x="0" y="45"/>
                  <a:pt x="31" y="10"/>
                  <a:pt x="40" y="0"/>
                </a:cubicBezTo>
                <a:cubicBezTo>
                  <a:pt x="42" y="2"/>
                  <a:pt x="42" y="2"/>
                  <a:pt x="42" y="2"/>
                </a:cubicBezTo>
                <a:cubicBezTo>
                  <a:pt x="23" y="23"/>
                  <a:pt x="4" y="47"/>
                  <a:pt x="6" y="51"/>
                </a:cubicBezTo>
                <a:cubicBezTo>
                  <a:pt x="7" y="52"/>
                  <a:pt x="7" y="52"/>
                  <a:pt x="8" y="52"/>
                </a:cubicBezTo>
                <a:cubicBezTo>
                  <a:pt x="15" y="52"/>
                  <a:pt x="32" y="38"/>
                  <a:pt x="50" y="6"/>
                </a:cubicBezTo>
                <a:cubicBezTo>
                  <a:pt x="53" y="8"/>
                  <a:pt x="53" y="8"/>
                  <a:pt x="53" y="8"/>
                </a:cubicBezTo>
                <a:cubicBezTo>
                  <a:pt x="35" y="39"/>
                  <a:pt x="17" y="55"/>
                  <a:pt x="8" y="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" name="ï$liḑê"/>
          <p:cNvSpPr/>
          <p:nvPr/>
        </p:nvSpPr>
        <p:spPr bwMode="auto">
          <a:xfrm>
            <a:off x="4576838" y="3893794"/>
            <a:ext cx="53648" cy="84536"/>
          </a:xfrm>
          <a:custGeom>
            <a:avLst/>
            <a:gdLst>
              <a:gd name="T0" fmla="*/ 11 w 14"/>
              <a:gd name="T1" fmla="*/ 22 h 22"/>
              <a:gd name="T2" fmla="*/ 0 w 14"/>
              <a:gd name="T3" fmla="*/ 3 h 22"/>
              <a:gd name="T4" fmla="*/ 1 w 14"/>
              <a:gd name="T5" fmla="*/ 0 h 22"/>
              <a:gd name="T6" fmla="*/ 14 w 14"/>
              <a:gd name="T7" fmla="*/ 21 h 22"/>
              <a:gd name="T8" fmla="*/ 11 w 14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2">
                <a:moveTo>
                  <a:pt x="11" y="22"/>
                </a:moveTo>
                <a:cubicBezTo>
                  <a:pt x="9" y="7"/>
                  <a:pt x="0" y="3"/>
                  <a:pt x="0" y="3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12" y="5"/>
                  <a:pt x="14" y="21"/>
                </a:cubicBezTo>
                <a:lnTo>
                  <a:pt x="11" y="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4" name="íṡ1ïḍê"/>
          <p:cNvSpPr/>
          <p:nvPr/>
        </p:nvSpPr>
        <p:spPr bwMode="auto">
          <a:xfrm>
            <a:off x="5035246" y="1558695"/>
            <a:ext cx="347902" cy="346275"/>
          </a:xfrm>
          <a:custGeom>
            <a:avLst/>
            <a:gdLst>
              <a:gd name="T0" fmla="*/ 45 w 90"/>
              <a:gd name="T1" fmla="*/ 90 h 90"/>
              <a:gd name="T2" fmla="*/ 0 w 90"/>
              <a:gd name="T3" fmla="*/ 45 h 90"/>
              <a:gd name="T4" fmla="*/ 45 w 90"/>
              <a:gd name="T5" fmla="*/ 0 h 90"/>
              <a:gd name="T6" fmla="*/ 90 w 90"/>
              <a:gd name="T7" fmla="*/ 45 h 90"/>
              <a:gd name="T8" fmla="*/ 45 w 90"/>
              <a:gd name="T9" fmla="*/ 90 h 90"/>
              <a:gd name="T10" fmla="*/ 45 w 90"/>
              <a:gd name="T11" fmla="*/ 3 h 90"/>
              <a:gd name="T12" fmla="*/ 3 w 90"/>
              <a:gd name="T13" fmla="*/ 45 h 90"/>
              <a:gd name="T14" fmla="*/ 45 w 90"/>
              <a:gd name="T15" fmla="*/ 87 h 90"/>
              <a:gd name="T16" fmla="*/ 87 w 90"/>
              <a:gd name="T17" fmla="*/ 45 h 90"/>
              <a:gd name="T18" fmla="*/ 45 w 90"/>
              <a:gd name="T19" fmla="*/ 3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" h="90">
                <a:moveTo>
                  <a:pt x="45" y="90"/>
                </a:moveTo>
                <a:cubicBezTo>
                  <a:pt x="20" y="90"/>
                  <a:pt x="0" y="70"/>
                  <a:pt x="0" y="45"/>
                </a:cubicBezTo>
                <a:cubicBezTo>
                  <a:pt x="0" y="21"/>
                  <a:pt x="20" y="0"/>
                  <a:pt x="45" y="0"/>
                </a:cubicBezTo>
                <a:cubicBezTo>
                  <a:pt x="70" y="0"/>
                  <a:pt x="90" y="21"/>
                  <a:pt x="90" y="45"/>
                </a:cubicBezTo>
                <a:cubicBezTo>
                  <a:pt x="90" y="70"/>
                  <a:pt x="70" y="90"/>
                  <a:pt x="45" y="90"/>
                </a:cubicBezTo>
                <a:close/>
                <a:moveTo>
                  <a:pt x="45" y="3"/>
                </a:moveTo>
                <a:cubicBezTo>
                  <a:pt x="22" y="3"/>
                  <a:pt x="3" y="22"/>
                  <a:pt x="3" y="45"/>
                </a:cubicBezTo>
                <a:cubicBezTo>
                  <a:pt x="3" y="69"/>
                  <a:pt x="22" y="87"/>
                  <a:pt x="45" y="87"/>
                </a:cubicBezTo>
                <a:cubicBezTo>
                  <a:pt x="68" y="87"/>
                  <a:pt x="87" y="69"/>
                  <a:pt x="87" y="45"/>
                </a:cubicBezTo>
                <a:cubicBezTo>
                  <a:pt x="87" y="22"/>
                  <a:pt x="68" y="3"/>
                  <a:pt x="45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5" name="íşļiḓê"/>
          <p:cNvSpPr/>
          <p:nvPr/>
        </p:nvSpPr>
        <p:spPr bwMode="auto">
          <a:xfrm>
            <a:off x="5071012" y="1597713"/>
            <a:ext cx="277997" cy="273119"/>
          </a:xfrm>
          <a:custGeom>
            <a:avLst/>
            <a:gdLst>
              <a:gd name="T0" fmla="*/ 36 w 72"/>
              <a:gd name="T1" fmla="*/ 71 h 71"/>
              <a:gd name="T2" fmla="*/ 0 w 72"/>
              <a:gd name="T3" fmla="*/ 35 h 71"/>
              <a:gd name="T4" fmla="*/ 36 w 72"/>
              <a:gd name="T5" fmla="*/ 0 h 71"/>
              <a:gd name="T6" fmla="*/ 72 w 72"/>
              <a:gd name="T7" fmla="*/ 35 h 71"/>
              <a:gd name="T8" fmla="*/ 36 w 72"/>
              <a:gd name="T9" fmla="*/ 71 h 71"/>
              <a:gd name="T10" fmla="*/ 36 w 72"/>
              <a:gd name="T11" fmla="*/ 3 h 71"/>
              <a:gd name="T12" fmla="*/ 3 w 72"/>
              <a:gd name="T13" fmla="*/ 35 h 71"/>
              <a:gd name="T14" fmla="*/ 36 w 72"/>
              <a:gd name="T15" fmla="*/ 68 h 71"/>
              <a:gd name="T16" fmla="*/ 69 w 72"/>
              <a:gd name="T17" fmla="*/ 35 h 71"/>
              <a:gd name="T18" fmla="*/ 36 w 72"/>
              <a:gd name="T19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1">
                <a:moveTo>
                  <a:pt x="36" y="71"/>
                </a:moveTo>
                <a:cubicBezTo>
                  <a:pt x="16" y="71"/>
                  <a:pt x="0" y="55"/>
                  <a:pt x="0" y="35"/>
                </a:cubicBezTo>
                <a:cubicBezTo>
                  <a:pt x="0" y="16"/>
                  <a:pt x="16" y="0"/>
                  <a:pt x="36" y="0"/>
                </a:cubicBezTo>
                <a:cubicBezTo>
                  <a:pt x="56" y="0"/>
                  <a:pt x="72" y="16"/>
                  <a:pt x="72" y="35"/>
                </a:cubicBezTo>
                <a:cubicBezTo>
                  <a:pt x="72" y="55"/>
                  <a:pt x="56" y="71"/>
                  <a:pt x="36" y="71"/>
                </a:cubicBezTo>
                <a:close/>
                <a:moveTo>
                  <a:pt x="36" y="3"/>
                </a:moveTo>
                <a:cubicBezTo>
                  <a:pt x="18" y="3"/>
                  <a:pt x="3" y="17"/>
                  <a:pt x="3" y="35"/>
                </a:cubicBezTo>
                <a:cubicBezTo>
                  <a:pt x="3" y="53"/>
                  <a:pt x="18" y="68"/>
                  <a:pt x="36" y="68"/>
                </a:cubicBezTo>
                <a:cubicBezTo>
                  <a:pt x="54" y="68"/>
                  <a:pt x="69" y="53"/>
                  <a:pt x="69" y="35"/>
                </a:cubicBezTo>
                <a:cubicBezTo>
                  <a:pt x="69" y="17"/>
                  <a:pt x="54" y="3"/>
                  <a:pt x="36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6" name="ïṩļîďê"/>
          <p:cNvSpPr/>
          <p:nvPr/>
        </p:nvSpPr>
        <p:spPr bwMode="auto">
          <a:xfrm>
            <a:off x="5186436" y="1713138"/>
            <a:ext cx="42268" cy="42268"/>
          </a:xfrm>
          <a:custGeom>
            <a:avLst/>
            <a:gdLst>
              <a:gd name="T0" fmla="*/ 6 w 11"/>
              <a:gd name="T1" fmla="*/ 11 h 11"/>
              <a:gd name="T2" fmla="*/ 0 w 11"/>
              <a:gd name="T3" fmla="*/ 5 h 11"/>
              <a:gd name="T4" fmla="*/ 6 w 11"/>
              <a:gd name="T5" fmla="*/ 0 h 11"/>
              <a:gd name="T6" fmla="*/ 11 w 11"/>
              <a:gd name="T7" fmla="*/ 5 h 11"/>
              <a:gd name="T8" fmla="*/ 6 w 11"/>
              <a:gd name="T9" fmla="*/ 11 h 11"/>
              <a:gd name="T10" fmla="*/ 6 w 11"/>
              <a:gd name="T11" fmla="*/ 3 h 11"/>
              <a:gd name="T12" fmla="*/ 3 w 11"/>
              <a:gd name="T13" fmla="*/ 5 h 11"/>
              <a:gd name="T14" fmla="*/ 6 w 11"/>
              <a:gd name="T15" fmla="*/ 8 h 11"/>
              <a:gd name="T16" fmla="*/ 8 w 11"/>
              <a:gd name="T17" fmla="*/ 5 h 11"/>
              <a:gd name="T18" fmla="*/ 6 w 11"/>
              <a:gd name="T19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6" y="11"/>
                </a:moveTo>
                <a:cubicBezTo>
                  <a:pt x="3" y="11"/>
                  <a:pt x="0" y="9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9" y="0"/>
                  <a:pt x="11" y="2"/>
                  <a:pt x="11" y="5"/>
                </a:cubicBezTo>
                <a:cubicBezTo>
                  <a:pt x="11" y="9"/>
                  <a:pt x="9" y="11"/>
                  <a:pt x="6" y="11"/>
                </a:cubicBezTo>
                <a:close/>
                <a:moveTo>
                  <a:pt x="6" y="3"/>
                </a:moveTo>
                <a:cubicBezTo>
                  <a:pt x="4" y="3"/>
                  <a:pt x="3" y="4"/>
                  <a:pt x="3" y="5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5"/>
                </a:cubicBezTo>
                <a:cubicBezTo>
                  <a:pt x="8" y="4"/>
                  <a:pt x="7" y="3"/>
                  <a:pt x="6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7" name="íŝḻiḑé"/>
          <p:cNvSpPr/>
          <p:nvPr/>
        </p:nvSpPr>
        <p:spPr bwMode="auto">
          <a:xfrm>
            <a:off x="5194565" y="1623724"/>
            <a:ext cx="30889" cy="100794"/>
          </a:xfrm>
          <a:custGeom>
            <a:avLst/>
            <a:gdLst>
              <a:gd name="T0" fmla="*/ 5 w 8"/>
              <a:gd name="T1" fmla="*/ 26 h 26"/>
              <a:gd name="T2" fmla="*/ 4 w 8"/>
              <a:gd name="T3" fmla="*/ 6 h 26"/>
              <a:gd name="T4" fmla="*/ 3 w 8"/>
              <a:gd name="T5" fmla="*/ 24 h 26"/>
              <a:gd name="T6" fmla="*/ 0 w 8"/>
              <a:gd name="T7" fmla="*/ 24 h 26"/>
              <a:gd name="T8" fmla="*/ 3 w 8"/>
              <a:gd name="T9" fmla="*/ 1 h 26"/>
              <a:gd name="T10" fmla="*/ 5 w 8"/>
              <a:gd name="T11" fmla="*/ 1 h 26"/>
              <a:gd name="T12" fmla="*/ 8 w 8"/>
              <a:gd name="T13" fmla="*/ 26 h 26"/>
              <a:gd name="T14" fmla="*/ 5 w 8"/>
              <a:gd name="T1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" h="26">
                <a:moveTo>
                  <a:pt x="5" y="26"/>
                </a:moveTo>
                <a:cubicBezTo>
                  <a:pt x="5" y="18"/>
                  <a:pt x="5" y="10"/>
                  <a:pt x="4" y="6"/>
                </a:cubicBezTo>
                <a:cubicBezTo>
                  <a:pt x="3" y="10"/>
                  <a:pt x="3" y="17"/>
                  <a:pt x="3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5"/>
                  <a:pt x="0" y="3"/>
                  <a:pt x="3" y="1"/>
                </a:cubicBezTo>
                <a:cubicBezTo>
                  <a:pt x="4" y="0"/>
                  <a:pt x="4" y="0"/>
                  <a:pt x="5" y="1"/>
                </a:cubicBezTo>
                <a:cubicBezTo>
                  <a:pt x="6" y="1"/>
                  <a:pt x="8" y="2"/>
                  <a:pt x="8" y="26"/>
                </a:cubicBezTo>
                <a:lnTo>
                  <a:pt x="5" y="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8" name="ïSḻíḍè"/>
          <p:cNvSpPr/>
          <p:nvPr/>
        </p:nvSpPr>
        <p:spPr bwMode="auto">
          <a:xfrm>
            <a:off x="5101899" y="1716390"/>
            <a:ext cx="95917" cy="45519"/>
          </a:xfrm>
          <a:custGeom>
            <a:avLst/>
            <a:gdLst>
              <a:gd name="T0" fmla="*/ 5 w 25"/>
              <a:gd name="T1" fmla="*/ 12 h 12"/>
              <a:gd name="T2" fmla="*/ 1 w 25"/>
              <a:gd name="T3" fmla="*/ 11 h 12"/>
              <a:gd name="T4" fmla="*/ 0 w 25"/>
              <a:gd name="T5" fmla="*/ 9 h 12"/>
              <a:gd name="T6" fmla="*/ 24 w 25"/>
              <a:gd name="T7" fmla="*/ 0 h 12"/>
              <a:gd name="T8" fmla="*/ 25 w 25"/>
              <a:gd name="T9" fmla="*/ 3 h 12"/>
              <a:gd name="T10" fmla="*/ 6 w 25"/>
              <a:gd name="T11" fmla="*/ 9 h 12"/>
              <a:gd name="T12" fmla="*/ 24 w 25"/>
              <a:gd name="T13" fmla="*/ 6 h 12"/>
              <a:gd name="T14" fmla="*/ 24 w 25"/>
              <a:gd name="T15" fmla="*/ 8 h 12"/>
              <a:gd name="T16" fmla="*/ 5 w 25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12">
                <a:moveTo>
                  <a:pt x="5" y="12"/>
                </a:moveTo>
                <a:cubicBezTo>
                  <a:pt x="3" y="12"/>
                  <a:pt x="2" y="11"/>
                  <a:pt x="1" y="11"/>
                </a:cubicBezTo>
                <a:cubicBezTo>
                  <a:pt x="0" y="10"/>
                  <a:pt x="0" y="9"/>
                  <a:pt x="0" y="9"/>
                </a:cubicBezTo>
                <a:cubicBezTo>
                  <a:pt x="1" y="8"/>
                  <a:pt x="1" y="6"/>
                  <a:pt x="24" y="0"/>
                </a:cubicBezTo>
                <a:cubicBezTo>
                  <a:pt x="25" y="3"/>
                  <a:pt x="25" y="3"/>
                  <a:pt x="25" y="3"/>
                </a:cubicBezTo>
                <a:cubicBezTo>
                  <a:pt x="18" y="5"/>
                  <a:pt x="10" y="7"/>
                  <a:pt x="6" y="9"/>
                </a:cubicBezTo>
                <a:cubicBezTo>
                  <a:pt x="10" y="8"/>
                  <a:pt x="17" y="7"/>
                  <a:pt x="24" y="6"/>
                </a:cubicBezTo>
                <a:cubicBezTo>
                  <a:pt x="24" y="8"/>
                  <a:pt x="24" y="8"/>
                  <a:pt x="24" y="8"/>
                </a:cubicBezTo>
                <a:cubicBezTo>
                  <a:pt x="18" y="10"/>
                  <a:pt x="10" y="12"/>
                  <a:pt x="5" y="1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9" name="íSľiḓè"/>
          <p:cNvSpPr/>
          <p:nvPr/>
        </p:nvSpPr>
        <p:spPr bwMode="auto">
          <a:xfrm>
            <a:off x="5726130" y="1700555"/>
            <a:ext cx="11380" cy="385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0" name="iŝľïdé"/>
          <p:cNvSpPr/>
          <p:nvPr/>
        </p:nvSpPr>
        <p:spPr bwMode="auto">
          <a:xfrm>
            <a:off x="5695242" y="1672918"/>
            <a:ext cx="61776" cy="84536"/>
          </a:xfrm>
          <a:custGeom>
            <a:avLst/>
            <a:gdLst>
              <a:gd name="T0" fmla="*/ 7 w 38"/>
              <a:gd name="T1" fmla="*/ 52 h 52"/>
              <a:gd name="T2" fmla="*/ 0 w 38"/>
              <a:gd name="T3" fmla="*/ 48 h 52"/>
              <a:gd name="T4" fmla="*/ 21 w 38"/>
              <a:gd name="T5" fmla="*/ 0 h 52"/>
              <a:gd name="T6" fmla="*/ 38 w 38"/>
              <a:gd name="T7" fmla="*/ 45 h 52"/>
              <a:gd name="T8" fmla="*/ 31 w 38"/>
              <a:gd name="T9" fmla="*/ 48 h 52"/>
              <a:gd name="T10" fmla="*/ 21 w 38"/>
              <a:gd name="T11" fmla="*/ 19 h 52"/>
              <a:gd name="T12" fmla="*/ 7 w 38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52">
                <a:moveTo>
                  <a:pt x="7" y="52"/>
                </a:moveTo>
                <a:lnTo>
                  <a:pt x="0" y="48"/>
                </a:lnTo>
                <a:lnTo>
                  <a:pt x="21" y="0"/>
                </a:lnTo>
                <a:lnTo>
                  <a:pt x="38" y="45"/>
                </a:lnTo>
                <a:lnTo>
                  <a:pt x="31" y="48"/>
                </a:lnTo>
                <a:lnTo>
                  <a:pt x="21" y="19"/>
                </a:lnTo>
                <a:lnTo>
                  <a:pt x="7" y="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" name="iṩļídê"/>
          <p:cNvSpPr/>
          <p:nvPr/>
        </p:nvSpPr>
        <p:spPr bwMode="auto">
          <a:xfrm>
            <a:off x="5726130" y="2072842"/>
            <a:ext cx="378790" cy="13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" name="ïślîďê"/>
          <p:cNvSpPr/>
          <p:nvPr/>
        </p:nvSpPr>
        <p:spPr bwMode="auto">
          <a:xfrm>
            <a:off x="6049645" y="2046831"/>
            <a:ext cx="81285" cy="61776"/>
          </a:xfrm>
          <a:custGeom>
            <a:avLst/>
            <a:gdLst>
              <a:gd name="T0" fmla="*/ 5 w 50"/>
              <a:gd name="T1" fmla="*/ 38 h 38"/>
              <a:gd name="T2" fmla="*/ 3 w 50"/>
              <a:gd name="T3" fmla="*/ 31 h 38"/>
              <a:gd name="T4" fmla="*/ 31 w 50"/>
              <a:gd name="T5" fmla="*/ 21 h 38"/>
              <a:gd name="T6" fmla="*/ 0 w 50"/>
              <a:gd name="T7" fmla="*/ 7 h 38"/>
              <a:gd name="T8" fmla="*/ 3 w 50"/>
              <a:gd name="T9" fmla="*/ 0 h 38"/>
              <a:gd name="T10" fmla="*/ 50 w 50"/>
              <a:gd name="T11" fmla="*/ 21 h 38"/>
              <a:gd name="T12" fmla="*/ 5 w 50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38">
                <a:moveTo>
                  <a:pt x="5" y="38"/>
                </a:moveTo>
                <a:lnTo>
                  <a:pt x="3" y="31"/>
                </a:lnTo>
                <a:lnTo>
                  <a:pt x="31" y="21"/>
                </a:lnTo>
                <a:lnTo>
                  <a:pt x="0" y="7"/>
                </a:lnTo>
                <a:lnTo>
                  <a:pt x="3" y="0"/>
                </a:lnTo>
                <a:lnTo>
                  <a:pt x="50" y="21"/>
                </a:lnTo>
                <a:lnTo>
                  <a:pt x="5" y="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3" name="isḷídè"/>
          <p:cNvSpPr/>
          <p:nvPr/>
        </p:nvSpPr>
        <p:spPr bwMode="auto">
          <a:xfrm>
            <a:off x="5726130" y="1846868"/>
            <a:ext cx="312136" cy="234102"/>
          </a:xfrm>
          <a:custGeom>
            <a:avLst/>
            <a:gdLst>
              <a:gd name="T0" fmla="*/ 78 w 81"/>
              <a:gd name="T1" fmla="*/ 61 h 61"/>
              <a:gd name="T2" fmla="*/ 63 w 81"/>
              <a:gd name="T3" fmla="*/ 5 h 61"/>
              <a:gd name="T4" fmla="*/ 55 w 81"/>
              <a:gd name="T5" fmla="*/ 4 h 61"/>
              <a:gd name="T6" fmla="*/ 48 w 81"/>
              <a:gd name="T7" fmla="*/ 23 h 61"/>
              <a:gd name="T8" fmla="*/ 39 w 81"/>
              <a:gd name="T9" fmla="*/ 44 h 61"/>
              <a:gd name="T10" fmla="*/ 23 w 81"/>
              <a:gd name="T11" fmla="*/ 37 h 61"/>
              <a:gd name="T12" fmla="*/ 15 w 81"/>
              <a:gd name="T13" fmla="*/ 28 h 61"/>
              <a:gd name="T14" fmla="*/ 13 w 81"/>
              <a:gd name="T15" fmla="*/ 29 h 61"/>
              <a:gd name="T16" fmla="*/ 3 w 81"/>
              <a:gd name="T17" fmla="*/ 59 h 61"/>
              <a:gd name="T18" fmla="*/ 0 w 81"/>
              <a:gd name="T19" fmla="*/ 58 h 61"/>
              <a:gd name="T20" fmla="*/ 11 w 81"/>
              <a:gd name="T21" fmla="*/ 26 h 61"/>
              <a:gd name="T22" fmla="*/ 16 w 81"/>
              <a:gd name="T23" fmla="*/ 26 h 61"/>
              <a:gd name="T24" fmla="*/ 26 w 81"/>
              <a:gd name="T25" fmla="*/ 35 h 61"/>
              <a:gd name="T26" fmla="*/ 38 w 81"/>
              <a:gd name="T27" fmla="*/ 41 h 61"/>
              <a:gd name="T28" fmla="*/ 45 w 81"/>
              <a:gd name="T29" fmla="*/ 23 h 61"/>
              <a:gd name="T30" fmla="*/ 54 w 81"/>
              <a:gd name="T31" fmla="*/ 2 h 61"/>
              <a:gd name="T32" fmla="*/ 64 w 81"/>
              <a:gd name="T33" fmla="*/ 3 h 61"/>
              <a:gd name="T34" fmla="*/ 81 w 81"/>
              <a:gd name="T35" fmla="*/ 61 h 61"/>
              <a:gd name="T36" fmla="*/ 78 w 81"/>
              <a:gd name="T3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1" h="61">
                <a:moveTo>
                  <a:pt x="78" y="61"/>
                </a:moveTo>
                <a:cubicBezTo>
                  <a:pt x="78" y="47"/>
                  <a:pt x="75" y="11"/>
                  <a:pt x="63" y="5"/>
                </a:cubicBezTo>
                <a:cubicBezTo>
                  <a:pt x="60" y="4"/>
                  <a:pt x="57" y="3"/>
                  <a:pt x="55" y="4"/>
                </a:cubicBezTo>
                <a:cubicBezTo>
                  <a:pt x="51" y="7"/>
                  <a:pt x="50" y="15"/>
                  <a:pt x="48" y="23"/>
                </a:cubicBezTo>
                <a:cubicBezTo>
                  <a:pt x="47" y="33"/>
                  <a:pt x="45" y="41"/>
                  <a:pt x="39" y="44"/>
                </a:cubicBezTo>
                <a:cubicBezTo>
                  <a:pt x="31" y="48"/>
                  <a:pt x="27" y="42"/>
                  <a:pt x="23" y="37"/>
                </a:cubicBezTo>
                <a:cubicBezTo>
                  <a:pt x="21" y="33"/>
                  <a:pt x="19" y="30"/>
                  <a:pt x="15" y="28"/>
                </a:cubicBezTo>
                <a:cubicBezTo>
                  <a:pt x="14" y="28"/>
                  <a:pt x="13" y="28"/>
                  <a:pt x="13" y="29"/>
                </a:cubicBezTo>
                <a:cubicBezTo>
                  <a:pt x="7" y="32"/>
                  <a:pt x="4" y="51"/>
                  <a:pt x="3" y="59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5"/>
                  <a:pt x="3" y="30"/>
                  <a:pt x="11" y="26"/>
                </a:cubicBezTo>
                <a:cubicBezTo>
                  <a:pt x="13" y="25"/>
                  <a:pt x="14" y="25"/>
                  <a:pt x="16" y="26"/>
                </a:cubicBezTo>
                <a:cubicBezTo>
                  <a:pt x="21" y="28"/>
                  <a:pt x="23" y="32"/>
                  <a:pt x="26" y="35"/>
                </a:cubicBezTo>
                <a:cubicBezTo>
                  <a:pt x="30" y="41"/>
                  <a:pt x="32" y="44"/>
                  <a:pt x="38" y="41"/>
                </a:cubicBezTo>
                <a:cubicBezTo>
                  <a:pt x="42" y="39"/>
                  <a:pt x="44" y="31"/>
                  <a:pt x="45" y="23"/>
                </a:cubicBezTo>
                <a:cubicBezTo>
                  <a:pt x="47" y="13"/>
                  <a:pt x="48" y="5"/>
                  <a:pt x="54" y="2"/>
                </a:cubicBezTo>
                <a:cubicBezTo>
                  <a:pt x="57" y="0"/>
                  <a:pt x="60" y="1"/>
                  <a:pt x="64" y="3"/>
                </a:cubicBezTo>
                <a:cubicBezTo>
                  <a:pt x="80" y="10"/>
                  <a:pt x="81" y="59"/>
                  <a:pt x="81" y="61"/>
                </a:cubicBezTo>
                <a:lnTo>
                  <a:pt x="78" y="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ïSļiďê"/>
          <p:cNvSpPr/>
          <p:nvPr/>
        </p:nvSpPr>
        <p:spPr bwMode="auto">
          <a:xfrm>
            <a:off x="6711555" y="3034892"/>
            <a:ext cx="289376" cy="287751"/>
          </a:xfrm>
          <a:custGeom>
            <a:avLst/>
            <a:gdLst>
              <a:gd name="T0" fmla="*/ 72 w 75"/>
              <a:gd name="T1" fmla="*/ 72 h 75"/>
              <a:gd name="T2" fmla="*/ 3 w 75"/>
              <a:gd name="T3" fmla="*/ 72 h 75"/>
              <a:gd name="T4" fmla="*/ 3 w 75"/>
              <a:gd name="T5" fmla="*/ 3 h 75"/>
              <a:gd name="T6" fmla="*/ 16 w 75"/>
              <a:gd name="T7" fmla="*/ 3 h 75"/>
              <a:gd name="T8" fmla="*/ 15 w 75"/>
              <a:gd name="T9" fmla="*/ 0 h 75"/>
              <a:gd name="T10" fmla="*/ 0 w 75"/>
              <a:gd name="T11" fmla="*/ 0 h 75"/>
              <a:gd name="T12" fmla="*/ 0 w 75"/>
              <a:gd name="T13" fmla="*/ 75 h 75"/>
              <a:gd name="T14" fmla="*/ 75 w 75"/>
              <a:gd name="T15" fmla="*/ 75 h 75"/>
              <a:gd name="T16" fmla="*/ 75 w 75"/>
              <a:gd name="T17" fmla="*/ 27 h 75"/>
              <a:gd name="T18" fmla="*/ 72 w 75"/>
              <a:gd name="T19" fmla="*/ 29 h 75"/>
              <a:gd name="T20" fmla="*/ 72 w 75"/>
              <a:gd name="T21" fmla="*/ 72 h 75"/>
              <a:gd name="T22" fmla="*/ 28 w 75"/>
              <a:gd name="T23" fmla="*/ 0 h 75"/>
              <a:gd name="T24" fmla="*/ 29 w 75"/>
              <a:gd name="T25" fmla="*/ 3 h 75"/>
              <a:gd name="T26" fmla="*/ 72 w 75"/>
              <a:gd name="T27" fmla="*/ 3 h 75"/>
              <a:gd name="T28" fmla="*/ 72 w 75"/>
              <a:gd name="T29" fmla="*/ 13 h 75"/>
              <a:gd name="T30" fmla="*/ 75 w 75"/>
              <a:gd name="T31" fmla="*/ 11 h 75"/>
              <a:gd name="T32" fmla="*/ 75 w 75"/>
              <a:gd name="T33" fmla="*/ 0 h 75"/>
              <a:gd name="T34" fmla="*/ 28 w 75"/>
              <a:gd name="T35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5" h="75">
                <a:moveTo>
                  <a:pt x="72" y="72"/>
                </a:moveTo>
                <a:cubicBezTo>
                  <a:pt x="3" y="72"/>
                  <a:pt x="3" y="72"/>
                  <a:pt x="3" y="72"/>
                </a:cubicBezTo>
                <a:cubicBezTo>
                  <a:pt x="3" y="3"/>
                  <a:pt x="3" y="3"/>
                  <a:pt x="3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5" y="2"/>
                  <a:pt x="15" y="1"/>
                  <a:pt x="1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5"/>
                  <a:pt x="0" y="75"/>
                  <a:pt x="0" y="75"/>
                </a:cubicBezTo>
                <a:cubicBezTo>
                  <a:pt x="75" y="75"/>
                  <a:pt x="75" y="75"/>
                  <a:pt x="75" y="75"/>
                </a:cubicBezTo>
                <a:cubicBezTo>
                  <a:pt x="75" y="27"/>
                  <a:pt x="75" y="27"/>
                  <a:pt x="75" y="27"/>
                </a:cubicBezTo>
                <a:cubicBezTo>
                  <a:pt x="74" y="28"/>
                  <a:pt x="73" y="29"/>
                  <a:pt x="72" y="29"/>
                </a:cubicBezTo>
                <a:lnTo>
                  <a:pt x="72" y="72"/>
                </a:lnTo>
                <a:close/>
                <a:moveTo>
                  <a:pt x="28" y="0"/>
                </a:moveTo>
                <a:cubicBezTo>
                  <a:pt x="28" y="1"/>
                  <a:pt x="29" y="2"/>
                  <a:pt x="29" y="3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13"/>
                  <a:pt x="72" y="13"/>
                  <a:pt x="72" y="13"/>
                </a:cubicBezTo>
                <a:cubicBezTo>
                  <a:pt x="73" y="13"/>
                  <a:pt x="74" y="12"/>
                  <a:pt x="75" y="11"/>
                </a:cubicBezTo>
                <a:cubicBezTo>
                  <a:pt x="75" y="0"/>
                  <a:pt x="75" y="0"/>
                  <a:pt x="75" y="0"/>
                </a:cubicBezTo>
                <a:lnTo>
                  <a:pt x="2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8" name="íŝḷiḑe"/>
          <p:cNvSpPr/>
          <p:nvPr/>
        </p:nvSpPr>
        <p:spPr bwMode="auto">
          <a:xfrm>
            <a:off x="6745695" y="2973115"/>
            <a:ext cx="356031" cy="264991"/>
          </a:xfrm>
          <a:custGeom>
            <a:avLst/>
            <a:gdLst>
              <a:gd name="T0" fmla="*/ 91 w 92"/>
              <a:gd name="T1" fmla="*/ 22 h 69"/>
              <a:gd name="T2" fmla="*/ 83 w 92"/>
              <a:gd name="T3" fmla="*/ 17 h 69"/>
              <a:gd name="T4" fmla="*/ 66 w 92"/>
              <a:gd name="T5" fmla="*/ 24 h 69"/>
              <a:gd name="T6" fmla="*/ 63 w 92"/>
              <a:gd name="T7" fmla="*/ 26 h 69"/>
              <a:gd name="T8" fmla="*/ 44 w 92"/>
              <a:gd name="T9" fmla="*/ 39 h 69"/>
              <a:gd name="T10" fmla="*/ 35 w 92"/>
              <a:gd name="T11" fmla="*/ 46 h 69"/>
              <a:gd name="T12" fmla="*/ 29 w 92"/>
              <a:gd name="T13" fmla="*/ 31 h 69"/>
              <a:gd name="T14" fmla="*/ 23 w 92"/>
              <a:gd name="T15" fmla="*/ 19 h 69"/>
              <a:gd name="T16" fmla="*/ 22 w 92"/>
              <a:gd name="T17" fmla="*/ 16 h 69"/>
              <a:gd name="T18" fmla="*/ 8 w 92"/>
              <a:gd name="T19" fmla="*/ 0 h 69"/>
              <a:gd name="T20" fmla="*/ 0 w 92"/>
              <a:gd name="T21" fmla="*/ 7 h 69"/>
              <a:gd name="T22" fmla="*/ 0 w 92"/>
              <a:gd name="T23" fmla="*/ 8 h 69"/>
              <a:gd name="T24" fmla="*/ 0 w 92"/>
              <a:gd name="T25" fmla="*/ 8 h 69"/>
              <a:gd name="T26" fmla="*/ 2 w 92"/>
              <a:gd name="T27" fmla="*/ 16 h 69"/>
              <a:gd name="T28" fmla="*/ 3 w 92"/>
              <a:gd name="T29" fmla="*/ 19 h 69"/>
              <a:gd name="T30" fmla="*/ 28 w 92"/>
              <a:gd name="T31" fmla="*/ 69 h 69"/>
              <a:gd name="T32" fmla="*/ 63 w 92"/>
              <a:gd name="T33" fmla="*/ 49 h 69"/>
              <a:gd name="T34" fmla="*/ 66 w 92"/>
              <a:gd name="T35" fmla="*/ 47 h 69"/>
              <a:gd name="T36" fmla="*/ 90 w 92"/>
              <a:gd name="T37" fmla="*/ 26 h 69"/>
              <a:gd name="T38" fmla="*/ 91 w 92"/>
              <a:gd name="T39" fmla="*/ 22 h 69"/>
              <a:gd name="T40" fmla="*/ 85 w 92"/>
              <a:gd name="T41" fmla="*/ 27 h 69"/>
              <a:gd name="T42" fmla="*/ 66 w 92"/>
              <a:gd name="T43" fmla="*/ 43 h 69"/>
              <a:gd name="T44" fmla="*/ 63 w 92"/>
              <a:gd name="T45" fmla="*/ 45 h 69"/>
              <a:gd name="T46" fmla="*/ 28 w 92"/>
              <a:gd name="T47" fmla="*/ 66 h 69"/>
              <a:gd name="T48" fmla="*/ 7 w 92"/>
              <a:gd name="T49" fmla="*/ 19 h 69"/>
              <a:gd name="T50" fmla="*/ 6 w 92"/>
              <a:gd name="T51" fmla="*/ 16 h 69"/>
              <a:gd name="T52" fmla="*/ 3 w 92"/>
              <a:gd name="T53" fmla="*/ 8 h 69"/>
              <a:gd name="T54" fmla="*/ 8 w 92"/>
              <a:gd name="T55" fmla="*/ 3 h 69"/>
              <a:gd name="T56" fmla="*/ 19 w 92"/>
              <a:gd name="T57" fmla="*/ 16 h 69"/>
              <a:gd name="T58" fmla="*/ 20 w 92"/>
              <a:gd name="T59" fmla="*/ 19 h 69"/>
              <a:gd name="T60" fmla="*/ 26 w 92"/>
              <a:gd name="T61" fmla="*/ 33 h 69"/>
              <a:gd name="T62" fmla="*/ 35 w 92"/>
              <a:gd name="T63" fmla="*/ 49 h 69"/>
              <a:gd name="T64" fmla="*/ 36 w 92"/>
              <a:gd name="T65" fmla="*/ 49 h 69"/>
              <a:gd name="T66" fmla="*/ 46 w 92"/>
              <a:gd name="T67" fmla="*/ 41 h 69"/>
              <a:gd name="T68" fmla="*/ 63 w 92"/>
              <a:gd name="T69" fmla="*/ 29 h 69"/>
              <a:gd name="T70" fmla="*/ 66 w 92"/>
              <a:gd name="T71" fmla="*/ 27 h 69"/>
              <a:gd name="T72" fmla="*/ 83 w 92"/>
              <a:gd name="T73" fmla="*/ 20 h 69"/>
              <a:gd name="T74" fmla="*/ 88 w 92"/>
              <a:gd name="T75" fmla="*/ 23 h 69"/>
              <a:gd name="T76" fmla="*/ 85 w 92"/>
              <a:gd name="T77" fmla="*/ 27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2" h="69">
                <a:moveTo>
                  <a:pt x="91" y="22"/>
                </a:moveTo>
                <a:cubicBezTo>
                  <a:pt x="89" y="19"/>
                  <a:pt x="87" y="17"/>
                  <a:pt x="83" y="17"/>
                </a:cubicBezTo>
                <a:cubicBezTo>
                  <a:pt x="78" y="17"/>
                  <a:pt x="72" y="20"/>
                  <a:pt x="66" y="24"/>
                </a:cubicBezTo>
                <a:cubicBezTo>
                  <a:pt x="65" y="24"/>
                  <a:pt x="64" y="25"/>
                  <a:pt x="63" y="26"/>
                </a:cubicBezTo>
                <a:cubicBezTo>
                  <a:pt x="56" y="30"/>
                  <a:pt x="50" y="35"/>
                  <a:pt x="44" y="39"/>
                </a:cubicBezTo>
                <a:cubicBezTo>
                  <a:pt x="41" y="42"/>
                  <a:pt x="37" y="45"/>
                  <a:pt x="35" y="46"/>
                </a:cubicBezTo>
                <a:cubicBezTo>
                  <a:pt x="34" y="44"/>
                  <a:pt x="31" y="37"/>
                  <a:pt x="29" y="31"/>
                </a:cubicBezTo>
                <a:cubicBezTo>
                  <a:pt x="27" y="27"/>
                  <a:pt x="25" y="23"/>
                  <a:pt x="23" y="19"/>
                </a:cubicBezTo>
                <a:cubicBezTo>
                  <a:pt x="23" y="18"/>
                  <a:pt x="23" y="17"/>
                  <a:pt x="22" y="16"/>
                </a:cubicBezTo>
                <a:cubicBezTo>
                  <a:pt x="17" y="6"/>
                  <a:pt x="13" y="0"/>
                  <a:pt x="8" y="0"/>
                </a:cubicBezTo>
                <a:cubicBezTo>
                  <a:pt x="5" y="0"/>
                  <a:pt x="2" y="2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1" y="10"/>
                  <a:pt x="1" y="13"/>
                  <a:pt x="2" y="16"/>
                </a:cubicBezTo>
                <a:cubicBezTo>
                  <a:pt x="3" y="17"/>
                  <a:pt x="3" y="18"/>
                  <a:pt x="3" y="19"/>
                </a:cubicBezTo>
                <a:cubicBezTo>
                  <a:pt x="10" y="38"/>
                  <a:pt x="21" y="69"/>
                  <a:pt x="28" y="69"/>
                </a:cubicBezTo>
                <a:cubicBezTo>
                  <a:pt x="32" y="69"/>
                  <a:pt x="48" y="59"/>
                  <a:pt x="63" y="49"/>
                </a:cubicBezTo>
                <a:cubicBezTo>
                  <a:pt x="64" y="48"/>
                  <a:pt x="65" y="48"/>
                  <a:pt x="66" y="47"/>
                </a:cubicBezTo>
                <a:cubicBezTo>
                  <a:pt x="77" y="39"/>
                  <a:pt x="88" y="30"/>
                  <a:pt x="90" y="26"/>
                </a:cubicBezTo>
                <a:cubicBezTo>
                  <a:pt x="91" y="25"/>
                  <a:pt x="92" y="23"/>
                  <a:pt x="91" y="22"/>
                </a:cubicBezTo>
                <a:close/>
                <a:moveTo>
                  <a:pt x="85" y="27"/>
                </a:moveTo>
                <a:cubicBezTo>
                  <a:pt x="81" y="32"/>
                  <a:pt x="74" y="37"/>
                  <a:pt x="66" y="43"/>
                </a:cubicBezTo>
                <a:cubicBezTo>
                  <a:pt x="65" y="44"/>
                  <a:pt x="64" y="45"/>
                  <a:pt x="63" y="45"/>
                </a:cubicBezTo>
                <a:cubicBezTo>
                  <a:pt x="48" y="56"/>
                  <a:pt x="31" y="66"/>
                  <a:pt x="28" y="66"/>
                </a:cubicBezTo>
                <a:cubicBezTo>
                  <a:pt x="24" y="66"/>
                  <a:pt x="15" y="43"/>
                  <a:pt x="7" y="19"/>
                </a:cubicBezTo>
                <a:cubicBezTo>
                  <a:pt x="6" y="18"/>
                  <a:pt x="6" y="17"/>
                  <a:pt x="6" y="16"/>
                </a:cubicBezTo>
                <a:cubicBezTo>
                  <a:pt x="5" y="13"/>
                  <a:pt x="4" y="11"/>
                  <a:pt x="3" y="8"/>
                </a:cubicBezTo>
                <a:cubicBezTo>
                  <a:pt x="4" y="6"/>
                  <a:pt x="6" y="3"/>
                  <a:pt x="8" y="3"/>
                </a:cubicBezTo>
                <a:cubicBezTo>
                  <a:pt x="11" y="3"/>
                  <a:pt x="15" y="9"/>
                  <a:pt x="19" y="16"/>
                </a:cubicBezTo>
                <a:cubicBezTo>
                  <a:pt x="19" y="17"/>
                  <a:pt x="20" y="18"/>
                  <a:pt x="20" y="19"/>
                </a:cubicBezTo>
                <a:cubicBezTo>
                  <a:pt x="22" y="24"/>
                  <a:pt x="24" y="28"/>
                  <a:pt x="26" y="33"/>
                </a:cubicBezTo>
                <a:cubicBezTo>
                  <a:pt x="31" y="45"/>
                  <a:pt x="33" y="49"/>
                  <a:pt x="35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7" y="48"/>
                  <a:pt x="40" y="46"/>
                  <a:pt x="46" y="41"/>
                </a:cubicBezTo>
                <a:cubicBezTo>
                  <a:pt x="51" y="38"/>
                  <a:pt x="57" y="33"/>
                  <a:pt x="63" y="29"/>
                </a:cubicBezTo>
                <a:cubicBezTo>
                  <a:pt x="64" y="29"/>
                  <a:pt x="65" y="28"/>
                  <a:pt x="66" y="27"/>
                </a:cubicBezTo>
                <a:cubicBezTo>
                  <a:pt x="72" y="23"/>
                  <a:pt x="79" y="20"/>
                  <a:pt x="83" y="20"/>
                </a:cubicBezTo>
                <a:cubicBezTo>
                  <a:pt x="86" y="20"/>
                  <a:pt x="87" y="21"/>
                  <a:pt x="88" y="23"/>
                </a:cubicBezTo>
                <a:cubicBezTo>
                  <a:pt x="88" y="23"/>
                  <a:pt x="88" y="24"/>
                  <a:pt x="85" y="2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íṡļíde"/>
          <p:cNvSpPr/>
          <p:nvPr/>
        </p:nvSpPr>
        <p:spPr bwMode="auto">
          <a:xfrm>
            <a:off x="6448190" y="3601998"/>
            <a:ext cx="347902" cy="230851"/>
          </a:xfrm>
          <a:custGeom>
            <a:avLst/>
            <a:gdLst>
              <a:gd name="T0" fmla="*/ 5 w 90"/>
              <a:gd name="T1" fmla="*/ 60 h 60"/>
              <a:gd name="T2" fmla="*/ 10 w 90"/>
              <a:gd name="T3" fmla="*/ 43 h 60"/>
              <a:gd name="T4" fmla="*/ 0 w 90"/>
              <a:gd name="T5" fmla="*/ 26 h 60"/>
              <a:gd name="T6" fmla="*/ 45 w 90"/>
              <a:gd name="T7" fmla="*/ 0 h 60"/>
              <a:gd name="T8" fmla="*/ 90 w 90"/>
              <a:gd name="T9" fmla="*/ 26 h 60"/>
              <a:gd name="T10" fmla="*/ 45 w 90"/>
              <a:gd name="T11" fmla="*/ 52 h 60"/>
              <a:gd name="T12" fmla="*/ 35 w 90"/>
              <a:gd name="T13" fmla="*/ 52 h 60"/>
              <a:gd name="T14" fmla="*/ 5 w 90"/>
              <a:gd name="T15" fmla="*/ 60 h 60"/>
              <a:gd name="T16" fmla="*/ 45 w 90"/>
              <a:gd name="T17" fmla="*/ 3 h 60"/>
              <a:gd name="T18" fmla="*/ 3 w 90"/>
              <a:gd name="T19" fmla="*/ 26 h 60"/>
              <a:gd name="T20" fmla="*/ 13 w 90"/>
              <a:gd name="T21" fmla="*/ 41 h 60"/>
              <a:gd name="T22" fmla="*/ 13 w 90"/>
              <a:gd name="T23" fmla="*/ 42 h 60"/>
              <a:gd name="T24" fmla="*/ 9 w 90"/>
              <a:gd name="T25" fmla="*/ 56 h 60"/>
              <a:gd name="T26" fmla="*/ 32 w 90"/>
              <a:gd name="T27" fmla="*/ 49 h 60"/>
              <a:gd name="T28" fmla="*/ 31 w 90"/>
              <a:gd name="T29" fmla="*/ 48 h 60"/>
              <a:gd name="T30" fmla="*/ 35 w 90"/>
              <a:gd name="T31" fmla="*/ 49 h 60"/>
              <a:gd name="T32" fmla="*/ 45 w 90"/>
              <a:gd name="T33" fmla="*/ 49 h 60"/>
              <a:gd name="T34" fmla="*/ 87 w 90"/>
              <a:gd name="T35" fmla="*/ 26 h 60"/>
              <a:gd name="T36" fmla="*/ 45 w 90"/>
              <a:gd name="T37" fmla="*/ 3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60">
                <a:moveTo>
                  <a:pt x="5" y="60"/>
                </a:moveTo>
                <a:cubicBezTo>
                  <a:pt x="10" y="43"/>
                  <a:pt x="10" y="43"/>
                  <a:pt x="10" y="43"/>
                </a:cubicBezTo>
                <a:cubicBezTo>
                  <a:pt x="3" y="38"/>
                  <a:pt x="0" y="32"/>
                  <a:pt x="0" y="26"/>
                </a:cubicBezTo>
                <a:cubicBezTo>
                  <a:pt x="0" y="12"/>
                  <a:pt x="20" y="0"/>
                  <a:pt x="45" y="0"/>
                </a:cubicBezTo>
                <a:cubicBezTo>
                  <a:pt x="70" y="0"/>
                  <a:pt x="90" y="12"/>
                  <a:pt x="90" y="26"/>
                </a:cubicBezTo>
                <a:cubicBezTo>
                  <a:pt x="90" y="41"/>
                  <a:pt x="70" y="52"/>
                  <a:pt x="45" y="52"/>
                </a:cubicBezTo>
                <a:cubicBezTo>
                  <a:pt x="42" y="52"/>
                  <a:pt x="38" y="52"/>
                  <a:pt x="35" y="52"/>
                </a:cubicBezTo>
                <a:lnTo>
                  <a:pt x="5" y="60"/>
                </a:lnTo>
                <a:close/>
                <a:moveTo>
                  <a:pt x="45" y="3"/>
                </a:moveTo>
                <a:cubicBezTo>
                  <a:pt x="22" y="3"/>
                  <a:pt x="3" y="13"/>
                  <a:pt x="3" y="26"/>
                </a:cubicBezTo>
                <a:cubicBezTo>
                  <a:pt x="3" y="31"/>
                  <a:pt x="6" y="37"/>
                  <a:pt x="13" y="41"/>
                </a:cubicBezTo>
                <a:cubicBezTo>
                  <a:pt x="13" y="42"/>
                  <a:pt x="13" y="42"/>
                  <a:pt x="13" y="42"/>
                </a:cubicBezTo>
                <a:cubicBezTo>
                  <a:pt x="9" y="56"/>
                  <a:pt x="9" y="56"/>
                  <a:pt x="9" y="56"/>
                </a:cubicBezTo>
                <a:cubicBezTo>
                  <a:pt x="32" y="49"/>
                  <a:pt x="32" y="49"/>
                  <a:pt x="32" y="49"/>
                </a:cubicBezTo>
                <a:cubicBezTo>
                  <a:pt x="31" y="48"/>
                  <a:pt x="31" y="48"/>
                  <a:pt x="31" y="48"/>
                </a:cubicBezTo>
                <a:cubicBezTo>
                  <a:pt x="35" y="49"/>
                  <a:pt x="35" y="49"/>
                  <a:pt x="35" y="49"/>
                </a:cubicBezTo>
                <a:cubicBezTo>
                  <a:pt x="38" y="49"/>
                  <a:pt x="42" y="49"/>
                  <a:pt x="45" y="49"/>
                </a:cubicBezTo>
                <a:cubicBezTo>
                  <a:pt x="68" y="49"/>
                  <a:pt x="87" y="39"/>
                  <a:pt x="87" y="26"/>
                </a:cubicBezTo>
                <a:cubicBezTo>
                  <a:pt x="87" y="13"/>
                  <a:pt x="68" y="3"/>
                  <a:pt x="45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iṡḻiḑe"/>
          <p:cNvSpPr/>
          <p:nvPr/>
        </p:nvSpPr>
        <p:spPr bwMode="auto">
          <a:xfrm>
            <a:off x="6560364" y="3697915"/>
            <a:ext cx="346277" cy="234102"/>
          </a:xfrm>
          <a:custGeom>
            <a:avLst/>
            <a:gdLst>
              <a:gd name="T0" fmla="*/ 5 w 90"/>
              <a:gd name="T1" fmla="*/ 61 h 61"/>
              <a:gd name="T2" fmla="*/ 10 w 90"/>
              <a:gd name="T3" fmla="*/ 44 h 61"/>
              <a:gd name="T4" fmla="*/ 0 w 90"/>
              <a:gd name="T5" fmla="*/ 27 h 61"/>
              <a:gd name="T6" fmla="*/ 45 w 90"/>
              <a:gd name="T7" fmla="*/ 0 h 61"/>
              <a:gd name="T8" fmla="*/ 90 w 90"/>
              <a:gd name="T9" fmla="*/ 27 h 61"/>
              <a:gd name="T10" fmla="*/ 45 w 90"/>
              <a:gd name="T11" fmla="*/ 53 h 61"/>
              <a:gd name="T12" fmla="*/ 35 w 90"/>
              <a:gd name="T13" fmla="*/ 53 h 61"/>
              <a:gd name="T14" fmla="*/ 5 w 90"/>
              <a:gd name="T15" fmla="*/ 61 h 61"/>
              <a:gd name="T16" fmla="*/ 45 w 90"/>
              <a:gd name="T17" fmla="*/ 3 h 61"/>
              <a:gd name="T18" fmla="*/ 3 w 90"/>
              <a:gd name="T19" fmla="*/ 27 h 61"/>
              <a:gd name="T20" fmla="*/ 12 w 90"/>
              <a:gd name="T21" fmla="*/ 42 h 61"/>
              <a:gd name="T22" fmla="*/ 13 w 90"/>
              <a:gd name="T23" fmla="*/ 42 h 61"/>
              <a:gd name="T24" fmla="*/ 9 w 90"/>
              <a:gd name="T25" fmla="*/ 57 h 61"/>
              <a:gd name="T26" fmla="*/ 32 w 90"/>
              <a:gd name="T27" fmla="*/ 50 h 61"/>
              <a:gd name="T28" fmla="*/ 30 w 90"/>
              <a:gd name="T29" fmla="*/ 49 h 61"/>
              <a:gd name="T30" fmla="*/ 35 w 90"/>
              <a:gd name="T31" fmla="*/ 49 h 61"/>
              <a:gd name="T32" fmla="*/ 45 w 90"/>
              <a:gd name="T33" fmla="*/ 50 h 61"/>
              <a:gd name="T34" fmla="*/ 87 w 90"/>
              <a:gd name="T35" fmla="*/ 27 h 61"/>
              <a:gd name="T36" fmla="*/ 45 w 90"/>
              <a:gd name="T37" fmla="*/ 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61">
                <a:moveTo>
                  <a:pt x="5" y="61"/>
                </a:moveTo>
                <a:cubicBezTo>
                  <a:pt x="10" y="44"/>
                  <a:pt x="10" y="44"/>
                  <a:pt x="10" y="44"/>
                </a:cubicBezTo>
                <a:cubicBezTo>
                  <a:pt x="3" y="39"/>
                  <a:pt x="0" y="33"/>
                  <a:pt x="0" y="27"/>
                </a:cubicBezTo>
                <a:cubicBezTo>
                  <a:pt x="0" y="12"/>
                  <a:pt x="20" y="0"/>
                  <a:pt x="45" y="0"/>
                </a:cubicBezTo>
                <a:cubicBezTo>
                  <a:pt x="70" y="0"/>
                  <a:pt x="90" y="12"/>
                  <a:pt x="90" y="27"/>
                </a:cubicBezTo>
                <a:cubicBezTo>
                  <a:pt x="90" y="41"/>
                  <a:pt x="70" y="53"/>
                  <a:pt x="45" y="53"/>
                </a:cubicBezTo>
                <a:cubicBezTo>
                  <a:pt x="42" y="53"/>
                  <a:pt x="38" y="53"/>
                  <a:pt x="35" y="53"/>
                </a:cubicBezTo>
                <a:lnTo>
                  <a:pt x="5" y="61"/>
                </a:lnTo>
                <a:close/>
                <a:moveTo>
                  <a:pt x="45" y="3"/>
                </a:moveTo>
                <a:cubicBezTo>
                  <a:pt x="22" y="3"/>
                  <a:pt x="3" y="14"/>
                  <a:pt x="3" y="27"/>
                </a:cubicBezTo>
                <a:cubicBezTo>
                  <a:pt x="3" y="32"/>
                  <a:pt x="6" y="37"/>
                  <a:pt x="12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9" y="57"/>
                  <a:pt x="9" y="57"/>
                  <a:pt x="9" y="57"/>
                </a:cubicBezTo>
                <a:cubicBezTo>
                  <a:pt x="32" y="50"/>
                  <a:pt x="32" y="50"/>
                  <a:pt x="32" y="50"/>
                </a:cubicBezTo>
                <a:cubicBezTo>
                  <a:pt x="30" y="49"/>
                  <a:pt x="30" y="49"/>
                  <a:pt x="30" y="49"/>
                </a:cubicBezTo>
                <a:cubicBezTo>
                  <a:pt x="35" y="49"/>
                  <a:pt x="35" y="49"/>
                  <a:pt x="35" y="49"/>
                </a:cubicBezTo>
                <a:cubicBezTo>
                  <a:pt x="38" y="50"/>
                  <a:pt x="42" y="50"/>
                  <a:pt x="45" y="50"/>
                </a:cubicBezTo>
                <a:cubicBezTo>
                  <a:pt x="68" y="50"/>
                  <a:pt x="87" y="40"/>
                  <a:pt x="87" y="27"/>
                </a:cubicBezTo>
                <a:cubicBezTo>
                  <a:pt x="87" y="14"/>
                  <a:pt x="68" y="3"/>
                  <a:pt x="45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iŝ1îdé"/>
          <p:cNvSpPr/>
          <p:nvPr/>
        </p:nvSpPr>
        <p:spPr bwMode="auto">
          <a:xfrm>
            <a:off x="6273130" y="4186440"/>
            <a:ext cx="56901" cy="323516"/>
          </a:xfrm>
          <a:custGeom>
            <a:avLst/>
            <a:gdLst>
              <a:gd name="T0" fmla="*/ 8 w 15"/>
              <a:gd name="T1" fmla="*/ 84 h 84"/>
              <a:gd name="T2" fmla="*/ 0 w 15"/>
              <a:gd name="T3" fmla="*/ 76 h 84"/>
              <a:gd name="T4" fmla="*/ 0 w 15"/>
              <a:gd name="T5" fmla="*/ 8 h 84"/>
              <a:gd name="T6" fmla="*/ 8 w 15"/>
              <a:gd name="T7" fmla="*/ 0 h 84"/>
              <a:gd name="T8" fmla="*/ 15 w 15"/>
              <a:gd name="T9" fmla="*/ 8 h 84"/>
              <a:gd name="T10" fmla="*/ 15 w 15"/>
              <a:gd name="T11" fmla="*/ 76 h 84"/>
              <a:gd name="T12" fmla="*/ 8 w 15"/>
              <a:gd name="T13" fmla="*/ 84 h 84"/>
              <a:gd name="T14" fmla="*/ 8 w 15"/>
              <a:gd name="T15" fmla="*/ 3 h 84"/>
              <a:gd name="T16" fmla="*/ 3 w 15"/>
              <a:gd name="T17" fmla="*/ 8 h 84"/>
              <a:gd name="T18" fmla="*/ 3 w 15"/>
              <a:gd name="T19" fmla="*/ 76 h 84"/>
              <a:gd name="T20" fmla="*/ 8 w 15"/>
              <a:gd name="T21" fmla="*/ 81 h 84"/>
              <a:gd name="T22" fmla="*/ 12 w 15"/>
              <a:gd name="T23" fmla="*/ 76 h 84"/>
              <a:gd name="T24" fmla="*/ 12 w 15"/>
              <a:gd name="T25" fmla="*/ 8 h 84"/>
              <a:gd name="T26" fmla="*/ 8 w 15"/>
              <a:gd name="T27" fmla="*/ 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" h="84">
                <a:moveTo>
                  <a:pt x="8" y="84"/>
                </a:moveTo>
                <a:cubicBezTo>
                  <a:pt x="4" y="84"/>
                  <a:pt x="0" y="80"/>
                  <a:pt x="0" y="76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5" y="3"/>
                  <a:pt x="15" y="8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80"/>
                  <a:pt x="12" y="84"/>
                  <a:pt x="8" y="84"/>
                </a:cubicBezTo>
                <a:close/>
                <a:moveTo>
                  <a:pt x="8" y="3"/>
                </a:moveTo>
                <a:cubicBezTo>
                  <a:pt x="5" y="3"/>
                  <a:pt x="3" y="5"/>
                  <a:pt x="3" y="8"/>
                </a:cubicBezTo>
                <a:cubicBezTo>
                  <a:pt x="3" y="76"/>
                  <a:pt x="3" y="76"/>
                  <a:pt x="3" y="76"/>
                </a:cubicBezTo>
                <a:cubicBezTo>
                  <a:pt x="3" y="79"/>
                  <a:pt x="5" y="81"/>
                  <a:pt x="8" y="81"/>
                </a:cubicBezTo>
                <a:cubicBezTo>
                  <a:pt x="10" y="81"/>
                  <a:pt x="12" y="79"/>
                  <a:pt x="12" y="76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5"/>
                  <a:pt x="10" y="3"/>
                  <a:pt x="8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îṣḷide"/>
          <p:cNvSpPr/>
          <p:nvPr/>
        </p:nvSpPr>
        <p:spPr bwMode="auto">
          <a:xfrm>
            <a:off x="6357666" y="4256346"/>
            <a:ext cx="56901" cy="253610"/>
          </a:xfrm>
          <a:custGeom>
            <a:avLst/>
            <a:gdLst>
              <a:gd name="T0" fmla="*/ 7 w 15"/>
              <a:gd name="T1" fmla="*/ 66 h 66"/>
              <a:gd name="T2" fmla="*/ 0 w 15"/>
              <a:gd name="T3" fmla="*/ 58 h 66"/>
              <a:gd name="T4" fmla="*/ 0 w 15"/>
              <a:gd name="T5" fmla="*/ 8 h 66"/>
              <a:gd name="T6" fmla="*/ 7 w 15"/>
              <a:gd name="T7" fmla="*/ 0 h 66"/>
              <a:gd name="T8" fmla="*/ 15 w 15"/>
              <a:gd name="T9" fmla="*/ 8 h 66"/>
              <a:gd name="T10" fmla="*/ 15 w 15"/>
              <a:gd name="T11" fmla="*/ 58 h 66"/>
              <a:gd name="T12" fmla="*/ 7 w 15"/>
              <a:gd name="T13" fmla="*/ 66 h 66"/>
              <a:gd name="T14" fmla="*/ 7 w 15"/>
              <a:gd name="T15" fmla="*/ 3 h 66"/>
              <a:gd name="T16" fmla="*/ 3 w 15"/>
              <a:gd name="T17" fmla="*/ 8 h 66"/>
              <a:gd name="T18" fmla="*/ 3 w 15"/>
              <a:gd name="T19" fmla="*/ 58 h 66"/>
              <a:gd name="T20" fmla="*/ 7 w 15"/>
              <a:gd name="T21" fmla="*/ 63 h 66"/>
              <a:gd name="T22" fmla="*/ 12 w 15"/>
              <a:gd name="T23" fmla="*/ 58 h 66"/>
              <a:gd name="T24" fmla="*/ 12 w 15"/>
              <a:gd name="T25" fmla="*/ 8 h 66"/>
              <a:gd name="T26" fmla="*/ 7 w 15"/>
              <a:gd name="T27" fmla="*/ 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" h="66">
                <a:moveTo>
                  <a:pt x="7" y="66"/>
                </a:moveTo>
                <a:cubicBezTo>
                  <a:pt x="3" y="66"/>
                  <a:pt x="0" y="62"/>
                  <a:pt x="0" y="5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8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62"/>
                  <a:pt x="11" y="66"/>
                  <a:pt x="7" y="66"/>
                </a:cubicBezTo>
                <a:close/>
                <a:moveTo>
                  <a:pt x="7" y="3"/>
                </a:moveTo>
                <a:cubicBezTo>
                  <a:pt x="5" y="3"/>
                  <a:pt x="3" y="5"/>
                  <a:pt x="3" y="8"/>
                </a:cubicBezTo>
                <a:cubicBezTo>
                  <a:pt x="3" y="58"/>
                  <a:pt x="3" y="58"/>
                  <a:pt x="3" y="58"/>
                </a:cubicBezTo>
                <a:cubicBezTo>
                  <a:pt x="3" y="61"/>
                  <a:pt x="5" y="63"/>
                  <a:pt x="7" y="63"/>
                </a:cubicBezTo>
                <a:cubicBezTo>
                  <a:pt x="10" y="63"/>
                  <a:pt x="12" y="61"/>
                  <a:pt x="12" y="5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5"/>
                  <a:pt x="10" y="3"/>
                  <a:pt x="7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işļïďè"/>
          <p:cNvSpPr/>
          <p:nvPr/>
        </p:nvSpPr>
        <p:spPr bwMode="auto">
          <a:xfrm>
            <a:off x="6183716" y="4371771"/>
            <a:ext cx="53648" cy="138185"/>
          </a:xfrm>
          <a:custGeom>
            <a:avLst/>
            <a:gdLst>
              <a:gd name="T0" fmla="*/ 7 w 14"/>
              <a:gd name="T1" fmla="*/ 36 h 36"/>
              <a:gd name="T2" fmla="*/ 0 w 14"/>
              <a:gd name="T3" fmla="*/ 28 h 36"/>
              <a:gd name="T4" fmla="*/ 0 w 14"/>
              <a:gd name="T5" fmla="*/ 7 h 36"/>
              <a:gd name="T6" fmla="*/ 7 w 14"/>
              <a:gd name="T7" fmla="*/ 0 h 36"/>
              <a:gd name="T8" fmla="*/ 14 w 14"/>
              <a:gd name="T9" fmla="*/ 7 h 36"/>
              <a:gd name="T10" fmla="*/ 14 w 14"/>
              <a:gd name="T11" fmla="*/ 28 h 36"/>
              <a:gd name="T12" fmla="*/ 7 w 14"/>
              <a:gd name="T13" fmla="*/ 36 h 36"/>
              <a:gd name="T14" fmla="*/ 7 w 14"/>
              <a:gd name="T15" fmla="*/ 3 h 36"/>
              <a:gd name="T16" fmla="*/ 3 w 14"/>
              <a:gd name="T17" fmla="*/ 7 h 36"/>
              <a:gd name="T18" fmla="*/ 3 w 14"/>
              <a:gd name="T19" fmla="*/ 28 h 36"/>
              <a:gd name="T20" fmla="*/ 7 w 14"/>
              <a:gd name="T21" fmla="*/ 33 h 36"/>
              <a:gd name="T22" fmla="*/ 11 w 14"/>
              <a:gd name="T23" fmla="*/ 28 h 36"/>
              <a:gd name="T24" fmla="*/ 11 w 14"/>
              <a:gd name="T25" fmla="*/ 7 h 36"/>
              <a:gd name="T26" fmla="*/ 7 w 14"/>
              <a:gd name="T27" fmla="*/ 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" h="36">
                <a:moveTo>
                  <a:pt x="7" y="36"/>
                </a:moveTo>
                <a:cubicBezTo>
                  <a:pt x="3" y="36"/>
                  <a:pt x="0" y="32"/>
                  <a:pt x="0" y="28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32"/>
                  <a:pt x="11" y="36"/>
                  <a:pt x="7" y="36"/>
                </a:cubicBezTo>
                <a:close/>
                <a:moveTo>
                  <a:pt x="7" y="3"/>
                </a:moveTo>
                <a:cubicBezTo>
                  <a:pt x="5" y="3"/>
                  <a:pt x="3" y="5"/>
                  <a:pt x="3" y="7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31"/>
                  <a:pt x="5" y="33"/>
                  <a:pt x="7" y="33"/>
                </a:cubicBezTo>
                <a:cubicBezTo>
                  <a:pt x="9" y="33"/>
                  <a:pt x="11" y="31"/>
                  <a:pt x="11" y="28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5"/>
                  <a:pt x="9" y="3"/>
                  <a:pt x="7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iṣḷiḋé"/>
          <p:cNvSpPr/>
          <p:nvPr/>
        </p:nvSpPr>
        <p:spPr bwMode="auto">
          <a:xfrm>
            <a:off x="6183716" y="4087272"/>
            <a:ext cx="292627" cy="121928"/>
          </a:xfrm>
          <a:custGeom>
            <a:avLst/>
            <a:gdLst>
              <a:gd name="T0" fmla="*/ 2 w 180"/>
              <a:gd name="T1" fmla="*/ 75 h 75"/>
              <a:gd name="T2" fmla="*/ 0 w 180"/>
              <a:gd name="T3" fmla="*/ 68 h 75"/>
              <a:gd name="T4" fmla="*/ 97 w 180"/>
              <a:gd name="T5" fmla="*/ 19 h 75"/>
              <a:gd name="T6" fmla="*/ 114 w 180"/>
              <a:gd name="T7" fmla="*/ 42 h 75"/>
              <a:gd name="T8" fmla="*/ 159 w 180"/>
              <a:gd name="T9" fmla="*/ 7 h 75"/>
              <a:gd name="T10" fmla="*/ 152 w 180"/>
              <a:gd name="T11" fmla="*/ 7 h 75"/>
              <a:gd name="T12" fmla="*/ 152 w 180"/>
              <a:gd name="T13" fmla="*/ 0 h 75"/>
              <a:gd name="T14" fmla="*/ 180 w 180"/>
              <a:gd name="T15" fmla="*/ 0 h 75"/>
              <a:gd name="T16" fmla="*/ 112 w 180"/>
              <a:gd name="T17" fmla="*/ 52 h 75"/>
              <a:gd name="T18" fmla="*/ 95 w 180"/>
              <a:gd name="T19" fmla="*/ 28 h 75"/>
              <a:gd name="T20" fmla="*/ 2 w 180"/>
              <a:gd name="T21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0" h="75">
                <a:moveTo>
                  <a:pt x="2" y="75"/>
                </a:moveTo>
                <a:lnTo>
                  <a:pt x="0" y="68"/>
                </a:lnTo>
                <a:lnTo>
                  <a:pt x="97" y="19"/>
                </a:lnTo>
                <a:lnTo>
                  <a:pt x="114" y="42"/>
                </a:lnTo>
                <a:lnTo>
                  <a:pt x="159" y="7"/>
                </a:lnTo>
                <a:lnTo>
                  <a:pt x="152" y="7"/>
                </a:lnTo>
                <a:lnTo>
                  <a:pt x="152" y="0"/>
                </a:lnTo>
                <a:lnTo>
                  <a:pt x="180" y="0"/>
                </a:lnTo>
                <a:lnTo>
                  <a:pt x="112" y="52"/>
                </a:lnTo>
                <a:lnTo>
                  <a:pt x="95" y="28"/>
                </a:lnTo>
                <a:lnTo>
                  <a:pt x="2" y="7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4" name="íŝ1îḋé"/>
          <p:cNvSpPr/>
          <p:nvPr/>
        </p:nvSpPr>
        <p:spPr bwMode="auto">
          <a:xfrm>
            <a:off x="6445455" y="4090523"/>
            <a:ext cx="24386" cy="30888"/>
          </a:xfrm>
          <a:custGeom>
            <a:avLst/>
            <a:gdLst>
              <a:gd name="T0" fmla="*/ 8 w 15"/>
              <a:gd name="T1" fmla="*/ 19 h 19"/>
              <a:gd name="T2" fmla="*/ 0 w 15"/>
              <a:gd name="T3" fmla="*/ 17 h 19"/>
              <a:gd name="T4" fmla="*/ 8 w 15"/>
              <a:gd name="T5" fmla="*/ 0 h 19"/>
              <a:gd name="T6" fmla="*/ 15 w 15"/>
              <a:gd name="T7" fmla="*/ 2 h 19"/>
              <a:gd name="T8" fmla="*/ 8 w 15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9">
                <a:moveTo>
                  <a:pt x="8" y="19"/>
                </a:moveTo>
                <a:lnTo>
                  <a:pt x="0" y="17"/>
                </a:lnTo>
                <a:lnTo>
                  <a:pt x="8" y="0"/>
                </a:lnTo>
                <a:lnTo>
                  <a:pt x="15" y="2"/>
                </a:lnTo>
                <a:lnTo>
                  <a:pt x="8" y="1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íṣľíďe"/>
          <p:cNvSpPr/>
          <p:nvPr/>
        </p:nvSpPr>
        <p:spPr bwMode="auto">
          <a:xfrm>
            <a:off x="6273130" y="2299259"/>
            <a:ext cx="502344" cy="474706"/>
          </a:xfrm>
          <a:custGeom>
            <a:avLst/>
            <a:gdLst>
              <a:gd name="T0" fmla="*/ 86 w 130"/>
              <a:gd name="T1" fmla="*/ 123 h 123"/>
              <a:gd name="T2" fmla="*/ 0 w 130"/>
              <a:gd name="T3" fmla="*/ 102 h 123"/>
              <a:gd name="T4" fmla="*/ 3 w 130"/>
              <a:gd name="T5" fmla="*/ 100 h 123"/>
              <a:gd name="T6" fmla="*/ 54 w 130"/>
              <a:gd name="T7" fmla="*/ 1 h 123"/>
              <a:gd name="T8" fmla="*/ 54 w 130"/>
              <a:gd name="T9" fmla="*/ 0 h 123"/>
              <a:gd name="T10" fmla="*/ 130 w 130"/>
              <a:gd name="T11" fmla="*/ 18 h 123"/>
              <a:gd name="T12" fmla="*/ 130 w 130"/>
              <a:gd name="T13" fmla="*/ 20 h 123"/>
              <a:gd name="T14" fmla="*/ 86 w 130"/>
              <a:gd name="T15" fmla="*/ 123 h 123"/>
              <a:gd name="T16" fmla="*/ 7 w 130"/>
              <a:gd name="T17" fmla="*/ 101 h 123"/>
              <a:gd name="T18" fmla="*/ 86 w 130"/>
              <a:gd name="T19" fmla="*/ 120 h 123"/>
              <a:gd name="T20" fmla="*/ 127 w 130"/>
              <a:gd name="T21" fmla="*/ 20 h 123"/>
              <a:gd name="T22" fmla="*/ 56 w 130"/>
              <a:gd name="T23" fmla="*/ 4 h 123"/>
              <a:gd name="T24" fmla="*/ 7 w 130"/>
              <a:gd name="T25" fmla="*/ 10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" h="123">
                <a:moveTo>
                  <a:pt x="86" y="123"/>
                </a:moveTo>
                <a:cubicBezTo>
                  <a:pt x="0" y="102"/>
                  <a:pt x="0" y="102"/>
                  <a:pt x="0" y="102"/>
                </a:cubicBezTo>
                <a:cubicBezTo>
                  <a:pt x="3" y="100"/>
                  <a:pt x="3" y="100"/>
                  <a:pt x="3" y="100"/>
                </a:cubicBezTo>
                <a:cubicBezTo>
                  <a:pt x="28" y="85"/>
                  <a:pt x="53" y="2"/>
                  <a:pt x="54" y="1"/>
                </a:cubicBezTo>
                <a:cubicBezTo>
                  <a:pt x="54" y="0"/>
                  <a:pt x="54" y="0"/>
                  <a:pt x="54" y="0"/>
                </a:cubicBezTo>
                <a:cubicBezTo>
                  <a:pt x="130" y="18"/>
                  <a:pt x="130" y="18"/>
                  <a:pt x="130" y="18"/>
                </a:cubicBezTo>
                <a:cubicBezTo>
                  <a:pt x="130" y="20"/>
                  <a:pt x="130" y="20"/>
                  <a:pt x="130" y="20"/>
                </a:cubicBezTo>
                <a:cubicBezTo>
                  <a:pt x="117" y="108"/>
                  <a:pt x="88" y="122"/>
                  <a:pt x="86" y="123"/>
                </a:cubicBezTo>
                <a:close/>
                <a:moveTo>
                  <a:pt x="7" y="101"/>
                </a:moveTo>
                <a:cubicBezTo>
                  <a:pt x="86" y="120"/>
                  <a:pt x="86" y="120"/>
                  <a:pt x="86" y="120"/>
                </a:cubicBezTo>
                <a:cubicBezTo>
                  <a:pt x="89" y="117"/>
                  <a:pt x="115" y="100"/>
                  <a:pt x="127" y="20"/>
                </a:cubicBezTo>
                <a:cubicBezTo>
                  <a:pt x="56" y="4"/>
                  <a:pt x="56" y="4"/>
                  <a:pt x="56" y="4"/>
                </a:cubicBezTo>
                <a:cubicBezTo>
                  <a:pt x="53" y="14"/>
                  <a:pt x="30" y="82"/>
                  <a:pt x="7" y="1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îşļiḑê"/>
          <p:cNvSpPr/>
          <p:nvPr/>
        </p:nvSpPr>
        <p:spPr bwMode="auto">
          <a:xfrm>
            <a:off x="6500730" y="2391923"/>
            <a:ext cx="198337" cy="58525"/>
          </a:xfrm>
          <a:custGeom>
            <a:avLst/>
            <a:gdLst>
              <a:gd name="T0" fmla="*/ 122 w 122"/>
              <a:gd name="T1" fmla="*/ 36 h 36"/>
              <a:gd name="T2" fmla="*/ 0 w 122"/>
              <a:gd name="T3" fmla="*/ 7 h 36"/>
              <a:gd name="T4" fmla="*/ 3 w 122"/>
              <a:gd name="T5" fmla="*/ 0 h 36"/>
              <a:gd name="T6" fmla="*/ 122 w 122"/>
              <a:gd name="T7" fmla="*/ 29 h 36"/>
              <a:gd name="T8" fmla="*/ 122 w 122"/>
              <a:gd name="T9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" h="36">
                <a:moveTo>
                  <a:pt x="122" y="36"/>
                </a:moveTo>
                <a:lnTo>
                  <a:pt x="0" y="7"/>
                </a:lnTo>
                <a:lnTo>
                  <a:pt x="3" y="0"/>
                </a:lnTo>
                <a:lnTo>
                  <a:pt x="122" y="29"/>
                </a:lnTo>
                <a:lnTo>
                  <a:pt x="122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íślíde"/>
          <p:cNvSpPr/>
          <p:nvPr/>
        </p:nvSpPr>
        <p:spPr bwMode="auto">
          <a:xfrm>
            <a:off x="6494227" y="2434191"/>
            <a:ext cx="180455" cy="53647"/>
          </a:xfrm>
          <a:custGeom>
            <a:avLst/>
            <a:gdLst>
              <a:gd name="T0" fmla="*/ 111 w 111"/>
              <a:gd name="T1" fmla="*/ 33 h 33"/>
              <a:gd name="T2" fmla="*/ 0 w 111"/>
              <a:gd name="T3" fmla="*/ 7 h 33"/>
              <a:gd name="T4" fmla="*/ 0 w 111"/>
              <a:gd name="T5" fmla="*/ 0 h 33"/>
              <a:gd name="T6" fmla="*/ 111 w 111"/>
              <a:gd name="T7" fmla="*/ 26 h 33"/>
              <a:gd name="T8" fmla="*/ 111 w 111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33">
                <a:moveTo>
                  <a:pt x="111" y="33"/>
                </a:moveTo>
                <a:lnTo>
                  <a:pt x="0" y="7"/>
                </a:lnTo>
                <a:lnTo>
                  <a:pt x="0" y="0"/>
                </a:lnTo>
                <a:lnTo>
                  <a:pt x="111" y="26"/>
                </a:lnTo>
                <a:lnTo>
                  <a:pt x="111" y="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5" name="îṡľîḋe"/>
          <p:cNvSpPr/>
          <p:nvPr/>
        </p:nvSpPr>
        <p:spPr bwMode="auto">
          <a:xfrm>
            <a:off x="6482847" y="2481338"/>
            <a:ext cx="180455" cy="53647"/>
          </a:xfrm>
          <a:custGeom>
            <a:avLst/>
            <a:gdLst>
              <a:gd name="T0" fmla="*/ 111 w 111"/>
              <a:gd name="T1" fmla="*/ 33 h 33"/>
              <a:gd name="T2" fmla="*/ 0 w 111"/>
              <a:gd name="T3" fmla="*/ 7 h 33"/>
              <a:gd name="T4" fmla="*/ 0 w 111"/>
              <a:gd name="T5" fmla="*/ 0 h 33"/>
              <a:gd name="T6" fmla="*/ 111 w 111"/>
              <a:gd name="T7" fmla="*/ 26 h 33"/>
              <a:gd name="T8" fmla="*/ 111 w 111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33">
                <a:moveTo>
                  <a:pt x="111" y="33"/>
                </a:moveTo>
                <a:lnTo>
                  <a:pt x="0" y="7"/>
                </a:lnTo>
                <a:lnTo>
                  <a:pt x="0" y="0"/>
                </a:lnTo>
                <a:lnTo>
                  <a:pt x="111" y="26"/>
                </a:lnTo>
                <a:lnTo>
                  <a:pt x="111" y="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íSļîḋè"/>
          <p:cNvSpPr/>
          <p:nvPr/>
        </p:nvSpPr>
        <p:spPr bwMode="auto">
          <a:xfrm>
            <a:off x="6458460" y="2512226"/>
            <a:ext cx="182079" cy="53647"/>
          </a:xfrm>
          <a:custGeom>
            <a:avLst/>
            <a:gdLst>
              <a:gd name="T0" fmla="*/ 112 w 112"/>
              <a:gd name="T1" fmla="*/ 33 h 33"/>
              <a:gd name="T2" fmla="*/ 0 w 112"/>
              <a:gd name="T3" fmla="*/ 7 h 33"/>
              <a:gd name="T4" fmla="*/ 0 w 112"/>
              <a:gd name="T5" fmla="*/ 0 h 33"/>
              <a:gd name="T6" fmla="*/ 112 w 112"/>
              <a:gd name="T7" fmla="*/ 26 h 33"/>
              <a:gd name="T8" fmla="*/ 112 w 112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33">
                <a:moveTo>
                  <a:pt x="112" y="33"/>
                </a:moveTo>
                <a:lnTo>
                  <a:pt x="0" y="7"/>
                </a:lnTo>
                <a:lnTo>
                  <a:pt x="0" y="0"/>
                </a:lnTo>
                <a:lnTo>
                  <a:pt x="112" y="26"/>
                </a:lnTo>
                <a:lnTo>
                  <a:pt x="112" y="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îSľiḓè"/>
          <p:cNvSpPr/>
          <p:nvPr/>
        </p:nvSpPr>
        <p:spPr bwMode="auto">
          <a:xfrm>
            <a:off x="6438951" y="2554494"/>
            <a:ext cx="185330" cy="53647"/>
          </a:xfrm>
          <a:custGeom>
            <a:avLst/>
            <a:gdLst>
              <a:gd name="T0" fmla="*/ 112 w 114"/>
              <a:gd name="T1" fmla="*/ 33 h 33"/>
              <a:gd name="T2" fmla="*/ 0 w 114"/>
              <a:gd name="T3" fmla="*/ 7 h 33"/>
              <a:gd name="T4" fmla="*/ 3 w 114"/>
              <a:gd name="T5" fmla="*/ 0 h 33"/>
              <a:gd name="T6" fmla="*/ 114 w 114"/>
              <a:gd name="T7" fmla="*/ 28 h 33"/>
              <a:gd name="T8" fmla="*/ 112 w 114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33">
                <a:moveTo>
                  <a:pt x="112" y="33"/>
                </a:moveTo>
                <a:lnTo>
                  <a:pt x="0" y="7"/>
                </a:lnTo>
                <a:lnTo>
                  <a:pt x="3" y="0"/>
                </a:lnTo>
                <a:lnTo>
                  <a:pt x="114" y="28"/>
                </a:lnTo>
                <a:lnTo>
                  <a:pt x="112" y="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ïṧḻíde"/>
          <p:cNvSpPr/>
          <p:nvPr/>
        </p:nvSpPr>
        <p:spPr bwMode="auto">
          <a:xfrm>
            <a:off x="6655172" y="2307387"/>
            <a:ext cx="78034" cy="92665"/>
          </a:xfrm>
          <a:custGeom>
            <a:avLst/>
            <a:gdLst>
              <a:gd name="T0" fmla="*/ 0 w 48"/>
              <a:gd name="T1" fmla="*/ 38 h 57"/>
              <a:gd name="T2" fmla="*/ 29 w 48"/>
              <a:gd name="T3" fmla="*/ 0 h 57"/>
              <a:gd name="T4" fmla="*/ 48 w 48"/>
              <a:gd name="T5" fmla="*/ 12 h 57"/>
              <a:gd name="T6" fmla="*/ 12 w 48"/>
              <a:gd name="T7" fmla="*/ 57 h 57"/>
              <a:gd name="T8" fmla="*/ 0 w 48"/>
              <a:gd name="T9" fmla="*/ 38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57">
                <a:moveTo>
                  <a:pt x="0" y="38"/>
                </a:moveTo>
                <a:lnTo>
                  <a:pt x="29" y="0"/>
                </a:lnTo>
                <a:lnTo>
                  <a:pt x="48" y="12"/>
                </a:lnTo>
                <a:lnTo>
                  <a:pt x="12" y="57"/>
                </a:lnTo>
                <a:lnTo>
                  <a:pt x="0" y="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ïṧḻïḑê"/>
          <p:cNvSpPr/>
          <p:nvPr/>
        </p:nvSpPr>
        <p:spPr bwMode="auto">
          <a:xfrm>
            <a:off x="6648668" y="2299259"/>
            <a:ext cx="95917" cy="108922"/>
          </a:xfrm>
          <a:custGeom>
            <a:avLst/>
            <a:gdLst>
              <a:gd name="T0" fmla="*/ 14 w 59"/>
              <a:gd name="T1" fmla="*/ 67 h 67"/>
              <a:gd name="T2" fmla="*/ 0 w 59"/>
              <a:gd name="T3" fmla="*/ 43 h 67"/>
              <a:gd name="T4" fmla="*/ 33 w 59"/>
              <a:gd name="T5" fmla="*/ 0 h 67"/>
              <a:gd name="T6" fmla="*/ 59 w 59"/>
              <a:gd name="T7" fmla="*/ 15 h 67"/>
              <a:gd name="T8" fmla="*/ 14 w 59"/>
              <a:gd name="T9" fmla="*/ 67 h 67"/>
              <a:gd name="T10" fmla="*/ 9 w 59"/>
              <a:gd name="T11" fmla="*/ 45 h 67"/>
              <a:gd name="T12" fmla="*/ 16 w 59"/>
              <a:gd name="T13" fmla="*/ 55 h 67"/>
              <a:gd name="T14" fmla="*/ 47 w 59"/>
              <a:gd name="T15" fmla="*/ 17 h 67"/>
              <a:gd name="T16" fmla="*/ 35 w 59"/>
              <a:gd name="T17" fmla="*/ 10 h 67"/>
              <a:gd name="T18" fmla="*/ 9 w 59"/>
              <a:gd name="T19" fmla="*/ 45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" h="67">
                <a:moveTo>
                  <a:pt x="14" y="67"/>
                </a:moveTo>
                <a:lnTo>
                  <a:pt x="0" y="43"/>
                </a:lnTo>
                <a:lnTo>
                  <a:pt x="33" y="0"/>
                </a:lnTo>
                <a:lnTo>
                  <a:pt x="59" y="15"/>
                </a:lnTo>
                <a:lnTo>
                  <a:pt x="14" y="67"/>
                </a:lnTo>
                <a:close/>
                <a:moveTo>
                  <a:pt x="9" y="45"/>
                </a:moveTo>
                <a:lnTo>
                  <a:pt x="16" y="55"/>
                </a:lnTo>
                <a:lnTo>
                  <a:pt x="47" y="17"/>
                </a:lnTo>
                <a:lnTo>
                  <a:pt x="35" y="10"/>
                </a:lnTo>
                <a:lnTo>
                  <a:pt x="9" y="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išļïďê"/>
          <p:cNvSpPr/>
          <p:nvPr/>
        </p:nvSpPr>
        <p:spPr bwMode="auto">
          <a:xfrm>
            <a:off x="6618593" y="4117075"/>
            <a:ext cx="393421" cy="261739"/>
          </a:xfrm>
          <a:custGeom>
            <a:avLst/>
            <a:gdLst>
              <a:gd name="T0" fmla="*/ 53 w 102"/>
              <a:gd name="T1" fmla="*/ 68 h 68"/>
              <a:gd name="T2" fmla="*/ 53 w 102"/>
              <a:gd name="T3" fmla="*/ 68 h 68"/>
              <a:gd name="T4" fmla="*/ 19 w 102"/>
              <a:gd name="T5" fmla="*/ 67 h 68"/>
              <a:gd name="T6" fmla="*/ 6 w 102"/>
              <a:gd name="T7" fmla="*/ 4 h 68"/>
              <a:gd name="T8" fmla="*/ 6 w 102"/>
              <a:gd name="T9" fmla="*/ 3 h 68"/>
              <a:gd name="T10" fmla="*/ 11 w 102"/>
              <a:gd name="T11" fmla="*/ 2 h 68"/>
              <a:gd name="T12" fmla="*/ 62 w 102"/>
              <a:gd name="T13" fmla="*/ 0 h 68"/>
              <a:gd name="T14" fmla="*/ 89 w 102"/>
              <a:gd name="T15" fmla="*/ 3 h 68"/>
              <a:gd name="T16" fmla="*/ 94 w 102"/>
              <a:gd name="T17" fmla="*/ 66 h 68"/>
              <a:gd name="T18" fmla="*/ 94 w 102"/>
              <a:gd name="T19" fmla="*/ 67 h 68"/>
              <a:gd name="T20" fmla="*/ 93 w 102"/>
              <a:gd name="T21" fmla="*/ 67 h 68"/>
              <a:gd name="T22" fmla="*/ 53 w 102"/>
              <a:gd name="T23" fmla="*/ 68 h 68"/>
              <a:gd name="T24" fmla="*/ 9 w 102"/>
              <a:gd name="T25" fmla="*/ 6 h 68"/>
              <a:gd name="T26" fmla="*/ 19 w 102"/>
              <a:gd name="T27" fmla="*/ 64 h 68"/>
              <a:gd name="T28" fmla="*/ 53 w 102"/>
              <a:gd name="T29" fmla="*/ 65 h 68"/>
              <a:gd name="T30" fmla="*/ 91 w 102"/>
              <a:gd name="T31" fmla="*/ 64 h 68"/>
              <a:gd name="T32" fmla="*/ 88 w 102"/>
              <a:gd name="T33" fmla="*/ 6 h 68"/>
              <a:gd name="T34" fmla="*/ 62 w 102"/>
              <a:gd name="T35" fmla="*/ 3 h 68"/>
              <a:gd name="T36" fmla="*/ 12 w 102"/>
              <a:gd name="T37" fmla="*/ 5 h 68"/>
              <a:gd name="T38" fmla="*/ 9 w 102"/>
              <a:gd name="T39" fmla="*/ 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2" h="68">
                <a:moveTo>
                  <a:pt x="53" y="68"/>
                </a:moveTo>
                <a:cubicBezTo>
                  <a:pt x="53" y="68"/>
                  <a:pt x="53" y="68"/>
                  <a:pt x="53" y="68"/>
                </a:cubicBezTo>
                <a:cubicBezTo>
                  <a:pt x="36" y="68"/>
                  <a:pt x="25" y="67"/>
                  <a:pt x="19" y="67"/>
                </a:cubicBezTo>
                <a:cubicBezTo>
                  <a:pt x="0" y="64"/>
                  <a:pt x="5" y="10"/>
                  <a:pt x="6" y="4"/>
                </a:cubicBezTo>
                <a:cubicBezTo>
                  <a:pt x="6" y="3"/>
                  <a:pt x="6" y="3"/>
                  <a:pt x="6" y="3"/>
                </a:cubicBezTo>
                <a:cubicBezTo>
                  <a:pt x="11" y="2"/>
                  <a:pt x="11" y="2"/>
                  <a:pt x="11" y="2"/>
                </a:cubicBezTo>
                <a:cubicBezTo>
                  <a:pt x="20" y="2"/>
                  <a:pt x="43" y="0"/>
                  <a:pt x="62" y="0"/>
                </a:cubicBezTo>
                <a:cubicBezTo>
                  <a:pt x="76" y="0"/>
                  <a:pt x="85" y="1"/>
                  <a:pt x="89" y="3"/>
                </a:cubicBezTo>
                <a:cubicBezTo>
                  <a:pt x="102" y="10"/>
                  <a:pt x="95" y="60"/>
                  <a:pt x="94" y="66"/>
                </a:cubicBezTo>
                <a:cubicBezTo>
                  <a:pt x="94" y="67"/>
                  <a:pt x="94" y="67"/>
                  <a:pt x="94" y="67"/>
                </a:cubicBezTo>
                <a:cubicBezTo>
                  <a:pt x="93" y="67"/>
                  <a:pt x="93" y="67"/>
                  <a:pt x="93" y="67"/>
                </a:cubicBezTo>
                <a:cubicBezTo>
                  <a:pt x="93" y="67"/>
                  <a:pt x="72" y="68"/>
                  <a:pt x="53" y="68"/>
                </a:cubicBezTo>
                <a:close/>
                <a:moveTo>
                  <a:pt x="9" y="6"/>
                </a:moveTo>
                <a:cubicBezTo>
                  <a:pt x="7" y="22"/>
                  <a:pt x="6" y="62"/>
                  <a:pt x="19" y="64"/>
                </a:cubicBezTo>
                <a:cubicBezTo>
                  <a:pt x="25" y="64"/>
                  <a:pt x="37" y="65"/>
                  <a:pt x="53" y="65"/>
                </a:cubicBezTo>
                <a:cubicBezTo>
                  <a:pt x="70" y="65"/>
                  <a:pt x="87" y="64"/>
                  <a:pt x="91" y="64"/>
                </a:cubicBezTo>
                <a:cubicBezTo>
                  <a:pt x="93" y="48"/>
                  <a:pt x="96" y="10"/>
                  <a:pt x="88" y="6"/>
                </a:cubicBezTo>
                <a:cubicBezTo>
                  <a:pt x="85" y="4"/>
                  <a:pt x="79" y="3"/>
                  <a:pt x="62" y="3"/>
                </a:cubicBezTo>
                <a:cubicBezTo>
                  <a:pt x="43" y="3"/>
                  <a:pt x="20" y="5"/>
                  <a:pt x="12" y="5"/>
                </a:cubicBezTo>
                <a:lnTo>
                  <a:pt x="9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išľíďê"/>
          <p:cNvSpPr/>
          <p:nvPr/>
        </p:nvSpPr>
        <p:spPr bwMode="auto">
          <a:xfrm>
            <a:off x="6641353" y="4130081"/>
            <a:ext cx="320265" cy="126806"/>
          </a:xfrm>
          <a:custGeom>
            <a:avLst/>
            <a:gdLst>
              <a:gd name="T0" fmla="*/ 46 w 83"/>
              <a:gd name="T1" fmla="*/ 33 h 33"/>
              <a:gd name="T2" fmla="*/ 44 w 83"/>
              <a:gd name="T3" fmla="*/ 32 h 33"/>
              <a:gd name="T4" fmla="*/ 0 w 83"/>
              <a:gd name="T5" fmla="*/ 2 h 33"/>
              <a:gd name="T6" fmla="*/ 2 w 83"/>
              <a:gd name="T7" fmla="*/ 0 h 33"/>
              <a:gd name="T8" fmla="*/ 45 w 83"/>
              <a:gd name="T9" fmla="*/ 30 h 33"/>
              <a:gd name="T10" fmla="*/ 81 w 83"/>
              <a:gd name="T11" fmla="*/ 0 h 33"/>
              <a:gd name="T12" fmla="*/ 83 w 83"/>
              <a:gd name="T13" fmla="*/ 2 h 33"/>
              <a:gd name="T14" fmla="*/ 46 w 83"/>
              <a:gd name="T15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33">
                <a:moveTo>
                  <a:pt x="46" y="33"/>
                </a:moveTo>
                <a:cubicBezTo>
                  <a:pt x="45" y="33"/>
                  <a:pt x="45" y="33"/>
                  <a:pt x="44" y="32"/>
                </a:cubicBezTo>
                <a:cubicBezTo>
                  <a:pt x="36" y="29"/>
                  <a:pt x="2" y="3"/>
                  <a:pt x="0" y="2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37" y="26"/>
                  <a:pt x="45" y="30"/>
                </a:cubicBezTo>
                <a:cubicBezTo>
                  <a:pt x="50" y="32"/>
                  <a:pt x="69" y="14"/>
                  <a:pt x="81" y="0"/>
                </a:cubicBezTo>
                <a:cubicBezTo>
                  <a:pt x="83" y="2"/>
                  <a:pt x="83" y="2"/>
                  <a:pt x="83" y="2"/>
                </a:cubicBezTo>
                <a:cubicBezTo>
                  <a:pt x="79" y="8"/>
                  <a:pt x="56" y="33"/>
                  <a:pt x="46" y="3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îşḷiḓé"/>
          <p:cNvSpPr/>
          <p:nvPr/>
        </p:nvSpPr>
        <p:spPr bwMode="auto">
          <a:xfrm>
            <a:off x="6495039" y="4186981"/>
            <a:ext cx="95917" cy="113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îṡļïḑè"/>
          <p:cNvSpPr/>
          <p:nvPr/>
        </p:nvSpPr>
        <p:spPr bwMode="auto">
          <a:xfrm>
            <a:off x="6506420" y="4302406"/>
            <a:ext cx="100794" cy="113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iślíḓè"/>
          <p:cNvSpPr/>
          <p:nvPr/>
        </p:nvSpPr>
        <p:spPr bwMode="auto">
          <a:xfrm>
            <a:off x="6451146" y="4245507"/>
            <a:ext cx="139811" cy="113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iŝļîḍè"/>
          <p:cNvSpPr/>
          <p:nvPr/>
        </p:nvSpPr>
        <p:spPr bwMode="auto">
          <a:xfrm>
            <a:off x="6378174" y="4685847"/>
            <a:ext cx="170700" cy="169074"/>
          </a:xfrm>
          <a:custGeom>
            <a:avLst/>
            <a:gdLst>
              <a:gd name="T0" fmla="*/ 22 w 44"/>
              <a:gd name="T1" fmla="*/ 44 h 44"/>
              <a:gd name="T2" fmla="*/ 0 w 44"/>
              <a:gd name="T3" fmla="*/ 22 h 44"/>
              <a:gd name="T4" fmla="*/ 22 w 44"/>
              <a:gd name="T5" fmla="*/ 0 h 44"/>
              <a:gd name="T6" fmla="*/ 44 w 44"/>
              <a:gd name="T7" fmla="*/ 22 h 44"/>
              <a:gd name="T8" fmla="*/ 22 w 44"/>
              <a:gd name="T9" fmla="*/ 44 h 44"/>
              <a:gd name="T10" fmla="*/ 22 w 44"/>
              <a:gd name="T11" fmla="*/ 3 h 44"/>
              <a:gd name="T12" fmla="*/ 3 w 44"/>
              <a:gd name="T13" fmla="*/ 22 h 44"/>
              <a:gd name="T14" fmla="*/ 22 w 44"/>
              <a:gd name="T15" fmla="*/ 41 h 44"/>
              <a:gd name="T16" fmla="*/ 41 w 44"/>
              <a:gd name="T17" fmla="*/ 22 h 44"/>
              <a:gd name="T18" fmla="*/ 22 w 44"/>
              <a:gd name="T19" fmla="*/ 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22" y="44"/>
                </a:move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lose/>
                <a:moveTo>
                  <a:pt x="22" y="3"/>
                </a:moveTo>
                <a:cubicBezTo>
                  <a:pt x="11" y="3"/>
                  <a:pt x="3" y="12"/>
                  <a:pt x="3" y="22"/>
                </a:cubicBezTo>
                <a:cubicBezTo>
                  <a:pt x="3" y="33"/>
                  <a:pt x="11" y="41"/>
                  <a:pt x="22" y="41"/>
                </a:cubicBezTo>
                <a:cubicBezTo>
                  <a:pt x="32" y="41"/>
                  <a:pt x="41" y="33"/>
                  <a:pt x="41" y="22"/>
                </a:cubicBezTo>
                <a:cubicBezTo>
                  <a:pt x="41" y="12"/>
                  <a:pt x="32" y="3"/>
                  <a:pt x="22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ïṣ1íďê"/>
          <p:cNvSpPr/>
          <p:nvPr/>
        </p:nvSpPr>
        <p:spPr bwMode="auto">
          <a:xfrm>
            <a:off x="6296889" y="4858171"/>
            <a:ext cx="333271" cy="173950"/>
          </a:xfrm>
          <a:custGeom>
            <a:avLst/>
            <a:gdLst>
              <a:gd name="T0" fmla="*/ 86 w 86"/>
              <a:gd name="T1" fmla="*/ 45 h 45"/>
              <a:gd name="T2" fmla="*/ 0 w 86"/>
              <a:gd name="T3" fmla="*/ 45 h 45"/>
              <a:gd name="T4" fmla="*/ 0 w 86"/>
              <a:gd name="T5" fmla="*/ 44 h 45"/>
              <a:gd name="T6" fmla="*/ 43 w 86"/>
              <a:gd name="T7" fmla="*/ 0 h 45"/>
              <a:gd name="T8" fmla="*/ 86 w 86"/>
              <a:gd name="T9" fmla="*/ 44 h 45"/>
              <a:gd name="T10" fmla="*/ 86 w 86"/>
              <a:gd name="T11" fmla="*/ 45 h 45"/>
              <a:gd name="T12" fmla="*/ 3 w 86"/>
              <a:gd name="T13" fmla="*/ 42 h 45"/>
              <a:gd name="T14" fmla="*/ 83 w 86"/>
              <a:gd name="T15" fmla="*/ 42 h 45"/>
              <a:gd name="T16" fmla="*/ 43 w 86"/>
              <a:gd name="T17" fmla="*/ 3 h 45"/>
              <a:gd name="T18" fmla="*/ 3 w 86"/>
              <a:gd name="T19" fmla="*/ 4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45">
                <a:moveTo>
                  <a:pt x="86" y="45"/>
                </a:moveTo>
                <a:cubicBezTo>
                  <a:pt x="0" y="45"/>
                  <a:pt x="0" y="45"/>
                  <a:pt x="0" y="45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19" y="0"/>
                  <a:pt x="43" y="0"/>
                </a:cubicBezTo>
                <a:cubicBezTo>
                  <a:pt x="67" y="0"/>
                  <a:pt x="86" y="20"/>
                  <a:pt x="86" y="44"/>
                </a:cubicBezTo>
                <a:lnTo>
                  <a:pt x="86" y="45"/>
                </a:lnTo>
                <a:close/>
                <a:moveTo>
                  <a:pt x="3" y="42"/>
                </a:moveTo>
                <a:cubicBezTo>
                  <a:pt x="83" y="42"/>
                  <a:pt x="83" y="42"/>
                  <a:pt x="83" y="42"/>
                </a:cubicBezTo>
                <a:cubicBezTo>
                  <a:pt x="82" y="21"/>
                  <a:pt x="64" y="3"/>
                  <a:pt x="43" y="3"/>
                </a:cubicBezTo>
                <a:cubicBezTo>
                  <a:pt x="21" y="3"/>
                  <a:pt x="4" y="21"/>
                  <a:pt x="3" y="4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ïṩḻiḓe"/>
          <p:cNvSpPr/>
          <p:nvPr/>
        </p:nvSpPr>
        <p:spPr bwMode="auto">
          <a:xfrm>
            <a:off x="6425320" y="4866300"/>
            <a:ext cx="73157" cy="50396"/>
          </a:xfrm>
          <a:custGeom>
            <a:avLst/>
            <a:gdLst>
              <a:gd name="T0" fmla="*/ 10 w 19"/>
              <a:gd name="T1" fmla="*/ 13 h 13"/>
              <a:gd name="T2" fmla="*/ 0 w 19"/>
              <a:gd name="T3" fmla="*/ 1 h 13"/>
              <a:gd name="T4" fmla="*/ 3 w 19"/>
              <a:gd name="T5" fmla="*/ 0 h 13"/>
              <a:gd name="T6" fmla="*/ 10 w 19"/>
              <a:gd name="T7" fmla="*/ 10 h 13"/>
              <a:gd name="T8" fmla="*/ 16 w 19"/>
              <a:gd name="T9" fmla="*/ 0 h 13"/>
              <a:gd name="T10" fmla="*/ 19 w 19"/>
              <a:gd name="T11" fmla="*/ 1 h 13"/>
              <a:gd name="T12" fmla="*/ 10 w 19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3">
                <a:moveTo>
                  <a:pt x="10" y="13"/>
                </a:moveTo>
                <a:cubicBezTo>
                  <a:pt x="4" y="13"/>
                  <a:pt x="1" y="3"/>
                  <a:pt x="0" y="1"/>
                </a:cubicBezTo>
                <a:cubicBezTo>
                  <a:pt x="3" y="0"/>
                  <a:pt x="3" y="0"/>
                  <a:pt x="3" y="0"/>
                </a:cubicBezTo>
                <a:cubicBezTo>
                  <a:pt x="4" y="4"/>
                  <a:pt x="7" y="10"/>
                  <a:pt x="10" y="10"/>
                </a:cubicBezTo>
                <a:cubicBezTo>
                  <a:pt x="12" y="10"/>
                  <a:pt x="15" y="4"/>
                  <a:pt x="16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3"/>
                  <a:pt x="15" y="13"/>
                  <a:pt x="10" y="1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íṣ1íde"/>
          <p:cNvSpPr/>
          <p:nvPr/>
        </p:nvSpPr>
        <p:spPr bwMode="auto">
          <a:xfrm>
            <a:off x="6425320" y="4905318"/>
            <a:ext cx="81285" cy="126805"/>
          </a:xfrm>
          <a:custGeom>
            <a:avLst/>
            <a:gdLst>
              <a:gd name="T0" fmla="*/ 21 w 21"/>
              <a:gd name="T1" fmla="*/ 33 h 33"/>
              <a:gd name="T2" fmla="*/ 0 w 21"/>
              <a:gd name="T3" fmla="*/ 33 h 33"/>
              <a:gd name="T4" fmla="*/ 0 w 21"/>
              <a:gd name="T5" fmla="*/ 32 h 33"/>
              <a:gd name="T6" fmla="*/ 10 w 21"/>
              <a:gd name="T7" fmla="*/ 0 h 33"/>
              <a:gd name="T8" fmla="*/ 21 w 21"/>
              <a:gd name="T9" fmla="*/ 32 h 33"/>
              <a:gd name="T10" fmla="*/ 21 w 21"/>
              <a:gd name="T11" fmla="*/ 33 h 33"/>
              <a:gd name="T12" fmla="*/ 3 w 21"/>
              <a:gd name="T13" fmla="*/ 30 h 33"/>
              <a:gd name="T14" fmla="*/ 17 w 21"/>
              <a:gd name="T15" fmla="*/ 30 h 33"/>
              <a:gd name="T16" fmla="*/ 10 w 21"/>
              <a:gd name="T17" fmla="*/ 3 h 33"/>
              <a:gd name="T18" fmla="*/ 3 w 21"/>
              <a:gd name="T19" fmla="*/ 3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33">
                <a:moveTo>
                  <a:pt x="21" y="33"/>
                </a:move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0" y="32"/>
                  <a:pt x="0" y="32"/>
                </a:cubicBezTo>
                <a:cubicBezTo>
                  <a:pt x="1" y="22"/>
                  <a:pt x="3" y="0"/>
                  <a:pt x="10" y="0"/>
                </a:cubicBezTo>
                <a:cubicBezTo>
                  <a:pt x="17" y="0"/>
                  <a:pt x="20" y="22"/>
                  <a:pt x="21" y="32"/>
                </a:cubicBezTo>
                <a:lnTo>
                  <a:pt x="21" y="33"/>
                </a:lnTo>
                <a:close/>
                <a:moveTo>
                  <a:pt x="3" y="30"/>
                </a:moveTo>
                <a:cubicBezTo>
                  <a:pt x="17" y="30"/>
                  <a:pt x="17" y="30"/>
                  <a:pt x="17" y="30"/>
                </a:cubicBezTo>
                <a:cubicBezTo>
                  <a:pt x="16" y="15"/>
                  <a:pt x="12" y="3"/>
                  <a:pt x="10" y="3"/>
                </a:cubicBezTo>
                <a:cubicBezTo>
                  <a:pt x="7" y="3"/>
                  <a:pt x="4" y="15"/>
                  <a:pt x="3" y="3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íślíḓé"/>
          <p:cNvSpPr/>
          <p:nvPr/>
        </p:nvSpPr>
        <p:spPr bwMode="auto">
          <a:xfrm>
            <a:off x="4066534" y="3334755"/>
            <a:ext cx="219471" cy="242230"/>
          </a:xfrm>
          <a:custGeom>
            <a:avLst/>
            <a:gdLst>
              <a:gd name="T0" fmla="*/ 34 w 57"/>
              <a:gd name="T1" fmla="*/ 63 h 63"/>
              <a:gd name="T2" fmla="*/ 5 w 57"/>
              <a:gd name="T3" fmla="*/ 54 h 63"/>
              <a:gd name="T4" fmla="*/ 5 w 57"/>
              <a:gd name="T5" fmla="*/ 54 h 63"/>
              <a:gd name="T6" fmla="*/ 7 w 57"/>
              <a:gd name="T7" fmla="*/ 45 h 63"/>
              <a:gd name="T8" fmla="*/ 9 w 57"/>
              <a:gd name="T9" fmla="*/ 44 h 63"/>
              <a:gd name="T10" fmla="*/ 12 w 57"/>
              <a:gd name="T11" fmla="*/ 44 h 63"/>
              <a:gd name="T12" fmla="*/ 22 w 57"/>
              <a:gd name="T13" fmla="*/ 44 h 63"/>
              <a:gd name="T14" fmla="*/ 32 w 57"/>
              <a:gd name="T15" fmla="*/ 43 h 63"/>
              <a:gd name="T16" fmla="*/ 24 w 57"/>
              <a:gd name="T17" fmla="*/ 40 h 63"/>
              <a:gd name="T18" fmla="*/ 16 w 57"/>
              <a:gd name="T19" fmla="*/ 38 h 63"/>
              <a:gd name="T20" fmla="*/ 0 w 57"/>
              <a:gd name="T21" fmla="*/ 18 h 63"/>
              <a:gd name="T22" fmla="*/ 22 w 57"/>
              <a:gd name="T23" fmla="*/ 0 h 63"/>
              <a:gd name="T24" fmla="*/ 50 w 57"/>
              <a:gd name="T25" fmla="*/ 9 h 63"/>
              <a:gd name="T26" fmla="*/ 50 w 57"/>
              <a:gd name="T27" fmla="*/ 10 h 63"/>
              <a:gd name="T28" fmla="*/ 50 w 57"/>
              <a:gd name="T29" fmla="*/ 23 h 63"/>
              <a:gd name="T30" fmla="*/ 47 w 57"/>
              <a:gd name="T31" fmla="*/ 23 h 63"/>
              <a:gd name="T32" fmla="*/ 47 w 57"/>
              <a:gd name="T33" fmla="*/ 23 h 63"/>
              <a:gd name="T34" fmla="*/ 27 w 57"/>
              <a:gd name="T35" fmla="*/ 16 h 63"/>
              <a:gd name="T36" fmla="*/ 24 w 57"/>
              <a:gd name="T37" fmla="*/ 19 h 63"/>
              <a:gd name="T38" fmla="*/ 33 w 57"/>
              <a:gd name="T39" fmla="*/ 23 h 63"/>
              <a:gd name="T40" fmla="*/ 38 w 57"/>
              <a:gd name="T41" fmla="*/ 24 h 63"/>
              <a:gd name="T42" fmla="*/ 57 w 57"/>
              <a:gd name="T43" fmla="*/ 44 h 63"/>
              <a:gd name="T44" fmla="*/ 34 w 57"/>
              <a:gd name="T45" fmla="*/ 63 h 63"/>
              <a:gd name="T46" fmla="*/ 8 w 57"/>
              <a:gd name="T47" fmla="*/ 53 h 63"/>
              <a:gd name="T48" fmla="*/ 34 w 57"/>
              <a:gd name="T49" fmla="*/ 60 h 63"/>
              <a:gd name="T50" fmla="*/ 54 w 57"/>
              <a:gd name="T51" fmla="*/ 44 h 63"/>
              <a:gd name="T52" fmla="*/ 37 w 57"/>
              <a:gd name="T53" fmla="*/ 27 h 63"/>
              <a:gd name="T54" fmla="*/ 32 w 57"/>
              <a:gd name="T55" fmla="*/ 26 h 63"/>
              <a:gd name="T56" fmla="*/ 21 w 57"/>
              <a:gd name="T57" fmla="*/ 19 h 63"/>
              <a:gd name="T58" fmla="*/ 27 w 57"/>
              <a:gd name="T59" fmla="*/ 13 h 63"/>
              <a:gd name="T60" fmla="*/ 47 w 57"/>
              <a:gd name="T61" fmla="*/ 19 h 63"/>
              <a:gd name="T62" fmla="*/ 47 w 57"/>
              <a:gd name="T63" fmla="*/ 10 h 63"/>
              <a:gd name="T64" fmla="*/ 22 w 57"/>
              <a:gd name="T65" fmla="*/ 3 h 63"/>
              <a:gd name="T66" fmla="*/ 3 w 57"/>
              <a:gd name="T67" fmla="*/ 18 h 63"/>
              <a:gd name="T68" fmla="*/ 17 w 57"/>
              <a:gd name="T69" fmla="*/ 35 h 63"/>
              <a:gd name="T70" fmla="*/ 25 w 57"/>
              <a:gd name="T71" fmla="*/ 37 h 63"/>
              <a:gd name="T72" fmla="*/ 35 w 57"/>
              <a:gd name="T73" fmla="*/ 43 h 63"/>
              <a:gd name="T74" fmla="*/ 22 w 57"/>
              <a:gd name="T75" fmla="*/ 47 h 63"/>
              <a:gd name="T76" fmla="*/ 11 w 57"/>
              <a:gd name="T77" fmla="*/ 47 h 63"/>
              <a:gd name="T78" fmla="*/ 9 w 57"/>
              <a:gd name="T79" fmla="*/ 47 h 63"/>
              <a:gd name="T80" fmla="*/ 8 w 57"/>
              <a:gd name="T81" fmla="*/ 5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" h="63">
                <a:moveTo>
                  <a:pt x="34" y="63"/>
                </a:moveTo>
                <a:cubicBezTo>
                  <a:pt x="26" y="63"/>
                  <a:pt x="9" y="59"/>
                  <a:pt x="5" y="54"/>
                </a:cubicBezTo>
                <a:cubicBezTo>
                  <a:pt x="5" y="54"/>
                  <a:pt x="5" y="54"/>
                  <a:pt x="5" y="54"/>
                </a:cubicBezTo>
                <a:cubicBezTo>
                  <a:pt x="5" y="52"/>
                  <a:pt x="5" y="47"/>
                  <a:pt x="7" y="45"/>
                </a:cubicBezTo>
                <a:cubicBezTo>
                  <a:pt x="7" y="44"/>
                  <a:pt x="8" y="44"/>
                  <a:pt x="9" y="44"/>
                </a:cubicBezTo>
                <a:cubicBezTo>
                  <a:pt x="10" y="44"/>
                  <a:pt x="10" y="44"/>
                  <a:pt x="12" y="44"/>
                </a:cubicBezTo>
                <a:cubicBezTo>
                  <a:pt x="14" y="44"/>
                  <a:pt x="18" y="44"/>
                  <a:pt x="22" y="44"/>
                </a:cubicBezTo>
                <a:cubicBezTo>
                  <a:pt x="29" y="44"/>
                  <a:pt x="31" y="43"/>
                  <a:pt x="32" y="43"/>
                </a:cubicBezTo>
                <a:cubicBezTo>
                  <a:pt x="31" y="42"/>
                  <a:pt x="27" y="41"/>
                  <a:pt x="24" y="40"/>
                </a:cubicBezTo>
                <a:cubicBezTo>
                  <a:pt x="22" y="39"/>
                  <a:pt x="19" y="39"/>
                  <a:pt x="16" y="38"/>
                </a:cubicBezTo>
                <a:cubicBezTo>
                  <a:pt x="5" y="34"/>
                  <a:pt x="0" y="27"/>
                  <a:pt x="0" y="18"/>
                </a:cubicBezTo>
                <a:cubicBezTo>
                  <a:pt x="0" y="5"/>
                  <a:pt x="13" y="0"/>
                  <a:pt x="22" y="0"/>
                </a:cubicBezTo>
                <a:cubicBezTo>
                  <a:pt x="29" y="0"/>
                  <a:pt x="47" y="3"/>
                  <a:pt x="50" y="9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23"/>
                  <a:pt x="50" y="23"/>
                  <a:pt x="50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0"/>
                  <a:pt x="34" y="16"/>
                  <a:pt x="27" y="16"/>
                </a:cubicBezTo>
                <a:cubicBezTo>
                  <a:pt x="26" y="16"/>
                  <a:pt x="24" y="16"/>
                  <a:pt x="24" y="19"/>
                </a:cubicBezTo>
                <a:cubicBezTo>
                  <a:pt x="24" y="20"/>
                  <a:pt x="29" y="22"/>
                  <a:pt x="33" y="23"/>
                </a:cubicBezTo>
                <a:cubicBezTo>
                  <a:pt x="35" y="23"/>
                  <a:pt x="36" y="24"/>
                  <a:pt x="38" y="24"/>
                </a:cubicBezTo>
                <a:cubicBezTo>
                  <a:pt x="46" y="27"/>
                  <a:pt x="57" y="31"/>
                  <a:pt x="57" y="44"/>
                </a:cubicBezTo>
                <a:cubicBezTo>
                  <a:pt x="57" y="57"/>
                  <a:pt x="45" y="63"/>
                  <a:pt x="34" y="63"/>
                </a:cubicBezTo>
                <a:close/>
                <a:moveTo>
                  <a:pt x="8" y="53"/>
                </a:moveTo>
                <a:cubicBezTo>
                  <a:pt x="11" y="56"/>
                  <a:pt x="26" y="60"/>
                  <a:pt x="34" y="60"/>
                </a:cubicBezTo>
                <a:cubicBezTo>
                  <a:pt x="44" y="60"/>
                  <a:pt x="54" y="55"/>
                  <a:pt x="54" y="44"/>
                </a:cubicBezTo>
                <a:cubicBezTo>
                  <a:pt x="54" y="33"/>
                  <a:pt x="45" y="30"/>
                  <a:pt x="37" y="27"/>
                </a:cubicBezTo>
                <a:cubicBezTo>
                  <a:pt x="35" y="27"/>
                  <a:pt x="34" y="26"/>
                  <a:pt x="32" y="26"/>
                </a:cubicBezTo>
                <a:cubicBezTo>
                  <a:pt x="26" y="24"/>
                  <a:pt x="21" y="22"/>
                  <a:pt x="21" y="19"/>
                </a:cubicBezTo>
                <a:cubicBezTo>
                  <a:pt x="21" y="15"/>
                  <a:pt x="24" y="13"/>
                  <a:pt x="27" y="13"/>
                </a:cubicBezTo>
                <a:cubicBezTo>
                  <a:pt x="31" y="13"/>
                  <a:pt x="42" y="15"/>
                  <a:pt x="47" y="19"/>
                </a:cubicBezTo>
                <a:cubicBezTo>
                  <a:pt x="47" y="10"/>
                  <a:pt x="47" y="10"/>
                  <a:pt x="47" y="10"/>
                </a:cubicBezTo>
                <a:cubicBezTo>
                  <a:pt x="45" y="7"/>
                  <a:pt x="30" y="3"/>
                  <a:pt x="22" y="3"/>
                </a:cubicBezTo>
                <a:cubicBezTo>
                  <a:pt x="14" y="3"/>
                  <a:pt x="3" y="7"/>
                  <a:pt x="3" y="18"/>
                </a:cubicBezTo>
                <a:cubicBezTo>
                  <a:pt x="3" y="26"/>
                  <a:pt x="7" y="32"/>
                  <a:pt x="17" y="35"/>
                </a:cubicBezTo>
                <a:cubicBezTo>
                  <a:pt x="20" y="36"/>
                  <a:pt x="23" y="37"/>
                  <a:pt x="25" y="37"/>
                </a:cubicBezTo>
                <a:cubicBezTo>
                  <a:pt x="31" y="39"/>
                  <a:pt x="35" y="40"/>
                  <a:pt x="35" y="43"/>
                </a:cubicBezTo>
                <a:cubicBezTo>
                  <a:pt x="35" y="46"/>
                  <a:pt x="32" y="47"/>
                  <a:pt x="22" y="47"/>
                </a:cubicBezTo>
                <a:cubicBezTo>
                  <a:pt x="18" y="47"/>
                  <a:pt x="14" y="47"/>
                  <a:pt x="11" y="47"/>
                </a:cubicBezTo>
                <a:cubicBezTo>
                  <a:pt x="10" y="47"/>
                  <a:pt x="10" y="47"/>
                  <a:pt x="9" y="47"/>
                </a:cubicBezTo>
                <a:cubicBezTo>
                  <a:pt x="8" y="48"/>
                  <a:pt x="8" y="51"/>
                  <a:pt x="8" y="5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îṧ1iḋe"/>
          <p:cNvSpPr/>
          <p:nvPr/>
        </p:nvSpPr>
        <p:spPr bwMode="auto">
          <a:xfrm>
            <a:off x="4136440" y="3289235"/>
            <a:ext cx="84536" cy="61776"/>
          </a:xfrm>
          <a:custGeom>
            <a:avLst/>
            <a:gdLst>
              <a:gd name="T0" fmla="*/ 45 w 52"/>
              <a:gd name="T1" fmla="*/ 38 h 38"/>
              <a:gd name="T2" fmla="*/ 38 w 52"/>
              <a:gd name="T3" fmla="*/ 35 h 38"/>
              <a:gd name="T4" fmla="*/ 42 w 52"/>
              <a:gd name="T5" fmla="*/ 14 h 38"/>
              <a:gd name="T6" fmla="*/ 7 w 52"/>
              <a:gd name="T7" fmla="*/ 9 h 38"/>
              <a:gd name="T8" fmla="*/ 12 w 52"/>
              <a:gd name="T9" fmla="*/ 31 h 38"/>
              <a:gd name="T10" fmla="*/ 4 w 52"/>
              <a:gd name="T11" fmla="*/ 31 h 38"/>
              <a:gd name="T12" fmla="*/ 0 w 52"/>
              <a:gd name="T13" fmla="*/ 0 h 38"/>
              <a:gd name="T14" fmla="*/ 52 w 52"/>
              <a:gd name="T15" fmla="*/ 9 h 38"/>
              <a:gd name="T16" fmla="*/ 45 w 52"/>
              <a:gd name="T17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38">
                <a:moveTo>
                  <a:pt x="45" y="38"/>
                </a:moveTo>
                <a:lnTo>
                  <a:pt x="38" y="35"/>
                </a:lnTo>
                <a:lnTo>
                  <a:pt x="42" y="14"/>
                </a:lnTo>
                <a:lnTo>
                  <a:pt x="7" y="9"/>
                </a:lnTo>
                <a:lnTo>
                  <a:pt x="12" y="31"/>
                </a:lnTo>
                <a:lnTo>
                  <a:pt x="4" y="31"/>
                </a:lnTo>
                <a:lnTo>
                  <a:pt x="0" y="0"/>
                </a:lnTo>
                <a:lnTo>
                  <a:pt x="52" y="9"/>
                </a:lnTo>
                <a:lnTo>
                  <a:pt x="45" y="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íSļíḍe"/>
          <p:cNvSpPr/>
          <p:nvPr/>
        </p:nvSpPr>
        <p:spPr bwMode="auto">
          <a:xfrm>
            <a:off x="4142943" y="3565604"/>
            <a:ext cx="86163" cy="47145"/>
          </a:xfrm>
          <a:custGeom>
            <a:avLst/>
            <a:gdLst>
              <a:gd name="T0" fmla="*/ 53 w 53"/>
              <a:gd name="T1" fmla="*/ 29 h 29"/>
              <a:gd name="T2" fmla="*/ 0 w 53"/>
              <a:gd name="T3" fmla="*/ 29 h 29"/>
              <a:gd name="T4" fmla="*/ 0 w 53"/>
              <a:gd name="T5" fmla="*/ 0 h 29"/>
              <a:gd name="T6" fmla="*/ 8 w 53"/>
              <a:gd name="T7" fmla="*/ 0 h 29"/>
              <a:gd name="T8" fmla="*/ 8 w 53"/>
              <a:gd name="T9" fmla="*/ 22 h 29"/>
              <a:gd name="T10" fmla="*/ 43 w 53"/>
              <a:gd name="T11" fmla="*/ 22 h 29"/>
              <a:gd name="T12" fmla="*/ 38 w 53"/>
              <a:gd name="T13" fmla="*/ 5 h 29"/>
              <a:gd name="T14" fmla="*/ 46 w 53"/>
              <a:gd name="T15" fmla="*/ 3 h 29"/>
              <a:gd name="T16" fmla="*/ 53 w 53"/>
              <a:gd name="T1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29">
                <a:moveTo>
                  <a:pt x="53" y="29"/>
                </a:moveTo>
                <a:lnTo>
                  <a:pt x="0" y="29"/>
                </a:lnTo>
                <a:lnTo>
                  <a:pt x="0" y="0"/>
                </a:lnTo>
                <a:lnTo>
                  <a:pt x="8" y="0"/>
                </a:lnTo>
                <a:lnTo>
                  <a:pt x="8" y="22"/>
                </a:lnTo>
                <a:lnTo>
                  <a:pt x="43" y="22"/>
                </a:lnTo>
                <a:lnTo>
                  <a:pt x="38" y="5"/>
                </a:lnTo>
                <a:lnTo>
                  <a:pt x="46" y="3"/>
                </a:lnTo>
                <a:lnTo>
                  <a:pt x="53" y="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î$ļîďe"/>
          <p:cNvSpPr/>
          <p:nvPr/>
        </p:nvSpPr>
        <p:spPr bwMode="auto">
          <a:xfrm>
            <a:off x="4198989" y="1871875"/>
            <a:ext cx="2397031" cy="2877112"/>
          </a:xfrm>
          <a:custGeom>
            <a:avLst/>
            <a:gdLst>
              <a:gd name="T0" fmla="*/ 212 w 423"/>
              <a:gd name="T1" fmla="*/ 0 h 508"/>
              <a:gd name="T2" fmla="*/ 0 w 423"/>
              <a:gd name="T3" fmla="*/ 212 h 508"/>
              <a:gd name="T4" fmla="*/ 58 w 423"/>
              <a:gd name="T5" fmla="*/ 360 h 508"/>
              <a:gd name="T6" fmla="*/ 122 w 423"/>
              <a:gd name="T7" fmla="*/ 508 h 508"/>
              <a:gd name="T8" fmla="*/ 212 w 423"/>
              <a:gd name="T9" fmla="*/ 508 h 508"/>
              <a:gd name="T10" fmla="*/ 302 w 423"/>
              <a:gd name="T11" fmla="*/ 508 h 508"/>
              <a:gd name="T12" fmla="*/ 366 w 423"/>
              <a:gd name="T13" fmla="*/ 360 h 508"/>
              <a:gd name="T14" fmla="*/ 423 w 423"/>
              <a:gd name="T15" fmla="*/ 213 h 508"/>
              <a:gd name="T16" fmla="*/ 212 w 423"/>
              <a:gd name="T17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" h="508">
                <a:moveTo>
                  <a:pt x="212" y="0"/>
                </a:moveTo>
                <a:cubicBezTo>
                  <a:pt x="95" y="0"/>
                  <a:pt x="0" y="95"/>
                  <a:pt x="0" y="212"/>
                </a:cubicBezTo>
                <a:cubicBezTo>
                  <a:pt x="0" y="268"/>
                  <a:pt x="29" y="316"/>
                  <a:pt x="58" y="360"/>
                </a:cubicBezTo>
                <a:cubicBezTo>
                  <a:pt x="122" y="456"/>
                  <a:pt x="85" y="508"/>
                  <a:pt x="122" y="508"/>
                </a:cubicBezTo>
                <a:cubicBezTo>
                  <a:pt x="212" y="508"/>
                  <a:pt x="212" y="508"/>
                  <a:pt x="212" y="508"/>
                </a:cubicBezTo>
                <a:cubicBezTo>
                  <a:pt x="302" y="508"/>
                  <a:pt x="302" y="508"/>
                  <a:pt x="302" y="508"/>
                </a:cubicBezTo>
                <a:cubicBezTo>
                  <a:pt x="339" y="508"/>
                  <a:pt x="302" y="456"/>
                  <a:pt x="366" y="360"/>
                </a:cubicBezTo>
                <a:cubicBezTo>
                  <a:pt x="395" y="316"/>
                  <a:pt x="423" y="269"/>
                  <a:pt x="423" y="213"/>
                </a:cubicBezTo>
                <a:cubicBezTo>
                  <a:pt x="423" y="97"/>
                  <a:pt x="329" y="0"/>
                  <a:pt x="212" y="0"/>
                </a:cubicBezTo>
                <a:close/>
              </a:path>
            </a:pathLst>
          </a:custGeom>
          <a:solidFill>
            <a:srgbClr val="FCC9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ísļiďe"/>
          <p:cNvSpPr/>
          <p:nvPr/>
        </p:nvSpPr>
        <p:spPr bwMode="auto">
          <a:xfrm>
            <a:off x="4712880" y="2284340"/>
            <a:ext cx="1883140" cy="2464647"/>
          </a:xfrm>
          <a:custGeom>
            <a:avLst/>
            <a:gdLst>
              <a:gd name="T0" fmla="*/ 279 w 332"/>
              <a:gd name="T1" fmla="*/ 0 h 435"/>
              <a:gd name="T2" fmla="*/ 279 w 332"/>
              <a:gd name="T3" fmla="*/ 9 h 435"/>
              <a:gd name="T4" fmla="*/ 0 w 332"/>
              <a:gd name="T5" fmla="*/ 355 h 435"/>
              <a:gd name="T6" fmla="*/ 31 w 332"/>
              <a:gd name="T7" fmla="*/ 435 h 435"/>
              <a:gd name="T8" fmla="*/ 121 w 332"/>
              <a:gd name="T9" fmla="*/ 435 h 435"/>
              <a:gd name="T10" fmla="*/ 211 w 332"/>
              <a:gd name="T11" fmla="*/ 435 h 435"/>
              <a:gd name="T12" fmla="*/ 275 w 332"/>
              <a:gd name="T13" fmla="*/ 287 h 435"/>
              <a:gd name="T14" fmla="*/ 332 w 332"/>
              <a:gd name="T15" fmla="*/ 140 h 435"/>
              <a:gd name="T16" fmla="*/ 279 w 332"/>
              <a:gd name="T17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2" h="435">
                <a:moveTo>
                  <a:pt x="279" y="0"/>
                </a:moveTo>
                <a:cubicBezTo>
                  <a:pt x="279" y="3"/>
                  <a:pt x="279" y="6"/>
                  <a:pt x="279" y="9"/>
                </a:cubicBezTo>
                <a:cubicBezTo>
                  <a:pt x="279" y="179"/>
                  <a:pt x="160" y="321"/>
                  <a:pt x="0" y="355"/>
                </a:cubicBezTo>
                <a:cubicBezTo>
                  <a:pt x="16" y="407"/>
                  <a:pt x="5" y="435"/>
                  <a:pt x="31" y="435"/>
                </a:cubicBezTo>
                <a:cubicBezTo>
                  <a:pt x="121" y="435"/>
                  <a:pt x="121" y="435"/>
                  <a:pt x="121" y="435"/>
                </a:cubicBezTo>
                <a:cubicBezTo>
                  <a:pt x="211" y="435"/>
                  <a:pt x="211" y="435"/>
                  <a:pt x="211" y="435"/>
                </a:cubicBezTo>
                <a:cubicBezTo>
                  <a:pt x="248" y="435"/>
                  <a:pt x="211" y="383"/>
                  <a:pt x="275" y="287"/>
                </a:cubicBezTo>
                <a:cubicBezTo>
                  <a:pt x="304" y="243"/>
                  <a:pt x="332" y="196"/>
                  <a:pt x="332" y="140"/>
                </a:cubicBezTo>
                <a:cubicBezTo>
                  <a:pt x="332" y="87"/>
                  <a:pt x="312" y="37"/>
                  <a:pt x="279" y="0"/>
                </a:cubicBezTo>
                <a:close/>
              </a:path>
            </a:pathLst>
          </a:custGeom>
          <a:solidFill>
            <a:srgbClr val="FBBC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íṣļíḋe"/>
          <p:cNvSpPr/>
          <p:nvPr/>
        </p:nvSpPr>
        <p:spPr bwMode="auto">
          <a:xfrm>
            <a:off x="4743309" y="3305359"/>
            <a:ext cx="1311774" cy="1524768"/>
          </a:xfrm>
          <a:custGeom>
            <a:avLst/>
            <a:gdLst>
              <a:gd name="T0" fmla="*/ 13 w 232"/>
              <a:gd name="T1" fmla="*/ 38 h 269"/>
              <a:gd name="T2" fmla="*/ 4 w 232"/>
              <a:gd name="T3" fmla="*/ 37 h 269"/>
              <a:gd name="T4" fmla="*/ 3 w 232"/>
              <a:gd name="T5" fmla="*/ 46 h 269"/>
              <a:gd name="T6" fmla="*/ 6 w 232"/>
              <a:gd name="T7" fmla="*/ 51 h 269"/>
              <a:gd name="T8" fmla="*/ 77 w 232"/>
              <a:gd name="T9" fmla="*/ 265 h 269"/>
              <a:gd name="T10" fmla="*/ 83 w 232"/>
              <a:gd name="T11" fmla="*/ 269 h 269"/>
              <a:gd name="T12" fmla="*/ 85 w 232"/>
              <a:gd name="T13" fmla="*/ 269 h 269"/>
              <a:gd name="T14" fmla="*/ 89 w 232"/>
              <a:gd name="T15" fmla="*/ 260 h 269"/>
              <a:gd name="T16" fmla="*/ 24 w 232"/>
              <a:gd name="T17" fmla="*/ 63 h 269"/>
              <a:gd name="T18" fmla="*/ 76 w 232"/>
              <a:gd name="T19" fmla="*/ 69 h 269"/>
              <a:gd name="T20" fmla="*/ 85 w 232"/>
              <a:gd name="T21" fmla="*/ 64 h 269"/>
              <a:gd name="T22" fmla="*/ 113 w 232"/>
              <a:gd name="T23" fmla="*/ 73 h 269"/>
              <a:gd name="T24" fmla="*/ 145 w 232"/>
              <a:gd name="T25" fmla="*/ 62 h 269"/>
              <a:gd name="T26" fmla="*/ 161 w 232"/>
              <a:gd name="T27" fmla="*/ 68 h 269"/>
              <a:gd name="T28" fmla="*/ 210 w 232"/>
              <a:gd name="T29" fmla="*/ 65 h 269"/>
              <a:gd name="T30" fmla="*/ 146 w 232"/>
              <a:gd name="T31" fmla="*/ 260 h 269"/>
              <a:gd name="T32" fmla="*/ 150 w 232"/>
              <a:gd name="T33" fmla="*/ 269 h 269"/>
              <a:gd name="T34" fmla="*/ 152 w 232"/>
              <a:gd name="T35" fmla="*/ 269 h 269"/>
              <a:gd name="T36" fmla="*/ 158 w 232"/>
              <a:gd name="T37" fmla="*/ 265 h 269"/>
              <a:gd name="T38" fmla="*/ 228 w 232"/>
              <a:gd name="T39" fmla="*/ 50 h 269"/>
              <a:gd name="T40" fmla="*/ 230 w 232"/>
              <a:gd name="T41" fmla="*/ 48 h 269"/>
              <a:gd name="T42" fmla="*/ 229 w 232"/>
              <a:gd name="T43" fmla="*/ 39 h 269"/>
              <a:gd name="T44" fmla="*/ 220 w 232"/>
              <a:gd name="T45" fmla="*/ 40 h 269"/>
              <a:gd name="T46" fmla="*/ 165 w 232"/>
              <a:gd name="T47" fmla="*/ 55 h 269"/>
              <a:gd name="T48" fmla="*/ 154 w 232"/>
              <a:gd name="T49" fmla="*/ 52 h 269"/>
              <a:gd name="T50" fmla="*/ 160 w 232"/>
              <a:gd name="T51" fmla="*/ 31 h 269"/>
              <a:gd name="T52" fmla="*/ 146 w 232"/>
              <a:gd name="T53" fmla="*/ 3 h 269"/>
              <a:gd name="T54" fmla="*/ 132 w 232"/>
              <a:gd name="T55" fmla="*/ 3 h 269"/>
              <a:gd name="T56" fmla="*/ 123 w 232"/>
              <a:gd name="T57" fmla="*/ 32 h 269"/>
              <a:gd name="T58" fmla="*/ 134 w 232"/>
              <a:gd name="T59" fmla="*/ 54 h 269"/>
              <a:gd name="T60" fmla="*/ 95 w 232"/>
              <a:gd name="T61" fmla="*/ 55 h 269"/>
              <a:gd name="T62" fmla="*/ 103 w 232"/>
              <a:gd name="T63" fmla="*/ 32 h 269"/>
              <a:gd name="T64" fmla="*/ 92 w 232"/>
              <a:gd name="T65" fmla="*/ 4 h 269"/>
              <a:gd name="T66" fmla="*/ 77 w 232"/>
              <a:gd name="T67" fmla="*/ 4 h 269"/>
              <a:gd name="T68" fmla="*/ 66 w 232"/>
              <a:gd name="T69" fmla="*/ 32 h 269"/>
              <a:gd name="T70" fmla="*/ 75 w 232"/>
              <a:gd name="T71" fmla="*/ 55 h 269"/>
              <a:gd name="T72" fmla="*/ 72 w 232"/>
              <a:gd name="T73" fmla="*/ 56 h 269"/>
              <a:gd name="T74" fmla="*/ 13 w 232"/>
              <a:gd name="T75" fmla="*/ 38 h 269"/>
              <a:gd name="T76" fmla="*/ 140 w 232"/>
              <a:gd name="T77" fmla="*/ 14 h 269"/>
              <a:gd name="T78" fmla="*/ 140 w 232"/>
              <a:gd name="T79" fmla="*/ 14 h 269"/>
              <a:gd name="T80" fmla="*/ 140 w 232"/>
              <a:gd name="T81" fmla="*/ 14 h 269"/>
              <a:gd name="T82" fmla="*/ 147 w 232"/>
              <a:gd name="T83" fmla="*/ 32 h 269"/>
              <a:gd name="T84" fmla="*/ 143 w 232"/>
              <a:gd name="T85" fmla="*/ 45 h 269"/>
              <a:gd name="T86" fmla="*/ 136 w 232"/>
              <a:gd name="T87" fmla="*/ 31 h 269"/>
              <a:gd name="T88" fmla="*/ 140 w 232"/>
              <a:gd name="T89" fmla="*/ 14 h 269"/>
              <a:gd name="T90" fmla="*/ 84 w 232"/>
              <a:gd name="T91" fmla="*/ 15 h 269"/>
              <a:gd name="T92" fmla="*/ 84 w 232"/>
              <a:gd name="T93" fmla="*/ 15 h 269"/>
              <a:gd name="T94" fmla="*/ 85 w 232"/>
              <a:gd name="T95" fmla="*/ 16 h 269"/>
              <a:gd name="T96" fmla="*/ 89 w 232"/>
              <a:gd name="T97" fmla="*/ 31 h 269"/>
              <a:gd name="T98" fmla="*/ 85 w 232"/>
              <a:gd name="T99" fmla="*/ 47 h 269"/>
              <a:gd name="T100" fmla="*/ 79 w 232"/>
              <a:gd name="T101" fmla="*/ 31 h 269"/>
              <a:gd name="T102" fmla="*/ 84 w 232"/>
              <a:gd name="T103" fmla="*/ 15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32" h="269">
                <a:moveTo>
                  <a:pt x="13" y="38"/>
                </a:moveTo>
                <a:cubicBezTo>
                  <a:pt x="11" y="35"/>
                  <a:pt x="6" y="35"/>
                  <a:pt x="4" y="37"/>
                </a:cubicBezTo>
                <a:cubicBezTo>
                  <a:pt x="1" y="39"/>
                  <a:pt x="0" y="44"/>
                  <a:pt x="3" y="46"/>
                </a:cubicBezTo>
                <a:cubicBezTo>
                  <a:pt x="4" y="48"/>
                  <a:pt x="5" y="49"/>
                  <a:pt x="6" y="51"/>
                </a:cubicBezTo>
                <a:cubicBezTo>
                  <a:pt x="77" y="265"/>
                  <a:pt x="77" y="265"/>
                  <a:pt x="77" y="265"/>
                </a:cubicBezTo>
                <a:cubicBezTo>
                  <a:pt x="77" y="267"/>
                  <a:pt x="80" y="269"/>
                  <a:pt x="83" y="269"/>
                </a:cubicBezTo>
                <a:cubicBezTo>
                  <a:pt x="83" y="269"/>
                  <a:pt x="84" y="269"/>
                  <a:pt x="85" y="269"/>
                </a:cubicBezTo>
                <a:cubicBezTo>
                  <a:pt x="88" y="268"/>
                  <a:pt x="90" y="264"/>
                  <a:pt x="89" y="260"/>
                </a:cubicBezTo>
                <a:cubicBezTo>
                  <a:pt x="24" y="63"/>
                  <a:pt x="24" y="63"/>
                  <a:pt x="24" y="63"/>
                </a:cubicBezTo>
                <a:cubicBezTo>
                  <a:pt x="40" y="70"/>
                  <a:pt x="60" y="74"/>
                  <a:pt x="76" y="69"/>
                </a:cubicBezTo>
                <a:cubicBezTo>
                  <a:pt x="79" y="68"/>
                  <a:pt x="82" y="66"/>
                  <a:pt x="85" y="64"/>
                </a:cubicBezTo>
                <a:cubicBezTo>
                  <a:pt x="93" y="70"/>
                  <a:pt x="103" y="73"/>
                  <a:pt x="113" y="73"/>
                </a:cubicBezTo>
                <a:cubicBezTo>
                  <a:pt x="125" y="73"/>
                  <a:pt x="136" y="69"/>
                  <a:pt x="145" y="62"/>
                </a:cubicBezTo>
                <a:cubicBezTo>
                  <a:pt x="150" y="64"/>
                  <a:pt x="155" y="67"/>
                  <a:pt x="161" y="68"/>
                </a:cubicBezTo>
                <a:cubicBezTo>
                  <a:pt x="180" y="73"/>
                  <a:pt x="196" y="72"/>
                  <a:pt x="210" y="65"/>
                </a:cubicBezTo>
                <a:cubicBezTo>
                  <a:pt x="146" y="260"/>
                  <a:pt x="146" y="260"/>
                  <a:pt x="146" y="260"/>
                </a:cubicBezTo>
                <a:cubicBezTo>
                  <a:pt x="144" y="264"/>
                  <a:pt x="146" y="268"/>
                  <a:pt x="150" y="269"/>
                </a:cubicBezTo>
                <a:cubicBezTo>
                  <a:pt x="150" y="269"/>
                  <a:pt x="151" y="269"/>
                  <a:pt x="152" y="269"/>
                </a:cubicBezTo>
                <a:cubicBezTo>
                  <a:pt x="155" y="269"/>
                  <a:pt x="157" y="267"/>
                  <a:pt x="158" y="265"/>
                </a:cubicBezTo>
                <a:cubicBezTo>
                  <a:pt x="228" y="50"/>
                  <a:pt x="228" y="50"/>
                  <a:pt x="228" y="50"/>
                </a:cubicBezTo>
                <a:cubicBezTo>
                  <a:pt x="229" y="50"/>
                  <a:pt x="230" y="49"/>
                  <a:pt x="230" y="48"/>
                </a:cubicBezTo>
                <a:cubicBezTo>
                  <a:pt x="232" y="45"/>
                  <a:pt x="232" y="41"/>
                  <a:pt x="229" y="39"/>
                </a:cubicBezTo>
                <a:cubicBezTo>
                  <a:pt x="226" y="37"/>
                  <a:pt x="222" y="37"/>
                  <a:pt x="220" y="40"/>
                </a:cubicBezTo>
                <a:cubicBezTo>
                  <a:pt x="207" y="56"/>
                  <a:pt x="189" y="62"/>
                  <a:pt x="165" y="55"/>
                </a:cubicBezTo>
                <a:cubicBezTo>
                  <a:pt x="162" y="55"/>
                  <a:pt x="158" y="54"/>
                  <a:pt x="154" y="52"/>
                </a:cubicBezTo>
                <a:cubicBezTo>
                  <a:pt x="158" y="46"/>
                  <a:pt x="160" y="38"/>
                  <a:pt x="160" y="31"/>
                </a:cubicBezTo>
                <a:cubicBezTo>
                  <a:pt x="159" y="17"/>
                  <a:pt x="154" y="7"/>
                  <a:pt x="146" y="3"/>
                </a:cubicBezTo>
                <a:cubicBezTo>
                  <a:pt x="142" y="0"/>
                  <a:pt x="137" y="0"/>
                  <a:pt x="132" y="3"/>
                </a:cubicBezTo>
                <a:cubicBezTo>
                  <a:pt x="125" y="8"/>
                  <a:pt x="122" y="18"/>
                  <a:pt x="123" y="32"/>
                </a:cubicBezTo>
                <a:cubicBezTo>
                  <a:pt x="124" y="40"/>
                  <a:pt x="127" y="48"/>
                  <a:pt x="134" y="54"/>
                </a:cubicBezTo>
                <a:cubicBezTo>
                  <a:pt x="123" y="61"/>
                  <a:pt x="107" y="61"/>
                  <a:pt x="95" y="55"/>
                </a:cubicBezTo>
                <a:cubicBezTo>
                  <a:pt x="99" y="49"/>
                  <a:pt x="102" y="41"/>
                  <a:pt x="103" y="32"/>
                </a:cubicBezTo>
                <a:cubicBezTo>
                  <a:pt x="103" y="19"/>
                  <a:pt x="99" y="9"/>
                  <a:pt x="92" y="4"/>
                </a:cubicBezTo>
                <a:cubicBezTo>
                  <a:pt x="87" y="1"/>
                  <a:pt x="82" y="1"/>
                  <a:pt x="77" y="4"/>
                </a:cubicBezTo>
                <a:cubicBezTo>
                  <a:pt x="70" y="8"/>
                  <a:pt x="65" y="18"/>
                  <a:pt x="66" y="32"/>
                </a:cubicBezTo>
                <a:cubicBezTo>
                  <a:pt x="66" y="40"/>
                  <a:pt x="69" y="48"/>
                  <a:pt x="75" y="55"/>
                </a:cubicBezTo>
                <a:cubicBezTo>
                  <a:pt x="74" y="56"/>
                  <a:pt x="73" y="56"/>
                  <a:pt x="72" y="56"/>
                </a:cubicBezTo>
                <a:cubicBezTo>
                  <a:pt x="52" y="63"/>
                  <a:pt x="23" y="52"/>
                  <a:pt x="13" y="38"/>
                </a:cubicBezTo>
                <a:close/>
                <a:moveTo>
                  <a:pt x="140" y="14"/>
                </a:moveTo>
                <a:cubicBezTo>
                  <a:pt x="140" y="14"/>
                  <a:pt x="140" y="14"/>
                  <a:pt x="140" y="14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42" y="15"/>
                  <a:pt x="146" y="20"/>
                  <a:pt x="147" y="32"/>
                </a:cubicBezTo>
                <a:cubicBezTo>
                  <a:pt x="147" y="36"/>
                  <a:pt x="145" y="41"/>
                  <a:pt x="143" y="45"/>
                </a:cubicBezTo>
                <a:cubicBezTo>
                  <a:pt x="139" y="41"/>
                  <a:pt x="137" y="37"/>
                  <a:pt x="136" y="31"/>
                </a:cubicBezTo>
                <a:cubicBezTo>
                  <a:pt x="135" y="21"/>
                  <a:pt x="138" y="15"/>
                  <a:pt x="140" y="14"/>
                </a:cubicBezTo>
                <a:close/>
                <a:moveTo>
                  <a:pt x="84" y="15"/>
                </a:moveTo>
                <a:cubicBezTo>
                  <a:pt x="84" y="15"/>
                  <a:pt x="84" y="15"/>
                  <a:pt x="84" y="15"/>
                </a:cubicBezTo>
                <a:cubicBezTo>
                  <a:pt x="84" y="15"/>
                  <a:pt x="85" y="15"/>
                  <a:pt x="85" y="16"/>
                </a:cubicBezTo>
                <a:cubicBezTo>
                  <a:pt x="87" y="17"/>
                  <a:pt x="90" y="21"/>
                  <a:pt x="89" y="31"/>
                </a:cubicBezTo>
                <a:cubicBezTo>
                  <a:pt x="89" y="37"/>
                  <a:pt x="88" y="43"/>
                  <a:pt x="85" y="47"/>
                </a:cubicBezTo>
                <a:cubicBezTo>
                  <a:pt x="81" y="42"/>
                  <a:pt x="79" y="37"/>
                  <a:pt x="79" y="31"/>
                </a:cubicBezTo>
                <a:cubicBezTo>
                  <a:pt x="79" y="21"/>
                  <a:pt x="82" y="16"/>
                  <a:pt x="84" y="15"/>
                </a:cubicBezTo>
                <a:close/>
              </a:path>
            </a:pathLst>
          </a:custGeom>
          <a:solidFill>
            <a:srgbClr val="3B5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iṩḻíḓe"/>
          <p:cNvSpPr/>
          <p:nvPr/>
        </p:nvSpPr>
        <p:spPr bwMode="auto">
          <a:xfrm>
            <a:off x="5581762" y="3514972"/>
            <a:ext cx="473320" cy="1234015"/>
          </a:xfrm>
          <a:custGeom>
            <a:avLst/>
            <a:gdLst>
              <a:gd name="T0" fmla="*/ 62 w 84"/>
              <a:gd name="T1" fmla="*/ 28 h 218"/>
              <a:gd name="T2" fmla="*/ 0 w 84"/>
              <a:gd name="T3" fmla="*/ 218 h 218"/>
              <a:gd name="T4" fmla="*/ 13 w 84"/>
              <a:gd name="T5" fmla="*/ 218 h 218"/>
              <a:gd name="T6" fmla="*/ 80 w 84"/>
              <a:gd name="T7" fmla="*/ 13 h 218"/>
              <a:gd name="T8" fmla="*/ 82 w 84"/>
              <a:gd name="T9" fmla="*/ 11 h 218"/>
              <a:gd name="T10" fmla="*/ 81 w 84"/>
              <a:gd name="T11" fmla="*/ 2 h 218"/>
              <a:gd name="T12" fmla="*/ 72 w 84"/>
              <a:gd name="T13" fmla="*/ 3 h 218"/>
              <a:gd name="T14" fmla="*/ 43 w 84"/>
              <a:gd name="T15" fmla="*/ 20 h 218"/>
              <a:gd name="T16" fmla="*/ 31 w 84"/>
              <a:gd name="T17" fmla="*/ 34 h 218"/>
              <a:gd name="T18" fmla="*/ 62 w 84"/>
              <a:gd name="T19" fmla="*/ 2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218">
                <a:moveTo>
                  <a:pt x="62" y="28"/>
                </a:moveTo>
                <a:cubicBezTo>
                  <a:pt x="0" y="218"/>
                  <a:pt x="0" y="218"/>
                  <a:pt x="0" y="218"/>
                </a:cubicBezTo>
                <a:cubicBezTo>
                  <a:pt x="13" y="218"/>
                  <a:pt x="13" y="218"/>
                  <a:pt x="13" y="218"/>
                </a:cubicBezTo>
                <a:cubicBezTo>
                  <a:pt x="80" y="13"/>
                  <a:pt x="80" y="13"/>
                  <a:pt x="80" y="13"/>
                </a:cubicBezTo>
                <a:cubicBezTo>
                  <a:pt x="81" y="13"/>
                  <a:pt x="82" y="12"/>
                  <a:pt x="82" y="11"/>
                </a:cubicBezTo>
                <a:cubicBezTo>
                  <a:pt x="84" y="8"/>
                  <a:pt x="84" y="4"/>
                  <a:pt x="81" y="2"/>
                </a:cubicBezTo>
                <a:cubicBezTo>
                  <a:pt x="78" y="0"/>
                  <a:pt x="74" y="0"/>
                  <a:pt x="72" y="3"/>
                </a:cubicBezTo>
                <a:cubicBezTo>
                  <a:pt x="64" y="13"/>
                  <a:pt x="55" y="18"/>
                  <a:pt x="43" y="20"/>
                </a:cubicBezTo>
                <a:cubicBezTo>
                  <a:pt x="39" y="25"/>
                  <a:pt x="35" y="29"/>
                  <a:pt x="31" y="34"/>
                </a:cubicBezTo>
                <a:cubicBezTo>
                  <a:pt x="42" y="34"/>
                  <a:pt x="53" y="33"/>
                  <a:pt x="62" y="28"/>
                </a:cubicBezTo>
                <a:close/>
              </a:path>
            </a:pathLst>
          </a:custGeom>
          <a:solidFill>
            <a:srgbClr val="2547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îšlîḑé"/>
          <p:cNvSpPr/>
          <p:nvPr/>
        </p:nvSpPr>
        <p:spPr bwMode="auto">
          <a:xfrm>
            <a:off x="4986731" y="4194526"/>
            <a:ext cx="246804" cy="554461"/>
          </a:xfrm>
          <a:custGeom>
            <a:avLst/>
            <a:gdLst>
              <a:gd name="T0" fmla="*/ 44 w 44"/>
              <a:gd name="T1" fmla="*/ 98 h 98"/>
              <a:gd name="T2" fmla="*/ 12 w 44"/>
              <a:gd name="T3" fmla="*/ 0 h 98"/>
              <a:gd name="T4" fmla="*/ 0 w 44"/>
              <a:gd name="T5" fmla="*/ 5 h 98"/>
              <a:gd name="T6" fmla="*/ 30 w 44"/>
              <a:gd name="T7" fmla="*/ 98 h 98"/>
              <a:gd name="T8" fmla="*/ 44 w 44"/>
              <a:gd name="T9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98">
                <a:moveTo>
                  <a:pt x="44" y="98"/>
                </a:moveTo>
                <a:cubicBezTo>
                  <a:pt x="12" y="0"/>
                  <a:pt x="12" y="0"/>
                  <a:pt x="12" y="0"/>
                </a:cubicBezTo>
                <a:cubicBezTo>
                  <a:pt x="8" y="1"/>
                  <a:pt x="4" y="3"/>
                  <a:pt x="0" y="5"/>
                </a:cubicBezTo>
                <a:cubicBezTo>
                  <a:pt x="30" y="98"/>
                  <a:pt x="30" y="98"/>
                  <a:pt x="30" y="98"/>
                </a:cubicBezTo>
                <a:lnTo>
                  <a:pt x="44" y="98"/>
                </a:lnTo>
                <a:close/>
              </a:path>
            </a:pathLst>
          </a:custGeom>
          <a:solidFill>
            <a:srgbClr val="2547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îSliďê"/>
          <p:cNvSpPr/>
          <p:nvPr/>
        </p:nvSpPr>
        <p:spPr bwMode="auto">
          <a:xfrm>
            <a:off x="4878543" y="4748987"/>
            <a:ext cx="1034543" cy="476702"/>
          </a:xfrm>
          <a:custGeom>
            <a:avLst/>
            <a:gdLst>
              <a:gd name="T0" fmla="*/ 166 w 183"/>
              <a:gd name="T1" fmla="*/ 0 h 84"/>
              <a:gd name="T2" fmla="*/ 17 w 183"/>
              <a:gd name="T3" fmla="*/ 0 h 84"/>
              <a:gd name="T4" fmla="*/ 2 w 183"/>
              <a:gd name="T5" fmla="*/ 24 h 84"/>
              <a:gd name="T6" fmla="*/ 17 w 183"/>
              <a:gd name="T7" fmla="*/ 49 h 84"/>
              <a:gd name="T8" fmla="*/ 67 w 183"/>
              <a:gd name="T9" fmla="*/ 49 h 84"/>
              <a:gd name="T10" fmla="*/ 13 w 183"/>
              <a:gd name="T11" fmla="*/ 59 h 84"/>
              <a:gd name="T12" fmla="*/ 3 w 183"/>
              <a:gd name="T13" fmla="*/ 75 h 84"/>
              <a:gd name="T14" fmla="*/ 17 w 183"/>
              <a:gd name="T15" fmla="*/ 84 h 84"/>
              <a:gd name="T16" fmla="*/ 22 w 183"/>
              <a:gd name="T17" fmla="*/ 82 h 84"/>
              <a:gd name="T18" fmla="*/ 171 w 183"/>
              <a:gd name="T19" fmla="*/ 33 h 84"/>
              <a:gd name="T20" fmla="*/ 182 w 183"/>
              <a:gd name="T21" fmla="*/ 14 h 84"/>
              <a:gd name="T22" fmla="*/ 166 w 183"/>
              <a:gd name="T23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3" h="84">
                <a:moveTo>
                  <a:pt x="166" y="0"/>
                </a:moveTo>
                <a:cubicBezTo>
                  <a:pt x="17" y="0"/>
                  <a:pt x="17" y="0"/>
                  <a:pt x="17" y="0"/>
                </a:cubicBezTo>
                <a:cubicBezTo>
                  <a:pt x="9" y="0"/>
                  <a:pt x="2" y="16"/>
                  <a:pt x="2" y="24"/>
                </a:cubicBezTo>
                <a:cubicBezTo>
                  <a:pt x="2" y="33"/>
                  <a:pt x="9" y="49"/>
                  <a:pt x="17" y="49"/>
                </a:cubicBezTo>
                <a:cubicBezTo>
                  <a:pt x="67" y="49"/>
                  <a:pt x="67" y="49"/>
                  <a:pt x="67" y="49"/>
                </a:cubicBezTo>
                <a:cubicBezTo>
                  <a:pt x="13" y="59"/>
                  <a:pt x="13" y="59"/>
                  <a:pt x="13" y="59"/>
                </a:cubicBezTo>
                <a:cubicBezTo>
                  <a:pt x="4" y="62"/>
                  <a:pt x="0" y="67"/>
                  <a:pt x="3" y="75"/>
                </a:cubicBezTo>
                <a:cubicBezTo>
                  <a:pt x="5" y="82"/>
                  <a:pt x="11" y="84"/>
                  <a:pt x="17" y="84"/>
                </a:cubicBezTo>
                <a:cubicBezTo>
                  <a:pt x="19" y="84"/>
                  <a:pt x="21" y="83"/>
                  <a:pt x="22" y="82"/>
                </a:cubicBezTo>
                <a:cubicBezTo>
                  <a:pt x="171" y="33"/>
                  <a:pt x="171" y="33"/>
                  <a:pt x="171" y="33"/>
                </a:cubicBezTo>
                <a:cubicBezTo>
                  <a:pt x="178" y="31"/>
                  <a:pt x="183" y="22"/>
                  <a:pt x="182" y="14"/>
                </a:cubicBezTo>
                <a:cubicBezTo>
                  <a:pt x="181" y="7"/>
                  <a:pt x="174" y="0"/>
                  <a:pt x="166" y="0"/>
                </a:cubicBezTo>
                <a:close/>
              </a:path>
            </a:pathLst>
          </a:custGeom>
          <a:solidFill>
            <a:srgbClr val="2547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îṣľiḓé"/>
          <p:cNvSpPr/>
          <p:nvPr/>
        </p:nvSpPr>
        <p:spPr bwMode="auto">
          <a:xfrm>
            <a:off x="4885305" y="5022835"/>
            <a:ext cx="1034543" cy="703219"/>
          </a:xfrm>
          <a:custGeom>
            <a:avLst/>
            <a:gdLst>
              <a:gd name="T0" fmla="*/ 165 w 183"/>
              <a:gd name="T1" fmla="*/ 62 h 124"/>
              <a:gd name="T2" fmla="*/ 115 w 183"/>
              <a:gd name="T3" fmla="*/ 62 h 124"/>
              <a:gd name="T4" fmla="*/ 170 w 183"/>
              <a:gd name="T5" fmla="*/ 38 h 124"/>
              <a:gd name="T6" fmla="*/ 180 w 183"/>
              <a:gd name="T7" fmla="*/ 14 h 124"/>
              <a:gd name="T8" fmla="*/ 160 w 183"/>
              <a:gd name="T9" fmla="*/ 3 h 124"/>
              <a:gd name="T10" fmla="*/ 12 w 183"/>
              <a:gd name="T11" fmla="*/ 50 h 124"/>
              <a:gd name="T12" fmla="*/ 1 w 183"/>
              <a:gd name="T13" fmla="*/ 70 h 124"/>
              <a:gd name="T14" fmla="*/ 16 w 183"/>
              <a:gd name="T15" fmla="*/ 87 h 124"/>
              <a:gd name="T16" fmla="*/ 30 w 183"/>
              <a:gd name="T17" fmla="*/ 87 h 124"/>
              <a:gd name="T18" fmla="*/ 54 w 183"/>
              <a:gd name="T19" fmla="*/ 124 h 124"/>
              <a:gd name="T20" fmla="*/ 127 w 183"/>
              <a:gd name="T21" fmla="*/ 124 h 124"/>
              <a:gd name="T22" fmla="*/ 151 w 183"/>
              <a:gd name="T23" fmla="*/ 87 h 124"/>
              <a:gd name="T24" fmla="*/ 165 w 183"/>
              <a:gd name="T25" fmla="*/ 87 h 124"/>
              <a:gd name="T26" fmla="*/ 181 w 183"/>
              <a:gd name="T27" fmla="*/ 75 h 124"/>
              <a:gd name="T28" fmla="*/ 165 w 183"/>
              <a:gd name="T29" fmla="*/ 6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3" h="124">
                <a:moveTo>
                  <a:pt x="165" y="62"/>
                </a:moveTo>
                <a:cubicBezTo>
                  <a:pt x="115" y="62"/>
                  <a:pt x="115" y="62"/>
                  <a:pt x="115" y="62"/>
                </a:cubicBezTo>
                <a:cubicBezTo>
                  <a:pt x="170" y="38"/>
                  <a:pt x="170" y="38"/>
                  <a:pt x="170" y="38"/>
                </a:cubicBezTo>
                <a:cubicBezTo>
                  <a:pt x="178" y="35"/>
                  <a:pt x="183" y="23"/>
                  <a:pt x="180" y="14"/>
                </a:cubicBezTo>
                <a:cubicBezTo>
                  <a:pt x="177" y="6"/>
                  <a:pt x="169" y="0"/>
                  <a:pt x="160" y="3"/>
                </a:cubicBezTo>
                <a:cubicBezTo>
                  <a:pt x="12" y="50"/>
                  <a:pt x="12" y="50"/>
                  <a:pt x="12" y="50"/>
                </a:cubicBezTo>
                <a:cubicBezTo>
                  <a:pt x="4" y="52"/>
                  <a:pt x="0" y="63"/>
                  <a:pt x="1" y="70"/>
                </a:cubicBezTo>
                <a:cubicBezTo>
                  <a:pt x="2" y="78"/>
                  <a:pt x="9" y="87"/>
                  <a:pt x="16" y="87"/>
                </a:cubicBezTo>
                <a:cubicBezTo>
                  <a:pt x="30" y="87"/>
                  <a:pt x="30" y="87"/>
                  <a:pt x="30" y="87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127" y="124"/>
                  <a:pt x="127" y="124"/>
                  <a:pt x="127" y="124"/>
                </a:cubicBezTo>
                <a:cubicBezTo>
                  <a:pt x="151" y="87"/>
                  <a:pt x="151" y="87"/>
                  <a:pt x="151" y="87"/>
                </a:cubicBezTo>
                <a:cubicBezTo>
                  <a:pt x="165" y="87"/>
                  <a:pt x="165" y="87"/>
                  <a:pt x="165" y="87"/>
                </a:cubicBezTo>
                <a:cubicBezTo>
                  <a:pt x="174" y="87"/>
                  <a:pt x="181" y="83"/>
                  <a:pt x="181" y="75"/>
                </a:cubicBezTo>
                <a:cubicBezTo>
                  <a:pt x="181" y="66"/>
                  <a:pt x="174" y="62"/>
                  <a:pt x="165" y="62"/>
                </a:cubicBezTo>
                <a:close/>
              </a:path>
            </a:pathLst>
          </a:custGeom>
          <a:solidFill>
            <a:srgbClr val="2547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iŝḻiḓé"/>
          <p:cNvSpPr/>
          <p:nvPr/>
        </p:nvSpPr>
        <p:spPr>
          <a:xfrm rot="5400000">
            <a:off x="3552666" y="1465667"/>
            <a:ext cx="4464496" cy="4464496"/>
          </a:xfrm>
          <a:prstGeom prst="blockArc">
            <a:avLst>
              <a:gd name="adj1" fmla="val 10800000"/>
              <a:gd name="adj2" fmla="val 21450364"/>
              <a:gd name="adj3" fmla="val 1175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7000">
                <a:schemeClr val="accent1">
                  <a:alpha val="23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87279" y="2934135"/>
            <a:ext cx="3341930" cy="179131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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重视用户交互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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确保功能实现</a:t>
            </a:r>
            <a:endParaRPr lang="en-US" altLang="zh-CN" sz="200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Wingdings" panose="05000000000000000000" pitchFamily="2" charset="2"/>
              </a:rPr>
              <a:t>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页面风格设计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9" name="íṡ1íḑè"/>
          <p:cNvSpPr txBox="1"/>
          <p:nvPr/>
        </p:nvSpPr>
        <p:spPr bwMode="auto">
          <a:xfrm>
            <a:off x="399611" y="2605327"/>
            <a:ext cx="334193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提供可交付使用的软件为首位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4" name="Shape 6065"/>
          <p:cNvSpPr/>
          <p:nvPr/>
        </p:nvSpPr>
        <p:spPr>
          <a:xfrm>
            <a:off x="7274612" y="1885815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5" name="Shape 6066"/>
          <p:cNvSpPr/>
          <p:nvPr/>
        </p:nvSpPr>
        <p:spPr>
          <a:xfrm>
            <a:off x="7423683" y="2033838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cs typeface="+mn-ea"/>
              <a:sym typeface="+mn-lt"/>
            </a:endParaRPr>
          </a:p>
        </p:txBody>
      </p:sp>
      <p:sp>
        <p:nvSpPr>
          <p:cNvPr id="132" name="Rectangle 30"/>
          <p:cNvSpPr/>
          <p:nvPr/>
        </p:nvSpPr>
        <p:spPr bwMode="auto">
          <a:xfrm>
            <a:off x="8016078" y="1925467"/>
            <a:ext cx="3785428" cy="63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注重用户体验，流程简单友好。</a:t>
            </a:r>
            <a:endParaRPr lang="en-US" altLang="zh-CN" sz="160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及时提示，反馈及时。</a:t>
            </a:r>
            <a:endParaRPr lang="en-US" altLang="zh-CN" sz="160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" name="TextBox 31"/>
          <p:cNvSpPr txBox="1"/>
          <p:nvPr/>
        </p:nvSpPr>
        <p:spPr bwMode="auto">
          <a:xfrm>
            <a:off x="8017162" y="1649426"/>
            <a:ext cx="350332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用户交互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" name="Shape 6065"/>
          <p:cNvSpPr/>
          <p:nvPr/>
        </p:nvSpPr>
        <p:spPr>
          <a:xfrm>
            <a:off x="7598431" y="3268088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4" name="Shape 6066"/>
          <p:cNvSpPr/>
          <p:nvPr/>
        </p:nvSpPr>
        <p:spPr>
          <a:xfrm>
            <a:off x="7747502" y="3416111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cs typeface="+mn-ea"/>
              <a:sym typeface="+mn-lt"/>
            </a:endParaRPr>
          </a:p>
        </p:txBody>
      </p:sp>
      <p:sp>
        <p:nvSpPr>
          <p:cNvPr id="141" name="Rectangle 30"/>
          <p:cNvSpPr/>
          <p:nvPr/>
        </p:nvSpPr>
        <p:spPr bwMode="auto">
          <a:xfrm>
            <a:off x="8290156" y="3319772"/>
            <a:ext cx="3489280" cy="63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数据可视化呈现。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新生特色功能完善。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2" name="TextBox 31"/>
          <p:cNvSpPr txBox="1"/>
          <p:nvPr/>
        </p:nvSpPr>
        <p:spPr bwMode="auto">
          <a:xfrm>
            <a:off x="8291240" y="3031699"/>
            <a:ext cx="3229248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功能实现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6" name="Shape 6065"/>
          <p:cNvSpPr/>
          <p:nvPr/>
        </p:nvSpPr>
        <p:spPr>
          <a:xfrm>
            <a:off x="7274612" y="4725445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7" name="Shape 6066"/>
          <p:cNvSpPr/>
          <p:nvPr/>
        </p:nvSpPr>
        <p:spPr>
          <a:xfrm>
            <a:off x="7423683" y="4873468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cs typeface="+mn-ea"/>
              <a:sym typeface="+mn-lt"/>
            </a:endParaRPr>
          </a:p>
        </p:txBody>
      </p:sp>
      <p:sp>
        <p:nvSpPr>
          <p:cNvPr id="149" name="Rectangle 30"/>
          <p:cNvSpPr/>
          <p:nvPr/>
        </p:nvSpPr>
        <p:spPr bwMode="auto">
          <a:xfrm>
            <a:off x="8016078" y="4765097"/>
            <a:ext cx="3785428" cy="63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贴合贵州山水，风格淡雅。</a:t>
            </a:r>
            <a:endParaRPr lang="en-US" altLang="zh-CN" sz="160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设计简约，体验感强。</a:t>
            </a:r>
            <a:endParaRPr lang="en-US" altLang="zh-CN" sz="160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0" name="TextBox 31"/>
          <p:cNvSpPr txBox="1"/>
          <p:nvPr/>
        </p:nvSpPr>
        <p:spPr bwMode="auto">
          <a:xfrm>
            <a:off x="8017162" y="4489056"/>
            <a:ext cx="350332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风格设计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>
            <a:off x="8027210" y="2826535"/>
            <a:ext cx="34932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8027210" y="4273295"/>
            <a:ext cx="34932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7" y="253713"/>
            <a:ext cx="10850563" cy="663575"/>
          </a:xfrm>
        </p:spPr>
        <p:txBody>
          <a:bodyPr/>
          <a:lstStyle/>
          <a:p>
            <a:r>
              <a:rPr lang="zh-CN" altLang="en-US" sz="2800"/>
              <a:t>设计理念</a:t>
            </a:r>
            <a:endParaRPr lang="zh-CN" altLang="en-US" sz="2800" dirty="0"/>
          </a:p>
        </p:txBody>
      </p:sp>
    </p:spTree>
  </p:cSld>
  <p:clrMapOvr>
    <a:masterClrMapping/>
  </p:clrMapOvr>
  <p:transition spd="slow" advTm="3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3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57655" y="1671042"/>
              <a:ext cx="147668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04</a:t>
              </a:r>
              <a:endParaRPr lang="zh-CN" altLang="en-US" sz="7200" b="1" spc="6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60980" y="3718091"/>
            <a:ext cx="6260098" cy="119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经验总结</a:t>
            </a:r>
          </a:p>
        </p:txBody>
      </p:sp>
    </p:spTree>
  </p:cSld>
  <p:clrMapOvr>
    <a:masterClrMapping/>
  </p:clrMapOvr>
  <p:transition spd="slow" advTm="3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ophy_159504"/>
          <p:cNvSpPr>
            <a:spLocks noChangeAspect="1"/>
          </p:cNvSpPr>
          <p:nvPr/>
        </p:nvSpPr>
        <p:spPr bwMode="auto">
          <a:xfrm>
            <a:off x="1367104" y="1539000"/>
            <a:ext cx="973589" cy="947443"/>
          </a:xfrm>
          <a:custGeom>
            <a:avLst/>
            <a:gdLst>
              <a:gd name="connsiteX0" fmla="*/ 92709 w 608527"/>
              <a:gd name="connsiteY0" fmla="*/ 383100 h 592185"/>
              <a:gd name="connsiteX1" fmla="*/ 122674 w 608527"/>
              <a:gd name="connsiteY1" fmla="*/ 392457 h 592185"/>
              <a:gd name="connsiteX2" fmla="*/ 136811 w 608527"/>
              <a:gd name="connsiteY2" fmla="*/ 395986 h 592185"/>
              <a:gd name="connsiteX3" fmla="*/ 140345 w 608527"/>
              <a:gd name="connsiteY3" fmla="*/ 410099 h 592185"/>
              <a:gd name="connsiteX4" fmla="*/ 168466 w 608527"/>
              <a:gd name="connsiteY4" fmla="*/ 460107 h 592185"/>
              <a:gd name="connsiteX5" fmla="*/ 192438 w 608527"/>
              <a:gd name="connsiteY5" fmla="*/ 466243 h 592185"/>
              <a:gd name="connsiteX6" fmla="*/ 225476 w 608527"/>
              <a:gd name="connsiteY6" fmla="*/ 459494 h 592185"/>
              <a:gd name="connsiteX7" fmla="*/ 239767 w 608527"/>
              <a:gd name="connsiteY7" fmla="*/ 455352 h 592185"/>
              <a:gd name="connsiteX8" fmla="*/ 246682 w 608527"/>
              <a:gd name="connsiteY8" fmla="*/ 462408 h 592185"/>
              <a:gd name="connsiteX9" fmla="*/ 120830 w 608527"/>
              <a:gd name="connsiteY9" fmla="*/ 588043 h 592185"/>
              <a:gd name="connsiteX10" fmla="*/ 110841 w 608527"/>
              <a:gd name="connsiteY10" fmla="*/ 592185 h 592185"/>
              <a:gd name="connsiteX11" fmla="*/ 107768 w 608527"/>
              <a:gd name="connsiteY11" fmla="*/ 591725 h 592185"/>
              <a:gd name="connsiteX12" fmla="*/ 97472 w 608527"/>
              <a:gd name="connsiteY12" fmla="*/ 582828 h 592185"/>
              <a:gd name="connsiteX13" fmla="*/ 73347 w 608527"/>
              <a:gd name="connsiteY13" fmla="*/ 516098 h 592185"/>
              <a:gd name="connsiteX14" fmla="*/ 9729 w 608527"/>
              <a:gd name="connsiteY14" fmla="*/ 494929 h 592185"/>
              <a:gd name="connsiteX15" fmla="*/ 356 w 608527"/>
              <a:gd name="connsiteY15" fmla="*/ 484805 h 592185"/>
              <a:gd name="connsiteX16" fmla="*/ 4197 w 608527"/>
              <a:gd name="connsiteY16" fmla="*/ 471459 h 592185"/>
              <a:gd name="connsiteX17" fmla="*/ 512302 w 608527"/>
              <a:gd name="connsiteY17" fmla="*/ 379571 h 592185"/>
              <a:gd name="connsiteX18" fmla="*/ 604331 w 608527"/>
              <a:gd name="connsiteY18" fmla="*/ 471458 h 592185"/>
              <a:gd name="connsiteX19" fmla="*/ 608172 w 608527"/>
              <a:gd name="connsiteY19" fmla="*/ 484804 h 592185"/>
              <a:gd name="connsiteX20" fmla="*/ 598800 w 608527"/>
              <a:gd name="connsiteY20" fmla="*/ 494929 h 592185"/>
              <a:gd name="connsiteX21" fmla="*/ 535194 w 608527"/>
              <a:gd name="connsiteY21" fmla="*/ 516098 h 592185"/>
              <a:gd name="connsiteX22" fmla="*/ 511073 w 608527"/>
              <a:gd name="connsiteY22" fmla="*/ 582828 h 592185"/>
              <a:gd name="connsiteX23" fmla="*/ 500780 w 608527"/>
              <a:gd name="connsiteY23" fmla="*/ 591725 h 592185"/>
              <a:gd name="connsiteX24" fmla="*/ 497707 w 608527"/>
              <a:gd name="connsiteY24" fmla="*/ 592185 h 592185"/>
              <a:gd name="connsiteX25" fmla="*/ 487721 w 608527"/>
              <a:gd name="connsiteY25" fmla="*/ 588043 h 592185"/>
              <a:gd name="connsiteX26" fmla="*/ 356976 w 608527"/>
              <a:gd name="connsiteY26" fmla="*/ 457499 h 592185"/>
              <a:gd name="connsiteX27" fmla="*/ 359281 w 608527"/>
              <a:gd name="connsiteY27" fmla="*/ 455351 h 592185"/>
              <a:gd name="connsiteX28" fmla="*/ 373569 w 608527"/>
              <a:gd name="connsiteY28" fmla="*/ 459493 h 592185"/>
              <a:gd name="connsiteX29" fmla="*/ 406601 w 608527"/>
              <a:gd name="connsiteY29" fmla="*/ 466243 h 592185"/>
              <a:gd name="connsiteX30" fmla="*/ 430721 w 608527"/>
              <a:gd name="connsiteY30" fmla="*/ 460107 h 592185"/>
              <a:gd name="connsiteX31" fmla="*/ 458683 w 608527"/>
              <a:gd name="connsiteY31" fmla="*/ 410098 h 592185"/>
              <a:gd name="connsiteX32" fmla="*/ 462217 w 608527"/>
              <a:gd name="connsiteY32" fmla="*/ 395985 h 592185"/>
              <a:gd name="connsiteX33" fmla="*/ 476352 w 608527"/>
              <a:gd name="connsiteY33" fmla="*/ 392457 h 592185"/>
              <a:gd name="connsiteX34" fmla="*/ 512302 w 608527"/>
              <a:gd name="connsiteY34" fmla="*/ 379571 h 592185"/>
              <a:gd name="connsiteX35" fmla="*/ 299571 w 608527"/>
              <a:gd name="connsiteY35" fmla="*/ 169992 h 592185"/>
              <a:gd name="connsiteX36" fmla="*/ 363115 w 608527"/>
              <a:gd name="connsiteY36" fmla="*/ 233431 h 592185"/>
              <a:gd name="connsiteX37" fmla="*/ 299571 w 608527"/>
              <a:gd name="connsiteY37" fmla="*/ 296870 h 592185"/>
              <a:gd name="connsiteX38" fmla="*/ 236027 w 608527"/>
              <a:gd name="connsiteY38" fmla="*/ 233431 h 592185"/>
              <a:gd name="connsiteX39" fmla="*/ 299571 w 608527"/>
              <a:gd name="connsiteY39" fmla="*/ 169992 h 592185"/>
              <a:gd name="connsiteX40" fmla="*/ 299495 w 608527"/>
              <a:gd name="connsiteY40" fmla="*/ 141609 h 592185"/>
              <a:gd name="connsiteX41" fmla="*/ 207613 w 608527"/>
              <a:gd name="connsiteY41" fmla="*/ 233507 h 592185"/>
              <a:gd name="connsiteX42" fmla="*/ 299495 w 608527"/>
              <a:gd name="connsiteY42" fmla="*/ 325251 h 592185"/>
              <a:gd name="connsiteX43" fmla="*/ 391530 w 608527"/>
              <a:gd name="connsiteY43" fmla="*/ 233507 h 592185"/>
              <a:gd name="connsiteX44" fmla="*/ 299495 w 608527"/>
              <a:gd name="connsiteY44" fmla="*/ 141609 h 592185"/>
              <a:gd name="connsiteX45" fmla="*/ 299495 w 608527"/>
              <a:gd name="connsiteY45" fmla="*/ 115374 h 592185"/>
              <a:gd name="connsiteX46" fmla="*/ 417804 w 608527"/>
              <a:gd name="connsiteY46" fmla="*/ 233507 h 592185"/>
              <a:gd name="connsiteX47" fmla="*/ 299495 w 608527"/>
              <a:gd name="connsiteY47" fmla="*/ 351486 h 592185"/>
              <a:gd name="connsiteX48" fmla="*/ 181339 w 608527"/>
              <a:gd name="connsiteY48" fmla="*/ 233507 h 592185"/>
              <a:gd name="connsiteX49" fmla="*/ 299495 w 608527"/>
              <a:gd name="connsiteY49" fmla="*/ 115374 h 592185"/>
              <a:gd name="connsiteX50" fmla="*/ 299529 w 608527"/>
              <a:gd name="connsiteY50" fmla="*/ 87143 h 592185"/>
              <a:gd name="connsiteX51" fmla="*/ 152944 w 608527"/>
              <a:gd name="connsiteY51" fmla="*/ 233507 h 592185"/>
              <a:gd name="connsiteX52" fmla="*/ 299529 w 608527"/>
              <a:gd name="connsiteY52" fmla="*/ 379871 h 592185"/>
              <a:gd name="connsiteX53" fmla="*/ 446114 w 608527"/>
              <a:gd name="connsiteY53" fmla="*/ 233507 h 592185"/>
              <a:gd name="connsiteX54" fmla="*/ 299529 w 608527"/>
              <a:gd name="connsiteY54" fmla="*/ 87143 h 592185"/>
              <a:gd name="connsiteX55" fmla="*/ 299529 w 608527"/>
              <a:gd name="connsiteY55" fmla="*/ 0 h 592185"/>
              <a:gd name="connsiteX56" fmla="*/ 351618 w 608527"/>
              <a:gd name="connsiteY56" fmla="*/ 39276 h 592185"/>
              <a:gd name="connsiteX57" fmla="*/ 357764 w 608527"/>
              <a:gd name="connsiteY57" fmla="*/ 40043 h 592185"/>
              <a:gd name="connsiteX58" fmla="*/ 406625 w 608527"/>
              <a:gd name="connsiteY58" fmla="*/ 28997 h 592185"/>
              <a:gd name="connsiteX59" fmla="*/ 416459 w 608527"/>
              <a:gd name="connsiteY59" fmla="*/ 31298 h 592185"/>
              <a:gd name="connsiteX60" fmla="*/ 441965 w 608527"/>
              <a:gd name="connsiteY60" fmla="*/ 91286 h 592185"/>
              <a:gd name="connsiteX61" fmla="*/ 502044 w 608527"/>
              <a:gd name="connsiteY61" fmla="*/ 116754 h 592185"/>
              <a:gd name="connsiteX62" fmla="*/ 494054 w 608527"/>
              <a:gd name="connsiteY62" fmla="*/ 181344 h 592185"/>
              <a:gd name="connsiteX63" fmla="*/ 533389 w 608527"/>
              <a:gd name="connsiteY63" fmla="*/ 233507 h 592185"/>
              <a:gd name="connsiteX64" fmla="*/ 494054 w 608527"/>
              <a:gd name="connsiteY64" fmla="*/ 285517 h 592185"/>
              <a:gd name="connsiteX65" fmla="*/ 502044 w 608527"/>
              <a:gd name="connsiteY65" fmla="*/ 350261 h 592185"/>
              <a:gd name="connsiteX66" fmla="*/ 441965 w 608527"/>
              <a:gd name="connsiteY66" fmla="*/ 375575 h 592185"/>
              <a:gd name="connsiteX67" fmla="*/ 416459 w 608527"/>
              <a:gd name="connsiteY67" fmla="*/ 435563 h 592185"/>
              <a:gd name="connsiteX68" fmla="*/ 406625 w 608527"/>
              <a:gd name="connsiteY68" fmla="*/ 438018 h 592185"/>
              <a:gd name="connsiteX69" fmla="*/ 357764 w 608527"/>
              <a:gd name="connsiteY69" fmla="*/ 426971 h 592185"/>
              <a:gd name="connsiteX70" fmla="*/ 351618 w 608527"/>
              <a:gd name="connsiteY70" fmla="*/ 427585 h 592185"/>
              <a:gd name="connsiteX71" fmla="*/ 299529 w 608527"/>
              <a:gd name="connsiteY71" fmla="*/ 466861 h 592185"/>
              <a:gd name="connsiteX72" fmla="*/ 247441 w 608527"/>
              <a:gd name="connsiteY72" fmla="*/ 427585 h 592185"/>
              <a:gd name="connsiteX73" fmla="*/ 241448 w 608527"/>
              <a:gd name="connsiteY73" fmla="*/ 426971 h 592185"/>
              <a:gd name="connsiteX74" fmla="*/ 192433 w 608527"/>
              <a:gd name="connsiteY74" fmla="*/ 438018 h 592185"/>
              <a:gd name="connsiteX75" fmla="*/ 182599 w 608527"/>
              <a:gd name="connsiteY75" fmla="*/ 435563 h 592185"/>
              <a:gd name="connsiteX76" fmla="*/ 157247 w 608527"/>
              <a:gd name="connsiteY76" fmla="*/ 375575 h 592185"/>
              <a:gd name="connsiteX77" fmla="*/ 97168 w 608527"/>
              <a:gd name="connsiteY77" fmla="*/ 350107 h 592185"/>
              <a:gd name="connsiteX78" fmla="*/ 105005 w 608527"/>
              <a:gd name="connsiteY78" fmla="*/ 285517 h 592185"/>
              <a:gd name="connsiteX79" fmla="*/ 65823 w 608527"/>
              <a:gd name="connsiteY79" fmla="*/ 233507 h 592185"/>
              <a:gd name="connsiteX80" fmla="*/ 105005 w 608527"/>
              <a:gd name="connsiteY80" fmla="*/ 181344 h 592185"/>
              <a:gd name="connsiteX81" fmla="*/ 97168 w 608527"/>
              <a:gd name="connsiteY81" fmla="*/ 116754 h 592185"/>
              <a:gd name="connsiteX82" fmla="*/ 157247 w 608527"/>
              <a:gd name="connsiteY82" fmla="*/ 91286 h 592185"/>
              <a:gd name="connsiteX83" fmla="*/ 182599 w 608527"/>
              <a:gd name="connsiteY83" fmla="*/ 31298 h 592185"/>
              <a:gd name="connsiteX84" fmla="*/ 192433 w 608527"/>
              <a:gd name="connsiteY84" fmla="*/ 28997 h 592185"/>
              <a:gd name="connsiteX85" fmla="*/ 241448 w 608527"/>
              <a:gd name="connsiteY85" fmla="*/ 40043 h 592185"/>
              <a:gd name="connsiteX86" fmla="*/ 247441 w 608527"/>
              <a:gd name="connsiteY86" fmla="*/ 39276 h 592185"/>
              <a:gd name="connsiteX87" fmla="*/ 299529 w 608527"/>
              <a:gd name="connsiteY87" fmla="*/ 0 h 59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08527" h="592185">
                <a:moveTo>
                  <a:pt x="92709" y="383100"/>
                </a:moveTo>
                <a:cubicBezTo>
                  <a:pt x="102697" y="388162"/>
                  <a:pt x="113607" y="390463"/>
                  <a:pt x="122674" y="392457"/>
                </a:cubicBezTo>
                <a:cubicBezTo>
                  <a:pt x="127130" y="393378"/>
                  <a:pt x="133584" y="394758"/>
                  <a:pt x="136811" y="395986"/>
                </a:cubicBezTo>
                <a:cubicBezTo>
                  <a:pt x="138040" y="399207"/>
                  <a:pt x="139423" y="405650"/>
                  <a:pt x="140345" y="410099"/>
                </a:cubicBezTo>
                <a:cubicBezTo>
                  <a:pt x="143880" y="426359"/>
                  <a:pt x="148643" y="448755"/>
                  <a:pt x="168466" y="460107"/>
                </a:cubicBezTo>
                <a:cubicBezTo>
                  <a:pt x="175535" y="464249"/>
                  <a:pt x="183525" y="466243"/>
                  <a:pt x="192438" y="466243"/>
                </a:cubicBezTo>
                <a:cubicBezTo>
                  <a:pt x="204270" y="466243"/>
                  <a:pt x="215488" y="462715"/>
                  <a:pt x="225476" y="459494"/>
                </a:cubicBezTo>
                <a:cubicBezTo>
                  <a:pt x="230086" y="457960"/>
                  <a:pt x="236233" y="455965"/>
                  <a:pt x="239767" y="455352"/>
                </a:cubicBezTo>
                <a:cubicBezTo>
                  <a:pt x="241765" y="457039"/>
                  <a:pt x="244377" y="459800"/>
                  <a:pt x="246682" y="462408"/>
                </a:cubicBezTo>
                <a:lnTo>
                  <a:pt x="120830" y="588043"/>
                </a:lnTo>
                <a:cubicBezTo>
                  <a:pt x="118217" y="590651"/>
                  <a:pt x="114529" y="592185"/>
                  <a:pt x="110841" y="592185"/>
                </a:cubicBezTo>
                <a:cubicBezTo>
                  <a:pt x="109766" y="592185"/>
                  <a:pt x="108844" y="592032"/>
                  <a:pt x="107768" y="591725"/>
                </a:cubicBezTo>
                <a:cubicBezTo>
                  <a:pt x="103004" y="590804"/>
                  <a:pt x="99163" y="587276"/>
                  <a:pt x="97472" y="582828"/>
                </a:cubicBezTo>
                <a:lnTo>
                  <a:pt x="73347" y="516098"/>
                </a:lnTo>
                <a:lnTo>
                  <a:pt x="9729" y="494929"/>
                </a:lnTo>
                <a:cubicBezTo>
                  <a:pt x="5119" y="493395"/>
                  <a:pt x="1585" y="489560"/>
                  <a:pt x="356" y="484805"/>
                </a:cubicBezTo>
                <a:cubicBezTo>
                  <a:pt x="-720" y="480049"/>
                  <a:pt x="663" y="474987"/>
                  <a:pt x="4197" y="471459"/>
                </a:cubicBezTo>
                <a:close/>
                <a:moveTo>
                  <a:pt x="512302" y="379571"/>
                </a:moveTo>
                <a:lnTo>
                  <a:pt x="604331" y="471458"/>
                </a:lnTo>
                <a:cubicBezTo>
                  <a:pt x="607864" y="474987"/>
                  <a:pt x="609247" y="480049"/>
                  <a:pt x="608172" y="484804"/>
                </a:cubicBezTo>
                <a:cubicBezTo>
                  <a:pt x="606942" y="489560"/>
                  <a:pt x="603409" y="493395"/>
                  <a:pt x="598800" y="494929"/>
                </a:cubicBezTo>
                <a:lnTo>
                  <a:pt x="535194" y="516098"/>
                </a:lnTo>
                <a:lnTo>
                  <a:pt x="511073" y="582828"/>
                </a:lnTo>
                <a:cubicBezTo>
                  <a:pt x="509383" y="587276"/>
                  <a:pt x="505542" y="590804"/>
                  <a:pt x="500780" y="591725"/>
                </a:cubicBezTo>
                <a:cubicBezTo>
                  <a:pt x="499704" y="592032"/>
                  <a:pt x="498782" y="592185"/>
                  <a:pt x="497707" y="592185"/>
                </a:cubicBezTo>
                <a:cubicBezTo>
                  <a:pt x="494020" y="592185"/>
                  <a:pt x="490332" y="590651"/>
                  <a:pt x="487721" y="588043"/>
                </a:cubicBezTo>
                <a:lnTo>
                  <a:pt x="356976" y="457499"/>
                </a:lnTo>
                <a:cubicBezTo>
                  <a:pt x="357898" y="456732"/>
                  <a:pt x="358666" y="455965"/>
                  <a:pt x="359281" y="455351"/>
                </a:cubicBezTo>
                <a:cubicBezTo>
                  <a:pt x="362814" y="455965"/>
                  <a:pt x="368960" y="457959"/>
                  <a:pt x="373569" y="459493"/>
                </a:cubicBezTo>
                <a:cubicBezTo>
                  <a:pt x="383555" y="462714"/>
                  <a:pt x="394924" y="466243"/>
                  <a:pt x="406601" y="466243"/>
                </a:cubicBezTo>
                <a:cubicBezTo>
                  <a:pt x="415511" y="466243"/>
                  <a:pt x="423654" y="464248"/>
                  <a:pt x="430721" y="460107"/>
                </a:cubicBezTo>
                <a:cubicBezTo>
                  <a:pt x="450541" y="448755"/>
                  <a:pt x="455303" y="426358"/>
                  <a:pt x="458683" y="410098"/>
                </a:cubicBezTo>
                <a:cubicBezTo>
                  <a:pt x="459605" y="405649"/>
                  <a:pt x="460988" y="399206"/>
                  <a:pt x="462217" y="395985"/>
                </a:cubicBezTo>
                <a:cubicBezTo>
                  <a:pt x="465597" y="394758"/>
                  <a:pt x="471896" y="393377"/>
                  <a:pt x="476352" y="392457"/>
                </a:cubicBezTo>
                <a:cubicBezTo>
                  <a:pt x="487260" y="390156"/>
                  <a:pt x="500933" y="387088"/>
                  <a:pt x="512302" y="379571"/>
                </a:cubicBezTo>
                <a:close/>
                <a:moveTo>
                  <a:pt x="299571" y="169992"/>
                </a:moveTo>
                <a:cubicBezTo>
                  <a:pt x="334665" y="169992"/>
                  <a:pt x="363115" y="198395"/>
                  <a:pt x="363115" y="233431"/>
                </a:cubicBezTo>
                <a:cubicBezTo>
                  <a:pt x="363115" y="268467"/>
                  <a:pt x="334665" y="296870"/>
                  <a:pt x="299571" y="296870"/>
                </a:cubicBezTo>
                <a:cubicBezTo>
                  <a:pt x="264477" y="296870"/>
                  <a:pt x="236027" y="268467"/>
                  <a:pt x="236027" y="233431"/>
                </a:cubicBezTo>
                <a:cubicBezTo>
                  <a:pt x="236027" y="198395"/>
                  <a:pt x="264477" y="169992"/>
                  <a:pt x="299571" y="169992"/>
                </a:cubicBezTo>
                <a:close/>
                <a:moveTo>
                  <a:pt x="299495" y="141609"/>
                </a:moveTo>
                <a:cubicBezTo>
                  <a:pt x="248791" y="141609"/>
                  <a:pt x="207613" y="182878"/>
                  <a:pt x="207613" y="233507"/>
                </a:cubicBezTo>
                <a:cubicBezTo>
                  <a:pt x="207613" y="284135"/>
                  <a:pt x="248791" y="325251"/>
                  <a:pt x="299495" y="325251"/>
                </a:cubicBezTo>
                <a:cubicBezTo>
                  <a:pt x="350199" y="325251"/>
                  <a:pt x="391530" y="284135"/>
                  <a:pt x="391530" y="233507"/>
                </a:cubicBezTo>
                <a:cubicBezTo>
                  <a:pt x="391530" y="182878"/>
                  <a:pt x="350199" y="141609"/>
                  <a:pt x="299495" y="141609"/>
                </a:cubicBezTo>
                <a:close/>
                <a:moveTo>
                  <a:pt x="299495" y="115374"/>
                </a:moveTo>
                <a:cubicBezTo>
                  <a:pt x="364642" y="115374"/>
                  <a:pt x="417804" y="168304"/>
                  <a:pt x="417804" y="233507"/>
                </a:cubicBezTo>
                <a:cubicBezTo>
                  <a:pt x="417804" y="298556"/>
                  <a:pt x="364642" y="351486"/>
                  <a:pt x="299495" y="351486"/>
                </a:cubicBezTo>
                <a:cubicBezTo>
                  <a:pt x="234348" y="351486"/>
                  <a:pt x="181339" y="298556"/>
                  <a:pt x="181339" y="233507"/>
                </a:cubicBezTo>
                <a:cubicBezTo>
                  <a:pt x="181339" y="168304"/>
                  <a:pt x="234348" y="115374"/>
                  <a:pt x="299495" y="115374"/>
                </a:cubicBezTo>
                <a:close/>
                <a:moveTo>
                  <a:pt x="299529" y="87143"/>
                </a:moveTo>
                <a:cubicBezTo>
                  <a:pt x="218708" y="87143"/>
                  <a:pt x="152944" y="152808"/>
                  <a:pt x="152944" y="233507"/>
                </a:cubicBezTo>
                <a:cubicBezTo>
                  <a:pt x="152944" y="314207"/>
                  <a:pt x="218708" y="379871"/>
                  <a:pt x="299529" y="379871"/>
                </a:cubicBezTo>
                <a:cubicBezTo>
                  <a:pt x="380351" y="379871"/>
                  <a:pt x="446114" y="314207"/>
                  <a:pt x="446114" y="233507"/>
                </a:cubicBezTo>
                <a:cubicBezTo>
                  <a:pt x="446114" y="152808"/>
                  <a:pt x="380351" y="87143"/>
                  <a:pt x="299529" y="87143"/>
                </a:cubicBezTo>
                <a:close/>
                <a:moveTo>
                  <a:pt x="299529" y="0"/>
                </a:moveTo>
                <a:cubicBezTo>
                  <a:pt x="319043" y="0"/>
                  <a:pt x="333794" y="34520"/>
                  <a:pt x="351618" y="39276"/>
                </a:cubicBezTo>
                <a:cubicBezTo>
                  <a:pt x="353615" y="39736"/>
                  <a:pt x="355612" y="40043"/>
                  <a:pt x="357764" y="40043"/>
                </a:cubicBezTo>
                <a:cubicBezTo>
                  <a:pt x="372514" y="40043"/>
                  <a:pt x="392028" y="28997"/>
                  <a:pt x="406625" y="28997"/>
                </a:cubicBezTo>
                <a:cubicBezTo>
                  <a:pt x="410313" y="28997"/>
                  <a:pt x="413540" y="29610"/>
                  <a:pt x="416459" y="31298"/>
                </a:cubicBezTo>
                <a:cubicBezTo>
                  <a:pt x="432900" y="40810"/>
                  <a:pt x="428444" y="77938"/>
                  <a:pt x="441965" y="91286"/>
                </a:cubicBezTo>
                <a:cubicBezTo>
                  <a:pt x="455333" y="104633"/>
                  <a:pt x="492517" y="100184"/>
                  <a:pt x="502044" y="116754"/>
                </a:cubicBezTo>
                <a:cubicBezTo>
                  <a:pt x="511417" y="133016"/>
                  <a:pt x="489137" y="162780"/>
                  <a:pt x="494054" y="181344"/>
                </a:cubicBezTo>
                <a:cubicBezTo>
                  <a:pt x="498817" y="199294"/>
                  <a:pt x="533389" y="214023"/>
                  <a:pt x="533389" y="233507"/>
                </a:cubicBezTo>
                <a:cubicBezTo>
                  <a:pt x="533389" y="252838"/>
                  <a:pt x="498817" y="267567"/>
                  <a:pt x="494054" y="285517"/>
                </a:cubicBezTo>
                <a:cubicBezTo>
                  <a:pt x="489137" y="304081"/>
                  <a:pt x="511417" y="333998"/>
                  <a:pt x="502044" y="350261"/>
                </a:cubicBezTo>
                <a:cubicBezTo>
                  <a:pt x="492517" y="366677"/>
                  <a:pt x="455333" y="362228"/>
                  <a:pt x="441965" y="375575"/>
                </a:cubicBezTo>
                <a:cubicBezTo>
                  <a:pt x="428444" y="388923"/>
                  <a:pt x="432900" y="426051"/>
                  <a:pt x="416459" y="435563"/>
                </a:cubicBezTo>
                <a:cubicBezTo>
                  <a:pt x="413540" y="437251"/>
                  <a:pt x="410313" y="438018"/>
                  <a:pt x="406625" y="438018"/>
                </a:cubicBezTo>
                <a:cubicBezTo>
                  <a:pt x="392028" y="438018"/>
                  <a:pt x="372514" y="426971"/>
                  <a:pt x="357764" y="426971"/>
                </a:cubicBezTo>
                <a:cubicBezTo>
                  <a:pt x="355612" y="426971"/>
                  <a:pt x="353615" y="427125"/>
                  <a:pt x="351618" y="427585"/>
                </a:cubicBezTo>
                <a:cubicBezTo>
                  <a:pt x="333794" y="432495"/>
                  <a:pt x="319043" y="466861"/>
                  <a:pt x="299529" y="466861"/>
                </a:cubicBezTo>
                <a:cubicBezTo>
                  <a:pt x="280015" y="466861"/>
                  <a:pt x="265418" y="432495"/>
                  <a:pt x="247441" y="427585"/>
                </a:cubicBezTo>
                <a:cubicBezTo>
                  <a:pt x="245597" y="427125"/>
                  <a:pt x="243446" y="426971"/>
                  <a:pt x="241448" y="426971"/>
                </a:cubicBezTo>
                <a:cubicBezTo>
                  <a:pt x="226544" y="426971"/>
                  <a:pt x="207184" y="438018"/>
                  <a:pt x="192433" y="438018"/>
                </a:cubicBezTo>
                <a:cubicBezTo>
                  <a:pt x="188899" y="438018"/>
                  <a:pt x="185519" y="437251"/>
                  <a:pt x="182599" y="435563"/>
                </a:cubicBezTo>
                <a:cubicBezTo>
                  <a:pt x="166158" y="426051"/>
                  <a:pt x="170614" y="388923"/>
                  <a:pt x="157247" y="375575"/>
                </a:cubicBezTo>
                <a:cubicBezTo>
                  <a:pt x="143879" y="362228"/>
                  <a:pt x="106695" y="366677"/>
                  <a:pt x="97168" y="350107"/>
                </a:cubicBezTo>
                <a:cubicBezTo>
                  <a:pt x="87642" y="333998"/>
                  <a:pt x="110075" y="304081"/>
                  <a:pt x="105005" y="285517"/>
                </a:cubicBezTo>
                <a:cubicBezTo>
                  <a:pt x="100241" y="267567"/>
                  <a:pt x="65823" y="252838"/>
                  <a:pt x="65823" y="233507"/>
                </a:cubicBezTo>
                <a:cubicBezTo>
                  <a:pt x="65823" y="214023"/>
                  <a:pt x="100241" y="199294"/>
                  <a:pt x="105005" y="181344"/>
                </a:cubicBezTo>
                <a:cubicBezTo>
                  <a:pt x="110075" y="162780"/>
                  <a:pt x="87642" y="133016"/>
                  <a:pt x="97168" y="116754"/>
                </a:cubicBezTo>
                <a:cubicBezTo>
                  <a:pt x="106695" y="100184"/>
                  <a:pt x="143879" y="104633"/>
                  <a:pt x="157247" y="91286"/>
                </a:cubicBezTo>
                <a:cubicBezTo>
                  <a:pt x="170614" y="77938"/>
                  <a:pt x="166158" y="40810"/>
                  <a:pt x="182599" y="31298"/>
                </a:cubicBezTo>
                <a:cubicBezTo>
                  <a:pt x="185519" y="29610"/>
                  <a:pt x="188899" y="28997"/>
                  <a:pt x="192433" y="28997"/>
                </a:cubicBezTo>
                <a:cubicBezTo>
                  <a:pt x="207184" y="28997"/>
                  <a:pt x="226544" y="40043"/>
                  <a:pt x="241448" y="40043"/>
                </a:cubicBezTo>
                <a:cubicBezTo>
                  <a:pt x="243599" y="40043"/>
                  <a:pt x="245597" y="39736"/>
                  <a:pt x="247441" y="39276"/>
                </a:cubicBezTo>
                <a:cubicBezTo>
                  <a:pt x="265418" y="34520"/>
                  <a:pt x="280169" y="0"/>
                  <a:pt x="299529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217846" y="2619000"/>
            <a:ext cx="1272103" cy="408623"/>
          </a:xfrm>
          <a:prstGeom prst="roundRect">
            <a:avLst>
              <a:gd name="adj" fmla="val 9674"/>
            </a:avLst>
          </a:prstGeom>
          <a:solidFill>
            <a:schemeClr val="bg1">
              <a:lumMod val="75000"/>
            </a:schemeClr>
          </a:solidFill>
        </p:spPr>
        <p:txBody>
          <a:bodyPr wrap="none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沟通交流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036000" y="1123950"/>
            <a:ext cx="0" cy="230505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ophy_159504"/>
          <p:cNvSpPr>
            <a:spLocks noChangeAspect="1"/>
          </p:cNvSpPr>
          <p:nvPr/>
        </p:nvSpPr>
        <p:spPr bwMode="auto">
          <a:xfrm>
            <a:off x="1480876" y="4288048"/>
            <a:ext cx="746045" cy="973589"/>
          </a:xfrm>
          <a:custGeom>
            <a:avLst/>
            <a:gdLst>
              <a:gd name="connsiteX0" fmla="*/ 454392 w 463299"/>
              <a:gd name="connsiteY0" fmla="*/ 223559 h 604605"/>
              <a:gd name="connsiteX1" fmla="*/ 463228 w 463299"/>
              <a:gd name="connsiteY1" fmla="*/ 245267 h 604605"/>
              <a:gd name="connsiteX2" fmla="*/ 451811 w 463299"/>
              <a:gd name="connsiteY2" fmla="*/ 388606 h 604605"/>
              <a:gd name="connsiteX3" fmla="*/ 450421 w 463299"/>
              <a:gd name="connsiteY3" fmla="*/ 403376 h 604605"/>
              <a:gd name="connsiteX4" fmla="*/ 441188 w 463299"/>
              <a:gd name="connsiteY4" fmla="*/ 448182 h 604605"/>
              <a:gd name="connsiteX5" fmla="*/ 431657 w 463299"/>
              <a:gd name="connsiteY5" fmla="*/ 462555 h 604605"/>
              <a:gd name="connsiteX6" fmla="*/ 386287 w 463299"/>
              <a:gd name="connsiteY6" fmla="*/ 510731 h 604605"/>
              <a:gd name="connsiteX7" fmla="*/ 339725 w 463299"/>
              <a:gd name="connsiteY7" fmla="*/ 560196 h 604605"/>
              <a:gd name="connsiteX8" fmla="*/ 324535 w 463299"/>
              <a:gd name="connsiteY8" fmla="*/ 583094 h 604605"/>
              <a:gd name="connsiteX9" fmla="*/ 315302 w 463299"/>
              <a:gd name="connsiteY9" fmla="*/ 604605 h 604605"/>
              <a:gd name="connsiteX10" fmla="*/ 245410 w 463299"/>
              <a:gd name="connsiteY10" fmla="*/ 604605 h 604605"/>
              <a:gd name="connsiteX11" fmla="*/ 246502 w 463299"/>
              <a:gd name="connsiteY11" fmla="*/ 601036 h 604605"/>
              <a:gd name="connsiteX12" fmla="*/ 274697 w 463299"/>
              <a:gd name="connsiteY12" fmla="*/ 520347 h 604605"/>
              <a:gd name="connsiteX13" fmla="*/ 281647 w 463299"/>
              <a:gd name="connsiteY13" fmla="*/ 505180 h 604605"/>
              <a:gd name="connsiteX14" fmla="*/ 343200 w 463299"/>
              <a:gd name="connsiteY14" fmla="*/ 431033 h 604605"/>
              <a:gd name="connsiteX15" fmla="*/ 365736 w 463299"/>
              <a:gd name="connsiteY15" fmla="*/ 406350 h 604605"/>
              <a:gd name="connsiteX16" fmla="*/ 399193 w 463299"/>
              <a:gd name="connsiteY16" fmla="*/ 372151 h 604605"/>
              <a:gd name="connsiteX17" fmla="*/ 417957 w 463299"/>
              <a:gd name="connsiteY17" fmla="*/ 371754 h 604605"/>
              <a:gd name="connsiteX18" fmla="*/ 411404 w 463299"/>
              <a:gd name="connsiteY18" fmla="*/ 413685 h 604605"/>
              <a:gd name="connsiteX19" fmla="*/ 380926 w 463299"/>
              <a:gd name="connsiteY19" fmla="*/ 464240 h 604605"/>
              <a:gd name="connsiteX20" fmla="*/ 375167 w 463299"/>
              <a:gd name="connsiteY20" fmla="*/ 473162 h 604605"/>
              <a:gd name="connsiteX21" fmla="*/ 420637 w 463299"/>
              <a:gd name="connsiteY21" fmla="*/ 411703 h 604605"/>
              <a:gd name="connsiteX22" fmla="*/ 426792 w 463299"/>
              <a:gd name="connsiteY22" fmla="*/ 366401 h 604605"/>
              <a:gd name="connsiteX23" fmla="*/ 401079 w 463299"/>
              <a:gd name="connsiteY23" fmla="*/ 362337 h 604605"/>
              <a:gd name="connsiteX24" fmla="*/ 399292 w 463299"/>
              <a:gd name="connsiteY24" fmla="*/ 362734 h 604605"/>
              <a:gd name="connsiteX25" fmla="*/ 399689 w 463299"/>
              <a:gd name="connsiteY25" fmla="*/ 361049 h 604605"/>
              <a:gd name="connsiteX26" fmla="*/ 426395 w 463299"/>
              <a:gd name="connsiteY26" fmla="*/ 252206 h 604605"/>
              <a:gd name="connsiteX27" fmla="*/ 430565 w 463299"/>
              <a:gd name="connsiteY27" fmla="*/ 241302 h 604605"/>
              <a:gd name="connsiteX28" fmla="*/ 454392 w 463299"/>
              <a:gd name="connsiteY28" fmla="*/ 223559 h 604605"/>
              <a:gd name="connsiteX29" fmla="*/ 8810 w 463299"/>
              <a:gd name="connsiteY29" fmla="*/ 223559 h 604605"/>
              <a:gd name="connsiteX30" fmla="*/ 32739 w 463299"/>
              <a:gd name="connsiteY30" fmla="*/ 241302 h 604605"/>
              <a:gd name="connsiteX31" fmla="*/ 36910 w 463299"/>
              <a:gd name="connsiteY31" fmla="*/ 252206 h 604605"/>
              <a:gd name="connsiteX32" fmla="*/ 63520 w 463299"/>
              <a:gd name="connsiteY32" fmla="*/ 361049 h 604605"/>
              <a:gd name="connsiteX33" fmla="*/ 64016 w 463299"/>
              <a:gd name="connsiteY33" fmla="*/ 362734 h 604605"/>
              <a:gd name="connsiteX34" fmla="*/ 62229 w 463299"/>
              <a:gd name="connsiteY34" fmla="*/ 362337 h 604605"/>
              <a:gd name="connsiteX35" fmla="*/ 36413 w 463299"/>
              <a:gd name="connsiteY35" fmla="*/ 366401 h 604605"/>
              <a:gd name="connsiteX36" fmla="*/ 42668 w 463299"/>
              <a:gd name="connsiteY36" fmla="*/ 411703 h 604605"/>
              <a:gd name="connsiteX37" fmla="*/ 88144 w 463299"/>
              <a:gd name="connsiteY37" fmla="*/ 473162 h 604605"/>
              <a:gd name="connsiteX38" fmla="*/ 82385 w 463299"/>
              <a:gd name="connsiteY38" fmla="*/ 464240 h 604605"/>
              <a:gd name="connsiteX39" fmla="*/ 51903 w 463299"/>
              <a:gd name="connsiteY39" fmla="*/ 413685 h 604605"/>
              <a:gd name="connsiteX40" fmla="*/ 45250 w 463299"/>
              <a:gd name="connsiteY40" fmla="*/ 371754 h 604605"/>
              <a:gd name="connsiteX41" fmla="*/ 64016 w 463299"/>
              <a:gd name="connsiteY41" fmla="*/ 372151 h 604605"/>
              <a:gd name="connsiteX42" fmla="*/ 97477 w 463299"/>
              <a:gd name="connsiteY42" fmla="*/ 406350 h 604605"/>
              <a:gd name="connsiteX43" fmla="*/ 120017 w 463299"/>
              <a:gd name="connsiteY43" fmla="*/ 431033 h 604605"/>
              <a:gd name="connsiteX44" fmla="*/ 181578 w 463299"/>
              <a:gd name="connsiteY44" fmla="*/ 505180 h 604605"/>
              <a:gd name="connsiteX45" fmla="*/ 188627 w 463299"/>
              <a:gd name="connsiteY45" fmla="*/ 520347 h 604605"/>
              <a:gd name="connsiteX46" fmla="*/ 216826 w 463299"/>
              <a:gd name="connsiteY46" fmla="*/ 601036 h 604605"/>
              <a:gd name="connsiteX47" fmla="*/ 217819 w 463299"/>
              <a:gd name="connsiteY47" fmla="*/ 604605 h 604605"/>
              <a:gd name="connsiteX48" fmla="*/ 148017 w 463299"/>
              <a:gd name="connsiteY48" fmla="*/ 604605 h 604605"/>
              <a:gd name="connsiteX49" fmla="*/ 138684 w 463299"/>
              <a:gd name="connsiteY49" fmla="*/ 583094 h 604605"/>
              <a:gd name="connsiteX50" fmla="*/ 123591 w 463299"/>
              <a:gd name="connsiteY50" fmla="*/ 560196 h 604605"/>
              <a:gd name="connsiteX51" fmla="*/ 76924 w 463299"/>
              <a:gd name="connsiteY51" fmla="*/ 510731 h 604605"/>
              <a:gd name="connsiteX52" fmla="*/ 31647 w 463299"/>
              <a:gd name="connsiteY52" fmla="*/ 462555 h 604605"/>
              <a:gd name="connsiteX53" fmla="*/ 22016 w 463299"/>
              <a:gd name="connsiteY53" fmla="*/ 448182 h 604605"/>
              <a:gd name="connsiteX54" fmla="*/ 12782 w 463299"/>
              <a:gd name="connsiteY54" fmla="*/ 403277 h 604605"/>
              <a:gd name="connsiteX55" fmla="*/ 11392 w 463299"/>
              <a:gd name="connsiteY55" fmla="*/ 388507 h 604605"/>
              <a:gd name="connsiteX56" fmla="*/ 72 w 463299"/>
              <a:gd name="connsiteY56" fmla="*/ 245267 h 604605"/>
              <a:gd name="connsiteX57" fmla="*/ 8810 w 463299"/>
              <a:gd name="connsiteY57" fmla="*/ 223559 h 604605"/>
              <a:gd name="connsiteX58" fmla="*/ 355234 w 463299"/>
              <a:gd name="connsiteY58" fmla="*/ 208098 h 604605"/>
              <a:gd name="connsiteX59" fmla="*/ 362182 w 463299"/>
              <a:gd name="connsiteY59" fmla="*/ 210375 h 604605"/>
              <a:gd name="connsiteX60" fmla="*/ 387990 w 463299"/>
              <a:gd name="connsiteY60" fmla="*/ 228397 h 604605"/>
              <a:gd name="connsiteX61" fmla="*/ 391067 w 463299"/>
              <a:gd name="connsiteY61" fmla="*/ 245429 h 604605"/>
              <a:gd name="connsiteX62" fmla="*/ 380942 w 463299"/>
              <a:gd name="connsiteY62" fmla="*/ 250578 h 604605"/>
              <a:gd name="connsiteX63" fmla="*/ 373994 w 463299"/>
              <a:gd name="connsiteY63" fmla="*/ 248400 h 604605"/>
              <a:gd name="connsiteX64" fmla="*/ 348186 w 463299"/>
              <a:gd name="connsiteY64" fmla="*/ 230378 h 604605"/>
              <a:gd name="connsiteX65" fmla="*/ 345109 w 463299"/>
              <a:gd name="connsiteY65" fmla="*/ 213346 h 604605"/>
              <a:gd name="connsiteX66" fmla="*/ 355234 w 463299"/>
              <a:gd name="connsiteY66" fmla="*/ 208098 h 604605"/>
              <a:gd name="connsiteX67" fmla="*/ 108105 w 463299"/>
              <a:gd name="connsiteY67" fmla="*/ 208098 h 604605"/>
              <a:gd name="connsiteX68" fmla="*/ 118123 w 463299"/>
              <a:gd name="connsiteY68" fmla="*/ 213346 h 604605"/>
              <a:gd name="connsiteX69" fmla="*/ 115147 w 463299"/>
              <a:gd name="connsiteY69" fmla="*/ 230378 h 604605"/>
              <a:gd name="connsiteX70" fmla="*/ 89360 w 463299"/>
              <a:gd name="connsiteY70" fmla="*/ 248400 h 604605"/>
              <a:gd name="connsiteX71" fmla="*/ 82318 w 463299"/>
              <a:gd name="connsiteY71" fmla="*/ 250578 h 604605"/>
              <a:gd name="connsiteX72" fmla="*/ 72300 w 463299"/>
              <a:gd name="connsiteY72" fmla="*/ 245429 h 604605"/>
              <a:gd name="connsiteX73" fmla="*/ 75276 w 463299"/>
              <a:gd name="connsiteY73" fmla="*/ 228397 h 604605"/>
              <a:gd name="connsiteX74" fmla="*/ 101063 w 463299"/>
              <a:gd name="connsiteY74" fmla="*/ 210375 h 604605"/>
              <a:gd name="connsiteX75" fmla="*/ 108105 w 463299"/>
              <a:gd name="connsiteY75" fmla="*/ 208098 h 604605"/>
              <a:gd name="connsiteX76" fmla="*/ 255572 w 463299"/>
              <a:gd name="connsiteY76" fmla="*/ 194126 h 604605"/>
              <a:gd name="connsiteX77" fmla="*/ 234020 w 463299"/>
              <a:gd name="connsiteY77" fmla="*/ 333140 h 604605"/>
              <a:gd name="connsiteX78" fmla="*/ 229451 w 463299"/>
              <a:gd name="connsiteY78" fmla="*/ 333140 h 604605"/>
              <a:gd name="connsiteX79" fmla="*/ 207799 w 463299"/>
              <a:gd name="connsiteY79" fmla="*/ 194225 h 604605"/>
              <a:gd name="connsiteX80" fmla="*/ 230245 w 463299"/>
              <a:gd name="connsiteY80" fmla="*/ 198486 h 604605"/>
              <a:gd name="connsiteX81" fmla="*/ 232927 w 463299"/>
              <a:gd name="connsiteY81" fmla="*/ 198486 h 604605"/>
              <a:gd name="connsiteX82" fmla="*/ 200548 w 463299"/>
              <a:gd name="connsiteY82" fmla="*/ 178337 h 604605"/>
              <a:gd name="connsiteX83" fmla="*/ 194295 w 463299"/>
              <a:gd name="connsiteY83" fmla="*/ 180220 h 604605"/>
              <a:gd name="connsiteX84" fmla="*/ 192211 w 463299"/>
              <a:gd name="connsiteY84" fmla="*/ 186366 h 604605"/>
              <a:gd name="connsiteX85" fmla="*/ 216429 w 463299"/>
              <a:gd name="connsiteY85" fmla="*/ 341305 h 604605"/>
              <a:gd name="connsiteX86" fmla="*/ 223377 w 463299"/>
              <a:gd name="connsiteY86" fmla="*/ 347252 h 604605"/>
              <a:gd name="connsiteX87" fmla="*/ 240051 w 463299"/>
              <a:gd name="connsiteY87" fmla="*/ 347252 h 604605"/>
              <a:gd name="connsiteX88" fmla="*/ 246999 w 463299"/>
              <a:gd name="connsiteY88" fmla="*/ 341305 h 604605"/>
              <a:gd name="connsiteX89" fmla="*/ 271018 w 463299"/>
              <a:gd name="connsiteY89" fmla="*/ 186366 h 604605"/>
              <a:gd name="connsiteX90" fmla="*/ 269033 w 463299"/>
              <a:gd name="connsiteY90" fmla="*/ 180220 h 604605"/>
              <a:gd name="connsiteX91" fmla="*/ 262780 w 463299"/>
              <a:gd name="connsiteY91" fmla="*/ 178337 h 604605"/>
              <a:gd name="connsiteX92" fmla="*/ 231714 w 463299"/>
              <a:gd name="connsiteY92" fmla="*/ 184384 h 604605"/>
              <a:gd name="connsiteX93" fmla="*/ 380942 w 463299"/>
              <a:gd name="connsiteY93" fmla="*/ 85455 h 604605"/>
              <a:gd name="connsiteX94" fmla="*/ 391067 w 463299"/>
              <a:gd name="connsiteY94" fmla="*/ 90613 h 604605"/>
              <a:gd name="connsiteX95" fmla="*/ 387990 w 463299"/>
              <a:gd name="connsiteY95" fmla="*/ 107673 h 604605"/>
              <a:gd name="connsiteX96" fmla="*/ 362182 w 463299"/>
              <a:gd name="connsiteY96" fmla="*/ 125725 h 604605"/>
              <a:gd name="connsiteX97" fmla="*/ 355234 w 463299"/>
              <a:gd name="connsiteY97" fmla="*/ 128006 h 604605"/>
              <a:gd name="connsiteX98" fmla="*/ 345109 w 463299"/>
              <a:gd name="connsiteY98" fmla="*/ 122749 h 604605"/>
              <a:gd name="connsiteX99" fmla="*/ 348186 w 463299"/>
              <a:gd name="connsiteY99" fmla="*/ 105689 h 604605"/>
              <a:gd name="connsiteX100" fmla="*/ 373994 w 463299"/>
              <a:gd name="connsiteY100" fmla="*/ 87637 h 604605"/>
              <a:gd name="connsiteX101" fmla="*/ 380942 w 463299"/>
              <a:gd name="connsiteY101" fmla="*/ 85455 h 604605"/>
              <a:gd name="connsiteX102" fmla="*/ 82318 w 463299"/>
              <a:gd name="connsiteY102" fmla="*/ 85455 h 604605"/>
              <a:gd name="connsiteX103" fmla="*/ 89360 w 463299"/>
              <a:gd name="connsiteY103" fmla="*/ 87637 h 604605"/>
              <a:gd name="connsiteX104" fmla="*/ 115147 w 463299"/>
              <a:gd name="connsiteY104" fmla="*/ 105689 h 604605"/>
              <a:gd name="connsiteX105" fmla="*/ 118123 w 463299"/>
              <a:gd name="connsiteY105" fmla="*/ 122749 h 604605"/>
              <a:gd name="connsiteX106" fmla="*/ 108105 w 463299"/>
              <a:gd name="connsiteY106" fmla="*/ 128006 h 604605"/>
              <a:gd name="connsiteX107" fmla="*/ 101063 w 463299"/>
              <a:gd name="connsiteY107" fmla="*/ 125725 h 604605"/>
              <a:gd name="connsiteX108" fmla="*/ 75276 w 463299"/>
              <a:gd name="connsiteY108" fmla="*/ 107673 h 604605"/>
              <a:gd name="connsiteX109" fmla="*/ 72300 w 463299"/>
              <a:gd name="connsiteY109" fmla="*/ 90613 h 604605"/>
              <a:gd name="connsiteX110" fmla="*/ 82318 w 463299"/>
              <a:gd name="connsiteY110" fmla="*/ 85455 h 604605"/>
              <a:gd name="connsiteX111" fmla="*/ 231615 w 463299"/>
              <a:gd name="connsiteY111" fmla="*/ 65132 h 604605"/>
              <a:gd name="connsiteX112" fmla="*/ 339403 w 463299"/>
              <a:gd name="connsiteY112" fmla="*/ 172786 h 604605"/>
              <a:gd name="connsiteX113" fmla="*/ 304168 w 463299"/>
              <a:gd name="connsiteY113" fmla="*/ 268643 h 604605"/>
              <a:gd name="connsiteX114" fmla="*/ 272110 w 463299"/>
              <a:gd name="connsiteY114" fmla="*/ 353002 h 604605"/>
              <a:gd name="connsiteX115" fmla="*/ 271812 w 463299"/>
              <a:gd name="connsiteY115" fmla="*/ 354984 h 604605"/>
              <a:gd name="connsiteX116" fmla="*/ 275881 w 463299"/>
              <a:gd name="connsiteY116" fmla="*/ 363113 h 604605"/>
              <a:gd name="connsiteX117" fmla="*/ 218811 w 463299"/>
              <a:gd name="connsiteY117" fmla="*/ 371836 h 604605"/>
              <a:gd name="connsiteX118" fmla="*/ 281737 w 463299"/>
              <a:gd name="connsiteY118" fmla="*/ 383236 h 604605"/>
              <a:gd name="connsiteX119" fmla="*/ 231323 w 463299"/>
              <a:gd name="connsiteY119" fmla="*/ 394444 h 604605"/>
              <a:gd name="connsiteX120" fmla="*/ 231123 w 463299"/>
              <a:gd name="connsiteY120" fmla="*/ 394448 h 604605"/>
              <a:gd name="connsiteX121" fmla="*/ 230408 w 463299"/>
              <a:gd name="connsiteY121" fmla="*/ 394432 h 604605"/>
              <a:gd name="connsiteX122" fmla="*/ 221987 w 463299"/>
              <a:gd name="connsiteY122" fmla="*/ 394636 h 604605"/>
              <a:gd name="connsiteX123" fmla="*/ 231123 w 463299"/>
              <a:gd name="connsiteY123" fmla="*/ 394448 h 604605"/>
              <a:gd name="connsiteX124" fmla="*/ 248934 w 463299"/>
              <a:gd name="connsiteY124" fmla="*/ 394859 h 604605"/>
              <a:gd name="connsiteX125" fmla="*/ 275881 w 463299"/>
              <a:gd name="connsiteY125" fmla="*/ 403855 h 604605"/>
              <a:gd name="connsiteX126" fmla="*/ 265857 w 463299"/>
              <a:gd name="connsiteY126" fmla="*/ 413867 h 604605"/>
              <a:gd name="connsiteX127" fmla="*/ 197472 w 463299"/>
              <a:gd name="connsiteY127" fmla="*/ 413867 h 604605"/>
              <a:gd name="connsiteX128" fmla="*/ 187348 w 463299"/>
              <a:gd name="connsiteY128" fmla="*/ 403855 h 604605"/>
              <a:gd name="connsiteX129" fmla="*/ 193204 w 463299"/>
              <a:gd name="connsiteY129" fmla="*/ 394636 h 604605"/>
              <a:gd name="connsiteX130" fmla="*/ 181591 w 463299"/>
              <a:gd name="connsiteY130" fmla="*/ 383236 h 604605"/>
              <a:gd name="connsiteX131" fmla="*/ 192509 w 463299"/>
              <a:gd name="connsiteY131" fmla="*/ 371836 h 604605"/>
              <a:gd name="connsiteX132" fmla="*/ 187348 w 463299"/>
              <a:gd name="connsiteY132" fmla="*/ 363113 h 604605"/>
              <a:gd name="connsiteX133" fmla="*/ 191417 w 463299"/>
              <a:gd name="connsiteY133" fmla="*/ 354984 h 604605"/>
              <a:gd name="connsiteX134" fmla="*/ 191219 w 463299"/>
              <a:gd name="connsiteY134" fmla="*/ 353002 h 604605"/>
              <a:gd name="connsiteX135" fmla="*/ 159259 w 463299"/>
              <a:gd name="connsiteY135" fmla="*/ 268842 h 604605"/>
              <a:gd name="connsiteX136" fmla="*/ 123826 w 463299"/>
              <a:gd name="connsiteY136" fmla="*/ 172786 h 604605"/>
              <a:gd name="connsiteX137" fmla="*/ 231615 w 463299"/>
              <a:gd name="connsiteY137" fmla="*/ 65132 h 604605"/>
              <a:gd name="connsiteX138" fmla="*/ 231601 w 463299"/>
              <a:gd name="connsiteY138" fmla="*/ 0 h 604605"/>
              <a:gd name="connsiteX139" fmla="*/ 243929 w 463299"/>
              <a:gd name="connsiteY139" fmla="*/ 12293 h 604605"/>
              <a:gd name="connsiteX140" fmla="*/ 243929 w 463299"/>
              <a:gd name="connsiteY140" fmla="*/ 39855 h 604605"/>
              <a:gd name="connsiteX141" fmla="*/ 231601 w 463299"/>
              <a:gd name="connsiteY141" fmla="*/ 52148 h 604605"/>
              <a:gd name="connsiteX142" fmla="*/ 219372 w 463299"/>
              <a:gd name="connsiteY142" fmla="*/ 39855 h 604605"/>
              <a:gd name="connsiteX143" fmla="*/ 219372 w 463299"/>
              <a:gd name="connsiteY143" fmla="*/ 12293 h 604605"/>
              <a:gd name="connsiteX144" fmla="*/ 231601 w 463299"/>
              <a:gd name="connsiteY144" fmla="*/ 0 h 60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3299" h="604605">
                <a:moveTo>
                  <a:pt x="454392" y="223559"/>
                </a:moveTo>
                <a:cubicBezTo>
                  <a:pt x="458065" y="224550"/>
                  <a:pt x="464022" y="228713"/>
                  <a:pt x="463228" y="245267"/>
                </a:cubicBezTo>
                <a:lnTo>
                  <a:pt x="451811" y="388606"/>
                </a:lnTo>
                <a:cubicBezTo>
                  <a:pt x="451314" y="393265"/>
                  <a:pt x="450818" y="398122"/>
                  <a:pt x="450421" y="403376"/>
                </a:cubicBezTo>
                <a:cubicBezTo>
                  <a:pt x="449130" y="419236"/>
                  <a:pt x="447740" y="435592"/>
                  <a:pt x="441188" y="448182"/>
                </a:cubicBezTo>
                <a:cubicBezTo>
                  <a:pt x="438507" y="453435"/>
                  <a:pt x="435430" y="458094"/>
                  <a:pt x="431657" y="462555"/>
                </a:cubicBezTo>
                <a:cubicBezTo>
                  <a:pt x="424906" y="470684"/>
                  <a:pt x="406142" y="490113"/>
                  <a:pt x="386287" y="510731"/>
                </a:cubicBezTo>
                <a:cubicBezTo>
                  <a:pt x="367027" y="530755"/>
                  <a:pt x="346972" y="551572"/>
                  <a:pt x="339725" y="560196"/>
                </a:cubicBezTo>
                <a:cubicBezTo>
                  <a:pt x="333967" y="567036"/>
                  <a:pt x="329003" y="574470"/>
                  <a:pt x="324535" y="583094"/>
                </a:cubicBezTo>
                <a:cubicBezTo>
                  <a:pt x="320961" y="590033"/>
                  <a:pt x="317983" y="597270"/>
                  <a:pt x="315302" y="604605"/>
                </a:cubicBezTo>
                <a:lnTo>
                  <a:pt x="245410" y="604605"/>
                </a:lnTo>
                <a:lnTo>
                  <a:pt x="246502" y="601036"/>
                </a:lnTo>
                <a:cubicBezTo>
                  <a:pt x="254841" y="572587"/>
                  <a:pt x="264074" y="546120"/>
                  <a:pt x="274697" y="520347"/>
                </a:cubicBezTo>
                <a:cubicBezTo>
                  <a:pt x="276782" y="515192"/>
                  <a:pt x="279165" y="510037"/>
                  <a:pt x="281647" y="505180"/>
                </a:cubicBezTo>
                <a:cubicBezTo>
                  <a:pt x="298326" y="473063"/>
                  <a:pt x="321160" y="451651"/>
                  <a:pt x="343200" y="431033"/>
                </a:cubicBezTo>
                <a:cubicBezTo>
                  <a:pt x="349454" y="425184"/>
                  <a:pt x="357397" y="416064"/>
                  <a:pt x="365736" y="406350"/>
                </a:cubicBezTo>
                <a:cubicBezTo>
                  <a:pt x="378047" y="392274"/>
                  <a:pt x="390754" y="377702"/>
                  <a:pt x="399193" y="372151"/>
                </a:cubicBezTo>
                <a:cubicBezTo>
                  <a:pt x="406937" y="367095"/>
                  <a:pt x="413291" y="366996"/>
                  <a:pt x="417957" y="371754"/>
                </a:cubicBezTo>
                <a:cubicBezTo>
                  <a:pt x="424807" y="378693"/>
                  <a:pt x="422821" y="391580"/>
                  <a:pt x="411404" y="413685"/>
                </a:cubicBezTo>
                <a:cubicBezTo>
                  <a:pt x="403760" y="428455"/>
                  <a:pt x="392641" y="445803"/>
                  <a:pt x="380926" y="464240"/>
                </a:cubicBezTo>
                <a:cubicBezTo>
                  <a:pt x="379039" y="467214"/>
                  <a:pt x="377054" y="470188"/>
                  <a:pt x="375167" y="473162"/>
                </a:cubicBezTo>
                <a:cubicBezTo>
                  <a:pt x="395917" y="450462"/>
                  <a:pt x="411206" y="429843"/>
                  <a:pt x="420637" y="411703"/>
                </a:cubicBezTo>
                <a:cubicBezTo>
                  <a:pt x="431459" y="390886"/>
                  <a:pt x="433643" y="374827"/>
                  <a:pt x="426792" y="366401"/>
                </a:cubicBezTo>
                <a:cubicBezTo>
                  <a:pt x="422027" y="360553"/>
                  <a:pt x="412893" y="359066"/>
                  <a:pt x="401079" y="362337"/>
                </a:cubicBezTo>
                <a:lnTo>
                  <a:pt x="399292" y="362734"/>
                </a:lnTo>
                <a:lnTo>
                  <a:pt x="399689" y="361049"/>
                </a:lnTo>
                <a:cubicBezTo>
                  <a:pt x="399888" y="360057"/>
                  <a:pt x="421729" y="269355"/>
                  <a:pt x="426395" y="252206"/>
                </a:cubicBezTo>
                <a:cubicBezTo>
                  <a:pt x="427388" y="248340"/>
                  <a:pt x="428778" y="244673"/>
                  <a:pt x="430565" y="241302"/>
                </a:cubicBezTo>
                <a:cubicBezTo>
                  <a:pt x="436919" y="229011"/>
                  <a:pt x="446946" y="221576"/>
                  <a:pt x="454392" y="223559"/>
                </a:cubicBezTo>
                <a:close/>
                <a:moveTo>
                  <a:pt x="8810" y="223559"/>
                </a:moveTo>
                <a:cubicBezTo>
                  <a:pt x="16257" y="221576"/>
                  <a:pt x="26385" y="229011"/>
                  <a:pt x="32739" y="241302"/>
                </a:cubicBezTo>
                <a:cubicBezTo>
                  <a:pt x="34427" y="244673"/>
                  <a:pt x="35917" y="248340"/>
                  <a:pt x="36910" y="252206"/>
                </a:cubicBezTo>
                <a:cubicBezTo>
                  <a:pt x="41477" y="269355"/>
                  <a:pt x="63321" y="360057"/>
                  <a:pt x="63520" y="361049"/>
                </a:cubicBezTo>
                <a:lnTo>
                  <a:pt x="64016" y="362734"/>
                </a:lnTo>
                <a:lnTo>
                  <a:pt x="62229" y="362337"/>
                </a:lnTo>
                <a:cubicBezTo>
                  <a:pt x="50413" y="359066"/>
                  <a:pt x="41278" y="360553"/>
                  <a:pt x="36413" y="366401"/>
                </a:cubicBezTo>
                <a:cubicBezTo>
                  <a:pt x="29661" y="374827"/>
                  <a:pt x="31846" y="390886"/>
                  <a:pt x="42668" y="411703"/>
                </a:cubicBezTo>
                <a:cubicBezTo>
                  <a:pt x="52002" y="429843"/>
                  <a:pt x="67293" y="450462"/>
                  <a:pt x="88144" y="473162"/>
                </a:cubicBezTo>
                <a:cubicBezTo>
                  <a:pt x="86158" y="470188"/>
                  <a:pt x="84272" y="467214"/>
                  <a:pt x="82385" y="464240"/>
                </a:cubicBezTo>
                <a:cubicBezTo>
                  <a:pt x="70669" y="445803"/>
                  <a:pt x="59548" y="428455"/>
                  <a:pt x="51903" y="413685"/>
                </a:cubicBezTo>
                <a:cubicBezTo>
                  <a:pt x="40484" y="391580"/>
                  <a:pt x="38399" y="378693"/>
                  <a:pt x="45250" y="371754"/>
                </a:cubicBezTo>
                <a:cubicBezTo>
                  <a:pt x="50016" y="366996"/>
                  <a:pt x="56371" y="367095"/>
                  <a:pt x="64016" y="372151"/>
                </a:cubicBezTo>
                <a:cubicBezTo>
                  <a:pt x="72555" y="377702"/>
                  <a:pt x="85265" y="392274"/>
                  <a:pt x="97477" y="406350"/>
                </a:cubicBezTo>
                <a:cubicBezTo>
                  <a:pt x="105917" y="416064"/>
                  <a:pt x="113861" y="425184"/>
                  <a:pt x="120017" y="431033"/>
                </a:cubicBezTo>
                <a:cubicBezTo>
                  <a:pt x="142159" y="451651"/>
                  <a:pt x="164996" y="473063"/>
                  <a:pt x="181578" y="505180"/>
                </a:cubicBezTo>
                <a:cubicBezTo>
                  <a:pt x="184159" y="510037"/>
                  <a:pt x="186542" y="515192"/>
                  <a:pt x="188627" y="520347"/>
                </a:cubicBezTo>
                <a:cubicBezTo>
                  <a:pt x="199152" y="546120"/>
                  <a:pt x="208386" y="572488"/>
                  <a:pt x="216826" y="601036"/>
                </a:cubicBezTo>
                <a:lnTo>
                  <a:pt x="217819" y="604605"/>
                </a:lnTo>
                <a:lnTo>
                  <a:pt x="148017" y="604605"/>
                </a:lnTo>
                <a:cubicBezTo>
                  <a:pt x="145336" y="597270"/>
                  <a:pt x="142258" y="590033"/>
                  <a:pt x="138684" y="583094"/>
                </a:cubicBezTo>
                <a:cubicBezTo>
                  <a:pt x="134215" y="574470"/>
                  <a:pt x="129251" y="567036"/>
                  <a:pt x="123591" y="560196"/>
                </a:cubicBezTo>
                <a:cubicBezTo>
                  <a:pt x="116244" y="551572"/>
                  <a:pt x="96286" y="530755"/>
                  <a:pt x="76924" y="510731"/>
                </a:cubicBezTo>
                <a:cubicBezTo>
                  <a:pt x="57066" y="490113"/>
                  <a:pt x="38399" y="470684"/>
                  <a:pt x="31647" y="462555"/>
                </a:cubicBezTo>
                <a:cubicBezTo>
                  <a:pt x="27874" y="458094"/>
                  <a:pt x="24697" y="453336"/>
                  <a:pt x="22016" y="448182"/>
                </a:cubicBezTo>
                <a:cubicBezTo>
                  <a:pt x="15562" y="435592"/>
                  <a:pt x="14172" y="419236"/>
                  <a:pt x="12782" y="403277"/>
                </a:cubicBezTo>
                <a:cubicBezTo>
                  <a:pt x="12385" y="398122"/>
                  <a:pt x="11987" y="393265"/>
                  <a:pt x="11392" y="388507"/>
                </a:cubicBezTo>
                <a:lnTo>
                  <a:pt x="72" y="245267"/>
                </a:lnTo>
                <a:cubicBezTo>
                  <a:pt x="-722" y="228713"/>
                  <a:pt x="5236" y="224550"/>
                  <a:pt x="8810" y="223559"/>
                </a:cubicBezTo>
                <a:close/>
                <a:moveTo>
                  <a:pt x="355234" y="208098"/>
                </a:moveTo>
                <a:cubicBezTo>
                  <a:pt x="357715" y="208098"/>
                  <a:pt x="360197" y="208890"/>
                  <a:pt x="362182" y="210375"/>
                </a:cubicBezTo>
                <a:lnTo>
                  <a:pt x="387990" y="228397"/>
                </a:lnTo>
                <a:cubicBezTo>
                  <a:pt x="393548" y="232259"/>
                  <a:pt x="394938" y="239884"/>
                  <a:pt x="391067" y="245429"/>
                </a:cubicBezTo>
                <a:cubicBezTo>
                  <a:pt x="388784" y="248697"/>
                  <a:pt x="385012" y="250578"/>
                  <a:pt x="380942" y="250578"/>
                </a:cubicBezTo>
                <a:cubicBezTo>
                  <a:pt x="378461" y="250578"/>
                  <a:pt x="375979" y="249885"/>
                  <a:pt x="373994" y="248400"/>
                </a:cubicBezTo>
                <a:lnTo>
                  <a:pt x="348186" y="230378"/>
                </a:lnTo>
                <a:cubicBezTo>
                  <a:pt x="342628" y="226516"/>
                  <a:pt x="341238" y="218891"/>
                  <a:pt x="345109" y="213346"/>
                </a:cubicBezTo>
                <a:cubicBezTo>
                  <a:pt x="347392" y="210078"/>
                  <a:pt x="351164" y="208098"/>
                  <a:pt x="355234" y="208098"/>
                </a:cubicBezTo>
                <a:close/>
                <a:moveTo>
                  <a:pt x="108105" y="208098"/>
                </a:moveTo>
                <a:cubicBezTo>
                  <a:pt x="112073" y="208098"/>
                  <a:pt x="115842" y="210078"/>
                  <a:pt x="118123" y="213346"/>
                </a:cubicBezTo>
                <a:cubicBezTo>
                  <a:pt x="121991" y="218891"/>
                  <a:pt x="120702" y="226516"/>
                  <a:pt x="115147" y="230378"/>
                </a:cubicBezTo>
                <a:lnTo>
                  <a:pt x="89360" y="248400"/>
                </a:lnTo>
                <a:cubicBezTo>
                  <a:pt x="87277" y="249885"/>
                  <a:pt x="84896" y="250578"/>
                  <a:pt x="82318" y="250578"/>
                </a:cubicBezTo>
                <a:cubicBezTo>
                  <a:pt x="78350" y="250578"/>
                  <a:pt x="74581" y="248697"/>
                  <a:pt x="72300" y="245429"/>
                </a:cubicBezTo>
                <a:cubicBezTo>
                  <a:pt x="68432" y="239884"/>
                  <a:pt x="69821" y="232259"/>
                  <a:pt x="75276" y="228397"/>
                </a:cubicBezTo>
                <a:lnTo>
                  <a:pt x="101063" y="210375"/>
                </a:lnTo>
                <a:cubicBezTo>
                  <a:pt x="103146" y="208890"/>
                  <a:pt x="105626" y="208098"/>
                  <a:pt x="108105" y="208098"/>
                </a:cubicBezTo>
                <a:close/>
                <a:moveTo>
                  <a:pt x="255572" y="194126"/>
                </a:moveTo>
                <a:lnTo>
                  <a:pt x="234020" y="333140"/>
                </a:lnTo>
                <a:lnTo>
                  <a:pt x="229451" y="333140"/>
                </a:lnTo>
                <a:lnTo>
                  <a:pt x="207799" y="194225"/>
                </a:lnTo>
                <a:lnTo>
                  <a:pt x="230245" y="198486"/>
                </a:lnTo>
                <a:cubicBezTo>
                  <a:pt x="231139" y="198684"/>
                  <a:pt x="232033" y="198684"/>
                  <a:pt x="232927" y="198486"/>
                </a:cubicBezTo>
                <a:close/>
                <a:moveTo>
                  <a:pt x="200548" y="178337"/>
                </a:moveTo>
                <a:cubicBezTo>
                  <a:pt x="198266" y="177941"/>
                  <a:pt x="195983" y="178634"/>
                  <a:pt x="194295" y="180220"/>
                </a:cubicBezTo>
                <a:cubicBezTo>
                  <a:pt x="192608" y="181807"/>
                  <a:pt x="191913" y="184087"/>
                  <a:pt x="192211" y="186366"/>
                </a:cubicBezTo>
                <a:lnTo>
                  <a:pt x="216429" y="341305"/>
                </a:lnTo>
                <a:cubicBezTo>
                  <a:pt x="216925" y="344774"/>
                  <a:pt x="219903" y="347252"/>
                  <a:pt x="223377" y="347252"/>
                </a:cubicBezTo>
                <a:lnTo>
                  <a:pt x="240051" y="347252"/>
                </a:lnTo>
                <a:cubicBezTo>
                  <a:pt x="243525" y="347252"/>
                  <a:pt x="246502" y="344774"/>
                  <a:pt x="246999" y="341305"/>
                </a:cubicBezTo>
                <a:lnTo>
                  <a:pt x="271018" y="186366"/>
                </a:lnTo>
                <a:cubicBezTo>
                  <a:pt x="271415" y="184087"/>
                  <a:pt x="270621" y="181807"/>
                  <a:pt x="269033" y="180220"/>
                </a:cubicBezTo>
                <a:cubicBezTo>
                  <a:pt x="267345" y="178634"/>
                  <a:pt x="265063" y="177941"/>
                  <a:pt x="262780" y="178337"/>
                </a:cubicBezTo>
                <a:lnTo>
                  <a:pt x="231714" y="184384"/>
                </a:lnTo>
                <a:close/>
                <a:moveTo>
                  <a:pt x="380942" y="85455"/>
                </a:moveTo>
                <a:cubicBezTo>
                  <a:pt x="385012" y="85455"/>
                  <a:pt x="388685" y="87340"/>
                  <a:pt x="391067" y="90613"/>
                </a:cubicBezTo>
                <a:cubicBezTo>
                  <a:pt x="394938" y="96167"/>
                  <a:pt x="393548" y="103804"/>
                  <a:pt x="387990" y="107673"/>
                </a:cubicBezTo>
                <a:lnTo>
                  <a:pt x="362182" y="125725"/>
                </a:lnTo>
                <a:cubicBezTo>
                  <a:pt x="360098" y="127213"/>
                  <a:pt x="357715" y="128006"/>
                  <a:pt x="355234" y="128006"/>
                </a:cubicBezTo>
                <a:cubicBezTo>
                  <a:pt x="351164" y="128006"/>
                  <a:pt x="347392" y="126022"/>
                  <a:pt x="345109" y="122749"/>
                </a:cubicBezTo>
                <a:cubicBezTo>
                  <a:pt x="341238" y="117195"/>
                  <a:pt x="342628" y="109557"/>
                  <a:pt x="348186" y="105689"/>
                </a:cubicBezTo>
                <a:lnTo>
                  <a:pt x="373994" y="87637"/>
                </a:lnTo>
                <a:cubicBezTo>
                  <a:pt x="375979" y="86149"/>
                  <a:pt x="378461" y="85455"/>
                  <a:pt x="380942" y="85455"/>
                </a:cubicBezTo>
                <a:close/>
                <a:moveTo>
                  <a:pt x="82318" y="85455"/>
                </a:moveTo>
                <a:cubicBezTo>
                  <a:pt x="84896" y="85455"/>
                  <a:pt x="87277" y="86149"/>
                  <a:pt x="89360" y="87637"/>
                </a:cubicBezTo>
                <a:lnTo>
                  <a:pt x="115147" y="105689"/>
                </a:lnTo>
                <a:cubicBezTo>
                  <a:pt x="120702" y="109557"/>
                  <a:pt x="121991" y="117195"/>
                  <a:pt x="118123" y="122749"/>
                </a:cubicBezTo>
                <a:cubicBezTo>
                  <a:pt x="115842" y="126022"/>
                  <a:pt x="112073" y="128006"/>
                  <a:pt x="108105" y="128006"/>
                </a:cubicBezTo>
                <a:cubicBezTo>
                  <a:pt x="105626" y="128006"/>
                  <a:pt x="103146" y="127213"/>
                  <a:pt x="101063" y="125725"/>
                </a:cubicBezTo>
                <a:lnTo>
                  <a:pt x="75276" y="107673"/>
                </a:lnTo>
                <a:cubicBezTo>
                  <a:pt x="69821" y="103804"/>
                  <a:pt x="68432" y="96167"/>
                  <a:pt x="72300" y="90613"/>
                </a:cubicBezTo>
                <a:cubicBezTo>
                  <a:pt x="74581" y="87340"/>
                  <a:pt x="78350" y="85455"/>
                  <a:pt x="82318" y="85455"/>
                </a:cubicBezTo>
                <a:close/>
                <a:moveTo>
                  <a:pt x="231615" y="65132"/>
                </a:moveTo>
                <a:cubicBezTo>
                  <a:pt x="291067" y="65132"/>
                  <a:pt x="339403" y="113408"/>
                  <a:pt x="339403" y="172786"/>
                </a:cubicBezTo>
                <a:cubicBezTo>
                  <a:pt x="339403" y="211743"/>
                  <a:pt x="321537" y="240689"/>
                  <a:pt x="304168" y="268643"/>
                </a:cubicBezTo>
                <a:cubicBezTo>
                  <a:pt x="287692" y="295210"/>
                  <a:pt x="272110" y="320190"/>
                  <a:pt x="272110" y="353002"/>
                </a:cubicBezTo>
                <a:cubicBezTo>
                  <a:pt x="272110" y="353696"/>
                  <a:pt x="272010" y="354390"/>
                  <a:pt x="271812" y="354984"/>
                </a:cubicBezTo>
                <a:cubicBezTo>
                  <a:pt x="274293" y="356868"/>
                  <a:pt x="275881" y="359743"/>
                  <a:pt x="275881" y="363113"/>
                </a:cubicBezTo>
                <a:cubicBezTo>
                  <a:pt x="275881" y="372035"/>
                  <a:pt x="218811" y="371836"/>
                  <a:pt x="218811" y="371836"/>
                </a:cubicBezTo>
                <a:cubicBezTo>
                  <a:pt x="218811" y="371836"/>
                  <a:pt x="281737" y="372035"/>
                  <a:pt x="281737" y="383236"/>
                </a:cubicBezTo>
                <a:cubicBezTo>
                  <a:pt x="281737" y="391712"/>
                  <a:pt x="248128" y="393886"/>
                  <a:pt x="231323" y="394444"/>
                </a:cubicBezTo>
                <a:lnTo>
                  <a:pt x="231123" y="394448"/>
                </a:lnTo>
                <a:lnTo>
                  <a:pt x="230408" y="394432"/>
                </a:lnTo>
                <a:cubicBezTo>
                  <a:pt x="225355" y="394481"/>
                  <a:pt x="221987" y="394636"/>
                  <a:pt x="221987" y="394636"/>
                </a:cubicBezTo>
                <a:lnTo>
                  <a:pt x="231123" y="394448"/>
                </a:lnTo>
                <a:lnTo>
                  <a:pt x="248934" y="394859"/>
                </a:lnTo>
                <a:cubicBezTo>
                  <a:pt x="262407" y="395702"/>
                  <a:pt x="275881" y="398006"/>
                  <a:pt x="275881" y="403855"/>
                </a:cubicBezTo>
                <a:cubicBezTo>
                  <a:pt x="275881" y="409406"/>
                  <a:pt x="271415" y="413867"/>
                  <a:pt x="265857" y="413867"/>
                </a:cubicBezTo>
                <a:lnTo>
                  <a:pt x="197472" y="413867"/>
                </a:lnTo>
                <a:cubicBezTo>
                  <a:pt x="191913" y="413867"/>
                  <a:pt x="187348" y="409406"/>
                  <a:pt x="187348" y="403855"/>
                </a:cubicBezTo>
                <a:cubicBezTo>
                  <a:pt x="187348" y="399791"/>
                  <a:pt x="193204" y="398601"/>
                  <a:pt x="193204" y="394636"/>
                </a:cubicBezTo>
                <a:cubicBezTo>
                  <a:pt x="193204" y="390770"/>
                  <a:pt x="181591" y="389580"/>
                  <a:pt x="181591" y="383236"/>
                </a:cubicBezTo>
                <a:cubicBezTo>
                  <a:pt x="181591" y="377090"/>
                  <a:pt x="192410" y="375207"/>
                  <a:pt x="192509" y="371836"/>
                </a:cubicBezTo>
                <a:cubicBezTo>
                  <a:pt x="192707" y="368466"/>
                  <a:pt x="187348" y="366880"/>
                  <a:pt x="187348" y="363113"/>
                </a:cubicBezTo>
                <a:cubicBezTo>
                  <a:pt x="187348" y="359743"/>
                  <a:pt x="188936" y="356868"/>
                  <a:pt x="191417" y="354984"/>
                </a:cubicBezTo>
                <a:cubicBezTo>
                  <a:pt x="191318" y="354390"/>
                  <a:pt x="191219" y="353696"/>
                  <a:pt x="191219" y="353002"/>
                </a:cubicBezTo>
                <a:cubicBezTo>
                  <a:pt x="191219" y="320488"/>
                  <a:pt x="175636" y="295408"/>
                  <a:pt x="159259" y="268842"/>
                </a:cubicBezTo>
                <a:cubicBezTo>
                  <a:pt x="141791" y="240788"/>
                  <a:pt x="123826" y="211843"/>
                  <a:pt x="123826" y="172786"/>
                </a:cubicBezTo>
                <a:cubicBezTo>
                  <a:pt x="123826" y="113408"/>
                  <a:pt x="172162" y="65132"/>
                  <a:pt x="231615" y="65132"/>
                </a:cubicBezTo>
                <a:close/>
                <a:moveTo>
                  <a:pt x="231601" y="0"/>
                </a:moveTo>
                <a:cubicBezTo>
                  <a:pt x="238361" y="0"/>
                  <a:pt x="243929" y="5453"/>
                  <a:pt x="243929" y="12293"/>
                </a:cubicBezTo>
                <a:lnTo>
                  <a:pt x="243929" y="39855"/>
                </a:lnTo>
                <a:cubicBezTo>
                  <a:pt x="243929" y="46695"/>
                  <a:pt x="238361" y="52148"/>
                  <a:pt x="231601" y="52148"/>
                </a:cubicBezTo>
                <a:cubicBezTo>
                  <a:pt x="224840" y="52148"/>
                  <a:pt x="219372" y="46695"/>
                  <a:pt x="219372" y="39855"/>
                </a:cubicBezTo>
                <a:lnTo>
                  <a:pt x="219372" y="12293"/>
                </a:lnTo>
                <a:cubicBezTo>
                  <a:pt x="219372" y="5453"/>
                  <a:pt x="224840" y="0"/>
                  <a:pt x="231601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1217846" y="5381121"/>
            <a:ext cx="1272103" cy="408623"/>
          </a:xfrm>
          <a:prstGeom prst="roundRect">
            <a:avLst>
              <a:gd name="adj" fmla="val 9674"/>
            </a:avLst>
          </a:prstGeom>
          <a:solidFill>
            <a:schemeClr val="bg1">
              <a:lumMod val="75000"/>
            </a:schemeClr>
          </a:solidFill>
        </p:spPr>
        <p:txBody>
          <a:bodyPr wrap="none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用户交互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36000" y="3886071"/>
            <a:ext cx="0" cy="230505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0637" y="235280"/>
            <a:ext cx="10850563" cy="663575"/>
          </a:xfrm>
        </p:spPr>
        <p:txBody>
          <a:bodyPr/>
          <a:lstStyle/>
          <a:p>
            <a:r>
              <a:rPr lang="zh-CN" altLang="en-US" sz="2800" dirty="0"/>
              <a:t>经验总结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6B16EA-46B9-248E-4B37-99FE2FE4B939}"/>
              </a:ext>
            </a:extLst>
          </p:cNvPr>
          <p:cNvSpPr txBox="1"/>
          <p:nvPr/>
        </p:nvSpPr>
        <p:spPr>
          <a:xfrm>
            <a:off x="1843506" y="1596363"/>
            <a:ext cx="7616537" cy="1080654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r"/>
            <a:r>
              <a:rPr lang="zh-CN" altLang="en-US" sz="2800"/>
              <a:t>及时的沟通交流远大于一昧的开发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554443-028E-CFB8-05A2-1D4951488BE0}"/>
              </a:ext>
            </a:extLst>
          </p:cNvPr>
          <p:cNvSpPr txBox="1"/>
          <p:nvPr/>
        </p:nvSpPr>
        <p:spPr>
          <a:xfrm>
            <a:off x="1853897" y="4518294"/>
            <a:ext cx="7616537" cy="1080654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r"/>
            <a:r>
              <a:rPr lang="zh-CN" altLang="en-US" sz="2800"/>
              <a:t>完善的交互机制远大于酷炫的功能</a:t>
            </a:r>
            <a:endParaRPr lang="zh-CN" altLang="en-US" sz="2800" dirty="0"/>
          </a:p>
        </p:txBody>
      </p:sp>
    </p:spTree>
  </p:cSld>
  <p:clrMapOvr>
    <a:masterClrMapping/>
  </p:clrMapOvr>
  <p:transition spd="slow" advTm="3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ŝḻïḑè"/>
          <p:cNvSpPr/>
          <p:nvPr/>
        </p:nvSpPr>
        <p:spPr bwMode="auto">
          <a:xfrm rot="10800000">
            <a:off x="5284347" y="2458113"/>
            <a:ext cx="926174" cy="1056339"/>
          </a:xfrm>
          <a:custGeom>
            <a:avLst/>
            <a:gdLst>
              <a:gd name="T0" fmla="*/ 336 w 423"/>
              <a:gd name="T1" fmla="*/ 0 h 483"/>
              <a:gd name="T2" fmla="*/ 313 w 423"/>
              <a:gd name="T3" fmla="*/ 42 h 483"/>
              <a:gd name="T4" fmla="*/ 262 w 423"/>
              <a:gd name="T5" fmla="*/ 62 h 483"/>
              <a:gd name="T6" fmla="*/ 210 w 423"/>
              <a:gd name="T7" fmla="*/ 42 h 483"/>
              <a:gd name="T8" fmla="*/ 187 w 423"/>
              <a:gd name="T9" fmla="*/ 0 h 483"/>
              <a:gd name="T10" fmla="*/ 63 w 423"/>
              <a:gd name="T11" fmla="*/ 0 h 483"/>
              <a:gd name="T12" fmla="*/ 63 w 423"/>
              <a:gd name="T13" fmla="*/ 190 h 483"/>
              <a:gd name="T14" fmla="*/ 55 w 423"/>
              <a:gd name="T15" fmla="*/ 190 h 483"/>
              <a:gd name="T16" fmla="*/ 0 w 423"/>
              <a:gd name="T17" fmla="*/ 250 h 483"/>
              <a:gd name="T18" fmla="*/ 55 w 423"/>
              <a:gd name="T19" fmla="*/ 309 h 483"/>
              <a:gd name="T20" fmla="*/ 63 w 423"/>
              <a:gd name="T21" fmla="*/ 310 h 483"/>
              <a:gd name="T22" fmla="*/ 63 w 423"/>
              <a:gd name="T23" fmla="*/ 483 h 483"/>
              <a:gd name="T24" fmla="*/ 216 w 423"/>
              <a:gd name="T25" fmla="*/ 483 h 483"/>
              <a:gd name="T26" fmla="*/ 319 w 423"/>
              <a:gd name="T27" fmla="*/ 195 h 483"/>
              <a:gd name="T28" fmla="*/ 356 w 423"/>
              <a:gd name="T29" fmla="*/ 127 h 483"/>
              <a:gd name="T30" fmla="*/ 423 w 423"/>
              <a:gd name="T31" fmla="*/ 0 h 483"/>
              <a:gd name="T32" fmla="*/ 336 w 423"/>
              <a:gd name="T3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3" h="483">
                <a:moveTo>
                  <a:pt x="336" y="0"/>
                </a:moveTo>
                <a:cubicBezTo>
                  <a:pt x="334" y="16"/>
                  <a:pt x="326" y="31"/>
                  <a:pt x="313" y="42"/>
                </a:cubicBezTo>
                <a:cubicBezTo>
                  <a:pt x="299" y="55"/>
                  <a:pt x="281" y="62"/>
                  <a:pt x="262" y="62"/>
                </a:cubicBezTo>
                <a:cubicBezTo>
                  <a:pt x="242" y="62"/>
                  <a:pt x="224" y="55"/>
                  <a:pt x="210" y="42"/>
                </a:cubicBezTo>
                <a:cubicBezTo>
                  <a:pt x="198" y="31"/>
                  <a:pt x="190" y="16"/>
                  <a:pt x="187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190"/>
                  <a:pt x="63" y="190"/>
                  <a:pt x="63" y="190"/>
                </a:cubicBezTo>
                <a:cubicBezTo>
                  <a:pt x="55" y="190"/>
                  <a:pt x="55" y="190"/>
                  <a:pt x="55" y="190"/>
                </a:cubicBezTo>
                <a:cubicBezTo>
                  <a:pt x="24" y="193"/>
                  <a:pt x="0" y="219"/>
                  <a:pt x="0" y="250"/>
                </a:cubicBezTo>
                <a:cubicBezTo>
                  <a:pt x="0" y="281"/>
                  <a:pt x="24" y="307"/>
                  <a:pt x="55" y="309"/>
                </a:cubicBezTo>
                <a:cubicBezTo>
                  <a:pt x="63" y="310"/>
                  <a:pt x="63" y="310"/>
                  <a:pt x="63" y="310"/>
                </a:cubicBezTo>
                <a:cubicBezTo>
                  <a:pt x="63" y="483"/>
                  <a:pt x="63" y="483"/>
                  <a:pt x="63" y="483"/>
                </a:cubicBezTo>
                <a:cubicBezTo>
                  <a:pt x="216" y="483"/>
                  <a:pt x="216" y="483"/>
                  <a:pt x="216" y="483"/>
                </a:cubicBezTo>
                <a:cubicBezTo>
                  <a:pt x="231" y="419"/>
                  <a:pt x="260" y="321"/>
                  <a:pt x="319" y="195"/>
                </a:cubicBezTo>
                <a:cubicBezTo>
                  <a:pt x="328" y="175"/>
                  <a:pt x="341" y="153"/>
                  <a:pt x="356" y="127"/>
                </a:cubicBezTo>
                <a:cubicBezTo>
                  <a:pt x="378" y="90"/>
                  <a:pt x="404" y="45"/>
                  <a:pt x="423" y="0"/>
                </a:cubicBezTo>
                <a:lnTo>
                  <a:pt x="3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iSľíḑè"/>
          <p:cNvSpPr txBox="1"/>
          <p:nvPr/>
        </p:nvSpPr>
        <p:spPr>
          <a:xfrm>
            <a:off x="5628867" y="2950727"/>
            <a:ext cx="347800" cy="291181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01</a:t>
            </a:r>
          </a:p>
        </p:txBody>
      </p:sp>
      <p:sp>
        <p:nvSpPr>
          <p:cNvPr id="5" name="î$ḻïḓé"/>
          <p:cNvSpPr/>
          <p:nvPr/>
        </p:nvSpPr>
        <p:spPr bwMode="auto">
          <a:xfrm rot="10800000">
            <a:off x="6109142" y="2458114"/>
            <a:ext cx="798511" cy="1191509"/>
          </a:xfrm>
          <a:custGeom>
            <a:avLst/>
            <a:gdLst>
              <a:gd name="T0" fmla="*/ 365 w 365"/>
              <a:gd name="T1" fmla="*/ 387 h 545"/>
              <a:gd name="T2" fmla="*/ 323 w 365"/>
              <a:gd name="T3" fmla="*/ 363 h 545"/>
              <a:gd name="T4" fmla="*/ 303 w 365"/>
              <a:gd name="T5" fmla="*/ 312 h 545"/>
              <a:gd name="T6" fmla="*/ 323 w 365"/>
              <a:gd name="T7" fmla="*/ 260 h 545"/>
              <a:gd name="T8" fmla="*/ 365 w 365"/>
              <a:gd name="T9" fmla="*/ 237 h 545"/>
              <a:gd name="T10" fmla="*/ 365 w 365"/>
              <a:gd name="T11" fmla="*/ 62 h 545"/>
              <a:gd name="T12" fmla="*/ 231 w 365"/>
              <a:gd name="T13" fmla="*/ 62 h 545"/>
              <a:gd name="T14" fmla="*/ 230 w 365"/>
              <a:gd name="T15" fmla="*/ 55 h 545"/>
              <a:gd name="T16" fmla="*/ 170 w 365"/>
              <a:gd name="T17" fmla="*/ 0 h 545"/>
              <a:gd name="T18" fmla="*/ 111 w 365"/>
              <a:gd name="T19" fmla="*/ 55 h 545"/>
              <a:gd name="T20" fmla="*/ 110 w 365"/>
              <a:gd name="T21" fmla="*/ 62 h 545"/>
              <a:gd name="T22" fmla="*/ 0 w 365"/>
              <a:gd name="T23" fmla="*/ 62 h 545"/>
              <a:gd name="T24" fmla="*/ 66 w 365"/>
              <a:gd name="T25" fmla="*/ 189 h 545"/>
              <a:gd name="T26" fmla="*/ 103 w 365"/>
              <a:gd name="T27" fmla="*/ 257 h 545"/>
              <a:gd name="T28" fmla="*/ 206 w 365"/>
              <a:gd name="T29" fmla="*/ 545 h 545"/>
              <a:gd name="T30" fmla="*/ 365 w 365"/>
              <a:gd name="T31" fmla="*/ 545 h 545"/>
              <a:gd name="T32" fmla="*/ 365 w 365"/>
              <a:gd name="T33" fmla="*/ 38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5" h="545">
                <a:moveTo>
                  <a:pt x="365" y="387"/>
                </a:moveTo>
                <a:cubicBezTo>
                  <a:pt x="349" y="384"/>
                  <a:pt x="335" y="376"/>
                  <a:pt x="323" y="363"/>
                </a:cubicBezTo>
                <a:cubicBezTo>
                  <a:pt x="310" y="349"/>
                  <a:pt x="303" y="331"/>
                  <a:pt x="303" y="312"/>
                </a:cubicBezTo>
                <a:cubicBezTo>
                  <a:pt x="303" y="293"/>
                  <a:pt x="310" y="274"/>
                  <a:pt x="323" y="260"/>
                </a:cubicBezTo>
                <a:cubicBezTo>
                  <a:pt x="335" y="248"/>
                  <a:pt x="349" y="240"/>
                  <a:pt x="365" y="237"/>
                </a:cubicBezTo>
                <a:cubicBezTo>
                  <a:pt x="365" y="62"/>
                  <a:pt x="365" y="62"/>
                  <a:pt x="365" y="62"/>
                </a:cubicBezTo>
                <a:cubicBezTo>
                  <a:pt x="231" y="62"/>
                  <a:pt x="231" y="62"/>
                  <a:pt x="231" y="62"/>
                </a:cubicBezTo>
                <a:cubicBezTo>
                  <a:pt x="230" y="55"/>
                  <a:pt x="230" y="55"/>
                  <a:pt x="230" y="55"/>
                </a:cubicBezTo>
                <a:cubicBezTo>
                  <a:pt x="228" y="24"/>
                  <a:pt x="201" y="0"/>
                  <a:pt x="170" y="0"/>
                </a:cubicBezTo>
                <a:cubicBezTo>
                  <a:pt x="140" y="0"/>
                  <a:pt x="113" y="24"/>
                  <a:pt x="111" y="55"/>
                </a:cubicBezTo>
                <a:cubicBezTo>
                  <a:pt x="110" y="62"/>
                  <a:pt x="110" y="62"/>
                  <a:pt x="11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19" y="107"/>
                  <a:pt x="45" y="152"/>
                  <a:pt x="66" y="189"/>
                </a:cubicBezTo>
                <a:cubicBezTo>
                  <a:pt x="81" y="215"/>
                  <a:pt x="94" y="237"/>
                  <a:pt x="103" y="257"/>
                </a:cubicBezTo>
                <a:cubicBezTo>
                  <a:pt x="162" y="383"/>
                  <a:pt x="192" y="481"/>
                  <a:pt x="206" y="545"/>
                </a:cubicBezTo>
                <a:cubicBezTo>
                  <a:pt x="365" y="545"/>
                  <a:pt x="365" y="545"/>
                  <a:pt x="365" y="545"/>
                </a:cubicBezTo>
                <a:lnTo>
                  <a:pt x="365" y="38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ïš1ïďe"/>
          <p:cNvSpPr txBox="1"/>
          <p:nvPr/>
        </p:nvSpPr>
        <p:spPr>
          <a:xfrm>
            <a:off x="6275777" y="2950729"/>
            <a:ext cx="347800" cy="291181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02</a:t>
            </a:r>
          </a:p>
        </p:txBody>
      </p:sp>
      <p:sp>
        <p:nvSpPr>
          <p:cNvPr id="7" name="îśḻidê"/>
          <p:cNvSpPr/>
          <p:nvPr/>
        </p:nvSpPr>
        <p:spPr bwMode="auto">
          <a:xfrm rot="10800000">
            <a:off x="5228026" y="3413074"/>
            <a:ext cx="843569" cy="1204025"/>
          </a:xfrm>
          <a:custGeom>
            <a:avLst/>
            <a:gdLst>
              <a:gd name="T0" fmla="*/ 0 w 386"/>
              <a:gd name="T1" fmla="*/ 164 h 551"/>
              <a:gd name="T2" fmla="*/ 42 w 386"/>
              <a:gd name="T3" fmla="*/ 187 h 551"/>
              <a:gd name="T4" fmla="*/ 62 w 386"/>
              <a:gd name="T5" fmla="*/ 239 h 551"/>
              <a:gd name="T6" fmla="*/ 42 w 386"/>
              <a:gd name="T7" fmla="*/ 291 h 551"/>
              <a:gd name="T8" fmla="*/ 0 w 386"/>
              <a:gd name="T9" fmla="*/ 314 h 551"/>
              <a:gd name="T10" fmla="*/ 0 w 386"/>
              <a:gd name="T11" fmla="*/ 488 h 551"/>
              <a:gd name="T12" fmla="*/ 139 w 386"/>
              <a:gd name="T13" fmla="*/ 488 h 551"/>
              <a:gd name="T14" fmla="*/ 139 w 386"/>
              <a:gd name="T15" fmla="*/ 496 h 551"/>
              <a:gd name="T16" fmla="*/ 199 w 386"/>
              <a:gd name="T17" fmla="*/ 551 h 551"/>
              <a:gd name="T18" fmla="*/ 258 w 386"/>
              <a:gd name="T19" fmla="*/ 496 h 551"/>
              <a:gd name="T20" fmla="*/ 259 w 386"/>
              <a:gd name="T21" fmla="*/ 488 h 551"/>
              <a:gd name="T22" fmla="*/ 366 w 386"/>
              <a:gd name="T23" fmla="*/ 488 h 551"/>
              <a:gd name="T24" fmla="*/ 386 w 386"/>
              <a:gd name="T25" fmla="*/ 397 h 551"/>
              <a:gd name="T26" fmla="*/ 0 w 386"/>
              <a:gd name="T27" fmla="*/ 0 h 551"/>
              <a:gd name="T28" fmla="*/ 0 w 386"/>
              <a:gd name="T29" fmla="*/ 164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6" h="551">
                <a:moveTo>
                  <a:pt x="0" y="164"/>
                </a:moveTo>
                <a:cubicBezTo>
                  <a:pt x="16" y="167"/>
                  <a:pt x="31" y="175"/>
                  <a:pt x="42" y="187"/>
                </a:cubicBezTo>
                <a:cubicBezTo>
                  <a:pt x="55" y="201"/>
                  <a:pt x="62" y="220"/>
                  <a:pt x="62" y="239"/>
                </a:cubicBezTo>
                <a:cubicBezTo>
                  <a:pt x="62" y="258"/>
                  <a:pt x="55" y="276"/>
                  <a:pt x="42" y="291"/>
                </a:cubicBezTo>
                <a:cubicBezTo>
                  <a:pt x="31" y="303"/>
                  <a:pt x="16" y="311"/>
                  <a:pt x="0" y="314"/>
                </a:cubicBezTo>
                <a:cubicBezTo>
                  <a:pt x="0" y="488"/>
                  <a:pt x="0" y="488"/>
                  <a:pt x="0" y="488"/>
                </a:cubicBezTo>
                <a:cubicBezTo>
                  <a:pt x="139" y="488"/>
                  <a:pt x="139" y="488"/>
                  <a:pt x="139" y="488"/>
                </a:cubicBezTo>
                <a:cubicBezTo>
                  <a:pt x="139" y="496"/>
                  <a:pt x="139" y="496"/>
                  <a:pt x="139" y="496"/>
                </a:cubicBezTo>
                <a:cubicBezTo>
                  <a:pt x="142" y="527"/>
                  <a:pt x="168" y="551"/>
                  <a:pt x="199" y="551"/>
                </a:cubicBezTo>
                <a:cubicBezTo>
                  <a:pt x="230" y="551"/>
                  <a:pt x="256" y="527"/>
                  <a:pt x="258" y="496"/>
                </a:cubicBezTo>
                <a:cubicBezTo>
                  <a:pt x="259" y="488"/>
                  <a:pt x="259" y="488"/>
                  <a:pt x="259" y="488"/>
                </a:cubicBezTo>
                <a:cubicBezTo>
                  <a:pt x="366" y="488"/>
                  <a:pt x="366" y="488"/>
                  <a:pt x="366" y="488"/>
                </a:cubicBezTo>
                <a:cubicBezTo>
                  <a:pt x="378" y="457"/>
                  <a:pt x="386" y="426"/>
                  <a:pt x="386" y="397"/>
                </a:cubicBezTo>
                <a:cubicBezTo>
                  <a:pt x="386" y="182"/>
                  <a:pt x="214" y="6"/>
                  <a:pt x="0" y="0"/>
                </a:cubicBezTo>
                <a:lnTo>
                  <a:pt x="0" y="1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ïslíḑe"/>
          <p:cNvSpPr txBox="1"/>
          <p:nvPr/>
        </p:nvSpPr>
        <p:spPr>
          <a:xfrm>
            <a:off x="5421666" y="3842179"/>
            <a:ext cx="347800" cy="291181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04</a:t>
            </a:r>
          </a:p>
        </p:txBody>
      </p:sp>
      <p:sp>
        <p:nvSpPr>
          <p:cNvPr id="9" name="íş1ídê"/>
          <p:cNvSpPr/>
          <p:nvPr/>
        </p:nvSpPr>
        <p:spPr bwMode="auto">
          <a:xfrm rot="10800000">
            <a:off x="5971468" y="3549495"/>
            <a:ext cx="993759" cy="1067603"/>
          </a:xfrm>
          <a:custGeom>
            <a:avLst/>
            <a:gdLst>
              <a:gd name="T0" fmla="*/ 122 w 454"/>
              <a:gd name="T1" fmla="*/ 489 h 489"/>
              <a:gd name="T2" fmla="*/ 145 w 454"/>
              <a:gd name="T3" fmla="*/ 447 h 489"/>
              <a:gd name="T4" fmla="*/ 196 w 454"/>
              <a:gd name="T5" fmla="*/ 426 h 489"/>
              <a:gd name="T6" fmla="*/ 248 w 454"/>
              <a:gd name="T7" fmla="*/ 447 h 489"/>
              <a:gd name="T8" fmla="*/ 271 w 454"/>
              <a:gd name="T9" fmla="*/ 489 h 489"/>
              <a:gd name="T10" fmla="*/ 391 w 454"/>
              <a:gd name="T11" fmla="*/ 489 h 489"/>
              <a:gd name="T12" fmla="*/ 391 w 454"/>
              <a:gd name="T13" fmla="*/ 299 h 489"/>
              <a:gd name="T14" fmla="*/ 399 w 454"/>
              <a:gd name="T15" fmla="*/ 298 h 489"/>
              <a:gd name="T16" fmla="*/ 454 w 454"/>
              <a:gd name="T17" fmla="*/ 239 h 489"/>
              <a:gd name="T18" fmla="*/ 399 w 454"/>
              <a:gd name="T19" fmla="*/ 179 h 489"/>
              <a:gd name="T20" fmla="*/ 391 w 454"/>
              <a:gd name="T21" fmla="*/ 179 h 489"/>
              <a:gd name="T22" fmla="*/ 391 w 454"/>
              <a:gd name="T23" fmla="*/ 0 h 489"/>
              <a:gd name="T24" fmla="*/ 0 w 454"/>
              <a:gd name="T25" fmla="*/ 397 h 489"/>
              <a:gd name="T26" fmla="*/ 19 w 454"/>
              <a:gd name="T27" fmla="*/ 489 h 489"/>
              <a:gd name="T28" fmla="*/ 122 w 454"/>
              <a:gd name="T29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4" h="489">
                <a:moveTo>
                  <a:pt x="122" y="489"/>
                </a:moveTo>
                <a:cubicBezTo>
                  <a:pt x="125" y="473"/>
                  <a:pt x="133" y="458"/>
                  <a:pt x="145" y="447"/>
                </a:cubicBezTo>
                <a:cubicBezTo>
                  <a:pt x="159" y="434"/>
                  <a:pt x="177" y="426"/>
                  <a:pt x="196" y="426"/>
                </a:cubicBezTo>
                <a:cubicBezTo>
                  <a:pt x="216" y="426"/>
                  <a:pt x="234" y="434"/>
                  <a:pt x="248" y="447"/>
                </a:cubicBezTo>
                <a:cubicBezTo>
                  <a:pt x="260" y="458"/>
                  <a:pt x="268" y="473"/>
                  <a:pt x="271" y="489"/>
                </a:cubicBezTo>
                <a:cubicBezTo>
                  <a:pt x="391" y="489"/>
                  <a:pt x="391" y="489"/>
                  <a:pt x="391" y="489"/>
                </a:cubicBezTo>
                <a:cubicBezTo>
                  <a:pt x="391" y="299"/>
                  <a:pt x="391" y="299"/>
                  <a:pt x="391" y="299"/>
                </a:cubicBezTo>
                <a:cubicBezTo>
                  <a:pt x="399" y="298"/>
                  <a:pt x="399" y="298"/>
                  <a:pt x="399" y="298"/>
                </a:cubicBezTo>
                <a:cubicBezTo>
                  <a:pt x="430" y="296"/>
                  <a:pt x="454" y="270"/>
                  <a:pt x="454" y="239"/>
                </a:cubicBezTo>
                <a:cubicBezTo>
                  <a:pt x="454" y="208"/>
                  <a:pt x="430" y="182"/>
                  <a:pt x="399" y="179"/>
                </a:cubicBezTo>
                <a:cubicBezTo>
                  <a:pt x="391" y="179"/>
                  <a:pt x="391" y="179"/>
                  <a:pt x="391" y="179"/>
                </a:cubicBezTo>
                <a:cubicBezTo>
                  <a:pt x="391" y="0"/>
                  <a:pt x="391" y="0"/>
                  <a:pt x="391" y="0"/>
                </a:cubicBezTo>
                <a:cubicBezTo>
                  <a:pt x="175" y="3"/>
                  <a:pt x="0" y="180"/>
                  <a:pt x="0" y="397"/>
                </a:cubicBezTo>
                <a:cubicBezTo>
                  <a:pt x="0" y="426"/>
                  <a:pt x="7" y="457"/>
                  <a:pt x="19" y="489"/>
                </a:cubicBezTo>
                <a:lnTo>
                  <a:pt x="122" y="4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îśḻíďé"/>
          <p:cNvSpPr txBox="1"/>
          <p:nvPr/>
        </p:nvSpPr>
        <p:spPr>
          <a:xfrm>
            <a:off x="6395506" y="3842179"/>
            <a:ext cx="347800" cy="291181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03</a:t>
            </a:r>
          </a:p>
        </p:txBody>
      </p:sp>
      <p:sp>
        <p:nvSpPr>
          <p:cNvPr id="14" name="iṥḷíḓê"/>
          <p:cNvSpPr/>
          <p:nvPr/>
        </p:nvSpPr>
        <p:spPr bwMode="auto">
          <a:xfrm rot="10800000">
            <a:off x="4938910" y="2170249"/>
            <a:ext cx="2314181" cy="2735965"/>
          </a:xfrm>
          <a:custGeom>
            <a:avLst/>
            <a:gdLst>
              <a:gd name="T0" fmla="*/ 774 w 1058"/>
              <a:gd name="T1" fmla="*/ 1252 h 1252"/>
              <a:gd name="T2" fmla="*/ 283 w 1058"/>
              <a:gd name="T3" fmla="*/ 1252 h 1252"/>
              <a:gd name="T4" fmla="*/ 248 w 1058"/>
              <a:gd name="T5" fmla="*/ 1218 h 1252"/>
              <a:gd name="T6" fmla="*/ 142 w 1058"/>
              <a:gd name="T7" fmla="*/ 887 h 1252"/>
              <a:gd name="T8" fmla="*/ 110 w 1058"/>
              <a:gd name="T9" fmla="*/ 831 h 1252"/>
              <a:gd name="T10" fmla="*/ 0 w 1058"/>
              <a:gd name="T11" fmla="*/ 529 h 1252"/>
              <a:gd name="T12" fmla="*/ 529 w 1058"/>
              <a:gd name="T13" fmla="*/ 0 h 1252"/>
              <a:gd name="T14" fmla="*/ 1058 w 1058"/>
              <a:gd name="T15" fmla="*/ 529 h 1252"/>
              <a:gd name="T16" fmla="*/ 947 w 1058"/>
              <a:gd name="T17" fmla="*/ 831 h 1252"/>
              <a:gd name="T18" fmla="*/ 916 w 1058"/>
              <a:gd name="T19" fmla="*/ 887 h 1252"/>
              <a:gd name="T20" fmla="*/ 810 w 1058"/>
              <a:gd name="T21" fmla="*/ 1218 h 1252"/>
              <a:gd name="T22" fmla="*/ 774 w 1058"/>
              <a:gd name="T23" fmla="*/ 1252 h 1252"/>
              <a:gd name="T24" fmla="*/ 315 w 1058"/>
              <a:gd name="T25" fmla="*/ 1180 h 1252"/>
              <a:gd name="T26" fmla="*/ 742 w 1058"/>
              <a:gd name="T27" fmla="*/ 1180 h 1252"/>
              <a:gd name="T28" fmla="*/ 851 w 1058"/>
              <a:gd name="T29" fmla="*/ 857 h 1252"/>
              <a:gd name="T30" fmla="*/ 885 w 1058"/>
              <a:gd name="T31" fmla="*/ 794 h 1252"/>
              <a:gd name="T32" fmla="*/ 986 w 1058"/>
              <a:gd name="T33" fmla="*/ 529 h 1252"/>
              <a:gd name="T34" fmla="*/ 529 w 1058"/>
              <a:gd name="T35" fmla="*/ 72 h 1252"/>
              <a:gd name="T36" fmla="*/ 72 w 1058"/>
              <a:gd name="T37" fmla="*/ 529 h 1252"/>
              <a:gd name="T38" fmla="*/ 172 w 1058"/>
              <a:gd name="T39" fmla="*/ 794 h 1252"/>
              <a:gd name="T40" fmla="*/ 207 w 1058"/>
              <a:gd name="T41" fmla="*/ 857 h 1252"/>
              <a:gd name="T42" fmla="*/ 315 w 1058"/>
              <a:gd name="T43" fmla="*/ 11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8" h="1252">
                <a:moveTo>
                  <a:pt x="774" y="1252"/>
                </a:moveTo>
                <a:cubicBezTo>
                  <a:pt x="283" y="1252"/>
                  <a:pt x="283" y="1252"/>
                  <a:pt x="283" y="1252"/>
                </a:cubicBezTo>
                <a:cubicBezTo>
                  <a:pt x="264" y="1252"/>
                  <a:pt x="249" y="1237"/>
                  <a:pt x="248" y="1218"/>
                </a:cubicBezTo>
                <a:cubicBezTo>
                  <a:pt x="247" y="1217"/>
                  <a:pt x="239" y="1097"/>
                  <a:pt x="142" y="887"/>
                </a:cubicBezTo>
                <a:cubicBezTo>
                  <a:pt x="135" y="873"/>
                  <a:pt x="123" y="853"/>
                  <a:pt x="110" y="831"/>
                </a:cubicBezTo>
                <a:cubicBezTo>
                  <a:pt x="66" y="755"/>
                  <a:pt x="0" y="640"/>
                  <a:pt x="0" y="529"/>
                </a:cubicBezTo>
                <a:cubicBezTo>
                  <a:pt x="0" y="238"/>
                  <a:pt x="237" y="0"/>
                  <a:pt x="529" y="0"/>
                </a:cubicBezTo>
                <a:cubicBezTo>
                  <a:pt x="820" y="0"/>
                  <a:pt x="1058" y="238"/>
                  <a:pt x="1058" y="529"/>
                </a:cubicBezTo>
                <a:cubicBezTo>
                  <a:pt x="1058" y="640"/>
                  <a:pt x="991" y="755"/>
                  <a:pt x="947" y="831"/>
                </a:cubicBezTo>
                <a:cubicBezTo>
                  <a:pt x="934" y="853"/>
                  <a:pt x="923" y="873"/>
                  <a:pt x="916" y="887"/>
                </a:cubicBezTo>
                <a:cubicBezTo>
                  <a:pt x="818" y="1097"/>
                  <a:pt x="810" y="1217"/>
                  <a:pt x="810" y="1218"/>
                </a:cubicBezTo>
                <a:cubicBezTo>
                  <a:pt x="809" y="1237"/>
                  <a:pt x="793" y="1252"/>
                  <a:pt x="774" y="1252"/>
                </a:cubicBezTo>
                <a:close/>
                <a:moveTo>
                  <a:pt x="315" y="1180"/>
                </a:moveTo>
                <a:cubicBezTo>
                  <a:pt x="742" y="1180"/>
                  <a:pt x="742" y="1180"/>
                  <a:pt x="742" y="1180"/>
                </a:cubicBezTo>
                <a:cubicBezTo>
                  <a:pt x="751" y="1127"/>
                  <a:pt x="776" y="1017"/>
                  <a:pt x="851" y="857"/>
                </a:cubicBezTo>
                <a:cubicBezTo>
                  <a:pt x="859" y="840"/>
                  <a:pt x="871" y="819"/>
                  <a:pt x="885" y="794"/>
                </a:cubicBezTo>
                <a:cubicBezTo>
                  <a:pt x="928" y="721"/>
                  <a:pt x="986" y="621"/>
                  <a:pt x="986" y="529"/>
                </a:cubicBezTo>
                <a:cubicBezTo>
                  <a:pt x="986" y="277"/>
                  <a:pt x="781" y="72"/>
                  <a:pt x="529" y="72"/>
                </a:cubicBezTo>
                <a:cubicBezTo>
                  <a:pt x="277" y="72"/>
                  <a:pt x="72" y="277"/>
                  <a:pt x="72" y="529"/>
                </a:cubicBezTo>
                <a:cubicBezTo>
                  <a:pt x="72" y="621"/>
                  <a:pt x="130" y="721"/>
                  <a:pt x="172" y="794"/>
                </a:cubicBezTo>
                <a:cubicBezTo>
                  <a:pt x="187" y="819"/>
                  <a:pt x="199" y="840"/>
                  <a:pt x="207" y="857"/>
                </a:cubicBezTo>
                <a:cubicBezTo>
                  <a:pt x="281" y="1017"/>
                  <a:pt x="307" y="1127"/>
                  <a:pt x="315" y="118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íṡḷïḋe"/>
          <p:cNvSpPr/>
          <p:nvPr/>
        </p:nvSpPr>
        <p:spPr bwMode="auto">
          <a:xfrm rot="10800000">
            <a:off x="5488356" y="1146452"/>
            <a:ext cx="1182748" cy="948702"/>
          </a:xfrm>
          <a:custGeom>
            <a:avLst/>
            <a:gdLst>
              <a:gd name="T0" fmla="*/ 495 w 541"/>
              <a:gd name="T1" fmla="*/ 223 h 434"/>
              <a:gd name="T2" fmla="*/ 540 w 541"/>
              <a:gd name="T3" fmla="*/ 168 h 434"/>
              <a:gd name="T4" fmla="*/ 494 w 541"/>
              <a:gd name="T5" fmla="*/ 112 h 434"/>
              <a:gd name="T6" fmla="*/ 540 w 541"/>
              <a:gd name="T7" fmla="*/ 57 h 434"/>
              <a:gd name="T8" fmla="*/ 483 w 541"/>
              <a:gd name="T9" fmla="*/ 0 h 434"/>
              <a:gd name="T10" fmla="*/ 56 w 541"/>
              <a:gd name="T11" fmla="*/ 0 h 434"/>
              <a:gd name="T12" fmla="*/ 0 w 541"/>
              <a:gd name="T13" fmla="*/ 56 h 434"/>
              <a:gd name="T14" fmla="*/ 46 w 541"/>
              <a:gd name="T15" fmla="*/ 112 h 434"/>
              <a:gd name="T16" fmla="*/ 0 w 541"/>
              <a:gd name="T17" fmla="*/ 167 h 434"/>
              <a:gd name="T18" fmla="*/ 46 w 541"/>
              <a:gd name="T19" fmla="*/ 223 h 434"/>
              <a:gd name="T20" fmla="*/ 1 w 541"/>
              <a:gd name="T21" fmla="*/ 278 h 434"/>
              <a:gd name="T22" fmla="*/ 57 w 541"/>
              <a:gd name="T23" fmla="*/ 334 h 434"/>
              <a:gd name="T24" fmla="*/ 157 w 541"/>
              <a:gd name="T25" fmla="*/ 334 h 434"/>
              <a:gd name="T26" fmla="*/ 161 w 541"/>
              <a:gd name="T27" fmla="*/ 351 h 434"/>
              <a:gd name="T28" fmla="*/ 272 w 541"/>
              <a:gd name="T29" fmla="*/ 433 h 434"/>
              <a:gd name="T30" fmla="*/ 383 w 541"/>
              <a:gd name="T31" fmla="*/ 335 h 434"/>
              <a:gd name="T32" fmla="*/ 484 w 541"/>
              <a:gd name="T33" fmla="*/ 335 h 434"/>
              <a:gd name="T34" fmla="*/ 541 w 541"/>
              <a:gd name="T35" fmla="*/ 278 h 434"/>
              <a:gd name="T36" fmla="*/ 495 w 541"/>
              <a:gd name="T37" fmla="*/ 223 h 434"/>
              <a:gd name="T38" fmla="*/ 423 w 541"/>
              <a:gd name="T39" fmla="*/ 241 h 434"/>
              <a:gd name="T40" fmla="*/ 118 w 541"/>
              <a:gd name="T41" fmla="*/ 241 h 434"/>
              <a:gd name="T42" fmla="*/ 104 w 541"/>
              <a:gd name="T43" fmla="*/ 227 h 434"/>
              <a:gd name="T44" fmla="*/ 118 w 541"/>
              <a:gd name="T45" fmla="*/ 213 h 434"/>
              <a:gd name="T46" fmla="*/ 423 w 541"/>
              <a:gd name="T47" fmla="*/ 213 h 434"/>
              <a:gd name="T48" fmla="*/ 437 w 541"/>
              <a:gd name="T49" fmla="*/ 227 h 434"/>
              <a:gd name="T50" fmla="*/ 423 w 541"/>
              <a:gd name="T51" fmla="*/ 241 h 434"/>
              <a:gd name="T52" fmla="*/ 423 w 541"/>
              <a:gd name="T53" fmla="*/ 116 h 434"/>
              <a:gd name="T54" fmla="*/ 118 w 541"/>
              <a:gd name="T55" fmla="*/ 116 h 434"/>
              <a:gd name="T56" fmla="*/ 104 w 541"/>
              <a:gd name="T57" fmla="*/ 102 h 434"/>
              <a:gd name="T58" fmla="*/ 118 w 541"/>
              <a:gd name="T59" fmla="*/ 88 h 434"/>
              <a:gd name="T60" fmla="*/ 423 w 541"/>
              <a:gd name="T61" fmla="*/ 88 h 434"/>
              <a:gd name="T62" fmla="*/ 437 w 541"/>
              <a:gd name="T63" fmla="*/ 102 h 434"/>
              <a:gd name="T64" fmla="*/ 423 w 541"/>
              <a:gd name="T65" fmla="*/ 1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" h="434">
                <a:moveTo>
                  <a:pt x="495" y="223"/>
                </a:moveTo>
                <a:cubicBezTo>
                  <a:pt x="521" y="218"/>
                  <a:pt x="540" y="195"/>
                  <a:pt x="540" y="168"/>
                </a:cubicBezTo>
                <a:cubicBezTo>
                  <a:pt x="540" y="140"/>
                  <a:pt x="520" y="117"/>
                  <a:pt x="494" y="112"/>
                </a:cubicBezTo>
                <a:cubicBezTo>
                  <a:pt x="520" y="107"/>
                  <a:pt x="540" y="84"/>
                  <a:pt x="540" y="57"/>
                </a:cubicBezTo>
                <a:cubicBezTo>
                  <a:pt x="540" y="26"/>
                  <a:pt x="514" y="0"/>
                  <a:pt x="48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4"/>
                  <a:pt x="20" y="107"/>
                  <a:pt x="46" y="112"/>
                </a:cubicBezTo>
                <a:cubicBezTo>
                  <a:pt x="20" y="117"/>
                  <a:pt x="0" y="140"/>
                  <a:pt x="0" y="167"/>
                </a:cubicBezTo>
                <a:cubicBezTo>
                  <a:pt x="0" y="195"/>
                  <a:pt x="20" y="218"/>
                  <a:pt x="46" y="223"/>
                </a:cubicBezTo>
                <a:cubicBezTo>
                  <a:pt x="20" y="228"/>
                  <a:pt x="1" y="250"/>
                  <a:pt x="1" y="278"/>
                </a:cubicBezTo>
                <a:cubicBezTo>
                  <a:pt x="1" y="309"/>
                  <a:pt x="26" y="334"/>
                  <a:pt x="57" y="334"/>
                </a:cubicBezTo>
                <a:cubicBezTo>
                  <a:pt x="157" y="334"/>
                  <a:pt x="157" y="334"/>
                  <a:pt x="157" y="334"/>
                </a:cubicBezTo>
                <a:cubicBezTo>
                  <a:pt x="158" y="340"/>
                  <a:pt x="159" y="345"/>
                  <a:pt x="161" y="351"/>
                </a:cubicBezTo>
                <a:cubicBezTo>
                  <a:pt x="175" y="399"/>
                  <a:pt x="219" y="434"/>
                  <a:pt x="272" y="433"/>
                </a:cubicBezTo>
                <a:cubicBezTo>
                  <a:pt x="331" y="433"/>
                  <a:pt x="380" y="392"/>
                  <a:pt x="383" y="335"/>
                </a:cubicBezTo>
                <a:cubicBezTo>
                  <a:pt x="484" y="335"/>
                  <a:pt x="484" y="335"/>
                  <a:pt x="484" y="335"/>
                </a:cubicBezTo>
                <a:cubicBezTo>
                  <a:pt x="515" y="335"/>
                  <a:pt x="541" y="309"/>
                  <a:pt x="541" y="278"/>
                </a:cubicBezTo>
                <a:cubicBezTo>
                  <a:pt x="541" y="251"/>
                  <a:pt x="521" y="228"/>
                  <a:pt x="495" y="223"/>
                </a:cubicBezTo>
                <a:close/>
                <a:moveTo>
                  <a:pt x="423" y="241"/>
                </a:moveTo>
                <a:cubicBezTo>
                  <a:pt x="118" y="241"/>
                  <a:pt x="118" y="241"/>
                  <a:pt x="118" y="241"/>
                </a:cubicBezTo>
                <a:cubicBezTo>
                  <a:pt x="110" y="241"/>
                  <a:pt x="104" y="234"/>
                  <a:pt x="104" y="227"/>
                </a:cubicBezTo>
                <a:cubicBezTo>
                  <a:pt x="104" y="219"/>
                  <a:pt x="110" y="213"/>
                  <a:pt x="118" y="213"/>
                </a:cubicBezTo>
                <a:cubicBezTo>
                  <a:pt x="423" y="213"/>
                  <a:pt x="423" y="213"/>
                  <a:pt x="423" y="213"/>
                </a:cubicBezTo>
                <a:cubicBezTo>
                  <a:pt x="431" y="213"/>
                  <a:pt x="437" y="219"/>
                  <a:pt x="437" y="227"/>
                </a:cubicBezTo>
                <a:cubicBezTo>
                  <a:pt x="437" y="234"/>
                  <a:pt x="431" y="241"/>
                  <a:pt x="423" y="241"/>
                </a:cubicBezTo>
                <a:close/>
                <a:moveTo>
                  <a:pt x="423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04" y="110"/>
                  <a:pt x="104" y="102"/>
                </a:cubicBezTo>
                <a:cubicBezTo>
                  <a:pt x="104" y="95"/>
                  <a:pt x="110" y="88"/>
                  <a:pt x="118" y="88"/>
                </a:cubicBezTo>
                <a:cubicBezTo>
                  <a:pt x="423" y="88"/>
                  <a:pt x="423" y="88"/>
                  <a:pt x="423" y="88"/>
                </a:cubicBezTo>
                <a:cubicBezTo>
                  <a:pt x="431" y="88"/>
                  <a:pt x="437" y="95"/>
                  <a:pt x="437" y="102"/>
                </a:cubicBezTo>
                <a:cubicBezTo>
                  <a:pt x="437" y="110"/>
                  <a:pt x="431" y="116"/>
                  <a:pt x="423" y="1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5963" y="0"/>
            <a:ext cx="0" cy="1313642"/>
          </a:xfrm>
          <a:prstGeom prst="line">
            <a:avLst/>
          </a:prstGeom>
          <a:ln w="165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íṡ1íḑè"/>
          <p:cNvSpPr txBox="1"/>
          <p:nvPr/>
        </p:nvSpPr>
        <p:spPr bwMode="auto">
          <a:xfrm>
            <a:off x="0" y="5715259"/>
            <a:ext cx="12192000" cy="441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conclusion</a:t>
            </a:r>
          </a:p>
        </p:txBody>
      </p:sp>
      <p:sp>
        <p:nvSpPr>
          <p:cNvPr id="18" name="Shape 6065"/>
          <p:cNvSpPr/>
          <p:nvPr/>
        </p:nvSpPr>
        <p:spPr>
          <a:xfrm>
            <a:off x="727728" y="1547489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Shape 6066"/>
          <p:cNvSpPr/>
          <p:nvPr/>
        </p:nvSpPr>
        <p:spPr>
          <a:xfrm>
            <a:off x="876799" y="1695512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cs typeface="+mn-ea"/>
              <a:sym typeface="+mn-lt"/>
            </a:endParaRPr>
          </a:p>
        </p:txBody>
      </p:sp>
      <p:sp>
        <p:nvSpPr>
          <p:cNvPr id="20" name="Rectangle 30"/>
          <p:cNvSpPr/>
          <p:nvPr/>
        </p:nvSpPr>
        <p:spPr bwMode="auto">
          <a:xfrm>
            <a:off x="1386424" y="1679065"/>
            <a:ext cx="3523335" cy="143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掌握前后端开发流程与技术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   分析需求、明确范围、原型设计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>
                <a:solidFill>
                  <a:srgbClr val="000000"/>
                </a:solidFill>
                <a:cs typeface="+mn-ea"/>
                <a:sym typeface="+mn-lt"/>
              </a:rPr>
              <a:t>   </a:t>
            </a:r>
            <a:r>
              <a:rPr lang="zh-CN" altLang="en-US" sz="1200">
                <a:solidFill>
                  <a:srgbClr val="000000"/>
                </a:solidFill>
                <a:cs typeface="+mn-ea"/>
                <a:sym typeface="+mn-lt"/>
              </a:rPr>
              <a:t>创建接口、前端布局、数据库搭建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>
                <a:solidFill>
                  <a:srgbClr val="000000"/>
                </a:solidFill>
                <a:cs typeface="+mn-ea"/>
                <a:sym typeface="+mn-lt"/>
              </a:rPr>
              <a:t>   </a:t>
            </a:r>
            <a:r>
              <a:rPr lang="zh-CN" altLang="en-US" sz="1200">
                <a:solidFill>
                  <a:srgbClr val="000000"/>
                </a:solidFill>
                <a:cs typeface="+mn-ea"/>
                <a:sym typeface="+mn-lt"/>
              </a:rPr>
              <a:t>接口开发、交互测试、服务器</a:t>
            </a: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部署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1" name="TextBox 31"/>
          <p:cNvSpPr txBox="1"/>
          <p:nvPr/>
        </p:nvSpPr>
        <p:spPr bwMode="auto">
          <a:xfrm>
            <a:off x="1420537" y="1351275"/>
            <a:ext cx="352333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开发技术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Shape 6065"/>
          <p:cNvSpPr/>
          <p:nvPr/>
        </p:nvSpPr>
        <p:spPr>
          <a:xfrm>
            <a:off x="727728" y="3720155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Shape 6066"/>
          <p:cNvSpPr/>
          <p:nvPr/>
        </p:nvSpPr>
        <p:spPr>
          <a:xfrm>
            <a:off x="876799" y="3868178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cs typeface="+mn-ea"/>
              <a:sym typeface="+mn-lt"/>
            </a:endParaRPr>
          </a:p>
        </p:txBody>
      </p:sp>
      <p:sp>
        <p:nvSpPr>
          <p:cNvPr id="25" name="Rectangle 30"/>
          <p:cNvSpPr/>
          <p:nvPr/>
        </p:nvSpPr>
        <p:spPr bwMode="auto">
          <a:xfrm>
            <a:off x="1420537" y="3936821"/>
            <a:ext cx="3523335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团队成员要保持积极心态</a:t>
            </a: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    </a:t>
            </a: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营造积极环境、成员互相砥砺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    </a:t>
            </a: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追求卓越、提高效率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6" name="TextBox 31"/>
          <p:cNvSpPr txBox="1"/>
          <p:nvPr/>
        </p:nvSpPr>
        <p:spPr bwMode="auto">
          <a:xfrm>
            <a:off x="1420537" y="3523941"/>
            <a:ext cx="352333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心态建设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Shape 6065"/>
          <p:cNvSpPr/>
          <p:nvPr/>
        </p:nvSpPr>
        <p:spPr>
          <a:xfrm>
            <a:off x="7520244" y="1547489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Shape 6066"/>
          <p:cNvSpPr/>
          <p:nvPr/>
        </p:nvSpPr>
        <p:spPr>
          <a:xfrm>
            <a:off x="7669315" y="1695512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cs typeface="+mn-ea"/>
              <a:sym typeface="+mn-lt"/>
            </a:endParaRPr>
          </a:p>
        </p:txBody>
      </p:sp>
      <p:sp>
        <p:nvSpPr>
          <p:cNvPr id="30" name="Rectangle 30"/>
          <p:cNvSpPr/>
          <p:nvPr/>
        </p:nvSpPr>
        <p:spPr bwMode="auto">
          <a:xfrm>
            <a:off x="8213053" y="1764155"/>
            <a:ext cx="3523335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1" name="TextBox 31"/>
          <p:cNvSpPr txBox="1"/>
          <p:nvPr/>
        </p:nvSpPr>
        <p:spPr bwMode="auto">
          <a:xfrm>
            <a:off x="8213053" y="1351275"/>
            <a:ext cx="352333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团队协作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Shape 6065"/>
          <p:cNvSpPr/>
          <p:nvPr/>
        </p:nvSpPr>
        <p:spPr>
          <a:xfrm>
            <a:off x="7520244" y="3720155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Shape 6066"/>
          <p:cNvSpPr/>
          <p:nvPr/>
        </p:nvSpPr>
        <p:spPr>
          <a:xfrm>
            <a:off x="7669315" y="3868178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cs typeface="+mn-ea"/>
              <a:sym typeface="+mn-lt"/>
            </a:endParaRPr>
          </a:p>
        </p:txBody>
      </p:sp>
      <p:sp>
        <p:nvSpPr>
          <p:cNvPr id="35" name="Rectangle 30"/>
          <p:cNvSpPr/>
          <p:nvPr/>
        </p:nvSpPr>
        <p:spPr bwMode="auto">
          <a:xfrm>
            <a:off x="8213053" y="3936821"/>
            <a:ext cx="3523335" cy="124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团队成员明确了今后的学习规划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项目规划与技术同等重要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工作效率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6" name="TextBox 31"/>
          <p:cNvSpPr txBox="1"/>
          <p:nvPr/>
        </p:nvSpPr>
        <p:spPr bwMode="auto">
          <a:xfrm>
            <a:off x="8213053" y="3523941"/>
            <a:ext cx="352333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发展理念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5579" y="222669"/>
            <a:ext cx="10850563" cy="663575"/>
          </a:xfrm>
        </p:spPr>
        <p:txBody>
          <a:bodyPr/>
          <a:lstStyle/>
          <a:p>
            <a:r>
              <a:rPr lang="zh-CN" altLang="en-US" sz="2800" dirty="0"/>
              <a:t>项目收获</a:t>
            </a: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0392B925-A39D-49A6-BB13-0BCDEC1C807C}"/>
              </a:ext>
            </a:extLst>
          </p:cNvPr>
          <p:cNvSpPr/>
          <p:nvPr/>
        </p:nvSpPr>
        <p:spPr bwMode="auto">
          <a:xfrm>
            <a:off x="8247166" y="1720396"/>
            <a:ext cx="3523335" cy="120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明确任务分工、制定计划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200">
                <a:solidFill>
                  <a:srgbClr val="000000"/>
                </a:solidFill>
                <a:cs typeface="+mn-ea"/>
                <a:sym typeface="+mn-lt"/>
              </a:rPr>
              <a:t>需求对接、测试完善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及时反映问题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3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 flipH="1">
            <a:off x="683058" y="595087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533869" y="1957035"/>
            <a:ext cx="8818440" cy="1969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非常感谢您</a:t>
            </a:r>
            <a:r>
              <a:rPr lang="zh-CN" altLang="en-US" sz="5400" b="1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的观看</a:t>
            </a:r>
            <a:r>
              <a:rPr lang="en-US" altLang="zh-CN" sz="5400" b="1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!</a:t>
            </a:r>
          </a:p>
          <a:p>
            <a:r>
              <a:rPr lang="en-US" altLang="zh-CN" sz="4000" b="1">
                <a:solidFill>
                  <a:schemeClr val="tx1">
                    <a:lumMod val="85000"/>
                    <a:lumOff val="15000"/>
                  </a:schemeClr>
                </a:solidFill>
                <a:ea typeface="站酷快乐体2016修订版" panose="02010600030101010101" pitchFamily="2" charset="-122"/>
              </a:rPr>
              <a:t>Thank you very much for watching!</a:t>
            </a:r>
          </a:p>
          <a:p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CE3B10-DE63-8CD1-9CFE-64B85900B4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832" y="751988"/>
            <a:ext cx="1387475" cy="440079"/>
          </a:xfrm>
          <a:prstGeom prst="rect">
            <a:avLst/>
          </a:prstGeom>
        </p:spPr>
      </p:pic>
      <p:grpSp>
        <p:nvGrpSpPr>
          <p:cNvPr id="53" name="组合 52">
            <a:extLst>
              <a:ext uri="{FF2B5EF4-FFF2-40B4-BE49-F238E27FC236}">
                <a16:creationId xmlns:a16="http://schemas.microsoft.com/office/drawing/2014/main" id="{1BA69D0C-1EE7-5A75-73D2-D7075475306D}"/>
              </a:ext>
            </a:extLst>
          </p:cNvPr>
          <p:cNvGrpSpPr/>
          <p:nvPr/>
        </p:nvGrpSpPr>
        <p:grpSpPr>
          <a:xfrm>
            <a:off x="1437071" y="4813906"/>
            <a:ext cx="2879011" cy="406604"/>
            <a:chOff x="1325080" y="5253033"/>
            <a:chExt cx="2879011" cy="40660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10075444-3BC7-A90D-A2F9-927849013DCF}"/>
                </a:ext>
              </a:extLst>
            </p:cNvPr>
            <p:cNvGrpSpPr/>
            <p:nvPr/>
          </p:nvGrpSpPr>
          <p:grpSpPr>
            <a:xfrm>
              <a:off x="1546569" y="5253033"/>
              <a:ext cx="2443931" cy="391431"/>
              <a:chOff x="1546569" y="5326964"/>
              <a:chExt cx="2443931" cy="317500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3F4DEC3A-48FE-66E2-51B2-336158117A51}"/>
                  </a:ext>
                </a:extLst>
              </p:cNvPr>
              <p:cNvSpPr/>
              <p:nvPr/>
            </p:nvSpPr>
            <p:spPr>
              <a:xfrm>
                <a:off x="1692618" y="5326964"/>
                <a:ext cx="2143937" cy="3175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D390545-2004-5CCB-5C24-3FD806F8BC6C}"/>
                  </a:ext>
                </a:extLst>
              </p:cNvPr>
              <p:cNvSpPr/>
              <p:nvPr/>
            </p:nvSpPr>
            <p:spPr>
              <a:xfrm>
                <a:off x="1546569" y="5326964"/>
                <a:ext cx="292100" cy="3175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128AB156-03B9-2252-C01D-210C58AAE42E}"/>
                  </a:ext>
                </a:extLst>
              </p:cNvPr>
              <p:cNvSpPr/>
              <p:nvPr/>
            </p:nvSpPr>
            <p:spPr>
              <a:xfrm>
                <a:off x="3698400" y="5326964"/>
                <a:ext cx="292100" cy="3175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5" name="文本占位符 1110">
              <a:extLst>
                <a:ext uri="{FF2B5EF4-FFF2-40B4-BE49-F238E27FC236}">
                  <a16:creationId xmlns:a16="http://schemas.microsoft.com/office/drawing/2014/main" id="{A704899A-4FF6-6BA3-BAAA-CD15CFBB6CD4}"/>
                </a:ext>
              </a:extLst>
            </p:cNvPr>
            <p:cNvSpPr txBox="1"/>
            <p:nvPr/>
          </p:nvSpPr>
          <p:spPr>
            <a:xfrm>
              <a:off x="1325080" y="5268206"/>
              <a:ext cx="2879011" cy="3914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r" defTabSz="913765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500" b="0" kern="1200">
                  <a:solidFill>
                    <a:srgbClr val="08A0E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汇报人</a:t>
              </a:r>
              <a:r>
                <a:rPr lang="zh-CN" altLang="en-US" sz="180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：陈秦、邓晨程</a:t>
              </a:r>
              <a:endPara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722ECAD-4E1D-4500-986D-2D601D4AB73C}"/>
              </a:ext>
            </a:extLst>
          </p:cNvPr>
          <p:cNvGrpSpPr/>
          <p:nvPr/>
        </p:nvGrpSpPr>
        <p:grpSpPr>
          <a:xfrm>
            <a:off x="4558353" y="4818277"/>
            <a:ext cx="2464451" cy="407842"/>
            <a:chOff x="5961127" y="-980254"/>
            <a:chExt cx="3182749" cy="40784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423ADDD1-9305-AC34-8A42-53317AEAEC81}"/>
                </a:ext>
              </a:extLst>
            </p:cNvPr>
            <p:cNvGrpSpPr/>
            <p:nvPr/>
          </p:nvGrpSpPr>
          <p:grpSpPr>
            <a:xfrm>
              <a:off x="6196432" y="-979684"/>
              <a:ext cx="2858407" cy="391432"/>
              <a:chOff x="6196432" y="-979684"/>
              <a:chExt cx="2858407" cy="391432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3ACD8581-7F64-8C5A-40BA-FA7CDFA7A8ED}"/>
                  </a:ext>
                </a:extLst>
              </p:cNvPr>
              <p:cNvSpPr/>
              <p:nvPr/>
            </p:nvSpPr>
            <p:spPr>
              <a:xfrm>
                <a:off x="6322310" y="-979684"/>
                <a:ext cx="2586479" cy="39143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ECD58630-C303-8D7E-4AEA-66EE21309103}"/>
                  </a:ext>
                </a:extLst>
              </p:cNvPr>
              <p:cNvSpPr/>
              <p:nvPr/>
            </p:nvSpPr>
            <p:spPr>
              <a:xfrm>
                <a:off x="6196432" y="-979683"/>
                <a:ext cx="292100" cy="3914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AC8B50D-E33F-807E-1E58-206F65B0B7E5}"/>
                  </a:ext>
                </a:extLst>
              </p:cNvPr>
              <p:cNvSpPr/>
              <p:nvPr/>
            </p:nvSpPr>
            <p:spPr>
              <a:xfrm>
                <a:off x="8762739" y="-979683"/>
                <a:ext cx="292100" cy="3914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文本占位符 1111">
              <a:extLst>
                <a:ext uri="{FF2B5EF4-FFF2-40B4-BE49-F238E27FC236}">
                  <a16:creationId xmlns:a16="http://schemas.microsoft.com/office/drawing/2014/main" id="{8BA98D2D-C973-4033-00DD-C7B4789BBD87}"/>
                </a:ext>
              </a:extLst>
            </p:cNvPr>
            <p:cNvSpPr txBox="1"/>
            <p:nvPr/>
          </p:nvSpPr>
          <p:spPr>
            <a:xfrm>
              <a:off x="5961127" y="-980254"/>
              <a:ext cx="3182749" cy="4078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r" defTabSz="913765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500" b="0" kern="1200">
                  <a:solidFill>
                    <a:srgbClr val="08A0E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800" dirty="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指导</a:t>
              </a:r>
              <a:r>
                <a:rPr lang="zh-CN" altLang="en-US" sz="180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老师</a:t>
              </a:r>
              <a:r>
                <a:rPr kumimoji="0" lang="zh-CN" altLang="en-US" sz="1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lang="zh-CN" altLang="en-US" sz="180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王伟杰</a:t>
              </a:r>
              <a:endParaRPr kumimoji="0" lang="en-US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A96C3D3-8094-E0DB-0F35-E9DDB4AC39B3}"/>
              </a:ext>
            </a:extLst>
          </p:cNvPr>
          <p:cNvGrpSpPr/>
          <p:nvPr/>
        </p:nvGrpSpPr>
        <p:grpSpPr>
          <a:xfrm>
            <a:off x="1398847" y="4813912"/>
            <a:ext cx="2879011" cy="419127"/>
            <a:chOff x="1286856" y="5253039"/>
            <a:chExt cx="2879011" cy="419127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476193B8-E20B-0FCE-0D32-3D43F6AF5A94}"/>
                </a:ext>
              </a:extLst>
            </p:cNvPr>
            <p:cNvGrpSpPr/>
            <p:nvPr/>
          </p:nvGrpSpPr>
          <p:grpSpPr>
            <a:xfrm>
              <a:off x="1546569" y="5253039"/>
              <a:ext cx="2443931" cy="391434"/>
              <a:chOff x="1546569" y="5326962"/>
              <a:chExt cx="2443931" cy="317502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62CA28F-41A8-AEC6-40EB-75E6865EDAB2}"/>
                  </a:ext>
                </a:extLst>
              </p:cNvPr>
              <p:cNvSpPr/>
              <p:nvPr/>
            </p:nvSpPr>
            <p:spPr>
              <a:xfrm>
                <a:off x="1692618" y="5326964"/>
                <a:ext cx="2143937" cy="3175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814F5655-14E5-A2BD-9925-7D3F14CCD9A2}"/>
                  </a:ext>
                </a:extLst>
              </p:cNvPr>
              <p:cNvSpPr/>
              <p:nvPr/>
            </p:nvSpPr>
            <p:spPr>
              <a:xfrm>
                <a:off x="1546569" y="5326964"/>
                <a:ext cx="292100" cy="3175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70821514-6329-CCF3-6C05-6ECAD43B69E2}"/>
                  </a:ext>
                </a:extLst>
              </p:cNvPr>
              <p:cNvSpPr/>
              <p:nvPr/>
            </p:nvSpPr>
            <p:spPr>
              <a:xfrm>
                <a:off x="3698400" y="5326962"/>
                <a:ext cx="292100" cy="3175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文本占位符 1110">
              <a:extLst>
                <a:ext uri="{FF2B5EF4-FFF2-40B4-BE49-F238E27FC236}">
                  <a16:creationId xmlns:a16="http://schemas.microsoft.com/office/drawing/2014/main" id="{7BC82117-3DF6-4FDD-DC88-C695F55447BA}"/>
                </a:ext>
              </a:extLst>
            </p:cNvPr>
            <p:cNvSpPr txBox="1"/>
            <p:nvPr/>
          </p:nvSpPr>
          <p:spPr>
            <a:xfrm>
              <a:off x="1286856" y="5280735"/>
              <a:ext cx="2879011" cy="3914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r" defTabSz="913765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500" b="0" kern="1200">
                  <a:solidFill>
                    <a:srgbClr val="08A0E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汇报人</a:t>
              </a:r>
              <a:r>
                <a:rPr lang="zh-CN" altLang="en-US" sz="1800">
                  <a:solidFill>
                    <a:schemeClr val="tx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：陈秦、邓晨程</a:t>
              </a:r>
              <a:endPara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C0FCE0D-C013-64D9-C481-6A9D427D25EE}"/>
              </a:ext>
            </a:extLst>
          </p:cNvPr>
          <p:cNvGrpSpPr/>
          <p:nvPr/>
        </p:nvGrpSpPr>
        <p:grpSpPr>
          <a:xfrm>
            <a:off x="4607171" y="4812668"/>
            <a:ext cx="2464451" cy="407842"/>
            <a:chOff x="6024174" y="-985863"/>
            <a:chExt cx="3182749" cy="407842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DA0CB13C-4051-8E5F-5567-BF35B7FB7EA5}"/>
                </a:ext>
              </a:extLst>
            </p:cNvPr>
            <p:cNvGrpSpPr/>
            <p:nvPr/>
          </p:nvGrpSpPr>
          <p:grpSpPr>
            <a:xfrm>
              <a:off x="6196432" y="-979684"/>
              <a:ext cx="2858407" cy="391432"/>
              <a:chOff x="6196432" y="-979684"/>
              <a:chExt cx="2858407" cy="391432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C18ED4E-7C6C-B7E4-017B-99883AC2248E}"/>
                  </a:ext>
                </a:extLst>
              </p:cNvPr>
              <p:cNvSpPr/>
              <p:nvPr/>
            </p:nvSpPr>
            <p:spPr>
              <a:xfrm>
                <a:off x="6322310" y="-979684"/>
                <a:ext cx="2586479" cy="39143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11E21027-741B-6CF9-1F05-8EFE11253A29}"/>
                  </a:ext>
                </a:extLst>
              </p:cNvPr>
              <p:cNvSpPr/>
              <p:nvPr/>
            </p:nvSpPr>
            <p:spPr>
              <a:xfrm>
                <a:off x="6196432" y="-979683"/>
                <a:ext cx="292100" cy="3914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D9557BC1-1A60-E267-0FA2-DC0CBBC37FFF}"/>
                  </a:ext>
                </a:extLst>
              </p:cNvPr>
              <p:cNvSpPr/>
              <p:nvPr/>
            </p:nvSpPr>
            <p:spPr>
              <a:xfrm>
                <a:off x="8762739" y="-979683"/>
                <a:ext cx="292100" cy="391431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3" name="文本占位符 1111">
              <a:extLst>
                <a:ext uri="{FF2B5EF4-FFF2-40B4-BE49-F238E27FC236}">
                  <a16:creationId xmlns:a16="http://schemas.microsoft.com/office/drawing/2014/main" id="{8B2550A2-4062-98A5-8394-3AFBE823B4BD}"/>
                </a:ext>
              </a:extLst>
            </p:cNvPr>
            <p:cNvSpPr txBox="1"/>
            <p:nvPr/>
          </p:nvSpPr>
          <p:spPr>
            <a:xfrm>
              <a:off x="6024174" y="-985863"/>
              <a:ext cx="3182749" cy="4078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r" defTabSz="913765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500" b="0" kern="1200">
                  <a:solidFill>
                    <a:srgbClr val="08A0E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800" dirty="0">
                  <a:solidFill>
                    <a:schemeClr val="tx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指导</a:t>
              </a:r>
              <a:r>
                <a:rPr lang="zh-CN" altLang="en-US" sz="1800">
                  <a:solidFill>
                    <a:schemeClr val="tx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老师</a:t>
              </a:r>
              <a:r>
                <a:rPr kumimoji="0" lang="zh-CN" altLang="en-US" sz="18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lang="zh-CN" altLang="en-US" sz="1800">
                  <a:solidFill>
                    <a:schemeClr val="tx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王伟杰</a:t>
              </a:r>
              <a:endParaRPr kumimoji="0" lang="en-US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Tm="3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6715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71512" y="0"/>
            <a:ext cx="1152048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0376" y="371475"/>
            <a:ext cx="10033350" cy="6115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6277005" y="1119176"/>
            <a:ext cx="5125668" cy="887669"/>
            <a:chOff x="6277005" y="1119176"/>
            <a:chExt cx="5125668" cy="887669"/>
          </a:xfrm>
        </p:grpSpPr>
        <p:sp>
          <p:nvSpPr>
            <p:cNvPr id="16" name="菱形 15"/>
            <p:cNvSpPr/>
            <p:nvPr/>
          </p:nvSpPr>
          <p:spPr bwMode="auto">
            <a:xfrm>
              <a:off x="6277005" y="1235563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TextBox 31"/>
            <p:cNvSpPr txBox="1"/>
            <p:nvPr/>
          </p:nvSpPr>
          <p:spPr bwMode="auto">
            <a:xfrm>
              <a:off x="7281987" y="1119176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spc="600">
                  <a:solidFill>
                    <a:srgbClr val="1A317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团队分工</a:t>
              </a:r>
              <a:endParaRPr lang="en-US" altLang="zh-CN" sz="3200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7340054" y="2006845"/>
              <a:ext cx="3984488" cy="0"/>
            </a:xfrm>
            <a:prstGeom prst="line">
              <a:avLst/>
            </a:prstGeom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277005" y="2597253"/>
            <a:ext cx="5125668" cy="771282"/>
            <a:chOff x="6277005" y="2597253"/>
            <a:chExt cx="5125668" cy="771282"/>
          </a:xfrm>
        </p:grpSpPr>
        <p:sp>
          <p:nvSpPr>
            <p:cNvPr id="22" name="菱形 21"/>
            <p:cNvSpPr/>
            <p:nvPr/>
          </p:nvSpPr>
          <p:spPr bwMode="auto">
            <a:xfrm>
              <a:off x="6277005" y="2597253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4" name="TextBox 31"/>
            <p:cNvSpPr txBox="1"/>
            <p:nvPr/>
          </p:nvSpPr>
          <p:spPr bwMode="auto">
            <a:xfrm>
              <a:off x="7281987" y="2618834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3200" spc="600">
                  <a:solidFill>
                    <a:srgbClr val="1A317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+mn-lt"/>
                </a:rPr>
                <a:t>产品迭代</a:t>
              </a:r>
              <a:endParaRPr lang="en-US" altLang="zh-CN" sz="3200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+mn-lt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340054" y="3368535"/>
              <a:ext cx="3984488" cy="0"/>
            </a:xfrm>
            <a:prstGeom prst="line">
              <a:avLst/>
            </a:prstGeom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6277005" y="3917379"/>
            <a:ext cx="5125668" cy="771282"/>
            <a:chOff x="6277005" y="3958943"/>
            <a:chExt cx="5125668" cy="771282"/>
          </a:xfrm>
        </p:grpSpPr>
        <p:sp>
          <p:nvSpPr>
            <p:cNvPr id="26" name="菱形 25"/>
            <p:cNvSpPr/>
            <p:nvPr/>
          </p:nvSpPr>
          <p:spPr bwMode="auto">
            <a:xfrm>
              <a:off x="6277005" y="3958943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8" name="TextBox 31"/>
            <p:cNvSpPr txBox="1"/>
            <p:nvPr/>
          </p:nvSpPr>
          <p:spPr bwMode="auto">
            <a:xfrm>
              <a:off x="7281987" y="3980524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3200" spc="600">
                  <a:solidFill>
                    <a:srgbClr val="1A317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+mn-lt"/>
                </a:rPr>
                <a:t>项目介绍</a:t>
              </a:r>
              <a:endParaRPr lang="en-US" altLang="zh-CN" sz="3200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+mn-lt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7340054" y="4724350"/>
              <a:ext cx="3984488" cy="0"/>
            </a:xfrm>
            <a:prstGeom prst="line">
              <a:avLst/>
            </a:prstGeom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33378" y="1405691"/>
            <a:ext cx="4216744" cy="4311372"/>
            <a:chOff x="1329535" y="2086986"/>
            <a:chExt cx="2851930" cy="2999852"/>
          </a:xfrm>
        </p:grpSpPr>
        <p:sp>
          <p:nvSpPr>
            <p:cNvPr id="9" name="矩形 8"/>
            <p:cNvSpPr/>
            <p:nvPr/>
          </p:nvSpPr>
          <p:spPr>
            <a:xfrm>
              <a:off x="1485000" y="2799000"/>
              <a:ext cx="2541000" cy="562912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</a:p>
          </p:txBody>
        </p:sp>
        <p:sp>
          <p:nvSpPr>
            <p:cNvPr id="56" name="菱形 55"/>
            <p:cNvSpPr/>
            <p:nvPr/>
          </p:nvSpPr>
          <p:spPr bwMode="auto">
            <a:xfrm>
              <a:off x="1329535" y="2086986"/>
              <a:ext cx="2851930" cy="299985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40557" y="3361912"/>
              <a:ext cx="900000" cy="450000"/>
            </a:xfrm>
            <a:prstGeom prst="rect">
              <a:avLst/>
            </a:prstGeom>
            <a:noFill/>
          </p:spPr>
          <p:txBody>
            <a:bodyPr wrap="none" rtlCol="0" anchor="ctr">
              <a:normAutofit fontScale="92500" lnSpcReduction="20000"/>
            </a:bodyPr>
            <a:lstStyle/>
            <a:p>
              <a:pPr algn="ctr"/>
              <a:r>
                <a:rPr lang="zh-CN" altLang="en-US" sz="44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目录</a:t>
              </a:r>
              <a:endParaRPr lang="en-US" altLang="zh-CN" sz="4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2" name="直接连接符 11"/>
            <p:cNvCxnSpPr>
              <a:stCxn id="10" idx="1"/>
            </p:cNvCxnSpPr>
            <p:nvPr/>
          </p:nvCxnSpPr>
          <p:spPr>
            <a:xfrm flipH="1">
              <a:off x="1655557" y="3586912"/>
              <a:ext cx="585000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3"/>
            </p:cNvCxnSpPr>
            <p:nvPr/>
          </p:nvCxnSpPr>
          <p:spPr>
            <a:xfrm>
              <a:off x="3140557" y="3586912"/>
              <a:ext cx="586800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/>
        </p:nvCxnSpPr>
        <p:spPr>
          <a:xfrm flipH="1">
            <a:off x="1407501" y="568813"/>
            <a:ext cx="1034249" cy="112395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2003458" y="1034216"/>
            <a:ext cx="438292" cy="434758"/>
          </a:xfrm>
          <a:prstGeom prst="line">
            <a:avLst/>
          </a:prstGeom>
          <a:ln w="25400">
            <a:solidFill>
              <a:srgbClr val="FF9C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389134" y="5524259"/>
            <a:ext cx="1034249" cy="112395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2490345" y="5650502"/>
            <a:ext cx="438292" cy="434758"/>
          </a:xfrm>
          <a:prstGeom prst="line">
            <a:avLst/>
          </a:prstGeom>
          <a:ln w="25400">
            <a:solidFill>
              <a:srgbClr val="FF9C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B7ACECF-C4AF-2FB2-98D8-17DB68AC7F09}"/>
              </a:ext>
            </a:extLst>
          </p:cNvPr>
          <p:cNvGrpSpPr/>
          <p:nvPr/>
        </p:nvGrpSpPr>
        <p:grpSpPr>
          <a:xfrm>
            <a:off x="6277005" y="5232338"/>
            <a:ext cx="5125668" cy="771282"/>
            <a:chOff x="6277005" y="3958943"/>
            <a:chExt cx="5125668" cy="771282"/>
          </a:xfrm>
        </p:grpSpPr>
        <p:sp>
          <p:nvSpPr>
            <p:cNvPr id="23" name="菱形 22">
              <a:extLst>
                <a:ext uri="{FF2B5EF4-FFF2-40B4-BE49-F238E27FC236}">
                  <a16:creationId xmlns:a16="http://schemas.microsoft.com/office/drawing/2014/main" id="{55F78A61-B656-14E7-905A-D5E7447FBCDE}"/>
                </a:ext>
              </a:extLst>
            </p:cNvPr>
            <p:cNvSpPr/>
            <p:nvPr/>
          </p:nvSpPr>
          <p:spPr bwMode="auto">
            <a:xfrm>
              <a:off x="6277005" y="3958943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5" name="TextBox 31">
              <a:extLst>
                <a:ext uri="{FF2B5EF4-FFF2-40B4-BE49-F238E27FC236}">
                  <a16:creationId xmlns:a16="http://schemas.microsoft.com/office/drawing/2014/main" id="{AD019C33-B92B-BB94-9156-55A635A8176F}"/>
                </a:ext>
              </a:extLst>
            </p:cNvPr>
            <p:cNvSpPr txBox="1"/>
            <p:nvPr/>
          </p:nvSpPr>
          <p:spPr bwMode="auto">
            <a:xfrm>
              <a:off x="7281987" y="3980524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3200" spc="600">
                  <a:solidFill>
                    <a:srgbClr val="1A317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+mn-lt"/>
                </a:rPr>
                <a:t>经验总结</a:t>
              </a:r>
              <a:endParaRPr lang="en-US" altLang="zh-CN" sz="3200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+mn-lt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D25D8E4-F9C4-AC46-A848-E6626A33032C}"/>
                </a:ext>
              </a:extLst>
            </p:cNvPr>
            <p:cNvCxnSpPr/>
            <p:nvPr/>
          </p:nvCxnSpPr>
          <p:spPr>
            <a:xfrm>
              <a:off x="7340054" y="4724350"/>
              <a:ext cx="3984488" cy="0"/>
            </a:xfrm>
            <a:prstGeom prst="line">
              <a:avLst/>
            </a:prstGeom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3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57655" y="1671042"/>
              <a:ext cx="147668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01</a:t>
              </a:r>
              <a:endParaRPr lang="zh-CN" altLang="en-US" sz="7200" b="1" spc="6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49700" y="3743491"/>
            <a:ext cx="6260098" cy="119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团队分工</a:t>
            </a:r>
            <a:endParaRPr lang="en-US" altLang="zh-CN" sz="5400" b="1" spc="600" dirty="0">
              <a:solidFill>
                <a:schemeClr val="tx1">
                  <a:lumMod val="85000"/>
                  <a:lumOff val="1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</p:spTree>
  </p:cSld>
  <p:clrMapOvr>
    <a:masterClrMapping/>
  </p:clrMapOvr>
  <p:transition spd="slow" advTm="3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81E6EA6-195D-8C47-D7B7-C2C61748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909" y="261331"/>
            <a:ext cx="1882775" cy="663575"/>
          </a:xfrm>
        </p:spPr>
        <p:txBody>
          <a:bodyPr/>
          <a:lstStyle/>
          <a:p>
            <a:r>
              <a:rPr lang="zh-CN" altLang="en-US" sz="2800"/>
              <a:t>团队分工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83726E-5642-4435-1C43-D0A9FD05F422}"/>
              </a:ext>
            </a:extLst>
          </p:cNvPr>
          <p:cNvSpPr/>
          <p:nvPr/>
        </p:nvSpPr>
        <p:spPr bwMode="auto">
          <a:xfrm>
            <a:off x="669924" y="1117470"/>
            <a:ext cx="10852152" cy="554623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4FCA9C-3334-5E48-5233-2F9324F4BEA6}"/>
              </a:ext>
            </a:extLst>
          </p:cNvPr>
          <p:cNvSpPr txBox="1"/>
          <p:nvPr/>
        </p:nvSpPr>
        <p:spPr>
          <a:xfrm>
            <a:off x="3844723" y="5948197"/>
            <a:ext cx="4250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1C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全</a:t>
            </a:r>
            <a:r>
              <a:rPr lang="zh-CN" altLang="en-US" sz="2400" dirty="0">
                <a:solidFill>
                  <a:srgbClr val="0071C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团队成员</a:t>
            </a:r>
            <a:r>
              <a:rPr lang="zh-CN" altLang="en-US" sz="2400">
                <a:solidFill>
                  <a:srgbClr val="0071C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开发技术    基础</a:t>
            </a:r>
            <a:endParaRPr lang="zh-CN" altLang="en-US" dirty="0">
              <a:solidFill>
                <a:srgbClr val="0071C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圆角矩形 66">
            <a:extLst>
              <a:ext uri="{FF2B5EF4-FFF2-40B4-BE49-F238E27FC236}">
                <a16:creationId xmlns:a16="http://schemas.microsoft.com/office/drawing/2014/main" id="{044E97DA-29BE-E92C-B5B0-2E2FF41F6D34}"/>
              </a:ext>
            </a:extLst>
          </p:cNvPr>
          <p:cNvSpPr/>
          <p:nvPr/>
        </p:nvSpPr>
        <p:spPr>
          <a:xfrm>
            <a:off x="6701324" y="5890591"/>
            <a:ext cx="567690" cy="568325"/>
          </a:xfrm>
          <a:prstGeom prst="round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零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4EFE7F4-6011-1209-AE79-5689BACEAB1F}"/>
              </a:ext>
            </a:extLst>
          </p:cNvPr>
          <p:cNvSpPr/>
          <p:nvPr/>
        </p:nvSpPr>
        <p:spPr>
          <a:xfrm>
            <a:off x="3621317" y="1459590"/>
            <a:ext cx="2348866" cy="1998345"/>
          </a:xfrm>
          <a:prstGeom prst="rect">
            <a:avLst/>
          </a:prstGeom>
          <a:noFill/>
          <a:ln w="22225">
            <a:solidFill>
              <a:srgbClr val="007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E4BF9AB-4EC6-4589-2BE8-A9610F9818DC}"/>
              </a:ext>
            </a:extLst>
          </p:cNvPr>
          <p:cNvSpPr/>
          <p:nvPr/>
        </p:nvSpPr>
        <p:spPr>
          <a:xfrm>
            <a:off x="3621317" y="3742185"/>
            <a:ext cx="2348866" cy="1998345"/>
          </a:xfrm>
          <a:prstGeom prst="rect">
            <a:avLst/>
          </a:prstGeom>
          <a:noFill/>
          <a:ln w="22225">
            <a:solidFill>
              <a:srgbClr val="007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40BE5FF-4566-2BB1-4298-173A93D6F1F7}"/>
              </a:ext>
            </a:extLst>
          </p:cNvPr>
          <p:cNvSpPr/>
          <p:nvPr/>
        </p:nvSpPr>
        <p:spPr>
          <a:xfrm>
            <a:off x="6337664" y="3742182"/>
            <a:ext cx="2348866" cy="1998345"/>
          </a:xfrm>
          <a:prstGeom prst="rect">
            <a:avLst/>
          </a:prstGeom>
          <a:noFill/>
          <a:ln w="22225">
            <a:solidFill>
              <a:srgbClr val="007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C594395-7113-BDAD-70D0-8CD85DCC065D}"/>
              </a:ext>
            </a:extLst>
          </p:cNvPr>
          <p:cNvSpPr/>
          <p:nvPr/>
        </p:nvSpPr>
        <p:spPr>
          <a:xfrm>
            <a:off x="9005940" y="3742184"/>
            <a:ext cx="2348866" cy="1998345"/>
          </a:xfrm>
          <a:prstGeom prst="rect">
            <a:avLst/>
          </a:prstGeom>
          <a:noFill/>
          <a:ln w="22225">
            <a:solidFill>
              <a:srgbClr val="007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C0AFCA-BDD4-12DD-AE92-9E601DC40D64}"/>
              </a:ext>
            </a:extLst>
          </p:cNvPr>
          <p:cNvSpPr/>
          <p:nvPr/>
        </p:nvSpPr>
        <p:spPr>
          <a:xfrm>
            <a:off x="929006" y="1459590"/>
            <a:ext cx="2348866" cy="1998345"/>
          </a:xfrm>
          <a:prstGeom prst="rect">
            <a:avLst/>
          </a:prstGeom>
          <a:noFill/>
          <a:ln w="22225">
            <a:solidFill>
              <a:srgbClr val="007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A85C7E2-E058-1302-6BCA-F17BF76A4556}"/>
              </a:ext>
            </a:extLst>
          </p:cNvPr>
          <p:cNvSpPr/>
          <p:nvPr/>
        </p:nvSpPr>
        <p:spPr>
          <a:xfrm>
            <a:off x="929006" y="3742183"/>
            <a:ext cx="2348866" cy="1998345"/>
          </a:xfrm>
          <a:prstGeom prst="rect">
            <a:avLst/>
          </a:prstGeom>
          <a:noFill/>
          <a:ln w="22225">
            <a:solidFill>
              <a:srgbClr val="007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F9E5C11-9A64-9694-7FF4-6C965CC0B6CB}"/>
              </a:ext>
            </a:extLst>
          </p:cNvPr>
          <p:cNvCxnSpPr/>
          <p:nvPr/>
        </p:nvCxnSpPr>
        <p:spPr>
          <a:xfrm flipV="1">
            <a:off x="929007" y="2083912"/>
            <a:ext cx="2348865" cy="6350"/>
          </a:xfrm>
          <a:prstGeom prst="line">
            <a:avLst/>
          </a:prstGeom>
          <a:ln w="19050">
            <a:solidFill>
              <a:schemeClr val="accent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7056DA4-2A1F-8621-5A1F-C8F7E8467C91}"/>
              </a:ext>
            </a:extLst>
          </p:cNvPr>
          <p:cNvSpPr txBox="1"/>
          <p:nvPr/>
        </p:nvSpPr>
        <p:spPr>
          <a:xfrm>
            <a:off x="1027851" y="1615514"/>
            <a:ext cx="2373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陈秦（敏捷教练）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0F4651D-3DB8-67CD-36FF-F4D54B2EF5F6}"/>
              </a:ext>
            </a:extLst>
          </p:cNvPr>
          <p:cNvSpPr txBox="1"/>
          <p:nvPr/>
        </p:nvSpPr>
        <p:spPr>
          <a:xfrm>
            <a:off x="3621317" y="1615514"/>
            <a:ext cx="237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邓晨程（产品经理）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5912A87-031F-0C9F-5A96-DE40AC669F61}"/>
              </a:ext>
            </a:extLst>
          </p:cNvPr>
          <p:cNvCxnSpPr/>
          <p:nvPr/>
        </p:nvCxnSpPr>
        <p:spPr>
          <a:xfrm flipV="1">
            <a:off x="3633699" y="2077562"/>
            <a:ext cx="2348865" cy="6350"/>
          </a:xfrm>
          <a:prstGeom prst="line">
            <a:avLst/>
          </a:prstGeom>
          <a:ln w="19050">
            <a:solidFill>
              <a:schemeClr val="accent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9CC4554-DD15-E9D9-6171-3BC748ECEB43}"/>
              </a:ext>
            </a:extLst>
          </p:cNvPr>
          <p:cNvSpPr txBox="1"/>
          <p:nvPr/>
        </p:nvSpPr>
        <p:spPr>
          <a:xfrm>
            <a:off x="857963" y="3932118"/>
            <a:ext cx="237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曾子瑄（后端工程师）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6C780E-8953-9F31-F4F5-5F1765FE4DFF}"/>
              </a:ext>
            </a:extLst>
          </p:cNvPr>
          <p:cNvCxnSpPr/>
          <p:nvPr/>
        </p:nvCxnSpPr>
        <p:spPr>
          <a:xfrm flipV="1">
            <a:off x="895109" y="4366439"/>
            <a:ext cx="2348865" cy="6350"/>
          </a:xfrm>
          <a:prstGeom prst="line">
            <a:avLst/>
          </a:prstGeom>
          <a:ln w="19050">
            <a:solidFill>
              <a:schemeClr val="accent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6C4AF5B-2E04-E4E5-1865-C422FE865461}"/>
              </a:ext>
            </a:extLst>
          </p:cNvPr>
          <p:cNvSpPr txBox="1"/>
          <p:nvPr/>
        </p:nvSpPr>
        <p:spPr>
          <a:xfrm>
            <a:off x="3621317" y="3929817"/>
            <a:ext cx="237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陈鹏宇（后端工程师）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F6FBED2-1481-F1FC-ACEE-9E5302948B6E}"/>
              </a:ext>
            </a:extLst>
          </p:cNvPr>
          <p:cNvCxnSpPr/>
          <p:nvPr/>
        </p:nvCxnSpPr>
        <p:spPr>
          <a:xfrm flipV="1">
            <a:off x="3633698" y="4369614"/>
            <a:ext cx="2348865" cy="6350"/>
          </a:xfrm>
          <a:prstGeom prst="line">
            <a:avLst/>
          </a:prstGeom>
          <a:ln w="19050">
            <a:solidFill>
              <a:schemeClr val="accent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795AE57-614C-3047-4866-F206C288A0D7}"/>
              </a:ext>
            </a:extLst>
          </p:cNvPr>
          <p:cNvSpPr txBox="1"/>
          <p:nvPr/>
        </p:nvSpPr>
        <p:spPr>
          <a:xfrm>
            <a:off x="6362428" y="3938981"/>
            <a:ext cx="237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蒋胜（数据库）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CC46896-08E0-6133-3B5E-8C471AE288D5}"/>
              </a:ext>
            </a:extLst>
          </p:cNvPr>
          <p:cNvCxnSpPr/>
          <p:nvPr/>
        </p:nvCxnSpPr>
        <p:spPr>
          <a:xfrm flipV="1">
            <a:off x="6303767" y="4359063"/>
            <a:ext cx="2348865" cy="6350"/>
          </a:xfrm>
          <a:prstGeom prst="line">
            <a:avLst/>
          </a:prstGeom>
          <a:ln w="19050">
            <a:solidFill>
              <a:schemeClr val="accent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E9DD5C8-5804-1786-A0E6-E454ED943B1E}"/>
              </a:ext>
            </a:extLst>
          </p:cNvPr>
          <p:cNvSpPr txBox="1"/>
          <p:nvPr/>
        </p:nvSpPr>
        <p:spPr>
          <a:xfrm>
            <a:off x="9030704" y="3929817"/>
            <a:ext cx="237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安杰（质量保证）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8AB3E1E-5749-51B7-7029-A17192B0DB8E}"/>
              </a:ext>
            </a:extLst>
          </p:cNvPr>
          <p:cNvCxnSpPr/>
          <p:nvPr/>
        </p:nvCxnSpPr>
        <p:spPr>
          <a:xfrm flipV="1">
            <a:off x="9018322" y="4350381"/>
            <a:ext cx="2348865" cy="6350"/>
          </a:xfrm>
          <a:prstGeom prst="line">
            <a:avLst/>
          </a:prstGeom>
          <a:ln w="19050">
            <a:solidFill>
              <a:schemeClr val="accent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8C6797A-EF9F-67DC-B060-1D510D03C08E}"/>
              </a:ext>
            </a:extLst>
          </p:cNvPr>
          <p:cNvSpPr txBox="1"/>
          <p:nvPr/>
        </p:nvSpPr>
        <p:spPr>
          <a:xfrm>
            <a:off x="1027850" y="2280197"/>
            <a:ext cx="2100833" cy="10009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zh-CN" altLang="en-US"/>
              <a:t>架构设计</a:t>
            </a:r>
            <a:endParaRPr lang="en-US" altLang="zh-CN"/>
          </a:p>
          <a:p>
            <a:r>
              <a:rPr lang="zh-CN" altLang="en-US"/>
              <a:t>文档编写</a:t>
            </a:r>
            <a:endParaRPr lang="en-US" altLang="zh-CN"/>
          </a:p>
          <a:p>
            <a:r>
              <a:rPr lang="zh-CN" altLang="en-US"/>
              <a:t>进度管控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1EB6126-B772-4A06-68E0-975693A87563}"/>
              </a:ext>
            </a:extLst>
          </p:cNvPr>
          <p:cNvSpPr txBox="1"/>
          <p:nvPr/>
        </p:nvSpPr>
        <p:spPr>
          <a:xfrm>
            <a:off x="3717545" y="2280197"/>
            <a:ext cx="2100833" cy="10009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zh-CN" altLang="en-US"/>
              <a:t>页面设计</a:t>
            </a:r>
            <a:endParaRPr lang="en-US" altLang="zh-CN"/>
          </a:p>
          <a:p>
            <a:r>
              <a:rPr lang="zh-CN" altLang="en-US"/>
              <a:t>架构设计</a:t>
            </a:r>
            <a:endParaRPr lang="en-US" altLang="zh-CN"/>
          </a:p>
          <a:p>
            <a:r>
              <a:rPr lang="zh-CN" altLang="en-US"/>
              <a:t>文档编写</a:t>
            </a:r>
            <a:endParaRPr lang="en-US" altLang="zh-CN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1126CB-E841-69C8-CFE2-3D920BFAFE0F}"/>
              </a:ext>
            </a:extLst>
          </p:cNvPr>
          <p:cNvSpPr txBox="1"/>
          <p:nvPr/>
        </p:nvSpPr>
        <p:spPr>
          <a:xfrm>
            <a:off x="9162161" y="4543468"/>
            <a:ext cx="2100833" cy="10009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zh-CN" altLang="en-US"/>
              <a:t>页面实现</a:t>
            </a:r>
            <a:endParaRPr lang="en-US" altLang="zh-CN"/>
          </a:p>
          <a:p>
            <a:r>
              <a:rPr lang="zh-CN" altLang="en-US"/>
              <a:t>功能测试</a:t>
            </a:r>
            <a:endParaRPr lang="en-US" altLang="zh-CN"/>
          </a:p>
          <a:p>
            <a:r>
              <a:rPr lang="zh-CN" altLang="en-US"/>
              <a:t>检查缺陷与逻辑</a:t>
            </a:r>
            <a:endParaRPr lang="en-US" altLang="zh-CN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6B62C7A-50E3-456F-F14F-706AA614918D}"/>
              </a:ext>
            </a:extLst>
          </p:cNvPr>
          <p:cNvSpPr txBox="1"/>
          <p:nvPr/>
        </p:nvSpPr>
        <p:spPr>
          <a:xfrm>
            <a:off x="1027850" y="4547752"/>
            <a:ext cx="2100833" cy="10009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zh-CN" altLang="en-US"/>
              <a:t>基础功能接口开发</a:t>
            </a:r>
            <a:endParaRPr lang="en-US" altLang="zh-CN"/>
          </a:p>
          <a:p>
            <a:r>
              <a:rPr lang="zh-CN" altLang="en-US"/>
              <a:t>服务器端部署</a:t>
            </a:r>
            <a:endParaRPr lang="en-US" altLang="zh-CN"/>
          </a:p>
          <a:p>
            <a:r>
              <a:rPr lang="zh-CN" altLang="en-US"/>
              <a:t>交互测试</a:t>
            </a:r>
            <a:endParaRPr lang="en-US" altLang="zh-CN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1A0667-6228-159E-6F9E-47AE11C5E74E}"/>
              </a:ext>
            </a:extLst>
          </p:cNvPr>
          <p:cNvSpPr txBox="1"/>
          <p:nvPr/>
        </p:nvSpPr>
        <p:spPr>
          <a:xfrm>
            <a:off x="3757713" y="4568528"/>
            <a:ext cx="2100833" cy="10009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zh-CN" altLang="en-US"/>
              <a:t>数据呈现接口开发</a:t>
            </a:r>
            <a:endParaRPr lang="en-US" altLang="zh-CN"/>
          </a:p>
          <a:p>
            <a:r>
              <a:rPr lang="zh-CN" altLang="en-US"/>
              <a:t>交互测试</a:t>
            </a:r>
            <a:endParaRPr lang="en-US" altLang="zh-CN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05027B9-326A-4511-0B90-D11C0FE2090A}"/>
              </a:ext>
            </a:extLst>
          </p:cNvPr>
          <p:cNvSpPr txBox="1"/>
          <p:nvPr/>
        </p:nvSpPr>
        <p:spPr>
          <a:xfrm>
            <a:off x="6498826" y="4547752"/>
            <a:ext cx="2100833" cy="10009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zh-CN" altLang="en-US"/>
              <a:t>数据库管理</a:t>
            </a:r>
            <a:endParaRPr lang="en-US" altLang="zh-CN"/>
          </a:p>
          <a:p>
            <a:r>
              <a:rPr lang="zh-CN" altLang="en-US"/>
              <a:t>腾讯云图实现</a:t>
            </a:r>
            <a:endParaRPr lang="en-US" altLang="zh-CN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9CE2623-F06A-34E5-30B3-7B111301AFEB}"/>
              </a:ext>
            </a:extLst>
          </p:cNvPr>
          <p:cNvSpPr/>
          <p:nvPr/>
        </p:nvSpPr>
        <p:spPr>
          <a:xfrm>
            <a:off x="9018321" y="1457264"/>
            <a:ext cx="2348866" cy="1998345"/>
          </a:xfrm>
          <a:prstGeom prst="rect">
            <a:avLst/>
          </a:prstGeom>
          <a:noFill/>
          <a:ln w="22225">
            <a:solidFill>
              <a:srgbClr val="007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AD95721-FC51-B650-6A3C-9FB1F30CEB3A}"/>
              </a:ext>
            </a:extLst>
          </p:cNvPr>
          <p:cNvSpPr txBox="1"/>
          <p:nvPr/>
        </p:nvSpPr>
        <p:spPr>
          <a:xfrm>
            <a:off x="9018321" y="1613188"/>
            <a:ext cx="237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黎耘青（前端工程师）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DE5DB81-01E1-7469-75E6-AF121D21A391}"/>
              </a:ext>
            </a:extLst>
          </p:cNvPr>
          <p:cNvCxnSpPr/>
          <p:nvPr/>
        </p:nvCxnSpPr>
        <p:spPr>
          <a:xfrm flipV="1">
            <a:off x="9030703" y="2075236"/>
            <a:ext cx="2348865" cy="6350"/>
          </a:xfrm>
          <a:prstGeom prst="line">
            <a:avLst/>
          </a:prstGeom>
          <a:ln w="19050">
            <a:solidFill>
              <a:schemeClr val="accent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5709DC2-F5CB-1FA6-8617-59A2D6D63FCC}"/>
              </a:ext>
            </a:extLst>
          </p:cNvPr>
          <p:cNvSpPr txBox="1"/>
          <p:nvPr/>
        </p:nvSpPr>
        <p:spPr>
          <a:xfrm>
            <a:off x="9114549" y="2265839"/>
            <a:ext cx="2100833" cy="10009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zh-CN" altLang="en-US"/>
              <a:t>页面实现</a:t>
            </a:r>
            <a:endParaRPr lang="en-US" altLang="zh-CN"/>
          </a:p>
          <a:p>
            <a:r>
              <a:rPr lang="zh-CN" altLang="en-US"/>
              <a:t>页面调整</a:t>
            </a:r>
            <a:endParaRPr lang="en-US" altLang="zh-CN"/>
          </a:p>
          <a:p>
            <a:r>
              <a:rPr lang="zh-CN" altLang="en-US"/>
              <a:t>交互测试</a:t>
            </a:r>
            <a:endParaRPr lang="en-US" altLang="zh-CN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BA6B87E-E5BC-0002-E279-6F88BF270D3F}"/>
              </a:ext>
            </a:extLst>
          </p:cNvPr>
          <p:cNvSpPr/>
          <p:nvPr/>
        </p:nvSpPr>
        <p:spPr>
          <a:xfrm>
            <a:off x="6324932" y="1458978"/>
            <a:ext cx="2348866" cy="1998345"/>
          </a:xfrm>
          <a:prstGeom prst="rect">
            <a:avLst/>
          </a:prstGeom>
          <a:noFill/>
          <a:ln w="22225">
            <a:solidFill>
              <a:srgbClr val="007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008C794-A3D0-B09C-CE2A-5BFB8677B378}"/>
              </a:ext>
            </a:extLst>
          </p:cNvPr>
          <p:cNvSpPr txBox="1"/>
          <p:nvPr/>
        </p:nvSpPr>
        <p:spPr>
          <a:xfrm>
            <a:off x="6324932" y="1614902"/>
            <a:ext cx="237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 黄昊（前端工程师）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6C74147-71E8-66C1-702F-BA5A33CB8081}"/>
              </a:ext>
            </a:extLst>
          </p:cNvPr>
          <p:cNvCxnSpPr/>
          <p:nvPr/>
        </p:nvCxnSpPr>
        <p:spPr>
          <a:xfrm flipV="1">
            <a:off x="6337314" y="2076950"/>
            <a:ext cx="2348865" cy="6350"/>
          </a:xfrm>
          <a:prstGeom prst="line">
            <a:avLst/>
          </a:prstGeom>
          <a:ln w="19050">
            <a:solidFill>
              <a:schemeClr val="accent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9267966-D584-8E7F-7B32-338435DA4D96}"/>
              </a:ext>
            </a:extLst>
          </p:cNvPr>
          <p:cNvSpPr txBox="1"/>
          <p:nvPr/>
        </p:nvSpPr>
        <p:spPr>
          <a:xfrm>
            <a:off x="6421160" y="2267553"/>
            <a:ext cx="2100833" cy="10009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zh-CN" altLang="en-US"/>
              <a:t>页面实现</a:t>
            </a:r>
            <a:endParaRPr lang="en-US" altLang="zh-CN"/>
          </a:p>
          <a:p>
            <a:r>
              <a:rPr lang="zh-CN" altLang="en-US"/>
              <a:t>交互处理</a:t>
            </a:r>
            <a:endParaRPr lang="en-US" altLang="zh-CN"/>
          </a:p>
          <a:p>
            <a:r>
              <a:rPr lang="zh-CN" altLang="en-US"/>
              <a:t>用户体验优化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9170661"/>
      </p:ext>
    </p:extLst>
  </p:cSld>
  <p:clrMapOvr>
    <a:masterClrMapping/>
  </p:clrMapOvr>
  <p:transition spd="slow" advTm="3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57655" y="1671042"/>
              <a:ext cx="147668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02</a:t>
              </a:r>
              <a:endParaRPr lang="zh-CN" altLang="en-US" sz="7200" b="1" spc="6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60980" y="3718091"/>
            <a:ext cx="6260098" cy="119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产品迭代</a:t>
            </a:r>
            <a:endParaRPr lang="zh-CN" altLang="en-US" sz="5400" b="1" spc="600" dirty="0">
              <a:solidFill>
                <a:schemeClr val="tx1">
                  <a:lumMod val="85000"/>
                  <a:lumOff val="1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</p:spTree>
  </p:cSld>
  <p:clrMapOvr>
    <a:masterClrMapping/>
  </p:clrMapOvr>
  <p:transition spd="slow" advTm="3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-1482" y="0"/>
            <a:ext cx="12193481" cy="686375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-1482" y="1016000"/>
            <a:ext cx="12193481" cy="53467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2537" y="260507"/>
            <a:ext cx="10850563" cy="663575"/>
          </a:xfrm>
        </p:spPr>
        <p:txBody>
          <a:bodyPr/>
          <a:lstStyle/>
          <a:p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第一次迭代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book-and-cd_43679"/>
          <p:cNvSpPr>
            <a:spLocks noChangeAspect="1"/>
          </p:cNvSpPr>
          <p:nvPr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441A6D-B432-8C2C-F6AD-6F4A50B1BFE8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827055" y="2820488"/>
            <a:ext cx="2358751" cy="222804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>
            <a:solidFill>
              <a:sysClr val="window" lastClr="FFFFFF">
                <a:lumMod val="85000"/>
              </a:sysClr>
            </a:solidFill>
            <a:round/>
          </a:ln>
        </p:spPr>
        <p:txBody>
          <a:bodyPr vert="horz" wrap="square" lIns="90000" tIns="46800" rIns="90000" bIns="46800" anchor="ctr" anchorCtr="1" compatLnSpc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spc="150"/>
              <a:t>由产品的基本功能与流程设计，不断细化到页面设计，组件设计。</a:t>
            </a:r>
            <a:endParaRPr lang="zh-CN" altLang="en-US" sz="2000" spc="150" dirty="0"/>
          </a:p>
        </p:txBody>
      </p:sp>
      <p:sp>
        <p:nvSpPr>
          <p:cNvPr id="4" name="五边形 16">
            <a:extLst>
              <a:ext uri="{FF2B5EF4-FFF2-40B4-BE49-F238E27FC236}">
                <a16:creationId xmlns:a16="http://schemas.microsoft.com/office/drawing/2014/main" id="{DDAA1254-29E2-BF84-46E4-1E9010DB710D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828860" y="2313690"/>
            <a:ext cx="2721150" cy="458134"/>
          </a:xfrm>
          <a:prstGeom prst="homePlate">
            <a:avLst/>
          </a:prstGeom>
          <a:solidFill>
            <a:srgbClr val="1F74AD"/>
          </a:solidFill>
          <a:ln w="19050">
            <a:noFill/>
            <a:round/>
          </a:ln>
          <a:effectLst/>
        </p:spPr>
        <p:txBody>
          <a:bodyPr vert="horz" wrap="none" lIns="91440" tIns="0" rIns="91440" bIns="0" anchor="ctr" anchorCtr="1" compatLnSpc="1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2D93B5-D0E2-F1F4-A60A-7ACCD6B06C1B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414620" y="2844729"/>
            <a:ext cx="2358751" cy="222804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>
            <a:solidFill>
              <a:sysClr val="window" lastClr="FFFFFF">
                <a:lumMod val="85000"/>
              </a:sysClr>
            </a:solidFill>
            <a:round/>
          </a:ln>
        </p:spPr>
        <p:txBody>
          <a:bodyPr vert="horz" wrap="square" lIns="90000" tIns="46800" rIns="90000" bIns="46800" anchor="ctr" anchorCtr="1" compatLnSpc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spc="150">
                <a:sym typeface="+mn-ea"/>
              </a:rPr>
              <a:t>进行</a:t>
            </a:r>
            <a:r>
              <a:rPr lang="zh-CN" altLang="en-US" sz="2000" spc="150" dirty="0">
                <a:sym typeface="+mn-ea"/>
              </a:rPr>
              <a:t>接口设计、</a:t>
            </a:r>
            <a:r>
              <a:rPr lang="zh-CN" altLang="en-US" sz="2000" spc="150">
                <a:sym typeface="+mn-ea"/>
              </a:rPr>
              <a:t>数据库设计、前后端交互、数据  传输和数据存储。</a:t>
            </a:r>
            <a:endParaRPr lang="zh-CN" altLang="en-US" sz="2000" spc="150" dirty="0"/>
          </a:p>
          <a:p>
            <a:pPr algn="ctr">
              <a:lnSpc>
                <a:spcPct val="120000"/>
              </a:lnSpc>
            </a:pPr>
            <a:endParaRPr lang="zh-CN" altLang="en-US" sz="1400" spc="150" dirty="0"/>
          </a:p>
        </p:txBody>
      </p:sp>
      <p:sp>
        <p:nvSpPr>
          <p:cNvPr id="6" name="燕尾形 13">
            <a:extLst>
              <a:ext uri="{FF2B5EF4-FFF2-40B4-BE49-F238E27FC236}">
                <a16:creationId xmlns:a16="http://schemas.microsoft.com/office/drawing/2014/main" id="{A2DD5731-6D68-9CC9-7F90-5DA9D74779F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416432" y="2313689"/>
            <a:ext cx="2721150" cy="458135"/>
          </a:xfrm>
          <a:prstGeom prst="chevron">
            <a:avLst/>
          </a:prstGeom>
          <a:solidFill>
            <a:srgbClr val="1F74AD">
              <a:alpha val="90000"/>
            </a:srgbClr>
          </a:solidFill>
          <a:ln w="19050">
            <a:noFill/>
            <a:round/>
          </a:ln>
          <a:effectLst/>
        </p:spPr>
        <p:txBody>
          <a:bodyPr vert="horz" wrap="none" lIns="91440" tIns="0" rIns="91440" bIns="0" anchor="ctr" anchorCtr="1" compatLnSpc="1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52516B-9141-D51C-8212-385983BAFDAE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6028305" y="2872970"/>
            <a:ext cx="2358751" cy="222804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>
            <a:solidFill>
              <a:sysClr val="window" lastClr="FFFFFF">
                <a:lumMod val="85000"/>
              </a:sysClr>
            </a:solidFill>
            <a:round/>
          </a:ln>
        </p:spPr>
        <p:txBody>
          <a:bodyPr vert="horz" wrap="square" lIns="90000" tIns="46800" rIns="90000" bIns="46800" anchor="ctr" anchorCtr="1" compatLnSpc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spc="150"/>
              <a:t>实现登录、信息录入与修改、密码修改功能。</a:t>
            </a:r>
            <a:endParaRPr lang="zh-CN" altLang="en-US" sz="2000" spc="150" dirty="0"/>
          </a:p>
        </p:txBody>
      </p:sp>
      <p:sp>
        <p:nvSpPr>
          <p:cNvPr id="8" name="燕尾形 10">
            <a:extLst>
              <a:ext uri="{FF2B5EF4-FFF2-40B4-BE49-F238E27FC236}">
                <a16:creationId xmlns:a16="http://schemas.microsoft.com/office/drawing/2014/main" id="{8D0CF3FA-1425-8ABF-B6F6-5216C26DC859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6030113" y="2313690"/>
            <a:ext cx="2721150" cy="458134"/>
          </a:xfrm>
          <a:prstGeom prst="chevron">
            <a:avLst/>
          </a:prstGeom>
          <a:solidFill>
            <a:srgbClr val="1F74AD">
              <a:alpha val="76000"/>
            </a:srgbClr>
          </a:solidFill>
          <a:ln w="19050">
            <a:noFill/>
            <a:round/>
          </a:ln>
          <a:effectLst/>
        </p:spPr>
        <p:txBody>
          <a:bodyPr vert="horz" wrap="none" lIns="91440" tIns="0" rIns="91440" bIns="0" anchor="ctr" anchorCtr="1" compatLnSpc="1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19E087-EC6A-1514-37FE-EE3F48E33C64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8662772" y="2862390"/>
            <a:ext cx="2358750" cy="222804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>
            <a:solidFill>
              <a:sysClr val="window" lastClr="FFFFFF">
                <a:lumMod val="85000"/>
              </a:sysClr>
            </a:solidFill>
            <a:round/>
          </a:ln>
        </p:spPr>
        <p:txBody>
          <a:bodyPr vert="horz" wrap="square" lIns="90000" tIns="46800" rIns="90000" bIns="46800" anchor="ctr" anchorCtr="1" compatLnSpc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spc="150"/>
              <a:t>实现新生信息数据的可视化呈现、完成后台数据库与腾讯云平台的数据交互。</a:t>
            </a:r>
            <a:endParaRPr lang="zh-CN" altLang="en-US" sz="2000" spc="150" dirty="0"/>
          </a:p>
        </p:txBody>
      </p:sp>
      <p:sp>
        <p:nvSpPr>
          <p:cNvPr id="10" name="燕尾形 7">
            <a:extLst>
              <a:ext uri="{FF2B5EF4-FFF2-40B4-BE49-F238E27FC236}">
                <a16:creationId xmlns:a16="http://schemas.microsoft.com/office/drawing/2014/main" id="{C3EC7406-BF88-195E-5B7B-B35ECB314528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8643795" y="2313690"/>
            <a:ext cx="2721150" cy="458134"/>
          </a:xfrm>
          <a:prstGeom prst="chevron">
            <a:avLst/>
          </a:prstGeom>
          <a:solidFill>
            <a:srgbClr val="1F74AD">
              <a:alpha val="67000"/>
            </a:srgbClr>
          </a:solidFill>
          <a:ln w="19050">
            <a:noFill/>
            <a:round/>
          </a:ln>
          <a:effectLst/>
        </p:spPr>
        <p:txBody>
          <a:bodyPr vert="horz" wrap="none" lIns="91440" tIns="0" rIns="91440" bIns="0" anchor="ctr" anchorCtr="1" compatLnSpc="1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390DDC-D598-501C-8DA4-B618E11E5F32}"/>
              </a:ext>
            </a:extLst>
          </p:cNvPr>
          <p:cNvSpPr txBox="1"/>
          <p:nvPr/>
        </p:nvSpPr>
        <p:spPr>
          <a:xfrm>
            <a:off x="1071880" y="1722120"/>
            <a:ext cx="186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rgbClr val="1F74AD"/>
                </a:solidFill>
                <a:latin typeface="汉仪雅酷黑简" panose="00020600040101010101" charset="-122"/>
                <a:ea typeface="汉仪雅酷黑简" panose="00020600040101010101" charset="-122"/>
              </a:rPr>
              <a:t>产品设计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A77DB6-E705-38D6-368A-5F83C86600B7}"/>
              </a:ext>
            </a:extLst>
          </p:cNvPr>
          <p:cNvSpPr txBox="1"/>
          <p:nvPr/>
        </p:nvSpPr>
        <p:spPr>
          <a:xfrm>
            <a:off x="3680287" y="1722120"/>
            <a:ext cx="186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rgbClr val="1F74AD"/>
                </a:solidFill>
                <a:latin typeface="汉仪雅酷黑简" panose="00020600040101010101" charset="-122"/>
                <a:ea typeface="汉仪雅酷黑简" panose="00020600040101010101" charset="-122"/>
              </a:rPr>
              <a:t>技术储备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742062-74CA-B061-A49D-06BB459BD4C8}"/>
              </a:ext>
            </a:extLst>
          </p:cNvPr>
          <p:cNvSpPr txBox="1"/>
          <p:nvPr/>
        </p:nvSpPr>
        <p:spPr>
          <a:xfrm>
            <a:off x="6393699" y="1722120"/>
            <a:ext cx="186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rgbClr val="1F74AD"/>
                </a:solidFill>
                <a:latin typeface="汉仪雅酷黑简" panose="00020600040101010101" charset="-122"/>
                <a:ea typeface="汉仪雅酷黑简" panose="00020600040101010101" charset="-122"/>
              </a:rPr>
              <a:t>功能实现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DEB76A-BEDF-C867-008C-ECC91915FC0F}"/>
              </a:ext>
            </a:extLst>
          </p:cNvPr>
          <p:cNvSpPr txBox="1"/>
          <p:nvPr/>
        </p:nvSpPr>
        <p:spPr>
          <a:xfrm>
            <a:off x="9017115" y="1722120"/>
            <a:ext cx="186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rgbClr val="1F74AD"/>
                </a:solidFill>
                <a:latin typeface="汉仪雅酷黑简" panose="00020600040101010101" charset="-122"/>
                <a:ea typeface="汉仪雅酷黑简" panose="00020600040101010101" charset="-122"/>
              </a:rPr>
              <a:t>数据呈现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6EDED2-D132-E183-0E4D-799D7874B718}"/>
              </a:ext>
            </a:extLst>
          </p:cNvPr>
          <p:cNvSpPr txBox="1"/>
          <p:nvPr/>
        </p:nvSpPr>
        <p:spPr>
          <a:xfrm>
            <a:off x="4457700" y="5290243"/>
            <a:ext cx="2857500" cy="73775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spc="150"/>
              <a:t>基本框架的搭建</a:t>
            </a:r>
            <a:endParaRPr lang="zh-CN" altLang="en-US" sz="2800" spc="150" dirty="0"/>
          </a:p>
        </p:txBody>
      </p:sp>
    </p:spTree>
  </p:cSld>
  <p:clrMapOvr>
    <a:masterClrMapping/>
  </p:clrMapOvr>
  <p:transition spd="slow" advTm="3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矩形 547"/>
          <p:cNvSpPr/>
          <p:nvPr/>
        </p:nvSpPr>
        <p:spPr bwMode="auto">
          <a:xfrm>
            <a:off x="-1" y="10385"/>
            <a:ext cx="12192001" cy="682028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52" name="矩形 551"/>
          <p:cNvSpPr/>
          <p:nvPr/>
        </p:nvSpPr>
        <p:spPr bwMode="auto">
          <a:xfrm>
            <a:off x="1341437" y="4720270"/>
            <a:ext cx="9600190" cy="16830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51" name="矩形 550"/>
          <p:cNvSpPr/>
          <p:nvPr/>
        </p:nvSpPr>
        <p:spPr bwMode="auto">
          <a:xfrm>
            <a:off x="1341437" y="2982549"/>
            <a:ext cx="9600190" cy="16830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50" name="矩形 549"/>
          <p:cNvSpPr/>
          <p:nvPr/>
        </p:nvSpPr>
        <p:spPr bwMode="auto">
          <a:xfrm>
            <a:off x="1341437" y="1236987"/>
            <a:ext cx="9600190" cy="16830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" name="Rectangle 30"/>
          <p:cNvSpPr/>
          <p:nvPr/>
        </p:nvSpPr>
        <p:spPr bwMode="auto">
          <a:xfrm>
            <a:off x="1544877" y="2097687"/>
            <a:ext cx="8585746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rgbClr val="000000"/>
                </a:solidFill>
                <a:latin typeface="+mn-ea"/>
              </a:rPr>
              <a:t>页面跳转卡顿无提示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pPr marL="171450" lvl="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rgbClr val="000000"/>
                </a:solidFill>
                <a:latin typeface="+mn-ea"/>
              </a:rPr>
              <a:t>导航栏返回功能缺失</a:t>
            </a:r>
            <a:r>
              <a:rPr lang="en-US" altLang="zh-CN" sz="1200">
                <a:solidFill>
                  <a:srgbClr val="000000"/>
                </a:solidFill>
                <a:latin typeface="+mn-ea"/>
              </a:rPr>
              <a:t>.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TextBox 31"/>
          <p:cNvSpPr txBox="1"/>
          <p:nvPr/>
        </p:nvSpPr>
        <p:spPr bwMode="auto">
          <a:xfrm>
            <a:off x="1544877" y="1645051"/>
            <a:ext cx="858574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缺乏必要的交互机制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544877" y="2097687"/>
            <a:ext cx="858574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0"/>
          <p:cNvSpPr/>
          <p:nvPr/>
        </p:nvSpPr>
        <p:spPr bwMode="auto">
          <a:xfrm>
            <a:off x="1544877" y="3875507"/>
            <a:ext cx="8585746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rgbClr val="000000"/>
                </a:solidFill>
                <a:latin typeface="+mn-ea"/>
              </a:rPr>
              <a:t>仅停留在数据呈现层面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pPr marL="171450" lvl="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rgbClr val="000000"/>
                </a:solidFill>
                <a:latin typeface="+mn-ea"/>
              </a:rPr>
              <a:t>新生需求有待挖掘</a:t>
            </a:r>
            <a:r>
              <a:rPr lang="en-US" altLang="zh-CN" sz="1200">
                <a:solidFill>
                  <a:srgbClr val="000000"/>
                </a:solidFill>
                <a:latin typeface="+mn-ea"/>
              </a:rPr>
              <a:t>.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TextBox 31"/>
          <p:cNvSpPr txBox="1"/>
          <p:nvPr/>
        </p:nvSpPr>
        <p:spPr bwMode="auto">
          <a:xfrm>
            <a:off x="1544877" y="3422871"/>
            <a:ext cx="858574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缺乏新生感兴趣的功能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544877" y="3875507"/>
            <a:ext cx="858574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/>
          <p:cNvSpPr/>
          <p:nvPr/>
        </p:nvSpPr>
        <p:spPr bwMode="auto">
          <a:xfrm>
            <a:off x="1544877" y="5653327"/>
            <a:ext cx="8585746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rgbClr val="000000"/>
                </a:solidFill>
                <a:latin typeface="+mn-ea"/>
              </a:rPr>
              <a:t>配色与字体存在差异</a:t>
            </a:r>
            <a:endParaRPr lang="en-US" altLang="zh-CN" sz="1200">
              <a:solidFill>
                <a:srgbClr val="000000"/>
              </a:solidFill>
              <a:latin typeface="+mn-ea"/>
            </a:endParaRPr>
          </a:p>
          <a:p>
            <a:pPr marL="171450" lvl="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200">
                <a:solidFill>
                  <a:srgbClr val="000000"/>
                </a:solidFill>
                <a:latin typeface="+mn-ea"/>
              </a:rPr>
              <a:t>背景与风格有较大提升空间</a:t>
            </a:r>
            <a:r>
              <a:rPr lang="en-US" altLang="zh-CN" sz="1200">
                <a:solidFill>
                  <a:srgbClr val="000000"/>
                </a:solidFill>
                <a:latin typeface="+mn-ea"/>
              </a:rPr>
              <a:t>.</a:t>
            </a: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pPr marL="171450" lvl="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TextBox 31"/>
          <p:cNvSpPr txBox="1"/>
          <p:nvPr/>
        </p:nvSpPr>
        <p:spPr bwMode="auto">
          <a:xfrm>
            <a:off x="1544877" y="5200691"/>
            <a:ext cx="858574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页面风格不统一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544877" y="5653327"/>
            <a:ext cx="858574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hives_232650"/>
          <p:cNvSpPr>
            <a:spLocks noChangeAspect="1"/>
          </p:cNvSpPr>
          <p:nvPr/>
        </p:nvSpPr>
        <p:spPr bwMode="auto">
          <a:xfrm>
            <a:off x="9959510" y="1396238"/>
            <a:ext cx="801201" cy="544464"/>
          </a:xfrm>
          <a:custGeom>
            <a:avLst/>
            <a:gdLst>
              <a:gd name="connsiteX0" fmla="*/ 382817 w 525077"/>
              <a:gd name="connsiteY0" fmla="*/ 436659 h 606722"/>
              <a:gd name="connsiteX1" fmla="*/ 409138 w 525077"/>
              <a:gd name="connsiteY1" fmla="*/ 462945 h 606722"/>
              <a:gd name="connsiteX2" fmla="*/ 382817 w 525077"/>
              <a:gd name="connsiteY2" fmla="*/ 489231 h 606722"/>
              <a:gd name="connsiteX3" fmla="*/ 356496 w 525077"/>
              <a:gd name="connsiteY3" fmla="*/ 462945 h 606722"/>
              <a:gd name="connsiteX4" fmla="*/ 382817 w 525077"/>
              <a:gd name="connsiteY4" fmla="*/ 436659 h 606722"/>
              <a:gd name="connsiteX5" fmla="*/ 145718 w 525077"/>
              <a:gd name="connsiteY5" fmla="*/ 436659 h 606722"/>
              <a:gd name="connsiteX6" fmla="*/ 172039 w 525077"/>
              <a:gd name="connsiteY6" fmla="*/ 462945 h 606722"/>
              <a:gd name="connsiteX7" fmla="*/ 145718 w 525077"/>
              <a:gd name="connsiteY7" fmla="*/ 489231 h 606722"/>
              <a:gd name="connsiteX8" fmla="*/ 119397 w 525077"/>
              <a:gd name="connsiteY8" fmla="*/ 462945 h 606722"/>
              <a:gd name="connsiteX9" fmla="*/ 145718 w 525077"/>
              <a:gd name="connsiteY9" fmla="*/ 436659 h 606722"/>
              <a:gd name="connsiteX10" fmla="*/ 382817 w 525077"/>
              <a:gd name="connsiteY10" fmla="*/ 122713 h 606722"/>
              <a:gd name="connsiteX11" fmla="*/ 409138 w 525077"/>
              <a:gd name="connsiteY11" fmla="*/ 149020 h 606722"/>
              <a:gd name="connsiteX12" fmla="*/ 409138 w 525077"/>
              <a:gd name="connsiteY12" fmla="*/ 359474 h 606722"/>
              <a:gd name="connsiteX13" fmla="*/ 382817 w 525077"/>
              <a:gd name="connsiteY13" fmla="*/ 385781 h 606722"/>
              <a:gd name="connsiteX14" fmla="*/ 356496 w 525077"/>
              <a:gd name="connsiteY14" fmla="*/ 359474 h 606722"/>
              <a:gd name="connsiteX15" fmla="*/ 356496 w 525077"/>
              <a:gd name="connsiteY15" fmla="*/ 149020 h 606722"/>
              <a:gd name="connsiteX16" fmla="*/ 382817 w 525077"/>
              <a:gd name="connsiteY16" fmla="*/ 122713 h 606722"/>
              <a:gd name="connsiteX17" fmla="*/ 145718 w 525077"/>
              <a:gd name="connsiteY17" fmla="*/ 122713 h 606722"/>
              <a:gd name="connsiteX18" fmla="*/ 172039 w 525077"/>
              <a:gd name="connsiteY18" fmla="*/ 149020 h 606722"/>
              <a:gd name="connsiteX19" fmla="*/ 172039 w 525077"/>
              <a:gd name="connsiteY19" fmla="*/ 359474 h 606722"/>
              <a:gd name="connsiteX20" fmla="*/ 145718 w 525077"/>
              <a:gd name="connsiteY20" fmla="*/ 385781 h 606722"/>
              <a:gd name="connsiteX21" fmla="*/ 119397 w 525077"/>
              <a:gd name="connsiteY21" fmla="*/ 359474 h 606722"/>
              <a:gd name="connsiteX22" fmla="*/ 119397 w 525077"/>
              <a:gd name="connsiteY22" fmla="*/ 149020 h 606722"/>
              <a:gd name="connsiteX23" fmla="*/ 145718 w 525077"/>
              <a:gd name="connsiteY23" fmla="*/ 122713 h 606722"/>
              <a:gd name="connsiteX24" fmla="*/ 289731 w 525077"/>
              <a:gd name="connsiteY24" fmla="*/ 52611 h 606722"/>
              <a:gd name="connsiteX25" fmla="*/ 289731 w 525077"/>
              <a:gd name="connsiteY25" fmla="*/ 554111 h 606722"/>
              <a:gd name="connsiteX26" fmla="*/ 474163 w 525077"/>
              <a:gd name="connsiteY26" fmla="*/ 554111 h 606722"/>
              <a:gd name="connsiteX27" fmla="*/ 474163 w 525077"/>
              <a:gd name="connsiteY27" fmla="*/ 52611 h 606722"/>
              <a:gd name="connsiteX28" fmla="*/ 52695 w 525077"/>
              <a:gd name="connsiteY28" fmla="*/ 52611 h 606722"/>
              <a:gd name="connsiteX29" fmla="*/ 52695 w 525077"/>
              <a:gd name="connsiteY29" fmla="*/ 554111 h 606722"/>
              <a:gd name="connsiteX30" fmla="*/ 237037 w 525077"/>
              <a:gd name="connsiteY30" fmla="*/ 554111 h 606722"/>
              <a:gd name="connsiteX31" fmla="*/ 237037 w 525077"/>
              <a:gd name="connsiteY31" fmla="*/ 52611 h 606722"/>
              <a:gd name="connsiteX32" fmla="*/ 26347 w 525077"/>
              <a:gd name="connsiteY32" fmla="*/ 0 h 606722"/>
              <a:gd name="connsiteX33" fmla="*/ 498730 w 525077"/>
              <a:gd name="connsiteY33" fmla="*/ 0 h 606722"/>
              <a:gd name="connsiteX34" fmla="*/ 525077 w 525077"/>
              <a:gd name="connsiteY34" fmla="*/ 26306 h 606722"/>
              <a:gd name="connsiteX35" fmla="*/ 525077 w 525077"/>
              <a:gd name="connsiteY35" fmla="*/ 580416 h 606722"/>
              <a:gd name="connsiteX36" fmla="*/ 498730 w 525077"/>
              <a:gd name="connsiteY36" fmla="*/ 606722 h 606722"/>
              <a:gd name="connsiteX37" fmla="*/ 26347 w 525077"/>
              <a:gd name="connsiteY37" fmla="*/ 606722 h 606722"/>
              <a:gd name="connsiteX38" fmla="*/ 0 w 525077"/>
              <a:gd name="connsiteY38" fmla="*/ 580416 h 606722"/>
              <a:gd name="connsiteX39" fmla="*/ 0 w 525077"/>
              <a:gd name="connsiteY39" fmla="*/ 26306 h 606722"/>
              <a:gd name="connsiteX40" fmla="*/ 26347 w 525077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5077" h="606722">
                <a:moveTo>
                  <a:pt x="382817" y="436659"/>
                </a:moveTo>
                <a:cubicBezTo>
                  <a:pt x="397354" y="436659"/>
                  <a:pt x="409138" y="448428"/>
                  <a:pt x="409138" y="462945"/>
                </a:cubicBezTo>
                <a:cubicBezTo>
                  <a:pt x="409138" y="477462"/>
                  <a:pt x="397354" y="489231"/>
                  <a:pt x="382817" y="489231"/>
                </a:cubicBezTo>
                <a:cubicBezTo>
                  <a:pt x="368280" y="489231"/>
                  <a:pt x="356496" y="477462"/>
                  <a:pt x="356496" y="462945"/>
                </a:cubicBezTo>
                <a:cubicBezTo>
                  <a:pt x="356496" y="448428"/>
                  <a:pt x="368280" y="436659"/>
                  <a:pt x="382817" y="436659"/>
                </a:cubicBezTo>
                <a:close/>
                <a:moveTo>
                  <a:pt x="145718" y="436659"/>
                </a:moveTo>
                <a:cubicBezTo>
                  <a:pt x="160255" y="436659"/>
                  <a:pt x="172039" y="448428"/>
                  <a:pt x="172039" y="462945"/>
                </a:cubicBezTo>
                <a:cubicBezTo>
                  <a:pt x="172039" y="477462"/>
                  <a:pt x="160255" y="489231"/>
                  <a:pt x="145718" y="489231"/>
                </a:cubicBezTo>
                <a:cubicBezTo>
                  <a:pt x="131181" y="489231"/>
                  <a:pt x="119397" y="477462"/>
                  <a:pt x="119397" y="462945"/>
                </a:cubicBezTo>
                <a:cubicBezTo>
                  <a:pt x="119397" y="448428"/>
                  <a:pt x="131181" y="436659"/>
                  <a:pt x="145718" y="436659"/>
                </a:cubicBezTo>
                <a:close/>
                <a:moveTo>
                  <a:pt x="382817" y="122713"/>
                </a:moveTo>
                <a:cubicBezTo>
                  <a:pt x="397311" y="122713"/>
                  <a:pt x="409138" y="134534"/>
                  <a:pt x="409138" y="149020"/>
                </a:cubicBezTo>
                <a:lnTo>
                  <a:pt x="409138" y="359474"/>
                </a:lnTo>
                <a:cubicBezTo>
                  <a:pt x="409138" y="373961"/>
                  <a:pt x="397311" y="385781"/>
                  <a:pt x="382817" y="385781"/>
                </a:cubicBezTo>
                <a:cubicBezTo>
                  <a:pt x="368234" y="385781"/>
                  <a:pt x="356496" y="373961"/>
                  <a:pt x="356496" y="359474"/>
                </a:cubicBezTo>
                <a:lnTo>
                  <a:pt x="356496" y="149020"/>
                </a:lnTo>
                <a:cubicBezTo>
                  <a:pt x="356496" y="134534"/>
                  <a:pt x="368234" y="122713"/>
                  <a:pt x="382817" y="122713"/>
                </a:cubicBezTo>
                <a:close/>
                <a:moveTo>
                  <a:pt x="145718" y="122713"/>
                </a:moveTo>
                <a:cubicBezTo>
                  <a:pt x="160301" y="122713"/>
                  <a:pt x="172039" y="134534"/>
                  <a:pt x="172039" y="149020"/>
                </a:cubicBezTo>
                <a:lnTo>
                  <a:pt x="172039" y="359474"/>
                </a:lnTo>
                <a:cubicBezTo>
                  <a:pt x="172039" y="373961"/>
                  <a:pt x="160301" y="385781"/>
                  <a:pt x="145718" y="385781"/>
                </a:cubicBezTo>
                <a:cubicBezTo>
                  <a:pt x="131224" y="385781"/>
                  <a:pt x="119397" y="373961"/>
                  <a:pt x="119397" y="359474"/>
                </a:cubicBezTo>
                <a:lnTo>
                  <a:pt x="119397" y="149020"/>
                </a:lnTo>
                <a:cubicBezTo>
                  <a:pt x="119397" y="134534"/>
                  <a:pt x="131224" y="122713"/>
                  <a:pt x="145718" y="122713"/>
                </a:cubicBezTo>
                <a:close/>
                <a:moveTo>
                  <a:pt x="289731" y="52611"/>
                </a:moveTo>
                <a:lnTo>
                  <a:pt x="289731" y="554111"/>
                </a:lnTo>
                <a:lnTo>
                  <a:pt x="474163" y="554111"/>
                </a:lnTo>
                <a:lnTo>
                  <a:pt x="474163" y="52611"/>
                </a:lnTo>
                <a:close/>
                <a:moveTo>
                  <a:pt x="52695" y="52611"/>
                </a:moveTo>
                <a:lnTo>
                  <a:pt x="52695" y="554111"/>
                </a:lnTo>
                <a:lnTo>
                  <a:pt x="237037" y="554111"/>
                </a:lnTo>
                <a:lnTo>
                  <a:pt x="237037" y="52611"/>
                </a:lnTo>
                <a:close/>
                <a:moveTo>
                  <a:pt x="26347" y="0"/>
                </a:moveTo>
                <a:lnTo>
                  <a:pt x="498730" y="0"/>
                </a:lnTo>
                <a:cubicBezTo>
                  <a:pt x="513239" y="0"/>
                  <a:pt x="525077" y="11820"/>
                  <a:pt x="525077" y="26306"/>
                </a:cubicBezTo>
                <a:lnTo>
                  <a:pt x="525077" y="580416"/>
                </a:lnTo>
                <a:cubicBezTo>
                  <a:pt x="525077" y="594902"/>
                  <a:pt x="513328" y="606722"/>
                  <a:pt x="498730" y="606722"/>
                </a:cubicBezTo>
                <a:lnTo>
                  <a:pt x="26347" y="606722"/>
                </a:lnTo>
                <a:cubicBezTo>
                  <a:pt x="11749" y="606722"/>
                  <a:pt x="0" y="594902"/>
                  <a:pt x="0" y="580416"/>
                </a:cubicBezTo>
                <a:lnTo>
                  <a:pt x="0" y="26306"/>
                </a:lnTo>
                <a:cubicBezTo>
                  <a:pt x="0" y="11820"/>
                  <a:pt x="11749" y="0"/>
                  <a:pt x="26347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sp>
        <p:nvSpPr>
          <p:cNvPr id="12" name="archives_232650"/>
          <p:cNvSpPr>
            <a:spLocks noChangeAspect="1"/>
          </p:cNvSpPr>
          <p:nvPr/>
        </p:nvSpPr>
        <p:spPr bwMode="auto">
          <a:xfrm>
            <a:off x="9959510" y="3186246"/>
            <a:ext cx="801201" cy="544464"/>
          </a:xfrm>
          <a:custGeom>
            <a:avLst/>
            <a:gdLst>
              <a:gd name="connsiteX0" fmla="*/ 382817 w 525077"/>
              <a:gd name="connsiteY0" fmla="*/ 436659 h 606722"/>
              <a:gd name="connsiteX1" fmla="*/ 409138 w 525077"/>
              <a:gd name="connsiteY1" fmla="*/ 462945 h 606722"/>
              <a:gd name="connsiteX2" fmla="*/ 382817 w 525077"/>
              <a:gd name="connsiteY2" fmla="*/ 489231 h 606722"/>
              <a:gd name="connsiteX3" fmla="*/ 356496 w 525077"/>
              <a:gd name="connsiteY3" fmla="*/ 462945 h 606722"/>
              <a:gd name="connsiteX4" fmla="*/ 382817 w 525077"/>
              <a:gd name="connsiteY4" fmla="*/ 436659 h 606722"/>
              <a:gd name="connsiteX5" fmla="*/ 145718 w 525077"/>
              <a:gd name="connsiteY5" fmla="*/ 436659 h 606722"/>
              <a:gd name="connsiteX6" fmla="*/ 172039 w 525077"/>
              <a:gd name="connsiteY6" fmla="*/ 462945 h 606722"/>
              <a:gd name="connsiteX7" fmla="*/ 145718 w 525077"/>
              <a:gd name="connsiteY7" fmla="*/ 489231 h 606722"/>
              <a:gd name="connsiteX8" fmla="*/ 119397 w 525077"/>
              <a:gd name="connsiteY8" fmla="*/ 462945 h 606722"/>
              <a:gd name="connsiteX9" fmla="*/ 145718 w 525077"/>
              <a:gd name="connsiteY9" fmla="*/ 436659 h 606722"/>
              <a:gd name="connsiteX10" fmla="*/ 382817 w 525077"/>
              <a:gd name="connsiteY10" fmla="*/ 122713 h 606722"/>
              <a:gd name="connsiteX11" fmla="*/ 409138 w 525077"/>
              <a:gd name="connsiteY11" fmla="*/ 149020 h 606722"/>
              <a:gd name="connsiteX12" fmla="*/ 409138 w 525077"/>
              <a:gd name="connsiteY12" fmla="*/ 359474 h 606722"/>
              <a:gd name="connsiteX13" fmla="*/ 382817 w 525077"/>
              <a:gd name="connsiteY13" fmla="*/ 385781 h 606722"/>
              <a:gd name="connsiteX14" fmla="*/ 356496 w 525077"/>
              <a:gd name="connsiteY14" fmla="*/ 359474 h 606722"/>
              <a:gd name="connsiteX15" fmla="*/ 356496 w 525077"/>
              <a:gd name="connsiteY15" fmla="*/ 149020 h 606722"/>
              <a:gd name="connsiteX16" fmla="*/ 382817 w 525077"/>
              <a:gd name="connsiteY16" fmla="*/ 122713 h 606722"/>
              <a:gd name="connsiteX17" fmla="*/ 145718 w 525077"/>
              <a:gd name="connsiteY17" fmla="*/ 122713 h 606722"/>
              <a:gd name="connsiteX18" fmla="*/ 172039 w 525077"/>
              <a:gd name="connsiteY18" fmla="*/ 149020 h 606722"/>
              <a:gd name="connsiteX19" fmla="*/ 172039 w 525077"/>
              <a:gd name="connsiteY19" fmla="*/ 359474 h 606722"/>
              <a:gd name="connsiteX20" fmla="*/ 145718 w 525077"/>
              <a:gd name="connsiteY20" fmla="*/ 385781 h 606722"/>
              <a:gd name="connsiteX21" fmla="*/ 119397 w 525077"/>
              <a:gd name="connsiteY21" fmla="*/ 359474 h 606722"/>
              <a:gd name="connsiteX22" fmla="*/ 119397 w 525077"/>
              <a:gd name="connsiteY22" fmla="*/ 149020 h 606722"/>
              <a:gd name="connsiteX23" fmla="*/ 145718 w 525077"/>
              <a:gd name="connsiteY23" fmla="*/ 122713 h 606722"/>
              <a:gd name="connsiteX24" fmla="*/ 289731 w 525077"/>
              <a:gd name="connsiteY24" fmla="*/ 52611 h 606722"/>
              <a:gd name="connsiteX25" fmla="*/ 289731 w 525077"/>
              <a:gd name="connsiteY25" fmla="*/ 554111 h 606722"/>
              <a:gd name="connsiteX26" fmla="*/ 474163 w 525077"/>
              <a:gd name="connsiteY26" fmla="*/ 554111 h 606722"/>
              <a:gd name="connsiteX27" fmla="*/ 474163 w 525077"/>
              <a:gd name="connsiteY27" fmla="*/ 52611 h 606722"/>
              <a:gd name="connsiteX28" fmla="*/ 52695 w 525077"/>
              <a:gd name="connsiteY28" fmla="*/ 52611 h 606722"/>
              <a:gd name="connsiteX29" fmla="*/ 52695 w 525077"/>
              <a:gd name="connsiteY29" fmla="*/ 554111 h 606722"/>
              <a:gd name="connsiteX30" fmla="*/ 237037 w 525077"/>
              <a:gd name="connsiteY30" fmla="*/ 554111 h 606722"/>
              <a:gd name="connsiteX31" fmla="*/ 237037 w 525077"/>
              <a:gd name="connsiteY31" fmla="*/ 52611 h 606722"/>
              <a:gd name="connsiteX32" fmla="*/ 26347 w 525077"/>
              <a:gd name="connsiteY32" fmla="*/ 0 h 606722"/>
              <a:gd name="connsiteX33" fmla="*/ 498730 w 525077"/>
              <a:gd name="connsiteY33" fmla="*/ 0 h 606722"/>
              <a:gd name="connsiteX34" fmla="*/ 525077 w 525077"/>
              <a:gd name="connsiteY34" fmla="*/ 26306 h 606722"/>
              <a:gd name="connsiteX35" fmla="*/ 525077 w 525077"/>
              <a:gd name="connsiteY35" fmla="*/ 580416 h 606722"/>
              <a:gd name="connsiteX36" fmla="*/ 498730 w 525077"/>
              <a:gd name="connsiteY36" fmla="*/ 606722 h 606722"/>
              <a:gd name="connsiteX37" fmla="*/ 26347 w 525077"/>
              <a:gd name="connsiteY37" fmla="*/ 606722 h 606722"/>
              <a:gd name="connsiteX38" fmla="*/ 0 w 525077"/>
              <a:gd name="connsiteY38" fmla="*/ 580416 h 606722"/>
              <a:gd name="connsiteX39" fmla="*/ 0 w 525077"/>
              <a:gd name="connsiteY39" fmla="*/ 26306 h 606722"/>
              <a:gd name="connsiteX40" fmla="*/ 26347 w 525077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5077" h="606722">
                <a:moveTo>
                  <a:pt x="382817" y="436659"/>
                </a:moveTo>
                <a:cubicBezTo>
                  <a:pt x="397354" y="436659"/>
                  <a:pt x="409138" y="448428"/>
                  <a:pt x="409138" y="462945"/>
                </a:cubicBezTo>
                <a:cubicBezTo>
                  <a:pt x="409138" y="477462"/>
                  <a:pt x="397354" y="489231"/>
                  <a:pt x="382817" y="489231"/>
                </a:cubicBezTo>
                <a:cubicBezTo>
                  <a:pt x="368280" y="489231"/>
                  <a:pt x="356496" y="477462"/>
                  <a:pt x="356496" y="462945"/>
                </a:cubicBezTo>
                <a:cubicBezTo>
                  <a:pt x="356496" y="448428"/>
                  <a:pt x="368280" y="436659"/>
                  <a:pt x="382817" y="436659"/>
                </a:cubicBezTo>
                <a:close/>
                <a:moveTo>
                  <a:pt x="145718" y="436659"/>
                </a:moveTo>
                <a:cubicBezTo>
                  <a:pt x="160255" y="436659"/>
                  <a:pt x="172039" y="448428"/>
                  <a:pt x="172039" y="462945"/>
                </a:cubicBezTo>
                <a:cubicBezTo>
                  <a:pt x="172039" y="477462"/>
                  <a:pt x="160255" y="489231"/>
                  <a:pt x="145718" y="489231"/>
                </a:cubicBezTo>
                <a:cubicBezTo>
                  <a:pt x="131181" y="489231"/>
                  <a:pt x="119397" y="477462"/>
                  <a:pt x="119397" y="462945"/>
                </a:cubicBezTo>
                <a:cubicBezTo>
                  <a:pt x="119397" y="448428"/>
                  <a:pt x="131181" y="436659"/>
                  <a:pt x="145718" y="436659"/>
                </a:cubicBezTo>
                <a:close/>
                <a:moveTo>
                  <a:pt x="382817" y="122713"/>
                </a:moveTo>
                <a:cubicBezTo>
                  <a:pt x="397311" y="122713"/>
                  <a:pt x="409138" y="134534"/>
                  <a:pt x="409138" y="149020"/>
                </a:cubicBezTo>
                <a:lnTo>
                  <a:pt x="409138" y="359474"/>
                </a:lnTo>
                <a:cubicBezTo>
                  <a:pt x="409138" y="373961"/>
                  <a:pt x="397311" y="385781"/>
                  <a:pt x="382817" y="385781"/>
                </a:cubicBezTo>
                <a:cubicBezTo>
                  <a:pt x="368234" y="385781"/>
                  <a:pt x="356496" y="373961"/>
                  <a:pt x="356496" y="359474"/>
                </a:cubicBezTo>
                <a:lnTo>
                  <a:pt x="356496" y="149020"/>
                </a:lnTo>
                <a:cubicBezTo>
                  <a:pt x="356496" y="134534"/>
                  <a:pt x="368234" y="122713"/>
                  <a:pt x="382817" y="122713"/>
                </a:cubicBezTo>
                <a:close/>
                <a:moveTo>
                  <a:pt x="145718" y="122713"/>
                </a:moveTo>
                <a:cubicBezTo>
                  <a:pt x="160301" y="122713"/>
                  <a:pt x="172039" y="134534"/>
                  <a:pt x="172039" y="149020"/>
                </a:cubicBezTo>
                <a:lnTo>
                  <a:pt x="172039" y="359474"/>
                </a:lnTo>
                <a:cubicBezTo>
                  <a:pt x="172039" y="373961"/>
                  <a:pt x="160301" y="385781"/>
                  <a:pt x="145718" y="385781"/>
                </a:cubicBezTo>
                <a:cubicBezTo>
                  <a:pt x="131224" y="385781"/>
                  <a:pt x="119397" y="373961"/>
                  <a:pt x="119397" y="359474"/>
                </a:cubicBezTo>
                <a:lnTo>
                  <a:pt x="119397" y="149020"/>
                </a:lnTo>
                <a:cubicBezTo>
                  <a:pt x="119397" y="134534"/>
                  <a:pt x="131224" y="122713"/>
                  <a:pt x="145718" y="122713"/>
                </a:cubicBezTo>
                <a:close/>
                <a:moveTo>
                  <a:pt x="289731" y="52611"/>
                </a:moveTo>
                <a:lnTo>
                  <a:pt x="289731" y="554111"/>
                </a:lnTo>
                <a:lnTo>
                  <a:pt x="474163" y="554111"/>
                </a:lnTo>
                <a:lnTo>
                  <a:pt x="474163" y="52611"/>
                </a:lnTo>
                <a:close/>
                <a:moveTo>
                  <a:pt x="52695" y="52611"/>
                </a:moveTo>
                <a:lnTo>
                  <a:pt x="52695" y="554111"/>
                </a:lnTo>
                <a:lnTo>
                  <a:pt x="237037" y="554111"/>
                </a:lnTo>
                <a:lnTo>
                  <a:pt x="237037" y="52611"/>
                </a:lnTo>
                <a:close/>
                <a:moveTo>
                  <a:pt x="26347" y="0"/>
                </a:moveTo>
                <a:lnTo>
                  <a:pt x="498730" y="0"/>
                </a:lnTo>
                <a:cubicBezTo>
                  <a:pt x="513239" y="0"/>
                  <a:pt x="525077" y="11820"/>
                  <a:pt x="525077" y="26306"/>
                </a:cubicBezTo>
                <a:lnTo>
                  <a:pt x="525077" y="580416"/>
                </a:lnTo>
                <a:cubicBezTo>
                  <a:pt x="525077" y="594902"/>
                  <a:pt x="513328" y="606722"/>
                  <a:pt x="498730" y="606722"/>
                </a:cubicBezTo>
                <a:lnTo>
                  <a:pt x="26347" y="606722"/>
                </a:lnTo>
                <a:cubicBezTo>
                  <a:pt x="11749" y="606722"/>
                  <a:pt x="0" y="594902"/>
                  <a:pt x="0" y="580416"/>
                </a:cubicBezTo>
                <a:lnTo>
                  <a:pt x="0" y="26306"/>
                </a:lnTo>
                <a:cubicBezTo>
                  <a:pt x="0" y="11820"/>
                  <a:pt x="11749" y="0"/>
                  <a:pt x="26347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sp>
        <p:nvSpPr>
          <p:cNvPr id="13" name="archives_232650"/>
          <p:cNvSpPr>
            <a:spLocks noChangeAspect="1"/>
          </p:cNvSpPr>
          <p:nvPr/>
        </p:nvSpPr>
        <p:spPr bwMode="auto">
          <a:xfrm>
            <a:off x="9959510" y="4914596"/>
            <a:ext cx="801201" cy="544464"/>
          </a:xfrm>
          <a:custGeom>
            <a:avLst/>
            <a:gdLst>
              <a:gd name="connsiteX0" fmla="*/ 382817 w 525077"/>
              <a:gd name="connsiteY0" fmla="*/ 436659 h 606722"/>
              <a:gd name="connsiteX1" fmla="*/ 409138 w 525077"/>
              <a:gd name="connsiteY1" fmla="*/ 462945 h 606722"/>
              <a:gd name="connsiteX2" fmla="*/ 382817 w 525077"/>
              <a:gd name="connsiteY2" fmla="*/ 489231 h 606722"/>
              <a:gd name="connsiteX3" fmla="*/ 356496 w 525077"/>
              <a:gd name="connsiteY3" fmla="*/ 462945 h 606722"/>
              <a:gd name="connsiteX4" fmla="*/ 382817 w 525077"/>
              <a:gd name="connsiteY4" fmla="*/ 436659 h 606722"/>
              <a:gd name="connsiteX5" fmla="*/ 145718 w 525077"/>
              <a:gd name="connsiteY5" fmla="*/ 436659 h 606722"/>
              <a:gd name="connsiteX6" fmla="*/ 172039 w 525077"/>
              <a:gd name="connsiteY6" fmla="*/ 462945 h 606722"/>
              <a:gd name="connsiteX7" fmla="*/ 145718 w 525077"/>
              <a:gd name="connsiteY7" fmla="*/ 489231 h 606722"/>
              <a:gd name="connsiteX8" fmla="*/ 119397 w 525077"/>
              <a:gd name="connsiteY8" fmla="*/ 462945 h 606722"/>
              <a:gd name="connsiteX9" fmla="*/ 145718 w 525077"/>
              <a:gd name="connsiteY9" fmla="*/ 436659 h 606722"/>
              <a:gd name="connsiteX10" fmla="*/ 382817 w 525077"/>
              <a:gd name="connsiteY10" fmla="*/ 122713 h 606722"/>
              <a:gd name="connsiteX11" fmla="*/ 409138 w 525077"/>
              <a:gd name="connsiteY11" fmla="*/ 149020 h 606722"/>
              <a:gd name="connsiteX12" fmla="*/ 409138 w 525077"/>
              <a:gd name="connsiteY12" fmla="*/ 359474 h 606722"/>
              <a:gd name="connsiteX13" fmla="*/ 382817 w 525077"/>
              <a:gd name="connsiteY13" fmla="*/ 385781 h 606722"/>
              <a:gd name="connsiteX14" fmla="*/ 356496 w 525077"/>
              <a:gd name="connsiteY14" fmla="*/ 359474 h 606722"/>
              <a:gd name="connsiteX15" fmla="*/ 356496 w 525077"/>
              <a:gd name="connsiteY15" fmla="*/ 149020 h 606722"/>
              <a:gd name="connsiteX16" fmla="*/ 382817 w 525077"/>
              <a:gd name="connsiteY16" fmla="*/ 122713 h 606722"/>
              <a:gd name="connsiteX17" fmla="*/ 145718 w 525077"/>
              <a:gd name="connsiteY17" fmla="*/ 122713 h 606722"/>
              <a:gd name="connsiteX18" fmla="*/ 172039 w 525077"/>
              <a:gd name="connsiteY18" fmla="*/ 149020 h 606722"/>
              <a:gd name="connsiteX19" fmla="*/ 172039 w 525077"/>
              <a:gd name="connsiteY19" fmla="*/ 359474 h 606722"/>
              <a:gd name="connsiteX20" fmla="*/ 145718 w 525077"/>
              <a:gd name="connsiteY20" fmla="*/ 385781 h 606722"/>
              <a:gd name="connsiteX21" fmla="*/ 119397 w 525077"/>
              <a:gd name="connsiteY21" fmla="*/ 359474 h 606722"/>
              <a:gd name="connsiteX22" fmla="*/ 119397 w 525077"/>
              <a:gd name="connsiteY22" fmla="*/ 149020 h 606722"/>
              <a:gd name="connsiteX23" fmla="*/ 145718 w 525077"/>
              <a:gd name="connsiteY23" fmla="*/ 122713 h 606722"/>
              <a:gd name="connsiteX24" fmla="*/ 289731 w 525077"/>
              <a:gd name="connsiteY24" fmla="*/ 52611 h 606722"/>
              <a:gd name="connsiteX25" fmla="*/ 289731 w 525077"/>
              <a:gd name="connsiteY25" fmla="*/ 554111 h 606722"/>
              <a:gd name="connsiteX26" fmla="*/ 474163 w 525077"/>
              <a:gd name="connsiteY26" fmla="*/ 554111 h 606722"/>
              <a:gd name="connsiteX27" fmla="*/ 474163 w 525077"/>
              <a:gd name="connsiteY27" fmla="*/ 52611 h 606722"/>
              <a:gd name="connsiteX28" fmla="*/ 52695 w 525077"/>
              <a:gd name="connsiteY28" fmla="*/ 52611 h 606722"/>
              <a:gd name="connsiteX29" fmla="*/ 52695 w 525077"/>
              <a:gd name="connsiteY29" fmla="*/ 554111 h 606722"/>
              <a:gd name="connsiteX30" fmla="*/ 237037 w 525077"/>
              <a:gd name="connsiteY30" fmla="*/ 554111 h 606722"/>
              <a:gd name="connsiteX31" fmla="*/ 237037 w 525077"/>
              <a:gd name="connsiteY31" fmla="*/ 52611 h 606722"/>
              <a:gd name="connsiteX32" fmla="*/ 26347 w 525077"/>
              <a:gd name="connsiteY32" fmla="*/ 0 h 606722"/>
              <a:gd name="connsiteX33" fmla="*/ 498730 w 525077"/>
              <a:gd name="connsiteY33" fmla="*/ 0 h 606722"/>
              <a:gd name="connsiteX34" fmla="*/ 525077 w 525077"/>
              <a:gd name="connsiteY34" fmla="*/ 26306 h 606722"/>
              <a:gd name="connsiteX35" fmla="*/ 525077 w 525077"/>
              <a:gd name="connsiteY35" fmla="*/ 580416 h 606722"/>
              <a:gd name="connsiteX36" fmla="*/ 498730 w 525077"/>
              <a:gd name="connsiteY36" fmla="*/ 606722 h 606722"/>
              <a:gd name="connsiteX37" fmla="*/ 26347 w 525077"/>
              <a:gd name="connsiteY37" fmla="*/ 606722 h 606722"/>
              <a:gd name="connsiteX38" fmla="*/ 0 w 525077"/>
              <a:gd name="connsiteY38" fmla="*/ 580416 h 606722"/>
              <a:gd name="connsiteX39" fmla="*/ 0 w 525077"/>
              <a:gd name="connsiteY39" fmla="*/ 26306 h 606722"/>
              <a:gd name="connsiteX40" fmla="*/ 26347 w 525077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5077" h="606722">
                <a:moveTo>
                  <a:pt x="382817" y="436659"/>
                </a:moveTo>
                <a:cubicBezTo>
                  <a:pt x="397354" y="436659"/>
                  <a:pt x="409138" y="448428"/>
                  <a:pt x="409138" y="462945"/>
                </a:cubicBezTo>
                <a:cubicBezTo>
                  <a:pt x="409138" y="477462"/>
                  <a:pt x="397354" y="489231"/>
                  <a:pt x="382817" y="489231"/>
                </a:cubicBezTo>
                <a:cubicBezTo>
                  <a:pt x="368280" y="489231"/>
                  <a:pt x="356496" y="477462"/>
                  <a:pt x="356496" y="462945"/>
                </a:cubicBezTo>
                <a:cubicBezTo>
                  <a:pt x="356496" y="448428"/>
                  <a:pt x="368280" y="436659"/>
                  <a:pt x="382817" y="436659"/>
                </a:cubicBezTo>
                <a:close/>
                <a:moveTo>
                  <a:pt x="145718" y="436659"/>
                </a:moveTo>
                <a:cubicBezTo>
                  <a:pt x="160255" y="436659"/>
                  <a:pt x="172039" y="448428"/>
                  <a:pt x="172039" y="462945"/>
                </a:cubicBezTo>
                <a:cubicBezTo>
                  <a:pt x="172039" y="477462"/>
                  <a:pt x="160255" y="489231"/>
                  <a:pt x="145718" y="489231"/>
                </a:cubicBezTo>
                <a:cubicBezTo>
                  <a:pt x="131181" y="489231"/>
                  <a:pt x="119397" y="477462"/>
                  <a:pt x="119397" y="462945"/>
                </a:cubicBezTo>
                <a:cubicBezTo>
                  <a:pt x="119397" y="448428"/>
                  <a:pt x="131181" y="436659"/>
                  <a:pt x="145718" y="436659"/>
                </a:cubicBezTo>
                <a:close/>
                <a:moveTo>
                  <a:pt x="382817" y="122713"/>
                </a:moveTo>
                <a:cubicBezTo>
                  <a:pt x="397311" y="122713"/>
                  <a:pt x="409138" y="134534"/>
                  <a:pt x="409138" y="149020"/>
                </a:cubicBezTo>
                <a:lnTo>
                  <a:pt x="409138" y="359474"/>
                </a:lnTo>
                <a:cubicBezTo>
                  <a:pt x="409138" y="373961"/>
                  <a:pt x="397311" y="385781"/>
                  <a:pt x="382817" y="385781"/>
                </a:cubicBezTo>
                <a:cubicBezTo>
                  <a:pt x="368234" y="385781"/>
                  <a:pt x="356496" y="373961"/>
                  <a:pt x="356496" y="359474"/>
                </a:cubicBezTo>
                <a:lnTo>
                  <a:pt x="356496" y="149020"/>
                </a:lnTo>
                <a:cubicBezTo>
                  <a:pt x="356496" y="134534"/>
                  <a:pt x="368234" y="122713"/>
                  <a:pt x="382817" y="122713"/>
                </a:cubicBezTo>
                <a:close/>
                <a:moveTo>
                  <a:pt x="145718" y="122713"/>
                </a:moveTo>
                <a:cubicBezTo>
                  <a:pt x="160301" y="122713"/>
                  <a:pt x="172039" y="134534"/>
                  <a:pt x="172039" y="149020"/>
                </a:cubicBezTo>
                <a:lnTo>
                  <a:pt x="172039" y="359474"/>
                </a:lnTo>
                <a:cubicBezTo>
                  <a:pt x="172039" y="373961"/>
                  <a:pt x="160301" y="385781"/>
                  <a:pt x="145718" y="385781"/>
                </a:cubicBezTo>
                <a:cubicBezTo>
                  <a:pt x="131224" y="385781"/>
                  <a:pt x="119397" y="373961"/>
                  <a:pt x="119397" y="359474"/>
                </a:cubicBezTo>
                <a:lnTo>
                  <a:pt x="119397" y="149020"/>
                </a:lnTo>
                <a:cubicBezTo>
                  <a:pt x="119397" y="134534"/>
                  <a:pt x="131224" y="122713"/>
                  <a:pt x="145718" y="122713"/>
                </a:cubicBezTo>
                <a:close/>
                <a:moveTo>
                  <a:pt x="289731" y="52611"/>
                </a:moveTo>
                <a:lnTo>
                  <a:pt x="289731" y="554111"/>
                </a:lnTo>
                <a:lnTo>
                  <a:pt x="474163" y="554111"/>
                </a:lnTo>
                <a:lnTo>
                  <a:pt x="474163" y="52611"/>
                </a:lnTo>
                <a:close/>
                <a:moveTo>
                  <a:pt x="52695" y="52611"/>
                </a:moveTo>
                <a:lnTo>
                  <a:pt x="52695" y="554111"/>
                </a:lnTo>
                <a:lnTo>
                  <a:pt x="237037" y="554111"/>
                </a:lnTo>
                <a:lnTo>
                  <a:pt x="237037" y="52611"/>
                </a:lnTo>
                <a:close/>
                <a:moveTo>
                  <a:pt x="26347" y="0"/>
                </a:moveTo>
                <a:lnTo>
                  <a:pt x="498730" y="0"/>
                </a:lnTo>
                <a:cubicBezTo>
                  <a:pt x="513239" y="0"/>
                  <a:pt x="525077" y="11820"/>
                  <a:pt x="525077" y="26306"/>
                </a:cubicBezTo>
                <a:lnTo>
                  <a:pt x="525077" y="580416"/>
                </a:lnTo>
                <a:cubicBezTo>
                  <a:pt x="525077" y="594902"/>
                  <a:pt x="513328" y="606722"/>
                  <a:pt x="498730" y="606722"/>
                </a:cubicBezTo>
                <a:lnTo>
                  <a:pt x="26347" y="606722"/>
                </a:lnTo>
                <a:cubicBezTo>
                  <a:pt x="11749" y="606722"/>
                  <a:pt x="0" y="594902"/>
                  <a:pt x="0" y="580416"/>
                </a:cubicBezTo>
                <a:lnTo>
                  <a:pt x="0" y="26306"/>
                </a:lnTo>
                <a:cubicBezTo>
                  <a:pt x="0" y="11820"/>
                  <a:pt x="11749" y="0"/>
                  <a:pt x="26347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sp>
        <p:nvSpPr>
          <p:cNvPr id="233" name="íṡḻíḓê"/>
          <p:cNvSpPr/>
          <p:nvPr/>
        </p:nvSpPr>
        <p:spPr bwMode="auto">
          <a:xfrm>
            <a:off x="2338674" y="1553216"/>
            <a:ext cx="4132434" cy="1869745"/>
          </a:xfrm>
          <a:custGeom>
            <a:avLst/>
            <a:gdLst>
              <a:gd name="T0" fmla="*/ 0 w 3698"/>
              <a:gd name="T1" fmla="*/ 2540 h 2845"/>
              <a:gd name="T2" fmla="*/ 224 w 3698"/>
              <a:gd name="T3" fmla="*/ 0 h 2845"/>
              <a:gd name="T4" fmla="*/ 3698 w 3698"/>
              <a:gd name="T5" fmla="*/ 305 h 2845"/>
              <a:gd name="T6" fmla="*/ 3475 w 3698"/>
              <a:gd name="T7" fmla="*/ 2845 h 2845"/>
              <a:gd name="T8" fmla="*/ 0 w 3698"/>
              <a:gd name="T9" fmla="*/ 2540 h 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8" h="2845">
                <a:moveTo>
                  <a:pt x="0" y="2540"/>
                </a:moveTo>
                <a:lnTo>
                  <a:pt x="224" y="0"/>
                </a:lnTo>
                <a:lnTo>
                  <a:pt x="3698" y="305"/>
                </a:lnTo>
                <a:lnTo>
                  <a:pt x="3475" y="2845"/>
                </a:lnTo>
                <a:lnTo>
                  <a:pt x="0" y="254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341437" y="235280"/>
            <a:ext cx="10850563" cy="663575"/>
          </a:xfrm>
        </p:spPr>
        <p:txBody>
          <a:bodyPr/>
          <a:lstStyle/>
          <a:p>
            <a:r>
              <a:rPr lang="zh-CN" altLang="en-US" sz="2800"/>
              <a:t>回顾总结</a:t>
            </a:r>
            <a:endParaRPr lang="zh-CN" altLang="en-US" sz="2800" dirty="0"/>
          </a:p>
        </p:txBody>
      </p:sp>
      <p:sp>
        <p:nvSpPr>
          <p:cNvPr id="549" name="book-and-cd_43679"/>
          <p:cNvSpPr>
            <a:spLocks noChangeAspect="1"/>
          </p:cNvSpPr>
          <p:nvPr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</p:spTree>
  </p:cSld>
  <p:clrMapOvr>
    <a:masterClrMapping/>
  </p:clrMapOvr>
  <p:transition spd="slow" advTm="3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-1482" y="0"/>
            <a:ext cx="12193481" cy="686375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-1482" y="1016000"/>
            <a:ext cx="12193481" cy="53467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2537" y="260507"/>
            <a:ext cx="10850563" cy="663575"/>
          </a:xfrm>
        </p:spPr>
        <p:txBody>
          <a:bodyPr/>
          <a:lstStyle/>
          <a:p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第二次迭代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book-and-cd_43679"/>
          <p:cNvSpPr>
            <a:spLocks noChangeAspect="1"/>
          </p:cNvSpPr>
          <p:nvPr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441A6D-B432-8C2C-F6AD-6F4A50B1BFE8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827055" y="2820488"/>
            <a:ext cx="2358751" cy="222804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>
            <a:solidFill>
              <a:sysClr val="window" lastClr="FFFFFF">
                <a:lumMod val="85000"/>
              </a:sysClr>
            </a:solidFill>
            <a:round/>
          </a:ln>
        </p:spPr>
        <p:txBody>
          <a:bodyPr vert="horz" wrap="square" lIns="90000" tIns="46800" rIns="90000" bIns="46800" anchor="ctr" anchorCtr="1" compatLnSpc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spc="150"/>
              <a:t>  进行新功能设计、导航页面重构。设计交互与页面优化。</a:t>
            </a:r>
            <a:endParaRPr lang="zh-CN" altLang="en-US" sz="2000" spc="150" dirty="0"/>
          </a:p>
        </p:txBody>
      </p:sp>
      <p:sp>
        <p:nvSpPr>
          <p:cNvPr id="4" name="五边形 16">
            <a:extLst>
              <a:ext uri="{FF2B5EF4-FFF2-40B4-BE49-F238E27FC236}">
                <a16:creationId xmlns:a16="http://schemas.microsoft.com/office/drawing/2014/main" id="{DDAA1254-29E2-BF84-46E4-1E9010DB710D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828860" y="2313690"/>
            <a:ext cx="2721150" cy="458134"/>
          </a:xfrm>
          <a:prstGeom prst="homePlate">
            <a:avLst/>
          </a:prstGeom>
          <a:solidFill>
            <a:srgbClr val="1F74AD"/>
          </a:solidFill>
          <a:ln w="19050">
            <a:noFill/>
            <a:round/>
          </a:ln>
          <a:effectLst/>
        </p:spPr>
        <p:txBody>
          <a:bodyPr vert="horz" wrap="none" lIns="91440" tIns="0" rIns="91440" bIns="0" anchor="ctr" anchorCtr="1" compatLnSpc="1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2D93B5-D0E2-F1F4-A60A-7ACCD6B06C1B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412815" y="2832913"/>
            <a:ext cx="2358751" cy="222804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>
            <a:solidFill>
              <a:sysClr val="window" lastClr="FFFFFF">
                <a:lumMod val="85000"/>
              </a:sysClr>
            </a:solidFill>
            <a:round/>
          </a:ln>
        </p:spPr>
        <p:txBody>
          <a:bodyPr vert="horz" wrap="square" lIns="90000" tIns="46800" rIns="90000" bIns="46800" anchor="ctr" anchorCtr="1" compatLnSpc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spc="150">
                <a:sym typeface="+mn-ea"/>
              </a:rPr>
              <a:t>重构导航页面，</a:t>
            </a:r>
            <a:endParaRPr lang="en-US" altLang="zh-CN" sz="2000" spc="150"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spc="150">
                <a:sym typeface="+mn-ea"/>
              </a:rPr>
              <a:t>完善交互机制，实现新增功能。</a:t>
            </a:r>
            <a:endParaRPr lang="zh-CN" altLang="en-US" sz="2000" spc="150" dirty="0"/>
          </a:p>
          <a:p>
            <a:pPr algn="ctr">
              <a:lnSpc>
                <a:spcPct val="120000"/>
              </a:lnSpc>
            </a:pPr>
            <a:endParaRPr lang="zh-CN" altLang="en-US" sz="1400" spc="150" dirty="0"/>
          </a:p>
        </p:txBody>
      </p:sp>
      <p:sp>
        <p:nvSpPr>
          <p:cNvPr id="6" name="燕尾形 13">
            <a:extLst>
              <a:ext uri="{FF2B5EF4-FFF2-40B4-BE49-F238E27FC236}">
                <a16:creationId xmlns:a16="http://schemas.microsoft.com/office/drawing/2014/main" id="{A2DD5731-6D68-9CC9-7F90-5DA9D74779F5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416432" y="2313689"/>
            <a:ext cx="2721150" cy="458135"/>
          </a:xfrm>
          <a:prstGeom prst="chevron">
            <a:avLst/>
          </a:prstGeom>
          <a:solidFill>
            <a:srgbClr val="1F74AD">
              <a:alpha val="90000"/>
            </a:srgbClr>
          </a:solidFill>
          <a:ln w="19050">
            <a:noFill/>
            <a:round/>
          </a:ln>
          <a:effectLst/>
        </p:spPr>
        <p:txBody>
          <a:bodyPr vert="horz" wrap="none" lIns="91440" tIns="0" rIns="91440" bIns="0" anchor="ctr" anchorCtr="1" compatLnSpc="1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52516B-9141-D51C-8212-385983BAFDAE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6028305" y="2862579"/>
            <a:ext cx="2358751" cy="222804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>
            <a:solidFill>
              <a:sysClr val="window" lastClr="FFFFFF">
                <a:lumMod val="85000"/>
              </a:sysClr>
            </a:solidFill>
            <a:round/>
          </a:ln>
        </p:spPr>
        <p:txBody>
          <a:bodyPr vert="horz" wrap="square" lIns="90000" tIns="46800" rIns="90000" bIns="46800" anchor="ctr" anchorCtr="1" compatLnSpc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spc="150"/>
              <a:t>完成服务器部署，解决并发问题，统一美化页面风格。</a:t>
            </a:r>
            <a:endParaRPr lang="zh-CN" altLang="en-US" sz="2000" spc="150" dirty="0"/>
          </a:p>
        </p:txBody>
      </p:sp>
      <p:sp>
        <p:nvSpPr>
          <p:cNvPr id="8" name="燕尾形 10">
            <a:extLst>
              <a:ext uri="{FF2B5EF4-FFF2-40B4-BE49-F238E27FC236}">
                <a16:creationId xmlns:a16="http://schemas.microsoft.com/office/drawing/2014/main" id="{8D0CF3FA-1425-8ABF-B6F6-5216C26DC85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6030113" y="2313690"/>
            <a:ext cx="2721150" cy="458134"/>
          </a:xfrm>
          <a:prstGeom prst="chevron">
            <a:avLst/>
          </a:prstGeom>
          <a:solidFill>
            <a:srgbClr val="1F74AD">
              <a:alpha val="76000"/>
            </a:srgbClr>
          </a:solidFill>
          <a:ln w="19050">
            <a:noFill/>
            <a:round/>
          </a:ln>
          <a:effectLst/>
        </p:spPr>
        <p:txBody>
          <a:bodyPr vert="horz" wrap="none" lIns="91440" tIns="0" rIns="91440" bIns="0" anchor="ctr" anchorCtr="1" compatLnSpc="1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19E087-EC6A-1514-37FE-EE3F48E33C64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8662772" y="2883172"/>
            <a:ext cx="2358750" cy="222804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>
            <a:solidFill>
              <a:sysClr val="window" lastClr="FFFFFF">
                <a:lumMod val="85000"/>
              </a:sysClr>
            </a:solidFill>
            <a:round/>
          </a:ln>
        </p:spPr>
        <p:txBody>
          <a:bodyPr vert="horz" wrap="square" lIns="90000" tIns="46800" rIns="90000" bIns="46800" anchor="ctr" anchorCtr="1" compatLnSpc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spc="150"/>
              <a:t>集中进行大规模测试，及时发现问题，确保成功交付。</a:t>
            </a:r>
            <a:endParaRPr lang="zh-CN" altLang="en-US" sz="2000" spc="150" dirty="0"/>
          </a:p>
        </p:txBody>
      </p:sp>
      <p:sp>
        <p:nvSpPr>
          <p:cNvPr id="10" name="燕尾形 7">
            <a:extLst>
              <a:ext uri="{FF2B5EF4-FFF2-40B4-BE49-F238E27FC236}">
                <a16:creationId xmlns:a16="http://schemas.microsoft.com/office/drawing/2014/main" id="{C3EC7406-BF88-195E-5B7B-B35ECB314528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8643795" y="2313690"/>
            <a:ext cx="2721150" cy="458134"/>
          </a:xfrm>
          <a:prstGeom prst="chevron">
            <a:avLst/>
          </a:prstGeom>
          <a:solidFill>
            <a:srgbClr val="1F74AD">
              <a:alpha val="67000"/>
            </a:srgbClr>
          </a:solidFill>
          <a:ln w="19050">
            <a:noFill/>
            <a:round/>
          </a:ln>
          <a:effectLst/>
        </p:spPr>
        <p:txBody>
          <a:bodyPr vert="horz" wrap="none" lIns="91440" tIns="0" rIns="91440" bIns="0" anchor="ctr" anchorCtr="1" compatLnSpc="1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390DDC-D598-501C-8DA4-B618E11E5F32}"/>
              </a:ext>
            </a:extLst>
          </p:cNvPr>
          <p:cNvSpPr txBox="1"/>
          <p:nvPr/>
        </p:nvSpPr>
        <p:spPr>
          <a:xfrm>
            <a:off x="1071880" y="1722120"/>
            <a:ext cx="186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rgbClr val="1F74AD"/>
                </a:solidFill>
                <a:latin typeface="汉仪雅酷黑简" panose="00020600040101010101" charset="-122"/>
                <a:ea typeface="汉仪雅酷黑简" panose="00020600040101010101" charset="-122"/>
              </a:rPr>
              <a:t>产品设计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742062-74CA-B061-A49D-06BB459BD4C8}"/>
              </a:ext>
            </a:extLst>
          </p:cNvPr>
          <p:cNvSpPr txBox="1"/>
          <p:nvPr/>
        </p:nvSpPr>
        <p:spPr>
          <a:xfrm>
            <a:off x="6352135" y="1722120"/>
            <a:ext cx="186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rgbClr val="1F74AD"/>
                </a:solidFill>
                <a:latin typeface="汉仪雅酷黑简" panose="00020600040101010101" charset="-122"/>
                <a:ea typeface="汉仪雅酷黑简" panose="00020600040101010101" charset="-122"/>
              </a:rPr>
              <a:t>交付准备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DEB76A-BEDF-C867-008C-ECC91915FC0F}"/>
              </a:ext>
            </a:extLst>
          </p:cNvPr>
          <p:cNvSpPr txBox="1"/>
          <p:nvPr/>
        </p:nvSpPr>
        <p:spPr>
          <a:xfrm>
            <a:off x="8996333" y="1753293"/>
            <a:ext cx="186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rgbClr val="1F74AD"/>
                </a:solidFill>
                <a:latin typeface="汉仪雅酷黑简" panose="00020600040101010101" charset="-122"/>
                <a:ea typeface="汉仪雅酷黑简" panose="00020600040101010101" charset="-122"/>
              </a:rPr>
              <a:t>产品测试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6EDED2-D132-E183-0E4D-799D7874B718}"/>
              </a:ext>
            </a:extLst>
          </p:cNvPr>
          <p:cNvSpPr txBox="1"/>
          <p:nvPr/>
        </p:nvSpPr>
        <p:spPr>
          <a:xfrm>
            <a:off x="4457700" y="5290243"/>
            <a:ext cx="2857500" cy="73775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spc="150"/>
              <a:t>提升与完善</a:t>
            </a:r>
            <a:endParaRPr lang="zh-CN" altLang="en-US" sz="2800" spc="15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5E18BC-39DB-4497-08CB-882BCF729D9E}"/>
              </a:ext>
            </a:extLst>
          </p:cNvPr>
          <p:cNvSpPr txBox="1"/>
          <p:nvPr/>
        </p:nvSpPr>
        <p:spPr>
          <a:xfrm>
            <a:off x="3759892" y="1733947"/>
            <a:ext cx="186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rgbClr val="1F74AD"/>
                </a:solidFill>
                <a:latin typeface="汉仪雅酷黑简" panose="00020600040101010101" charset="-122"/>
                <a:ea typeface="汉仪雅酷黑简" panose="00020600040101010101" charset="-122"/>
              </a:rPr>
              <a:t>基础开发</a:t>
            </a:r>
          </a:p>
        </p:txBody>
      </p:sp>
    </p:spTree>
    <p:extLst>
      <p:ext uri="{BB962C8B-B14F-4D97-AF65-F5344CB8AC3E}">
        <p14:creationId xmlns:p14="http://schemas.microsoft.com/office/powerpoint/2010/main" val="1027420827"/>
      </p:ext>
    </p:extLst>
  </p:cSld>
  <p:clrMapOvr>
    <a:masterClrMapping/>
  </p:clrMapOvr>
  <p:transition spd="slow" advTm="3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57655" y="1671042"/>
              <a:ext cx="147668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03</a:t>
              </a:r>
              <a:endParaRPr lang="zh-CN" altLang="en-US" sz="7200" b="1" spc="6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60980" y="3718091"/>
            <a:ext cx="6260098" cy="119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项目介绍</a:t>
            </a:r>
            <a:endParaRPr lang="zh-CN" altLang="en-US" sz="5400" b="1" spc="600" dirty="0">
              <a:solidFill>
                <a:schemeClr val="tx1">
                  <a:lumMod val="85000"/>
                  <a:lumOff val="1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</p:spTree>
  </p:cSld>
  <p:clrMapOvr>
    <a:masterClrMapping/>
  </p:clrMapOvr>
  <p:transition spd="slow" advTm="300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毕业答辩设计论文答辩PPT模板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87588_3*m_h_f*1_1_1"/>
  <p:tag name="KSO_WM_TEMPLATE_CATEGORY" val="diagram"/>
  <p:tag name="KSO_WM_TEMPLATE_INDEX" val="2018758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87588_3*m_h_i*1_1_1"/>
  <p:tag name="KSO_WM_TEMPLATE_CATEGORY" val="diagram"/>
  <p:tag name="KSO_WM_TEMPLATE_INDEX" val="20187588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87588_3*m_h_f*1_2_1"/>
  <p:tag name="KSO_WM_TEMPLATE_CATEGORY" val="diagram"/>
  <p:tag name="KSO_WM_TEMPLATE_INDEX" val="2018758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87588_3*m_h_i*1_2_1"/>
  <p:tag name="KSO_WM_TEMPLATE_CATEGORY" val="diagram"/>
  <p:tag name="KSO_WM_TEMPLATE_INDEX" val="2018758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187588_3*m_h_f*1_3_1"/>
  <p:tag name="KSO_WM_TEMPLATE_CATEGORY" val="diagram"/>
  <p:tag name="KSO_WM_TEMPLATE_INDEX" val="2018758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87588_3*m_h_i*1_3_1"/>
  <p:tag name="KSO_WM_TEMPLATE_CATEGORY" val="diagram"/>
  <p:tag name="KSO_WM_TEMPLATE_INDEX" val="20187588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187588_3*m_h_f*1_4_1"/>
  <p:tag name="KSO_WM_TEMPLATE_CATEGORY" val="diagram"/>
  <p:tag name="KSO_WM_TEMPLATE_INDEX" val="2018758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87588_3*m_h_i*1_4_1"/>
  <p:tag name="KSO_WM_TEMPLATE_CATEGORY" val="diagram"/>
  <p:tag name="KSO_WM_TEMPLATE_INDEX" val="20187588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87588_3*m_h_f*1_1_1"/>
  <p:tag name="KSO_WM_TEMPLATE_CATEGORY" val="diagram"/>
  <p:tag name="KSO_WM_TEMPLATE_INDEX" val="2018758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87588_3*m_h_i*1_1_1"/>
  <p:tag name="KSO_WM_TEMPLATE_CATEGORY" val="diagram"/>
  <p:tag name="KSO_WM_TEMPLATE_INDEX" val="20187588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87588_3*m_h_f*1_2_1"/>
  <p:tag name="KSO_WM_TEMPLATE_CATEGORY" val="diagram"/>
  <p:tag name="KSO_WM_TEMPLATE_INDEX" val="2018758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87588_3*m_h_i*1_2_1"/>
  <p:tag name="KSO_WM_TEMPLATE_CATEGORY" val="diagram"/>
  <p:tag name="KSO_WM_TEMPLATE_INDEX" val="2018758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187588_3*m_h_f*1_3_1"/>
  <p:tag name="KSO_WM_TEMPLATE_CATEGORY" val="diagram"/>
  <p:tag name="KSO_WM_TEMPLATE_INDEX" val="2018758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87588_3*m_h_i*1_3_1"/>
  <p:tag name="KSO_WM_TEMPLATE_CATEGORY" val="diagram"/>
  <p:tag name="KSO_WM_TEMPLATE_INDEX" val="20187588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187588_3*m_h_f*1_4_1"/>
  <p:tag name="KSO_WM_TEMPLATE_CATEGORY" val="diagram"/>
  <p:tag name="KSO_WM_TEMPLATE_INDEX" val="2018758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87588_3*m_h_i*1_4_1"/>
  <p:tag name="KSO_WM_TEMPLATE_CATEGORY" val="diagram"/>
  <p:tag name="KSO_WM_TEMPLATE_INDEX" val="20187588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heme/theme1.xml><?xml version="1.0" encoding="utf-8"?>
<a:theme xmlns:a="http://schemas.openxmlformats.org/drawingml/2006/main" name="千图网拥有20W+精美PPT模板 更多PPT模板下载至：www.58pic.com/office/ppt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67A2"/>
      </a:accent1>
      <a:accent2>
        <a:srgbClr val="0F4D96"/>
      </a:accent2>
      <a:accent3>
        <a:srgbClr val="3491CA"/>
      </a:accent3>
      <a:accent4>
        <a:srgbClr val="1B9AF9"/>
      </a:accent4>
      <a:accent5>
        <a:srgbClr val="01A4E1"/>
      </a:accent5>
      <a:accent6>
        <a:srgbClr val="006EBE"/>
      </a:accent6>
      <a:hlink>
        <a:srgbClr val="4472C4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 123">
  <a:themeElements>
    <a:clrScheme name="答辩宝典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67A2"/>
      </a:accent1>
      <a:accent2>
        <a:srgbClr val="0F4D96"/>
      </a:accent2>
      <a:accent3>
        <a:srgbClr val="3491CA"/>
      </a:accent3>
      <a:accent4>
        <a:srgbClr val="1B9AF9"/>
      </a:accent4>
      <a:accent5>
        <a:srgbClr val="01A4E1"/>
      </a:accent5>
      <a:accent6>
        <a:srgbClr val="006EBE"/>
      </a:accent6>
      <a:hlink>
        <a:srgbClr val="4472C4"/>
      </a:hlink>
      <a:folHlink>
        <a:srgbClr val="BFBFBF"/>
      </a:folHlink>
    </a:clrScheme>
    <a:fontScheme name="wmzyb45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38100">
          <a:noFill/>
        </a:ln>
      </a:spPr>
      <a:bodyPr rtlCol="0" anchor="ctr"/>
      <a:lstStyle>
        <a:defPPr algn="ctr">
          <a:defRPr dirty="0" smtClean="0">
            <a:solidFill>
              <a:schemeClr val="dk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" cap="rnd">
          <a:solidFill>
            <a:schemeClr val="bg1">
              <a:lumMod val="75000"/>
            </a:schemeClr>
          </a:solidFill>
          <a:round/>
          <a:headEnd type="none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90000" tIns="46800" rIns="90000" bIns="46800" rtlCol="0" anchor="ctr" anchorCtr="0">
        <a:normAutofit/>
      </a:bodyPr>
      <a:lstStyle>
        <a:defPPr algn="ctr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663</Words>
  <Application>Microsoft Office PowerPoint</Application>
  <PresentationFormat>宽屏</PresentationFormat>
  <Paragraphs>173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Gill Sans</vt:lpstr>
      <vt:lpstr>等线</vt:lpstr>
      <vt:lpstr>汉仪雅酷黑简</vt:lpstr>
      <vt:lpstr>黑体</vt:lpstr>
      <vt:lpstr>宋体</vt:lpstr>
      <vt:lpstr>微软雅黑</vt:lpstr>
      <vt:lpstr>站酷快乐体2016修订版</vt:lpstr>
      <vt:lpstr>Arial</vt:lpstr>
      <vt:lpstr>Calibri</vt:lpstr>
      <vt:lpstr>千图网拥有20W+精美PPT模板 更多PPT模板下载至：www.58pic.com/office/ppt</vt:lpstr>
      <vt:lpstr> 123</vt:lpstr>
      <vt:lpstr>PowerPoint 演示文稿</vt:lpstr>
      <vt:lpstr>PowerPoint 演示文稿</vt:lpstr>
      <vt:lpstr>PowerPoint 演示文稿</vt:lpstr>
      <vt:lpstr>团队分工</vt:lpstr>
      <vt:lpstr>PowerPoint 演示文稿</vt:lpstr>
      <vt:lpstr>第一次迭代</vt:lpstr>
      <vt:lpstr>回顾总结</vt:lpstr>
      <vt:lpstr>第二次迭代</vt:lpstr>
      <vt:lpstr>PowerPoint 演示文稿</vt:lpstr>
      <vt:lpstr>产品展示</vt:lpstr>
      <vt:lpstr>使用流程</vt:lpstr>
      <vt:lpstr>产品演示</vt:lpstr>
      <vt:lpstr>设计理念</vt:lpstr>
      <vt:lpstr>PowerPoint 演示文稿</vt:lpstr>
      <vt:lpstr>经验总结</vt:lpstr>
      <vt:lpstr>项目收获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简约毕业答辩设计论文答辩PPT模板</dc:title>
  <dc:creator>chenqin</dc:creator>
  <cp:lastModifiedBy>qin chen</cp:lastModifiedBy>
  <cp:revision>141</cp:revision>
  <dcterms:created xsi:type="dcterms:W3CDTF">2018-04-25T14:27:00Z</dcterms:created>
  <dcterms:modified xsi:type="dcterms:W3CDTF">2022-08-22T13:36:16Z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2052-11.1.0.8214</vt:lpwstr>
  </property>
</Properties>
</file>