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559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1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6613" y="1371918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85138" y="1463358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14061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9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55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40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20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36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4FB995-5135-4DAE-9233-8969E1AB2E8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CFE51D-3920-4FB6-BDBD-CBB4A91DB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习题评讲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4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45882" y="1925918"/>
            <a:ext cx="10363200" cy="4572000"/>
          </a:xfrm>
        </p:spPr>
        <p:txBody>
          <a:bodyPr/>
          <a:lstStyle/>
          <a:p>
            <a:r>
              <a:rPr lang="zh-CN" altLang="en-US" dirty="0" smtClean="0"/>
              <a:t>例：用梯度下降法求解下列函数的最小值，初值为（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），精度为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-4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18329" y="2698375"/>
                <a:ext cx="4521200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29" y="2698375"/>
                <a:ext cx="4521200" cy="280718"/>
              </a:xfrm>
              <a:prstGeom prst="rect">
                <a:avLst/>
              </a:prstGeom>
              <a:blipFill rotWithShape="0">
                <a:blip r:embed="rId2"/>
                <a:stretch>
                  <a:fillRect t="-652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共轭梯度法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8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例：用</a:t>
            </a:r>
            <a:r>
              <a:rPr lang="zh-CN" altLang="en-US" dirty="0"/>
              <a:t>共轭</a:t>
            </a:r>
            <a:r>
              <a:rPr lang="zh-CN" altLang="en-US" dirty="0" smtClean="0"/>
              <a:t>梯度下降法求解下列函数的最小值，初始值为（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），精度为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-4</a:t>
            </a:r>
            <a:endParaRPr lang="zh-CN" altLang="en-US" baseline="30000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89623" y="3077882"/>
                <a:ext cx="5435600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23" y="3077882"/>
                <a:ext cx="5435600" cy="280205"/>
              </a:xfrm>
              <a:prstGeom prst="rect">
                <a:avLst/>
              </a:prstGeom>
              <a:blipFill rotWithShape="0">
                <a:blip r:embed="rId2"/>
                <a:stretch>
                  <a:fillRect t="-652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800412"/>
            <a:ext cx="10363200" cy="45720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20405"/>
              </p:ext>
            </p:extLst>
          </p:nvPr>
        </p:nvGraphicFramePr>
        <p:xfrm>
          <a:off x="2936875" y="1976438"/>
          <a:ext cx="3386138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1523880" imgH="927000" progId="Equation.3">
                  <p:embed/>
                </p:oleObj>
              </mc:Choice>
              <mc:Fallback>
                <p:oleObj name="公式" r:id="rId3" imgW="1523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976438"/>
                        <a:ext cx="3386138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38669"/>
              </p:ext>
            </p:extLst>
          </p:nvPr>
        </p:nvGraphicFramePr>
        <p:xfrm>
          <a:off x="3063875" y="4224338"/>
          <a:ext cx="313213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5" imgW="1409400" imgH="825480" progId="Equation.3">
                  <p:embed/>
                </p:oleObj>
              </mc:Choice>
              <mc:Fallback>
                <p:oleObj name="公式" r:id="rId5" imgW="14094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224338"/>
                        <a:ext cx="3132138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7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105647" y="1674906"/>
            <a:ext cx="10363200" cy="45720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 smtClean="0"/>
              <a:t>方案设计题（需要写出具体推导过程）。设某单位将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套设备分配给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三个用户，每个用户分配设备数量与可获利润（单位：万元）如下表所示，试问应怎么样分配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套设备才能使总利润最大？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38581"/>
              </p:ext>
            </p:extLst>
          </p:nvPr>
        </p:nvGraphicFramePr>
        <p:xfrm>
          <a:off x="2123799" y="328018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86331" y="1806388"/>
            <a:ext cx="10363200" cy="4572000"/>
          </a:xfrm>
        </p:spPr>
        <p:txBody>
          <a:bodyPr/>
          <a:lstStyle/>
          <a:p>
            <a:pPr marL="800100" lvl="1" indent="-342900"/>
            <a:r>
              <a:rPr lang="zh-CN" altLang="en-US" dirty="0"/>
              <a:t>编程实现用遗传算法求取以下目标函数的极大值。</a:t>
            </a:r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800100" lvl="1" indent="-342900"/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 smtClean="0"/>
              <a:t>        要求</a:t>
            </a:r>
            <a:r>
              <a:rPr lang="zh-CN" altLang="en-US" sz="2000" dirty="0"/>
              <a:t>：种群初始随机，范围分别为</a:t>
            </a:r>
            <a:r>
              <a:rPr lang="en-US" altLang="zh-CN" sz="2000" dirty="0"/>
              <a:t>[-2, 2]</a:t>
            </a:r>
            <a:r>
              <a:rPr lang="zh-CN" altLang="en-US" sz="2000" dirty="0"/>
              <a:t>、</a:t>
            </a:r>
            <a:r>
              <a:rPr lang="en-US" altLang="zh-CN" sz="2000" dirty="0"/>
              <a:t>[-2, 2]</a:t>
            </a:r>
            <a:r>
              <a:rPr lang="zh-CN" altLang="en-US" sz="2000" dirty="0"/>
              <a:t>，染色体长度为</a:t>
            </a:r>
            <a:r>
              <a:rPr lang="en-US" altLang="zh-CN" sz="2000" dirty="0"/>
              <a:t>20</a:t>
            </a:r>
            <a:r>
              <a:rPr lang="zh-CN" altLang="en-US" sz="2000" dirty="0"/>
              <a:t>，交叉概率</a:t>
            </a:r>
            <a:r>
              <a:rPr lang="en-US" altLang="zh-CN" sz="2000" dirty="0"/>
              <a:t>0.7</a:t>
            </a:r>
            <a:r>
              <a:rPr lang="zh-CN" altLang="en-US" sz="2000" dirty="0"/>
              <a:t>，变异概率为</a:t>
            </a:r>
            <a:r>
              <a:rPr lang="en-US" altLang="zh-CN" sz="2000" dirty="0"/>
              <a:t>0.01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47" y="2387835"/>
            <a:ext cx="5271247" cy="7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</TotalTime>
  <Words>196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幼圆</vt:lpstr>
      <vt:lpstr>Arial</vt:lpstr>
      <vt:lpstr>Cambria Math</vt:lpstr>
      <vt:lpstr>Franklin Gothic Book</vt:lpstr>
      <vt:lpstr>Perpetua</vt:lpstr>
      <vt:lpstr>Wingdings 2</vt:lpstr>
      <vt:lpstr>平衡</vt:lpstr>
      <vt:lpstr>公式</vt:lpstr>
      <vt:lpstr>习题评讲</vt:lpstr>
      <vt:lpstr>梯度下降法</vt:lpstr>
      <vt:lpstr>共轭梯度法</vt:lpstr>
      <vt:lpstr>单纯形法</vt:lpstr>
      <vt:lpstr>动态规划法</vt:lpstr>
      <vt:lpstr>遗传算法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习题评讲</dc:title>
  <dc:creator>Administrator</dc:creator>
  <cp:lastModifiedBy>Alice</cp:lastModifiedBy>
  <cp:revision>6</cp:revision>
  <dcterms:created xsi:type="dcterms:W3CDTF">2021-06-07T14:19:57Z</dcterms:created>
  <dcterms:modified xsi:type="dcterms:W3CDTF">2022-05-23T05:57:44Z</dcterms:modified>
</cp:coreProperties>
</file>