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555" r:id="rId2"/>
    <p:sldId id="556" r:id="rId3"/>
    <p:sldId id="557" r:id="rId4"/>
    <p:sldId id="558" r:id="rId5"/>
    <p:sldId id="5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/>
    <p:restoredTop sz="94659"/>
  </p:normalViewPr>
  <p:slideViewPr>
    <p:cSldViewPr snapToGrid="0" snapToObjects="1">
      <p:cViewPr varScale="1">
        <p:scale>
          <a:sx n="83" d="100"/>
          <a:sy n="83" d="100"/>
        </p:scale>
        <p:origin x="50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4AFE3-A7DB-44DB-BCB8-1EE718AABCEF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A557B-F90E-4DF2-986F-0AB8EAB23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082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518" y="20638"/>
            <a:ext cx="4665133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71484" y="20638"/>
            <a:ext cx="7499349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7517" y="2817813"/>
            <a:ext cx="10225616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0217151" y="2819400"/>
            <a:ext cx="1947333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27517" y="5089526"/>
            <a:ext cx="12130616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/>
          <p:nvPr userDrawn="1"/>
        </p:nvSpPr>
        <p:spPr>
          <a:xfrm>
            <a:off x="11673417" y="2470150"/>
            <a:ext cx="4064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775200" y="1295400"/>
            <a:ext cx="68072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92" y="4114800"/>
            <a:ext cx="97536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79C3BFF-D77D-40F1-882A-25FE96FE456B}" type="datetimeFigureOut">
              <a:rPr lang="zh-CN" altLang="en-US"/>
              <a:pPr>
                <a:defRPr/>
              </a:pPr>
              <a:t>2022/3/17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8A4C12-ECF2-42A4-BADC-F7C249ABDB5A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555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2389718" y="4800600"/>
            <a:ext cx="7334249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562600"/>
            <a:ext cx="73152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642AD57-B629-4D14-B2C2-9C5F4942A8E6}" type="datetimeFigureOut">
              <a:rPr lang="zh-CN" altLang="en-US"/>
              <a:pPr>
                <a:defRPr/>
              </a:pPr>
              <a:t>2022/3/17</a:t>
            </a:fld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7064BAC-0950-414D-B293-8FDFA04CDB8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600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1016000" y="1946209"/>
            <a:ext cx="27432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11582400" y="5265739"/>
            <a:ext cx="6096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343104" y="1992354"/>
            <a:ext cx="2111296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1992354"/>
            <a:ext cx="78232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5105401"/>
            <a:ext cx="109728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5DF408C7-CD02-499F-A91B-6FDAF990BD31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339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73" y="76200"/>
            <a:ext cx="11204027" cy="685800"/>
          </a:xfrm>
        </p:spPr>
        <p:txBody>
          <a:bodyPr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440000"/>
            <a:ext cx="11040000" cy="5040000"/>
          </a:xfrm>
        </p:spPr>
        <p:txBody>
          <a:bodyPr/>
          <a:lstStyle>
            <a:lvl1pPr eaLnBrk="1" latinLnBrk="0" hangingPunct="1"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1pPr>
            <a:lvl2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2pPr>
            <a:lvl3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3pPr>
            <a:lvl4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4pPr>
            <a:lvl5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0C242D2D-C852-4C9E-8C42-C4FFE9AB9C1F}" type="datetimeFigureOut">
              <a:rPr lang="zh-CN" altLang="en-US"/>
              <a:pPr>
                <a:defRPr/>
              </a:pPr>
              <a:t>2022/3/17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ADED195B-689C-4A9C-B47E-9F4D5BDE1F0E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835351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13E63D82-B623-4A80-A0BE-C1C56E7CEB3E}" type="datetimeFigureOut">
              <a:rPr lang="zh-CN" altLang="en-US"/>
              <a:pPr>
                <a:defRPr/>
              </a:pPr>
              <a:t>2022/3/17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887A390C-185E-4563-994A-21951E07864C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183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1"/>
            <a:ext cx="9424020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2"/>
            <a:ext cx="53848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3848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4549D-4781-488C-AD97-39BF3D7C568A}" type="datetimeFigureOut">
              <a:rPr lang="zh-CN" altLang="en-US"/>
              <a:pPr>
                <a:defRPr/>
              </a:pPr>
              <a:t>2022/3/17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25E7F-FAC4-46C4-853A-3D6F99E8528D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232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325966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200" y="2077200"/>
            <a:ext cx="93472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DE5A58-D748-4448-B00E-878136DA6A35}" type="datetimeFigureOut">
              <a:rPr lang="zh-CN" altLang="en-US"/>
              <a:pPr>
                <a:defRPr/>
              </a:pPr>
              <a:t>2022/3/17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520D866-4B55-4ED3-B5DA-AD583201AF68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10463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200" y="3081000"/>
            <a:ext cx="115824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8603" y="2424752"/>
            <a:ext cx="11592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72CF2-2059-4952-AC89-5E16F1D1008C}" type="datetimeFigureOut">
              <a:rPr lang="zh-CN" altLang="en-US"/>
              <a:pPr>
                <a:defRPr/>
              </a:pPr>
              <a:t>2022/3/17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8EB41-6699-406A-8334-26338E7ECAEB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81250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100584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53156" y="3200400"/>
            <a:ext cx="93472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97600" y="664780"/>
            <a:ext cx="5588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7EEAC3C-2891-4B76-AD16-3CA62A6AAB3B}" type="datetimeFigureOut">
              <a:rPr lang="zh-CN" altLang="en-US"/>
              <a:pPr>
                <a:defRPr/>
              </a:pPr>
              <a:t>2022/3/17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340E886-37FF-4C63-8246-8BE849545139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57469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媒体(带标题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793751" y="4800600"/>
            <a:ext cx="6498167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736" y="4800600"/>
            <a:ext cx="6412325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782696" y="838200"/>
            <a:ext cx="6498336" cy="3812822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zh-CN"/>
            </a:lvl1pPr>
          </a:lstStyle>
          <a:p>
            <a:pPr lvl="0"/>
            <a:r>
              <a:rPr lang="zh-CN" altLang="en-US" noProof="0"/>
              <a:t>单击图标添加媒体</a:t>
            </a:r>
            <a:endParaRPr lang="zh-CN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702484" y="838201"/>
            <a:ext cx="37592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8E8F45-8C17-4E01-882E-17CD2732672F}" type="datetimeFigureOut">
              <a:rPr lang="zh-CN" altLang="en-US"/>
              <a:pPr>
                <a:defRPr/>
              </a:pPr>
              <a:t>2022/3/17</a:t>
            </a:fld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3D7912-6EE7-48C2-9462-0B7CC8B5DCA2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839073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140E46E-FE25-45E7-833F-51218C913D16}" type="datetimeFigureOut">
              <a:rPr lang="zh-CN" altLang="en-US"/>
              <a:pPr>
                <a:defRPr/>
              </a:pPr>
              <a:t>2022/3/17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ED65D6-130B-4D12-89D6-B888ADD125E2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tmp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228117-9FE1-D04A-AFE6-CEC72E029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977900"/>
            <a:ext cx="9948308" cy="2194313"/>
          </a:xfrm>
          <a:prstGeom prst="rect">
            <a:avLst/>
          </a:prstGeom>
        </p:spPr>
      </p:pic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1E6B0AB0-A597-CE4B-867A-6B866C6DF33E}"/>
              </a:ext>
            </a:extLst>
          </p:cNvPr>
          <p:cNvCxnSpPr>
            <a:cxnSpLocks/>
          </p:cNvCxnSpPr>
          <p:nvPr/>
        </p:nvCxnSpPr>
        <p:spPr>
          <a:xfrm>
            <a:off x="1817783" y="2060154"/>
            <a:ext cx="264405" cy="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5A36558-9DDC-6240-8575-766E5B4AA8A1}"/>
                  </a:ext>
                </a:extLst>
              </p:cNvPr>
              <p:cNvSpPr txBox="1"/>
              <p:nvPr/>
            </p:nvSpPr>
            <p:spPr>
              <a:xfrm>
                <a:off x="1817783" y="2957743"/>
                <a:ext cx="4278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一般的背包问题，时间复杂度为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𝑛𝑊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5A36558-9DDC-6240-8575-766E5B4A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783" y="2957743"/>
                <a:ext cx="4278217" cy="369332"/>
              </a:xfrm>
              <a:prstGeom prst="rect">
                <a:avLst/>
              </a:prstGeom>
              <a:blipFill>
                <a:blip r:embed="rId3"/>
                <a:stretch>
                  <a:fillRect l="-888" t="-1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B762AE-1FB0-4748-B815-5E66512DB80F}"/>
                  </a:ext>
                </a:extLst>
              </p:cNvPr>
              <p:cNvSpPr txBox="1"/>
              <p:nvPr/>
            </p:nvSpPr>
            <p:spPr>
              <a:xfrm>
                <a:off x="5968700" y="2987903"/>
                <a:ext cx="3365024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unc>
                              <m:funcPr>
                                <m:ctrlPr>
                                  <a:rPr kumimoji="1" lang="zh-CN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func>
                          </m:sup>
                        </m:sSup>
                      </m:e>
                    </m:d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h𝑎𝑟𝑑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 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B762AE-1FB0-4748-B815-5E66512DB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700" y="2987903"/>
                <a:ext cx="3365024" cy="317844"/>
              </a:xfrm>
              <a:prstGeom prst="rect">
                <a:avLst/>
              </a:prstGeom>
              <a:blipFill>
                <a:blip r:embed="rId4"/>
                <a:stretch>
                  <a:fillRect l="-1504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98633D4-B037-6D4A-8F37-085BBC7BF0E1}"/>
                  </a:ext>
                </a:extLst>
              </p:cNvPr>
              <p:cNvSpPr txBox="1"/>
              <p:nvPr/>
            </p:nvSpPr>
            <p:spPr>
              <a:xfrm>
                <a:off x="2082189" y="3818782"/>
                <a:ext cx="5008160" cy="811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题目的时间复杂度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𝑛𝑊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  <m:e>
                            <m:r>
                              <a:rPr kumimoji="1" lang="zh-CN" altLang="en-US" b="0" i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98633D4-B037-6D4A-8F37-085BBC7BF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189" y="3818782"/>
                <a:ext cx="5008160" cy="811761"/>
              </a:xfrm>
              <a:prstGeom prst="rect">
                <a:avLst/>
              </a:prstGeom>
              <a:blipFill>
                <a:blip r:embed="rId5"/>
                <a:stretch>
                  <a:fillRect l="-1013" t="-192308" b="-27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9A90E4E-1191-0A4D-8C56-869ADC8C5944}"/>
                  </a:ext>
                </a:extLst>
              </p:cNvPr>
              <p:cNvSpPr txBox="1"/>
              <p:nvPr/>
            </p:nvSpPr>
            <p:spPr>
              <a:xfrm>
                <a:off x="7799942" y="4086162"/>
                <a:ext cx="847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9A90E4E-1191-0A4D-8C56-869ADC8C5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942" y="4086162"/>
                <a:ext cx="847924" cy="276999"/>
              </a:xfrm>
              <a:prstGeom prst="rect">
                <a:avLst/>
              </a:prstGeom>
              <a:blipFill>
                <a:blip r:embed="rId6"/>
                <a:stretch>
                  <a:fillRect l="-1471" t="-4348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4856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0FE2D0-E0AE-48C0-8955-41F935170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579" y="1045256"/>
            <a:ext cx="8335538" cy="2619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30F8A66-FB02-40DA-B1CE-7E647951CF17}"/>
              </a:ext>
            </a:extLst>
          </p:cNvPr>
          <p:cNvSpPr txBox="1"/>
          <p:nvPr/>
        </p:nvSpPr>
        <p:spPr>
          <a:xfrm>
            <a:off x="1960564" y="3786378"/>
            <a:ext cx="7120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只有当子问题的数量是问题规模的多项式时，才有可能在多项式时间内解决。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比如问题需要对某个集合（数组）的所有子集（子序列）进行遍历，求最优的子集，这种情况下子问题的规模就是子集的数量，是数组长度的指数函数，因此不能在多项式时间内解决。</a:t>
            </a:r>
          </a:p>
        </p:txBody>
      </p:sp>
    </p:spTree>
    <p:extLst>
      <p:ext uri="{BB962C8B-B14F-4D97-AF65-F5344CB8AC3E}">
        <p14:creationId xmlns:p14="http://schemas.microsoft.com/office/powerpoint/2010/main" val="53200017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CA82DA-08C8-4E29-A63D-79CCD957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13" y="1527008"/>
            <a:ext cx="8170944" cy="445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585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6BB470-12D8-4558-A2EB-64B854EBC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921" y="1109083"/>
            <a:ext cx="7585441" cy="1938502"/>
          </a:xfrm>
          <a:prstGeom prst="rect">
            <a:avLst/>
          </a:prstGeom>
        </p:spPr>
      </p:pic>
      <p:pic>
        <p:nvPicPr>
          <p:cNvPr id="8" name="Picture 1" descr="C:\Users\hp\AppData\Roaming\Tencent\Users\648774553\QQ\WinTemp\RichOle\CMRRT8UH)T{C5{3CQ3XRMSH.jpg">
            <a:extLst>
              <a:ext uri="{FF2B5EF4-FFF2-40B4-BE49-F238E27FC236}">
                <a16:creationId xmlns:a16="http://schemas.microsoft.com/office/drawing/2014/main" id="{E9524614-09DE-48DF-A1F1-EC017B7A7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0921" y="3516059"/>
            <a:ext cx="73247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16871E2-15EA-4BF6-9C15-64D18559109D}"/>
                  </a:ext>
                </a:extLst>
              </p:cNvPr>
              <p:cNvSpPr txBox="1"/>
              <p:nvPr/>
            </p:nvSpPr>
            <p:spPr>
              <a:xfrm>
                <a:off x="6441260" y="5698188"/>
                <a:ext cx="28914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时间</m:t>
                    </m:r>
                  </m:oMath>
                </a14:m>
                <a:r>
                  <a:rPr lang="zh-CN" altLang="en-US" dirty="0"/>
                  <a:t>复杂度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16871E2-15EA-4BF6-9C15-64D185591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260" y="5698188"/>
                <a:ext cx="2891497" cy="276999"/>
              </a:xfrm>
              <a:prstGeom prst="rect">
                <a:avLst/>
              </a:prstGeom>
              <a:blipFill>
                <a:blip r:embed="rId4"/>
                <a:stretch>
                  <a:fillRect l="-3797" t="-35556" r="-2954" b="-4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15646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402637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作业</a:t>
            </a:r>
            <a:endParaRPr lang="en-US" altLang="zh-C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16871E2-15EA-4BF6-9C15-64D18559109D}"/>
                  </a:ext>
                </a:extLst>
              </p:cNvPr>
              <p:cNvSpPr txBox="1"/>
              <p:nvPr/>
            </p:nvSpPr>
            <p:spPr>
              <a:xfrm>
                <a:off x="7930194" y="6409719"/>
                <a:ext cx="3125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时间</m:t>
                    </m:r>
                  </m:oMath>
                </a14:m>
                <a:r>
                  <a:rPr lang="zh-CN" altLang="en-US" dirty="0"/>
                  <a:t>复杂度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16871E2-15EA-4BF6-9C15-64D185591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194" y="6409719"/>
                <a:ext cx="3125023" cy="276999"/>
              </a:xfrm>
              <a:prstGeom prst="rect">
                <a:avLst/>
              </a:prstGeom>
              <a:blipFill>
                <a:blip r:embed="rId2"/>
                <a:stretch>
                  <a:fillRect l="-3509" t="-34783" r="-2534" b="-43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C8BE26C2-ABE7-4227-9491-032B072AA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427" y="171282"/>
            <a:ext cx="8430802" cy="211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781194C-9E7E-47D7-93F6-95BEF2DD56B9}"/>
                  </a:ext>
                </a:extLst>
              </p:cNvPr>
              <p:cNvSpPr txBox="1"/>
              <p:nvPr/>
            </p:nvSpPr>
            <p:spPr>
              <a:xfrm>
                <a:off x="2115126" y="2187000"/>
                <a:ext cx="76843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/>
                  <a:t>背包容量为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装前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zh-CN" altLang="en-US" dirty="0"/>
                  <a:t>种商品获得最大价值时的最少装包数量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781194C-9E7E-47D7-93F6-95BEF2DD5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126" y="2187000"/>
                <a:ext cx="7684329" cy="646331"/>
              </a:xfrm>
              <a:prstGeom prst="rect">
                <a:avLst/>
              </a:prstGeom>
              <a:blipFill>
                <a:blip r:embed="rId4"/>
                <a:stretch>
                  <a:fillRect l="-555" t="-8491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3749249-70F8-400F-A6E8-5B1D9ECF970F}"/>
                  </a:ext>
                </a:extLst>
              </p:cNvPr>
              <p:cNvSpPr txBox="1"/>
              <p:nvPr/>
            </p:nvSpPr>
            <p:spPr>
              <a:xfrm>
                <a:off x="978462" y="3326031"/>
                <a:ext cx="5785815" cy="1918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0,   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−1, 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−1, 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 1+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3749249-70F8-400F-A6E8-5B1D9ECF9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62" y="3326031"/>
                <a:ext cx="5785815" cy="19184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7312AC7-6D2D-4030-98E3-EEDD7167FC29}"/>
                  </a:ext>
                </a:extLst>
              </p:cNvPr>
              <p:cNvSpPr txBox="1"/>
              <p:nvPr/>
            </p:nvSpPr>
            <p:spPr>
              <a:xfrm>
                <a:off x="7606513" y="328136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7312AC7-6D2D-4030-98E3-EEDD7167F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513" y="3281360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A47F8BC-9B69-4F10-9AB8-15F76201EBBB}"/>
                  </a:ext>
                </a:extLst>
              </p:cNvPr>
              <p:cNvSpPr txBox="1"/>
              <p:nvPr/>
            </p:nvSpPr>
            <p:spPr>
              <a:xfrm>
                <a:off x="7815451" y="3578443"/>
                <a:ext cx="1512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A47F8BC-9B69-4F10-9AB8-15F76201E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451" y="3578443"/>
                <a:ext cx="15124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94B3AA4-E34E-4FD3-8C4C-DC3FF731E920}"/>
                  </a:ext>
                </a:extLst>
              </p:cNvPr>
              <p:cNvSpPr txBox="1"/>
              <p:nvPr/>
            </p:nvSpPr>
            <p:spPr>
              <a:xfrm>
                <a:off x="6764277" y="4239873"/>
                <a:ext cx="4224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94B3AA4-E34E-4FD3-8C4C-DC3FF731E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277" y="4239873"/>
                <a:ext cx="4224042" cy="369332"/>
              </a:xfrm>
              <a:prstGeom prst="rect">
                <a:avLst/>
              </a:prstGeom>
              <a:blipFill>
                <a:blip r:embed="rId8"/>
                <a:stretch>
                  <a:fillRect r="-144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561B95C-4D8F-42D2-8401-3EF826A74D79}"/>
                  </a:ext>
                </a:extLst>
              </p:cNvPr>
              <p:cNvSpPr txBox="1"/>
              <p:nvPr/>
            </p:nvSpPr>
            <p:spPr>
              <a:xfrm>
                <a:off x="6764277" y="4872964"/>
                <a:ext cx="4224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561B95C-4D8F-42D2-8401-3EF826A74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277" y="4872964"/>
                <a:ext cx="4224042" cy="369332"/>
              </a:xfrm>
              <a:prstGeom prst="rect">
                <a:avLst/>
              </a:prstGeom>
              <a:blipFill>
                <a:blip r:embed="rId9"/>
                <a:stretch>
                  <a:fillRect r="-144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E0FE06A-D92B-4CAC-83BE-BEBEB2D2DD64}"/>
                  </a:ext>
                </a:extLst>
              </p:cNvPr>
              <p:cNvSpPr/>
              <p:nvPr/>
            </p:nvSpPr>
            <p:spPr>
              <a:xfrm>
                <a:off x="6764277" y="3915936"/>
                <a:ext cx="42871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𝑂𝑃𝑇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E0FE06A-D92B-4CAC-83BE-BEBEB2D2D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277" y="3915936"/>
                <a:ext cx="4287199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35800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PowerPoint 2010 简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412</Words>
  <Application>Microsoft Office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黑体</vt:lpstr>
      <vt:lpstr>宋体</vt:lpstr>
      <vt:lpstr>Arial</vt:lpstr>
      <vt:lpstr>Calibri</vt:lpstr>
      <vt:lpstr>Cambria Math</vt:lpstr>
      <vt:lpstr>Georgia</vt:lpstr>
      <vt:lpstr>Times New Roman</vt:lpstr>
      <vt:lpstr>PowerPoint 2010 简介</vt:lpstr>
      <vt:lpstr>作业</vt:lpstr>
      <vt:lpstr>作业</vt:lpstr>
      <vt:lpstr>作业</vt:lpstr>
      <vt:lpstr>作业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Laudau Operations</dc:title>
  <dc:creator>Microsoft Office User</dc:creator>
  <cp:lastModifiedBy>yx</cp:lastModifiedBy>
  <cp:revision>42</cp:revision>
  <dcterms:created xsi:type="dcterms:W3CDTF">2020-03-03T02:10:43Z</dcterms:created>
  <dcterms:modified xsi:type="dcterms:W3CDTF">2022-03-17T06:51:30Z</dcterms:modified>
</cp:coreProperties>
</file>