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555" r:id="rId2"/>
    <p:sldId id="556" r:id="rId3"/>
    <p:sldId id="557" r:id="rId4"/>
    <p:sldId id="558" r:id="rId5"/>
    <p:sldId id="5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/>
    <p:restoredTop sz="94659"/>
  </p:normalViewPr>
  <p:slideViewPr>
    <p:cSldViewPr snapToGrid="0" snapToObjects="1">
      <p:cViewPr varScale="1">
        <p:scale>
          <a:sx n="118" d="100"/>
          <a:sy n="118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4AFE3-A7DB-44DB-BCB8-1EE718AABCE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A557B-F90E-4DF2-986F-0AB8EAB23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8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3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535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046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2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746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3907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tmp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228117-9FE1-D04A-AFE6-CEC72E02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977900"/>
            <a:ext cx="9948308" cy="2194313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E6B0AB0-A597-CE4B-867A-6B866C6DF33E}"/>
              </a:ext>
            </a:extLst>
          </p:cNvPr>
          <p:cNvCxnSpPr>
            <a:cxnSpLocks/>
          </p:cNvCxnSpPr>
          <p:nvPr/>
        </p:nvCxnSpPr>
        <p:spPr>
          <a:xfrm>
            <a:off x="1817783" y="2060154"/>
            <a:ext cx="264405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A36558-9DDC-6240-8575-766E5B4AA8A1}"/>
                  </a:ext>
                </a:extLst>
              </p:cNvPr>
              <p:cNvSpPr txBox="1"/>
              <p:nvPr/>
            </p:nvSpPr>
            <p:spPr>
              <a:xfrm>
                <a:off x="1817783" y="2957743"/>
                <a:ext cx="4278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一般的背包问题，时间复杂度为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A36558-9DDC-6240-8575-766E5B4A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783" y="2957743"/>
                <a:ext cx="4278217" cy="369332"/>
              </a:xfrm>
              <a:prstGeom prst="rect">
                <a:avLst/>
              </a:prstGeom>
              <a:blipFill>
                <a:blip r:embed="rId3"/>
                <a:stretch>
                  <a:fillRect l="-888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B762AE-1FB0-4748-B815-5E66512DB80F}"/>
                  </a:ext>
                </a:extLst>
              </p:cNvPr>
              <p:cNvSpPr txBox="1"/>
              <p:nvPr/>
            </p:nvSpPr>
            <p:spPr>
              <a:xfrm>
                <a:off x="5968700" y="2987903"/>
                <a:ext cx="3365024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e>
                    </m:d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h𝑎𝑟𝑑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B762AE-1FB0-4748-B815-5E66512DB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00" y="2987903"/>
                <a:ext cx="3365024" cy="317844"/>
              </a:xfrm>
              <a:prstGeom prst="rect">
                <a:avLst/>
              </a:prstGeom>
              <a:blipFill>
                <a:blip r:embed="rId4"/>
                <a:stretch>
                  <a:fillRect l="-150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8633D4-B037-6D4A-8F37-085BBC7BF0E1}"/>
                  </a:ext>
                </a:extLst>
              </p:cNvPr>
              <p:cNvSpPr txBox="1"/>
              <p:nvPr/>
            </p:nvSpPr>
            <p:spPr>
              <a:xfrm>
                <a:off x="2082189" y="3818782"/>
                <a:ext cx="5008160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题目的时间复杂度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𝑛𝑊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  <m:e>
                            <m:r>
                              <a:rPr kumimoji="1" lang="zh-CN" altLang="en-US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8633D4-B037-6D4A-8F37-085BBC7B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89" y="3818782"/>
                <a:ext cx="5008160" cy="811761"/>
              </a:xfrm>
              <a:prstGeom prst="rect">
                <a:avLst/>
              </a:prstGeom>
              <a:blipFill>
                <a:blip r:embed="rId5"/>
                <a:stretch>
                  <a:fillRect l="-1013" t="-192308" b="-27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A90E4E-1191-0A4D-8C56-869ADC8C5944}"/>
                  </a:ext>
                </a:extLst>
              </p:cNvPr>
              <p:cNvSpPr txBox="1"/>
              <p:nvPr/>
            </p:nvSpPr>
            <p:spPr>
              <a:xfrm>
                <a:off x="7799942" y="4086162"/>
                <a:ext cx="84715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A90E4E-1191-0A4D-8C56-869ADC8C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42" y="4086162"/>
                <a:ext cx="847155" cy="280077"/>
              </a:xfrm>
              <a:prstGeom prst="rect">
                <a:avLst/>
              </a:prstGeom>
              <a:blipFill>
                <a:blip r:embed="rId6"/>
                <a:stretch>
                  <a:fillRect l="-3623" t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485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0FE2D0-E0AE-48C0-8955-41F93517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79" y="1045256"/>
            <a:ext cx="8335538" cy="2619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0F8A66-FB02-40DA-B1CE-7E647951CF17}"/>
              </a:ext>
            </a:extLst>
          </p:cNvPr>
          <p:cNvSpPr txBox="1"/>
          <p:nvPr/>
        </p:nvSpPr>
        <p:spPr>
          <a:xfrm>
            <a:off x="1960564" y="3786378"/>
            <a:ext cx="7120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只有当子问题的数量是问题规模的多项式时，才有可能在多项式时间内解决。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比如问题需要对某个集合（数组）的所有子集（子序列）进行遍历，求最优的子集，这种情况下子问题的规模就是子集的数量，是数组长度的指数函数，因此不能在多项式时间内解决。</a:t>
            </a:r>
          </a:p>
        </p:txBody>
      </p:sp>
    </p:spTree>
    <p:extLst>
      <p:ext uri="{BB962C8B-B14F-4D97-AF65-F5344CB8AC3E}">
        <p14:creationId xmlns:p14="http://schemas.microsoft.com/office/powerpoint/2010/main" val="5320001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CA82DA-08C8-4E29-A63D-79CCD957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3" y="1527008"/>
            <a:ext cx="8170944" cy="44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58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6BB470-12D8-4558-A2EB-64B854EB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21" y="1109083"/>
            <a:ext cx="7585441" cy="1938502"/>
          </a:xfrm>
          <a:prstGeom prst="rect">
            <a:avLst/>
          </a:prstGeom>
        </p:spPr>
      </p:pic>
      <p:pic>
        <p:nvPicPr>
          <p:cNvPr id="8" name="Picture 1" descr="C:\Users\hp\AppData\Roaming\Tencent\Users\648774553\QQ\WinTemp\RichOle\CMRRT8UH)T{C5{3CQ3XRMSH.jpg">
            <a:extLst>
              <a:ext uri="{FF2B5EF4-FFF2-40B4-BE49-F238E27FC236}">
                <a16:creationId xmlns:a16="http://schemas.microsoft.com/office/drawing/2014/main" id="{E9524614-09DE-48DF-A1F1-EC017B7A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921" y="3516059"/>
            <a:ext cx="73247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6871E2-15EA-4BF6-9C15-64D18559109D}"/>
                  </a:ext>
                </a:extLst>
              </p:cNvPr>
              <p:cNvSpPr txBox="1"/>
              <p:nvPr/>
            </p:nvSpPr>
            <p:spPr>
              <a:xfrm>
                <a:off x="6441260" y="5698188"/>
                <a:ext cx="2891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时间</m:t>
                    </m:r>
                  </m:oMath>
                </a14:m>
                <a:r>
                  <a:rPr lang="zh-CN" altLang="en-US" dirty="0"/>
                  <a:t>复杂度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6871E2-15EA-4BF6-9C15-64D18559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60" y="5698188"/>
                <a:ext cx="2891497" cy="276999"/>
              </a:xfrm>
              <a:prstGeom prst="rect">
                <a:avLst/>
              </a:prstGeom>
              <a:blipFill>
                <a:blip r:embed="rId4"/>
                <a:stretch>
                  <a:fillRect l="-3797" t="-35556" r="-2954" b="-4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1564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6871E2-15EA-4BF6-9C15-64D18559109D}"/>
                  </a:ext>
                </a:extLst>
              </p:cNvPr>
              <p:cNvSpPr txBox="1"/>
              <p:nvPr/>
            </p:nvSpPr>
            <p:spPr>
              <a:xfrm>
                <a:off x="7930194" y="6409719"/>
                <a:ext cx="312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时间</m:t>
                    </m:r>
                  </m:oMath>
                </a14:m>
                <a:r>
                  <a:rPr lang="zh-CN" altLang="en-US" dirty="0"/>
                  <a:t>复杂度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6871E2-15EA-4BF6-9C15-64D18559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94" y="6409719"/>
                <a:ext cx="3125023" cy="276999"/>
              </a:xfrm>
              <a:prstGeom prst="rect">
                <a:avLst/>
              </a:prstGeom>
              <a:blipFill>
                <a:blip r:embed="rId2"/>
                <a:stretch>
                  <a:fillRect l="-3509" t="-34783" r="-2534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8BE26C2-ABE7-4227-9491-032B072A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27" y="171282"/>
            <a:ext cx="8430802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81194C-9E7E-47D7-93F6-95BEF2DD56B9}"/>
                  </a:ext>
                </a:extLst>
              </p:cNvPr>
              <p:cNvSpPr txBox="1"/>
              <p:nvPr/>
            </p:nvSpPr>
            <p:spPr>
              <a:xfrm>
                <a:off x="2115126" y="2187000"/>
                <a:ext cx="76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背包容量为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装前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/>
                  <a:t>种商品获得最大价值时的最少装包数量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81194C-9E7E-47D7-93F6-95BEF2DD5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26" y="2187000"/>
                <a:ext cx="7684329" cy="646331"/>
              </a:xfrm>
              <a:prstGeom prst="rect">
                <a:avLst/>
              </a:prstGeom>
              <a:blipFill>
                <a:blip r:embed="rId4"/>
                <a:stretch>
                  <a:fillRect l="-555" t="-8491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749249-70F8-400F-A6E8-5B1D9ECF970F}"/>
                  </a:ext>
                </a:extLst>
              </p:cNvPr>
              <p:cNvSpPr txBox="1"/>
              <p:nvPr/>
            </p:nvSpPr>
            <p:spPr>
              <a:xfrm>
                <a:off x="978462" y="3326031"/>
                <a:ext cx="5785815" cy="1918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 1+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749249-70F8-400F-A6E8-5B1D9ECF9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2" y="3326031"/>
                <a:ext cx="5785815" cy="1918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312AC7-6D2D-4030-98E3-EEDD7167FC29}"/>
                  </a:ext>
                </a:extLst>
              </p:cNvPr>
              <p:cNvSpPr txBox="1"/>
              <p:nvPr/>
            </p:nvSpPr>
            <p:spPr>
              <a:xfrm>
                <a:off x="7606513" y="328136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312AC7-6D2D-4030-98E3-EEDD7167F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13" y="328136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A47F8BC-9B69-4F10-9AB8-15F76201EBBB}"/>
                  </a:ext>
                </a:extLst>
              </p:cNvPr>
              <p:cNvSpPr txBox="1"/>
              <p:nvPr/>
            </p:nvSpPr>
            <p:spPr>
              <a:xfrm>
                <a:off x="7815451" y="3578443"/>
                <a:ext cx="1512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A47F8BC-9B69-4F10-9AB8-15F76201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451" y="3578443"/>
                <a:ext cx="15124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4B3AA4-E34E-4FD3-8C4C-DC3FF731E920}"/>
                  </a:ext>
                </a:extLst>
              </p:cNvPr>
              <p:cNvSpPr txBox="1"/>
              <p:nvPr/>
            </p:nvSpPr>
            <p:spPr>
              <a:xfrm>
                <a:off x="6764277" y="4239873"/>
                <a:ext cx="4224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4B3AA4-E34E-4FD3-8C4C-DC3FF731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77" y="4239873"/>
                <a:ext cx="4224042" cy="369332"/>
              </a:xfrm>
              <a:prstGeom prst="rect">
                <a:avLst/>
              </a:prstGeom>
              <a:blipFill>
                <a:blip r:embed="rId8"/>
                <a:stretch>
                  <a:fillRect r="-1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61B95C-4D8F-42D2-8401-3EF826A74D79}"/>
                  </a:ext>
                </a:extLst>
              </p:cNvPr>
              <p:cNvSpPr txBox="1"/>
              <p:nvPr/>
            </p:nvSpPr>
            <p:spPr>
              <a:xfrm>
                <a:off x="6764277" y="4872964"/>
                <a:ext cx="4224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61B95C-4D8F-42D2-8401-3EF826A74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77" y="4872964"/>
                <a:ext cx="4224042" cy="369332"/>
              </a:xfrm>
              <a:prstGeom prst="rect">
                <a:avLst/>
              </a:prstGeom>
              <a:blipFill>
                <a:blip r:embed="rId9"/>
                <a:stretch>
                  <a:fillRect r="-14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E0FE06A-D92B-4CAC-83BE-BEBEB2D2DD64}"/>
                  </a:ext>
                </a:extLst>
              </p:cNvPr>
              <p:cNvSpPr/>
              <p:nvPr/>
            </p:nvSpPr>
            <p:spPr>
              <a:xfrm>
                <a:off x="6764277" y="3915936"/>
                <a:ext cx="4287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E0FE06A-D92B-4CAC-83BE-BEBEB2D2D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77" y="3915936"/>
                <a:ext cx="42871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35800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215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宋体</vt:lpstr>
      <vt:lpstr>Arial</vt:lpstr>
      <vt:lpstr>Calibri</vt:lpstr>
      <vt:lpstr>Cambria Math</vt:lpstr>
      <vt:lpstr>Georgia</vt:lpstr>
      <vt:lpstr>Times New Roman</vt:lpstr>
      <vt:lpstr>PowerPoint 2010 简介</vt:lpstr>
      <vt:lpstr>作业</vt:lpstr>
      <vt:lpstr>作业</vt:lpstr>
      <vt:lpstr>作业</vt:lpstr>
      <vt:lpstr>作业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Laudau Operations</dc:title>
  <dc:creator>Microsoft Office User</dc:creator>
  <cp:lastModifiedBy>邢慧慧</cp:lastModifiedBy>
  <cp:revision>43</cp:revision>
  <dcterms:created xsi:type="dcterms:W3CDTF">2020-03-03T02:10:43Z</dcterms:created>
  <dcterms:modified xsi:type="dcterms:W3CDTF">2022-05-23T07:11:09Z</dcterms:modified>
</cp:coreProperties>
</file>