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6" r:id="rId3"/>
    <p:sldId id="5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59"/>
  </p:normalViewPr>
  <p:slideViewPr>
    <p:cSldViewPr snapToGrid="0" snapToObjects="1">
      <p:cViewPr varScale="1">
        <p:scale>
          <a:sx n="118" d="100"/>
          <a:sy n="11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E360E-1DDB-41F9-9E8E-AB80BB5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9" y="1577947"/>
            <a:ext cx="11759046" cy="4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C90D0F-0D73-4C77-BD01-2D9565F0A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76"/>
          <a:stretch/>
        </p:blipFill>
        <p:spPr>
          <a:xfrm>
            <a:off x="1879644" y="1049912"/>
            <a:ext cx="7516274" cy="23790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0171CD-4458-4A03-BFE2-790C2AC111D6}"/>
              </a:ext>
            </a:extLst>
          </p:cNvPr>
          <p:cNvSpPr txBox="1"/>
          <p:nvPr/>
        </p:nvSpPr>
        <p:spPr>
          <a:xfrm>
            <a:off x="3336510" y="3565087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思路：从后往前反方向跳，</a:t>
            </a:r>
            <a:r>
              <a:rPr lang="en-US" altLang="zh-CN" dirty="0" err="1"/>
              <a:t>dp</a:t>
            </a:r>
            <a:r>
              <a:rPr lang="en-US" altLang="zh-CN" dirty="0"/>
              <a:t>[0]</a:t>
            </a:r>
            <a:r>
              <a:rPr lang="zh-CN" altLang="en-US" dirty="0"/>
              <a:t>就是最优解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C6B80C-4E44-4717-9D0F-AFBF328D8E7E}"/>
                  </a:ext>
                </a:extLst>
              </p:cNvPr>
              <p:cNvSpPr txBox="1"/>
              <p:nvPr/>
            </p:nvSpPr>
            <p:spPr>
              <a:xfrm>
                <a:off x="3116032" y="4070506"/>
                <a:ext cx="5043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 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C6B80C-4E44-4717-9D0F-AFBF328D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32" y="4070506"/>
                <a:ext cx="5043497" cy="276999"/>
              </a:xfrm>
              <a:prstGeom prst="rect">
                <a:avLst/>
              </a:prstGeom>
              <a:blipFill>
                <a:blip r:embed="rId3"/>
                <a:stretch>
                  <a:fillRect l="-1570" t="-4444" r="-157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4856D5B-1F02-4FBC-A587-33430484C07F}"/>
              </a:ext>
            </a:extLst>
          </p:cNvPr>
          <p:cNvSpPr/>
          <p:nvPr/>
        </p:nvSpPr>
        <p:spPr>
          <a:xfrm>
            <a:off x="5358347" y="4670904"/>
            <a:ext cx="275949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best_res</a:t>
            </a:r>
            <a:r>
              <a:rPr lang="en-US" altLang="zh-CN" dirty="0"/>
              <a:t> = </a:t>
            </a:r>
            <a:r>
              <a:rPr lang="en-US" altLang="zh-CN" dirty="0" err="1"/>
              <a:t>dp</a:t>
            </a:r>
            <a:r>
              <a:rPr lang="en-US" altLang="zh-CN" dirty="0"/>
              <a:t>[0];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for</a:t>
            </a:r>
            <a:r>
              <a:rPr lang="zh-CN" altLang="en-US" dirty="0"/>
              <a:t>(int j=0; j&lt;=n; </a:t>
            </a:r>
            <a:r>
              <a:rPr lang="en-US" altLang="zh-CN" dirty="0" err="1"/>
              <a:t>j++</a:t>
            </a:r>
            <a:r>
              <a:rPr lang="zh-CN" altLang="en-US" dirty="0"/>
              <a:t>){</a:t>
            </a:r>
          </a:p>
          <a:p>
            <a:r>
              <a:rPr lang="zh-CN" altLang="en-US" dirty="0"/>
              <a:t>      </a:t>
            </a:r>
            <a:r>
              <a:rPr lang="en-US" altLang="zh-CN" b="1" dirty="0">
                <a:solidFill>
                  <a:srgbClr val="0070C0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best_res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[j){</a:t>
            </a:r>
          </a:p>
          <a:p>
            <a:r>
              <a:rPr lang="en-US" altLang="zh-CN" dirty="0"/>
              <a:t>              </a:t>
            </a:r>
            <a:r>
              <a:rPr lang="zh-CN" altLang="en-US" b="1" dirty="0">
                <a:solidFill>
                  <a:srgbClr val="0070C0"/>
                </a:solidFill>
              </a:rPr>
              <a:t>print</a:t>
            </a:r>
            <a:r>
              <a:rPr lang="en-US" altLang="zh-CN" dirty="0"/>
              <a:t>(</a:t>
            </a:r>
            <a:r>
              <a:rPr lang="zh-CN" altLang="en-US" dirty="0"/>
              <a:t>j);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best_res</a:t>
            </a:r>
            <a:r>
              <a:rPr lang="en-US" altLang="zh-CN" dirty="0"/>
              <a:t> -= a[j];</a:t>
            </a:r>
          </a:p>
          <a:p>
            <a:r>
              <a:rPr lang="en-US" altLang="zh-CN" dirty="0"/>
              <a:t>   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C7839-4DA0-4230-B23B-52E87DB61AB0}"/>
              </a:ext>
            </a:extLst>
          </p:cNvPr>
          <p:cNvSpPr txBox="1"/>
          <p:nvPr/>
        </p:nvSpPr>
        <p:spPr>
          <a:xfrm>
            <a:off x="2672379" y="5384105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输出字典序最小序列：</a:t>
            </a:r>
          </a:p>
        </p:txBody>
      </p:sp>
    </p:spTree>
    <p:extLst>
      <p:ext uri="{BB962C8B-B14F-4D97-AF65-F5344CB8AC3E}">
        <p14:creationId xmlns:p14="http://schemas.microsoft.com/office/powerpoint/2010/main" val="538858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BB3E48-0E2C-4DE0-94BF-FA276BF3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89" y="1621920"/>
            <a:ext cx="7840169" cy="34199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432E1B-A061-40C0-8E49-C6A4F646D502}"/>
              </a:ext>
            </a:extLst>
          </p:cNvPr>
          <p:cNvSpPr txBox="1"/>
          <p:nvPr/>
        </p:nvSpPr>
        <p:spPr>
          <a:xfrm>
            <a:off x="4822853" y="5526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基础题！</a:t>
            </a:r>
          </a:p>
        </p:txBody>
      </p:sp>
    </p:spTree>
    <p:extLst>
      <p:ext uri="{BB962C8B-B14F-4D97-AF65-F5344CB8AC3E}">
        <p14:creationId xmlns:p14="http://schemas.microsoft.com/office/powerpoint/2010/main" val="409773588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88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邢慧慧</cp:lastModifiedBy>
  <cp:revision>69</cp:revision>
  <dcterms:created xsi:type="dcterms:W3CDTF">2020-03-03T02:10:43Z</dcterms:created>
  <dcterms:modified xsi:type="dcterms:W3CDTF">2022-05-23T07:48:17Z</dcterms:modified>
</cp:coreProperties>
</file>