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55" r:id="rId2"/>
    <p:sldId id="556" r:id="rId3"/>
    <p:sldId id="561" r:id="rId4"/>
    <p:sldId id="5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/>
    <p:restoredTop sz="94659"/>
  </p:normalViewPr>
  <p:slideViewPr>
    <p:cSldViewPr snapToGrid="0" snapToObjects="1">
      <p:cViewPr varScale="1">
        <p:scale>
          <a:sx n="118" d="100"/>
          <a:sy n="118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2942A1-3544-664B-9DFA-DC759D65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14" y="1258965"/>
            <a:ext cx="10060878" cy="51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81B77-80BE-8847-8351-9DE01461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961708"/>
            <a:ext cx="9626601" cy="55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14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C03CA6-0D74-434B-985C-B9086741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9" y="1550772"/>
            <a:ext cx="7773485" cy="4096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4D367D-55F0-423B-BB4F-27F3EB4D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897" y="3254684"/>
            <a:ext cx="2632398" cy="2010196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944A5C79-9733-4469-B3E8-D189B0A16CC3}"/>
              </a:ext>
            </a:extLst>
          </p:cNvPr>
          <p:cNvSpPr/>
          <p:nvPr/>
        </p:nvSpPr>
        <p:spPr>
          <a:xfrm>
            <a:off x="9030712" y="4262817"/>
            <a:ext cx="260631" cy="260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F4C42AD-AFE5-4093-B846-B580900D9E70}"/>
              </a:ext>
            </a:extLst>
          </p:cNvPr>
          <p:cNvSpPr/>
          <p:nvPr/>
        </p:nvSpPr>
        <p:spPr>
          <a:xfrm>
            <a:off x="9029364" y="4568965"/>
            <a:ext cx="260631" cy="260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35E88F-5CD8-4D2A-8638-6E58BA781D17}"/>
              </a:ext>
            </a:extLst>
          </p:cNvPr>
          <p:cNvSpPr/>
          <p:nvPr/>
        </p:nvSpPr>
        <p:spPr>
          <a:xfrm>
            <a:off x="9303144" y="4567617"/>
            <a:ext cx="260631" cy="260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269903A-4D7D-4E21-ACDF-00BD799D8777}"/>
              </a:ext>
            </a:extLst>
          </p:cNvPr>
          <p:cNvSpPr/>
          <p:nvPr/>
        </p:nvSpPr>
        <p:spPr>
          <a:xfrm>
            <a:off x="9025961" y="4461914"/>
            <a:ext cx="98792" cy="18611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9446483-D398-497E-AC2B-191C65582B16}"/>
              </a:ext>
            </a:extLst>
          </p:cNvPr>
          <p:cNvSpPr/>
          <p:nvPr/>
        </p:nvSpPr>
        <p:spPr>
          <a:xfrm rot="19363456">
            <a:off x="9263838" y="4423884"/>
            <a:ext cx="78612" cy="17080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EBBE4-AE4A-4C8B-AFA8-996B688F160B}"/>
              </a:ext>
            </a:extLst>
          </p:cNvPr>
          <p:cNvSpPr txBox="1"/>
          <p:nvPr/>
        </p:nvSpPr>
        <p:spPr>
          <a:xfrm>
            <a:off x="8532251" y="55916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经典的</a:t>
            </a:r>
            <a:r>
              <a:rPr lang="en-US" altLang="zh-CN" dirty="0"/>
              <a:t>DP</a:t>
            </a:r>
            <a:r>
              <a:rPr lang="zh-CN" altLang="en-US" dirty="0"/>
              <a:t>问题！</a:t>
            </a:r>
          </a:p>
        </p:txBody>
      </p:sp>
    </p:spTree>
    <p:extLst>
      <p:ext uri="{BB962C8B-B14F-4D97-AF65-F5344CB8AC3E}">
        <p14:creationId xmlns:p14="http://schemas.microsoft.com/office/powerpoint/2010/main" val="33182594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663D7E-BE9E-4465-925D-2F88DDF1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8" y="1148792"/>
            <a:ext cx="7365976" cy="321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4">
                <a:extLst>
                  <a:ext uri="{FF2B5EF4-FFF2-40B4-BE49-F238E27FC236}">
                    <a16:creationId xmlns:a16="http://schemas.microsoft.com/office/drawing/2014/main" id="{C9F2529B-CCC8-4440-892C-351F7C4D438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7803" y="5198199"/>
                <a:ext cx="5144916" cy="125924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−1]+1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func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−1])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Object 34">
                <a:extLst>
                  <a:ext uri="{FF2B5EF4-FFF2-40B4-BE49-F238E27FC236}">
                    <a16:creationId xmlns:a16="http://schemas.microsoft.com/office/drawing/2014/main" id="{C9F2529B-CCC8-4440-892C-351F7C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803" y="5198199"/>
                <a:ext cx="5144916" cy="1259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760F18B-41B6-4C41-A942-87B706F0F918}"/>
              </a:ext>
            </a:extLst>
          </p:cNvPr>
          <p:cNvSpPr txBox="1"/>
          <p:nvPr/>
        </p:nvSpPr>
        <p:spPr>
          <a:xfrm>
            <a:off x="1375647" y="47536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最长公共子序列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5CF569-C6A8-4482-AE70-3DD8722613D7}"/>
              </a:ext>
            </a:extLst>
          </p:cNvPr>
          <p:cNvSpPr txBox="1"/>
          <p:nvPr/>
        </p:nvSpPr>
        <p:spPr>
          <a:xfrm>
            <a:off x="7808814" y="46136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最长公共子串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34">
                <a:extLst>
                  <a:ext uri="{FF2B5EF4-FFF2-40B4-BE49-F238E27FC236}">
                    <a16:creationId xmlns:a16="http://schemas.microsoft.com/office/drawing/2014/main" id="{274D7343-DBAB-4483-8EF3-F97B944D822D}"/>
                  </a:ext>
                </a:extLst>
              </p:cNvPr>
              <p:cNvSpPr txBox="1"/>
              <p:nvPr/>
            </p:nvSpPr>
            <p:spPr bwMode="auto">
              <a:xfrm>
                <a:off x="5500688" y="5198199"/>
                <a:ext cx="5843587" cy="11811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−1]+1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Object 34">
                <a:extLst>
                  <a:ext uri="{FF2B5EF4-FFF2-40B4-BE49-F238E27FC236}">
                    <a16:creationId xmlns:a16="http://schemas.microsoft.com/office/drawing/2014/main" id="{274D7343-DBAB-4483-8EF3-F97B944D8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0688" y="5198199"/>
                <a:ext cx="5843587" cy="118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2478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5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33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宋体</vt:lpstr>
      <vt:lpstr>Arial</vt:lpstr>
      <vt:lpstr>Calibri</vt:lpstr>
      <vt:lpstr>Cambria Math</vt:lpstr>
      <vt:lpstr>Georgia</vt:lpstr>
      <vt:lpstr>Times New Roman</vt:lpstr>
      <vt:lpstr>PowerPoint 2010 简介</vt:lpstr>
      <vt:lpstr>作业</vt:lpstr>
      <vt:lpstr>作业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邢慧慧</cp:lastModifiedBy>
  <cp:revision>68</cp:revision>
  <dcterms:created xsi:type="dcterms:W3CDTF">2020-03-03T02:10:43Z</dcterms:created>
  <dcterms:modified xsi:type="dcterms:W3CDTF">2022-05-23T09:33:02Z</dcterms:modified>
</cp:coreProperties>
</file>