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55" r:id="rId2"/>
    <p:sldId id="556" r:id="rId3"/>
    <p:sldId id="561" r:id="rId4"/>
    <p:sldId id="562" r:id="rId5"/>
    <p:sldId id="5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/>
    <p:restoredTop sz="94659"/>
  </p:normalViewPr>
  <p:slideViewPr>
    <p:cSldViewPr snapToGrid="0" snapToObjects="1">
      <p:cViewPr varScale="1">
        <p:scale>
          <a:sx n="118" d="100"/>
          <a:sy n="118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518" y="20638"/>
            <a:ext cx="4665133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1484" y="20638"/>
            <a:ext cx="7499349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7517" y="2817813"/>
            <a:ext cx="10225616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0217151" y="2819400"/>
            <a:ext cx="1947333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/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27517" y="5089526"/>
            <a:ext cx="12130616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/>
          <p:nvPr userDrawn="1"/>
        </p:nvSpPr>
        <p:spPr>
          <a:xfrm>
            <a:off x="11673417" y="2470150"/>
            <a:ext cx="4064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solidFill>
                <a:srgbClr val="F47F28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775200" y="1295400"/>
            <a:ext cx="68072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2" y="4114800"/>
            <a:ext cx="9753600" cy="914400"/>
          </a:xfrm>
        </p:spPr>
        <p:txBody>
          <a:bodyPr anchor="b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9C3BFF-D77D-40F1-882A-25FE96FE456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08A4C12-ECF2-42A4-BADC-F7C249ABDB5A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5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2389718" y="4800600"/>
            <a:ext cx="7334249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562600"/>
            <a:ext cx="73152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642AD57-B629-4D14-B2C2-9C5F4942A8E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7064BAC-0950-414D-B293-8FDFA04CDB84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00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/>
          <p:nvPr userDrawn="1"/>
        </p:nvSpPr>
        <p:spPr>
          <a:xfrm>
            <a:off x="1016000" y="1946209"/>
            <a:ext cx="27432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      </a:t>
            </a:r>
          </a:p>
        </p:txBody>
      </p:sp>
      <p:sp>
        <p:nvSpPr>
          <p:cNvPr id="5" name="Rectangle 7"/>
          <p:cNvSpPr/>
          <p:nvPr userDrawn="1"/>
        </p:nvSpPr>
        <p:spPr>
          <a:xfrm>
            <a:off x="11582400" y="5265739"/>
            <a:ext cx="609600" cy="96837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6" name="Oval 8"/>
          <p:cNvSpPr/>
          <p:nvPr userDrawn="1"/>
        </p:nvSpPr>
        <p:spPr>
          <a:xfrm>
            <a:off x="1343104" y="1992354"/>
            <a:ext cx="2111296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/>
              <a:t>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1992354"/>
            <a:ext cx="7823200" cy="1970046"/>
          </a:xfrm>
        </p:spPr>
        <p:txBody>
          <a:bodyPr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5105401"/>
            <a:ext cx="109728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DF408C7-CD02-499F-A91B-6FDAF990BD3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3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573" y="76200"/>
            <a:ext cx="11204027" cy="685800"/>
          </a:xfrm>
        </p:spPr>
        <p:txBody>
          <a:bodyPr>
            <a:noAutofit/>
          </a:bodyPr>
          <a:lstStyle>
            <a:lvl1pPr algn="l" eaLnBrk="1" latinLnBrk="0" hangingPunct="1">
              <a:defRPr kumimoji="0" lang="zh-CN" sz="4400" b="1" i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440000"/>
            <a:ext cx="11040000" cy="5040000"/>
          </a:xfrm>
        </p:spPr>
        <p:txBody>
          <a:bodyPr/>
          <a:lstStyle>
            <a:lvl1pPr eaLnBrk="1" latinLnBrk="0" hangingPunct="1">
              <a:defRPr kumimoji="0" lang="zh-CN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1pPr>
            <a:lvl2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2pPr>
            <a:lvl3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3pPr>
            <a:lvl4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4pPr>
            <a:lvl5pPr eaLnBrk="1" latinLnBrk="0" hangingPunct="1">
              <a:defRPr kumimoji="0" lang="zh-CN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0C242D2D-C852-4C9E-8C42-C4FFE9AB9C1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ADED195B-689C-4A9C-B47E-9F4D5BDE1F0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3535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13E63D82-B623-4A80-A0BE-C1C56E7CEB3E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887A390C-185E-4563-994A-21951E07864C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8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1"/>
            <a:ext cx="9424020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2"/>
            <a:ext cx="53848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53848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4549D-4781-488C-AD97-39BF3D7C568A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5E7F-FAC4-46C4-853A-3D6F99E8528D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32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762000"/>
            <a:ext cx="32596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200" y="2077200"/>
            <a:ext cx="93472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DE5A58-D748-4448-B00E-878136DA6A35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20D866-4B55-4ED3-B5DA-AD583201AF6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1046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: 强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200" y="3081000"/>
            <a:ext cx="115824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8603" y="2424752"/>
            <a:ext cx="11592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72CF2-2059-4952-AC89-5E16F1D1008C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EB41-6699-406A-8334-26338E7ECAE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125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2895600"/>
            <a:ext cx="100584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53156" y="3200400"/>
            <a:ext cx="93472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197600" y="664780"/>
            <a:ext cx="5588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7EEAC3C-2891-4B76-AD16-3CA62A6AAB3B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340E886-37FF-4C63-8246-8BE849545139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5746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媒体(带标题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 userDrawn="1"/>
        </p:nvSpPr>
        <p:spPr>
          <a:xfrm>
            <a:off x="793751" y="4800600"/>
            <a:ext cx="6498167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08736" y="4800600"/>
            <a:ext cx="6412325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782696" y="838200"/>
            <a:ext cx="6498336" cy="3812822"/>
          </a:xfrm>
        </p:spPr>
        <p:txBody>
          <a:bodyPr rtlCol="0">
            <a:normAutofit/>
          </a:bodyPr>
          <a:lstStyle>
            <a:lvl1pPr eaLnBrk="1" latinLnBrk="0" hangingPunct="1">
              <a:buNone/>
              <a:defRPr kumimoji="0" lang="zh-CN"/>
            </a:lvl1pPr>
          </a:lstStyle>
          <a:p>
            <a:pPr lvl="0"/>
            <a:r>
              <a:rPr lang="zh-CN" altLang="en-US" noProof="0"/>
              <a:t>单击图标添加媒体</a:t>
            </a:r>
            <a:endParaRPr lang="zh-C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702484" y="838201"/>
            <a:ext cx="37592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E8F45-8C17-4E01-882E-17CD2732672F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3D7912-6EE7-48C2-9462-0B7CC8B5DCA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83907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40E46E-FE25-45E7-833F-51218C913D16}" type="datetimeFigureOut">
              <a:rPr lang="zh-CN" altLang="en-US"/>
              <a:pPr>
                <a:defRPr/>
              </a:pPr>
              <a:t>2022/5/23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ED65D6-130B-4D12-89D6-B888ADD125E2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966888-2553-4770-BEAD-96B04071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8" y="1102234"/>
            <a:ext cx="9746102" cy="56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56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7401E-F423-491C-8AC4-5C118B25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9" y="2014587"/>
            <a:ext cx="10879068" cy="35247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98FD76-D39F-411F-A14C-DF7527C4E5EB}"/>
              </a:ext>
            </a:extLst>
          </p:cNvPr>
          <p:cNvSpPr txBox="1"/>
          <p:nvPr/>
        </p:nvSpPr>
        <p:spPr>
          <a:xfrm>
            <a:off x="510809" y="1408014"/>
            <a:ext cx="459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pairs shortest path problems: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2614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7046EA-941A-4457-93BE-27E54219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70" y="661193"/>
            <a:ext cx="9860023" cy="61206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CD5508C-36A7-4E8A-B3BA-6420356BD354}"/>
              </a:ext>
            </a:extLst>
          </p:cNvPr>
          <p:cNvSpPr txBox="1"/>
          <p:nvPr/>
        </p:nvSpPr>
        <p:spPr>
          <a:xfrm>
            <a:off x="7408546" y="3633324"/>
            <a:ext cx="339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必须满足矩阵乘法的计算过程！</a:t>
            </a:r>
          </a:p>
        </p:txBody>
      </p:sp>
    </p:spTree>
    <p:extLst>
      <p:ext uri="{BB962C8B-B14F-4D97-AF65-F5344CB8AC3E}">
        <p14:creationId xmlns:p14="http://schemas.microsoft.com/office/powerpoint/2010/main" val="33182594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C57EE5-D4F3-4D02-98FD-708B16BE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33" y="1406087"/>
            <a:ext cx="6516009" cy="22291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2D36A9-27CC-415C-A3B7-6FAD442E1E8D}"/>
              </a:ext>
            </a:extLst>
          </p:cNvPr>
          <p:cNvSpPr txBox="1"/>
          <p:nvPr/>
        </p:nvSpPr>
        <p:spPr>
          <a:xfrm>
            <a:off x="3973190" y="3734938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转化为</a:t>
            </a:r>
            <a:r>
              <a:rPr lang="en-US" altLang="zh-CN" sz="2000" dirty="0"/>
              <a:t>0-1</a:t>
            </a:r>
            <a:r>
              <a:rPr lang="zh-CN" altLang="en-US" sz="2000" dirty="0"/>
              <a:t>背包问题！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8594A-080D-445A-BD6E-7E14F5193EE8}"/>
              </a:ext>
            </a:extLst>
          </p:cNvPr>
          <p:cNvSpPr txBox="1"/>
          <p:nvPr/>
        </p:nvSpPr>
        <p:spPr>
          <a:xfrm>
            <a:off x="2605857" y="4387744"/>
            <a:ext cx="50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, s)</a:t>
            </a:r>
            <a:r>
              <a:rPr lang="zh-CN" altLang="en-US" dirty="0"/>
              <a:t>为选择前</a:t>
            </a:r>
            <a:r>
              <a:rPr lang="en-US" altLang="zh-CN" dirty="0" err="1"/>
              <a:t>i</a:t>
            </a:r>
            <a:r>
              <a:rPr lang="zh-CN" altLang="en-US" dirty="0"/>
              <a:t>个整数计算出和为</a:t>
            </a:r>
            <a:r>
              <a:rPr lang="en-US" altLang="zh-CN" dirty="0"/>
              <a:t>s</a:t>
            </a:r>
            <a:r>
              <a:rPr lang="zh-CN" altLang="en-US" dirty="0"/>
              <a:t>的方案数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1CDD95-1515-4614-B62E-C37428F3946F}"/>
                  </a:ext>
                </a:extLst>
              </p:cNvPr>
              <p:cNvSpPr txBox="1"/>
              <p:nvPr/>
            </p:nvSpPr>
            <p:spPr>
              <a:xfrm>
                <a:off x="2605858" y="5009772"/>
                <a:ext cx="5080622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91CDD95-1515-4614-B62E-C37428F3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58" y="5009772"/>
                <a:ext cx="5080622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2478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76200"/>
            <a:ext cx="8402637" cy="685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5509CE-9877-4615-B319-2DDADAE99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1"/>
          <a:stretch/>
        </p:blipFill>
        <p:spPr>
          <a:xfrm>
            <a:off x="3033038" y="1063408"/>
            <a:ext cx="5430008" cy="37999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9C9C50-380F-4285-B1C1-D0CA63DE0ECE}"/>
              </a:ext>
            </a:extLst>
          </p:cNvPr>
          <p:cNvSpPr txBox="1"/>
          <p:nvPr/>
        </p:nvSpPr>
        <p:spPr>
          <a:xfrm>
            <a:off x="4596276" y="54252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算法的基本应用！</a:t>
            </a:r>
          </a:p>
        </p:txBody>
      </p:sp>
    </p:spTree>
    <p:extLst>
      <p:ext uri="{BB962C8B-B14F-4D97-AF65-F5344CB8AC3E}">
        <p14:creationId xmlns:p14="http://schemas.microsoft.com/office/powerpoint/2010/main" val="254781197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 2010 简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55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黑体</vt:lpstr>
      <vt:lpstr>宋体</vt:lpstr>
      <vt:lpstr>Arial</vt:lpstr>
      <vt:lpstr>Calibri</vt:lpstr>
      <vt:lpstr>Cambria Math</vt:lpstr>
      <vt:lpstr>Georgia</vt:lpstr>
      <vt:lpstr>Times New Roman</vt:lpstr>
      <vt:lpstr>PowerPoint 2010 简介</vt:lpstr>
      <vt:lpstr>作业</vt:lpstr>
      <vt:lpstr>作业</vt:lpstr>
      <vt:lpstr>作业</vt:lpstr>
      <vt:lpstr>作业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Laudau Operations</dc:title>
  <dc:creator>Microsoft Office User</dc:creator>
  <cp:lastModifiedBy>邢慧慧</cp:lastModifiedBy>
  <cp:revision>73</cp:revision>
  <dcterms:created xsi:type="dcterms:W3CDTF">2020-03-03T02:10:43Z</dcterms:created>
  <dcterms:modified xsi:type="dcterms:W3CDTF">2022-05-23T09:57:31Z</dcterms:modified>
</cp:coreProperties>
</file>