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55" r:id="rId2"/>
    <p:sldId id="5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4659"/>
  </p:normalViewPr>
  <p:slideViewPr>
    <p:cSldViewPr snapToGrid="0" snapToObjects="1">
      <p:cViewPr varScale="1">
        <p:scale>
          <a:sx n="118" d="100"/>
          <a:sy n="118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9E27B8-7590-45AD-8747-7D9277AF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1617916"/>
            <a:ext cx="11298227" cy="40105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9832DF-F78B-416D-B90D-E1FB8D04F4E8}"/>
              </a:ext>
            </a:extLst>
          </p:cNvPr>
          <p:cNvSpPr txBox="1"/>
          <p:nvPr/>
        </p:nvSpPr>
        <p:spPr>
          <a:xfrm>
            <a:off x="2264420" y="5725605"/>
            <a:ext cx="729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比如所有字符的频率相同，则每个字符（叶节点）的哈夫曼编码长度取决于在树中的位置（层数）。由于任何叶节点可以与其它任意节点交换位置，所以长度不唯一。</a:t>
            </a:r>
          </a:p>
        </p:txBody>
      </p:sp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AA53F-B43C-455C-A5FA-3C1ACC73836F}"/>
              </a:ext>
            </a:extLst>
          </p:cNvPr>
          <p:cNvSpPr/>
          <p:nvPr/>
        </p:nvSpPr>
        <p:spPr>
          <a:xfrm>
            <a:off x="4397458" y="468134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算法的基本应用！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7A70EE-920C-424C-AB4D-F93E36CE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34" y="1435618"/>
            <a:ext cx="534427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5385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53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Calibri</vt:lpstr>
      <vt:lpstr>Georgia</vt:lpstr>
      <vt:lpstr>Times New Roman</vt:lpstr>
      <vt:lpstr>PowerPoint 2010 简介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邢慧慧</cp:lastModifiedBy>
  <cp:revision>78</cp:revision>
  <dcterms:created xsi:type="dcterms:W3CDTF">2020-03-03T02:10:43Z</dcterms:created>
  <dcterms:modified xsi:type="dcterms:W3CDTF">2022-05-23T10:12:58Z</dcterms:modified>
</cp:coreProperties>
</file>