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55" r:id="rId2"/>
    <p:sldId id="5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86" d="100"/>
          <a:sy n="86" d="100"/>
        </p:scale>
        <p:origin x="53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Laudau Operations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0563" y="1124744"/>
            <a:ext cx="8280400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证明  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O(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))+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Θ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))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Θ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(n))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Laudau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54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55800" y="1439863"/>
                <a:ext cx="8280400" cy="504031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+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zh-CN" altLang="en-US" sz="2800" u="sng" dirty="0">
                    <a:solidFill>
                      <a:schemeClr val="tx1"/>
                    </a:solidFill>
                    <a:ea typeface="宋体" charset="-122"/>
                  </a:rPr>
                  <a:t>       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，选择正确的函数（多选）</a:t>
                </a:r>
                <a:endParaRPr lang="en-US" altLang="zh-CN" sz="28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(1)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  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(2)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)+g(n))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(3)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(max{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),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)})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(4)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O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(max{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),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)})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(5)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𝛀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(g(n))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1085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55800" y="1439863"/>
                <a:ext cx="8280400" cy="5040312"/>
              </a:xfrm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751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Times New Roman</vt:lpstr>
      <vt:lpstr>PowerPoint 2010 简介</vt:lpstr>
      <vt:lpstr>Laudau Operations</vt:lpstr>
      <vt:lpstr>Laudau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陈 自郁</cp:lastModifiedBy>
  <cp:revision>4</cp:revision>
  <dcterms:created xsi:type="dcterms:W3CDTF">2020-03-03T02:10:43Z</dcterms:created>
  <dcterms:modified xsi:type="dcterms:W3CDTF">2020-03-03T08:55:34Z</dcterms:modified>
</cp:coreProperties>
</file>