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 id="2147483706" r:id="rId2"/>
  </p:sldMasterIdLst>
  <p:notesMasterIdLst>
    <p:notesMasterId r:id="rId42"/>
  </p:notesMasterIdLst>
  <p:sldIdLst>
    <p:sldId id="319" r:id="rId3"/>
    <p:sldId id="326" r:id="rId4"/>
    <p:sldId id="420" r:id="rId5"/>
    <p:sldId id="438" r:id="rId6"/>
    <p:sldId id="439" r:id="rId7"/>
    <p:sldId id="422" r:id="rId8"/>
    <p:sldId id="423" r:id="rId9"/>
    <p:sldId id="424" r:id="rId10"/>
    <p:sldId id="425" r:id="rId11"/>
    <p:sldId id="426" r:id="rId12"/>
    <p:sldId id="427" r:id="rId13"/>
    <p:sldId id="464" r:id="rId14"/>
    <p:sldId id="465" r:id="rId15"/>
    <p:sldId id="466" r:id="rId16"/>
    <p:sldId id="472" r:id="rId17"/>
    <p:sldId id="467" r:id="rId18"/>
    <p:sldId id="463" r:id="rId19"/>
    <p:sldId id="468" r:id="rId20"/>
    <p:sldId id="470" r:id="rId21"/>
    <p:sldId id="471" r:id="rId22"/>
    <p:sldId id="377" r:id="rId23"/>
    <p:sldId id="378" r:id="rId24"/>
    <p:sldId id="379" r:id="rId25"/>
    <p:sldId id="380" r:id="rId26"/>
    <p:sldId id="441" r:id="rId27"/>
    <p:sldId id="473" r:id="rId28"/>
    <p:sldId id="457" r:id="rId29"/>
    <p:sldId id="443" r:id="rId30"/>
    <p:sldId id="444" r:id="rId31"/>
    <p:sldId id="451" r:id="rId32"/>
    <p:sldId id="456" r:id="rId33"/>
    <p:sldId id="462" r:id="rId34"/>
    <p:sldId id="460" r:id="rId35"/>
    <p:sldId id="459" r:id="rId36"/>
    <p:sldId id="453" r:id="rId37"/>
    <p:sldId id="454" r:id="rId38"/>
    <p:sldId id="455" r:id="rId39"/>
    <p:sldId id="452" r:id="rId40"/>
    <p:sldId id="448" r:id="rId4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宋体" charset="-122"/>
        <a:cs typeface="Arial" charset="0"/>
      </a:defRPr>
    </a:lvl1pPr>
    <a:lvl2pPr marL="455613" indent="1588" algn="l" rtl="0" fontAlgn="base">
      <a:spcBef>
        <a:spcPct val="0"/>
      </a:spcBef>
      <a:spcAft>
        <a:spcPct val="0"/>
      </a:spcAft>
      <a:defRPr kern="1200">
        <a:solidFill>
          <a:schemeClr val="tx1"/>
        </a:solidFill>
        <a:latin typeface="Arial" charset="0"/>
        <a:ea typeface="宋体" charset="-122"/>
        <a:cs typeface="Arial" charset="0"/>
      </a:defRPr>
    </a:lvl2pPr>
    <a:lvl3pPr marL="912813" indent="1588" algn="l" rtl="0" fontAlgn="base">
      <a:spcBef>
        <a:spcPct val="0"/>
      </a:spcBef>
      <a:spcAft>
        <a:spcPct val="0"/>
      </a:spcAft>
      <a:defRPr kern="1200">
        <a:solidFill>
          <a:schemeClr val="tx1"/>
        </a:solidFill>
        <a:latin typeface="Arial" charset="0"/>
        <a:ea typeface="宋体" charset="-122"/>
        <a:cs typeface="Arial" charset="0"/>
      </a:defRPr>
    </a:lvl3pPr>
    <a:lvl4pPr marL="1370013" indent="1588" algn="l" rtl="0" fontAlgn="base">
      <a:spcBef>
        <a:spcPct val="0"/>
      </a:spcBef>
      <a:spcAft>
        <a:spcPct val="0"/>
      </a:spcAft>
      <a:defRPr kern="1200">
        <a:solidFill>
          <a:schemeClr val="tx1"/>
        </a:solidFill>
        <a:latin typeface="Arial" charset="0"/>
        <a:ea typeface="宋体" charset="-122"/>
        <a:cs typeface="Arial" charset="0"/>
      </a:defRPr>
    </a:lvl4pPr>
    <a:lvl5pPr marL="1827213" indent="1588" algn="l" rtl="0" fontAlgn="base">
      <a:spcBef>
        <a:spcPct val="0"/>
      </a:spcBef>
      <a:spcAft>
        <a:spcPct val="0"/>
      </a:spcAft>
      <a:defRPr kern="1200">
        <a:solidFill>
          <a:schemeClr val="tx1"/>
        </a:solidFill>
        <a:latin typeface="Arial" charset="0"/>
        <a:ea typeface="宋体" charset="-122"/>
        <a:cs typeface="Arial" charset="0"/>
      </a:defRPr>
    </a:lvl5pPr>
    <a:lvl6pPr marL="2286000" algn="l" defTabSz="914400" rtl="0" eaLnBrk="1" latinLnBrk="0" hangingPunct="1">
      <a:defRPr kern="1200">
        <a:solidFill>
          <a:schemeClr val="tx1"/>
        </a:solidFill>
        <a:latin typeface="Arial" charset="0"/>
        <a:ea typeface="宋体" charset="-122"/>
        <a:cs typeface="Arial" charset="0"/>
      </a:defRPr>
    </a:lvl6pPr>
    <a:lvl7pPr marL="2743200" algn="l" defTabSz="914400" rtl="0" eaLnBrk="1" latinLnBrk="0" hangingPunct="1">
      <a:defRPr kern="1200">
        <a:solidFill>
          <a:schemeClr val="tx1"/>
        </a:solidFill>
        <a:latin typeface="Arial" charset="0"/>
        <a:ea typeface="宋体" charset="-122"/>
        <a:cs typeface="Arial" charset="0"/>
      </a:defRPr>
    </a:lvl7pPr>
    <a:lvl8pPr marL="3200400" algn="l" defTabSz="914400" rtl="0" eaLnBrk="1" latinLnBrk="0" hangingPunct="1">
      <a:defRPr kern="1200">
        <a:solidFill>
          <a:schemeClr val="tx1"/>
        </a:solidFill>
        <a:latin typeface="Arial" charset="0"/>
        <a:ea typeface="宋体" charset="-122"/>
        <a:cs typeface="Arial" charset="0"/>
      </a:defRPr>
    </a:lvl8pPr>
    <a:lvl9pPr marL="3657600" algn="l" defTabSz="914400" rtl="0" eaLnBrk="1" latinLnBrk="0" hangingPunct="1">
      <a:defRPr kern="1200">
        <a:solidFill>
          <a:schemeClr val="tx1"/>
        </a:solidFill>
        <a:latin typeface="Arial" charset="0"/>
        <a:ea typeface="宋体" charset="-122"/>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a:srgbClr val="78B16F"/>
    <a:srgbClr val="80A0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99" autoAdjust="0"/>
    <p:restoredTop sz="87278" autoAdjust="0"/>
  </p:normalViewPr>
  <p:slideViewPr>
    <p:cSldViewPr snapToGrid="0">
      <p:cViewPr varScale="1">
        <p:scale>
          <a:sx n="73" d="100"/>
          <a:sy n="73" d="100"/>
        </p:scale>
        <p:origin x="162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4" d="100"/>
          <a:sy n="64" d="100"/>
        </p:scale>
        <p:origin x="-333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ea typeface="+mn-ea"/>
                <a:cs typeface="Arial"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a:defRPr sz="1300">
                <a:latin typeface="Arial" charset="0"/>
                <a:ea typeface="+mn-ea"/>
                <a:cs typeface="Arial" charset="0"/>
              </a:defRPr>
            </a:lvl1pPr>
          </a:lstStyle>
          <a:p>
            <a:pPr>
              <a:defRPr/>
            </a:pPr>
            <a:fld id="{5AA7B139-215B-4EB5-B69E-95EDB865ACF9}" type="datetimeFigureOut">
              <a:rPr lang="en-US"/>
              <a:pPr>
                <a:defRPr/>
              </a:pPr>
              <a:t>2/20/2021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a:defRPr sz="1300">
                <a:latin typeface="Arial"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a:defRPr sz="1300">
                <a:latin typeface="Arial" charset="0"/>
                <a:ea typeface="+mn-ea"/>
                <a:cs typeface="Arial" charset="0"/>
              </a:defRPr>
            </a:lvl1pPr>
          </a:lstStyle>
          <a:p>
            <a:pPr>
              <a:defRPr/>
            </a:pPr>
            <a:fld id="{B57BFFEE-F989-4261-AF5A-F66C79E998B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766" algn="l" defTabSz="914307" rtl="0" eaLnBrk="1" latinLnBrk="0" hangingPunct="1">
      <a:defRPr sz="1200" kern="1200">
        <a:solidFill>
          <a:schemeClr val="tx1"/>
        </a:solidFill>
        <a:latin typeface="+mn-lt"/>
        <a:ea typeface="+mn-ea"/>
        <a:cs typeface="+mn-cs"/>
      </a:defRPr>
    </a:lvl6pPr>
    <a:lvl7pPr marL="2742919" algn="l" defTabSz="914307" rtl="0" eaLnBrk="1" latinLnBrk="0" hangingPunct="1">
      <a:defRPr sz="1200" kern="1200">
        <a:solidFill>
          <a:schemeClr val="tx1"/>
        </a:solidFill>
        <a:latin typeface="+mn-lt"/>
        <a:ea typeface="+mn-ea"/>
        <a:cs typeface="+mn-cs"/>
      </a:defRPr>
    </a:lvl7pPr>
    <a:lvl8pPr marL="3200073" algn="l" defTabSz="914307" rtl="0" eaLnBrk="1" latinLnBrk="0" hangingPunct="1">
      <a:defRPr sz="1200" kern="1200">
        <a:solidFill>
          <a:schemeClr val="tx1"/>
        </a:solidFill>
        <a:latin typeface="+mn-lt"/>
        <a:ea typeface="+mn-ea"/>
        <a:cs typeface="+mn-cs"/>
      </a:defRPr>
    </a:lvl8pPr>
    <a:lvl9pPr marL="3657225" algn="l" defTabSz="91430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57BFFEE-F989-4261-AF5A-F66C79E998BB}" type="slidenum">
              <a:rPr lang="en-US" smtClean="0"/>
              <a:pPr>
                <a:defRPr/>
              </a:pPr>
              <a:t>11</a:t>
            </a:fld>
            <a:endParaRPr lang="en-US"/>
          </a:p>
        </p:txBody>
      </p:sp>
    </p:spTree>
    <p:extLst>
      <p:ext uri="{BB962C8B-B14F-4D97-AF65-F5344CB8AC3E}">
        <p14:creationId xmlns:p14="http://schemas.microsoft.com/office/powerpoint/2010/main" val="248279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57BFFEE-F989-4261-AF5A-F66C79E998BB}" type="slidenum">
              <a:rPr lang="en-US" smtClean="0"/>
              <a:pPr>
                <a:defRPr/>
              </a:pPr>
              <a:t>18</a:t>
            </a:fld>
            <a:endParaRPr lang="en-US"/>
          </a:p>
        </p:txBody>
      </p:sp>
    </p:spTree>
    <p:extLst>
      <p:ext uri="{BB962C8B-B14F-4D97-AF65-F5344CB8AC3E}">
        <p14:creationId xmlns:p14="http://schemas.microsoft.com/office/powerpoint/2010/main" val="840626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FD76E698-7664-4DBC-9E6C-41C2B9120215}"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DB72B1A8-DD79-4346-ACD1-2F2B7971D20E}"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1079263D-A62A-4B08-BDA5-B79A85479AD3}"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8AFBEA69-D2BB-4D18-9300-10525E6FCE32}" type="slidenum">
              <a:rPr lang="zh-CN" altLang="en-US"/>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797DF4-E2F9-4AEC-8E26-5DD505FDD507}"/>
              </a:ext>
            </a:extLst>
          </p:cNvPr>
          <p:cNvSpPr>
            <a:spLocks noGrp="1"/>
          </p:cNvSpPr>
          <p:nvPr>
            <p:ph type="title"/>
          </p:nvPr>
        </p:nvSpPr>
        <p:spPr>
          <a:xfrm>
            <a:off x="547688" y="319088"/>
            <a:ext cx="7162800" cy="563562"/>
          </a:xfrm>
        </p:spPr>
        <p:txBody>
          <a:bodyPr/>
          <a:lstStyle/>
          <a:p>
            <a:r>
              <a:rPr lang="zh-CN" altLang="en-US"/>
              <a:t>单击此处编辑母版标题样式</a:t>
            </a:r>
          </a:p>
        </p:txBody>
      </p:sp>
    </p:spTree>
    <p:extLst>
      <p:ext uri="{BB962C8B-B14F-4D97-AF65-F5344CB8AC3E}">
        <p14:creationId xmlns:p14="http://schemas.microsoft.com/office/powerpoint/2010/main" val="4232629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EFDC3AF9-C1F6-46BE-B635-42FBE86EBDCD}"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8D46EC9A-3181-452E-A9A9-7818C4F59080}"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318B2917-3BBF-4AC1-9F63-7FCD59A43090}"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71BAC2AB-9A33-4EA6-B3DB-CBD0DF3426E3}"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pPr>
              <a:defRPr/>
            </a:pPr>
            <a:fld id="{0E3BA619-303E-4D66-BF20-19E4B0720823}"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8FB2FCAF-CD57-4A9D-B461-F8961D8919BE}"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E4FC270F-36C1-4FB1-8BD6-FB0BDE1D3BFA}"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Freeform 17"/>
          <p:cNvSpPr>
            <a:spLocks/>
          </p:cNvSpPr>
          <p:nvPr/>
        </p:nvSpPr>
        <p:spPr bwMode="gray">
          <a:xfrm>
            <a:off x="-9525" y="1447800"/>
            <a:ext cx="9164638" cy="3832225"/>
          </a:xfrm>
          <a:custGeom>
            <a:avLst/>
            <a:gdLst/>
            <a:ahLst/>
            <a:cxnLst>
              <a:cxn ang="0">
                <a:pos x="12" y="124"/>
              </a:cxn>
              <a:cxn ang="0">
                <a:pos x="1381" y="12"/>
              </a:cxn>
              <a:cxn ang="0">
                <a:pos x="4064" y="581"/>
              </a:cxn>
              <a:cxn ang="0">
                <a:pos x="5773" y="118"/>
              </a:cxn>
              <a:cxn ang="0">
                <a:pos x="5766" y="2151"/>
              </a:cxn>
              <a:cxn ang="0">
                <a:pos x="3966" y="2263"/>
              </a:cxn>
              <a:cxn ang="0">
                <a:pos x="1963" y="1897"/>
              </a:cxn>
              <a:cxn ang="0">
                <a:pos x="6" y="2407"/>
              </a:cxn>
              <a:cxn ang="0">
                <a:pos x="12" y="124"/>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000"/>
            </a:schemeClr>
          </a:solidFill>
          <a:ln w="9525">
            <a:noFill/>
            <a:round/>
            <a:headEnd/>
            <a:tailEnd/>
          </a:ln>
          <a:effectLst/>
        </p:spPr>
        <p:txBody>
          <a:bodyPr/>
          <a:lstStyle/>
          <a:p>
            <a:pPr fontAlgn="auto">
              <a:spcBef>
                <a:spcPts val="0"/>
              </a:spcBef>
              <a:spcAft>
                <a:spcPts val="0"/>
              </a:spcAft>
              <a:defRPr/>
            </a:pPr>
            <a:endParaRPr lang="zh-CN" altLang="en-US">
              <a:latin typeface="+mn-lt"/>
              <a:ea typeface="+mn-ea"/>
              <a:cs typeface="+mn-cs"/>
            </a:endParaRPr>
          </a:p>
        </p:txBody>
      </p:sp>
      <p:sp>
        <p:nvSpPr>
          <p:cNvPr id="8" name="Freeform 18"/>
          <p:cNvSpPr>
            <a:spLocks/>
          </p:cNvSpPr>
          <p:nvPr/>
        </p:nvSpPr>
        <p:spPr bwMode="gray">
          <a:xfrm>
            <a:off x="-9525" y="1730375"/>
            <a:ext cx="9150350" cy="3265488"/>
          </a:xfrm>
          <a:custGeom>
            <a:avLst/>
            <a:gdLst/>
            <a:ahLst/>
            <a:cxnLst>
              <a:cxn ang="0">
                <a:pos x="6" y="272"/>
              </a:cxn>
              <a:cxn ang="0">
                <a:pos x="1453" y="10"/>
              </a:cxn>
              <a:cxn ang="0">
                <a:pos x="4182" y="482"/>
              </a:cxn>
              <a:cxn ang="0">
                <a:pos x="5764" y="154"/>
              </a:cxn>
              <a:cxn ang="0">
                <a:pos x="5764" y="1806"/>
              </a:cxn>
              <a:cxn ang="0">
                <a:pos x="4005" y="1994"/>
              </a:cxn>
              <a:cxn ang="0">
                <a:pos x="1891" y="1522"/>
              </a:cxn>
              <a:cxn ang="0">
                <a:pos x="6" y="1967"/>
              </a:cxn>
              <a:cxn ang="0">
                <a:pos x="6" y="272"/>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w="9525">
            <a:noFill/>
            <a:round/>
            <a:headEnd/>
            <a:tailEnd/>
          </a:ln>
          <a:effectLst/>
        </p:spPr>
        <p:txBody>
          <a:bodyPr/>
          <a:lstStyle/>
          <a:p>
            <a:pPr fontAlgn="auto">
              <a:spcBef>
                <a:spcPts val="0"/>
              </a:spcBef>
              <a:spcAft>
                <a:spcPts val="0"/>
              </a:spcAft>
              <a:defRPr/>
            </a:pPr>
            <a:endParaRPr lang="zh-CN" altLang="en-US">
              <a:latin typeface="+mn-lt"/>
              <a:ea typeface="+mn-ea"/>
              <a:cs typeface="+mn-cs"/>
            </a:endParaRPr>
          </a:p>
        </p:txBody>
      </p:sp>
      <p:grpSp>
        <p:nvGrpSpPr>
          <p:cNvPr id="182276" name="Group 19"/>
          <p:cNvGrpSpPr>
            <a:grpSpLocks/>
          </p:cNvGrpSpPr>
          <p:nvPr/>
        </p:nvGrpSpPr>
        <p:grpSpPr bwMode="auto">
          <a:xfrm>
            <a:off x="7086600" y="1947863"/>
            <a:ext cx="533400" cy="533400"/>
            <a:chOff x="4752" y="1200"/>
            <a:chExt cx="288" cy="288"/>
          </a:xfrm>
        </p:grpSpPr>
        <p:sp>
          <p:nvSpPr>
            <p:cNvPr id="10" name="Oval 20"/>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headEnd/>
              <a:tailEnd/>
            </a:ln>
            <a:effectLst/>
          </p:spPr>
          <p:txBody>
            <a:bodyPr wrap="none" anchor="ctr"/>
            <a:lstStyle/>
            <a:p>
              <a:pPr fontAlgn="auto">
                <a:spcBef>
                  <a:spcPts val="0"/>
                </a:spcBef>
                <a:spcAft>
                  <a:spcPts val="0"/>
                </a:spcAft>
                <a:defRPr/>
              </a:pPr>
              <a:endParaRPr lang="zh-CN" altLang="en-US">
                <a:latin typeface="+mn-lt"/>
                <a:ea typeface="+mn-ea"/>
                <a:cs typeface="+mn-cs"/>
              </a:endParaRPr>
            </a:p>
          </p:txBody>
        </p:sp>
        <p:sp>
          <p:nvSpPr>
            <p:cNvPr id="11" name="Oval 21"/>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fontAlgn="auto">
                <a:spcBef>
                  <a:spcPts val="0"/>
                </a:spcBef>
                <a:spcAft>
                  <a:spcPts val="0"/>
                </a:spcAft>
                <a:defRPr/>
              </a:pPr>
              <a:endParaRPr lang="zh-CN" altLang="en-US">
                <a:latin typeface="+mn-lt"/>
                <a:ea typeface="+mn-ea"/>
                <a:cs typeface="+mn-cs"/>
              </a:endParaRPr>
            </a:p>
          </p:txBody>
        </p:sp>
      </p:grpSp>
      <p:grpSp>
        <p:nvGrpSpPr>
          <p:cNvPr id="182279" name="Group 22"/>
          <p:cNvGrpSpPr>
            <a:grpSpLocks/>
          </p:cNvGrpSpPr>
          <p:nvPr/>
        </p:nvGrpSpPr>
        <p:grpSpPr bwMode="auto">
          <a:xfrm>
            <a:off x="7620000" y="1371600"/>
            <a:ext cx="914400" cy="914400"/>
            <a:chOff x="4992" y="816"/>
            <a:chExt cx="576" cy="576"/>
          </a:xfrm>
        </p:grpSpPr>
        <p:sp>
          <p:nvSpPr>
            <p:cNvPr id="13" name="Oval 23"/>
            <p:cNvSpPr>
              <a:spLocks noChangeArrowheads="1"/>
            </p:cNvSpPr>
            <p:nvPr userDrawn="1"/>
          </p:nvSpPr>
          <p:spPr bwMode="gray">
            <a:xfrm>
              <a:off x="4992" y="816"/>
              <a:ext cx="576" cy="576"/>
            </a:xfrm>
            <a:prstGeom prst="ellipse">
              <a:avLst/>
            </a:prstGeom>
            <a:solidFill>
              <a:schemeClr val="accent1">
                <a:alpha val="53000"/>
              </a:schemeClr>
            </a:solidFill>
            <a:ln w="9525">
              <a:noFill/>
              <a:round/>
              <a:headEnd/>
              <a:tailEnd/>
            </a:ln>
            <a:effectLst/>
          </p:spPr>
          <p:txBody>
            <a:bodyPr wrap="none" anchor="ctr"/>
            <a:lstStyle/>
            <a:p>
              <a:pPr fontAlgn="auto">
                <a:spcBef>
                  <a:spcPts val="0"/>
                </a:spcBef>
                <a:spcAft>
                  <a:spcPts val="0"/>
                </a:spcAft>
                <a:defRPr/>
              </a:pPr>
              <a:endParaRPr lang="zh-CN" altLang="en-US">
                <a:latin typeface="+mn-lt"/>
                <a:ea typeface="+mn-ea"/>
                <a:cs typeface="+mn-cs"/>
              </a:endParaRPr>
            </a:p>
          </p:txBody>
        </p:sp>
        <p:sp>
          <p:nvSpPr>
            <p:cNvPr id="14" name="Oval 24"/>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fontAlgn="auto">
                <a:spcBef>
                  <a:spcPts val="0"/>
                </a:spcBef>
                <a:spcAft>
                  <a:spcPts val="0"/>
                </a:spcAft>
                <a:defRPr/>
              </a:pPr>
              <a:endParaRPr lang="zh-CN" altLang="en-US">
                <a:latin typeface="+mn-lt"/>
                <a:ea typeface="+mn-ea"/>
                <a:cs typeface="+mn-cs"/>
              </a:endParaRPr>
            </a:p>
          </p:txBody>
        </p:sp>
      </p:grpSp>
      <p:grpSp>
        <p:nvGrpSpPr>
          <p:cNvPr id="182282" name="Group 25"/>
          <p:cNvGrpSpPr>
            <a:grpSpLocks/>
          </p:cNvGrpSpPr>
          <p:nvPr/>
        </p:nvGrpSpPr>
        <p:grpSpPr bwMode="auto">
          <a:xfrm>
            <a:off x="304800" y="3429000"/>
            <a:ext cx="1295400" cy="1371600"/>
            <a:chOff x="4992" y="816"/>
            <a:chExt cx="576" cy="576"/>
          </a:xfrm>
        </p:grpSpPr>
        <p:sp>
          <p:nvSpPr>
            <p:cNvPr id="16" name="Oval 26"/>
            <p:cNvSpPr>
              <a:spLocks noChangeArrowheads="1"/>
            </p:cNvSpPr>
            <p:nvPr userDrawn="1"/>
          </p:nvSpPr>
          <p:spPr bwMode="gray">
            <a:xfrm>
              <a:off x="4992" y="816"/>
              <a:ext cx="576" cy="576"/>
            </a:xfrm>
            <a:prstGeom prst="ellipse">
              <a:avLst/>
            </a:prstGeom>
            <a:solidFill>
              <a:schemeClr val="tx2">
                <a:alpha val="53000"/>
              </a:schemeClr>
            </a:solidFill>
            <a:ln w="9525">
              <a:noFill/>
              <a:round/>
              <a:headEnd/>
              <a:tailEnd/>
            </a:ln>
            <a:effectLst/>
          </p:spPr>
          <p:txBody>
            <a:bodyPr wrap="none" anchor="ctr"/>
            <a:lstStyle/>
            <a:p>
              <a:pPr fontAlgn="auto">
                <a:spcBef>
                  <a:spcPts val="0"/>
                </a:spcBef>
                <a:spcAft>
                  <a:spcPts val="0"/>
                </a:spcAft>
                <a:defRPr/>
              </a:pPr>
              <a:endParaRPr lang="zh-CN" altLang="en-US">
                <a:latin typeface="+mn-lt"/>
                <a:ea typeface="+mn-ea"/>
                <a:cs typeface="+mn-cs"/>
              </a:endParaRPr>
            </a:p>
          </p:txBody>
        </p:sp>
        <p:sp>
          <p:nvSpPr>
            <p:cNvPr id="17" name="Oval 27"/>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fontAlgn="auto">
                <a:spcBef>
                  <a:spcPts val="0"/>
                </a:spcBef>
                <a:spcAft>
                  <a:spcPts val="0"/>
                </a:spcAft>
                <a:defRPr/>
              </a:pPr>
              <a:endParaRPr lang="zh-CN" altLang="en-US">
                <a:latin typeface="+mn-lt"/>
                <a:ea typeface="+mn-ea"/>
                <a:cs typeface="+mn-cs"/>
              </a:endParaRPr>
            </a:p>
          </p:txBody>
        </p:sp>
      </p:grpSp>
      <p:pic>
        <p:nvPicPr>
          <p:cNvPr id="182285" name="图片 11" descr="重庆大学.jpg"/>
          <p:cNvPicPr>
            <a:picLocks noChangeAspect="1"/>
          </p:cNvPicPr>
          <p:nvPr/>
        </p:nvPicPr>
        <p:blipFill>
          <a:blip r:embed="rId13" cstate="print"/>
          <a:srcRect/>
          <a:stretch>
            <a:fillRect/>
          </a:stretch>
        </p:blipFill>
        <p:spPr bwMode="auto">
          <a:xfrm>
            <a:off x="12700" y="0"/>
            <a:ext cx="9118600" cy="1295400"/>
          </a:xfrm>
          <a:prstGeom prst="rect">
            <a:avLst/>
          </a:prstGeom>
          <a:noFill/>
          <a:ln w="9525">
            <a:noFill/>
            <a:miter lim="800000"/>
            <a:headEnd/>
            <a:tailEnd/>
          </a:ln>
        </p:spPr>
      </p:pic>
      <p:sp>
        <p:nvSpPr>
          <p:cNvPr id="18228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8228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 name="Rectangle 4"/>
          <p:cNvSpPr>
            <a:spLocks noGrp="1" noChangeArrowheads="1"/>
          </p:cNvSpPr>
          <p:nvPr>
            <p:ph type="dt" sz="half" idx="2"/>
          </p:nvPr>
        </p:nvSpPr>
        <p:spPr>
          <a:xfrm>
            <a:off x="457200" y="6477000"/>
            <a:ext cx="2133600" cy="244475"/>
          </a:xfrm>
          <a:prstGeom prst="rect">
            <a:avLst/>
          </a:prstGeom>
        </p:spPr>
        <p:txBody>
          <a:bodyPr vert="horz" lIns="91440" tIns="45720" rIns="91440" bIns="45720" rtlCol="0" anchor="ctr"/>
          <a:lstStyle>
            <a:lvl1pPr fontAlgn="auto">
              <a:spcBef>
                <a:spcPts val="0"/>
              </a:spcBef>
              <a:spcAft>
                <a:spcPts val="0"/>
              </a:spcAft>
              <a:defRPr sz="1200">
                <a:solidFill>
                  <a:schemeClr val="tx1">
                    <a:tint val="75000"/>
                  </a:schemeClr>
                </a:solidFill>
                <a:latin typeface="+mn-lt"/>
                <a:ea typeface="+mn-ea"/>
                <a:cs typeface="+mn-cs"/>
              </a:defRPr>
            </a:lvl1pPr>
          </a:lstStyle>
          <a:p>
            <a:pPr>
              <a:defRPr/>
            </a:pPr>
            <a:endParaRPr lang="en-US" altLang="zh-CN"/>
          </a:p>
        </p:txBody>
      </p:sp>
      <p:sp>
        <p:nvSpPr>
          <p:cNvPr id="20" name="Rectangle 5"/>
          <p:cNvSpPr>
            <a:spLocks noGrp="1" noChangeArrowheads="1"/>
          </p:cNvSpPr>
          <p:nvPr>
            <p:ph type="ftr" sz="quarter" idx="3"/>
          </p:nvPr>
        </p:nvSpPr>
        <p:spPr>
          <a:xfrm>
            <a:off x="3124200" y="6477000"/>
            <a:ext cx="2895600" cy="24447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ltLang="zh-CN"/>
          </a:p>
        </p:txBody>
      </p:sp>
      <p:sp>
        <p:nvSpPr>
          <p:cNvPr id="21" name="Rectangle 6"/>
          <p:cNvSpPr>
            <a:spLocks noGrp="1" noChangeArrowheads="1"/>
          </p:cNvSpPr>
          <p:nvPr>
            <p:ph type="sldNum" sz="quarter" idx="4"/>
          </p:nvPr>
        </p:nvSpPr>
        <p:spPr>
          <a:xfrm>
            <a:off x="6553200" y="6477000"/>
            <a:ext cx="2133600" cy="24447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D33DF95-82FC-483B-BDFF-2D76587B825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0" fontAlgn="base" hangingPunct="0">
        <a:spcBef>
          <a:spcPct val="0"/>
        </a:spcBef>
        <a:spcAft>
          <a:spcPct val="0"/>
        </a:spcAft>
        <a:defRPr sz="4400">
          <a:solidFill>
            <a:schemeClr val="tx1"/>
          </a:solidFill>
          <a:latin typeface="Calibri" pitchFamily="34" charset="0"/>
          <a:ea typeface="宋体" charset="-122"/>
        </a:defRPr>
      </a:lvl6pPr>
      <a:lvl7pPr marL="914400" algn="ctr" rtl="0" eaLnBrk="0" fontAlgn="base" hangingPunct="0">
        <a:spcBef>
          <a:spcPct val="0"/>
        </a:spcBef>
        <a:spcAft>
          <a:spcPct val="0"/>
        </a:spcAft>
        <a:defRPr sz="4400">
          <a:solidFill>
            <a:schemeClr val="tx1"/>
          </a:solidFill>
          <a:latin typeface="Calibri" pitchFamily="34" charset="0"/>
          <a:ea typeface="宋体" charset="-122"/>
        </a:defRPr>
      </a:lvl7pPr>
      <a:lvl8pPr marL="1371600" algn="ctr" rtl="0" eaLnBrk="0" fontAlgn="base" hangingPunct="0">
        <a:spcBef>
          <a:spcPct val="0"/>
        </a:spcBef>
        <a:spcAft>
          <a:spcPct val="0"/>
        </a:spcAft>
        <a:defRPr sz="4400">
          <a:solidFill>
            <a:schemeClr val="tx1"/>
          </a:solidFill>
          <a:latin typeface="Calibri" pitchFamily="34" charset="0"/>
          <a:ea typeface="宋体" charset="-122"/>
        </a:defRPr>
      </a:lvl8pPr>
      <a:lvl9pPr marL="1828800" algn="ctr" rtl="0" eaLnBrk="0" fontAlgn="base" hangingPunct="0">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0" y="0"/>
            <a:ext cx="9144000" cy="1124744"/>
          </a:xfrm>
          <a:prstGeom prst="rect">
            <a:avLst/>
          </a:prstGeom>
          <a:blipFill>
            <a:blip r:embed="rId14" cstate="print">
              <a:duotone>
                <a:schemeClr val="accent3">
                  <a:shade val="45000"/>
                  <a:satMod val="135000"/>
                </a:schemeClr>
                <a:prstClr val="white"/>
              </a:duotone>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8" name="直接连接符 7"/>
          <p:cNvCxnSpPr/>
          <p:nvPr/>
        </p:nvCxnSpPr>
        <p:spPr>
          <a:xfrm>
            <a:off x="0" y="1196975"/>
            <a:ext cx="9144000" cy="0"/>
          </a:xfrm>
          <a:prstGeom prst="line">
            <a:avLst/>
          </a:prstGeom>
          <a:ln w="88900"/>
        </p:spPr>
        <p:style>
          <a:lnRef idx="1">
            <a:schemeClr val="accent1"/>
          </a:lnRef>
          <a:fillRef idx="0">
            <a:schemeClr val="accent1"/>
          </a:fillRef>
          <a:effectRef idx="0">
            <a:schemeClr val="accent1"/>
          </a:effectRef>
          <a:fontRef idx="minor">
            <a:schemeClr val="tx1"/>
          </a:fontRef>
        </p:style>
      </p:cxnSp>
      <p:pic>
        <p:nvPicPr>
          <p:cNvPr id="184326" name="图片 8" descr="Logo.jpg"/>
          <p:cNvPicPr>
            <a:picLocks noChangeAspect="1"/>
          </p:cNvPicPr>
          <p:nvPr/>
        </p:nvPicPr>
        <p:blipFill>
          <a:blip r:embed="rId15" cstate="print"/>
          <a:srcRect/>
          <a:stretch>
            <a:fillRect/>
          </a:stretch>
        </p:blipFill>
        <p:spPr bwMode="auto">
          <a:xfrm>
            <a:off x="7993063" y="0"/>
            <a:ext cx="1116012" cy="765175"/>
          </a:xfrm>
          <a:prstGeom prst="rect">
            <a:avLst/>
          </a:prstGeom>
          <a:noFill/>
          <a:ln w="9525">
            <a:noFill/>
            <a:miter lim="800000"/>
            <a:headEnd/>
            <a:tailEnd/>
          </a:ln>
        </p:spPr>
      </p:pic>
      <p:sp>
        <p:nvSpPr>
          <p:cNvPr id="184327"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84328"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0" fontAlgn="base" hangingPunct="0">
        <a:spcBef>
          <a:spcPct val="0"/>
        </a:spcBef>
        <a:spcAft>
          <a:spcPct val="0"/>
        </a:spcAft>
        <a:defRPr sz="4400">
          <a:solidFill>
            <a:schemeClr val="tx1"/>
          </a:solidFill>
          <a:latin typeface="Calibri" pitchFamily="34" charset="0"/>
          <a:ea typeface="宋体" charset="-122"/>
        </a:defRPr>
      </a:lvl6pPr>
      <a:lvl7pPr marL="914400" algn="ctr" rtl="0" eaLnBrk="0" fontAlgn="base" hangingPunct="0">
        <a:spcBef>
          <a:spcPct val="0"/>
        </a:spcBef>
        <a:spcAft>
          <a:spcPct val="0"/>
        </a:spcAft>
        <a:defRPr sz="4400">
          <a:solidFill>
            <a:schemeClr val="tx1"/>
          </a:solidFill>
          <a:latin typeface="Calibri" pitchFamily="34" charset="0"/>
          <a:ea typeface="宋体" charset="-122"/>
        </a:defRPr>
      </a:lvl7pPr>
      <a:lvl8pPr marL="1371600" algn="ctr" rtl="0" eaLnBrk="0" fontAlgn="base" hangingPunct="0">
        <a:spcBef>
          <a:spcPct val="0"/>
        </a:spcBef>
        <a:spcAft>
          <a:spcPct val="0"/>
        </a:spcAft>
        <a:defRPr sz="4400">
          <a:solidFill>
            <a:schemeClr val="tx1"/>
          </a:solidFill>
          <a:latin typeface="Calibri" pitchFamily="34" charset="0"/>
          <a:ea typeface="宋体" charset="-122"/>
        </a:defRPr>
      </a:lvl8pPr>
      <a:lvl9pPr marL="1828800" algn="ctr" rtl="0" eaLnBrk="0" fontAlgn="base" hangingPunct="0">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497737" y="2466227"/>
            <a:ext cx="8024812" cy="1674563"/>
          </a:xfrm>
          <a:prstGeom prst="rect">
            <a:avLst/>
          </a:prstGeom>
          <a:noFill/>
          <a:ln w="9525">
            <a:noFill/>
            <a:miter lim="800000"/>
            <a:headEnd/>
            <a:tailEnd/>
          </a:ln>
        </p:spPr>
        <p:txBody>
          <a:bodyPr vert="horz" wrap="square" lIns="91430" tIns="45716" rIns="91430" bIns="45716"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0" fontAlgn="base" hangingPunct="0">
              <a:spcBef>
                <a:spcPct val="0"/>
              </a:spcBef>
              <a:spcAft>
                <a:spcPct val="0"/>
              </a:spcAft>
              <a:defRPr sz="4400">
                <a:solidFill>
                  <a:schemeClr val="tx1"/>
                </a:solidFill>
                <a:latin typeface="Calibri" pitchFamily="34" charset="0"/>
                <a:ea typeface="宋体" charset="-122"/>
              </a:defRPr>
            </a:lvl6pPr>
            <a:lvl7pPr marL="914400" algn="ctr" rtl="0" eaLnBrk="0" fontAlgn="base" hangingPunct="0">
              <a:spcBef>
                <a:spcPct val="0"/>
              </a:spcBef>
              <a:spcAft>
                <a:spcPct val="0"/>
              </a:spcAft>
              <a:defRPr sz="4400">
                <a:solidFill>
                  <a:schemeClr val="tx1"/>
                </a:solidFill>
                <a:latin typeface="Calibri" pitchFamily="34" charset="0"/>
                <a:ea typeface="宋体" charset="-122"/>
              </a:defRPr>
            </a:lvl7pPr>
            <a:lvl8pPr marL="1371600" algn="ctr" rtl="0" eaLnBrk="0" fontAlgn="base" hangingPunct="0">
              <a:spcBef>
                <a:spcPct val="0"/>
              </a:spcBef>
              <a:spcAft>
                <a:spcPct val="0"/>
              </a:spcAft>
              <a:defRPr sz="4400">
                <a:solidFill>
                  <a:schemeClr val="tx1"/>
                </a:solidFill>
                <a:latin typeface="Calibri" pitchFamily="34" charset="0"/>
                <a:ea typeface="宋体" charset="-122"/>
              </a:defRPr>
            </a:lvl8pPr>
            <a:lvl9pPr marL="1828800" algn="ctr" rtl="0" eaLnBrk="0" fontAlgn="base" hangingPunct="0">
              <a:spcBef>
                <a:spcPct val="0"/>
              </a:spcBef>
              <a:spcAft>
                <a:spcPct val="0"/>
              </a:spcAft>
              <a:defRPr sz="4400">
                <a:solidFill>
                  <a:schemeClr val="tx1"/>
                </a:solidFill>
                <a:latin typeface="Calibri" pitchFamily="34" charset="0"/>
                <a:ea typeface="宋体" charset="-122"/>
              </a:defRPr>
            </a:lvl9pPr>
          </a:lstStyle>
          <a:p>
            <a:pPr eaLnBrk="1" hangingPunct="1">
              <a:lnSpc>
                <a:spcPct val="125000"/>
              </a:lnSpc>
            </a:pPr>
            <a:r>
              <a:rPr lang="zh-CN" altLang="en-US" sz="4000" b="1" kern="0" dirty="0">
                <a:solidFill>
                  <a:schemeClr val="bg1"/>
                </a:solidFill>
                <a:latin typeface="黑体" panose="02010609060101010101" pitchFamily="49" charset="-122"/>
                <a:ea typeface="黑体" panose="02010609060101010101" pitchFamily="49" charset="-122"/>
              </a:rPr>
              <a:t>第五部分 安全管理</a:t>
            </a:r>
            <a:r>
              <a:rPr lang="en-US" altLang="zh-CN" sz="4000" b="1" kern="0" dirty="0">
                <a:solidFill>
                  <a:schemeClr val="bg1"/>
                </a:solidFill>
                <a:latin typeface="黑体" panose="02010609060101010101" pitchFamily="49" charset="-122"/>
                <a:ea typeface="黑体" panose="02010609060101010101" pitchFamily="49" charset="-122"/>
              </a:rPr>
              <a:t/>
            </a:r>
            <a:br>
              <a:rPr lang="en-US" altLang="zh-CN" sz="4000" b="1" kern="0" dirty="0">
                <a:solidFill>
                  <a:schemeClr val="bg1"/>
                </a:solidFill>
                <a:latin typeface="黑体" panose="02010609060101010101" pitchFamily="49" charset="-122"/>
                <a:ea typeface="黑体" panose="02010609060101010101" pitchFamily="49" charset="-122"/>
              </a:rPr>
            </a:br>
            <a:r>
              <a:rPr lang="en-US" altLang="zh-CN" sz="4000" b="1" kern="0" dirty="0">
                <a:solidFill>
                  <a:schemeClr val="bg1"/>
                </a:solidFill>
                <a:latin typeface="黑体" panose="02010609060101010101" pitchFamily="49" charset="-122"/>
                <a:ea typeface="黑体" panose="02010609060101010101" pitchFamily="49" charset="-122"/>
              </a:rPr>
              <a:t>  </a:t>
            </a:r>
            <a:r>
              <a:rPr lang="zh-CN" altLang="en-US" sz="4000" b="1" kern="0" dirty="0">
                <a:solidFill>
                  <a:schemeClr val="bg1"/>
                </a:solidFill>
                <a:latin typeface="黑体" panose="02010609060101010101" pitchFamily="49" charset="-122"/>
                <a:ea typeface="黑体" panose="02010609060101010101" pitchFamily="49" charset="-122"/>
              </a:rPr>
              <a:t>第</a:t>
            </a:r>
            <a:r>
              <a:rPr lang="en-US" altLang="zh-CN" sz="4000" b="1" kern="0" dirty="0" smtClean="0">
                <a:solidFill>
                  <a:schemeClr val="bg1"/>
                </a:solidFill>
                <a:latin typeface="黑体" panose="02010609060101010101" pitchFamily="49" charset="-122"/>
                <a:ea typeface="黑体" panose="02010609060101010101" pitchFamily="49" charset="-122"/>
              </a:rPr>
              <a:t>15</a:t>
            </a:r>
            <a:r>
              <a:rPr lang="zh-CN" altLang="en-US" sz="4000" b="1" kern="0" dirty="0" smtClean="0">
                <a:solidFill>
                  <a:schemeClr val="bg1"/>
                </a:solidFill>
                <a:latin typeface="黑体" panose="02010609060101010101" pitchFamily="49" charset="-122"/>
                <a:ea typeface="黑体" panose="02010609060101010101" pitchFamily="49" charset="-122"/>
              </a:rPr>
              <a:t>章 </a:t>
            </a:r>
            <a:r>
              <a:rPr lang="zh-CN" altLang="en-US" sz="4000" b="1" kern="0" dirty="0">
                <a:solidFill>
                  <a:schemeClr val="bg1"/>
                </a:solidFill>
                <a:latin typeface="黑体" panose="02010609060101010101" pitchFamily="49" charset="-122"/>
                <a:ea typeface="黑体" panose="02010609060101010101" pitchFamily="49" charset="-122"/>
              </a:rPr>
              <a:t>安全管理</a:t>
            </a:r>
          </a:p>
        </p:txBody>
      </p:sp>
      <p:sp>
        <p:nvSpPr>
          <p:cNvPr id="5" name="副标题 2"/>
          <p:cNvSpPr>
            <a:spLocks/>
          </p:cNvSpPr>
          <p:nvPr/>
        </p:nvSpPr>
        <p:spPr bwMode="auto">
          <a:xfrm>
            <a:off x="707912" y="5306343"/>
            <a:ext cx="7939314" cy="1197488"/>
          </a:xfrm>
          <a:prstGeom prst="rect">
            <a:avLst/>
          </a:prstGeom>
          <a:noFill/>
          <a:ln w="9525">
            <a:noFill/>
            <a:miter lim="800000"/>
            <a:headEnd/>
            <a:tailEnd/>
          </a:ln>
        </p:spPr>
        <p:txBody>
          <a:bodyPr/>
          <a:lstStyle/>
          <a:p>
            <a:pPr marL="342900" indent="-342900" algn="ctr">
              <a:spcBef>
                <a:spcPct val="20000"/>
              </a:spcBef>
              <a:buFont typeface="Arial" charset="0"/>
              <a:buNone/>
            </a:pPr>
            <a:r>
              <a:rPr lang="en-US" altLang="zh-CN" sz="2800" dirty="0">
                <a:latin typeface="Calibri" pitchFamily="34" charset="0"/>
              </a:rPr>
              <a:t> School of </a:t>
            </a:r>
            <a:r>
              <a:rPr lang="en-US" altLang="zh-CN" sz="2800" b="1" dirty="0">
                <a:solidFill>
                  <a:srgbClr val="7030A0"/>
                </a:solidFill>
                <a:latin typeface="Calibri" pitchFamily="34" charset="0"/>
              </a:rPr>
              <a:t>Computer Science</a:t>
            </a:r>
            <a:endParaRPr lang="en-US" altLang="zh-CN" sz="2800" dirty="0">
              <a:latin typeface="Calibri" pitchFamily="34" charset="0"/>
            </a:endParaRPr>
          </a:p>
          <a:p>
            <a:pPr marL="342900" indent="-342900" algn="ctr">
              <a:spcBef>
                <a:spcPct val="20000"/>
              </a:spcBef>
              <a:buFont typeface="Arial" charset="0"/>
              <a:buNone/>
            </a:pPr>
            <a:r>
              <a:rPr lang="en-US" altLang="zh-CN" sz="3200" dirty="0">
                <a:latin typeface="Calibri" pitchFamily="34" charset="0"/>
              </a:rPr>
              <a:t>Lixuemin@cqu.edu.cn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A0752F89-F793-451A-97DC-FAF79F8F1A01}"/>
              </a:ext>
            </a:extLst>
          </p:cNvPr>
          <p:cNvSpPr txBox="1">
            <a:spLocks noChangeArrowheads="1"/>
          </p:cNvSpPr>
          <p:nvPr/>
        </p:nvSpPr>
        <p:spPr bwMode="auto">
          <a:xfrm>
            <a:off x="369887" y="1270000"/>
            <a:ext cx="8617094" cy="54817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eaLnBrk="1" hangingPunct="1">
              <a:lnSpc>
                <a:spcPct val="120000"/>
              </a:lnSpc>
              <a:buFont typeface="Wingdings" panose="05000000000000000000" pitchFamily="2" charset="2"/>
              <a:buNone/>
            </a:pPr>
            <a:r>
              <a:rPr lang="zh-CN" altLang="en-US" sz="1800" b="1" kern="0" dirty="0">
                <a:solidFill>
                  <a:schemeClr val="hlink"/>
                </a:solidFill>
                <a:latin typeface="微软雅黑 Light" panose="020B0502040204020203" pitchFamily="34" charset="-122"/>
                <a:ea typeface="微软雅黑 Light" panose="020B0502040204020203" pitchFamily="34" charset="-122"/>
              </a:rPr>
              <a:t>安全功能</a:t>
            </a:r>
          </a:p>
          <a:p>
            <a:pPr eaLnBrk="1" hangingPunct="1">
              <a:lnSpc>
                <a:spcPct val="120000"/>
              </a:lnSpc>
              <a:buFont typeface="Wingdings" panose="05000000000000000000" pitchFamily="2" charset="2"/>
              <a:buNone/>
            </a:pPr>
            <a:r>
              <a:rPr lang="zh-CN" altLang="en-US" sz="1800" kern="0" dirty="0">
                <a:latin typeface="微软雅黑 Light" panose="020B0502040204020203" pitchFamily="34" charset="-122"/>
                <a:ea typeface="微软雅黑 Light" panose="020B0502040204020203" pitchFamily="34" charset="-122"/>
              </a:rPr>
              <a:t>     安全功能等级从</a:t>
            </a:r>
            <a:r>
              <a:rPr lang="en-US" altLang="zh-CN" sz="1800" kern="0" dirty="0">
                <a:latin typeface="微软雅黑 Light" panose="020B0502040204020203" pitchFamily="34" charset="-122"/>
                <a:ea typeface="微软雅黑 Light" panose="020B0502040204020203" pitchFamily="34" charset="-122"/>
              </a:rPr>
              <a:t>F1</a:t>
            </a:r>
            <a:r>
              <a:rPr lang="zh-CN" altLang="en-US" sz="1800" kern="0" dirty="0">
                <a:latin typeface="微软雅黑 Light" panose="020B0502040204020203" pitchFamily="34" charset="-122"/>
                <a:ea typeface="微软雅黑 Light" panose="020B0502040204020203" pitchFamily="34" charset="-122"/>
              </a:rPr>
              <a:t>到Ｆ</a:t>
            </a:r>
            <a:r>
              <a:rPr lang="en-US" altLang="zh-CN" sz="1800" kern="0" dirty="0">
                <a:latin typeface="微软雅黑 Light" panose="020B0502040204020203" pitchFamily="34" charset="-122"/>
                <a:ea typeface="微软雅黑 Light" panose="020B0502040204020203" pitchFamily="34" charset="-122"/>
              </a:rPr>
              <a:t>10</a:t>
            </a:r>
            <a:r>
              <a:rPr lang="zh-CN" altLang="en-US" sz="1800" kern="0" dirty="0">
                <a:latin typeface="微软雅黑 Light" panose="020B0502040204020203" pitchFamily="34" charset="-122"/>
                <a:ea typeface="微软雅黑 Light" panose="020B0502040204020203" pitchFamily="34" charset="-122"/>
              </a:rPr>
              <a:t>共</a:t>
            </a:r>
            <a:r>
              <a:rPr lang="en-US" altLang="zh-CN" sz="1800" kern="0" dirty="0">
                <a:latin typeface="微软雅黑 Light" panose="020B0502040204020203" pitchFamily="34" charset="-122"/>
                <a:ea typeface="微软雅黑 Light" panose="020B0502040204020203" pitchFamily="34" charset="-122"/>
              </a:rPr>
              <a:t>10</a:t>
            </a:r>
            <a:r>
              <a:rPr lang="zh-CN" altLang="en-US" sz="1800" kern="0" dirty="0">
                <a:latin typeface="微软雅黑 Light" panose="020B0502040204020203" pitchFamily="34" charset="-122"/>
                <a:ea typeface="微软雅黑 Light" panose="020B0502040204020203" pitchFamily="34" charset="-122"/>
              </a:rPr>
              <a:t>个等级</a:t>
            </a:r>
            <a:endParaRPr lang="en-US" altLang="zh-CN" sz="1800" kern="0" dirty="0">
              <a:latin typeface="微软雅黑 Light" panose="020B0502040204020203" pitchFamily="34" charset="-122"/>
              <a:ea typeface="微软雅黑 Light" panose="020B0502040204020203" pitchFamily="34" charset="-122"/>
            </a:endParaRPr>
          </a:p>
          <a:p>
            <a:pPr eaLnBrk="1" hangingPunct="1">
              <a:lnSpc>
                <a:spcPct val="120000"/>
              </a:lnSpc>
              <a:buFont typeface="Wingdings" panose="05000000000000000000" pitchFamily="2" charset="2"/>
              <a:buNone/>
            </a:pPr>
            <a:r>
              <a:rPr lang="en-US" altLang="zh-CN" sz="1800" kern="0" dirty="0">
                <a:latin typeface="微软雅黑 Light" panose="020B0502040204020203" pitchFamily="34" charset="-122"/>
                <a:ea typeface="微软雅黑 Light" panose="020B0502040204020203" pitchFamily="34" charset="-122"/>
              </a:rPr>
              <a:t>     F1</a:t>
            </a:r>
            <a:r>
              <a:rPr lang="zh-CN" altLang="en-US" sz="1800" kern="0" dirty="0">
                <a:latin typeface="微软雅黑 Light" panose="020B0502040204020203" pitchFamily="34" charset="-122"/>
                <a:ea typeface="微软雅黑 Light" panose="020B0502040204020203" pitchFamily="34" charset="-122"/>
              </a:rPr>
              <a:t>到</a:t>
            </a:r>
            <a:r>
              <a:rPr lang="en-US" altLang="zh-CN" sz="1800" kern="0" dirty="0">
                <a:latin typeface="微软雅黑 Light" panose="020B0502040204020203" pitchFamily="34" charset="-122"/>
                <a:ea typeface="微软雅黑 Light" panose="020B0502040204020203" pitchFamily="34" charset="-122"/>
              </a:rPr>
              <a:t>F5</a:t>
            </a:r>
            <a:r>
              <a:rPr lang="zh-CN" altLang="en-US" sz="1800" kern="0" dirty="0">
                <a:latin typeface="微软雅黑 Light" panose="020B0502040204020203" pitchFamily="34" charset="-122"/>
                <a:ea typeface="微软雅黑 Light" panose="020B0502040204020203" pitchFamily="34" charset="-122"/>
              </a:rPr>
              <a:t>的安全功能与</a:t>
            </a:r>
            <a:r>
              <a:rPr lang="en-US" altLang="zh-CN" sz="1800" kern="0" dirty="0">
                <a:latin typeface="微软雅黑 Light" panose="020B0502040204020203" pitchFamily="34" charset="-122"/>
                <a:ea typeface="微软雅黑 Light" panose="020B0502040204020203" pitchFamily="34" charset="-122"/>
              </a:rPr>
              <a:t>TCSEC</a:t>
            </a:r>
            <a:r>
              <a:rPr lang="zh-CN" altLang="en-US" sz="1800" kern="0" dirty="0">
                <a:latin typeface="微软雅黑 Light" panose="020B0502040204020203" pitchFamily="34" charset="-122"/>
                <a:ea typeface="微软雅黑 Light" panose="020B0502040204020203" pitchFamily="34" charset="-122"/>
              </a:rPr>
              <a:t>橙皮书中的</a:t>
            </a:r>
            <a:r>
              <a:rPr lang="en-US" altLang="zh-CN" sz="1800" kern="0" dirty="0">
                <a:latin typeface="微软雅黑 Light" panose="020B0502040204020203" pitchFamily="34" charset="-122"/>
                <a:ea typeface="微软雅黑 Light" panose="020B0502040204020203" pitchFamily="34" charset="-122"/>
              </a:rPr>
              <a:t>C1</a:t>
            </a:r>
            <a:r>
              <a:rPr lang="zh-CN" altLang="en-US" sz="1800" kern="0" dirty="0">
                <a:latin typeface="微软雅黑 Light" panose="020B0502040204020203" pitchFamily="34" charset="-122"/>
                <a:ea typeface="微软雅黑 Light" panose="020B0502040204020203" pitchFamily="34" charset="-122"/>
              </a:rPr>
              <a:t>到Ｂ</a:t>
            </a:r>
            <a:r>
              <a:rPr lang="en-US" altLang="zh-CN" sz="1800" kern="0" dirty="0">
                <a:latin typeface="微软雅黑 Light" panose="020B0502040204020203" pitchFamily="34" charset="-122"/>
                <a:ea typeface="微软雅黑 Light" panose="020B0502040204020203" pitchFamily="34" charset="-122"/>
              </a:rPr>
              <a:t>3</a:t>
            </a:r>
            <a:r>
              <a:rPr lang="zh-CN" altLang="en-US" sz="1800" kern="0" dirty="0">
                <a:latin typeface="微软雅黑 Light" panose="020B0502040204020203" pitchFamily="34" charset="-122"/>
                <a:ea typeface="微软雅黑 Light" panose="020B0502040204020203" pitchFamily="34" charset="-122"/>
              </a:rPr>
              <a:t>级非常相似。</a:t>
            </a:r>
          </a:p>
          <a:p>
            <a:pPr eaLnBrk="1" hangingPunct="1">
              <a:lnSpc>
                <a:spcPct val="120000"/>
              </a:lnSpc>
              <a:spcBef>
                <a:spcPts val="1200"/>
              </a:spcBef>
              <a:buFont typeface="Wingdings" panose="05000000000000000000" pitchFamily="2" charset="2"/>
              <a:buNone/>
            </a:pPr>
            <a:r>
              <a:rPr lang="zh-CN" altLang="en-US" sz="1800" kern="0" dirty="0">
                <a:latin typeface="微软雅黑 Light" panose="020B0502040204020203" pitchFamily="34" charset="-122"/>
                <a:ea typeface="微软雅黑 Light" panose="020B0502040204020203" pitchFamily="34" charset="-122"/>
              </a:rPr>
              <a:t>     </a:t>
            </a:r>
            <a:r>
              <a:rPr lang="en-US" altLang="zh-CN" sz="1800" kern="0" dirty="0">
                <a:latin typeface="微软雅黑 Light" panose="020B0502040204020203" pitchFamily="34" charset="-122"/>
                <a:ea typeface="微软雅黑 Light" panose="020B0502040204020203" pitchFamily="34" charset="-122"/>
              </a:rPr>
              <a:t>F6</a:t>
            </a:r>
            <a:r>
              <a:rPr lang="zh-CN" altLang="en-US" sz="1800" kern="0" dirty="0">
                <a:latin typeface="微软雅黑 Light" panose="020B0502040204020203" pitchFamily="34" charset="-122"/>
                <a:ea typeface="微软雅黑 Light" panose="020B0502040204020203" pitchFamily="34" charset="-122"/>
              </a:rPr>
              <a:t>到</a:t>
            </a:r>
            <a:r>
              <a:rPr lang="en-US" altLang="zh-CN" sz="1800" kern="0" dirty="0">
                <a:latin typeface="微软雅黑 Light" panose="020B0502040204020203" pitchFamily="34" charset="-122"/>
                <a:ea typeface="微软雅黑 Light" panose="020B0502040204020203" pitchFamily="34" charset="-122"/>
              </a:rPr>
              <a:t>F10</a:t>
            </a:r>
            <a:r>
              <a:rPr lang="zh-CN" altLang="en-US" sz="1800" kern="0" dirty="0">
                <a:latin typeface="微软雅黑 Light" panose="020B0502040204020203" pitchFamily="34" charset="-122"/>
                <a:ea typeface="微软雅黑 Light" panose="020B0502040204020203" pitchFamily="34" charset="-122"/>
              </a:rPr>
              <a:t>分别对应数据和程序的完整性、系统的可用性、数据通信的完整性以及机密性和完整性。</a:t>
            </a:r>
            <a:endParaRPr lang="en-US" altLang="zh-CN" sz="1800" kern="0" dirty="0">
              <a:latin typeface="微软雅黑 Light" panose="020B0502040204020203" pitchFamily="34" charset="-122"/>
              <a:ea typeface="微软雅黑 Light" panose="020B0502040204020203" pitchFamily="34" charset="-122"/>
            </a:endParaRPr>
          </a:p>
          <a:p>
            <a:pPr eaLnBrk="1" hangingPunct="1">
              <a:lnSpc>
                <a:spcPct val="120000"/>
              </a:lnSpc>
              <a:spcBef>
                <a:spcPts val="1200"/>
              </a:spcBef>
              <a:buFont typeface="Wingdings" panose="05000000000000000000" pitchFamily="2" charset="2"/>
              <a:buNone/>
            </a:pPr>
            <a:r>
              <a:rPr lang="zh-CN" altLang="en-US" sz="1800" b="1" dirty="0">
                <a:solidFill>
                  <a:schemeClr val="hlink"/>
                </a:solidFill>
                <a:latin typeface="微软雅黑 Light" panose="020B0502040204020203" pitchFamily="34" charset="-122"/>
                <a:ea typeface="微软雅黑 Light" panose="020B0502040204020203" pitchFamily="34" charset="-122"/>
              </a:rPr>
              <a:t>安全保障</a:t>
            </a:r>
          </a:p>
          <a:p>
            <a:pPr eaLnBrk="1" hangingPunct="1">
              <a:lnSpc>
                <a:spcPct val="120000"/>
              </a:lnSpc>
              <a:buFont typeface="Wingdings" panose="05000000000000000000" pitchFamily="2" charset="2"/>
              <a:buNone/>
            </a:pPr>
            <a:r>
              <a:rPr lang="zh-CN" altLang="en-US" sz="1800" dirty="0">
                <a:latin typeface="微软雅黑 Light" panose="020B0502040204020203" pitchFamily="34" charset="-122"/>
                <a:ea typeface="微软雅黑 Light" panose="020B0502040204020203" pitchFamily="34" charset="-122"/>
              </a:rPr>
              <a:t>    它定义了从</a:t>
            </a:r>
            <a:r>
              <a:rPr lang="en-US" altLang="zh-CN" sz="1800" dirty="0">
                <a:latin typeface="微软雅黑 Light" panose="020B0502040204020203" pitchFamily="34" charset="-122"/>
                <a:ea typeface="微软雅黑 Light" panose="020B0502040204020203" pitchFamily="34" charset="-122"/>
                <a:cs typeface="Times New Roman" panose="02020603050405020304" pitchFamily="18" charset="0"/>
              </a:rPr>
              <a:t>E0</a:t>
            </a:r>
            <a:r>
              <a:rPr lang="zh-CN" altLang="en-US" sz="1800" dirty="0">
                <a:latin typeface="微软雅黑 Light" panose="020B0502040204020203" pitchFamily="34" charset="-122"/>
                <a:ea typeface="微软雅黑 Light" panose="020B0502040204020203" pitchFamily="34" charset="-122"/>
              </a:rPr>
              <a:t>级（不满足品质）到</a:t>
            </a:r>
            <a:r>
              <a:rPr lang="en-US" altLang="zh-CN" sz="1800" dirty="0">
                <a:latin typeface="微软雅黑 Light" panose="020B0502040204020203" pitchFamily="34" charset="-122"/>
                <a:ea typeface="微软雅黑 Light" panose="020B0502040204020203" pitchFamily="34" charset="-122"/>
                <a:cs typeface="Times New Roman" panose="02020603050405020304" pitchFamily="18" charset="0"/>
              </a:rPr>
              <a:t>E6</a:t>
            </a:r>
            <a:r>
              <a:rPr lang="zh-CN" altLang="en-US" sz="1800" dirty="0">
                <a:latin typeface="微软雅黑 Light" panose="020B0502040204020203" pitchFamily="34" charset="-122"/>
                <a:ea typeface="微软雅黑 Light" panose="020B0502040204020203" pitchFamily="34" charset="-122"/>
              </a:rPr>
              <a:t>级（形式化验证）的</a:t>
            </a:r>
            <a:r>
              <a:rPr lang="en-US" altLang="zh-CN" sz="1800" dirty="0">
                <a:latin typeface="微软雅黑 Light" panose="020B0502040204020203" pitchFamily="34" charset="-122"/>
                <a:ea typeface="微软雅黑 Light" panose="020B0502040204020203" pitchFamily="34" charset="-122"/>
                <a:cs typeface="Times New Roman" panose="02020603050405020304" pitchFamily="18" charset="0"/>
              </a:rPr>
              <a:t>7</a:t>
            </a:r>
            <a:r>
              <a:rPr lang="zh-CN" altLang="en-US" sz="1800" dirty="0">
                <a:latin typeface="微软雅黑 Light" panose="020B0502040204020203" pitchFamily="34" charset="-122"/>
                <a:ea typeface="微软雅黑 Light" panose="020B0502040204020203" pitchFamily="34" charset="-122"/>
              </a:rPr>
              <a:t>个安全保障等级</a:t>
            </a:r>
            <a:endParaRPr lang="en-US" altLang="zh-CN" sz="1800" dirty="0">
              <a:latin typeface="微软雅黑 Light" panose="020B0502040204020203" pitchFamily="34" charset="-122"/>
              <a:ea typeface="微软雅黑 Light" panose="020B0502040204020203" pitchFamily="34" charset="-122"/>
            </a:endParaRPr>
          </a:p>
          <a:p>
            <a:pPr eaLnBrk="1" hangingPunct="1">
              <a:lnSpc>
                <a:spcPct val="120000"/>
              </a:lnSpc>
              <a:buFont typeface="Wingdings" panose="05000000000000000000" pitchFamily="2" charset="2"/>
              <a:buNone/>
            </a:pPr>
            <a:r>
              <a:rPr lang="en-US" altLang="zh-CN" sz="1800" dirty="0">
                <a:latin typeface="微软雅黑 Light" panose="020B0502040204020203" pitchFamily="34" charset="-122"/>
                <a:ea typeface="微软雅黑 Light" panose="020B0502040204020203" pitchFamily="34" charset="-122"/>
              </a:rPr>
              <a:t>    </a:t>
            </a:r>
            <a:r>
              <a:rPr lang="zh-CN" altLang="en-US" sz="1800" dirty="0">
                <a:latin typeface="微软雅黑 Light" panose="020B0502040204020203" pitchFamily="34" charset="-122"/>
                <a:ea typeface="微软雅黑 Light" panose="020B0502040204020203" pitchFamily="34" charset="-122"/>
              </a:rPr>
              <a:t>后</a:t>
            </a:r>
            <a:r>
              <a:rPr lang="en-US" altLang="zh-CN" sz="1800" dirty="0">
                <a:latin typeface="微软雅黑 Light" panose="020B0502040204020203" pitchFamily="34" charset="-122"/>
                <a:ea typeface="微软雅黑 Light" panose="020B0502040204020203" pitchFamily="34" charset="-122"/>
              </a:rPr>
              <a:t>6</a:t>
            </a:r>
            <a:r>
              <a:rPr lang="zh-CN" altLang="en-US" sz="1800" dirty="0">
                <a:latin typeface="微软雅黑 Light" panose="020B0502040204020203" pitchFamily="34" charset="-122"/>
                <a:ea typeface="微软雅黑 Light" panose="020B0502040204020203" pitchFamily="34" charset="-122"/>
              </a:rPr>
              <a:t>级分别是</a:t>
            </a:r>
          </a:p>
          <a:p>
            <a:pPr indent="17463" eaLnBrk="1" hangingPunct="1">
              <a:lnSpc>
                <a:spcPct val="120000"/>
              </a:lnSpc>
              <a:buFont typeface="Wingdings" panose="05000000000000000000" pitchFamily="2" charset="2"/>
              <a:buChar char="u"/>
            </a:pPr>
            <a:r>
              <a:rPr lang="zh-CN" altLang="en-US" sz="1800" dirty="0">
                <a:latin typeface="微软雅黑 Light" panose="020B0502040204020203" pitchFamily="34" charset="-122"/>
                <a:ea typeface="微软雅黑 Light" panose="020B0502040204020203" pitchFamily="34" charset="-122"/>
              </a:rPr>
              <a:t> </a:t>
            </a:r>
            <a:r>
              <a:rPr lang="zh-CN" altLang="en-US" sz="1600" dirty="0">
                <a:latin typeface="微软雅黑 Light" panose="020B0502040204020203" pitchFamily="34" charset="-122"/>
                <a:ea typeface="微软雅黑 Light" panose="020B0502040204020203" pitchFamily="34" charset="-122"/>
              </a:rPr>
              <a:t>测试</a:t>
            </a:r>
            <a:endParaRPr lang="en-US" altLang="zh-CN" sz="1600" dirty="0">
              <a:latin typeface="微软雅黑 Light" panose="020B0502040204020203" pitchFamily="34" charset="-122"/>
              <a:ea typeface="微软雅黑 Light" panose="020B0502040204020203" pitchFamily="34" charset="-122"/>
            </a:endParaRPr>
          </a:p>
          <a:p>
            <a:pPr indent="17463" eaLnBrk="1" hangingPunct="1">
              <a:lnSpc>
                <a:spcPct val="120000"/>
              </a:lnSpc>
              <a:buFont typeface="Wingdings" panose="05000000000000000000" pitchFamily="2" charset="2"/>
              <a:buChar char="u"/>
            </a:pPr>
            <a:r>
              <a:rPr lang="en-US" altLang="zh-CN" sz="1600" dirty="0">
                <a:latin typeface="微软雅黑 Light" panose="020B0502040204020203" pitchFamily="34" charset="-122"/>
                <a:ea typeface="微软雅黑 Light" panose="020B0502040204020203" pitchFamily="34" charset="-122"/>
              </a:rPr>
              <a:t>  </a:t>
            </a:r>
            <a:r>
              <a:rPr lang="zh-CN" altLang="en-US" sz="1600" dirty="0">
                <a:latin typeface="微软雅黑 Light" panose="020B0502040204020203" pitchFamily="34" charset="-122"/>
                <a:ea typeface="微软雅黑 Light" panose="020B0502040204020203" pitchFamily="34" charset="-122"/>
              </a:rPr>
              <a:t>配置控制和可控的分配</a:t>
            </a:r>
            <a:endParaRPr lang="en-US" altLang="zh-CN" sz="1600" dirty="0">
              <a:latin typeface="微软雅黑 Light" panose="020B0502040204020203" pitchFamily="34" charset="-122"/>
              <a:ea typeface="微软雅黑 Light" panose="020B0502040204020203" pitchFamily="34" charset="-122"/>
            </a:endParaRPr>
          </a:p>
          <a:p>
            <a:pPr indent="17463" eaLnBrk="1" hangingPunct="1">
              <a:lnSpc>
                <a:spcPct val="120000"/>
              </a:lnSpc>
              <a:buFont typeface="Wingdings" panose="05000000000000000000" pitchFamily="2" charset="2"/>
              <a:buChar char="u"/>
            </a:pPr>
            <a:r>
              <a:rPr lang="en-US" altLang="zh-CN" sz="1600" dirty="0">
                <a:latin typeface="微软雅黑 Light" panose="020B0502040204020203" pitchFamily="34" charset="-122"/>
                <a:ea typeface="微软雅黑 Light" panose="020B0502040204020203" pitchFamily="34" charset="-122"/>
              </a:rPr>
              <a:t>  </a:t>
            </a:r>
            <a:r>
              <a:rPr lang="zh-CN" altLang="en-US" sz="1600" dirty="0">
                <a:latin typeface="微软雅黑 Light" panose="020B0502040204020203" pitchFamily="34" charset="-122"/>
                <a:ea typeface="微软雅黑 Light" panose="020B0502040204020203" pitchFamily="34" charset="-122"/>
              </a:rPr>
              <a:t>能访问详细设计和源码</a:t>
            </a:r>
            <a:endParaRPr lang="en-US" altLang="zh-CN" sz="1600" dirty="0">
              <a:latin typeface="微软雅黑 Light" panose="020B0502040204020203" pitchFamily="34" charset="-122"/>
              <a:ea typeface="微软雅黑 Light" panose="020B0502040204020203" pitchFamily="34" charset="-122"/>
            </a:endParaRPr>
          </a:p>
          <a:p>
            <a:pPr indent="17463" eaLnBrk="1" hangingPunct="1">
              <a:lnSpc>
                <a:spcPct val="120000"/>
              </a:lnSpc>
              <a:buFont typeface="Wingdings" panose="05000000000000000000" pitchFamily="2" charset="2"/>
              <a:buChar char="u"/>
            </a:pPr>
            <a:r>
              <a:rPr lang="en-US" altLang="zh-CN" sz="1600" dirty="0">
                <a:latin typeface="微软雅黑 Light" panose="020B0502040204020203" pitchFamily="34" charset="-122"/>
                <a:ea typeface="微软雅黑 Light" panose="020B0502040204020203" pitchFamily="34" charset="-122"/>
              </a:rPr>
              <a:t>  </a:t>
            </a:r>
            <a:r>
              <a:rPr lang="zh-CN" altLang="en-US" sz="1600" dirty="0">
                <a:latin typeface="微软雅黑 Light" panose="020B0502040204020203" pitchFamily="34" charset="-122"/>
                <a:ea typeface="微软雅黑 Light" panose="020B0502040204020203" pitchFamily="34" charset="-122"/>
              </a:rPr>
              <a:t>详细的脆弱分析</a:t>
            </a:r>
            <a:endParaRPr lang="en-US" altLang="zh-CN" sz="1600" dirty="0">
              <a:latin typeface="微软雅黑 Light" panose="020B0502040204020203" pitchFamily="34" charset="-122"/>
              <a:ea typeface="微软雅黑 Light" panose="020B0502040204020203" pitchFamily="34" charset="-122"/>
            </a:endParaRPr>
          </a:p>
          <a:p>
            <a:pPr indent="17463" eaLnBrk="1" hangingPunct="1">
              <a:lnSpc>
                <a:spcPct val="120000"/>
              </a:lnSpc>
              <a:buFont typeface="Wingdings" panose="05000000000000000000" pitchFamily="2" charset="2"/>
              <a:buChar char="u"/>
            </a:pPr>
            <a:r>
              <a:rPr lang="en-US" altLang="zh-CN" sz="1600" dirty="0">
                <a:latin typeface="微软雅黑 Light" panose="020B0502040204020203" pitchFamily="34" charset="-122"/>
                <a:ea typeface="微软雅黑 Light" panose="020B0502040204020203" pitchFamily="34" charset="-122"/>
              </a:rPr>
              <a:t>  </a:t>
            </a:r>
            <a:r>
              <a:rPr lang="zh-CN" altLang="en-US" sz="1600" dirty="0">
                <a:latin typeface="微软雅黑 Light" panose="020B0502040204020203" pitchFamily="34" charset="-122"/>
                <a:ea typeface="微软雅黑 Light" panose="020B0502040204020203" pitchFamily="34" charset="-122"/>
              </a:rPr>
              <a:t>设计与源码明显对应</a:t>
            </a:r>
            <a:endParaRPr lang="en-US" altLang="zh-CN" sz="1600" dirty="0">
              <a:latin typeface="微软雅黑 Light" panose="020B0502040204020203" pitchFamily="34" charset="-122"/>
              <a:ea typeface="微软雅黑 Light" panose="020B0502040204020203" pitchFamily="34" charset="-122"/>
            </a:endParaRPr>
          </a:p>
          <a:p>
            <a:pPr indent="17463" eaLnBrk="1" hangingPunct="1">
              <a:lnSpc>
                <a:spcPct val="120000"/>
              </a:lnSpc>
              <a:buFont typeface="Wingdings" panose="05000000000000000000" pitchFamily="2" charset="2"/>
              <a:buChar char="u"/>
            </a:pPr>
            <a:r>
              <a:rPr lang="en-US" altLang="zh-CN" sz="1600" dirty="0">
                <a:latin typeface="微软雅黑 Light" panose="020B0502040204020203" pitchFamily="34" charset="-122"/>
                <a:ea typeface="微软雅黑 Light" panose="020B0502040204020203" pitchFamily="34" charset="-122"/>
              </a:rPr>
              <a:t>  </a:t>
            </a:r>
            <a:r>
              <a:rPr lang="zh-CN" altLang="en-US" sz="1600" dirty="0">
                <a:latin typeface="微软雅黑 Light" panose="020B0502040204020203" pitchFamily="34" charset="-122"/>
                <a:ea typeface="微软雅黑 Light" panose="020B0502040204020203" pitchFamily="34" charset="-122"/>
              </a:rPr>
              <a:t>设计与源码在形式上一致。</a:t>
            </a:r>
            <a:endParaRPr lang="zh-CN" altLang="en-US" sz="1600" kern="0" dirty="0">
              <a:latin typeface="微软雅黑 Light" panose="020B0502040204020203" pitchFamily="34" charset="-122"/>
              <a:ea typeface="微软雅黑 Light" panose="020B0502040204020203" pitchFamily="34" charset="-122"/>
            </a:endParaRPr>
          </a:p>
        </p:txBody>
      </p:sp>
      <p:sp>
        <p:nvSpPr>
          <p:cNvPr id="7" name="Rectangle 3">
            <a:extLst>
              <a:ext uri="{FF2B5EF4-FFF2-40B4-BE49-F238E27FC236}">
                <a16:creationId xmlns:a16="http://schemas.microsoft.com/office/drawing/2014/main" id="{C1B43677-061A-47AA-B812-6F048FE25C6E}"/>
              </a:ext>
            </a:extLst>
          </p:cNvPr>
          <p:cNvSpPr txBox="1">
            <a:spLocks noChangeArrowheads="1"/>
          </p:cNvSpPr>
          <p:nvPr/>
        </p:nvSpPr>
        <p:spPr bwMode="auto">
          <a:xfrm>
            <a:off x="391266" y="510293"/>
            <a:ext cx="7198461" cy="4968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eaLnBrk="1" hangingPunct="1">
              <a:lnSpc>
                <a:spcPct val="90000"/>
              </a:lnSpc>
              <a:buFont typeface="Wingdings" panose="05000000000000000000" pitchFamily="2" charset="2"/>
              <a:buNone/>
            </a:pPr>
            <a:r>
              <a:rPr lang="en-US" altLang="zh-CN" sz="2800" b="1" kern="0" dirty="0">
                <a:solidFill>
                  <a:schemeClr val="hlink"/>
                </a:solidFill>
              </a:rPr>
              <a:t>(3)</a:t>
            </a:r>
            <a:r>
              <a:rPr lang="zh-CN" altLang="en-US" sz="2800" b="1" kern="0" dirty="0">
                <a:solidFill>
                  <a:schemeClr val="hlink"/>
                </a:solidFill>
              </a:rPr>
              <a:t> </a:t>
            </a:r>
            <a:r>
              <a:rPr lang="en-US" altLang="zh-CN" sz="2800" b="1" kern="0" dirty="0">
                <a:solidFill>
                  <a:schemeClr val="hlink"/>
                </a:solidFill>
              </a:rPr>
              <a:t>ITSEC:</a:t>
            </a:r>
            <a:r>
              <a:rPr lang="zh-CN" altLang="en-US" sz="2800" b="1" kern="0" dirty="0">
                <a:solidFill>
                  <a:schemeClr val="hlink"/>
                </a:solidFill>
              </a:rPr>
              <a:t>欧洲信息技术安全评估标准</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D0169AF5-F9BF-4782-926E-D02661BFD05E}"/>
              </a:ext>
            </a:extLst>
          </p:cNvPr>
          <p:cNvSpPr txBox="1">
            <a:spLocks noChangeArrowheads="1"/>
          </p:cNvSpPr>
          <p:nvPr/>
        </p:nvSpPr>
        <p:spPr bwMode="auto">
          <a:xfrm>
            <a:off x="391266" y="510293"/>
            <a:ext cx="7198461" cy="4968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eaLnBrk="1" hangingPunct="1">
              <a:lnSpc>
                <a:spcPct val="90000"/>
              </a:lnSpc>
              <a:buFont typeface="Wingdings" panose="05000000000000000000" pitchFamily="2" charset="2"/>
              <a:buNone/>
            </a:pPr>
            <a:r>
              <a:rPr lang="en-US" altLang="zh-CN" sz="2800" b="1" kern="0" dirty="0">
                <a:solidFill>
                  <a:schemeClr val="hlink"/>
                </a:solidFill>
              </a:rPr>
              <a:t>(4)</a:t>
            </a:r>
            <a:r>
              <a:rPr lang="zh-CN" altLang="en-US" sz="2800" b="1" kern="0" dirty="0">
                <a:solidFill>
                  <a:schemeClr val="hlink"/>
                </a:solidFill>
              </a:rPr>
              <a:t> </a:t>
            </a:r>
            <a:r>
              <a:rPr lang="en-US" altLang="zh-CN" sz="2800" b="1" kern="0" dirty="0">
                <a:solidFill>
                  <a:schemeClr val="hlink"/>
                </a:solidFill>
              </a:rPr>
              <a:t>CC:</a:t>
            </a:r>
            <a:r>
              <a:rPr lang="zh-CN" altLang="en-US" sz="2800" b="1" kern="0" dirty="0">
                <a:solidFill>
                  <a:schemeClr val="hlink"/>
                </a:solidFill>
              </a:rPr>
              <a:t> 通用准则</a:t>
            </a:r>
          </a:p>
        </p:txBody>
      </p:sp>
      <p:sp>
        <p:nvSpPr>
          <p:cNvPr id="4" name="矩形 3">
            <a:extLst>
              <a:ext uri="{FF2B5EF4-FFF2-40B4-BE49-F238E27FC236}">
                <a16:creationId xmlns:a16="http://schemas.microsoft.com/office/drawing/2014/main" id="{2A4B4A29-CD74-415E-9007-FACA1D7E40AB}"/>
              </a:ext>
            </a:extLst>
          </p:cNvPr>
          <p:cNvSpPr/>
          <p:nvPr/>
        </p:nvSpPr>
        <p:spPr>
          <a:xfrm>
            <a:off x="71583" y="1739360"/>
            <a:ext cx="5654964" cy="2481898"/>
          </a:xfrm>
          <a:prstGeom prst="rect">
            <a:avLst/>
          </a:prstGeom>
        </p:spPr>
        <p:txBody>
          <a:bodyPr wrap="square">
            <a:spAutoFit/>
          </a:bodyPr>
          <a:lstStyle/>
          <a:p>
            <a:pPr marL="285750" indent="-285750" eaLnBrk="1" hangingPunct="1">
              <a:lnSpc>
                <a:spcPct val="200000"/>
              </a:lnSpc>
              <a:buFont typeface="Wingdings" panose="05000000000000000000" pitchFamily="2" charset="2"/>
              <a:buChar char="u"/>
            </a:pPr>
            <a:r>
              <a:rPr lang="zh-CN" altLang="en-US" sz="1600" dirty="0">
                <a:latin typeface="微软雅黑 Light" panose="020B0502040204020203" pitchFamily="34" charset="-122"/>
                <a:ea typeface="微软雅黑 Light" panose="020B0502040204020203" pitchFamily="34" charset="-122"/>
              </a:rPr>
              <a:t> 吸取了</a:t>
            </a:r>
            <a:r>
              <a:rPr lang="en-US" altLang="zh-CN" sz="1600" dirty="0">
                <a:latin typeface="微软雅黑 Light" panose="020B0502040204020203" pitchFamily="34" charset="-122"/>
                <a:ea typeface="微软雅黑 Light" panose="020B0502040204020203" pitchFamily="34" charset="-122"/>
              </a:rPr>
              <a:t>FC</a:t>
            </a:r>
            <a:r>
              <a:rPr lang="zh-CN" altLang="en-US" sz="1600" dirty="0">
                <a:latin typeface="微软雅黑 Light" panose="020B0502040204020203" pitchFamily="34" charset="-122"/>
                <a:ea typeface="微软雅黑 Light" panose="020B0502040204020203" pitchFamily="34" charset="-122"/>
              </a:rPr>
              <a:t>、</a:t>
            </a:r>
            <a:r>
              <a:rPr lang="en-US" altLang="zh-CN" sz="1600" dirty="0">
                <a:latin typeface="微软雅黑 Light" panose="020B0502040204020203" pitchFamily="34" charset="-122"/>
                <a:ea typeface="微软雅黑 Light" panose="020B0502040204020203" pitchFamily="34" charset="-122"/>
              </a:rPr>
              <a:t>ITSEC</a:t>
            </a:r>
            <a:r>
              <a:rPr lang="zh-CN" altLang="en-US" sz="1600" dirty="0">
                <a:latin typeface="微软雅黑 Light" panose="020B0502040204020203" pitchFamily="34" charset="-122"/>
                <a:ea typeface="微软雅黑 Light" panose="020B0502040204020203" pitchFamily="34" charset="-122"/>
              </a:rPr>
              <a:t>和其它评估准则的设计特点和概念</a:t>
            </a:r>
          </a:p>
          <a:p>
            <a:pPr marL="285750" indent="-285750" eaLnBrk="1" hangingPunct="1">
              <a:lnSpc>
                <a:spcPct val="200000"/>
              </a:lnSpc>
              <a:buFont typeface="Wingdings" panose="05000000000000000000" pitchFamily="2" charset="2"/>
              <a:buChar char="u"/>
            </a:pPr>
            <a:r>
              <a:rPr lang="zh-CN" altLang="en-US" sz="1600" dirty="0">
                <a:latin typeface="微软雅黑 Light" panose="020B0502040204020203" pitchFamily="34" charset="-122"/>
                <a:ea typeface="微软雅黑 Light" panose="020B0502040204020203" pitchFamily="34" charset="-122"/>
              </a:rPr>
              <a:t> 它将安全的功能与保障分离</a:t>
            </a:r>
            <a:endParaRPr lang="en-US" altLang="zh-CN" sz="1600" dirty="0">
              <a:latin typeface="微软雅黑 Light" panose="020B0502040204020203" pitchFamily="34" charset="-122"/>
              <a:ea typeface="微软雅黑 Light" panose="020B0502040204020203" pitchFamily="34" charset="-122"/>
            </a:endParaRPr>
          </a:p>
          <a:p>
            <a:pPr eaLnBrk="1" hangingPunct="1">
              <a:lnSpc>
                <a:spcPct val="200000"/>
              </a:lnSpc>
            </a:pPr>
            <a:r>
              <a:rPr lang="en-US" altLang="zh-CN" sz="1600" dirty="0">
                <a:latin typeface="微软雅黑 Light" panose="020B0502040204020203" pitchFamily="34" charset="-122"/>
                <a:ea typeface="微软雅黑 Light" panose="020B0502040204020203" pitchFamily="34" charset="-122"/>
              </a:rPr>
              <a:t>        11</a:t>
            </a:r>
            <a:r>
              <a:rPr lang="zh-CN" altLang="en-US" sz="1600" dirty="0">
                <a:latin typeface="微软雅黑 Light" panose="020B0502040204020203" pitchFamily="34" charset="-122"/>
                <a:ea typeface="微软雅黑 Light" panose="020B0502040204020203" pitchFamily="34" charset="-122"/>
              </a:rPr>
              <a:t>个功能类</a:t>
            </a:r>
            <a:endParaRPr lang="en-US" altLang="zh-CN" sz="1600" dirty="0">
              <a:latin typeface="微软雅黑 Light" panose="020B0502040204020203" pitchFamily="34" charset="-122"/>
              <a:ea typeface="微软雅黑 Light" panose="020B0502040204020203" pitchFamily="34" charset="-122"/>
            </a:endParaRPr>
          </a:p>
          <a:p>
            <a:pPr eaLnBrk="1" hangingPunct="1">
              <a:lnSpc>
                <a:spcPct val="200000"/>
              </a:lnSpc>
            </a:pPr>
            <a:r>
              <a:rPr lang="en-US" altLang="zh-CN" sz="1600" dirty="0">
                <a:latin typeface="微软雅黑 Light" panose="020B0502040204020203" pitchFamily="34" charset="-122"/>
                <a:ea typeface="微软雅黑 Light" panose="020B0502040204020203" pitchFamily="34" charset="-122"/>
              </a:rPr>
              <a:t>        10</a:t>
            </a:r>
            <a:r>
              <a:rPr lang="zh-CN" altLang="en-US" sz="1600" dirty="0">
                <a:latin typeface="微软雅黑 Light" panose="020B0502040204020203" pitchFamily="34" charset="-122"/>
                <a:ea typeface="微软雅黑 Light" panose="020B0502040204020203" pitchFamily="34" charset="-122"/>
              </a:rPr>
              <a:t>个保障类</a:t>
            </a:r>
          </a:p>
          <a:p>
            <a:pPr marL="285750" indent="-285750" eaLnBrk="1" hangingPunct="1">
              <a:lnSpc>
                <a:spcPct val="200000"/>
              </a:lnSpc>
              <a:buFont typeface="Wingdings" panose="05000000000000000000" pitchFamily="2" charset="2"/>
              <a:buChar char="u"/>
            </a:pPr>
            <a:r>
              <a:rPr lang="en-US" altLang="zh-CN" sz="1600" dirty="0">
                <a:latin typeface="微软雅黑 Light" panose="020B0502040204020203" pitchFamily="34" charset="-122"/>
                <a:ea typeface="微软雅黑 Light" panose="020B0502040204020203" pitchFamily="34" charset="-122"/>
                <a:cs typeface="Times New Roman" panose="02020603050405020304" pitchFamily="18" charset="0"/>
              </a:rPr>
              <a:t>CC</a:t>
            </a:r>
            <a:r>
              <a:rPr lang="zh-CN" altLang="en-US" sz="1600" dirty="0">
                <a:latin typeface="微软雅黑 Light" panose="020B0502040204020203" pitchFamily="34" charset="-122"/>
                <a:ea typeface="微软雅黑 Light" panose="020B0502040204020203" pitchFamily="34" charset="-122"/>
              </a:rPr>
              <a:t>标准是目前系统安全认证方面最权威的标准 </a:t>
            </a:r>
          </a:p>
        </p:txBody>
      </p:sp>
      <p:pic>
        <p:nvPicPr>
          <p:cNvPr id="7" name="图片 6">
            <a:extLst>
              <a:ext uri="{FF2B5EF4-FFF2-40B4-BE49-F238E27FC236}">
                <a16:creationId xmlns:a16="http://schemas.microsoft.com/office/drawing/2014/main" id="{229DEC02-A1D5-4DBC-9DE0-661AEF3476A1}"/>
              </a:ext>
            </a:extLst>
          </p:cNvPr>
          <p:cNvPicPr>
            <a:picLocks noChangeAspect="1"/>
          </p:cNvPicPr>
          <p:nvPr/>
        </p:nvPicPr>
        <p:blipFill>
          <a:blip r:embed="rId3"/>
          <a:stretch>
            <a:fillRect/>
          </a:stretch>
        </p:blipFill>
        <p:spPr>
          <a:xfrm>
            <a:off x="5153891" y="1219200"/>
            <a:ext cx="4082473" cy="56388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4A6C43D-5345-4C6B-864F-9AF17B37A889}"/>
              </a:ext>
            </a:extLst>
          </p:cNvPr>
          <p:cNvPicPr>
            <a:picLocks noChangeAspect="1"/>
          </p:cNvPicPr>
          <p:nvPr/>
        </p:nvPicPr>
        <p:blipFill>
          <a:blip r:embed="rId2"/>
          <a:stretch>
            <a:fillRect/>
          </a:stretch>
        </p:blipFill>
        <p:spPr>
          <a:xfrm>
            <a:off x="457200" y="1286062"/>
            <a:ext cx="5698837" cy="2417718"/>
          </a:xfrm>
          <a:prstGeom prst="rect">
            <a:avLst/>
          </a:prstGeom>
        </p:spPr>
      </p:pic>
      <p:sp>
        <p:nvSpPr>
          <p:cNvPr id="5" name="Rectangle 2">
            <a:extLst>
              <a:ext uri="{FF2B5EF4-FFF2-40B4-BE49-F238E27FC236}">
                <a16:creationId xmlns:a16="http://schemas.microsoft.com/office/drawing/2014/main" id="{495539B8-E33A-4E0D-8088-59FF12B8BD0D}"/>
              </a:ext>
            </a:extLst>
          </p:cNvPr>
          <p:cNvSpPr>
            <a:spLocks noGrp="1" noChangeArrowheads="1"/>
          </p:cNvSpPr>
          <p:nvPr>
            <p:ph type="title"/>
          </p:nvPr>
        </p:nvSpPr>
        <p:spPr>
          <a:xfrm>
            <a:off x="457200" y="274638"/>
            <a:ext cx="8229600" cy="704447"/>
          </a:xfrm>
        </p:spPr>
        <p:txBody>
          <a:bodyPr/>
          <a:lstStyle/>
          <a:p>
            <a:pPr eaLnBrk="1" hangingPunct="1"/>
            <a:r>
              <a:rPr lang="en-US" altLang="zh-CN" dirty="0" smtClean="0"/>
              <a:t>15.2 </a:t>
            </a:r>
            <a:r>
              <a:rPr lang="zh-CN" altLang="en-US" dirty="0"/>
              <a:t>信息安全管理体系</a:t>
            </a:r>
          </a:p>
        </p:txBody>
      </p:sp>
      <p:pic>
        <p:nvPicPr>
          <p:cNvPr id="6" name="图片 5">
            <a:extLst>
              <a:ext uri="{FF2B5EF4-FFF2-40B4-BE49-F238E27FC236}">
                <a16:creationId xmlns:a16="http://schemas.microsoft.com/office/drawing/2014/main" id="{3E696C93-9CF6-4B23-BBB7-D45A496D6115}"/>
              </a:ext>
            </a:extLst>
          </p:cNvPr>
          <p:cNvPicPr>
            <a:picLocks noChangeAspect="1"/>
          </p:cNvPicPr>
          <p:nvPr/>
        </p:nvPicPr>
        <p:blipFill>
          <a:blip r:embed="rId3"/>
          <a:stretch>
            <a:fillRect/>
          </a:stretch>
        </p:blipFill>
        <p:spPr>
          <a:xfrm>
            <a:off x="2484582" y="3574472"/>
            <a:ext cx="5698837" cy="3283528"/>
          </a:xfrm>
          <a:prstGeom prst="rect">
            <a:avLst/>
          </a:prstGeom>
        </p:spPr>
      </p:pic>
    </p:spTree>
    <p:extLst>
      <p:ext uri="{BB962C8B-B14F-4D97-AF65-F5344CB8AC3E}">
        <p14:creationId xmlns:p14="http://schemas.microsoft.com/office/powerpoint/2010/main" val="3259529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F38D584-CFE3-4782-A222-59ADF60C03C5}"/>
              </a:ext>
            </a:extLst>
          </p:cNvPr>
          <p:cNvSpPr>
            <a:spLocks noGrp="1" noChangeArrowheads="1"/>
          </p:cNvSpPr>
          <p:nvPr>
            <p:ph type="title"/>
          </p:nvPr>
        </p:nvSpPr>
        <p:spPr>
          <a:xfrm>
            <a:off x="457200" y="274638"/>
            <a:ext cx="8229600" cy="704447"/>
          </a:xfrm>
        </p:spPr>
        <p:txBody>
          <a:bodyPr/>
          <a:lstStyle/>
          <a:p>
            <a:pPr eaLnBrk="1" hangingPunct="1"/>
            <a:r>
              <a:rPr lang="en-US" altLang="zh-CN" dirty="0" smtClean="0"/>
              <a:t>15.2 </a:t>
            </a:r>
            <a:r>
              <a:rPr lang="zh-CN" altLang="en-US" dirty="0"/>
              <a:t>信息安全管理体系</a:t>
            </a:r>
            <a:r>
              <a:rPr lang="en-US" altLang="zh-CN" dirty="0"/>
              <a:t>ISMS</a:t>
            </a:r>
            <a:endParaRPr lang="zh-CN" altLang="en-US" dirty="0"/>
          </a:p>
        </p:txBody>
      </p:sp>
      <p:sp>
        <p:nvSpPr>
          <p:cNvPr id="5" name="Rectangle 2">
            <a:extLst>
              <a:ext uri="{FF2B5EF4-FFF2-40B4-BE49-F238E27FC236}">
                <a16:creationId xmlns:a16="http://schemas.microsoft.com/office/drawing/2014/main" id="{042AA5EC-3FCA-4DE5-AF78-101365AAD6F1}"/>
              </a:ext>
            </a:extLst>
          </p:cNvPr>
          <p:cNvSpPr txBox="1">
            <a:spLocks noChangeArrowheads="1"/>
          </p:cNvSpPr>
          <p:nvPr/>
        </p:nvSpPr>
        <p:spPr bwMode="auto">
          <a:xfrm>
            <a:off x="526473" y="1521517"/>
            <a:ext cx="8229600" cy="78292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0" fontAlgn="base" hangingPunct="0">
              <a:spcBef>
                <a:spcPct val="0"/>
              </a:spcBef>
              <a:spcAft>
                <a:spcPct val="0"/>
              </a:spcAft>
              <a:defRPr sz="4400">
                <a:solidFill>
                  <a:schemeClr val="tx1"/>
                </a:solidFill>
                <a:latin typeface="Calibri" pitchFamily="34" charset="0"/>
                <a:ea typeface="宋体" charset="-122"/>
              </a:defRPr>
            </a:lvl6pPr>
            <a:lvl7pPr marL="914400" algn="ctr" rtl="0" eaLnBrk="0" fontAlgn="base" hangingPunct="0">
              <a:spcBef>
                <a:spcPct val="0"/>
              </a:spcBef>
              <a:spcAft>
                <a:spcPct val="0"/>
              </a:spcAft>
              <a:defRPr sz="4400">
                <a:solidFill>
                  <a:schemeClr val="tx1"/>
                </a:solidFill>
                <a:latin typeface="Calibri" pitchFamily="34" charset="0"/>
                <a:ea typeface="宋体" charset="-122"/>
              </a:defRPr>
            </a:lvl7pPr>
            <a:lvl8pPr marL="1371600" algn="ctr" rtl="0" eaLnBrk="0" fontAlgn="base" hangingPunct="0">
              <a:spcBef>
                <a:spcPct val="0"/>
              </a:spcBef>
              <a:spcAft>
                <a:spcPct val="0"/>
              </a:spcAft>
              <a:defRPr sz="4400">
                <a:solidFill>
                  <a:schemeClr val="tx1"/>
                </a:solidFill>
                <a:latin typeface="Calibri" pitchFamily="34" charset="0"/>
                <a:ea typeface="宋体" charset="-122"/>
              </a:defRPr>
            </a:lvl8pPr>
            <a:lvl9pPr marL="1828800" algn="ctr" rtl="0" eaLnBrk="0" fontAlgn="base" hangingPunct="0">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2800" kern="0" dirty="0"/>
              <a:t>ISMS</a:t>
            </a:r>
            <a:r>
              <a:rPr lang="zh-CN" altLang="en-US" sz="2800" kern="0" dirty="0"/>
              <a:t>：</a:t>
            </a:r>
            <a:r>
              <a:rPr lang="en-US" altLang="zh-CN" sz="2800" kern="0" dirty="0"/>
              <a:t>Information Security Management System</a:t>
            </a:r>
            <a:endParaRPr lang="zh-CN" altLang="en-US" sz="2800" kern="0" dirty="0"/>
          </a:p>
        </p:txBody>
      </p:sp>
      <p:sp>
        <p:nvSpPr>
          <p:cNvPr id="8" name="矩形 7">
            <a:extLst>
              <a:ext uri="{FF2B5EF4-FFF2-40B4-BE49-F238E27FC236}">
                <a16:creationId xmlns:a16="http://schemas.microsoft.com/office/drawing/2014/main" id="{6C837C8A-FA61-4093-954B-2209C6DAEC60}"/>
              </a:ext>
            </a:extLst>
          </p:cNvPr>
          <p:cNvSpPr/>
          <p:nvPr/>
        </p:nvSpPr>
        <p:spPr>
          <a:xfrm>
            <a:off x="595746" y="2691128"/>
            <a:ext cx="8160327" cy="147574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chemeClr val="tx1"/>
                </a:solidFill>
              </a:rPr>
              <a:t>信息安全管理体系是整个管理体系的一部分，它 是基于业务风险方法，来建立、实施、运行、监 视、评审、保持和改进信息安全的体系</a:t>
            </a:r>
          </a:p>
        </p:txBody>
      </p:sp>
      <p:sp>
        <p:nvSpPr>
          <p:cNvPr id="9" name="矩形 8">
            <a:extLst>
              <a:ext uri="{FF2B5EF4-FFF2-40B4-BE49-F238E27FC236}">
                <a16:creationId xmlns:a16="http://schemas.microsoft.com/office/drawing/2014/main" id="{457D658D-DAA0-4030-994E-B6E352F9F6C5}"/>
              </a:ext>
            </a:extLst>
          </p:cNvPr>
          <p:cNvSpPr/>
          <p:nvPr/>
        </p:nvSpPr>
        <p:spPr>
          <a:xfrm>
            <a:off x="660399" y="4702397"/>
            <a:ext cx="8160327" cy="17907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chemeClr val="tx1"/>
                </a:solidFill>
              </a:rPr>
              <a:t>一般地，信息安全管理体系包括信息</a:t>
            </a:r>
            <a:r>
              <a:rPr lang="zh-CN" altLang="en-US" b="1" dirty="0">
                <a:solidFill>
                  <a:srgbClr val="FF0000"/>
                </a:solidFill>
              </a:rPr>
              <a:t>安全组织架 构、信息安全方针、信息安全规划活动、信息安 全职责</a:t>
            </a:r>
            <a:r>
              <a:rPr lang="zh-CN" altLang="en-US" dirty="0">
                <a:solidFill>
                  <a:schemeClr val="tx1"/>
                </a:solidFill>
              </a:rPr>
              <a:t>，以及信息安全相关的实践、规程、过程 和资源等要素，这些要素既相互关联，又相互作用 </a:t>
            </a:r>
          </a:p>
        </p:txBody>
      </p:sp>
    </p:spTree>
    <p:extLst>
      <p:ext uri="{BB962C8B-B14F-4D97-AF65-F5344CB8AC3E}">
        <p14:creationId xmlns:p14="http://schemas.microsoft.com/office/powerpoint/2010/main" val="16378234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433758D-0003-40FF-89A8-B2B4B5D4080E}"/>
              </a:ext>
            </a:extLst>
          </p:cNvPr>
          <p:cNvPicPr>
            <a:picLocks noChangeAspect="1"/>
          </p:cNvPicPr>
          <p:nvPr/>
        </p:nvPicPr>
        <p:blipFill>
          <a:blip r:embed="rId2"/>
          <a:stretch>
            <a:fillRect/>
          </a:stretch>
        </p:blipFill>
        <p:spPr>
          <a:xfrm>
            <a:off x="0" y="1967924"/>
            <a:ext cx="5569528" cy="3564659"/>
          </a:xfrm>
          <a:prstGeom prst="rect">
            <a:avLst/>
          </a:prstGeom>
        </p:spPr>
      </p:pic>
      <p:sp>
        <p:nvSpPr>
          <p:cNvPr id="5" name="Rectangle 2">
            <a:extLst>
              <a:ext uri="{FF2B5EF4-FFF2-40B4-BE49-F238E27FC236}">
                <a16:creationId xmlns:a16="http://schemas.microsoft.com/office/drawing/2014/main" id="{2C445B3E-6BFD-472D-932F-B59B93F50DC4}"/>
              </a:ext>
            </a:extLst>
          </p:cNvPr>
          <p:cNvSpPr>
            <a:spLocks noGrp="1" noChangeArrowheads="1"/>
          </p:cNvSpPr>
          <p:nvPr>
            <p:ph type="title"/>
          </p:nvPr>
        </p:nvSpPr>
        <p:spPr>
          <a:xfrm>
            <a:off x="457200" y="274638"/>
            <a:ext cx="8229600" cy="704447"/>
          </a:xfrm>
        </p:spPr>
        <p:txBody>
          <a:bodyPr/>
          <a:lstStyle/>
          <a:p>
            <a:pPr eaLnBrk="1" hangingPunct="1"/>
            <a:r>
              <a:rPr lang="en-US" altLang="zh-CN" dirty="0" smtClean="0"/>
              <a:t>15.2 </a:t>
            </a:r>
            <a:r>
              <a:rPr lang="en-US" altLang="zh-CN" dirty="0"/>
              <a:t>ISMS</a:t>
            </a:r>
            <a:r>
              <a:rPr lang="zh-CN" altLang="en-US" dirty="0"/>
              <a:t>实施过程：</a:t>
            </a:r>
            <a:r>
              <a:rPr lang="en-US" altLang="zh-CN" dirty="0"/>
              <a:t>PDCA</a:t>
            </a:r>
            <a:endParaRPr lang="zh-CN" altLang="en-US" dirty="0"/>
          </a:p>
        </p:txBody>
      </p:sp>
      <p:pic>
        <p:nvPicPr>
          <p:cNvPr id="6" name="图片 5">
            <a:extLst>
              <a:ext uri="{FF2B5EF4-FFF2-40B4-BE49-F238E27FC236}">
                <a16:creationId xmlns:a16="http://schemas.microsoft.com/office/drawing/2014/main" id="{16C72923-E9F1-434E-ADBF-0D68455777F6}"/>
              </a:ext>
            </a:extLst>
          </p:cNvPr>
          <p:cNvPicPr>
            <a:picLocks noChangeAspect="1"/>
          </p:cNvPicPr>
          <p:nvPr/>
        </p:nvPicPr>
        <p:blipFill>
          <a:blip r:embed="rId3"/>
          <a:stretch>
            <a:fillRect/>
          </a:stretch>
        </p:blipFill>
        <p:spPr>
          <a:xfrm>
            <a:off x="5754254" y="3592946"/>
            <a:ext cx="3140365" cy="1681018"/>
          </a:xfrm>
          <a:prstGeom prst="rect">
            <a:avLst/>
          </a:prstGeom>
        </p:spPr>
      </p:pic>
    </p:spTree>
    <p:extLst>
      <p:ext uri="{BB962C8B-B14F-4D97-AF65-F5344CB8AC3E}">
        <p14:creationId xmlns:p14="http://schemas.microsoft.com/office/powerpoint/2010/main" val="4791690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D27F87E-E7CE-4072-96F6-1AA182ACA1D6}"/>
              </a:ext>
            </a:extLst>
          </p:cNvPr>
          <p:cNvSpPr txBox="1">
            <a:spLocks noChangeArrowheads="1"/>
          </p:cNvSpPr>
          <p:nvPr/>
        </p:nvSpPr>
        <p:spPr bwMode="auto">
          <a:xfrm>
            <a:off x="595745" y="339725"/>
            <a:ext cx="8229600" cy="693738"/>
          </a:xfrm>
          <a:prstGeom prst="rect">
            <a:avLst/>
          </a:prstGeom>
          <a:noFill/>
          <a:ln w="9525">
            <a:noFill/>
            <a:miter lim="800000"/>
            <a:headEnd/>
            <a:tailEnd/>
          </a:ln>
          <a:extLs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0" fontAlgn="base" hangingPunct="0">
              <a:spcBef>
                <a:spcPct val="0"/>
              </a:spcBef>
              <a:spcAft>
                <a:spcPct val="0"/>
              </a:spcAft>
              <a:defRPr sz="4400">
                <a:solidFill>
                  <a:schemeClr val="tx1"/>
                </a:solidFill>
                <a:latin typeface="Calibri" pitchFamily="34" charset="0"/>
                <a:ea typeface="宋体" charset="-122"/>
              </a:defRPr>
            </a:lvl6pPr>
            <a:lvl7pPr marL="914400" algn="ctr" rtl="0" eaLnBrk="0" fontAlgn="base" hangingPunct="0">
              <a:spcBef>
                <a:spcPct val="0"/>
              </a:spcBef>
              <a:spcAft>
                <a:spcPct val="0"/>
              </a:spcAft>
              <a:defRPr sz="4400">
                <a:solidFill>
                  <a:schemeClr val="tx1"/>
                </a:solidFill>
                <a:latin typeface="Calibri" pitchFamily="34" charset="0"/>
                <a:ea typeface="宋体" charset="-122"/>
              </a:defRPr>
            </a:lvl7pPr>
            <a:lvl8pPr marL="1371600" algn="ctr" rtl="0" eaLnBrk="0" fontAlgn="base" hangingPunct="0">
              <a:spcBef>
                <a:spcPct val="0"/>
              </a:spcBef>
              <a:spcAft>
                <a:spcPct val="0"/>
              </a:spcAft>
              <a:defRPr sz="4400">
                <a:solidFill>
                  <a:schemeClr val="tx1"/>
                </a:solidFill>
                <a:latin typeface="Calibri" pitchFamily="34" charset="0"/>
                <a:ea typeface="宋体" charset="-122"/>
              </a:defRPr>
            </a:lvl8pPr>
            <a:lvl9pPr marL="1828800" algn="ctr" rtl="0" eaLnBrk="0" fontAlgn="base" hangingPunct="0">
              <a:spcBef>
                <a:spcPct val="0"/>
              </a:spcBef>
              <a:spcAft>
                <a:spcPct val="0"/>
              </a:spcAft>
              <a:defRPr sz="4400">
                <a:solidFill>
                  <a:schemeClr val="tx1"/>
                </a:solidFill>
                <a:latin typeface="Calibri" pitchFamily="34" charset="0"/>
                <a:ea typeface="宋体" charset="-122"/>
              </a:defRPr>
            </a:lvl9pPr>
          </a:lstStyle>
          <a:p>
            <a:pPr marL="457200" indent="-457200" algn="l"/>
            <a:r>
              <a:rPr lang="en-US" altLang="zh-CN" sz="2800" kern="0" dirty="0">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黑体" panose="02010609060101010101" pitchFamily="49" charset="-122"/>
              </a:rPr>
              <a:t>ISMS</a:t>
            </a:r>
            <a:r>
              <a:rPr lang="zh-CN" altLang="en-US" sz="2800" kern="0" dirty="0">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黑体" panose="02010609060101010101" pitchFamily="49" charset="-122"/>
              </a:rPr>
              <a:t>建立过程</a:t>
            </a:r>
          </a:p>
        </p:txBody>
      </p:sp>
      <p:sp>
        <p:nvSpPr>
          <p:cNvPr id="5" name="AutoShape 2">
            <a:extLst>
              <a:ext uri="{FF2B5EF4-FFF2-40B4-BE49-F238E27FC236}">
                <a16:creationId xmlns:a16="http://schemas.microsoft.com/office/drawing/2014/main" id="{B475176F-A4E3-43AC-8C3A-82B379A115F0}"/>
              </a:ext>
            </a:extLst>
          </p:cNvPr>
          <p:cNvSpPr>
            <a:spLocks noChangeArrowheads="1"/>
          </p:cNvSpPr>
          <p:nvPr/>
        </p:nvSpPr>
        <p:spPr bwMode="auto">
          <a:xfrm>
            <a:off x="685800" y="1509713"/>
            <a:ext cx="1255713" cy="365125"/>
          </a:xfrm>
          <a:prstGeom prst="homePlate">
            <a:avLst>
              <a:gd name="adj" fmla="val 86042"/>
            </a:avLst>
          </a:prstGeom>
          <a:solidFill>
            <a:srgbClr val="CCECFF"/>
          </a:solidFill>
          <a:ln w="9525">
            <a:solidFill>
              <a:schemeClr val="tx1"/>
            </a:solidFill>
            <a:miter lim="800000"/>
            <a:headEnd/>
            <a:tailEnd/>
          </a:ln>
        </p:spPr>
        <p:txBody>
          <a:bodyPr wrap="none" anchor="ctr"/>
          <a:lstStyle/>
          <a:p>
            <a:pPr algn="ctr"/>
            <a:r>
              <a:rPr lang="zh-CN" altLang="en-US" sz="1400" b="1">
                <a:solidFill>
                  <a:srgbClr val="000000"/>
                </a:solidFill>
                <a:sym typeface="Arial" panose="020B0604020202020204" pitchFamily="34" charset="0"/>
              </a:rPr>
              <a:t>前期准备</a:t>
            </a:r>
            <a:endParaRPr lang="zh-CN" altLang="en-US"/>
          </a:p>
        </p:txBody>
      </p:sp>
      <p:sp>
        <p:nvSpPr>
          <p:cNvPr id="6" name="AutoShape 3">
            <a:extLst>
              <a:ext uri="{FF2B5EF4-FFF2-40B4-BE49-F238E27FC236}">
                <a16:creationId xmlns:a16="http://schemas.microsoft.com/office/drawing/2014/main" id="{A203A722-6F50-4BB6-A9AA-B6E28C898B1F}"/>
              </a:ext>
            </a:extLst>
          </p:cNvPr>
          <p:cNvSpPr>
            <a:spLocks noChangeArrowheads="1"/>
          </p:cNvSpPr>
          <p:nvPr/>
        </p:nvSpPr>
        <p:spPr bwMode="auto">
          <a:xfrm>
            <a:off x="2341563" y="1509713"/>
            <a:ext cx="1255712" cy="365125"/>
          </a:xfrm>
          <a:prstGeom prst="homePlate">
            <a:avLst>
              <a:gd name="adj" fmla="val 86042"/>
            </a:avLst>
          </a:prstGeom>
          <a:solidFill>
            <a:srgbClr val="C1FFE0"/>
          </a:solidFill>
          <a:ln w="9525">
            <a:solidFill>
              <a:schemeClr val="tx1"/>
            </a:solidFill>
            <a:miter lim="800000"/>
            <a:headEnd/>
            <a:tailEnd/>
          </a:ln>
        </p:spPr>
        <p:txBody>
          <a:bodyPr wrap="none" anchor="ctr"/>
          <a:lstStyle/>
          <a:p>
            <a:pPr algn="ctr"/>
            <a:r>
              <a:rPr lang="zh-CN" altLang="en-US" sz="1400" b="1">
                <a:solidFill>
                  <a:srgbClr val="000000"/>
                </a:solidFill>
                <a:sym typeface="Arial" panose="020B0604020202020204" pitchFamily="34" charset="0"/>
              </a:rPr>
              <a:t>现状调查</a:t>
            </a:r>
            <a:endParaRPr lang="zh-CN" altLang="en-US"/>
          </a:p>
        </p:txBody>
      </p:sp>
      <p:grpSp>
        <p:nvGrpSpPr>
          <p:cNvPr id="7" name="Group 4">
            <a:extLst>
              <a:ext uri="{FF2B5EF4-FFF2-40B4-BE49-F238E27FC236}">
                <a16:creationId xmlns:a16="http://schemas.microsoft.com/office/drawing/2014/main" id="{E2E39840-C53D-4A9A-9512-ED9639E88672}"/>
              </a:ext>
            </a:extLst>
          </p:cNvPr>
          <p:cNvGrpSpPr>
            <a:grpSpLocks/>
          </p:cNvGrpSpPr>
          <p:nvPr/>
        </p:nvGrpSpPr>
        <p:grpSpPr bwMode="auto">
          <a:xfrm>
            <a:off x="2293938" y="1957388"/>
            <a:ext cx="1257300" cy="4824412"/>
            <a:chOff x="0" y="0"/>
            <a:chExt cx="817" cy="3583"/>
          </a:xfrm>
        </p:grpSpPr>
        <p:sp>
          <p:nvSpPr>
            <p:cNvPr id="8" name="Rectangle 5">
              <a:extLst>
                <a:ext uri="{FF2B5EF4-FFF2-40B4-BE49-F238E27FC236}">
                  <a16:creationId xmlns:a16="http://schemas.microsoft.com/office/drawing/2014/main" id="{BBBC637D-BC5B-4508-B802-DFEAD079DDE3}"/>
                </a:ext>
              </a:extLst>
            </p:cNvPr>
            <p:cNvSpPr>
              <a:spLocks noChangeArrowheads="1"/>
            </p:cNvSpPr>
            <p:nvPr/>
          </p:nvSpPr>
          <p:spPr bwMode="auto">
            <a:xfrm>
              <a:off x="0" y="0"/>
              <a:ext cx="817" cy="3583"/>
            </a:xfrm>
            <a:prstGeom prst="rect">
              <a:avLst/>
            </a:prstGeom>
            <a:solidFill>
              <a:srgbClr val="C1FFE0"/>
            </a:solidFill>
            <a:ln w="9525">
              <a:solidFill>
                <a:schemeClr val="tx1"/>
              </a:solidFill>
              <a:miter lim="800000"/>
              <a:headEnd/>
              <a:tailEnd/>
            </a:ln>
          </p:spPr>
          <p:txBody>
            <a:bodyPr wrap="none" anchor="ctr"/>
            <a:lstStyle/>
            <a:p>
              <a:endParaRPr lang="zh-CN" altLang="en-US">
                <a:solidFill>
                  <a:srgbClr val="000000"/>
                </a:solidFill>
                <a:sym typeface="黑体" panose="02010609060101010101" pitchFamily="49" charset="-122"/>
              </a:endParaRPr>
            </a:p>
          </p:txBody>
        </p:sp>
        <p:sp>
          <p:nvSpPr>
            <p:cNvPr id="9" name="Rectangle 6">
              <a:extLst>
                <a:ext uri="{FF2B5EF4-FFF2-40B4-BE49-F238E27FC236}">
                  <a16:creationId xmlns:a16="http://schemas.microsoft.com/office/drawing/2014/main" id="{B58A60C2-9327-4798-BAE9-AA2BC8849133}"/>
                </a:ext>
              </a:extLst>
            </p:cNvPr>
            <p:cNvSpPr>
              <a:spLocks noChangeArrowheads="1"/>
            </p:cNvSpPr>
            <p:nvPr/>
          </p:nvSpPr>
          <p:spPr bwMode="auto">
            <a:xfrm>
              <a:off x="91" y="136"/>
              <a:ext cx="635" cy="363"/>
            </a:xfrm>
            <a:prstGeom prst="rect">
              <a:avLst/>
            </a:prstGeom>
            <a:solidFill>
              <a:srgbClr val="FFFF99"/>
            </a:solidFill>
            <a:ln w="9525">
              <a:solidFill>
                <a:schemeClr val="tx1"/>
              </a:solidFill>
              <a:miter lim="800000"/>
              <a:headEnd/>
              <a:tailEnd/>
            </a:ln>
          </p:spPr>
          <p:txBody>
            <a:bodyPr wrap="none" anchor="ctr"/>
            <a:lstStyle/>
            <a:p>
              <a:pPr algn="ctr"/>
              <a:r>
                <a:rPr lang="zh-CN" altLang="en-US" sz="1400" b="1">
                  <a:solidFill>
                    <a:srgbClr val="000000"/>
                  </a:solidFill>
                  <a:sym typeface="Arial" panose="020B0604020202020204" pitchFamily="34" charset="0"/>
                </a:rPr>
                <a:t>搜集</a:t>
              </a:r>
            </a:p>
            <a:p>
              <a:pPr algn="ctr"/>
              <a:r>
                <a:rPr lang="zh-CN" altLang="en-US" sz="1400" b="1">
                  <a:solidFill>
                    <a:srgbClr val="000000"/>
                  </a:solidFill>
                  <a:sym typeface="Arial" panose="020B0604020202020204" pitchFamily="34" charset="0"/>
                </a:rPr>
                <a:t>基本信息</a:t>
              </a:r>
              <a:endParaRPr lang="zh-CN" altLang="en-US"/>
            </a:p>
          </p:txBody>
        </p:sp>
        <p:sp>
          <p:nvSpPr>
            <p:cNvPr id="10" name="Rectangle 7">
              <a:extLst>
                <a:ext uri="{FF2B5EF4-FFF2-40B4-BE49-F238E27FC236}">
                  <a16:creationId xmlns:a16="http://schemas.microsoft.com/office/drawing/2014/main" id="{78A909D6-A181-42A3-9192-180FFC41DDED}"/>
                </a:ext>
              </a:extLst>
            </p:cNvPr>
            <p:cNvSpPr>
              <a:spLocks noChangeArrowheads="1"/>
            </p:cNvSpPr>
            <p:nvPr/>
          </p:nvSpPr>
          <p:spPr bwMode="auto">
            <a:xfrm>
              <a:off x="91" y="680"/>
              <a:ext cx="635" cy="363"/>
            </a:xfrm>
            <a:prstGeom prst="rect">
              <a:avLst/>
            </a:prstGeom>
            <a:solidFill>
              <a:srgbClr val="FFFF99"/>
            </a:solidFill>
            <a:ln w="9525">
              <a:solidFill>
                <a:schemeClr val="tx1"/>
              </a:solidFill>
              <a:miter lim="800000"/>
              <a:headEnd/>
              <a:tailEnd/>
            </a:ln>
          </p:spPr>
          <p:txBody>
            <a:bodyPr wrap="none" anchor="ctr"/>
            <a:lstStyle/>
            <a:p>
              <a:pPr algn="ctr"/>
              <a:r>
                <a:rPr lang="zh-CN" altLang="en-US" sz="1400" b="1">
                  <a:solidFill>
                    <a:srgbClr val="000000"/>
                  </a:solidFill>
                  <a:sym typeface="Arial" panose="020B0604020202020204" pitchFamily="34" charset="0"/>
                </a:rPr>
                <a:t>现场访谈</a:t>
              </a:r>
              <a:endParaRPr lang="zh-CN" altLang="en-US"/>
            </a:p>
          </p:txBody>
        </p:sp>
        <p:sp>
          <p:nvSpPr>
            <p:cNvPr id="11" name="Rectangle 8">
              <a:extLst>
                <a:ext uri="{FF2B5EF4-FFF2-40B4-BE49-F238E27FC236}">
                  <a16:creationId xmlns:a16="http://schemas.microsoft.com/office/drawing/2014/main" id="{0C1675F3-BA20-4968-8506-0EFDF99BC6A2}"/>
                </a:ext>
              </a:extLst>
            </p:cNvPr>
            <p:cNvSpPr>
              <a:spLocks noChangeArrowheads="1"/>
            </p:cNvSpPr>
            <p:nvPr/>
          </p:nvSpPr>
          <p:spPr bwMode="auto">
            <a:xfrm>
              <a:off x="91" y="1769"/>
              <a:ext cx="635" cy="363"/>
            </a:xfrm>
            <a:prstGeom prst="rect">
              <a:avLst/>
            </a:prstGeom>
            <a:solidFill>
              <a:srgbClr val="FFFF99"/>
            </a:solidFill>
            <a:ln w="9525">
              <a:solidFill>
                <a:schemeClr val="tx1"/>
              </a:solidFill>
              <a:miter lim="800000"/>
              <a:headEnd/>
              <a:tailEnd/>
            </a:ln>
          </p:spPr>
          <p:txBody>
            <a:bodyPr wrap="none" anchor="ctr"/>
            <a:lstStyle/>
            <a:p>
              <a:pPr algn="ctr"/>
              <a:r>
                <a:rPr lang="en-US" altLang="zh-CN" sz="1400" b="1">
                  <a:solidFill>
                    <a:srgbClr val="000000"/>
                  </a:solidFill>
                  <a:sym typeface="Arial" panose="020B0604020202020204" pitchFamily="34" charset="0"/>
                </a:rPr>
                <a:t>GAP</a:t>
              </a:r>
            </a:p>
            <a:p>
              <a:pPr algn="ctr"/>
              <a:r>
                <a:rPr lang="zh-CN" altLang="en-US" sz="1400" b="1">
                  <a:solidFill>
                    <a:srgbClr val="000000"/>
                  </a:solidFill>
                  <a:sym typeface="Arial" panose="020B0604020202020204" pitchFamily="34" charset="0"/>
                </a:rPr>
                <a:t>问卷调查</a:t>
              </a:r>
              <a:endParaRPr lang="zh-CN" altLang="en-US"/>
            </a:p>
          </p:txBody>
        </p:sp>
        <p:sp>
          <p:nvSpPr>
            <p:cNvPr id="12" name="Rectangle 9">
              <a:extLst>
                <a:ext uri="{FF2B5EF4-FFF2-40B4-BE49-F238E27FC236}">
                  <a16:creationId xmlns:a16="http://schemas.microsoft.com/office/drawing/2014/main" id="{A149ACDF-EFB5-4D04-8718-DC2CB88E7A1E}"/>
                </a:ext>
              </a:extLst>
            </p:cNvPr>
            <p:cNvSpPr>
              <a:spLocks noChangeArrowheads="1"/>
            </p:cNvSpPr>
            <p:nvPr/>
          </p:nvSpPr>
          <p:spPr bwMode="auto">
            <a:xfrm>
              <a:off x="91" y="2313"/>
              <a:ext cx="635" cy="363"/>
            </a:xfrm>
            <a:prstGeom prst="rect">
              <a:avLst/>
            </a:prstGeom>
            <a:solidFill>
              <a:srgbClr val="FFFF99"/>
            </a:solidFill>
            <a:ln w="9525">
              <a:solidFill>
                <a:schemeClr val="tx1"/>
              </a:solidFill>
              <a:miter lim="800000"/>
              <a:headEnd/>
              <a:tailEnd/>
            </a:ln>
          </p:spPr>
          <p:txBody>
            <a:bodyPr wrap="none" anchor="ctr"/>
            <a:lstStyle/>
            <a:p>
              <a:pPr algn="ctr"/>
              <a:r>
                <a:rPr lang="zh-CN" altLang="en-US" sz="1400" b="1">
                  <a:solidFill>
                    <a:srgbClr val="000000"/>
                  </a:solidFill>
                  <a:sym typeface="Arial" panose="020B0604020202020204" pitchFamily="34" charset="0"/>
                </a:rPr>
                <a:t>运维现状</a:t>
              </a:r>
            </a:p>
            <a:p>
              <a:pPr algn="ctr"/>
              <a:r>
                <a:rPr lang="zh-CN" altLang="en-US" sz="1400" b="1">
                  <a:solidFill>
                    <a:srgbClr val="000000"/>
                  </a:solidFill>
                  <a:sym typeface="Arial" panose="020B0604020202020204" pitchFamily="34" charset="0"/>
                </a:rPr>
                <a:t>问卷调查</a:t>
              </a:r>
              <a:endParaRPr lang="zh-CN" altLang="en-US"/>
            </a:p>
          </p:txBody>
        </p:sp>
        <p:sp>
          <p:nvSpPr>
            <p:cNvPr id="13" name="Rectangle 10">
              <a:extLst>
                <a:ext uri="{FF2B5EF4-FFF2-40B4-BE49-F238E27FC236}">
                  <a16:creationId xmlns:a16="http://schemas.microsoft.com/office/drawing/2014/main" id="{4713B81D-6310-4916-9421-F17145006A13}"/>
                </a:ext>
              </a:extLst>
            </p:cNvPr>
            <p:cNvSpPr>
              <a:spLocks noChangeArrowheads="1"/>
            </p:cNvSpPr>
            <p:nvPr/>
          </p:nvSpPr>
          <p:spPr bwMode="auto">
            <a:xfrm>
              <a:off x="91" y="2857"/>
              <a:ext cx="635" cy="363"/>
            </a:xfrm>
            <a:prstGeom prst="rect">
              <a:avLst/>
            </a:prstGeom>
            <a:solidFill>
              <a:srgbClr val="FFFF99"/>
            </a:solidFill>
            <a:ln w="9525">
              <a:solidFill>
                <a:schemeClr val="tx1"/>
              </a:solidFill>
              <a:miter lim="800000"/>
              <a:headEnd/>
              <a:tailEnd/>
            </a:ln>
          </p:spPr>
          <p:txBody>
            <a:bodyPr wrap="none" anchor="ctr"/>
            <a:lstStyle/>
            <a:p>
              <a:pPr algn="ctr"/>
              <a:r>
                <a:rPr lang="zh-CN" altLang="en-US" sz="1400" b="1">
                  <a:solidFill>
                    <a:srgbClr val="000000"/>
                  </a:solidFill>
                  <a:sym typeface="Arial" panose="020B0604020202020204" pitchFamily="34" charset="0"/>
                </a:rPr>
                <a:t>技术安全</a:t>
              </a:r>
            </a:p>
            <a:p>
              <a:pPr algn="ctr"/>
              <a:r>
                <a:rPr lang="zh-CN" altLang="en-US" sz="1400" b="1">
                  <a:solidFill>
                    <a:srgbClr val="000000"/>
                  </a:solidFill>
                  <a:sym typeface="Arial" panose="020B0604020202020204" pitchFamily="34" charset="0"/>
                </a:rPr>
                <a:t>现场检查</a:t>
              </a:r>
              <a:endParaRPr lang="zh-CN" altLang="en-US"/>
            </a:p>
          </p:txBody>
        </p:sp>
        <p:sp>
          <p:nvSpPr>
            <p:cNvPr id="14" name="Rectangle 11">
              <a:extLst>
                <a:ext uri="{FF2B5EF4-FFF2-40B4-BE49-F238E27FC236}">
                  <a16:creationId xmlns:a16="http://schemas.microsoft.com/office/drawing/2014/main" id="{474D5795-3B48-458C-815D-EA67A974F94F}"/>
                </a:ext>
              </a:extLst>
            </p:cNvPr>
            <p:cNvSpPr>
              <a:spLocks noChangeArrowheads="1"/>
            </p:cNvSpPr>
            <p:nvPr/>
          </p:nvSpPr>
          <p:spPr bwMode="auto">
            <a:xfrm>
              <a:off x="91" y="1224"/>
              <a:ext cx="635" cy="363"/>
            </a:xfrm>
            <a:prstGeom prst="rect">
              <a:avLst/>
            </a:prstGeom>
            <a:solidFill>
              <a:srgbClr val="FFFF99"/>
            </a:solidFill>
            <a:ln w="9525">
              <a:solidFill>
                <a:schemeClr val="tx1"/>
              </a:solidFill>
              <a:miter lim="800000"/>
              <a:headEnd/>
              <a:tailEnd/>
            </a:ln>
          </p:spPr>
          <p:txBody>
            <a:bodyPr wrap="none" anchor="ctr"/>
            <a:lstStyle/>
            <a:p>
              <a:pPr algn="ctr"/>
              <a:r>
                <a:rPr lang="zh-CN" altLang="en-US" sz="1400" b="1">
                  <a:solidFill>
                    <a:srgbClr val="000000"/>
                  </a:solidFill>
                  <a:sym typeface="Arial" panose="020B0604020202020204" pitchFamily="34" charset="0"/>
                </a:rPr>
                <a:t>资产清单</a:t>
              </a:r>
              <a:endParaRPr lang="zh-CN" altLang="en-US"/>
            </a:p>
          </p:txBody>
        </p:sp>
        <p:sp>
          <p:nvSpPr>
            <p:cNvPr id="15" name="AutoShape 12">
              <a:extLst>
                <a:ext uri="{FF2B5EF4-FFF2-40B4-BE49-F238E27FC236}">
                  <a16:creationId xmlns:a16="http://schemas.microsoft.com/office/drawing/2014/main" id="{4FC871D2-B1F3-441B-9AFF-BA9B801FD680}"/>
                </a:ext>
              </a:extLst>
            </p:cNvPr>
            <p:cNvSpPr>
              <a:spLocks noChangeArrowheads="1"/>
            </p:cNvSpPr>
            <p:nvPr/>
          </p:nvSpPr>
          <p:spPr bwMode="auto">
            <a:xfrm>
              <a:off x="363" y="499"/>
              <a:ext cx="46" cy="181"/>
            </a:xfrm>
            <a:prstGeom prst="downArrow">
              <a:avLst>
                <a:gd name="adj1" fmla="val 50000"/>
                <a:gd name="adj2" fmla="val 98370"/>
              </a:avLst>
            </a:prstGeom>
            <a:solidFill>
              <a:srgbClr val="CCECFF"/>
            </a:solidFill>
            <a:ln w="38100">
              <a:solidFill>
                <a:schemeClr val="tx1"/>
              </a:solidFill>
              <a:miter lim="800000"/>
              <a:headEnd/>
              <a:tailEnd/>
            </a:ln>
          </p:spPr>
          <p:txBody>
            <a:bodyPr wrap="none" anchor="ctr"/>
            <a:lstStyle/>
            <a:p>
              <a:endParaRPr lang="zh-CN" altLang="en-US">
                <a:solidFill>
                  <a:srgbClr val="000000"/>
                </a:solidFill>
                <a:sym typeface="黑体" panose="02010609060101010101" pitchFamily="49" charset="-122"/>
              </a:endParaRPr>
            </a:p>
          </p:txBody>
        </p:sp>
        <p:sp>
          <p:nvSpPr>
            <p:cNvPr id="16" name="AutoShape 13">
              <a:extLst>
                <a:ext uri="{FF2B5EF4-FFF2-40B4-BE49-F238E27FC236}">
                  <a16:creationId xmlns:a16="http://schemas.microsoft.com/office/drawing/2014/main" id="{83D42505-04D8-4451-9A78-429D1A37595B}"/>
                </a:ext>
              </a:extLst>
            </p:cNvPr>
            <p:cNvSpPr>
              <a:spLocks noChangeArrowheads="1"/>
            </p:cNvSpPr>
            <p:nvPr/>
          </p:nvSpPr>
          <p:spPr bwMode="auto">
            <a:xfrm>
              <a:off x="363" y="1043"/>
              <a:ext cx="46" cy="181"/>
            </a:xfrm>
            <a:prstGeom prst="downArrow">
              <a:avLst>
                <a:gd name="adj1" fmla="val 50000"/>
                <a:gd name="adj2" fmla="val 98370"/>
              </a:avLst>
            </a:prstGeom>
            <a:solidFill>
              <a:srgbClr val="CCECFF"/>
            </a:solidFill>
            <a:ln w="38100">
              <a:solidFill>
                <a:schemeClr val="tx1"/>
              </a:solidFill>
              <a:miter lim="800000"/>
              <a:headEnd/>
              <a:tailEnd/>
            </a:ln>
          </p:spPr>
          <p:txBody>
            <a:bodyPr wrap="none" anchor="ctr"/>
            <a:lstStyle/>
            <a:p>
              <a:endParaRPr lang="zh-CN" altLang="en-US">
                <a:solidFill>
                  <a:srgbClr val="000000"/>
                </a:solidFill>
                <a:sym typeface="黑体" panose="02010609060101010101" pitchFamily="49" charset="-122"/>
              </a:endParaRPr>
            </a:p>
          </p:txBody>
        </p:sp>
        <p:sp>
          <p:nvSpPr>
            <p:cNvPr id="17" name="AutoShape 14">
              <a:extLst>
                <a:ext uri="{FF2B5EF4-FFF2-40B4-BE49-F238E27FC236}">
                  <a16:creationId xmlns:a16="http://schemas.microsoft.com/office/drawing/2014/main" id="{D97A98B1-7DE9-410C-BADF-5A85CCA1EE53}"/>
                </a:ext>
              </a:extLst>
            </p:cNvPr>
            <p:cNvSpPr>
              <a:spLocks noChangeArrowheads="1"/>
            </p:cNvSpPr>
            <p:nvPr/>
          </p:nvSpPr>
          <p:spPr bwMode="auto">
            <a:xfrm>
              <a:off x="363" y="1587"/>
              <a:ext cx="46" cy="182"/>
            </a:xfrm>
            <a:prstGeom prst="downArrow">
              <a:avLst>
                <a:gd name="adj1" fmla="val 50000"/>
                <a:gd name="adj2" fmla="val 98895"/>
              </a:avLst>
            </a:prstGeom>
            <a:solidFill>
              <a:srgbClr val="CCECFF"/>
            </a:solidFill>
            <a:ln w="38100">
              <a:solidFill>
                <a:schemeClr val="tx1"/>
              </a:solidFill>
              <a:miter lim="800000"/>
              <a:headEnd/>
              <a:tailEnd/>
            </a:ln>
          </p:spPr>
          <p:txBody>
            <a:bodyPr wrap="none" anchor="ctr"/>
            <a:lstStyle/>
            <a:p>
              <a:endParaRPr lang="zh-CN" altLang="en-US">
                <a:solidFill>
                  <a:srgbClr val="000000"/>
                </a:solidFill>
                <a:sym typeface="黑体" panose="02010609060101010101" pitchFamily="49" charset="-122"/>
              </a:endParaRPr>
            </a:p>
          </p:txBody>
        </p:sp>
        <p:sp>
          <p:nvSpPr>
            <p:cNvPr id="18" name="AutoShape 15">
              <a:extLst>
                <a:ext uri="{FF2B5EF4-FFF2-40B4-BE49-F238E27FC236}">
                  <a16:creationId xmlns:a16="http://schemas.microsoft.com/office/drawing/2014/main" id="{68AF687E-365F-4152-B30C-7C0FEF78807D}"/>
                </a:ext>
              </a:extLst>
            </p:cNvPr>
            <p:cNvSpPr>
              <a:spLocks noChangeArrowheads="1"/>
            </p:cNvSpPr>
            <p:nvPr/>
          </p:nvSpPr>
          <p:spPr bwMode="auto">
            <a:xfrm>
              <a:off x="363" y="2132"/>
              <a:ext cx="46" cy="181"/>
            </a:xfrm>
            <a:prstGeom prst="downArrow">
              <a:avLst>
                <a:gd name="adj1" fmla="val 50000"/>
                <a:gd name="adj2" fmla="val 98370"/>
              </a:avLst>
            </a:prstGeom>
            <a:solidFill>
              <a:srgbClr val="CCECFF"/>
            </a:solidFill>
            <a:ln w="38100">
              <a:solidFill>
                <a:schemeClr val="tx1"/>
              </a:solidFill>
              <a:miter lim="800000"/>
              <a:headEnd/>
              <a:tailEnd/>
            </a:ln>
          </p:spPr>
          <p:txBody>
            <a:bodyPr wrap="none" anchor="ctr"/>
            <a:lstStyle/>
            <a:p>
              <a:endParaRPr lang="zh-CN" altLang="en-US">
                <a:solidFill>
                  <a:srgbClr val="000000"/>
                </a:solidFill>
                <a:sym typeface="黑体" panose="02010609060101010101" pitchFamily="49" charset="-122"/>
              </a:endParaRPr>
            </a:p>
          </p:txBody>
        </p:sp>
        <p:sp>
          <p:nvSpPr>
            <p:cNvPr id="19" name="AutoShape 16">
              <a:extLst>
                <a:ext uri="{FF2B5EF4-FFF2-40B4-BE49-F238E27FC236}">
                  <a16:creationId xmlns:a16="http://schemas.microsoft.com/office/drawing/2014/main" id="{CA0447E9-5BF2-4221-8568-8A83813805E4}"/>
                </a:ext>
              </a:extLst>
            </p:cNvPr>
            <p:cNvSpPr>
              <a:spLocks noChangeArrowheads="1"/>
            </p:cNvSpPr>
            <p:nvPr/>
          </p:nvSpPr>
          <p:spPr bwMode="auto">
            <a:xfrm>
              <a:off x="363" y="2676"/>
              <a:ext cx="46" cy="181"/>
            </a:xfrm>
            <a:prstGeom prst="downArrow">
              <a:avLst>
                <a:gd name="adj1" fmla="val 50000"/>
                <a:gd name="adj2" fmla="val 98370"/>
              </a:avLst>
            </a:prstGeom>
            <a:solidFill>
              <a:srgbClr val="CCECFF"/>
            </a:solidFill>
            <a:ln w="38100">
              <a:solidFill>
                <a:schemeClr val="tx1"/>
              </a:solidFill>
              <a:miter lim="800000"/>
              <a:headEnd/>
              <a:tailEnd/>
            </a:ln>
          </p:spPr>
          <p:txBody>
            <a:bodyPr wrap="none" anchor="ctr"/>
            <a:lstStyle/>
            <a:p>
              <a:endParaRPr lang="zh-CN" altLang="en-US">
                <a:solidFill>
                  <a:srgbClr val="000000"/>
                </a:solidFill>
                <a:sym typeface="黑体" panose="02010609060101010101" pitchFamily="49" charset="-122"/>
              </a:endParaRPr>
            </a:p>
          </p:txBody>
        </p:sp>
      </p:grpSp>
      <p:sp>
        <p:nvSpPr>
          <p:cNvPr id="20" name="AutoShape 17">
            <a:extLst>
              <a:ext uri="{FF2B5EF4-FFF2-40B4-BE49-F238E27FC236}">
                <a16:creationId xmlns:a16="http://schemas.microsoft.com/office/drawing/2014/main" id="{08A63128-6853-476B-B5DD-E85292DAD437}"/>
              </a:ext>
            </a:extLst>
          </p:cNvPr>
          <p:cNvSpPr>
            <a:spLocks noChangeArrowheads="1"/>
          </p:cNvSpPr>
          <p:nvPr/>
        </p:nvSpPr>
        <p:spPr bwMode="auto">
          <a:xfrm>
            <a:off x="3925888" y="1509713"/>
            <a:ext cx="1255712" cy="365125"/>
          </a:xfrm>
          <a:prstGeom prst="homePlate">
            <a:avLst>
              <a:gd name="adj" fmla="val 86042"/>
            </a:avLst>
          </a:prstGeom>
          <a:solidFill>
            <a:srgbClr val="D9E5D1"/>
          </a:solidFill>
          <a:ln w="9525">
            <a:solidFill>
              <a:schemeClr val="tx1"/>
            </a:solidFill>
            <a:miter lim="800000"/>
            <a:headEnd/>
            <a:tailEnd/>
          </a:ln>
        </p:spPr>
        <p:txBody>
          <a:bodyPr wrap="none" anchor="ctr"/>
          <a:lstStyle/>
          <a:p>
            <a:pPr algn="ctr"/>
            <a:r>
              <a:rPr lang="zh-CN" altLang="en-US" sz="1400" b="1">
                <a:solidFill>
                  <a:srgbClr val="000000"/>
                </a:solidFill>
                <a:sym typeface="Arial" panose="020B0604020202020204" pitchFamily="34" charset="0"/>
              </a:rPr>
              <a:t>风险评估</a:t>
            </a:r>
            <a:endParaRPr lang="zh-CN" altLang="en-US"/>
          </a:p>
        </p:txBody>
      </p:sp>
      <p:sp>
        <p:nvSpPr>
          <p:cNvPr id="21" name="AutoShape 18">
            <a:extLst>
              <a:ext uri="{FF2B5EF4-FFF2-40B4-BE49-F238E27FC236}">
                <a16:creationId xmlns:a16="http://schemas.microsoft.com/office/drawing/2014/main" id="{631ADC3A-A769-4852-AE73-6367491CA30A}"/>
              </a:ext>
            </a:extLst>
          </p:cNvPr>
          <p:cNvSpPr>
            <a:spLocks noChangeArrowheads="1"/>
          </p:cNvSpPr>
          <p:nvPr/>
        </p:nvSpPr>
        <p:spPr bwMode="auto">
          <a:xfrm>
            <a:off x="5510213" y="1509713"/>
            <a:ext cx="1255712" cy="365125"/>
          </a:xfrm>
          <a:prstGeom prst="homePlate">
            <a:avLst>
              <a:gd name="adj" fmla="val 86042"/>
            </a:avLst>
          </a:prstGeom>
          <a:solidFill>
            <a:srgbClr val="FFCCCC"/>
          </a:solidFill>
          <a:ln w="9525">
            <a:solidFill>
              <a:schemeClr val="tx1"/>
            </a:solidFill>
            <a:miter lim="800000"/>
            <a:headEnd/>
            <a:tailEnd/>
          </a:ln>
        </p:spPr>
        <p:txBody>
          <a:bodyPr wrap="none" anchor="ctr"/>
          <a:lstStyle/>
          <a:p>
            <a:pPr algn="ctr"/>
            <a:r>
              <a:rPr lang="zh-CN" altLang="en-US" sz="1400" b="1">
                <a:solidFill>
                  <a:srgbClr val="000000"/>
                </a:solidFill>
                <a:sym typeface="Arial" panose="020B0604020202020204" pitchFamily="34" charset="0"/>
              </a:rPr>
              <a:t>体系建立</a:t>
            </a:r>
            <a:endParaRPr lang="zh-CN" altLang="en-US"/>
          </a:p>
        </p:txBody>
      </p:sp>
      <p:sp>
        <p:nvSpPr>
          <p:cNvPr id="22" name="Rectangle 20">
            <a:extLst>
              <a:ext uri="{FF2B5EF4-FFF2-40B4-BE49-F238E27FC236}">
                <a16:creationId xmlns:a16="http://schemas.microsoft.com/office/drawing/2014/main" id="{59E1DD39-660D-4339-81EB-665C94A92F5F}"/>
              </a:ext>
            </a:extLst>
          </p:cNvPr>
          <p:cNvSpPr>
            <a:spLocks noChangeArrowheads="1"/>
          </p:cNvSpPr>
          <p:nvPr/>
        </p:nvSpPr>
        <p:spPr bwMode="auto">
          <a:xfrm>
            <a:off x="3878263" y="1957388"/>
            <a:ext cx="1257300" cy="4824412"/>
          </a:xfrm>
          <a:prstGeom prst="rect">
            <a:avLst/>
          </a:prstGeom>
          <a:solidFill>
            <a:srgbClr val="D9E5D1"/>
          </a:solidFill>
          <a:ln w="9525">
            <a:solidFill>
              <a:schemeClr val="tx1"/>
            </a:solidFill>
            <a:miter lim="800000"/>
            <a:headEnd/>
            <a:tailEnd/>
          </a:ln>
        </p:spPr>
        <p:txBody>
          <a:bodyPr wrap="none" anchor="ctr"/>
          <a:lstStyle/>
          <a:p>
            <a:endParaRPr lang="zh-CN" altLang="en-US">
              <a:solidFill>
                <a:srgbClr val="000000"/>
              </a:solidFill>
              <a:sym typeface="黑体" panose="02010609060101010101" pitchFamily="49" charset="-122"/>
            </a:endParaRPr>
          </a:p>
        </p:txBody>
      </p:sp>
      <p:sp>
        <p:nvSpPr>
          <p:cNvPr id="23" name="Rectangle 22">
            <a:extLst>
              <a:ext uri="{FF2B5EF4-FFF2-40B4-BE49-F238E27FC236}">
                <a16:creationId xmlns:a16="http://schemas.microsoft.com/office/drawing/2014/main" id="{84581F42-FFF2-4FF6-AEB2-CC26FF24CD9A}"/>
              </a:ext>
            </a:extLst>
          </p:cNvPr>
          <p:cNvSpPr>
            <a:spLocks noChangeArrowheads="1"/>
          </p:cNvSpPr>
          <p:nvPr/>
        </p:nvSpPr>
        <p:spPr bwMode="auto">
          <a:xfrm>
            <a:off x="3983038" y="2982913"/>
            <a:ext cx="976312" cy="488950"/>
          </a:xfrm>
          <a:prstGeom prst="rect">
            <a:avLst/>
          </a:prstGeom>
          <a:solidFill>
            <a:srgbClr val="FFFF99"/>
          </a:solidFill>
          <a:ln w="9525">
            <a:solidFill>
              <a:schemeClr val="tx1"/>
            </a:solidFill>
            <a:miter lim="800000"/>
            <a:headEnd/>
            <a:tailEnd/>
          </a:ln>
        </p:spPr>
        <p:txBody>
          <a:bodyPr wrap="none" anchor="ctr"/>
          <a:lstStyle/>
          <a:p>
            <a:pPr algn="ctr"/>
            <a:r>
              <a:rPr lang="en-US" altLang="zh-CN" sz="1400" b="1">
                <a:solidFill>
                  <a:srgbClr val="000000"/>
                </a:solidFill>
                <a:sym typeface="Arial" panose="020B0604020202020204" pitchFamily="34" charset="0"/>
              </a:rPr>
              <a:t>IT</a:t>
            </a:r>
            <a:r>
              <a:rPr lang="zh-CN" altLang="en-US" sz="1400" b="1">
                <a:solidFill>
                  <a:srgbClr val="000000"/>
                </a:solidFill>
                <a:sym typeface="Arial" panose="020B0604020202020204" pitchFamily="34" charset="0"/>
              </a:rPr>
              <a:t>资产评估</a:t>
            </a:r>
            <a:endParaRPr lang="zh-CN" altLang="en-US"/>
          </a:p>
        </p:txBody>
      </p:sp>
      <p:sp>
        <p:nvSpPr>
          <p:cNvPr id="24" name="Rectangle 23">
            <a:extLst>
              <a:ext uri="{FF2B5EF4-FFF2-40B4-BE49-F238E27FC236}">
                <a16:creationId xmlns:a16="http://schemas.microsoft.com/office/drawing/2014/main" id="{7BA75D90-586E-4286-8510-5C2B26C00003}"/>
              </a:ext>
            </a:extLst>
          </p:cNvPr>
          <p:cNvSpPr>
            <a:spLocks noChangeArrowheads="1"/>
          </p:cNvSpPr>
          <p:nvPr/>
        </p:nvSpPr>
        <p:spPr bwMode="auto">
          <a:xfrm>
            <a:off x="3998913" y="4897438"/>
            <a:ext cx="976312" cy="488950"/>
          </a:xfrm>
          <a:prstGeom prst="rect">
            <a:avLst/>
          </a:prstGeom>
          <a:solidFill>
            <a:srgbClr val="FFFF99"/>
          </a:solidFill>
          <a:ln w="9525">
            <a:solidFill>
              <a:schemeClr val="tx1"/>
            </a:solidFill>
            <a:miter lim="800000"/>
            <a:headEnd/>
            <a:tailEnd/>
          </a:ln>
        </p:spPr>
        <p:txBody>
          <a:bodyPr wrap="none" anchor="ctr"/>
          <a:lstStyle/>
          <a:p>
            <a:pPr algn="ctr"/>
            <a:r>
              <a:rPr lang="zh-CN" altLang="en-US" sz="1400" b="1">
                <a:solidFill>
                  <a:srgbClr val="000000"/>
                </a:solidFill>
                <a:sym typeface="Arial" panose="020B0604020202020204" pitchFamily="34" charset="0"/>
              </a:rPr>
              <a:t>确定</a:t>
            </a:r>
          </a:p>
          <a:p>
            <a:pPr algn="ctr"/>
            <a:r>
              <a:rPr lang="zh-CN" altLang="en-US" sz="1400" b="1">
                <a:solidFill>
                  <a:srgbClr val="000000"/>
                </a:solidFill>
                <a:sym typeface="Arial" panose="020B0604020202020204" pitchFamily="34" charset="0"/>
              </a:rPr>
              <a:t>风险水平</a:t>
            </a:r>
            <a:endParaRPr lang="zh-CN" altLang="en-US"/>
          </a:p>
        </p:txBody>
      </p:sp>
      <p:sp>
        <p:nvSpPr>
          <p:cNvPr id="25" name="Rectangle 24">
            <a:extLst>
              <a:ext uri="{FF2B5EF4-FFF2-40B4-BE49-F238E27FC236}">
                <a16:creationId xmlns:a16="http://schemas.microsoft.com/office/drawing/2014/main" id="{4E695226-B99C-44CF-9E9D-B0FCA4C52D86}"/>
              </a:ext>
            </a:extLst>
          </p:cNvPr>
          <p:cNvSpPr>
            <a:spLocks noChangeArrowheads="1"/>
          </p:cNvSpPr>
          <p:nvPr/>
        </p:nvSpPr>
        <p:spPr bwMode="auto">
          <a:xfrm>
            <a:off x="3984625" y="3903663"/>
            <a:ext cx="976313" cy="488950"/>
          </a:xfrm>
          <a:prstGeom prst="rect">
            <a:avLst/>
          </a:prstGeom>
          <a:solidFill>
            <a:srgbClr val="FFFF99"/>
          </a:solidFill>
          <a:ln w="9525">
            <a:solidFill>
              <a:schemeClr val="tx1"/>
            </a:solidFill>
            <a:miter lim="800000"/>
            <a:headEnd/>
            <a:tailEnd/>
          </a:ln>
        </p:spPr>
        <p:txBody>
          <a:bodyPr wrap="none" anchor="ctr"/>
          <a:lstStyle/>
          <a:p>
            <a:pPr algn="ctr"/>
            <a:r>
              <a:rPr lang="en-US" altLang="zh-CN" sz="1400" b="1">
                <a:solidFill>
                  <a:srgbClr val="000000"/>
                </a:solidFill>
                <a:sym typeface="Arial" panose="020B0604020202020204" pitchFamily="34" charset="0"/>
              </a:rPr>
              <a:t>IT</a:t>
            </a:r>
            <a:r>
              <a:rPr lang="zh-CN" altLang="en-US" sz="1400" b="1">
                <a:solidFill>
                  <a:srgbClr val="000000"/>
                </a:solidFill>
                <a:sym typeface="Arial" panose="020B0604020202020204" pitchFamily="34" charset="0"/>
              </a:rPr>
              <a:t>过程评估</a:t>
            </a:r>
          </a:p>
          <a:p>
            <a:pPr algn="ctr"/>
            <a:r>
              <a:rPr lang="en-US" altLang="zh-CN" sz="1400" b="1">
                <a:solidFill>
                  <a:srgbClr val="000000"/>
                </a:solidFill>
                <a:sym typeface="Arial" panose="020B0604020202020204" pitchFamily="34" charset="0"/>
              </a:rPr>
              <a:t>(</a:t>
            </a:r>
            <a:r>
              <a:rPr lang="zh-CN" altLang="en-US" sz="1400" b="1">
                <a:solidFill>
                  <a:srgbClr val="000000"/>
                </a:solidFill>
                <a:sym typeface="Arial" panose="020B0604020202020204" pitchFamily="34" charset="0"/>
              </a:rPr>
              <a:t>试点</a:t>
            </a:r>
            <a:r>
              <a:rPr lang="en-US" altLang="zh-CN" sz="1400" b="1">
                <a:solidFill>
                  <a:srgbClr val="000000"/>
                </a:solidFill>
                <a:sym typeface="Arial" panose="020B0604020202020204" pitchFamily="34" charset="0"/>
              </a:rPr>
              <a:t>)</a:t>
            </a:r>
            <a:endParaRPr lang="en-US" altLang="zh-CN"/>
          </a:p>
        </p:txBody>
      </p:sp>
      <p:sp>
        <p:nvSpPr>
          <p:cNvPr id="26" name="AutoShape 26">
            <a:extLst>
              <a:ext uri="{FF2B5EF4-FFF2-40B4-BE49-F238E27FC236}">
                <a16:creationId xmlns:a16="http://schemas.microsoft.com/office/drawing/2014/main" id="{CEB00FEB-125F-4756-AD9B-82CF69A5B660}"/>
              </a:ext>
            </a:extLst>
          </p:cNvPr>
          <p:cNvSpPr>
            <a:spLocks noChangeArrowheads="1"/>
          </p:cNvSpPr>
          <p:nvPr/>
        </p:nvSpPr>
        <p:spPr bwMode="auto">
          <a:xfrm>
            <a:off x="4364038" y="3513138"/>
            <a:ext cx="74612" cy="390525"/>
          </a:xfrm>
          <a:prstGeom prst="downArrow">
            <a:avLst>
              <a:gd name="adj1" fmla="val 50000"/>
              <a:gd name="adj2" fmla="val 130949"/>
            </a:avLst>
          </a:prstGeom>
          <a:solidFill>
            <a:srgbClr val="CCECFF"/>
          </a:solidFill>
          <a:ln w="38100">
            <a:solidFill>
              <a:schemeClr val="tx1"/>
            </a:solidFill>
            <a:miter lim="800000"/>
            <a:headEnd/>
            <a:tailEnd/>
          </a:ln>
        </p:spPr>
        <p:txBody>
          <a:bodyPr wrap="none" anchor="ctr"/>
          <a:lstStyle/>
          <a:p>
            <a:endParaRPr lang="zh-CN" altLang="en-US">
              <a:solidFill>
                <a:srgbClr val="000000"/>
              </a:solidFill>
              <a:sym typeface="黑体" panose="02010609060101010101" pitchFamily="49" charset="-122"/>
            </a:endParaRPr>
          </a:p>
        </p:txBody>
      </p:sp>
      <p:sp>
        <p:nvSpPr>
          <p:cNvPr id="27" name="AutoShape 27">
            <a:extLst>
              <a:ext uri="{FF2B5EF4-FFF2-40B4-BE49-F238E27FC236}">
                <a16:creationId xmlns:a16="http://schemas.microsoft.com/office/drawing/2014/main" id="{09754F45-8DD4-4E26-ACD1-82CC4E1B6510}"/>
              </a:ext>
            </a:extLst>
          </p:cNvPr>
          <p:cNvSpPr>
            <a:spLocks noChangeArrowheads="1"/>
          </p:cNvSpPr>
          <p:nvPr/>
        </p:nvSpPr>
        <p:spPr bwMode="auto">
          <a:xfrm>
            <a:off x="4406900" y="4392613"/>
            <a:ext cx="74613" cy="465137"/>
          </a:xfrm>
          <a:prstGeom prst="downArrow">
            <a:avLst>
              <a:gd name="adj1" fmla="val 50000"/>
              <a:gd name="adj2" fmla="val 155936"/>
            </a:avLst>
          </a:prstGeom>
          <a:solidFill>
            <a:srgbClr val="CCECFF"/>
          </a:solidFill>
          <a:ln w="38100">
            <a:solidFill>
              <a:schemeClr val="tx1"/>
            </a:solidFill>
            <a:miter lim="800000"/>
            <a:headEnd/>
            <a:tailEnd/>
          </a:ln>
        </p:spPr>
        <p:txBody>
          <a:bodyPr wrap="none" anchor="ctr"/>
          <a:lstStyle/>
          <a:p>
            <a:endParaRPr lang="zh-CN" altLang="en-US">
              <a:solidFill>
                <a:srgbClr val="000000"/>
              </a:solidFill>
              <a:sym typeface="黑体" panose="02010609060101010101" pitchFamily="49" charset="-122"/>
            </a:endParaRPr>
          </a:p>
        </p:txBody>
      </p:sp>
      <p:sp>
        <p:nvSpPr>
          <p:cNvPr id="28" name="Rectangle 28">
            <a:extLst>
              <a:ext uri="{FF2B5EF4-FFF2-40B4-BE49-F238E27FC236}">
                <a16:creationId xmlns:a16="http://schemas.microsoft.com/office/drawing/2014/main" id="{A69E6FF0-5898-4E7F-9B4F-0E2061E5304B}"/>
              </a:ext>
            </a:extLst>
          </p:cNvPr>
          <p:cNvSpPr>
            <a:spLocks noChangeArrowheads="1"/>
          </p:cNvSpPr>
          <p:nvPr/>
        </p:nvSpPr>
        <p:spPr bwMode="auto">
          <a:xfrm>
            <a:off x="4013200" y="2139950"/>
            <a:ext cx="976313" cy="488950"/>
          </a:xfrm>
          <a:prstGeom prst="rect">
            <a:avLst/>
          </a:prstGeom>
          <a:solidFill>
            <a:srgbClr val="FFFF99"/>
          </a:solidFill>
          <a:ln w="9525">
            <a:solidFill>
              <a:schemeClr val="tx1"/>
            </a:solidFill>
            <a:miter lim="800000"/>
            <a:headEnd/>
            <a:tailEnd/>
          </a:ln>
        </p:spPr>
        <p:txBody>
          <a:bodyPr wrap="none" anchor="ctr"/>
          <a:lstStyle/>
          <a:p>
            <a:pPr algn="ctr"/>
            <a:r>
              <a:rPr lang="zh-CN" altLang="en-US" sz="1400" b="1">
                <a:solidFill>
                  <a:srgbClr val="000000"/>
                </a:solidFill>
                <a:sym typeface="Arial" panose="020B0604020202020204" pitchFamily="34" charset="0"/>
              </a:rPr>
              <a:t>培训</a:t>
            </a:r>
            <a:endParaRPr lang="zh-CN" altLang="en-US"/>
          </a:p>
        </p:txBody>
      </p:sp>
      <p:sp>
        <p:nvSpPr>
          <p:cNvPr id="29" name="AutoShape 29">
            <a:extLst>
              <a:ext uri="{FF2B5EF4-FFF2-40B4-BE49-F238E27FC236}">
                <a16:creationId xmlns:a16="http://schemas.microsoft.com/office/drawing/2014/main" id="{59DDD822-B539-4AA6-8F37-24DB88F29978}"/>
              </a:ext>
            </a:extLst>
          </p:cNvPr>
          <p:cNvSpPr>
            <a:spLocks noChangeArrowheads="1"/>
          </p:cNvSpPr>
          <p:nvPr/>
        </p:nvSpPr>
        <p:spPr bwMode="auto">
          <a:xfrm>
            <a:off x="4406900" y="2628900"/>
            <a:ext cx="74613" cy="331788"/>
          </a:xfrm>
          <a:prstGeom prst="downArrow">
            <a:avLst>
              <a:gd name="adj1" fmla="val 50000"/>
              <a:gd name="adj2" fmla="val 111046"/>
            </a:avLst>
          </a:prstGeom>
          <a:solidFill>
            <a:srgbClr val="CCECFF"/>
          </a:solidFill>
          <a:ln w="38100">
            <a:solidFill>
              <a:schemeClr val="tx1"/>
            </a:solidFill>
            <a:miter lim="800000"/>
            <a:headEnd/>
            <a:tailEnd/>
          </a:ln>
        </p:spPr>
        <p:txBody>
          <a:bodyPr wrap="none" anchor="ctr"/>
          <a:lstStyle/>
          <a:p>
            <a:endParaRPr lang="zh-CN" altLang="en-US">
              <a:solidFill>
                <a:srgbClr val="000000"/>
              </a:solidFill>
              <a:sym typeface="黑体" panose="02010609060101010101" pitchFamily="49" charset="-122"/>
            </a:endParaRPr>
          </a:p>
        </p:txBody>
      </p:sp>
      <p:sp>
        <p:nvSpPr>
          <p:cNvPr id="30" name="Rectangle 30">
            <a:extLst>
              <a:ext uri="{FF2B5EF4-FFF2-40B4-BE49-F238E27FC236}">
                <a16:creationId xmlns:a16="http://schemas.microsoft.com/office/drawing/2014/main" id="{CE764094-CA12-473F-A038-5F04CBE2BBA4}"/>
              </a:ext>
            </a:extLst>
          </p:cNvPr>
          <p:cNvSpPr>
            <a:spLocks noChangeArrowheads="1"/>
          </p:cNvSpPr>
          <p:nvPr/>
        </p:nvSpPr>
        <p:spPr bwMode="auto">
          <a:xfrm>
            <a:off x="4013200" y="5803900"/>
            <a:ext cx="976313" cy="488950"/>
          </a:xfrm>
          <a:prstGeom prst="rect">
            <a:avLst/>
          </a:prstGeom>
          <a:solidFill>
            <a:srgbClr val="FFFF99"/>
          </a:solidFill>
          <a:ln w="9525">
            <a:solidFill>
              <a:schemeClr val="tx1"/>
            </a:solidFill>
            <a:miter lim="800000"/>
            <a:headEnd/>
            <a:tailEnd/>
          </a:ln>
        </p:spPr>
        <p:txBody>
          <a:bodyPr wrap="none" anchor="ctr"/>
          <a:lstStyle/>
          <a:p>
            <a:pPr algn="ctr"/>
            <a:r>
              <a:rPr lang="zh-CN" altLang="en-US" sz="1400" b="1">
                <a:solidFill>
                  <a:srgbClr val="000000"/>
                </a:solidFill>
                <a:sym typeface="Arial" panose="020B0604020202020204" pitchFamily="34" charset="0"/>
              </a:rPr>
              <a:t>风险管理</a:t>
            </a:r>
          </a:p>
          <a:p>
            <a:pPr algn="ctr"/>
            <a:r>
              <a:rPr lang="zh-CN" altLang="en-US" sz="1400" b="1">
                <a:solidFill>
                  <a:srgbClr val="000000"/>
                </a:solidFill>
                <a:sym typeface="Arial" panose="020B0604020202020204" pitchFamily="34" charset="0"/>
              </a:rPr>
              <a:t>策略</a:t>
            </a:r>
            <a:endParaRPr lang="zh-CN" altLang="en-US"/>
          </a:p>
        </p:txBody>
      </p:sp>
      <p:sp>
        <p:nvSpPr>
          <p:cNvPr id="31" name="AutoShape 31">
            <a:extLst>
              <a:ext uri="{FF2B5EF4-FFF2-40B4-BE49-F238E27FC236}">
                <a16:creationId xmlns:a16="http://schemas.microsoft.com/office/drawing/2014/main" id="{69228ACF-7E53-4826-8A46-905BE9D826A3}"/>
              </a:ext>
            </a:extLst>
          </p:cNvPr>
          <p:cNvSpPr>
            <a:spLocks noChangeArrowheads="1"/>
          </p:cNvSpPr>
          <p:nvPr/>
        </p:nvSpPr>
        <p:spPr bwMode="auto">
          <a:xfrm>
            <a:off x="4406900" y="5357813"/>
            <a:ext cx="74613" cy="447675"/>
          </a:xfrm>
          <a:prstGeom prst="downArrow">
            <a:avLst>
              <a:gd name="adj1" fmla="val 50000"/>
              <a:gd name="adj2" fmla="val 149999"/>
            </a:avLst>
          </a:prstGeom>
          <a:solidFill>
            <a:srgbClr val="CCECFF"/>
          </a:solidFill>
          <a:ln w="38100">
            <a:solidFill>
              <a:schemeClr val="tx1"/>
            </a:solidFill>
            <a:miter lim="800000"/>
            <a:headEnd/>
            <a:tailEnd/>
          </a:ln>
        </p:spPr>
        <p:txBody>
          <a:bodyPr wrap="none" anchor="ctr"/>
          <a:lstStyle/>
          <a:p>
            <a:endParaRPr lang="zh-CN" altLang="en-US">
              <a:solidFill>
                <a:srgbClr val="000000"/>
              </a:solidFill>
              <a:sym typeface="黑体" panose="02010609060101010101" pitchFamily="49" charset="-122"/>
            </a:endParaRPr>
          </a:p>
        </p:txBody>
      </p:sp>
      <p:sp>
        <p:nvSpPr>
          <p:cNvPr id="32" name="AutoShape 32">
            <a:extLst>
              <a:ext uri="{FF2B5EF4-FFF2-40B4-BE49-F238E27FC236}">
                <a16:creationId xmlns:a16="http://schemas.microsoft.com/office/drawing/2014/main" id="{DB4AD4CB-C632-4E3A-AD6D-12AD41EF2111}"/>
              </a:ext>
            </a:extLst>
          </p:cNvPr>
          <p:cNvSpPr>
            <a:spLocks noChangeArrowheads="1"/>
          </p:cNvSpPr>
          <p:nvPr/>
        </p:nvSpPr>
        <p:spPr bwMode="auto">
          <a:xfrm>
            <a:off x="7094538" y="1509713"/>
            <a:ext cx="1255712" cy="365125"/>
          </a:xfrm>
          <a:prstGeom prst="homePlate">
            <a:avLst>
              <a:gd name="adj" fmla="val 86042"/>
            </a:avLst>
          </a:prstGeom>
          <a:solidFill>
            <a:srgbClr val="FFCC99"/>
          </a:solidFill>
          <a:ln w="9525">
            <a:solidFill>
              <a:schemeClr val="tx1"/>
            </a:solidFill>
            <a:miter lim="800000"/>
            <a:headEnd/>
            <a:tailEnd/>
          </a:ln>
        </p:spPr>
        <p:txBody>
          <a:bodyPr wrap="none" anchor="ctr"/>
          <a:lstStyle/>
          <a:p>
            <a:pPr algn="ctr"/>
            <a:r>
              <a:rPr lang="zh-CN" altLang="en-US" sz="1400" b="1">
                <a:solidFill>
                  <a:srgbClr val="000000"/>
                </a:solidFill>
                <a:sym typeface="Arial" panose="020B0604020202020204" pitchFamily="34" charset="0"/>
              </a:rPr>
              <a:t>体系运行</a:t>
            </a:r>
            <a:endParaRPr lang="zh-CN" altLang="en-US"/>
          </a:p>
        </p:txBody>
      </p:sp>
      <p:grpSp>
        <p:nvGrpSpPr>
          <p:cNvPr id="33" name="Group 33">
            <a:extLst>
              <a:ext uri="{FF2B5EF4-FFF2-40B4-BE49-F238E27FC236}">
                <a16:creationId xmlns:a16="http://schemas.microsoft.com/office/drawing/2014/main" id="{175B9DCF-B57B-4B13-9B70-A82086F6CD71}"/>
              </a:ext>
            </a:extLst>
          </p:cNvPr>
          <p:cNvGrpSpPr>
            <a:grpSpLocks/>
          </p:cNvGrpSpPr>
          <p:nvPr/>
        </p:nvGrpSpPr>
        <p:grpSpPr bwMode="auto">
          <a:xfrm>
            <a:off x="5462588" y="1957388"/>
            <a:ext cx="1257300" cy="4824412"/>
            <a:chOff x="0" y="0"/>
            <a:chExt cx="817" cy="3583"/>
          </a:xfrm>
        </p:grpSpPr>
        <p:sp>
          <p:nvSpPr>
            <p:cNvPr id="34" name="Rectangle 34">
              <a:extLst>
                <a:ext uri="{FF2B5EF4-FFF2-40B4-BE49-F238E27FC236}">
                  <a16:creationId xmlns:a16="http://schemas.microsoft.com/office/drawing/2014/main" id="{5D2535D9-7680-4440-9354-C5F96B2951E6}"/>
                </a:ext>
              </a:extLst>
            </p:cNvPr>
            <p:cNvSpPr>
              <a:spLocks noChangeArrowheads="1"/>
            </p:cNvSpPr>
            <p:nvPr/>
          </p:nvSpPr>
          <p:spPr bwMode="auto">
            <a:xfrm>
              <a:off x="0" y="0"/>
              <a:ext cx="817" cy="3583"/>
            </a:xfrm>
            <a:prstGeom prst="rect">
              <a:avLst/>
            </a:prstGeom>
            <a:solidFill>
              <a:srgbClr val="FFCCCC"/>
            </a:solidFill>
            <a:ln w="9525">
              <a:solidFill>
                <a:schemeClr val="tx1"/>
              </a:solidFill>
              <a:miter lim="800000"/>
              <a:headEnd/>
              <a:tailEnd/>
            </a:ln>
          </p:spPr>
          <p:txBody>
            <a:bodyPr wrap="none" anchor="ctr"/>
            <a:lstStyle/>
            <a:p>
              <a:endParaRPr lang="zh-CN" altLang="en-US">
                <a:solidFill>
                  <a:srgbClr val="000000"/>
                </a:solidFill>
                <a:sym typeface="黑体" panose="02010609060101010101" pitchFamily="49" charset="-122"/>
              </a:endParaRPr>
            </a:p>
          </p:txBody>
        </p:sp>
        <p:sp>
          <p:nvSpPr>
            <p:cNvPr id="35" name="Rectangle 35">
              <a:extLst>
                <a:ext uri="{FF2B5EF4-FFF2-40B4-BE49-F238E27FC236}">
                  <a16:creationId xmlns:a16="http://schemas.microsoft.com/office/drawing/2014/main" id="{231E39D4-2BCB-42C5-B43B-497EB02B2D41}"/>
                </a:ext>
              </a:extLst>
            </p:cNvPr>
            <p:cNvSpPr>
              <a:spLocks noChangeArrowheads="1"/>
            </p:cNvSpPr>
            <p:nvPr/>
          </p:nvSpPr>
          <p:spPr bwMode="auto">
            <a:xfrm>
              <a:off x="91" y="680"/>
              <a:ext cx="635" cy="363"/>
            </a:xfrm>
            <a:prstGeom prst="rect">
              <a:avLst/>
            </a:prstGeom>
            <a:solidFill>
              <a:srgbClr val="FFFF99"/>
            </a:solidFill>
            <a:ln w="9525">
              <a:solidFill>
                <a:schemeClr val="tx1"/>
              </a:solidFill>
              <a:miter lim="800000"/>
              <a:headEnd/>
              <a:tailEnd/>
            </a:ln>
          </p:spPr>
          <p:txBody>
            <a:bodyPr wrap="none" anchor="ctr"/>
            <a:lstStyle/>
            <a:p>
              <a:pPr algn="ctr"/>
              <a:r>
                <a:rPr lang="zh-CN" altLang="en-US" sz="1400" b="1">
                  <a:solidFill>
                    <a:srgbClr val="000000"/>
                  </a:solidFill>
                  <a:sym typeface="Arial" panose="020B0604020202020204" pitchFamily="34" charset="0"/>
                </a:rPr>
                <a:t>体系文档</a:t>
              </a:r>
            </a:p>
            <a:p>
              <a:pPr algn="ctr"/>
              <a:r>
                <a:rPr lang="zh-CN" altLang="en-US" sz="1400" b="1">
                  <a:solidFill>
                    <a:srgbClr val="000000"/>
                  </a:solidFill>
                  <a:sym typeface="Arial" panose="020B0604020202020204" pitchFamily="34" charset="0"/>
                </a:rPr>
                <a:t>编写</a:t>
              </a:r>
              <a:endParaRPr lang="zh-CN" altLang="en-US"/>
            </a:p>
          </p:txBody>
        </p:sp>
        <p:sp>
          <p:nvSpPr>
            <p:cNvPr id="36" name="Rectangle 36">
              <a:extLst>
                <a:ext uri="{FF2B5EF4-FFF2-40B4-BE49-F238E27FC236}">
                  <a16:creationId xmlns:a16="http://schemas.microsoft.com/office/drawing/2014/main" id="{274295BD-12BD-46EF-AC6F-BDEE75359E35}"/>
                </a:ext>
              </a:extLst>
            </p:cNvPr>
            <p:cNvSpPr>
              <a:spLocks noChangeArrowheads="1"/>
            </p:cNvSpPr>
            <p:nvPr/>
          </p:nvSpPr>
          <p:spPr bwMode="auto">
            <a:xfrm>
              <a:off x="91" y="136"/>
              <a:ext cx="635" cy="363"/>
            </a:xfrm>
            <a:prstGeom prst="rect">
              <a:avLst/>
            </a:prstGeom>
            <a:solidFill>
              <a:srgbClr val="FFFF99"/>
            </a:solidFill>
            <a:ln w="9525">
              <a:solidFill>
                <a:schemeClr val="tx1"/>
              </a:solidFill>
              <a:miter lim="800000"/>
              <a:headEnd/>
              <a:tailEnd/>
            </a:ln>
          </p:spPr>
          <p:txBody>
            <a:bodyPr wrap="none" anchor="ctr"/>
            <a:lstStyle/>
            <a:p>
              <a:pPr algn="ctr"/>
              <a:r>
                <a:rPr lang="zh-CN" altLang="en-US" sz="1400" b="1">
                  <a:solidFill>
                    <a:srgbClr val="000000"/>
                  </a:solidFill>
                  <a:sym typeface="Arial" panose="020B0604020202020204" pitchFamily="34" charset="0"/>
                </a:rPr>
                <a:t>培训</a:t>
              </a:r>
              <a:endParaRPr lang="zh-CN" altLang="en-US"/>
            </a:p>
          </p:txBody>
        </p:sp>
        <p:sp>
          <p:nvSpPr>
            <p:cNvPr id="37" name="Rectangle 37">
              <a:extLst>
                <a:ext uri="{FF2B5EF4-FFF2-40B4-BE49-F238E27FC236}">
                  <a16:creationId xmlns:a16="http://schemas.microsoft.com/office/drawing/2014/main" id="{746E21B5-94F7-4FFB-AE56-DEB0037EBEF3}"/>
                </a:ext>
              </a:extLst>
            </p:cNvPr>
            <p:cNvSpPr>
              <a:spLocks noChangeArrowheads="1"/>
            </p:cNvSpPr>
            <p:nvPr/>
          </p:nvSpPr>
          <p:spPr bwMode="auto">
            <a:xfrm>
              <a:off x="91" y="1224"/>
              <a:ext cx="635" cy="363"/>
            </a:xfrm>
            <a:prstGeom prst="rect">
              <a:avLst/>
            </a:prstGeom>
            <a:solidFill>
              <a:srgbClr val="FFFF99"/>
            </a:solidFill>
            <a:ln w="9525">
              <a:solidFill>
                <a:schemeClr val="tx1"/>
              </a:solidFill>
              <a:miter lim="800000"/>
              <a:headEnd/>
              <a:tailEnd/>
            </a:ln>
          </p:spPr>
          <p:txBody>
            <a:bodyPr wrap="none" anchor="ctr"/>
            <a:lstStyle/>
            <a:p>
              <a:pPr algn="ctr"/>
              <a:r>
                <a:rPr lang="zh-CN" altLang="en-US" sz="1400" b="1">
                  <a:solidFill>
                    <a:srgbClr val="000000"/>
                  </a:solidFill>
                  <a:sym typeface="Arial" panose="020B0604020202020204" pitchFamily="34" charset="0"/>
                </a:rPr>
                <a:t>完善治理</a:t>
              </a:r>
            </a:p>
            <a:p>
              <a:pPr algn="ctr"/>
              <a:r>
                <a:rPr lang="zh-CN" altLang="en-US" sz="1400" b="1">
                  <a:solidFill>
                    <a:srgbClr val="000000"/>
                  </a:solidFill>
                  <a:sym typeface="Arial" panose="020B0604020202020204" pitchFamily="34" charset="0"/>
                </a:rPr>
                <a:t>机制</a:t>
              </a:r>
              <a:endParaRPr lang="zh-CN" altLang="en-US"/>
            </a:p>
          </p:txBody>
        </p:sp>
        <p:sp>
          <p:nvSpPr>
            <p:cNvPr id="38" name="AutoShape 38">
              <a:extLst>
                <a:ext uri="{FF2B5EF4-FFF2-40B4-BE49-F238E27FC236}">
                  <a16:creationId xmlns:a16="http://schemas.microsoft.com/office/drawing/2014/main" id="{E418B0A6-C9FE-4FEF-814C-12ED39FC0A2F}"/>
                </a:ext>
              </a:extLst>
            </p:cNvPr>
            <p:cNvSpPr>
              <a:spLocks noChangeArrowheads="1"/>
            </p:cNvSpPr>
            <p:nvPr/>
          </p:nvSpPr>
          <p:spPr bwMode="auto">
            <a:xfrm>
              <a:off x="363" y="499"/>
              <a:ext cx="46" cy="182"/>
            </a:xfrm>
            <a:prstGeom prst="downArrow">
              <a:avLst>
                <a:gd name="adj1" fmla="val 50000"/>
                <a:gd name="adj2" fmla="val 98895"/>
              </a:avLst>
            </a:prstGeom>
            <a:solidFill>
              <a:srgbClr val="CCECFF"/>
            </a:solidFill>
            <a:ln w="38100">
              <a:solidFill>
                <a:schemeClr val="tx1"/>
              </a:solidFill>
              <a:miter lim="800000"/>
              <a:headEnd/>
              <a:tailEnd/>
            </a:ln>
          </p:spPr>
          <p:txBody>
            <a:bodyPr wrap="none" anchor="ctr"/>
            <a:lstStyle/>
            <a:p>
              <a:endParaRPr lang="zh-CN" altLang="en-US">
                <a:solidFill>
                  <a:srgbClr val="000000"/>
                </a:solidFill>
                <a:sym typeface="黑体" panose="02010609060101010101" pitchFamily="49" charset="-122"/>
              </a:endParaRPr>
            </a:p>
          </p:txBody>
        </p:sp>
        <p:sp>
          <p:nvSpPr>
            <p:cNvPr id="39" name="AutoShape 39">
              <a:extLst>
                <a:ext uri="{FF2B5EF4-FFF2-40B4-BE49-F238E27FC236}">
                  <a16:creationId xmlns:a16="http://schemas.microsoft.com/office/drawing/2014/main" id="{90A49198-945B-43B2-8907-C88C7BBF958C}"/>
                </a:ext>
              </a:extLst>
            </p:cNvPr>
            <p:cNvSpPr>
              <a:spLocks noChangeArrowheads="1"/>
            </p:cNvSpPr>
            <p:nvPr/>
          </p:nvSpPr>
          <p:spPr bwMode="auto">
            <a:xfrm>
              <a:off x="363" y="1043"/>
              <a:ext cx="46" cy="182"/>
            </a:xfrm>
            <a:prstGeom prst="downArrow">
              <a:avLst>
                <a:gd name="adj1" fmla="val 50000"/>
                <a:gd name="adj2" fmla="val 98895"/>
              </a:avLst>
            </a:prstGeom>
            <a:solidFill>
              <a:srgbClr val="CCECFF"/>
            </a:solidFill>
            <a:ln w="38100">
              <a:solidFill>
                <a:schemeClr val="tx1"/>
              </a:solidFill>
              <a:miter lim="800000"/>
              <a:headEnd/>
              <a:tailEnd/>
            </a:ln>
          </p:spPr>
          <p:txBody>
            <a:bodyPr wrap="none" anchor="ctr"/>
            <a:lstStyle/>
            <a:p>
              <a:endParaRPr lang="zh-CN" altLang="en-US">
                <a:solidFill>
                  <a:srgbClr val="000000"/>
                </a:solidFill>
                <a:sym typeface="黑体" panose="02010609060101010101" pitchFamily="49" charset="-122"/>
              </a:endParaRPr>
            </a:p>
          </p:txBody>
        </p:sp>
        <p:sp>
          <p:nvSpPr>
            <p:cNvPr id="40" name="Rectangle 40">
              <a:extLst>
                <a:ext uri="{FF2B5EF4-FFF2-40B4-BE49-F238E27FC236}">
                  <a16:creationId xmlns:a16="http://schemas.microsoft.com/office/drawing/2014/main" id="{E770B405-52A2-4D27-A05E-A4B673D2A795}"/>
                </a:ext>
              </a:extLst>
            </p:cNvPr>
            <p:cNvSpPr>
              <a:spLocks noChangeArrowheads="1"/>
            </p:cNvSpPr>
            <p:nvPr/>
          </p:nvSpPr>
          <p:spPr bwMode="auto">
            <a:xfrm>
              <a:off x="91" y="1769"/>
              <a:ext cx="635" cy="363"/>
            </a:xfrm>
            <a:prstGeom prst="rect">
              <a:avLst/>
            </a:prstGeom>
            <a:solidFill>
              <a:srgbClr val="FFFF99"/>
            </a:solidFill>
            <a:ln w="9525">
              <a:solidFill>
                <a:schemeClr val="tx1"/>
              </a:solidFill>
              <a:miter lim="800000"/>
              <a:headEnd/>
              <a:tailEnd/>
            </a:ln>
          </p:spPr>
          <p:txBody>
            <a:bodyPr wrap="none" anchor="ctr"/>
            <a:lstStyle/>
            <a:p>
              <a:pPr algn="ctr"/>
              <a:r>
                <a:rPr lang="zh-CN" altLang="en-US" sz="1400" b="1">
                  <a:solidFill>
                    <a:srgbClr val="000000"/>
                  </a:solidFill>
                  <a:sym typeface="Arial" panose="020B0604020202020204" pitchFamily="34" charset="0"/>
                </a:rPr>
                <a:t>建立</a:t>
              </a:r>
            </a:p>
            <a:p>
              <a:pPr algn="ctr"/>
              <a:r>
                <a:rPr lang="zh-CN" altLang="en-US" sz="1400" b="1">
                  <a:solidFill>
                    <a:srgbClr val="000000"/>
                  </a:solidFill>
                  <a:sym typeface="Arial" panose="020B0604020202020204" pitchFamily="34" charset="0"/>
                </a:rPr>
                <a:t>安全组织</a:t>
              </a:r>
              <a:endParaRPr lang="zh-CN" altLang="en-US"/>
            </a:p>
          </p:txBody>
        </p:sp>
        <p:sp>
          <p:nvSpPr>
            <p:cNvPr id="41" name="AutoShape 41">
              <a:extLst>
                <a:ext uri="{FF2B5EF4-FFF2-40B4-BE49-F238E27FC236}">
                  <a16:creationId xmlns:a16="http://schemas.microsoft.com/office/drawing/2014/main" id="{E34790E8-1B77-4E9E-9A2A-F6B886BD8868}"/>
                </a:ext>
              </a:extLst>
            </p:cNvPr>
            <p:cNvSpPr>
              <a:spLocks noChangeArrowheads="1"/>
            </p:cNvSpPr>
            <p:nvPr/>
          </p:nvSpPr>
          <p:spPr bwMode="auto">
            <a:xfrm>
              <a:off x="363" y="1587"/>
              <a:ext cx="46" cy="182"/>
            </a:xfrm>
            <a:prstGeom prst="downArrow">
              <a:avLst>
                <a:gd name="adj1" fmla="val 50000"/>
                <a:gd name="adj2" fmla="val 98895"/>
              </a:avLst>
            </a:prstGeom>
            <a:solidFill>
              <a:srgbClr val="CCECFF"/>
            </a:solidFill>
            <a:ln w="38100">
              <a:solidFill>
                <a:schemeClr val="tx1"/>
              </a:solidFill>
              <a:miter lim="800000"/>
              <a:headEnd/>
              <a:tailEnd/>
            </a:ln>
          </p:spPr>
          <p:txBody>
            <a:bodyPr wrap="none" anchor="ctr"/>
            <a:lstStyle/>
            <a:p>
              <a:endParaRPr lang="zh-CN" altLang="en-US">
                <a:solidFill>
                  <a:srgbClr val="000000"/>
                </a:solidFill>
                <a:sym typeface="黑体" panose="02010609060101010101" pitchFamily="49" charset="-122"/>
              </a:endParaRPr>
            </a:p>
          </p:txBody>
        </p:sp>
        <p:sp>
          <p:nvSpPr>
            <p:cNvPr id="42" name="Rectangle 42">
              <a:extLst>
                <a:ext uri="{FF2B5EF4-FFF2-40B4-BE49-F238E27FC236}">
                  <a16:creationId xmlns:a16="http://schemas.microsoft.com/office/drawing/2014/main" id="{64D522E4-9541-4E1A-892B-D01CD498C1C0}"/>
                </a:ext>
              </a:extLst>
            </p:cNvPr>
            <p:cNvSpPr>
              <a:spLocks noChangeArrowheads="1"/>
            </p:cNvSpPr>
            <p:nvPr/>
          </p:nvSpPr>
          <p:spPr bwMode="auto">
            <a:xfrm>
              <a:off x="91" y="2313"/>
              <a:ext cx="635" cy="363"/>
            </a:xfrm>
            <a:prstGeom prst="rect">
              <a:avLst/>
            </a:prstGeom>
            <a:solidFill>
              <a:srgbClr val="FFFF99"/>
            </a:solidFill>
            <a:ln w="9525">
              <a:solidFill>
                <a:schemeClr val="tx1"/>
              </a:solidFill>
              <a:miter lim="800000"/>
              <a:headEnd/>
              <a:tailEnd/>
            </a:ln>
          </p:spPr>
          <p:txBody>
            <a:bodyPr wrap="none" anchor="ctr"/>
            <a:lstStyle/>
            <a:p>
              <a:pPr algn="ctr"/>
              <a:r>
                <a:rPr lang="zh-CN" altLang="en-US" sz="1400" b="1">
                  <a:solidFill>
                    <a:srgbClr val="000000"/>
                  </a:solidFill>
                  <a:sym typeface="Arial" panose="020B0604020202020204" pitchFamily="34" charset="0"/>
                </a:rPr>
                <a:t>资产保护</a:t>
              </a:r>
              <a:endParaRPr lang="zh-CN" altLang="en-US"/>
            </a:p>
          </p:txBody>
        </p:sp>
        <p:sp>
          <p:nvSpPr>
            <p:cNvPr id="43" name="AutoShape 43">
              <a:extLst>
                <a:ext uri="{FF2B5EF4-FFF2-40B4-BE49-F238E27FC236}">
                  <a16:creationId xmlns:a16="http://schemas.microsoft.com/office/drawing/2014/main" id="{25913EFD-9822-43C4-B349-F6C034C4D079}"/>
                </a:ext>
              </a:extLst>
            </p:cNvPr>
            <p:cNvSpPr>
              <a:spLocks noChangeArrowheads="1"/>
            </p:cNvSpPr>
            <p:nvPr/>
          </p:nvSpPr>
          <p:spPr bwMode="auto">
            <a:xfrm>
              <a:off x="363" y="2132"/>
              <a:ext cx="46" cy="182"/>
            </a:xfrm>
            <a:prstGeom prst="downArrow">
              <a:avLst>
                <a:gd name="adj1" fmla="val 50000"/>
                <a:gd name="adj2" fmla="val 98895"/>
              </a:avLst>
            </a:prstGeom>
            <a:solidFill>
              <a:srgbClr val="CCECFF"/>
            </a:solidFill>
            <a:ln w="38100">
              <a:solidFill>
                <a:schemeClr val="tx1"/>
              </a:solidFill>
              <a:miter lim="800000"/>
              <a:headEnd/>
              <a:tailEnd/>
            </a:ln>
          </p:spPr>
          <p:txBody>
            <a:bodyPr wrap="none" anchor="ctr"/>
            <a:lstStyle/>
            <a:p>
              <a:endParaRPr lang="zh-CN" altLang="en-US">
                <a:solidFill>
                  <a:srgbClr val="000000"/>
                </a:solidFill>
                <a:sym typeface="黑体" panose="02010609060101010101" pitchFamily="49" charset="-122"/>
              </a:endParaRPr>
            </a:p>
          </p:txBody>
        </p:sp>
        <p:sp>
          <p:nvSpPr>
            <p:cNvPr id="44" name="Rectangle 44">
              <a:extLst>
                <a:ext uri="{FF2B5EF4-FFF2-40B4-BE49-F238E27FC236}">
                  <a16:creationId xmlns:a16="http://schemas.microsoft.com/office/drawing/2014/main" id="{4D24FF7B-B29F-4965-BCE3-5ACB38BA63FE}"/>
                </a:ext>
              </a:extLst>
            </p:cNvPr>
            <p:cNvSpPr>
              <a:spLocks noChangeArrowheads="1"/>
            </p:cNvSpPr>
            <p:nvPr/>
          </p:nvSpPr>
          <p:spPr bwMode="auto">
            <a:xfrm>
              <a:off x="91" y="2857"/>
              <a:ext cx="635" cy="363"/>
            </a:xfrm>
            <a:prstGeom prst="rect">
              <a:avLst/>
            </a:prstGeom>
            <a:solidFill>
              <a:srgbClr val="FFFF99"/>
            </a:solidFill>
            <a:ln w="9525">
              <a:solidFill>
                <a:schemeClr val="tx1"/>
              </a:solidFill>
              <a:miter lim="800000"/>
              <a:headEnd/>
              <a:tailEnd/>
            </a:ln>
          </p:spPr>
          <p:txBody>
            <a:bodyPr wrap="none" anchor="ctr"/>
            <a:lstStyle/>
            <a:p>
              <a:pPr algn="ctr"/>
              <a:r>
                <a:rPr lang="zh-CN" altLang="en-US" sz="1400" b="1">
                  <a:solidFill>
                    <a:srgbClr val="000000"/>
                  </a:solidFill>
                  <a:sym typeface="Arial" panose="020B0604020202020204" pitchFamily="34" charset="0"/>
                </a:rPr>
                <a:t>过程改进</a:t>
              </a:r>
              <a:endParaRPr lang="zh-CN" altLang="en-US"/>
            </a:p>
          </p:txBody>
        </p:sp>
        <p:sp>
          <p:nvSpPr>
            <p:cNvPr id="45" name="AutoShape 45">
              <a:extLst>
                <a:ext uri="{FF2B5EF4-FFF2-40B4-BE49-F238E27FC236}">
                  <a16:creationId xmlns:a16="http://schemas.microsoft.com/office/drawing/2014/main" id="{19D25E08-8CD3-4499-AD64-4044F65C0C15}"/>
                </a:ext>
              </a:extLst>
            </p:cNvPr>
            <p:cNvSpPr>
              <a:spLocks noChangeArrowheads="1"/>
            </p:cNvSpPr>
            <p:nvPr/>
          </p:nvSpPr>
          <p:spPr bwMode="auto">
            <a:xfrm>
              <a:off x="363" y="2676"/>
              <a:ext cx="46" cy="182"/>
            </a:xfrm>
            <a:prstGeom prst="downArrow">
              <a:avLst>
                <a:gd name="adj1" fmla="val 50000"/>
                <a:gd name="adj2" fmla="val 98895"/>
              </a:avLst>
            </a:prstGeom>
            <a:solidFill>
              <a:srgbClr val="CCECFF"/>
            </a:solidFill>
            <a:ln w="38100">
              <a:solidFill>
                <a:schemeClr val="tx1"/>
              </a:solidFill>
              <a:miter lim="800000"/>
              <a:headEnd/>
              <a:tailEnd/>
            </a:ln>
          </p:spPr>
          <p:txBody>
            <a:bodyPr wrap="none" anchor="ctr"/>
            <a:lstStyle/>
            <a:p>
              <a:endParaRPr lang="zh-CN" altLang="en-US">
                <a:solidFill>
                  <a:srgbClr val="000000"/>
                </a:solidFill>
                <a:sym typeface="黑体" panose="02010609060101010101" pitchFamily="49" charset="-122"/>
              </a:endParaRPr>
            </a:p>
          </p:txBody>
        </p:sp>
      </p:grpSp>
      <p:grpSp>
        <p:nvGrpSpPr>
          <p:cNvPr id="46" name="Group 46">
            <a:extLst>
              <a:ext uri="{FF2B5EF4-FFF2-40B4-BE49-F238E27FC236}">
                <a16:creationId xmlns:a16="http://schemas.microsoft.com/office/drawing/2014/main" id="{5FF3D62A-0957-45CF-B9AD-510A25ED23B0}"/>
              </a:ext>
            </a:extLst>
          </p:cNvPr>
          <p:cNvGrpSpPr>
            <a:grpSpLocks/>
          </p:cNvGrpSpPr>
          <p:nvPr/>
        </p:nvGrpSpPr>
        <p:grpSpPr bwMode="auto">
          <a:xfrm>
            <a:off x="7046913" y="1957388"/>
            <a:ext cx="1257300" cy="4824412"/>
            <a:chOff x="0" y="0"/>
            <a:chExt cx="817" cy="3583"/>
          </a:xfrm>
        </p:grpSpPr>
        <p:sp>
          <p:nvSpPr>
            <p:cNvPr id="47" name="Rectangle 47">
              <a:extLst>
                <a:ext uri="{FF2B5EF4-FFF2-40B4-BE49-F238E27FC236}">
                  <a16:creationId xmlns:a16="http://schemas.microsoft.com/office/drawing/2014/main" id="{5338174B-C06C-44CA-887F-B08DC345E249}"/>
                </a:ext>
              </a:extLst>
            </p:cNvPr>
            <p:cNvSpPr>
              <a:spLocks noChangeArrowheads="1"/>
            </p:cNvSpPr>
            <p:nvPr/>
          </p:nvSpPr>
          <p:spPr bwMode="auto">
            <a:xfrm>
              <a:off x="0" y="0"/>
              <a:ext cx="817" cy="3583"/>
            </a:xfrm>
            <a:prstGeom prst="rect">
              <a:avLst/>
            </a:prstGeom>
            <a:solidFill>
              <a:srgbClr val="FFCC99"/>
            </a:solidFill>
            <a:ln w="9525">
              <a:solidFill>
                <a:schemeClr val="tx1"/>
              </a:solidFill>
              <a:miter lim="800000"/>
              <a:headEnd/>
              <a:tailEnd/>
            </a:ln>
          </p:spPr>
          <p:txBody>
            <a:bodyPr wrap="none" anchor="ctr"/>
            <a:lstStyle/>
            <a:p>
              <a:endParaRPr lang="zh-CN" altLang="en-US">
                <a:solidFill>
                  <a:srgbClr val="000000"/>
                </a:solidFill>
                <a:sym typeface="黑体" panose="02010609060101010101" pitchFamily="49" charset="-122"/>
              </a:endParaRPr>
            </a:p>
          </p:txBody>
        </p:sp>
        <p:sp>
          <p:nvSpPr>
            <p:cNvPr id="48" name="Rectangle 48">
              <a:extLst>
                <a:ext uri="{FF2B5EF4-FFF2-40B4-BE49-F238E27FC236}">
                  <a16:creationId xmlns:a16="http://schemas.microsoft.com/office/drawing/2014/main" id="{3D33B58B-11C4-4C45-BF79-F7AA95BDCF77}"/>
                </a:ext>
              </a:extLst>
            </p:cNvPr>
            <p:cNvSpPr>
              <a:spLocks noChangeArrowheads="1"/>
            </p:cNvSpPr>
            <p:nvPr/>
          </p:nvSpPr>
          <p:spPr bwMode="auto">
            <a:xfrm>
              <a:off x="91" y="680"/>
              <a:ext cx="635" cy="363"/>
            </a:xfrm>
            <a:prstGeom prst="rect">
              <a:avLst/>
            </a:prstGeom>
            <a:solidFill>
              <a:srgbClr val="FFFF99"/>
            </a:solidFill>
            <a:ln w="9525">
              <a:solidFill>
                <a:schemeClr val="tx1"/>
              </a:solidFill>
              <a:miter lim="800000"/>
              <a:headEnd/>
              <a:tailEnd/>
            </a:ln>
          </p:spPr>
          <p:txBody>
            <a:bodyPr wrap="none" anchor="ctr"/>
            <a:lstStyle/>
            <a:p>
              <a:pPr algn="ctr"/>
              <a:r>
                <a:rPr lang="zh-CN" altLang="en-US" sz="1400" b="1">
                  <a:solidFill>
                    <a:srgbClr val="000000"/>
                  </a:solidFill>
                  <a:sym typeface="Arial" panose="020B0604020202020204" pitchFamily="34" charset="0"/>
                </a:rPr>
                <a:t>体系试运行</a:t>
              </a:r>
              <a:endParaRPr lang="zh-CN" altLang="en-US"/>
            </a:p>
          </p:txBody>
        </p:sp>
        <p:sp>
          <p:nvSpPr>
            <p:cNvPr id="49" name="Rectangle 49">
              <a:extLst>
                <a:ext uri="{FF2B5EF4-FFF2-40B4-BE49-F238E27FC236}">
                  <a16:creationId xmlns:a16="http://schemas.microsoft.com/office/drawing/2014/main" id="{D4BC4EA1-2822-49B4-893F-BFCECBBA3232}"/>
                </a:ext>
              </a:extLst>
            </p:cNvPr>
            <p:cNvSpPr>
              <a:spLocks noChangeArrowheads="1"/>
            </p:cNvSpPr>
            <p:nvPr/>
          </p:nvSpPr>
          <p:spPr bwMode="auto">
            <a:xfrm>
              <a:off x="91" y="2313"/>
              <a:ext cx="635" cy="363"/>
            </a:xfrm>
            <a:prstGeom prst="rect">
              <a:avLst/>
            </a:prstGeom>
            <a:solidFill>
              <a:srgbClr val="FFFF99"/>
            </a:solidFill>
            <a:ln w="9525">
              <a:solidFill>
                <a:schemeClr val="tx1"/>
              </a:solidFill>
              <a:miter lim="800000"/>
              <a:headEnd/>
              <a:tailEnd/>
            </a:ln>
          </p:spPr>
          <p:txBody>
            <a:bodyPr wrap="none" anchor="ctr"/>
            <a:lstStyle/>
            <a:p>
              <a:pPr algn="ctr"/>
              <a:r>
                <a:rPr lang="zh-CN" altLang="en-US" sz="1400" b="1">
                  <a:solidFill>
                    <a:srgbClr val="000000"/>
                  </a:solidFill>
                  <a:sym typeface="Arial" panose="020B0604020202020204" pitchFamily="34" charset="0"/>
                </a:rPr>
                <a:t>体系</a:t>
              </a:r>
            </a:p>
            <a:p>
              <a:pPr algn="ctr"/>
              <a:r>
                <a:rPr lang="zh-CN" altLang="en-US" sz="1400" b="1">
                  <a:solidFill>
                    <a:srgbClr val="000000"/>
                  </a:solidFill>
                  <a:sym typeface="Arial" panose="020B0604020202020204" pitchFamily="34" charset="0"/>
                </a:rPr>
                <a:t>正式运行</a:t>
              </a:r>
              <a:endParaRPr lang="zh-CN" altLang="en-US"/>
            </a:p>
          </p:txBody>
        </p:sp>
        <p:sp>
          <p:nvSpPr>
            <p:cNvPr id="50" name="Rectangle 50">
              <a:extLst>
                <a:ext uri="{FF2B5EF4-FFF2-40B4-BE49-F238E27FC236}">
                  <a16:creationId xmlns:a16="http://schemas.microsoft.com/office/drawing/2014/main" id="{E98147F7-FF19-46F7-90C2-C89D895D0B35}"/>
                </a:ext>
              </a:extLst>
            </p:cNvPr>
            <p:cNvSpPr>
              <a:spLocks noChangeArrowheads="1"/>
            </p:cNvSpPr>
            <p:nvPr/>
          </p:nvSpPr>
          <p:spPr bwMode="auto">
            <a:xfrm>
              <a:off x="91" y="1224"/>
              <a:ext cx="635" cy="363"/>
            </a:xfrm>
            <a:prstGeom prst="rect">
              <a:avLst/>
            </a:prstGeom>
            <a:solidFill>
              <a:srgbClr val="FFFF99"/>
            </a:solidFill>
            <a:ln w="9525">
              <a:solidFill>
                <a:schemeClr val="tx1"/>
              </a:solidFill>
              <a:miter lim="800000"/>
              <a:headEnd/>
              <a:tailEnd/>
            </a:ln>
          </p:spPr>
          <p:txBody>
            <a:bodyPr wrap="none" anchor="ctr"/>
            <a:lstStyle/>
            <a:p>
              <a:pPr algn="ctr"/>
              <a:r>
                <a:rPr lang="zh-CN" altLang="en-US" sz="1400" b="1">
                  <a:solidFill>
                    <a:srgbClr val="000000"/>
                  </a:solidFill>
                  <a:sym typeface="Arial" panose="020B0604020202020204" pitchFamily="34" charset="0"/>
                </a:rPr>
                <a:t>建立体系</a:t>
              </a:r>
            </a:p>
            <a:p>
              <a:pPr algn="ctr"/>
              <a:r>
                <a:rPr lang="zh-CN" altLang="en-US" sz="1400" b="1">
                  <a:solidFill>
                    <a:srgbClr val="000000"/>
                  </a:solidFill>
                  <a:sym typeface="Arial" panose="020B0604020202020204" pitchFamily="34" charset="0"/>
                </a:rPr>
                <a:t>审核机制</a:t>
              </a:r>
              <a:endParaRPr lang="zh-CN" altLang="en-US"/>
            </a:p>
          </p:txBody>
        </p:sp>
        <p:sp>
          <p:nvSpPr>
            <p:cNvPr id="51" name="Rectangle 51">
              <a:extLst>
                <a:ext uri="{FF2B5EF4-FFF2-40B4-BE49-F238E27FC236}">
                  <a16:creationId xmlns:a16="http://schemas.microsoft.com/office/drawing/2014/main" id="{1DABDFDB-B979-4D92-8403-5CEF20ECDC52}"/>
                </a:ext>
              </a:extLst>
            </p:cNvPr>
            <p:cNvSpPr>
              <a:spLocks noChangeArrowheads="1"/>
            </p:cNvSpPr>
            <p:nvPr/>
          </p:nvSpPr>
          <p:spPr bwMode="auto">
            <a:xfrm>
              <a:off x="91" y="1768"/>
              <a:ext cx="635" cy="363"/>
            </a:xfrm>
            <a:prstGeom prst="rect">
              <a:avLst/>
            </a:prstGeom>
            <a:solidFill>
              <a:srgbClr val="FFFF99"/>
            </a:solidFill>
            <a:ln w="9525">
              <a:solidFill>
                <a:schemeClr val="tx1"/>
              </a:solidFill>
              <a:miter lim="800000"/>
              <a:headEnd/>
              <a:tailEnd/>
            </a:ln>
          </p:spPr>
          <p:txBody>
            <a:bodyPr wrap="none" anchor="ctr"/>
            <a:lstStyle/>
            <a:p>
              <a:pPr algn="ctr"/>
              <a:r>
                <a:rPr lang="zh-CN" altLang="en-US" sz="1400" b="1">
                  <a:solidFill>
                    <a:srgbClr val="000000"/>
                  </a:solidFill>
                  <a:sym typeface="Arial" panose="020B0604020202020204" pitchFamily="34" charset="0"/>
                </a:rPr>
                <a:t>体系调整</a:t>
              </a:r>
              <a:endParaRPr lang="zh-CN" altLang="en-US"/>
            </a:p>
          </p:txBody>
        </p:sp>
        <p:sp>
          <p:nvSpPr>
            <p:cNvPr id="52" name="Rectangle 52">
              <a:extLst>
                <a:ext uri="{FF2B5EF4-FFF2-40B4-BE49-F238E27FC236}">
                  <a16:creationId xmlns:a16="http://schemas.microsoft.com/office/drawing/2014/main" id="{19CCDCD2-ACA6-45AF-8712-ADBC63DC2BAD}"/>
                </a:ext>
              </a:extLst>
            </p:cNvPr>
            <p:cNvSpPr>
              <a:spLocks noChangeArrowheads="1"/>
            </p:cNvSpPr>
            <p:nvPr/>
          </p:nvSpPr>
          <p:spPr bwMode="auto">
            <a:xfrm>
              <a:off x="91" y="136"/>
              <a:ext cx="635" cy="363"/>
            </a:xfrm>
            <a:prstGeom prst="rect">
              <a:avLst/>
            </a:prstGeom>
            <a:solidFill>
              <a:srgbClr val="FFFF99"/>
            </a:solidFill>
            <a:ln w="9525">
              <a:solidFill>
                <a:schemeClr val="tx1"/>
              </a:solidFill>
              <a:miter lim="800000"/>
              <a:headEnd/>
              <a:tailEnd/>
            </a:ln>
          </p:spPr>
          <p:txBody>
            <a:bodyPr wrap="none" anchor="ctr"/>
            <a:lstStyle/>
            <a:p>
              <a:pPr algn="ctr"/>
              <a:r>
                <a:rPr lang="zh-CN" altLang="en-US" sz="1400" b="1">
                  <a:solidFill>
                    <a:srgbClr val="000000"/>
                  </a:solidFill>
                  <a:sym typeface="Arial" panose="020B0604020202020204" pitchFamily="34" charset="0"/>
                </a:rPr>
                <a:t>培训</a:t>
              </a:r>
              <a:endParaRPr lang="zh-CN" altLang="en-US"/>
            </a:p>
          </p:txBody>
        </p:sp>
        <p:sp>
          <p:nvSpPr>
            <p:cNvPr id="53" name="Rectangle 53">
              <a:extLst>
                <a:ext uri="{FF2B5EF4-FFF2-40B4-BE49-F238E27FC236}">
                  <a16:creationId xmlns:a16="http://schemas.microsoft.com/office/drawing/2014/main" id="{68B1409D-912C-4C00-A62E-A1D19B15DCDB}"/>
                </a:ext>
              </a:extLst>
            </p:cNvPr>
            <p:cNvSpPr>
              <a:spLocks noChangeArrowheads="1"/>
            </p:cNvSpPr>
            <p:nvPr/>
          </p:nvSpPr>
          <p:spPr bwMode="auto">
            <a:xfrm>
              <a:off x="91" y="2857"/>
              <a:ext cx="635" cy="363"/>
            </a:xfrm>
            <a:prstGeom prst="rect">
              <a:avLst/>
            </a:prstGeom>
            <a:solidFill>
              <a:srgbClr val="FFFF99"/>
            </a:solidFill>
            <a:ln w="9525">
              <a:solidFill>
                <a:schemeClr val="tx1"/>
              </a:solidFill>
              <a:miter lim="800000"/>
              <a:headEnd/>
              <a:tailEnd/>
            </a:ln>
          </p:spPr>
          <p:txBody>
            <a:bodyPr wrap="none" anchor="ctr"/>
            <a:lstStyle/>
            <a:p>
              <a:pPr algn="ctr"/>
              <a:r>
                <a:rPr lang="zh-CN" altLang="en-US" sz="1400" b="1">
                  <a:solidFill>
                    <a:srgbClr val="000000"/>
                  </a:solidFill>
                  <a:sym typeface="Arial" panose="020B0604020202020204" pitchFamily="34" charset="0"/>
                </a:rPr>
                <a:t>体系</a:t>
              </a:r>
            </a:p>
            <a:p>
              <a:pPr algn="ctr"/>
              <a:r>
                <a:rPr lang="zh-CN" altLang="en-US" sz="1400" b="1">
                  <a:solidFill>
                    <a:srgbClr val="000000"/>
                  </a:solidFill>
                  <a:sym typeface="Arial" panose="020B0604020202020204" pitchFamily="34" charset="0"/>
                </a:rPr>
                <a:t>认证</a:t>
              </a:r>
              <a:endParaRPr lang="zh-CN" altLang="en-US"/>
            </a:p>
          </p:txBody>
        </p:sp>
        <p:sp>
          <p:nvSpPr>
            <p:cNvPr id="54" name="AutoShape 54">
              <a:extLst>
                <a:ext uri="{FF2B5EF4-FFF2-40B4-BE49-F238E27FC236}">
                  <a16:creationId xmlns:a16="http://schemas.microsoft.com/office/drawing/2014/main" id="{95142D75-5D8E-47B6-9D37-1908B2FAD417}"/>
                </a:ext>
              </a:extLst>
            </p:cNvPr>
            <p:cNvSpPr>
              <a:spLocks noChangeArrowheads="1"/>
            </p:cNvSpPr>
            <p:nvPr/>
          </p:nvSpPr>
          <p:spPr bwMode="auto">
            <a:xfrm>
              <a:off x="363" y="499"/>
              <a:ext cx="46" cy="182"/>
            </a:xfrm>
            <a:prstGeom prst="downArrow">
              <a:avLst>
                <a:gd name="adj1" fmla="val 50000"/>
                <a:gd name="adj2" fmla="val 98895"/>
              </a:avLst>
            </a:prstGeom>
            <a:solidFill>
              <a:srgbClr val="CCECFF"/>
            </a:solidFill>
            <a:ln w="38100">
              <a:solidFill>
                <a:schemeClr val="tx1"/>
              </a:solidFill>
              <a:miter lim="800000"/>
              <a:headEnd/>
              <a:tailEnd/>
            </a:ln>
          </p:spPr>
          <p:txBody>
            <a:bodyPr wrap="none" anchor="ctr"/>
            <a:lstStyle/>
            <a:p>
              <a:endParaRPr lang="zh-CN" altLang="en-US">
                <a:solidFill>
                  <a:srgbClr val="000000"/>
                </a:solidFill>
                <a:sym typeface="黑体" panose="02010609060101010101" pitchFamily="49" charset="-122"/>
              </a:endParaRPr>
            </a:p>
          </p:txBody>
        </p:sp>
        <p:sp>
          <p:nvSpPr>
            <p:cNvPr id="55" name="AutoShape 55">
              <a:extLst>
                <a:ext uri="{FF2B5EF4-FFF2-40B4-BE49-F238E27FC236}">
                  <a16:creationId xmlns:a16="http://schemas.microsoft.com/office/drawing/2014/main" id="{CED0F606-BE9F-44B5-AD99-DD43BB94E7E6}"/>
                </a:ext>
              </a:extLst>
            </p:cNvPr>
            <p:cNvSpPr>
              <a:spLocks noChangeArrowheads="1"/>
            </p:cNvSpPr>
            <p:nvPr/>
          </p:nvSpPr>
          <p:spPr bwMode="auto">
            <a:xfrm>
              <a:off x="363" y="1043"/>
              <a:ext cx="46" cy="182"/>
            </a:xfrm>
            <a:prstGeom prst="downArrow">
              <a:avLst>
                <a:gd name="adj1" fmla="val 50000"/>
                <a:gd name="adj2" fmla="val 98895"/>
              </a:avLst>
            </a:prstGeom>
            <a:solidFill>
              <a:srgbClr val="CCECFF"/>
            </a:solidFill>
            <a:ln w="38100">
              <a:solidFill>
                <a:schemeClr val="tx1"/>
              </a:solidFill>
              <a:miter lim="800000"/>
              <a:headEnd/>
              <a:tailEnd/>
            </a:ln>
          </p:spPr>
          <p:txBody>
            <a:bodyPr wrap="none" anchor="ctr"/>
            <a:lstStyle/>
            <a:p>
              <a:endParaRPr lang="zh-CN" altLang="en-US">
                <a:solidFill>
                  <a:srgbClr val="000000"/>
                </a:solidFill>
                <a:sym typeface="黑体" panose="02010609060101010101" pitchFamily="49" charset="-122"/>
              </a:endParaRPr>
            </a:p>
          </p:txBody>
        </p:sp>
        <p:sp>
          <p:nvSpPr>
            <p:cNvPr id="56" name="AutoShape 56">
              <a:extLst>
                <a:ext uri="{FF2B5EF4-FFF2-40B4-BE49-F238E27FC236}">
                  <a16:creationId xmlns:a16="http://schemas.microsoft.com/office/drawing/2014/main" id="{9F5E8FA4-DD02-45BD-BCBD-7E735EEE4E62}"/>
                </a:ext>
              </a:extLst>
            </p:cNvPr>
            <p:cNvSpPr>
              <a:spLocks noChangeArrowheads="1"/>
            </p:cNvSpPr>
            <p:nvPr/>
          </p:nvSpPr>
          <p:spPr bwMode="auto">
            <a:xfrm>
              <a:off x="363" y="1587"/>
              <a:ext cx="46" cy="182"/>
            </a:xfrm>
            <a:prstGeom prst="downArrow">
              <a:avLst>
                <a:gd name="adj1" fmla="val 50000"/>
                <a:gd name="adj2" fmla="val 98895"/>
              </a:avLst>
            </a:prstGeom>
            <a:solidFill>
              <a:srgbClr val="CCECFF"/>
            </a:solidFill>
            <a:ln w="38100">
              <a:solidFill>
                <a:schemeClr val="tx1"/>
              </a:solidFill>
              <a:miter lim="800000"/>
              <a:headEnd/>
              <a:tailEnd/>
            </a:ln>
          </p:spPr>
          <p:txBody>
            <a:bodyPr wrap="none" anchor="ctr"/>
            <a:lstStyle/>
            <a:p>
              <a:endParaRPr lang="zh-CN" altLang="en-US">
                <a:solidFill>
                  <a:srgbClr val="000000"/>
                </a:solidFill>
                <a:sym typeface="黑体" panose="02010609060101010101" pitchFamily="49" charset="-122"/>
              </a:endParaRPr>
            </a:p>
          </p:txBody>
        </p:sp>
        <p:sp>
          <p:nvSpPr>
            <p:cNvPr id="57" name="AutoShape 57">
              <a:extLst>
                <a:ext uri="{FF2B5EF4-FFF2-40B4-BE49-F238E27FC236}">
                  <a16:creationId xmlns:a16="http://schemas.microsoft.com/office/drawing/2014/main" id="{737CB935-E1CB-48AC-B17E-43F083CD2EBC}"/>
                </a:ext>
              </a:extLst>
            </p:cNvPr>
            <p:cNvSpPr>
              <a:spLocks noChangeArrowheads="1"/>
            </p:cNvSpPr>
            <p:nvPr/>
          </p:nvSpPr>
          <p:spPr bwMode="auto">
            <a:xfrm>
              <a:off x="363" y="2132"/>
              <a:ext cx="46" cy="182"/>
            </a:xfrm>
            <a:prstGeom prst="downArrow">
              <a:avLst>
                <a:gd name="adj1" fmla="val 50000"/>
                <a:gd name="adj2" fmla="val 98895"/>
              </a:avLst>
            </a:prstGeom>
            <a:solidFill>
              <a:srgbClr val="CCECFF"/>
            </a:solidFill>
            <a:ln w="38100">
              <a:solidFill>
                <a:schemeClr val="tx1"/>
              </a:solidFill>
              <a:miter lim="800000"/>
              <a:headEnd/>
              <a:tailEnd/>
            </a:ln>
          </p:spPr>
          <p:txBody>
            <a:bodyPr wrap="none" anchor="ctr"/>
            <a:lstStyle/>
            <a:p>
              <a:endParaRPr lang="zh-CN" altLang="en-US">
                <a:solidFill>
                  <a:srgbClr val="000000"/>
                </a:solidFill>
                <a:sym typeface="黑体" panose="02010609060101010101" pitchFamily="49" charset="-122"/>
              </a:endParaRPr>
            </a:p>
          </p:txBody>
        </p:sp>
        <p:sp>
          <p:nvSpPr>
            <p:cNvPr id="58" name="AutoShape 58">
              <a:extLst>
                <a:ext uri="{FF2B5EF4-FFF2-40B4-BE49-F238E27FC236}">
                  <a16:creationId xmlns:a16="http://schemas.microsoft.com/office/drawing/2014/main" id="{168402B7-5E2A-4595-8DED-A3A1672E0C20}"/>
                </a:ext>
              </a:extLst>
            </p:cNvPr>
            <p:cNvSpPr>
              <a:spLocks noChangeArrowheads="1"/>
            </p:cNvSpPr>
            <p:nvPr/>
          </p:nvSpPr>
          <p:spPr bwMode="auto">
            <a:xfrm>
              <a:off x="363" y="2676"/>
              <a:ext cx="46" cy="182"/>
            </a:xfrm>
            <a:prstGeom prst="downArrow">
              <a:avLst>
                <a:gd name="adj1" fmla="val 50000"/>
                <a:gd name="adj2" fmla="val 98895"/>
              </a:avLst>
            </a:prstGeom>
            <a:solidFill>
              <a:srgbClr val="CCECFF"/>
            </a:solidFill>
            <a:ln w="38100">
              <a:solidFill>
                <a:schemeClr val="tx1"/>
              </a:solidFill>
              <a:miter lim="800000"/>
              <a:headEnd/>
              <a:tailEnd/>
            </a:ln>
          </p:spPr>
          <p:txBody>
            <a:bodyPr wrap="none" anchor="ctr"/>
            <a:lstStyle/>
            <a:p>
              <a:endParaRPr lang="zh-CN" altLang="en-US">
                <a:solidFill>
                  <a:srgbClr val="000000"/>
                </a:solidFill>
                <a:sym typeface="黑体" panose="02010609060101010101" pitchFamily="49" charset="-122"/>
              </a:endParaRPr>
            </a:p>
          </p:txBody>
        </p:sp>
      </p:grpSp>
      <p:sp>
        <p:nvSpPr>
          <p:cNvPr id="59" name="Rectangle 60">
            <a:extLst>
              <a:ext uri="{FF2B5EF4-FFF2-40B4-BE49-F238E27FC236}">
                <a16:creationId xmlns:a16="http://schemas.microsoft.com/office/drawing/2014/main" id="{ECD9CB8F-6C2A-45B3-A962-2EBFCB733A32}"/>
              </a:ext>
            </a:extLst>
          </p:cNvPr>
          <p:cNvSpPr>
            <a:spLocks noChangeArrowheads="1"/>
          </p:cNvSpPr>
          <p:nvPr/>
        </p:nvSpPr>
        <p:spPr bwMode="auto">
          <a:xfrm>
            <a:off x="711200" y="1957388"/>
            <a:ext cx="1257300" cy="4824412"/>
          </a:xfrm>
          <a:prstGeom prst="rect">
            <a:avLst/>
          </a:prstGeom>
          <a:solidFill>
            <a:srgbClr val="CCECFF"/>
          </a:solidFill>
          <a:ln w="9525">
            <a:solidFill>
              <a:schemeClr val="tx1"/>
            </a:solidFill>
            <a:miter lim="800000"/>
            <a:headEnd/>
            <a:tailEnd/>
          </a:ln>
        </p:spPr>
        <p:txBody>
          <a:bodyPr wrap="none" anchor="ctr"/>
          <a:lstStyle/>
          <a:p>
            <a:endParaRPr lang="zh-CN" altLang="en-US">
              <a:solidFill>
                <a:srgbClr val="000000"/>
              </a:solidFill>
              <a:sym typeface="黑体" panose="02010609060101010101" pitchFamily="49" charset="-122"/>
            </a:endParaRPr>
          </a:p>
        </p:txBody>
      </p:sp>
      <p:sp>
        <p:nvSpPr>
          <p:cNvPr id="60" name="Rectangle 61">
            <a:extLst>
              <a:ext uri="{FF2B5EF4-FFF2-40B4-BE49-F238E27FC236}">
                <a16:creationId xmlns:a16="http://schemas.microsoft.com/office/drawing/2014/main" id="{321679B0-B9E5-4595-9372-AA553E641BE6}"/>
              </a:ext>
            </a:extLst>
          </p:cNvPr>
          <p:cNvSpPr>
            <a:spLocks noChangeArrowheads="1"/>
          </p:cNvSpPr>
          <p:nvPr/>
        </p:nvSpPr>
        <p:spPr bwMode="auto">
          <a:xfrm>
            <a:off x="844550" y="2201863"/>
            <a:ext cx="976313" cy="488950"/>
          </a:xfrm>
          <a:prstGeom prst="rect">
            <a:avLst/>
          </a:prstGeom>
          <a:solidFill>
            <a:srgbClr val="FFFF99"/>
          </a:solidFill>
          <a:ln w="9525">
            <a:solidFill>
              <a:schemeClr val="tx1"/>
            </a:solidFill>
            <a:miter lim="800000"/>
            <a:headEnd/>
            <a:tailEnd/>
          </a:ln>
        </p:spPr>
        <p:txBody>
          <a:bodyPr wrap="none" anchor="ctr"/>
          <a:lstStyle/>
          <a:p>
            <a:pPr algn="ctr"/>
            <a:r>
              <a:rPr lang="zh-CN" altLang="en-US" sz="1400" b="1">
                <a:solidFill>
                  <a:srgbClr val="000000"/>
                </a:solidFill>
                <a:sym typeface="Arial" panose="020B0604020202020204" pitchFamily="34" charset="0"/>
              </a:rPr>
              <a:t>成立</a:t>
            </a:r>
          </a:p>
          <a:p>
            <a:pPr algn="ctr"/>
            <a:r>
              <a:rPr lang="zh-CN" altLang="en-US" sz="1400" b="1">
                <a:solidFill>
                  <a:srgbClr val="000000"/>
                </a:solidFill>
                <a:sym typeface="Arial" panose="020B0604020202020204" pitchFamily="34" charset="0"/>
              </a:rPr>
              <a:t>项目小组</a:t>
            </a:r>
            <a:endParaRPr lang="zh-CN" altLang="en-US"/>
          </a:p>
        </p:txBody>
      </p:sp>
      <p:sp>
        <p:nvSpPr>
          <p:cNvPr id="61" name="Rectangle 62">
            <a:extLst>
              <a:ext uri="{FF2B5EF4-FFF2-40B4-BE49-F238E27FC236}">
                <a16:creationId xmlns:a16="http://schemas.microsoft.com/office/drawing/2014/main" id="{981DFEED-A209-4217-8446-CD4FA0DF82C8}"/>
              </a:ext>
            </a:extLst>
          </p:cNvPr>
          <p:cNvSpPr>
            <a:spLocks noChangeArrowheads="1"/>
          </p:cNvSpPr>
          <p:nvPr/>
        </p:nvSpPr>
        <p:spPr bwMode="auto">
          <a:xfrm>
            <a:off x="858838" y="4584700"/>
            <a:ext cx="976312" cy="488950"/>
          </a:xfrm>
          <a:prstGeom prst="rect">
            <a:avLst/>
          </a:prstGeom>
          <a:solidFill>
            <a:srgbClr val="FFFF99"/>
          </a:solidFill>
          <a:ln w="9525">
            <a:solidFill>
              <a:schemeClr val="tx1"/>
            </a:solidFill>
            <a:miter lim="800000"/>
            <a:headEnd/>
            <a:tailEnd/>
          </a:ln>
        </p:spPr>
        <p:txBody>
          <a:bodyPr wrap="none" anchor="ctr"/>
          <a:lstStyle/>
          <a:p>
            <a:pPr algn="ctr"/>
            <a:r>
              <a:rPr lang="zh-CN" altLang="en-US" sz="1400" b="1">
                <a:solidFill>
                  <a:srgbClr val="000000"/>
                </a:solidFill>
                <a:sym typeface="Arial" panose="020B0604020202020204" pitchFamily="34" charset="0"/>
              </a:rPr>
              <a:t>宣传动员</a:t>
            </a:r>
            <a:endParaRPr lang="zh-CN" altLang="en-US"/>
          </a:p>
        </p:txBody>
      </p:sp>
      <p:sp>
        <p:nvSpPr>
          <p:cNvPr id="62" name="Rectangle 63">
            <a:extLst>
              <a:ext uri="{FF2B5EF4-FFF2-40B4-BE49-F238E27FC236}">
                <a16:creationId xmlns:a16="http://schemas.microsoft.com/office/drawing/2014/main" id="{FB92E0F3-3B76-41DC-9C51-967F5787AD8B}"/>
              </a:ext>
            </a:extLst>
          </p:cNvPr>
          <p:cNvSpPr>
            <a:spLocks noChangeArrowheads="1"/>
          </p:cNvSpPr>
          <p:nvPr/>
        </p:nvSpPr>
        <p:spPr bwMode="auto">
          <a:xfrm>
            <a:off x="830263" y="3422650"/>
            <a:ext cx="976312" cy="550863"/>
          </a:xfrm>
          <a:prstGeom prst="rect">
            <a:avLst/>
          </a:prstGeom>
          <a:solidFill>
            <a:srgbClr val="FFFF99"/>
          </a:solidFill>
          <a:ln w="9525">
            <a:solidFill>
              <a:schemeClr val="tx1"/>
            </a:solidFill>
            <a:miter lim="800000"/>
            <a:headEnd/>
            <a:tailEnd/>
          </a:ln>
        </p:spPr>
        <p:txBody>
          <a:bodyPr wrap="none" anchor="ctr"/>
          <a:lstStyle/>
          <a:p>
            <a:pPr algn="ctr"/>
            <a:r>
              <a:rPr lang="zh-CN" altLang="en-US" sz="1400" b="1">
                <a:solidFill>
                  <a:srgbClr val="000000"/>
                </a:solidFill>
                <a:sym typeface="Arial" panose="020B0604020202020204" pitchFamily="34" charset="0"/>
              </a:rPr>
              <a:t>确定项目</a:t>
            </a:r>
          </a:p>
          <a:p>
            <a:pPr algn="ctr"/>
            <a:r>
              <a:rPr lang="zh-CN" altLang="en-US" sz="1400" b="1">
                <a:solidFill>
                  <a:srgbClr val="000000"/>
                </a:solidFill>
                <a:sym typeface="Arial" panose="020B0604020202020204" pitchFamily="34" charset="0"/>
              </a:rPr>
              <a:t>实施方案</a:t>
            </a:r>
            <a:endParaRPr lang="zh-CN" altLang="en-US"/>
          </a:p>
        </p:txBody>
      </p:sp>
      <p:sp>
        <p:nvSpPr>
          <p:cNvPr id="63" name="Rectangle 64">
            <a:extLst>
              <a:ext uri="{FF2B5EF4-FFF2-40B4-BE49-F238E27FC236}">
                <a16:creationId xmlns:a16="http://schemas.microsoft.com/office/drawing/2014/main" id="{A05D9AEF-EE48-48D9-98FB-DE13BAC1D50D}"/>
              </a:ext>
            </a:extLst>
          </p:cNvPr>
          <p:cNvSpPr>
            <a:spLocks noChangeArrowheads="1"/>
          </p:cNvSpPr>
          <p:nvPr/>
        </p:nvSpPr>
        <p:spPr bwMode="auto">
          <a:xfrm>
            <a:off x="873125" y="5657850"/>
            <a:ext cx="976313" cy="488950"/>
          </a:xfrm>
          <a:prstGeom prst="rect">
            <a:avLst/>
          </a:prstGeom>
          <a:solidFill>
            <a:srgbClr val="FFFF99"/>
          </a:solidFill>
          <a:ln w="9525">
            <a:solidFill>
              <a:schemeClr val="tx1"/>
            </a:solidFill>
            <a:miter lim="800000"/>
            <a:headEnd/>
            <a:tailEnd/>
          </a:ln>
        </p:spPr>
        <p:txBody>
          <a:bodyPr wrap="none" anchor="ctr"/>
          <a:lstStyle/>
          <a:p>
            <a:pPr algn="ctr"/>
            <a:r>
              <a:rPr lang="zh-CN" altLang="en-US" sz="1400" b="1">
                <a:solidFill>
                  <a:srgbClr val="000000"/>
                </a:solidFill>
                <a:sym typeface="Arial" panose="020B0604020202020204" pitchFamily="34" charset="0"/>
              </a:rPr>
              <a:t>培训</a:t>
            </a:r>
            <a:endParaRPr lang="zh-CN" altLang="en-US"/>
          </a:p>
        </p:txBody>
      </p:sp>
      <p:sp>
        <p:nvSpPr>
          <p:cNvPr id="64" name="AutoShape 65">
            <a:extLst>
              <a:ext uri="{FF2B5EF4-FFF2-40B4-BE49-F238E27FC236}">
                <a16:creationId xmlns:a16="http://schemas.microsoft.com/office/drawing/2014/main" id="{3A6D27D9-B656-410B-8F84-7030BC6E44A3}"/>
              </a:ext>
            </a:extLst>
          </p:cNvPr>
          <p:cNvSpPr>
            <a:spLocks noChangeArrowheads="1"/>
          </p:cNvSpPr>
          <p:nvPr/>
        </p:nvSpPr>
        <p:spPr bwMode="auto">
          <a:xfrm>
            <a:off x="1249363" y="2681288"/>
            <a:ext cx="74612" cy="638175"/>
          </a:xfrm>
          <a:prstGeom prst="downArrow">
            <a:avLst>
              <a:gd name="adj1" fmla="val 50000"/>
              <a:gd name="adj2" fmla="val 212643"/>
            </a:avLst>
          </a:prstGeom>
          <a:solidFill>
            <a:srgbClr val="CCECFF"/>
          </a:solidFill>
          <a:ln w="38100">
            <a:solidFill>
              <a:schemeClr val="tx1"/>
            </a:solidFill>
            <a:miter lim="800000"/>
            <a:headEnd/>
            <a:tailEnd/>
          </a:ln>
        </p:spPr>
        <p:txBody>
          <a:bodyPr wrap="none" anchor="ctr"/>
          <a:lstStyle/>
          <a:p>
            <a:endParaRPr lang="zh-CN" altLang="en-US">
              <a:solidFill>
                <a:srgbClr val="000000"/>
              </a:solidFill>
              <a:sym typeface="黑体" panose="02010609060101010101" pitchFamily="49" charset="-122"/>
            </a:endParaRPr>
          </a:p>
        </p:txBody>
      </p:sp>
      <p:sp>
        <p:nvSpPr>
          <p:cNvPr id="65" name="AutoShape 66">
            <a:extLst>
              <a:ext uri="{FF2B5EF4-FFF2-40B4-BE49-F238E27FC236}">
                <a16:creationId xmlns:a16="http://schemas.microsoft.com/office/drawing/2014/main" id="{463508F9-F402-48BF-AC52-C09CEC054BFD}"/>
              </a:ext>
            </a:extLst>
          </p:cNvPr>
          <p:cNvSpPr>
            <a:spLocks noChangeArrowheads="1"/>
          </p:cNvSpPr>
          <p:nvPr/>
        </p:nvSpPr>
        <p:spPr bwMode="auto">
          <a:xfrm>
            <a:off x="1236663" y="4078288"/>
            <a:ext cx="74612" cy="506412"/>
          </a:xfrm>
          <a:prstGeom prst="downArrow">
            <a:avLst>
              <a:gd name="adj1" fmla="val 50000"/>
              <a:gd name="adj2" fmla="val 169776"/>
            </a:avLst>
          </a:prstGeom>
          <a:solidFill>
            <a:srgbClr val="CCECFF"/>
          </a:solidFill>
          <a:ln w="38100">
            <a:solidFill>
              <a:schemeClr val="tx1"/>
            </a:solidFill>
            <a:miter lim="800000"/>
            <a:headEnd/>
            <a:tailEnd/>
          </a:ln>
        </p:spPr>
        <p:txBody>
          <a:bodyPr wrap="none" anchor="ctr"/>
          <a:lstStyle/>
          <a:p>
            <a:endParaRPr lang="zh-CN" altLang="en-US">
              <a:solidFill>
                <a:srgbClr val="000000"/>
              </a:solidFill>
              <a:sym typeface="黑体" panose="02010609060101010101" pitchFamily="49" charset="-122"/>
            </a:endParaRPr>
          </a:p>
        </p:txBody>
      </p:sp>
      <p:sp>
        <p:nvSpPr>
          <p:cNvPr id="66" name="AutoShape 67">
            <a:extLst>
              <a:ext uri="{FF2B5EF4-FFF2-40B4-BE49-F238E27FC236}">
                <a16:creationId xmlns:a16="http://schemas.microsoft.com/office/drawing/2014/main" id="{887DFF4D-E680-4DAE-80F6-6EABDE2C2EA9}"/>
              </a:ext>
            </a:extLst>
          </p:cNvPr>
          <p:cNvSpPr>
            <a:spLocks noChangeArrowheads="1"/>
          </p:cNvSpPr>
          <p:nvPr/>
        </p:nvSpPr>
        <p:spPr bwMode="auto">
          <a:xfrm>
            <a:off x="1223963" y="5110163"/>
            <a:ext cx="74612" cy="490537"/>
          </a:xfrm>
          <a:prstGeom prst="downArrow">
            <a:avLst>
              <a:gd name="adj1" fmla="val 50000"/>
              <a:gd name="adj2" fmla="val 163663"/>
            </a:avLst>
          </a:prstGeom>
          <a:solidFill>
            <a:srgbClr val="CCECFF"/>
          </a:solidFill>
          <a:ln w="38100">
            <a:solidFill>
              <a:schemeClr val="tx1"/>
            </a:solidFill>
            <a:miter lim="800000"/>
            <a:headEnd/>
            <a:tailEnd/>
          </a:ln>
        </p:spPr>
        <p:txBody>
          <a:bodyPr wrap="none" anchor="ctr"/>
          <a:lstStyle/>
          <a:p>
            <a:endParaRPr lang="zh-CN" altLang="en-US">
              <a:solidFill>
                <a:srgbClr val="000000"/>
              </a:solidFill>
              <a:sym typeface="黑体" panose="02010609060101010101" pitchFamily="49" charset="-122"/>
            </a:endParaRPr>
          </a:p>
        </p:txBody>
      </p:sp>
      <p:grpSp>
        <p:nvGrpSpPr>
          <p:cNvPr id="67" name="Group 68">
            <a:extLst>
              <a:ext uri="{FF2B5EF4-FFF2-40B4-BE49-F238E27FC236}">
                <a16:creationId xmlns:a16="http://schemas.microsoft.com/office/drawing/2014/main" id="{0EC04A85-EE79-4AF4-80D4-35816ED6547E}"/>
              </a:ext>
            </a:extLst>
          </p:cNvPr>
          <p:cNvGrpSpPr>
            <a:grpSpLocks/>
          </p:cNvGrpSpPr>
          <p:nvPr/>
        </p:nvGrpSpPr>
        <p:grpSpPr bwMode="auto">
          <a:xfrm>
            <a:off x="2890838" y="2459038"/>
            <a:ext cx="1077912" cy="4168775"/>
            <a:chOff x="0" y="0"/>
            <a:chExt cx="700" cy="3096"/>
          </a:xfrm>
        </p:grpSpPr>
        <p:sp>
          <p:nvSpPr>
            <p:cNvPr id="68" name="Line 69">
              <a:extLst>
                <a:ext uri="{FF2B5EF4-FFF2-40B4-BE49-F238E27FC236}">
                  <a16:creationId xmlns:a16="http://schemas.microsoft.com/office/drawing/2014/main" id="{8A3313D9-B3D8-4E83-BF71-164F4C91FE62}"/>
                </a:ext>
              </a:extLst>
            </p:cNvPr>
            <p:cNvSpPr>
              <a:spLocks noChangeShapeType="1"/>
            </p:cNvSpPr>
            <p:nvPr/>
          </p:nvSpPr>
          <p:spPr bwMode="auto">
            <a:xfrm>
              <a:off x="1" y="2891"/>
              <a:ext cx="1" cy="196"/>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sym typeface="黑体" panose="02010609060101010101" pitchFamily="49" charset="-122"/>
              </a:endParaRPr>
            </a:p>
          </p:txBody>
        </p:sp>
        <p:sp>
          <p:nvSpPr>
            <p:cNvPr id="69" name="Line 70">
              <a:extLst>
                <a:ext uri="{FF2B5EF4-FFF2-40B4-BE49-F238E27FC236}">
                  <a16:creationId xmlns:a16="http://schemas.microsoft.com/office/drawing/2014/main" id="{BD186D8C-0B1D-45E9-B264-A666BDEE0963}"/>
                </a:ext>
              </a:extLst>
            </p:cNvPr>
            <p:cNvSpPr>
              <a:spLocks noChangeShapeType="1"/>
            </p:cNvSpPr>
            <p:nvPr/>
          </p:nvSpPr>
          <p:spPr bwMode="auto">
            <a:xfrm flipV="1">
              <a:off x="0" y="3096"/>
              <a:ext cx="503" cy="1"/>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rot="10800000"/>
            <a:lstStyle/>
            <a:p>
              <a:endParaRPr lang="zh-CN" altLang="en-US">
                <a:solidFill>
                  <a:srgbClr val="000000"/>
                </a:solidFill>
                <a:sym typeface="黑体" panose="02010609060101010101" pitchFamily="49" charset="-122"/>
              </a:endParaRPr>
            </a:p>
          </p:txBody>
        </p:sp>
        <p:sp>
          <p:nvSpPr>
            <p:cNvPr id="70" name="Line 71">
              <a:extLst>
                <a:ext uri="{FF2B5EF4-FFF2-40B4-BE49-F238E27FC236}">
                  <a16:creationId xmlns:a16="http://schemas.microsoft.com/office/drawing/2014/main" id="{01B55A66-3D2C-4584-B90A-0595CD6E53F8}"/>
                </a:ext>
              </a:extLst>
            </p:cNvPr>
            <p:cNvSpPr>
              <a:spLocks noChangeShapeType="1"/>
            </p:cNvSpPr>
            <p:nvPr/>
          </p:nvSpPr>
          <p:spPr bwMode="auto">
            <a:xfrm flipV="1">
              <a:off x="504" y="0"/>
              <a:ext cx="10" cy="3093"/>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rot="10800000"/>
            <a:lstStyle/>
            <a:p>
              <a:endParaRPr lang="zh-CN" altLang="en-US">
                <a:solidFill>
                  <a:srgbClr val="000000"/>
                </a:solidFill>
                <a:sym typeface="黑体" panose="02010609060101010101" pitchFamily="49" charset="-122"/>
              </a:endParaRPr>
            </a:p>
          </p:txBody>
        </p:sp>
        <p:sp>
          <p:nvSpPr>
            <p:cNvPr id="71" name="Line 72">
              <a:extLst>
                <a:ext uri="{FF2B5EF4-FFF2-40B4-BE49-F238E27FC236}">
                  <a16:creationId xmlns:a16="http://schemas.microsoft.com/office/drawing/2014/main" id="{F724F781-5198-43FF-8871-8B1C6E34CC9F}"/>
                </a:ext>
              </a:extLst>
            </p:cNvPr>
            <p:cNvSpPr>
              <a:spLocks noChangeShapeType="1"/>
            </p:cNvSpPr>
            <p:nvPr/>
          </p:nvSpPr>
          <p:spPr bwMode="auto">
            <a:xfrm>
              <a:off x="513" y="7"/>
              <a:ext cx="187" cy="1"/>
            </a:xfrm>
            <a:prstGeom prst="line">
              <a:avLst/>
            </a:prstGeom>
            <a:noFill/>
            <a:ln w="38100">
              <a:solidFill>
                <a:schemeClr val="tx1"/>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000000"/>
                </a:solidFill>
                <a:sym typeface="黑体" panose="02010609060101010101" pitchFamily="49" charset="-122"/>
              </a:endParaRPr>
            </a:p>
          </p:txBody>
        </p:sp>
      </p:grpSp>
      <p:grpSp>
        <p:nvGrpSpPr>
          <p:cNvPr id="72" name="Group 73">
            <a:extLst>
              <a:ext uri="{FF2B5EF4-FFF2-40B4-BE49-F238E27FC236}">
                <a16:creationId xmlns:a16="http://schemas.microsoft.com/office/drawing/2014/main" id="{A72A0C0F-5270-4889-BE7C-8A6EDC750B3B}"/>
              </a:ext>
            </a:extLst>
          </p:cNvPr>
          <p:cNvGrpSpPr>
            <a:grpSpLocks/>
          </p:cNvGrpSpPr>
          <p:nvPr/>
        </p:nvGrpSpPr>
        <p:grpSpPr bwMode="auto">
          <a:xfrm>
            <a:off x="4478338" y="2459038"/>
            <a:ext cx="1077912" cy="4168775"/>
            <a:chOff x="0" y="0"/>
            <a:chExt cx="700" cy="3096"/>
          </a:xfrm>
        </p:grpSpPr>
        <p:sp>
          <p:nvSpPr>
            <p:cNvPr id="73" name="Line 74">
              <a:extLst>
                <a:ext uri="{FF2B5EF4-FFF2-40B4-BE49-F238E27FC236}">
                  <a16:creationId xmlns:a16="http://schemas.microsoft.com/office/drawing/2014/main" id="{B4C1EFB5-5752-4ECA-8F99-3ABD03CA42BE}"/>
                </a:ext>
              </a:extLst>
            </p:cNvPr>
            <p:cNvSpPr>
              <a:spLocks noChangeShapeType="1"/>
            </p:cNvSpPr>
            <p:nvPr/>
          </p:nvSpPr>
          <p:spPr bwMode="auto">
            <a:xfrm>
              <a:off x="1" y="2891"/>
              <a:ext cx="1" cy="196"/>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sym typeface="黑体" panose="02010609060101010101" pitchFamily="49" charset="-122"/>
              </a:endParaRPr>
            </a:p>
          </p:txBody>
        </p:sp>
        <p:sp>
          <p:nvSpPr>
            <p:cNvPr id="74" name="Line 75">
              <a:extLst>
                <a:ext uri="{FF2B5EF4-FFF2-40B4-BE49-F238E27FC236}">
                  <a16:creationId xmlns:a16="http://schemas.microsoft.com/office/drawing/2014/main" id="{823671CF-E839-4107-80BB-19B7C19C4386}"/>
                </a:ext>
              </a:extLst>
            </p:cNvPr>
            <p:cNvSpPr>
              <a:spLocks noChangeShapeType="1"/>
            </p:cNvSpPr>
            <p:nvPr/>
          </p:nvSpPr>
          <p:spPr bwMode="auto">
            <a:xfrm flipV="1">
              <a:off x="0" y="3096"/>
              <a:ext cx="503" cy="1"/>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rot="10800000"/>
            <a:lstStyle/>
            <a:p>
              <a:endParaRPr lang="zh-CN" altLang="en-US">
                <a:solidFill>
                  <a:srgbClr val="000000"/>
                </a:solidFill>
                <a:sym typeface="黑体" panose="02010609060101010101" pitchFamily="49" charset="-122"/>
              </a:endParaRPr>
            </a:p>
          </p:txBody>
        </p:sp>
        <p:sp>
          <p:nvSpPr>
            <p:cNvPr id="75" name="Line 76">
              <a:extLst>
                <a:ext uri="{FF2B5EF4-FFF2-40B4-BE49-F238E27FC236}">
                  <a16:creationId xmlns:a16="http://schemas.microsoft.com/office/drawing/2014/main" id="{626E0AB1-7515-46E0-8A7A-EC1668962798}"/>
                </a:ext>
              </a:extLst>
            </p:cNvPr>
            <p:cNvSpPr>
              <a:spLocks noChangeShapeType="1"/>
            </p:cNvSpPr>
            <p:nvPr/>
          </p:nvSpPr>
          <p:spPr bwMode="auto">
            <a:xfrm flipV="1">
              <a:off x="504" y="0"/>
              <a:ext cx="10" cy="3093"/>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rot="10800000"/>
            <a:lstStyle/>
            <a:p>
              <a:endParaRPr lang="zh-CN" altLang="en-US">
                <a:solidFill>
                  <a:srgbClr val="000000"/>
                </a:solidFill>
                <a:sym typeface="黑体" panose="02010609060101010101" pitchFamily="49" charset="-122"/>
              </a:endParaRPr>
            </a:p>
          </p:txBody>
        </p:sp>
        <p:sp>
          <p:nvSpPr>
            <p:cNvPr id="76" name="Line 77">
              <a:extLst>
                <a:ext uri="{FF2B5EF4-FFF2-40B4-BE49-F238E27FC236}">
                  <a16:creationId xmlns:a16="http://schemas.microsoft.com/office/drawing/2014/main" id="{F88D6093-99FE-47A9-82C2-8C0D128C958B}"/>
                </a:ext>
              </a:extLst>
            </p:cNvPr>
            <p:cNvSpPr>
              <a:spLocks noChangeShapeType="1"/>
            </p:cNvSpPr>
            <p:nvPr/>
          </p:nvSpPr>
          <p:spPr bwMode="auto">
            <a:xfrm>
              <a:off x="513" y="7"/>
              <a:ext cx="187" cy="1"/>
            </a:xfrm>
            <a:prstGeom prst="line">
              <a:avLst/>
            </a:prstGeom>
            <a:noFill/>
            <a:ln w="38100">
              <a:solidFill>
                <a:schemeClr val="tx1"/>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000000"/>
                </a:solidFill>
                <a:sym typeface="黑体" panose="02010609060101010101" pitchFamily="49" charset="-122"/>
              </a:endParaRPr>
            </a:p>
          </p:txBody>
        </p:sp>
      </p:grpSp>
      <p:grpSp>
        <p:nvGrpSpPr>
          <p:cNvPr id="77" name="Group 78">
            <a:extLst>
              <a:ext uri="{FF2B5EF4-FFF2-40B4-BE49-F238E27FC236}">
                <a16:creationId xmlns:a16="http://schemas.microsoft.com/office/drawing/2014/main" id="{AC3A281C-CD56-4E95-896E-16CB74915A32}"/>
              </a:ext>
            </a:extLst>
          </p:cNvPr>
          <p:cNvGrpSpPr>
            <a:grpSpLocks/>
          </p:cNvGrpSpPr>
          <p:nvPr/>
        </p:nvGrpSpPr>
        <p:grpSpPr bwMode="auto">
          <a:xfrm>
            <a:off x="6065838" y="2459038"/>
            <a:ext cx="1077912" cy="4168775"/>
            <a:chOff x="0" y="0"/>
            <a:chExt cx="700" cy="3096"/>
          </a:xfrm>
        </p:grpSpPr>
        <p:sp>
          <p:nvSpPr>
            <p:cNvPr id="78" name="Line 79">
              <a:extLst>
                <a:ext uri="{FF2B5EF4-FFF2-40B4-BE49-F238E27FC236}">
                  <a16:creationId xmlns:a16="http://schemas.microsoft.com/office/drawing/2014/main" id="{37AAA39D-90FF-41E1-8B35-BED1ED1864D2}"/>
                </a:ext>
              </a:extLst>
            </p:cNvPr>
            <p:cNvSpPr>
              <a:spLocks noChangeShapeType="1"/>
            </p:cNvSpPr>
            <p:nvPr/>
          </p:nvSpPr>
          <p:spPr bwMode="auto">
            <a:xfrm>
              <a:off x="1" y="2891"/>
              <a:ext cx="1" cy="196"/>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sym typeface="黑体" panose="02010609060101010101" pitchFamily="49" charset="-122"/>
              </a:endParaRPr>
            </a:p>
          </p:txBody>
        </p:sp>
        <p:sp>
          <p:nvSpPr>
            <p:cNvPr id="79" name="Line 80">
              <a:extLst>
                <a:ext uri="{FF2B5EF4-FFF2-40B4-BE49-F238E27FC236}">
                  <a16:creationId xmlns:a16="http://schemas.microsoft.com/office/drawing/2014/main" id="{C4EBC3A4-618F-4938-8D66-1C4843DEFC31}"/>
                </a:ext>
              </a:extLst>
            </p:cNvPr>
            <p:cNvSpPr>
              <a:spLocks noChangeShapeType="1"/>
            </p:cNvSpPr>
            <p:nvPr/>
          </p:nvSpPr>
          <p:spPr bwMode="auto">
            <a:xfrm flipV="1">
              <a:off x="0" y="3096"/>
              <a:ext cx="503" cy="1"/>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rot="10800000"/>
            <a:lstStyle/>
            <a:p>
              <a:endParaRPr lang="zh-CN" altLang="en-US">
                <a:solidFill>
                  <a:srgbClr val="000000"/>
                </a:solidFill>
                <a:sym typeface="黑体" panose="02010609060101010101" pitchFamily="49" charset="-122"/>
              </a:endParaRPr>
            </a:p>
          </p:txBody>
        </p:sp>
        <p:sp>
          <p:nvSpPr>
            <p:cNvPr id="80" name="Line 81">
              <a:extLst>
                <a:ext uri="{FF2B5EF4-FFF2-40B4-BE49-F238E27FC236}">
                  <a16:creationId xmlns:a16="http://schemas.microsoft.com/office/drawing/2014/main" id="{E7F88403-BF8B-4B43-9B60-359F2DC47A4C}"/>
                </a:ext>
              </a:extLst>
            </p:cNvPr>
            <p:cNvSpPr>
              <a:spLocks noChangeShapeType="1"/>
            </p:cNvSpPr>
            <p:nvPr/>
          </p:nvSpPr>
          <p:spPr bwMode="auto">
            <a:xfrm flipV="1">
              <a:off x="504" y="0"/>
              <a:ext cx="10" cy="3093"/>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rot="10800000"/>
            <a:lstStyle/>
            <a:p>
              <a:endParaRPr lang="zh-CN" altLang="en-US">
                <a:solidFill>
                  <a:srgbClr val="000000"/>
                </a:solidFill>
                <a:sym typeface="黑体" panose="02010609060101010101" pitchFamily="49" charset="-122"/>
              </a:endParaRPr>
            </a:p>
          </p:txBody>
        </p:sp>
        <p:sp>
          <p:nvSpPr>
            <p:cNvPr id="81" name="Line 82">
              <a:extLst>
                <a:ext uri="{FF2B5EF4-FFF2-40B4-BE49-F238E27FC236}">
                  <a16:creationId xmlns:a16="http://schemas.microsoft.com/office/drawing/2014/main" id="{255AEA95-4EC3-4603-AEC1-F5B42EB7C4CF}"/>
                </a:ext>
              </a:extLst>
            </p:cNvPr>
            <p:cNvSpPr>
              <a:spLocks noChangeShapeType="1"/>
            </p:cNvSpPr>
            <p:nvPr/>
          </p:nvSpPr>
          <p:spPr bwMode="auto">
            <a:xfrm>
              <a:off x="513" y="7"/>
              <a:ext cx="187" cy="1"/>
            </a:xfrm>
            <a:prstGeom prst="line">
              <a:avLst/>
            </a:prstGeom>
            <a:noFill/>
            <a:ln w="38100">
              <a:solidFill>
                <a:schemeClr val="tx1"/>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000000"/>
                </a:solidFill>
                <a:sym typeface="黑体" panose="02010609060101010101" pitchFamily="49" charset="-122"/>
              </a:endParaRPr>
            </a:p>
          </p:txBody>
        </p:sp>
      </p:grpSp>
      <p:grpSp>
        <p:nvGrpSpPr>
          <p:cNvPr id="82" name="Group 83">
            <a:extLst>
              <a:ext uri="{FF2B5EF4-FFF2-40B4-BE49-F238E27FC236}">
                <a16:creationId xmlns:a16="http://schemas.microsoft.com/office/drawing/2014/main" id="{947B913E-2E04-4167-AD88-7523CE8891D7}"/>
              </a:ext>
            </a:extLst>
          </p:cNvPr>
          <p:cNvGrpSpPr>
            <a:grpSpLocks/>
          </p:cNvGrpSpPr>
          <p:nvPr/>
        </p:nvGrpSpPr>
        <p:grpSpPr bwMode="auto">
          <a:xfrm>
            <a:off x="1254125" y="2459038"/>
            <a:ext cx="1127125" cy="4130675"/>
            <a:chOff x="0" y="0"/>
            <a:chExt cx="733" cy="2723"/>
          </a:xfrm>
        </p:grpSpPr>
        <p:sp>
          <p:nvSpPr>
            <p:cNvPr id="83" name="Line 84">
              <a:extLst>
                <a:ext uri="{FF2B5EF4-FFF2-40B4-BE49-F238E27FC236}">
                  <a16:creationId xmlns:a16="http://schemas.microsoft.com/office/drawing/2014/main" id="{6BA19A2E-57DC-481B-BD36-09422DE2521D}"/>
                </a:ext>
              </a:extLst>
            </p:cNvPr>
            <p:cNvSpPr>
              <a:spLocks noChangeShapeType="1"/>
            </p:cNvSpPr>
            <p:nvPr/>
          </p:nvSpPr>
          <p:spPr bwMode="auto">
            <a:xfrm>
              <a:off x="17" y="2451"/>
              <a:ext cx="1" cy="272"/>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sym typeface="黑体" panose="02010609060101010101" pitchFamily="49" charset="-122"/>
              </a:endParaRPr>
            </a:p>
          </p:txBody>
        </p:sp>
        <p:sp>
          <p:nvSpPr>
            <p:cNvPr id="84" name="Line 85">
              <a:extLst>
                <a:ext uri="{FF2B5EF4-FFF2-40B4-BE49-F238E27FC236}">
                  <a16:creationId xmlns:a16="http://schemas.microsoft.com/office/drawing/2014/main" id="{D10DA47E-11F8-4357-A603-1390761E1C6D}"/>
                </a:ext>
              </a:extLst>
            </p:cNvPr>
            <p:cNvSpPr>
              <a:spLocks noChangeShapeType="1"/>
            </p:cNvSpPr>
            <p:nvPr/>
          </p:nvSpPr>
          <p:spPr bwMode="auto">
            <a:xfrm>
              <a:off x="0" y="2715"/>
              <a:ext cx="545" cy="1"/>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a:lstStyle/>
            <a:p>
              <a:endParaRPr lang="zh-CN" altLang="en-US">
                <a:solidFill>
                  <a:srgbClr val="000000"/>
                </a:solidFill>
                <a:sym typeface="黑体" panose="02010609060101010101" pitchFamily="49" charset="-122"/>
              </a:endParaRPr>
            </a:p>
          </p:txBody>
        </p:sp>
        <p:sp>
          <p:nvSpPr>
            <p:cNvPr id="85" name="Line 86">
              <a:extLst>
                <a:ext uri="{FF2B5EF4-FFF2-40B4-BE49-F238E27FC236}">
                  <a16:creationId xmlns:a16="http://schemas.microsoft.com/office/drawing/2014/main" id="{7FB41E7C-3DA4-4053-8D5F-53BF51B1741C}"/>
                </a:ext>
              </a:extLst>
            </p:cNvPr>
            <p:cNvSpPr>
              <a:spLocks noChangeShapeType="1"/>
            </p:cNvSpPr>
            <p:nvPr/>
          </p:nvSpPr>
          <p:spPr bwMode="auto">
            <a:xfrm flipV="1">
              <a:off x="536" y="0"/>
              <a:ext cx="11" cy="272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rot="10800000"/>
            <a:lstStyle/>
            <a:p>
              <a:endParaRPr lang="zh-CN" altLang="en-US">
                <a:solidFill>
                  <a:srgbClr val="000000"/>
                </a:solidFill>
                <a:sym typeface="黑体" panose="02010609060101010101" pitchFamily="49" charset="-122"/>
              </a:endParaRPr>
            </a:p>
          </p:txBody>
        </p:sp>
        <p:sp>
          <p:nvSpPr>
            <p:cNvPr id="86" name="Line 87">
              <a:extLst>
                <a:ext uri="{FF2B5EF4-FFF2-40B4-BE49-F238E27FC236}">
                  <a16:creationId xmlns:a16="http://schemas.microsoft.com/office/drawing/2014/main" id="{E9F73FB7-B6A7-4D6B-8C51-7022FA938D3C}"/>
                </a:ext>
              </a:extLst>
            </p:cNvPr>
            <p:cNvSpPr>
              <a:spLocks noChangeShapeType="1"/>
            </p:cNvSpPr>
            <p:nvPr/>
          </p:nvSpPr>
          <p:spPr bwMode="auto">
            <a:xfrm>
              <a:off x="546" y="7"/>
              <a:ext cx="187" cy="1"/>
            </a:xfrm>
            <a:prstGeom prst="line">
              <a:avLst/>
            </a:prstGeom>
            <a:noFill/>
            <a:ln w="38100">
              <a:solidFill>
                <a:schemeClr val="tx1"/>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000000"/>
                </a:solidFill>
                <a:sym typeface="黑体" panose="02010609060101010101" pitchFamily="49" charset="-122"/>
              </a:endParaRPr>
            </a:p>
          </p:txBody>
        </p:sp>
      </p:grpSp>
    </p:spTree>
    <p:extLst>
      <p:ext uri="{BB962C8B-B14F-4D97-AF65-F5344CB8AC3E}">
        <p14:creationId xmlns:p14="http://schemas.microsoft.com/office/powerpoint/2010/main" val="2477273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0BD6405-2D4F-4348-AD17-54AB0293864A}"/>
              </a:ext>
            </a:extLst>
          </p:cNvPr>
          <p:cNvPicPr>
            <a:picLocks noChangeAspect="1"/>
          </p:cNvPicPr>
          <p:nvPr/>
        </p:nvPicPr>
        <p:blipFill>
          <a:blip r:embed="rId2"/>
          <a:stretch>
            <a:fillRect/>
          </a:stretch>
        </p:blipFill>
        <p:spPr>
          <a:xfrm>
            <a:off x="92363" y="1323409"/>
            <a:ext cx="8793019" cy="5411910"/>
          </a:xfrm>
          <a:prstGeom prst="rect">
            <a:avLst/>
          </a:prstGeom>
        </p:spPr>
      </p:pic>
      <p:sp>
        <p:nvSpPr>
          <p:cNvPr id="5" name="Rectangle 2">
            <a:extLst>
              <a:ext uri="{FF2B5EF4-FFF2-40B4-BE49-F238E27FC236}">
                <a16:creationId xmlns:a16="http://schemas.microsoft.com/office/drawing/2014/main" id="{F447130A-BB70-4925-B7BC-F5CE117C8226}"/>
              </a:ext>
            </a:extLst>
          </p:cNvPr>
          <p:cNvSpPr>
            <a:spLocks noGrp="1" noChangeArrowheads="1"/>
          </p:cNvSpPr>
          <p:nvPr>
            <p:ph type="title"/>
          </p:nvPr>
        </p:nvSpPr>
        <p:spPr>
          <a:xfrm>
            <a:off x="457200" y="274638"/>
            <a:ext cx="8229600" cy="704447"/>
          </a:xfrm>
        </p:spPr>
        <p:txBody>
          <a:bodyPr/>
          <a:lstStyle/>
          <a:p>
            <a:pPr eaLnBrk="1" hangingPunct="1"/>
            <a:r>
              <a:rPr lang="en-US" altLang="zh-CN" dirty="0" smtClean="0"/>
              <a:t>15.2 </a:t>
            </a:r>
            <a:r>
              <a:rPr lang="en-US" altLang="zh-CN" dirty="0"/>
              <a:t>ISMS</a:t>
            </a:r>
            <a:r>
              <a:rPr lang="zh-CN" altLang="en-US" dirty="0"/>
              <a:t>标准：</a:t>
            </a:r>
            <a:r>
              <a:rPr lang="en-US" altLang="zh-CN" dirty="0"/>
              <a:t>ISO 27000</a:t>
            </a:r>
            <a:endParaRPr lang="zh-CN" altLang="en-US" dirty="0"/>
          </a:p>
        </p:txBody>
      </p:sp>
    </p:spTree>
    <p:extLst>
      <p:ext uri="{BB962C8B-B14F-4D97-AF65-F5344CB8AC3E}">
        <p14:creationId xmlns:p14="http://schemas.microsoft.com/office/powerpoint/2010/main" val="1735557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B84996-6140-47E9-8A43-B7A08183574C}"/>
              </a:ext>
            </a:extLst>
          </p:cNvPr>
          <p:cNvSpPr>
            <a:spLocks noGrp="1" noChangeArrowheads="1"/>
          </p:cNvSpPr>
          <p:nvPr>
            <p:ph type="title"/>
          </p:nvPr>
        </p:nvSpPr>
        <p:spPr>
          <a:xfrm>
            <a:off x="457200" y="274638"/>
            <a:ext cx="8229600" cy="704447"/>
          </a:xfrm>
        </p:spPr>
        <p:txBody>
          <a:bodyPr/>
          <a:lstStyle/>
          <a:p>
            <a:pPr eaLnBrk="1" hangingPunct="1"/>
            <a:r>
              <a:rPr lang="en-US" altLang="zh-CN" dirty="0" smtClean="0"/>
              <a:t>15.2 </a:t>
            </a:r>
            <a:r>
              <a:rPr lang="en-US" altLang="zh-CN" dirty="0"/>
              <a:t>ISO 27000</a:t>
            </a:r>
            <a:r>
              <a:rPr lang="zh-CN" altLang="en-US" dirty="0"/>
              <a:t>标准体系</a:t>
            </a:r>
          </a:p>
        </p:txBody>
      </p:sp>
      <p:pic>
        <p:nvPicPr>
          <p:cNvPr id="7" name="图片 6">
            <a:extLst>
              <a:ext uri="{FF2B5EF4-FFF2-40B4-BE49-F238E27FC236}">
                <a16:creationId xmlns:a16="http://schemas.microsoft.com/office/drawing/2014/main" id="{484CEC27-DA45-4981-8AFC-B48FCC79F501}"/>
              </a:ext>
            </a:extLst>
          </p:cNvPr>
          <p:cNvPicPr>
            <a:picLocks noChangeAspect="1"/>
          </p:cNvPicPr>
          <p:nvPr/>
        </p:nvPicPr>
        <p:blipFill>
          <a:blip r:embed="rId2"/>
          <a:stretch>
            <a:fillRect/>
          </a:stretch>
        </p:blipFill>
        <p:spPr>
          <a:xfrm>
            <a:off x="0" y="1541921"/>
            <a:ext cx="9033164" cy="4531540"/>
          </a:xfrm>
          <a:prstGeom prst="rect">
            <a:avLst/>
          </a:prstGeom>
        </p:spPr>
      </p:pic>
    </p:spTree>
    <p:extLst>
      <p:ext uri="{BB962C8B-B14F-4D97-AF65-F5344CB8AC3E}">
        <p14:creationId xmlns:p14="http://schemas.microsoft.com/office/powerpoint/2010/main" val="12889618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504624D-EFE1-4A15-B3ED-1A040EFD5C7F}"/>
              </a:ext>
            </a:extLst>
          </p:cNvPr>
          <p:cNvSpPr>
            <a:spLocks noGrp="1" noChangeArrowheads="1"/>
          </p:cNvSpPr>
          <p:nvPr>
            <p:ph type="title"/>
          </p:nvPr>
        </p:nvSpPr>
        <p:spPr>
          <a:xfrm>
            <a:off x="457200" y="274638"/>
            <a:ext cx="8229600" cy="704447"/>
          </a:xfrm>
        </p:spPr>
        <p:txBody>
          <a:bodyPr/>
          <a:lstStyle/>
          <a:p>
            <a:pPr eaLnBrk="1" hangingPunct="1"/>
            <a:r>
              <a:rPr lang="en-US" altLang="zh-CN" dirty="0" smtClean="0"/>
              <a:t>15.2 </a:t>
            </a:r>
            <a:r>
              <a:rPr lang="en-US" altLang="zh-CN" dirty="0"/>
              <a:t>ISO 27000</a:t>
            </a:r>
            <a:r>
              <a:rPr lang="zh-CN" altLang="en-US" dirty="0"/>
              <a:t>标准体系</a:t>
            </a:r>
          </a:p>
        </p:txBody>
      </p:sp>
      <p:pic>
        <p:nvPicPr>
          <p:cNvPr id="8" name="图片 7">
            <a:extLst>
              <a:ext uri="{FF2B5EF4-FFF2-40B4-BE49-F238E27FC236}">
                <a16:creationId xmlns:a16="http://schemas.microsoft.com/office/drawing/2014/main" id="{F49350A4-1271-4079-B478-200816470CBC}"/>
              </a:ext>
            </a:extLst>
          </p:cNvPr>
          <p:cNvPicPr>
            <a:picLocks noChangeAspect="1"/>
          </p:cNvPicPr>
          <p:nvPr/>
        </p:nvPicPr>
        <p:blipFill>
          <a:blip r:embed="rId3"/>
          <a:stretch>
            <a:fillRect/>
          </a:stretch>
        </p:blipFill>
        <p:spPr>
          <a:xfrm>
            <a:off x="572655" y="1247776"/>
            <a:ext cx="8114145" cy="5522480"/>
          </a:xfrm>
          <a:prstGeom prst="rect">
            <a:avLst/>
          </a:prstGeom>
        </p:spPr>
      </p:pic>
      <p:sp>
        <p:nvSpPr>
          <p:cNvPr id="9" name="矩形 8">
            <a:extLst>
              <a:ext uri="{FF2B5EF4-FFF2-40B4-BE49-F238E27FC236}">
                <a16:creationId xmlns:a16="http://schemas.microsoft.com/office/drawing/2014/main" id="{A27209D5-0904-4C66-ACC4-0C26A2D88F14}"/>
              </a:ext>
            </a:extLst>
          </p:cNvPr>
          <p:cNvSpPr/>
          <p:nvPr/>
        </p:nvSpPr>
        <p:spPr>
          <a:xfrm>
            <a:off x="1967346" y="4922982"/>
            <a:ext cx="6719454" cy="2124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700" dirty="0">
                <a:solidFill>
                  <a:schemeClr val="tx1"/>
                </a:solidFill>
                <a:latin typeface="华文中宋" panose="02010600040101010101" pitchFamily="2" charset="-122"/>
                <a:ea typeface="华文中宋" panose="02010600040101010101" pitchFamily="2" charset="-122"/>
              </a:rPr>
              <a:t>八、信息安全事件管理</a:t>
            </a:r>
            <a:r>
              <a:rPr lang="en-US" altLang="zh-CN" sz="1700" dirty="0">
                <a:solidFill>
                  <a:schemeClr val="tx1"/>
                </a:solidFill>
                <a:latin typeface="华文中宋" panose="02010600040101010101" pitchFamily="2" charset="-122"/>
                <a:ea typeface="华文中宋" panose="02010600040101010101" pitchFamily="2" charset="-122"/>
              </a:rPr>
              <a:t>(</a:t>
            </a:r>
            <a:r>
              <a:rPr lang="en-US" altLang="zh-CN" sz="1400" dirty="0">
                <a:solidFill>
                  <a:schemeClr val="tx1"/>
                </a:solidFill>
                <a:latin typeface="华文中宋" panose="02010600040101010101" pitchFamily="2" charset="-122"/>
                <a:ea typeface="华文中宋" panose="02010600040101010101" pitchFamily="2" charset="-122"/>
              </a:rPr>
              <a:t>Information Security Incident Management</a:t>
            </a:r>
            <a:r>
              <a:rPr lang="en-US" altLang="zh-CN" sz="1700" dirty="0">
                <a:solidFill>
                  <a:schemeClr val="tx1"/>
                </a:solidFill>
                <a:latin typeface="华文中宋" panose="02010600040101010101" pitchFamily="2" charset="-122"/>
                <a:ea typeface="华文中宋" panose="02010600040101010101" pitchFamily="2" charset="-122"/>
              </a:rPr>
              <a:t>)(2,5)</a:t>
            </a:r>
            <a:endParaRPr lang="zh-CN" altLang="en-US" sz="1700" dirty="0">
              <a:solidFill>
                <a:schemeClr val="tx1"/>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1568014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C7340C5-25B7-47A3-A9E9-F7A1EA1B062E}"/>
              </a:ext>
            </a:extLst>
          </p:cNvPr>
          <p:cNvSpPr>
            <a:spLocks noGrp="1" noChangeArrowheads="1"/>
          </p:cNvSpPr>
          <p:nvPr>
            <p:ph type="title"/>
          </p:nvPr>
        </p:nvSpPr>
        <p:spPr>
          <a:xfrm>
            <a:off x="457200" y="274638"/>
            <a:ext cx="8229600" cy="704447"/>
          </a:xfrm>
        </p:spPr>
        <p:txBody>
          <a:bodyPr/>
          <a:lstStyle/>
          <a:p>
            <a:pPr eaLnBrk="1" hangingPunct="1"/>
            <a:r>
              <a:rPr lang="en-US" altLang="zh-CN" dirty="0" smtClean="0"/>
              <a:t>15.2 </a:t>
            </a:r>
            <a:r>
              <a:rPr lang="en-US" altLang="zh-CN" dirty="0"/>
              <a:t>ISO 27000</a:t>
            </a:r>
            <a:r>
              <a:rPr lang="zh-CN" altLang="en-US" dirty="0"/>
              <a:t>标准体系</a:t>
            </a:r>
          </a:p>
        </p:txBody>
      </p:sp>
      <p:pic>
        <p:nvPicPr>
          <p:cNvPr id="6" name="图片 5">
            <a:extLst>
              <a:ext uri="{FF2B5EF4-FFF2-40B4-BE49-F238E27FC236}">
                <a16:creationId xmlns:a16="http://schemas.microsoft.com/office/drawing/2014/main" id="{817CEAC2-EABA-472E-85B7-1F5916D8F585}"/>
              </a:ext>
            </a:extLst>
          </p:cNvPr>
          <p:cNvPicPr>
            <a:picLocks noChangeAspect="1"/>
          </p:cNvPicPr>
          <p:nvPr/>
        </p:nvPicPr>
        <p:blipFill>
          <a:blip r:embed="rId2"/>
          <a:stretch>
            <a:fillRect/>
          </a:stretch>
        </p:blipFill>
        <p:spPr>
          <a:xfrm>
            <a:off x="1136071" y="5213318"/>
            <a:ext cx="6314263" cy="1569419"/>
          </a:xfrm>
          <a:prstGeom prst="rect">
            <a:avLst/>
          </a:prstGeom>
        </p:spPr>
      </p:pic>
      <p:pic>
        <p:nvPicPr>
          <p:cNvPr id="7" name="图片 6">
            <a:extLst>
              <a:ext uri="{FF2B5EF4-FFF2-40B4-BE49-F238E27FC236}">
                <a16:creationId xmlns:a16="http://schemas.microsoft.com/office/drawing/2014/main" id="{0D64E7B3-F1F8-4EA2-90FC-EA32AD5C566E}"/>
              </a:ext>
            </a:extLst>
          </p:cNvPr>
          <p:cNvPicPr>
            <a:picLocks noChangeAspect="1"/>
          </p:cNvPicPr>
          <p:nvPr/>
        </p:nvPicPr>
        <p:blipFill>
          <a:blip r:embed="rId3"/>
          <a:stretch>
            <a:fillRect/>
          </a:stretch>
        </p:blipFill>
        <p:spPr>
          <a:xfrm>
            <a:off x="1219199" y="1285920"/>
            <a:ext cx="6148009" cy="3720190"/>
          </a:xfrm>
          <a:prstGeom prst="rect">
            <a:avLst/>
          </a:prstGeom>
        </p:spPr>
      </p:pic>
    </p:spTree>
    <p:extLst>
      <p:ext uri="{BB962C8B-B14F-4D97-AF65-F5344CB8AC3E}">
        <p14:creationId xmlns:p14="http://schemas.microsoft.com/office/powerpoint/2010/main" val="2170689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a:xfrm>
            <a:off x="762000" y="290513"/>
            <a:ext cx="7793038" cy="852487"/>
          </a:xfrm>
        </p:spPr>
        <p:txBody>
          <a:bodyPr/>
          <a:lstStyle/>
          <a:p>
            <a:pPr eaLnBrk="1" hangingPunct="1"/>
            <a:r>
              <a:rPr lang="zh-CN" altLang="en-US" dirty="0"/>
              <a:t>目录</a:t>
            </a:r>
          </a:p>
        </p:txBody>
      </p:sp>
      <p:sp>
        <p:nvSpPr>
          <p:cNvPr id="7171" name="Rectangle 1027"/>
          <p:cNvSpPr>
            <a:spLocks noGrp="1" noChangeArrowheads="1"/>
          </p:cNvSpPr>
          <p:nvPr>
            <p:ph type="body" idx="1"/>
          </p:nvPr>
        </p:nvSpPr>
        <p:spPr>
          <a:xfrm>
            <a:off x="676563" y="1445059"/>
            <a:ext cx="6705600" cy="4114800"/>
          </a:xfrm>
        </p:spPr>
        <p:txBody>
          <a:bodyPr/>
          <a:lstStyle/>
          <a:p>
            <a:pPr eaLnBrk="1" hangingPunct="1">
              <a:buFont typeface="Wingdings" panose="05000000000000000000" pitchFamily="2" charset="2"/>
              <a:buNone/>
            </a:pPr>
            <a:r>
              <a:rPr lang="en-US" altLang="zh-CN" dirty="0" smtClean="0"/>
              <a:t>15.1  </a:t>
            </a:r>
            <a:r>
              <a:rPr lang="zh-CN" altLang="en-US" dirty="0"/>
              <a:t>安全评估标准</a:t>
            </a:r>
          </a:p>
          <a:p>
            <a:pPr eaLnBrk="1" hangingPunct="1">
              <a:buFont typeface="Wingdings" panose="05000000000000000000" pitchFamily="2" charset="2"/>
              <a:buNone/>
            </a:pPr>
            <a:r>
              <a:rPr lang="en-US" altLang="zh-CN" dirty="0" smtClean="0"/>
              <a:t>15.2  </a:t>
            </a:r>
            <a:r>
              <a:rPr lang="zh-CN" altLang="en-US" dirty="0"/>
              <a:t>安全管理标准</a:t>
            </a:r>
            <a:endParaRPr lang="en-US" altLang="zh-CN" dirty="0"/>
          </a:p>
          <a:p>
            <a:pPr eaLnBrk="1" hangingPunct="1">
              <a:buFont typeface="Wingdings" panose="05000000000000000000" pitchFamily="2" charset="2"/>
              <a:buNone/>
            </a:pPr>
            <a:r>
              <a:rPr lang="en-US" altLang="zh-CN" dirty="0" smtClean="0"/>
              <a:t>15.3  </a:t>
            </a:r>
            <a:r>
              <a:rPr lang="zh-CN" altLang="en-US" dirty="0"/>
              <a:t>国家安全法</a:t>
            </a:r>
            <a:endParaRPr lang="en-US" altLang="zh-CN" dirty="0"/>
          </a:p>
          <a:p>
            <a:pPr eaLnBrk="1" hangingPunct="1">
              <a:buFont typeface="Wingdings" panose="05000000000000000000" pitchFamily="2" charset="2"/>
              <a:buNone/>
            </a:pPr>
            <a:r>
              <a:rPr lang="en-US" altLang="zh-CN" smtClean="0"/>
              <a:t>15.4  </a:t>
            </a:r>
            <a:r>
              <a:rPr lang="zh-CN" altLang="en-US" dirty="0"/>
              <a:t>安全等级保护</a:t>
            </a:r>
          </a:p>
        </p:txBody>
      </p:sp>
    </p:spTree>
    <p:extLst>
      <p:ext uri="{BB962C8B-B14F-4D97-AF65-F5344CB8AC3E}">
        <p14:creationId xmlns:p14="http://schemas.microsoft.com/office/powerpoint/2010/main" val="29659875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E1A97A0-65C4-4C94-A2BE-918AA14AA5EB}"/>
              </a:ext>
            </a:extLst>
          </p:cNvPr>
          <p:cNvSpPr txBox="1">
            <a:spLocks noChangeArrowheads="1"/>
          </p:cNvSpPr>
          <p:nvPr/>
        </p:nvSpPr>
        <p:spPr bwMode="auto">
          <a:xfrm>
            <a:off x="557213" y="410999"/>
            <a:ext cx="8229600" cy="692150"/>
          </a:xfrm>
          <a:prstGeom prst="rect">
            <a:avLst/>
          </a:prstGeom>
          <a:noFill/>
          <a:ln w="9525">
            <a:noFill/>
            <a:miter lim="800000"/>
            <a:headEnd/>
            <a:tailEnd/>
          </a:ln>
          <a:extLs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0" fontAlgn="base" hangingPunct="0">
              <a:spcBef>
                <a:spcPct val="0"/>
              </a:spcBef>
              <a:spcAft>
                <a:spcPct val="0"/>
              </a:spcAft>
              <a:defRPr sz="4400">
                <a:solidFill>
                  <a:schemeClr val="tx1"/>
                </a:solidFill>
                <a:latin typeface="Calibri" pitchFamily="34" charset="0"/>
                <a:ea typeface="宋体" charset="-122"/>
              </a:defRPr>
            </a:lvl6pPr>
            <a:lvl7pPr marL="914400" algn="ctr" rtl="0" eaLnBrk="0" fontAlgn="base" hangingPunct="0">
              <a:spcBef>
                <a:spcPct val="0"/>
              </a:spcBef>
              <a:spcAft>
                <a:spcPct val="0"/>
              </a:spcAft>
              <a:defRPr sz="4400">
                <a:solidFill>
                  <a:schemeClr val="tx1"/>
                </a:solidFill>
                <a:latin typeface="Calibri" pitchFamily="34" charset="0"/>
                <a:ea typeface="宋体" charset="-122"/>
              </a:defRPr>
            </a:lvl7pPr>
            <a:lvl8pPr marL="1371600" algn="ctr" rtl="0" eaLnBrk="0" fontAlgn="base" hangingPunct="0">
              <a:spcBef>
                <a:spcPct val="0"/>
              </a:spcBef>
              <a:spcAft>
                <a:spcPct val="0"/>
              </a:spcAft>
              <a:defRPr sz="4400">
                <a:solidFill>
                  <a:schemeClr val="tx1"/>
                </a:solidFill>
                <a:latin typeface="Calibri" pitchFamily="34" charset="0"/>
                <a:ea typeface="宋体" charset="-122"/>
              </a:defRPr>
            </a:lvl8pPr>
            <a:lvl9pPr marL="1828800" algn="ctr" rtl="0" eaLnBrk="0" fontAlgn="base" hangingPunct="0">
              <a:spcBef>
                <a:spcPct val="0"/>
              </a:spcBef>
              <a:spcAft>
                <a:spcPct val="0"/>
              </a:spcAft>
              <a:defRPr sz="4400">
                <a:solidFill>
                  <a:schemeClr val="tx1"/>
                </a:solidFill>
                <a:latin typeface="Calibri" pitchFamily="34" charset="0"/>
                <a:ea typeface="宋体" charset="-122"/>
              </a:defRPr>
            </a:lvl9pPr>
          </a:lstStyle>
          <a:p>
            <a:pPr marL="457200" indent="-457200" algn="l"/>
            <a:r>
              <a:rPr lang="en-US" altLang="zh-CN" sz="2800" kern="0" dirty="0">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黑体" panose="02010609060101010101" pitchFamily="49" charset="-122"/>
              </a:rPr>
              <a:t>ISO27001</a:t>
            </a:r>
            <a:r>
              <a:rPr lang="zh-CN" altLang="en-US" sz="2800" kern="0" dirty="0">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黑体" panose="02010609060101010101" pitchFamily="49" charset="-122"/>
              </a:rPr>
              <a:t>文档体系结构</a:t>
            </a:r>
          </a:p>
        </p:txBody>
      </p:sp>
      <p:grpSp>
        <p:nvGrpSpPr>
          <p:cNvPr id="5" name="Group 4">
            <a:extLst>
              <a:ext uri="{FF2B5EF4-FFF2-40B4-BE49-F238E27FC236}">
                <a16:creationId xmlns:a16="http://schemas.microsoft.com/office/drawing/2014/main" id="{B2D492FC-79AE-4E51-8B41-987ABB0D59A6}"/>
              </a:ext>
            </a:extLst>
          </p:cNvPr>
          <p:cNvGrpSpPr>
            <a:grpSpLocks/>
          </p:cNvGrpSpPr>
          <p:nvPr/>
        </p:nvGrpSpPr>
        <p:grpSpPr bwMode="auto">
          <a:xfrm>
            <a:off x="4953000" y="2592388"/>
            <a:ext cx="3833813" cy="3433762"/>
            <a:chOff x="0" y="0"/>
            <a:chExt cx="2415" cy="2236"/>
          </a:xfrm>
        </p:grpSpPr>
        <p:sp>
          <p:nvSpPr>
            <p:cNvPr id="6" name="Freeform 5">
              <a:extLst>
                <a:ext uri="{FF2B5EF4-FFF2-40B4-BE49-F238E27FC236}">
                  <a16:creationId xmlns:a16="http://schemas.microsoft.com/office/drawing/2014/main" id="{EA536F6F-9B81-4C8A-9AB5-A77F10D9A5CC}"/>
                </a:ext>
              </a:extLst>
            </p:cNvPr>
            <p:cNvSpPr>
              <a:spLocks/>
            </p:cNvSpPr>
            <p:nvPr/>
          </p:nvSpPr>
          <p:spPr bwMode="auto">
            <a:xfrm>
              <a:off x="1941" y="1458"/>
              <a:ext cx="474" cy="778"/>
            </a:xfrm>
            <a:custGeom>
              <a:avLst/>
              <a:gdLst>
                <a:gd name="T0" fmla="*/ 498 w 979"/>
                <a:gd name="T1" fmla="*/ 1145 h 1146"/>
                <a:gd name="T2" fmla="*/ 0 w 979"/>
                <a:gd name="T3" fmla="*/ 401 h 1146"/>
                <a:gd name="T4" fmla="*/ 366 w 979"/>
                <a:gd name="T5" fmla="*/ 0 h 1146"/>
                <a:gd name="T6" fmla="*/ 978 w 979"/>
                <a:gd name="T7" fmla="*/ 631 h 1146"/>
                <a:gd name="T8" fmla="*/ 498 w 979"/>
                <a:gd name="T9" fmla="*/ 1145 h 1146"/>
                <a:gd name="T10" fmla="*/ 0 60000 65536"/>
                <a:gd name="T11" fmla="*/ 0 60000 65536"/>
                <a:gd name="T12" fmla="*/ 0 60000 65536"/>
                <a:gd name="T13" fmla="*/ 0 60000 65536"/>
                <a:gd name="T14" fmla="*/ 0 60000 65536"/>
                <a:gd name="T15" fmla="*/ 0 w 979"/>
                <a:gd name="T16" fmla="*/ 0 h 1146"/>
                <a:gd name="T17" fmla="*/ 979 w 979"/>
                <a:gd name="T18" fmla="*/ 1146 h 1146"/>
              </a:gdLst>
              <a:ahLst/>
              <a:cxnLst>
                <a:cxn ang="T10">
                  <a:pos x="T0" y="T1"/>
                </a:cxn>
                <a:cxn ang="T11">
                  <a:pos x="T2" y="T3"/>
                </a:cxn>
                <a:cxn ang="T12">
                  <a:pos x="T4" y="T5"/>
                </a:cxn>
                <a:cxn ang="T13">
                  <a:pos x="T6" y="T7"/>
                </a:cxn>
                <a:cxn ang="T14">
                  <a:pos x="T8" y="T9"/>
                </a:cxn>
              </a:cxnLst>
              <a:rect l="T15" t="T16" r="T17" b="T18"/>
              <a:pathLst>
                <a:path w="979" h="1146">
                  <a:moveTo>
                    <a:pt x="498" y="1145"/>
                  </a:moveTo>
                  <a:lnTo>
                    <a:pt x="0" y="401"/>
                  </a:lnTo>
                  <a:lnTo>
                    <a:pt x="366" y="0"/>
                  </a:lnTo>
                  <a:lnTo>
                    <a:pt x="978" y="631"/>
                  </a:lnTo>
                  <a:lnTo>
                    <a:pt x="498" y="1145"/>
                  </a:lnTo>
                </a:path>
              </a:pathLst>
            </a:custGeom>
            <a:solidFill>
              <a:srgbClr val="00CC99">
                <a:alpha val="79999"/>
              </a:srgbClr>
            </a:solidFill>
            <a:ln w="9525" cap="rnd">
              <a:solidFill>
                <a:schemeClr val="bg2"/>
              </a:solidFill>
              <a:bevel/>
              <a:headEnd/>
              <a:tailEnd/>
            </a:ln>
          </p:spPr>
          <p:txBody>
            <a:bodyPr/>
            <a:lstStyle/>
            <a:p>
              <a:endParaRPr lang="zh-CN" altLang="en-US" sz="1200" b="1">
                <a:solidFill>
                  <a:srgbClr val="000000"/>
                </a:solidFill>
                <a:sym typeface="黑体" panose="02010609060101010101" pitchFamily="49" charset="-122"/>
              </a:endParaRPr>
            </a:p>
          </p:txBody>
        </p:sp>
        <p:sp>
          <p:nvSpPr>
            <p:cNvPr id="7" name="Freeform 6">
              <a:extLst>
                <a:ext uri="{FF2B5EF4-FFF2-40B4-BE49-F238E27FC236}">
                  <a16:creationId xmlns:a16="http://schemas.microsoft.com/office/drawing/2014/main" id="{1A4681D0-F31B-4E4A-A7E9-F2315D67033B}"/>
                </a:ext>
              </a:extLst>
            </p:cNvPr>
            <p:cNvSpPr>
              <a:spLocks/>
            </p:cNvSpPr>
            <p:nvPr/>
          </p:nvSpPr>
          <p:spPr bwMode="auto">
            <a:xfrm>
              <a:off x="240" y="1458"/>
              <a:ext cx="1879" cy="275"/>
            </a:xfrm>
            <a:custGeom>
              <a:avLst/>
              <a:gdLst>
                <a:gd name="T0" fmla="*/ 0 w 3876"/>
                <a:gd name="T1" fmla="*/ 404 h 405"/>
                <a:gd name="T2" fmla="*/ 3510 w 3876"/>
                <a:gd name="T3" fmla="*/ 404 h 405"/>
                <a:gd name="T4" fmla="*/ 3875 w 3876"/>
                <a:gd name="T5" fmla="*/ 0 h 405"/>
                <a:gd name="T6" fmla="*/ 692 w 3876"/>
                <a:gd name="T7" fmla="*/ 2 h 405"/>
                <a:gd name="T8" fmla="*/ 0 w 3876"/>
                <a:gd name="T9" fmla="*/ 404 h 405"/>
                <a:gd name="T10" fmla="*/ 0 60000 65536"/>
                <a:gd name="T11" fmla="*/ 0 60000 65536"/>
                <a:gd name="T12" fmla="*/ 0 60000 65536"/>
                <a:gd name="T13" fmla="*/ 0 60000 65536"/>
                <a:gd name="T14" fmla="*/ 0 60000 65536"/>
                <a:gd name="T15" fmla="*/ 0 w 3876"/>
                <a:gd name="T16" fmla="*/ 0 h 405"/>
                <a:gd name="T17" fmla="*/ 3876 w 3876"/>
                <a:gd name="T18" fmla="*/ 405 h 405"/>
              </a:gdLst>
              <a:ahLst/>
              <a:cxnLst>
                <a:cxn ang="T10">
                  <a:pos x="T0" y="T1"/>
                </a:cxn>
                <a:cxn ang="T11">
                  <a:pos x="T2" y="T3"/>
                </a:cxn>
                <a:cxn ang="T12">
                  <a:pos x="T4" y="T5"/>
                </a:cxn>
                <a:cxn ang="T13">
                  <a:pos x="T6" y="T7"/>
                </a:cxn>
                <a:cxn ang="T14">
                  <a:pos x="T8" y="T9"/>
                </a:cxn>
              </a:cxnLst>
              <a:rect l="T15" t="T16" r="T17" b="T18"/>
              <a:pathLst>
                <a:path w="3876" h="405">
                  <a:moveTo>
                    <a:pt x="0" y="404"/>
                  </a:moveTo>
                  <a:lnTo>
                    <a:pt x="3510" y="404"/>
                  </a:lnTo>
                  <a:lnTo>
                    <a:pt x="3875" y="0"/>
                  </a:lnTo>
                  <a:lnTo>
                    <a:pt x="692" y="2"/>
                  </a:lnTo>
                  <a:lnTo>
                    <a:pt x="0" y="404"/>
                  </a:lnTo>
                </a:path>
              </a:pathLst>
            </a:custGeom>
            <a:solidFill>
              <a:srgbClr val="FF9900">
                <a:alpha val="50000"/>
              </a:srgbClr>
            </a:solidFill>
            <a:ln w="9525" cap="rnd">
              <a:solidFill>
                <a:schemeClr val="bg2"/>
              </a:solidFill>
              <a:bevel/>
              <a:headEnd/>
              <a:tailEnd/>
            </a:ln>
          </p:spPr>
          <p:txBody>
            <a:bodyPr/>
            <a:lstStyle/>
            <a:p>
              <a:endParaRPr lang="zh-CN" altLang="en-US" sz="1200" b="1">
                <a:solidFill>
                  <a:srgbClr val="000000"/>
                </a:solidFill>
                <a:sym typeface="黑体" panose="02010609060101010101" pitchFamily="49" charset="-122"/>
              </a:endParaRPr>
            </a:p>
          </p:txBody>
        </p:sp>
        <p:sp>
          <p:nvSpPr>
            <p:cNvPr id="8" name="Freeform 7">
              <a:extLst>
                <a:ext uri="{FF2B5EF4-FFF2-40B4-BE49-F238E27FC236}">
                  <a16:creationId xmlns:a16="http://schemas.microsoft.com/office/drawing/2014/main" id="{0EE2F2DE-B91D-4469-8785-7F24F4715825}"/>
                </a:ext>
              </a:extLst>
            </p:cNvPr>
            <p:cNvSpPr>
              <a:spLocks/>
            </p:cNvSpPr>
            <p:nvPr/>
          </p:nvSpPr>
          <p:spPr bwMode="auto">
            <a:xfrm>
              <a:off x="0" y="1731"/>
              <a:ext cx="2183" cy="505"/>
            </a:xfrm>
            <a:custGeom>
              <a:avLst/>
              <a:gdLst>
                <a:gd name="T0" fmla="*/ 0 w 4504"/>
                <a:gd name="T1" fmla="*/ 743 h 744"/>
                <a:gd name="T2" fmla="*/ 4503 w 4504"/>
                <a:gd name="T3" fmla="*/ 743 h 744"/>
                <a:gd name="T4" fmla="*/ 4003 w 4504"/>
                <a:gd name="T5" fmla="*/ 0 h 744"/>
                <a:gd name="T6" fmla="*/ 494 w 4504"/>
                <a:gd name="T7" fmla="*/ 0 h 744"/>
                <a:gd name="T8" fmla="*/ 0 w 4504"/>
                <a:gd name="T9" fmla="*/ 743 h 744"/>
                <a:gd name="T10" fmla="*/ 0 60000 65536"/>
                <a:gd name="T11" fmla="*/ 0 60000 65536"/>
                <a:gd name="T12" fmla="*/ 0 60000 65536"/>
                <a:gd name="T13" fmla="*/ 0 60000 65536"/>
                <a:gd name="T14" fmla="*/ 0 60000 65536"/>
                <a:gd name="T15" fmla="*/ 0 w 4504"/>
                <a:gd name="T16" fmla="*/ 0 h 744"/>
                <a:gd name="T17" fmla="*/ 4504 w 4504"/>
                <a:gd name="T18" fmla="*/ 744 h 744"/>
              </a:gdLst>
              <a:ahLst/>
              <a:cxnLst>
                <a:cxn ang="T10">
                  <a:pos x="T0" y="T1"/>
                </a:cxn>
                <a:cxn ang="T11">
                  <a:pos x="T2" y="T3"/>
                </a:cxn>
                <a:cxn ang="T12">
                  <a:pos x="T4" y="T5"/>
                </a:cxn>
                <a:cxn ang="T13">
                  <a:pos x="T6" y="T7"/>
                </a:cxn>
                <a:cxn ang="T14">
                  <a:pos x="T8" y="T9"/>
                </a:cxn>
              </a:cxnLst>
              <a:rect l="T15" t="T16" r="T17" b="T18"/>
              <a:pathLst>
                <a:path w="4504" h="744">
                  <a:moveTo>
                    <a:pt x="0" y="743"/>
                  </a:moveTo>
                  <a:lnTo>
                    <a:pt x="4503" y="743"/>
                  </a:lnTo>
                  <a:lnTo>
                    <a:pt x="4003" y="0"/>
                  </a:lnTo>
                  <a:lnTo>
                    <a:pt x="494" y="0"/>
                  </a:lnTo>
                  <a:lnTo>
                    <a:pt x="0" y="743"/>
                  </a:lnTo>
                </a:path>
              </a:pathLst>
            </a:custGeom>
            <a:solidFill>
              <a:schemeClr val="accent1"/>
            </a:solidFill>
            <a:ln w="9525" cap="rnd">
              <a:solidFill>
                <a:schemeClr val="bg2"/>
              </a:solidFill>
              <a:bevel/>
              <a:headEnd/>
              <a:tailEnd/>
            </a:ln>
          </p:spPr>
          <p:txBody>
            <a:bodyPr/>
            <a:lstStyle/>
            <a:p>
              <a:endParaRPr lang="zh-CN" altLang="en-US" sz="1200" b="1">
                <a:solidFill>
                  <a:srgbClr val="000000"/>
                </a:solidFill>
                <a:sym typeface="黑体" panose="02010609060101010101" pitchFamily="49" charset="-122"/>
              </a:endParaRPr>
            </a:p>
          </p:txBody>
        </p:sp>
        <p:sp>
          <p:nvSpPr>
            <p:cNvPr id="9" name="Freeform 8">
              <a:extLst>
                <a:ext uri="{FF2B5EF4-FFF2-40B4-BE49-F238E27FC236}">
                  <a16:creationId xmlns:a16="http://schemas.microsoft.com/office/drawing/2014/main" id="{B0711620-1080-4D7C-B82C-05A1D04B7817}"/>
                </a:ext>
              </a:extLst>
            </p:cNvPr>
            <p:cNvSpPr>
              <a:spLocks/>
            </p:cNvSpPr>
            <p:nvPr/>
          </p:nvSpPr>
          <p:spPr bwMode="auto">
            <a:xfrm>
              <a:off x="1659" y="977"/>
              <a:ext cx="414" cy="675"/>
            </a:xfrm>
            <a:custGeom>
              <a:avLst/>
              <a:gdLst>
                <a:gd name="T0" fmla="*/ 0 w 854"/>
                <a:gd name="T1" fmla="*/ 269 h 993"/>
                <a:gd name="T2" fmla="*/ 505 w 854"/>
                <a:gd name="T3" fmla="*/ 992 h 993"/>
                <a:gd name="T4" fmla="*/ 853 w 854"/>
                <a:gd name="T5" fmla="*/ 621 h 993"/>
                <a:gd name="T6" fmla="*/ 245 w 854"/>
                <a:gd name="T7" fmla="*/ 0 h 993"/>
                <a:gd name="T8" fmla="*/ 0 w 854"/>
                <a:gd name="T9" fmla="*/ 269 h 993"/>
                <a:gd name="T10" fmla="*/ 0 60000 65536"/>
                <a:gd name="T11" fmla="*/ 0 60000 65536"/>
                <a:gd name="T12" fmla="*/ 0 60000 65536"/>
                <a:gd name="T13" fmla="*/ 0 60000 65536"/>
                <a:gd name="T14" fmla="*/ 0 60000 65536"/>
                <a:gd name="T15" fmla="*/ 0 w 854"/>
                <a:gd name="T16" fmla="*/ 0 h 993"/>
                <a:gd name="T17" fmla="*/ 854 w 854"/>
                <a:gd name="T18" fmla="*/ 993 h 993"/>
              </a:gdLst>
              <a:ahLst/>
              <a:cxnLst>
                <a:cxn ang="T10">
                  <a:pos x="T0" y="T1"/>
                </a:cxn>
                <a:cxn ang="T11">
                  <a:pos x="T2" y="T3"/>
                </a:cxn>
                <a:cxn ang="T12">
                  <a:pos x="T4" y="T5"/>
                </a:cxn>
                <a:cxn ang="T13">
                  <a:pos x="T6" y="T7"/>
                </a:cxn>
                <a:cxn ang="T14">
                  <a:pos x="T8" y="T9"/>
                </a:cxn>
              </a:cxnLst>
              <a:rect l="T15" t="T16" r="T17" b="T18"/>
              <a:pathLst>
                <a:path w="854" h="993">
                  <a:moveTo>
                    <a:pt x="0" y="269"/>
                  </a:moveTo>
                  <a:lnTo>
                    <a:pt x="505" y="992"/>
                  </a:lnTo>
                  <a:lnTo>
                    <a:pt x="853" y="621"/>
                  </a:lnTo>
                  <a:lnTo>
                    <a:pt x="245" y="0"/>
                  </a:lnTo>
                  <a:lnTo>
                    <a:pt x="0" y="269"/>
                  </a:lnTo>
                </a:path>
              </a:pathLst>
            </a:custGeom>
            <a:solidFill>
              <a:srgbClr val="00CC99">
                <a:alpha val="79999"/>
              </a:srgbClr>
            </a:solidFill>
            <a:ln w="9525" cap="rnd">
              <a:solidFill>
                <a:schemeClr val="bg2"/>
              </a:solidFill>
              <a:bevel/>
              <a:headEnd/>
              <a:tailEnd/>
            </a:ln>
          </p:spPr>
          <p:txBody>
            <a:bodyPr/>
            <a:lstStyle/>
            <a:p>
              <a:endParaRPr lang="zh-CN" altLang="en-US" sz="1200" b="1">
                <a:solidFill>
                  <a:srgbClr val="000000"/>
                </a:solidFill>
                <a:sym typeface="黑体" panose="02010609060101010101" pitchFamily="49" charset="-122"/>
              </a:endParaRPr>
            </a:p>
          </p:txBody>
        </p:sp>
        <p:sp>
          <p:nvSpPr>
            <p:cNvPr id="10" name="Freeform 9">
              <a:extLst>
                <a:ext uri="{FF2B5EF4-FFF2-40B4-BE49-F238E27FC236}">
                  <a16:creationId xmlns:a16="http://schemas.microsoft.com/office/drawing/2014/main" id="{FF5C03CA-BBC3-4328-BC97-2584793F83BB}"/>
                </a:ext>
              </a:extLst>
            </p:cNvPr>
            <p:cNvSpPr>
              <a:spLocks/>
            </p:cNvSpPr>
            <p:nvPr/>
          </p:nvSpPr>
          <p:spPr bwMode="auto">
            <a:xfrm>
              <a:off x="523" y="977"/>
              <a:ext cx="1254" cy="183"/>
            </a:xfrm>
            <a:custGeom>
              <a:avLst/>
              <a:gdLst>
                <a:gd name="T0" fmla="*/ 0 w 2589"/>
                <a:gd name="T1" fmla="*/ 268 h 269"/>
                <a:gd name="T2" fmla="*/ 2342 w 2589"/>
                <a:gd name="T3" fmla="*/ 268 h 269"/>
                <a:gd name="T4" fmla="*/ 2588 w 2589"/>
                <a:gd name="T5" fmla="*/ 0 h 269"/>
                <a:gd name="T6" fmla="*/ 653 w 2589"/>
                <a:gd name="T7" fmla="*/ 0 h 269"/>
                <a:gd name="T8" fmla="*/ 0 w 2589"/>
                <a:gd name="T9" fmla="*/ 268 h 269"/>
                <a:gd name="T10" fmla="*/ 0 60000 65536"/>
                <a:gd name="T11" fmla="*/ 0 60000 65536"/>
                <a:gd name="T12" fmla="*/ 0 60000 65536"/>
                <a:gd name="T13" fmla="*/ 0 60000 65536"/>
                <a:gd name="T14" fmla="*/ 0 60000 65536"/>
                <a:gd name="T15" fmla="*/ 0 w 2589"/>
                <a:gd name="T16" fmla="*/ 0 h 269"/>
                <a:gd name="T17" fmla="*/ 2589 w 2589"/>
                <a:gd name="T18" fmla="*/ 269 h 269"/>
              </a:gdLst>
              <a:ahLst/>
              <a:cxnLst>
                <a:cxn ang="T10">
                  <a:pos x="T0" y="T1"/>
                </a:cxn>
                <a:cxn ang="T11">
                  <a:pos x="T2" y="T3"/>
                </a:cxn>
                <a:cxn ang="T12">
                  <a:pos x="T4" y="T5"/>
                </a:cxn>
                <a:cxn ang="T13">
                  <a:pos x="T6" y="T7"/>
                </a:cxn>
                <a:cxn ang="T14">
                  <a:pos x="T8" y="T9"/>
                </a:cxn>
              </a:cxnLst>
              <a:rect l="T15" t="T16" r="T17" b="T18"/>
              <a:pathLst>
                <a:path w="2589" h="269">
                  <a:moveTo>
                    <a:pt x="0" y="268"/>
                  </a:moveTo>
                  <a:lnTo>
                    <a:pt x="2342" y="268"/>
                  </a:lnTo>
                  <a:lnTo>
                    <a:pt x="2588" y="0"/>
                  </a:lnTo>
                  <a:lnTo>
                    <a:pt x="653" y="0"/>
                  </a:lnTo>
                  <a:lnTo>
                    <a:pt x="0" y="268"/>
                  </a:lnTo>
                </a:path>
              </a:pathLst>
            </a:custGeom>
            <a:solidFill>
              <a:srgbClr val="FF9900">
                <a:alpha val="50000"/>
              </a:srgbClr>
            </a:solidFill>
            <a:ln w="9525" cap="rnd">
              <a:solidFill>
                <a:schemeClr val="bg2"/>
              </a:solidFill>
              <a:bevel/>
              <a:headEnd/>
              <a:tailEnd/>
            </a:ln>
          </p:spPr>
          <p:txBody>
            <a:bodyPr/>
            <a:lstStyle/>
            <a:p>
              <a:endParaRPr lang="zh-CN" altLang="en-US" sz="1200" b="1">
                <a:solidFill>
                  <a:srgbClr val="000000"/>
                </a:solidFill>
                <a:sym typeface="黑体" panose="02010609060101010101" pitchFamily="49" charset="-122"/>
              </a:endParaRPr>
            </a:p>
          </p:txBody>
        </p:sp>
        <p:sp>
          <p:nvSpPr>
            <p:cNvPr id="11" name="Freeform 10">
              <a:extLst>
                <a:ext uri="{FF2B5EF4-FFF2-40B4-BE49-F238E27FC236}">
                  <a16:creationId xmlns:a16="http://schemas.microsoft.com/office/drawing/2014/main" id="{95F96C64-D8BF-4F64-A255-005A4ACEB655}"/>
                </a:ext>
              </a:extLst>
            </p:cNvPr>
            <p:cNvSpPr>
              <a:spLocks/>
            </p:cNvSpPr>
            <p:nvPr/>
          </p:nvSpPr>
          <p:spPr bwMode="auto">
            <a:xfrm>
              <a:off x="280" y="1159"/>
              <a:ext cx="1625" cy="493"/>
            </a:xfrm>
            <a:custGeom>
              <a:avLst/>
              <a:gdLst>
                <a:gd name="T0" fmla="*/ 0 w 3354"/>
                <a:gd name="T1" fmla="*/ 725 h 726"/>
                <a:gd name="T2" fmla="*/ 3353 w 3354"/>
                <a:gd name="T3" fmla="*/ 725 h 726"/>
                <a:gd name="T4" fmla="*/ 2844 w 3354"/>
                <a:gd name="T5" fmla="*/ 0 h 726"/>
                <a:gd name="T6" fmla="*/ 499 w 3354"/>
                <a:gd name="T7" fmla="*/ 0 h 726"/>
                <a:gd name="T8" fmla="*/ 0 w 3354"/>
                <a:gd name="T9" fmla="*/ 725 h 726"/>
                <a:gd name="T10" fmla="*/ 0 60000 65536"/>
                <a:gd name="T11" fmla="*/ 0 60000 65536"/>
                <a:gd name="T12" fmla="*/ 0 60000 65536"/>
                <a:gd name="T13" fmla="*/ 0 60000 65536"/>
                <a:gd name="T14" fmla="*/ 0 60000 65536"/>
                <a:gd name="T15" fmla="*/ 0 w 3354"/>
                <a:gd name="T16" fmla="*/ 0 h 726"/>
                <a:gd name="T17" fmla="*/ 3354 w 3354"/>
                <a:gd name="T18" fmla="*/ 726 h 726"/>
              </a:gdLst>
              <a:ahLst/>
              <a:cxnLst>
                <a:cxn ang="T10">
                  <a:pos x="T0" y="T1"/>
                </a:cxn>
                <a:cxn ang="T11">
                  <a:pos x="T2" y="T3"/>
                </a:cxn>
                <a:cxn ang="T12">
                  <a:pos x="T4" y="T5"/>
                </a:cxn>
                <a:cxn ang="T13">
                  <a:pos x="T6" y="T7"/>
                </a:cxn>
                <a:cxn ang="T14">
                  <a:pos x="T8" y="T9"/>
                </a:cxn>
              </a:cxnLst>
              <a:rect l="T15" t="T16" r="T17" b="T18"/>
              <a:pathLst>
                <a:path w="3354" h="726">
                  <a:moveTo>
                    <a:pt x="0" y="725"/>
                  </a:moveTo>
                  <a:lnTo>
                    <a:pt x="3353" y="725"/>
                  </a:lnTo>
                  <a:lnTo>
                    <a:pt x="2844" y="0"/>
                  </a:lnTo>
                  <a:lnTo>
                    <a:pt x="499" y="0"/>
                  </a:lnTo>
                  <a:lnTo>
                    <a:pt x="0" y="725"/>
                  </a:lnTo>
                </a:path>
              </a:pathLst>
            </a:custGeom>
            <a:solidFill>
              <a:schemeClr val="accent1"/>
            </a:solidFill>
            <a:ln w="9525" cap="rnd">
              <a:solidFill>
                <a:schemeClr val="bg2"/>
              </a:solidFill>
              <a:bevel/>
              <a:headEnd/>
              <a:tailEnd/>
            </a:ln>
          </p:spPr>
          <p:txBody>
            <a:bodyPr/>
            <a:lstStyle/>
            <a:p>
              <a:endParaRPr lang="zh-CN" altLang="en-US" sz="1200" b="1">
                <a:solidFill>
                  <a:srgbClr val="000000"/>
                </a:solidFill>
                <a:sym typeface="黑体" panose="02010609060101010101" pitchFamily="49" charset="-122"/>
              </a:endParaRPr>
            </a:p>
          </p:txBody>
        </p:sp>
        <p:sp>
          <p:nvSpPr>
            <p:cNvPr id="12" name="Freeform 11">
              <a:extLst>
                <a:ext uri="{FF2B5EF4-FFF2-40B4-BE49-F238E27FC236}">
                  <a16:creationId xmlns:a16="http://schemas.microsoft.com/office/drawing/2014/main" id="{9B7C2BC0-EAFA-4E00-8066-513459DFFA5B}"/>
                </a:ext>
              </a:extLst>
            </p:cNvPr>
            <p:cNvSpPr>
              <a:spLocks/>
            </p:cNvSpPr>
            <p:nvPr/>
          </p:nvSpPr>
          <p:spPr bwMode="auto">
            <a:xfrm>
              <a:off x="810" y="486"/>
              <a:ext cx="626" cy="89"/>
            </a:xfrm>
            <a:custGeom>
              <a:avLst/>
              <a:gdLst>
                <a:gd name="T0" fmla="*/ 0 w 1295"/>
                <a:gd name="T1" fmla="*/ 130 h 131"/>
                <a:gd name="T2" fmla="*/ 1166 w 1295"/>
                <a:gd name="T3" fmla="*/ 130 h 131"/>
                <a:gd name="T4" fmla="*/ 1294 w 1295"/>
                <a:gd name="T5" fmla="*/ 0 h 131"/>
                <a:gd name="T6" fmla="*/ 403 w 1295"/>
                <a:gd name="T7" fmla="*/ 0 h 131"/>
                <a:gd name="T8" fmla="*/ 0 w 1295"/>
                <a:gd name="T9" fmla="*/ 130 h 131"/>
                <a:gd name="T10" fmla="*/ 0 60000 65536"/>
                <a:gd name="T11" fmla="*/ 0 60000 65536"/>
                <a:gd name="T12" fmla="*/ 0 60000 65536"/>
                <a:gd name="T13" fmla="*/ 0 60000 65536"/>
                <a:gd name="T14" fmla="*/ 0 60000 65536"/>
                <a:gd name="T15" fmla="*/ 0 w 1295"/>
                <a:gd name="T16" fmla="*/ 0 h 131"/>
                <a:gd name="T17" fmla="*/ 1295 w 1295"/>
                <a:gd name="T18" fmla="*/ 131 h 131"/>
              </a:gdLst>
              <a:ahLst/>
              <a:cxnLst>
                <a:cxn ang="T10">
                  <a:pos x="T0" y="T1"/>
                </a:cxn>
                <a:cxn ang="T11">
                  <a:pos x="T2" y="T3"/>
                </a:cxn>
                <a:cxn ang="T12">
                  <a:pos x="T4" y="T5"/>
                </a:cxn>
                <a:cxn ang="T13">
                  <a:pos x="T6" y="T7"/>
                </a:cxn>
                <a:cxn ang="T14">
                  <a:pos x="T8" y="T9"/>
                </a:cxn>
              </a:cxnLst>
              <a:rect l="T15" t="T16" r="T17" b="T18"/>
              <a:pathLst>
                <a:path w="1295" h="131">
                  <a:moveTo>
                    <a:pt x="0" y="130"/>
                  </a:moveTo>
                  <a:lnTo>
                    <a:pt x="1166" y="130"/>
                  </a:lnTo>
                  <a:lnTo>
                    <a:pt x="1294" y="0"/>
                  </a:lnTo>
                  <a:lnTo>
                    <a:pt x="403" y="0"/>
                  </a:lnTo>
                  <a:lnTo>
                    <a:pt x="0" y="130"/>
                  </a:lnTo>
                </a:path>
              </a:pathLst>
            </a:custGeom>
            <a:solidFill>
              <a:srgbClr val="FF9900">
                <a:alpha val="50000"/>
              </a:srgbClr>
            </a:solidFill>
            <a:ln w="9525" cap="rnd">
              <a:solidFill>
                <a:schemeClr val="bg2"/>
              </a:solidFill>
              <a:bevel/>
              <a:headEnd/>
              <a:tailEnd/>
            </a:ln>
          </p:spPr>
          <p:txBody>
            <a:bodyPr/>
            <a:lstStyle/>
            <a:p>
              <a:endParaRPr lang="zh-CN" altLang="en-US" sz="1200" b="1">
                <a:solidFill>
                  <a:srgbClr val="000000"/>
                </a:solidFill>
                <a:sym typeface="黑体" panose="02010609060101010101" pitchFamily="49" charset="-122"/>
              </a:endParaRPr>
            </a:p>
          </p:txBody>
        </p:sp>
        <p:sp>
          <p:nvSpPr>
            <p:cNvPr id="13" name="Freeform 12">
              <a:extLst>
                <a:ext uri="{FF2B5EF4-FFF2-40B4-BE49-F238E27FC236}">
                  <a16:creationId xmlns:a16="http://schemas.microsoft.com/office/drawing/2014/main" id="{A83BEE37-2841-4871-ADBC-DFB95B2E77C0}"/>
                </a:ext>
              </a:extLst>
            </p:cNvPr>
            <p:cNvSpPr>
              <a:spLocks/>
            </p:cNvSpPr>
            <p:nvPr/>
          </p:nvSpPr>
          <p:spPr bwMode="auto">
            <a:xfrm>
              <a:off x="1367" y="487"/>
              <a:ext cx="357" cy="590"/>
            </a:xfrm>
            <a:custGeom>
              <a:avLst/>
              <a:gdLst>
                <a:gd name="T0" fmla="*/ 502 w 735"/>
                <a:gd name="T1" fmla="*/ 869 h 870"/>
                <a:gd name="T2" fmla="*/ 734 w 735"/>
                <a:gd name="T3" fmla="*/ 619 h 870"/>
                <a:gd name="T4" fmla="*/ 126 w 735"/>
                <a:gd name="T5" fmla="*/ 0 h 870"/>
                <a:gd name="T6" fmla="*/ 0 w 735"/>
                <a:gd name="T7" fmla="*/ 130 h 870"/>
                <a:gd name="T8" fmla="*/ 502 w 735"/>
                <a:gd name="T9" fmla="*/ 869 h 870"/>
                <a:gd name="T10" fmla="*/ 0 60000 65536"/>
                <a:gd name="T11" fmla="*/ 0 60000 65536"/>
                <a:gd name="T12" fmla="*/ 0 60000 65536"/>
                <a:gd name="T13" fmla="*/ 0 60000 65536"/>
                <a:gd name="T14" fmla="*/ 0 60000 65536"/>
                <a:gd name="T15" fmla="*/ 0 w 735"/>
                <a:gd name="T16" fmla="*/ 0 h 870"/>
                <a:gd name="T17" fmla="*/ 735 w 735"/>
                <a:gd name="T18" fmla="*/ 870 h 870"/>
              </a:gdLst>
              <a:ahLst/>
              <a:cxnLst>
                <a:cxn ang="T10">
                  <a:pos x="T0" y="T1"/>
                </a:cxn>
                <a:cxn ang="T11">
                  <a:pos x="T2" y="T3"/>
                </a:cxn>
                <a:cxn ang="T12">
                  <a:pos x="T4" y="T5"/>
                </a:cxn>
                <a:cxn ang="T13">
                  <a:pos x="T6" y="T7"/>
                </a:cxn>
                <a:cxn ang="T14">
                  <a:pos x="T8" y="T9"/>
                </a:cxn>
              </a:cxnLst>
              <a:rect l="T15" t="T16" r="T17" b="T18"/>
              <a:pathLst>
                <a:path w="735" h="870">
                  <a:moveTo>
                    <a:pt x="502" y="869"/>
                  </a:moveTo>
                  <a:lnTo>
                    <a:pt x="734" y="619"/>
                  </a:lnTo>
                  <a:lnTo>
                    <a:pt x="126" y="0"/>
                  </a:lnTo>
                  <a:lnTo>
                    <a:pt x="0" y="130"/>
                  </a:lnTo>
                  <a:lnTo>
                    <a:pt x="502" y="869"/>
                  </a:lnTo>
                </a:path>
              </a:pathLst>
            </a:custGeom>
            <a:solidFill>
              <a:srgbClr val="00CC99">
                <a:alpha val="79999"/>
              </a:srgbClr>
            </a:solidFill>
            <a:ln w="9525" cap="rnd">
              <a:solidFill>
                <a:schemeClr val="bg2"/>
              </a:solidFill>
              <a:bevel/>
              <a:headEnd/>
              <a:tailEnd/>
            </a:ln>
          </p:spPr>
          <p:txBody>
            <a:bodyPr/>
            <a:lstStyle/>
            <a:p>
              <a:endParaRPr lang="zh-CN" altLang="en-US" sz="1200" b="1">
                <a:solidFill>
                  <a:srgbClr val="000000"/>
                </a:solidFill>
                <a:sym typeface="黑体" panose="02010609060101010101" pitchFamily="49" charset="-122"/>
              </a:endParaRPr>
            </a:p>
          </p:txBody>
        </p:sp>
        <p:sp>
          <p:nvSpPr>
            <p:cNvPr id="14" name="Freeform 13">
              <a:extLst>
                <a:ext uri="{FF2B5EF4-FFF2-40B4-BE49-F238E27FC236}">
                  <a16:creationId xmlns:a16="http://schemas.microsoft.com/office/drawing/2014/main" id="{0FF92264-A526-4837-9F8C-9E69C15F0169}"/>
                </a:ext>
              </a:extLst>
            </p:cNvPr>
            <p:cNvSpPr>
              <a:spLocks/>
            </p:cNvSpPr>
            <p:nvPr/>
          </p:nvSpPr>
          <p:spPr bwMode="auto">
            <a:xfrm>
              <a:off x="563" y="574"/>
              <a:ext cx="1056" cy="503"/>
            </a:xfrm>
            <a:custGeom>
              <a:avLst/>
              <a:gdLst>
                <a:gd name="T0" fmla="*/ 0 w 2179"/>
                <a:gd name="T1" fmla="*/ 740 h 741"/>
                <a:gd name="T2" fmla="*/ 2178 w 2179"/>
                <a:gd name="T3" fmla="*/ 740 h 741"/>
                <a:gd name="T4" fmla="*/ 1672 w 2179"/>
                <a:gd name="T5" fmla="*/ 0 h 741"/>
                <a:gd name="T6" fmla="*/ 505 w 2179"/>
                <a:gd name="T7" fmla="*/ 0 h 741"/>
                <a:gd name="T8" fmla="*/ 0 w 2179"/>
                <a:gd name="T9" fmla="*/ 740 h 741"/>
                <a:gd name="T10" fmla="*/ 0 60000 65536"/>
                <a:gd name="T11" fmla="*/ 0 60000 65536"/>
                <a:gd name="T12" fmla="*/ 0 60000 65536"/>
                <a:gd name="T13" fmla="*/ 0 60000 65536"/>
                <a:gd name="T14" fmla="*/ 0 60000 65536"/>
                <a:gd name="T15" fmla="*/ 0 w 2179"/>
                <a:gd name="T16" fmla="*/ 0 h 741"/>
                <a:gd name="T17" fmla="*/ 2179 w 2179"/>
                <a:gd name="T18" fmla="*/ 741 h 741"/>
              </a:gdLst>
              <a:ahLst/>
              <a:cxnLst>
                <a:cxn ang="T10">
                  <a:pos x="T0" y="T1"/>
                </a:cxn>
                <a:cxn ang="T11">
                  <a:pos x="T2" y="T3"/>
                </a:cxn>
                <a:cxn ang="T12">
                  <a:pos x="T4" y="T5"/>
                </a:cxn>
                <a:cxn ang="T13">
                  <a:pos x="T6" y="T7"/>
                </a:cxn>
                <a:cxn ang="T14">
                  <a:pos x="T8" y="T9"/>
                </a:cxn>
              </a:cxnLst>
              <a:rect l="T15" t="T16" r="T17" b="T18"/>
              <a:pathLst>
                <a:path w="2179" h="741">
                  <a:moveTo>
                    <a:pt x="0" y="740"/>
                  </a:moveTo>
                  <a:lnTo>
                    <a:pt x="2178" y="740"/>
                  </a:lnTo>
                  <a:lnTo>
                    <a:pt x="1672" y="0"/>
                  </a:lnTo>
                  <a:lnTo>
                    <a:pt x="505" y="0"/>
                  </a:lnTo>
                  <a:lnTo>
                    <a:pt x="0" y="740"/>
                  </a:lnTo>
                </a:path>
              </a:pathLst>
            </a:custGeom>
            <a:solidFill>
              <a:schemeClr val="accent1"/>
            </a:solidFill>
            <a:ln w="9525" cap="rnd">
              <a:solidFill>
                <a:schemeClr val="bg2"/>
              </a:solidFill>
              <a:bevel/>
              <a:headEnd/>
              <a:tailEnd/>
            </a:ln>
          </p:spPr>
          <p:txBody>
            <a:bodyPr/>
            <a:lstStyle/>
            <a:p>
              <a:endParaRPr lang="zh-CN" altLang="en-US" sz="1200" b="1">
                <a:solidFill>
                  <a:srgbClr val="000000"/>
                </a:solidFill>
                <a:sym typeface="黑体" panose="02010609060101010101" pitchFamily="49" charset="-122"/>
              </a:endParaRPr>
            </a:p>
          </p:txBody>
        </p:sp>
        <p:sp>
          <p:nvSpPr>
            <p:cNvPr id="15" name="Freeform 14">
              <a:extLst>
                <a:ext uri="{FF2B5EF4-FFF2-40B4-BE49-F238E27FC236}">
                  <a16:creationId xmlns:a16="http://schemas.microsoft.com/office/drawing/2014/main" id="{DE86AA7F-B0C4-473B-A956-33C0A965ACAD}"/>
                </a:ext>
              </a:extLst>
            </p:cNvPr>
            <p:cNvSpPr>
              <a:spLocks/>
            </p:cNvSpPr>
            <p:nvPr/>
          </p:nvSpPr>
          <p:spPr bwMode="auto">
            <a:xfrm>
              <a:off x="1089" y="0"/>
              <a:ext cx="302" cy="499"/>
            </a:xfrm>
            <a:custGeom>
              <a:avLst/>
              <a:gdLst>
                <a:gd name="T0" fmla="*/ 505 w 623"/>
                <a:gd name="T1" fmla="*/ 734 h 735"/>
                <a:gd name="T2" fmla="*/ 622 w 623"/>
                <a:gd name="T3" fmla="*/ 620 h 735"/>
                <a:gd name="T4" fmla="*/ 0 w 623"/>
                <a:gd name="T5" fmla="*/ 0 h 735"/>
                <a:gd name="T6" fmla="*/ 505 w 623"/>
                <a:gd name="T7" fmla="*/ 734 h 735"/>
                <a:gd name="T8" fmla="*/ 0 60000 65536"/>
                <a:gd name="T9" fmla="*/ 0 60000 65536"/>
                <a:gd name="T10" fmla="*/ 0 60000 65536"/>
                <a:gd name="T11" fmla="*/ 0 60000 65536"/>
                <a:gd name="T12" fmla="*/ 0 w 623"/>
                <a:gd name="T13" fmla="*/ 0 h 735"/>
                <a:gd name="T14" fmla="*/ 623 w 623"/>
                <a:gd name="T15" fmla="*/ 735 h 735"/>
              </a:gdLst>
              <a:ahLst/>
              <a:cxnLst>
                <a:cxn ang="T8">
                  <a:pos x="T0" y="T1"/>
                </a:cxn>
                <a:cxn ang="T9">
                  <a:pos x="T2" y="T3"/>
                </a:cxn>
                <a:cxn ang="T10">
                  <a:pos x="T4" y="T5"/>
                </a:cxn>
                <a:cxn ang="T11">
                  <a:pos x="T6" y="T7"/>
                </a:cxn>
              </a:cxnLst>
              <a:rect l="T12" t="T13" r="T14" b="T15"/>
              <a:pathLst>
                <a:path w="623" h="735">
                  <a:moveTo>
                    <a:pt x="505" y="734"/>
                  </a:moveTo>
                  <a:lnTo>
                    <a:pt x="622" y="620"/>
                  </a:lnTo>
                  <a:lnTo>
                    <a:pt x="0" y="0"/>
                  </a:lnTo>
                  <a:lnTo>
                    <a:pt x="505" y="734"/>
                  </a:lnTo>
                </a:path>
              </a:pathLst>
            </a:custGeom>
            <a:solidFill>
              <a:srgbClr val="00CC99">
                <a:alpha val="79999"/>
              </a:srgbClr>
            </a:solidFill>
            <a:ln w="9525" cap="rnd">
              <a:solidFill>
                <a:schemeClr val="bg2"/>
              </a:solidFill>
              <a:bevel/>
              <a:headEnd/>
              <a:tailEnd/>
            </a:ln>
          </p:spPr>
          <p:txBody>
            <a:bodyPr/>
            <a:lstStyle/>
            <a:p>
              <a:endParaRPr lang="zh-CN" altLang="en-US" sz="1200" b="1">
                <a:solidFill>
                  <a:srgbClr val="000000"/>
                </a:solidFill>
                <a:sym typeface="黑体" panose="02010609060101010101" pitchFamily="49" charset="-122"/>
              </a:endParaRPr>
            </a:p>
          </p:txBody>
        </p:sp>
        <p:sp>
          <p:nvSpPr>
            <p:cNvPr id="16" name="Freeform 15">
              <a:extLst>
                <a:ext uri="{FF2B5EF4-FFF2-40B4-BE49-F238E27FC236}">
                  <a16:creationId xmlns:a16="http://schemas.microsoft.com/office/drawing/2014/main" id="{1A5F7831-92E7-480E-9E38-206EB3C86F79}"/>
                </a:ext>
              </a:extLst>
            </p:cNvPr>
            <p:cNvSpPr>
              <a:spLocks/>
            </p:cNvSpPr>
            <p:nvPr/>
          </p:nvSpPr>
          <p:spPr bwMode="auto">
            <a:xfrm>
              <a:off x="845" y="0"/>
              <a:ext cx="489" cy="499"/>
            </a:xfrm>
            <a:custGeom>
              <a:avLst/>
              <a:gdLst>
                <a:gd name="T0" fmla="*/ 0 w 1011"/>
                <a:gd name="T1" fmla="*/ 734 h 735"/>
                <a:gd name="T2" fmla="*/ 1010 w 1011"/>
                <a:gd name="T3" fmla="*/ 734 h 735"/>
                <a:gd name="T4" fmla="*/ 505 w 1011"/>
                <a:gd name="T5" fmla="*/ 0 h 735"/>
                <a:gd name="T6" fmla="*/ 0 w 1011"/>
                <a:gd name="T7" fmla="*/ 734 h 735"/>
                <a:gd name="T8" fmla="*/ 0 60000 65536"/>
                <a:gd name="T9" fmla="*/ 0 60000 65536"/>
                <a:gd name="T10" fmla="*/ 0 60000 65536"/>
                <a:gd name="T11" fmla="*/ 0 60000 65536"/>
                <a:gd name="T12" fmla="*/ 0 w 1011"/>
                <a:gd name="T13" fmla="*/ 0 h 735"/>
                <a:gd name="T14" fmla="*/ 1011 w 1011"/>
                <a:gd name="T15" fmla="*/ 735 h 735"/>
              </a:gdLst>
              <a:ahLst/>
              <a:cxnLst>
                <a:cxn ang="T8">
                  <a:pos x="T0" y="T1"/>
                </a:cxn>
                <a:cxn ang="T9">
                  <a:pos x="T2" y="T3"/>
                </a:cxn>
                <a:cxn ang="T10">
                  <a:pos x="T4" y="T5"/>
                </a:cxn>
                <a:cxn ang="T11">
                  <a:pos x="T6" y="T7"/>
                </a:cxn>
              </a:cxnLst>
              <a:rect l="T12" t="T13" r="T14" b="T15"/>
              <a:pathLst>
                <a:path w="1011" h="735">
                  <a:moveTo>
                    <a:pt x="0" y="734"/>
                  </a:moveTo>
                  <a:lnTo>
                    <a:pt x="1010" y="734"/>
                  </a:lnTo>
                  <a:lnTo>
                    <a:pt x="505" y="0"/>
                  </a:lnTo>
                  <a:lnTo>
                    <a:pt x="0" y="734"/>
                  </a:lnTo>
                </a:path>
              </a:pathLst>
            </a:custGeom>
            <a:solidFill>
              <a:schemeClr val="accent1"/>
            </a:solidFill>
            <a:ln w="9525" cap="rnd">
              <a:solidFill>
                <a:schemeClr val="bg2"/>
              </a:solidFill>
              <a:bevel/>
              <a:headEnd/>
              <a:tailEnd/>
            </a:ln>
          </p:spPr>
          <p:txBody>
            <a:bodyPr/>
            <a:lstStyle/>
            <a:p>
              <a:endParaRPr lang="zh-CN" altLang="en-US" sz="1200" b="1">
                <a:solidFill>
                  <a:srgbClr val="000000"/>
                </a:solidFill>
                <a:sym typeface="黑体" panose="02010609060101010101" pitchFamily="49" charset="-122"/>
              </a:endParaRPr>
            </a:p>
          </p:txBody>
        </p:sp>
        <p:sp>
          <p:nvSpPr>
            <p:cNvPr id="17" name="Rectangle 16">
              <a:extLst>
                <a:ext uri="{FF2B5EF4-FFF2-40B4-BE49-F238E27FC236}">
                  <a16:creationId xmlns:a16="http://schemas.microsoft.com/office/drawing/2014/main" id="{53DC3E45-CFCE-4BE1-A9F0-EF5FC34CD11D}"/>
                </a:ext>
              </a:extLst>
            </p:cNvPr>
            <p:cNvSpPr>
              <a:spLocks noChangeArrowheads="1"/>
            </p:cNvSpPr>
            <p:nvPr/>
          </p:nvSpPr>
          <p:spPr bwMode="auto">
            <a:xfrm>
              <a:off x="105" y="1939"/>
              <a:ext cx="1953"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r>
                <a:rPr lang="zh-CN" altLang="en-US" sz="1200" b="1">
                  <a:solidFill>
                    <a:srgbClr val="000000"/>
                  </a:solidFill>
                  <a:sym typeface="黑体" panose="02010609060101010101" pitchFamily="49" charset="-122"/>
                </a:rPr>
                <a:t>运行记录</a:t>
              </a:r>
              <a:endParaRPr lang="zh-CN" altLang="en-US" sz="1200" b="1">
                <a:solidFill>
                  <a:srgbClr val="000000"/>
                </a:solidFill>
              </a:endParaRPr>
            </a:p>
          </p:txBody>
        </p:sp>
        <p:sp>
          <p:nvSpPr>
            <p:cNvPr id="18" name="Rectangle 17">
              <a:extLst>
                <a:ext uri="{FF2B5EF4-FFF2-40B4-BE49-F238E27FC236}">
                  <a16:creationId xmlns:a16="http://schemas.microsoft.com/office/drawing/2014/main" id="{6180766B-DB35-4412-A77A-F52CB442A443}"/>
                </a:ext>
              </a:extLst>
            </p:cNvPr>
            <p:cNvSpPr>
              <a:spLocks noChangeArrowheads="1"/>
            </p:cNvSpPr>
            <p:nvPr/>
          </p:nvSpPr>
          <p:spPr bwMode="auto">
            <a:xfrm>
              <a:off x="642" y="804"/>
              <a:ext cx="862"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zh-CN" altLang="en-US" sz="1200" b="1" dirty="0">
                  <a:solidFill>
                    <a:srgbClr val="000000"/>
                  </a:solidFill>
                  <a:sym typeface="黑体" panose="02010609060101010101" pitchFamily="49" charset="-122"/>
                </a:rPr>
                <a:t>程序文件</a:t>
              </a:r>
              <a:endParaRPr lang="zh-CN" altLang="en-US" sz="1200" b="1" dirty="0">
                <a:solidFill>
                  <a:srgbClr val="000000"/>
                </a:solidFill>
              </a:endParaRPr>
            </a:p>
          </p:txBody>
        </p:sp>
        <p:sp>
          <p:nvSpPr>
            <p:cNvPr id="19" name="Rectangle 18">
              <a:extLst>
                <a:ext uri="{FF2B5EF4-FFF2-40B4-BE49-F238E27FC236}">
                  <a16:creationId xmlns:a16="http://schemas.microsoft.com/office/drawing/2014/main" id="{8A37B362-B289-4708-9FB2-086B739CC51F}"/>
                </a:ext>
              </a:extLst>
            </p:cNvPr>
            <p:cNvSpPr>
              <a:spLocks noChangeArrowheads="1"/>
            </p:cNvSpPr>
            <p:nvPr/>
          </p:nvSpPr>
          <p:spPr bwMode="auto">
            <a:xfrm>
              <a:off x="921" y="193"/>
              <a:ext cx="331"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zh-CN" altLang="en-US" sz="1200" b="1" dirty="0">
                  <a:solidFill>
                    <a:srgbClr val="000000"/>
                  </a:solidFill>
                  <a:sym typeface="黑体" panose="02010609060101010101" pitchFamily="49" charset="-122"/>
                </a:rPr>
                <a:t>方针</a:t>
              </a:r>
              <a:endParaRPr lang="en-US" altLang="zh-CN" sz="1200" b="1" dirty="0">
                <a:solidFill>
                  <a:srgbClr val="000000"/>
                </a:solidFill>
                <a:sym typeface="黑体" panose="02010609060101010101" pitchFamily="49" charset="-122"/>
              </a:endParaRPr>
            </a:p>
            <a:p>
              <a:pPr algn="ctr"/>
              <a:r>
                <a:rPr lang="zh-CN" altLang="en-US" sz="1200" b="1" dirty="0">
                  <a:solidFill>
                    <a:srgbClr val="000000"/>
                  </a:solidFill>
                  <a:sym typeface="黑体" panose="02010609060101010101" pitchFamily="49" charset="-122"/>
                </a:rPr>
                <a:t>策略</a:t>
              </a:r>
              <a:endParaRPr lang="zh-CN" altLang="en-US" sz="1200" b="1" dirty="0">
                <a:solidFill>
                  <a:srgbClr val="000000"/>
                </a:solidFill>
              </a:endParaRPr>
            </a:p>
          </p:txBody>
        </p:sp>
        <p:sp>
          <p:nvSpPr>
            <p:cNvPr id="20" name="Rectangle 19">
              <a:extLst>
                <a:ext uri="{FF2B5EF4-FFF2-40B4-BE49-F238E27FC236}">
                  <a16:creationId xmlns:a16="http://schemas.microsoft.com/office/drawing/2014/main" id="{B7B85BA6-07A1-4B9A-B7D1-DFFA016029E5}"/>
                </a:ext>
              </a:extLst>
            </p:cNvPr>
            <p:cNvSpPr>
              <a:spLocks noChangeArrowheads="1"/>
            </p:cNvSpPr>
            <p:nvPr/>
          </p:nvSpPr>
          <p:spPr bwMode="auto">
            <a:xfrm>
              <a:off x="512" y="1352"/>
              <a:ext cx="1158"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r>
                <a:rPr lang="zh-CN" altLang="en-US" sz="1200" b="1" dirty="0">
                  <a:solidFill>
                    <a:srgbClr val="000000"/>
                  </a:solidFill>
                  <a:sym typeface="黑体" panose="02010609060101010101" pitchFamily="49" charset="-122"/>
                </a:rPr>
                <a:t>作业文件</a:t>
              </a:r>
              <a:r>
                <a:rPr lang="en-US" altLang="zh-CN" sz="1200" b="1" dirty="0">
                  <a:solidFill>
                    <a:srgbClr val="000000"/>
                  </a:solidFill>
                  <a:sym typeface="黑体" panose="02010609060101010101" pitchFamily="49" charset="-122"/>
                </a:rPr>
                <a:t>/</a:t>
              </a:r>
              <a:r>
                <a:rPr lang="zh-CN" altLang="en-US" sz="1200" b="1" dirty="0">
                  <a:solidFill>
                    <a:srgbClr val="000000"/>
                  </a:solidFill>
                  <a:sym typeface="黑体" panose="02010609060101010101" pitchFamily="49" charset="-122"/>
                </a:rPr>
                <a:t>指导书</a:t>
              </a:r>
              <a:endParaRPr lang="zh-CN" altLang="en-US" sz="1200" b="1" dirty="0">
                <a:solidFill>
                  <a:srgbClr val="000000"/>
                </a:solidFill>
              </a:endParaRPr>
            </a:p>
          </p:txBody>
        </p:sp>
      </p:grpSp>
      <p:sp>
        <p:nvSpPr>
          <p:cNvPr id="21" name="Text Box 21">
            <a:extLst>
              <a:ext uri="{FF2B5EF4-FFF2-40B4-BE49-F238E27FC236}">
                <a16:creationId xmlns:a16="http://schemas.microsoft.com/office/drawing/2014/main" id="{F64FC0FF-132E-407E-8A3B-074342C7AF60}"/>
              </a:ext>
            </a:extLst>
          </p:cNvPr>
          <p:cNvSpPr>
            <a:spLocks noChangeArrowheads="1"/>
          </p:cNvSpPr>
          <p:nvPr/>
        </p:nvSpPr>
        <p:spPr bwMode="auto">
          <a:xfrm>
            <a:off x="3492500" y="2179638"/>
            <a:ext cx="2954338"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1400" b="1" dirty="0">
                <a:solidFill>
                  <a:srgbClr val="000000"/>
                </a:solidFill>
                <a:sym typeface="黑体" panose="02010609060101010101" pitchFamily="49" charset="-122"/>
              </a:rPr>
              <a:t>第一级    方针策略</a:t>
            </a:r>
          </a:p>
          <a:p>
            <a:pPr>
              <a:spcBef>
                <a:spcPct val="50000"/>
              </a:spcBef>
            </a:pPr>
            <a:r>
              <a:rPr lang="en-US" altLang="zh-CN" sz="1400" b="1" dirty="0">
                <a:solidFill>
                  <a:srgbClr val="000000"/>
                </a:solidFill>
                <a:sym typeface="黑体" panose="02010609060101010101" pitchFamily="49" charset="-122"/>
              </a:rPr>
              <a:t>《</a:t>
            </a:r>
            <a:r>
              <a:rPr lang="zh-CN" altLang="en-US" sz="1400" b="1" dirty="0">
                <a:solidFill>
                  <a:srgbClr val="000000"/>
                </a:solidFill>
                <a:sym typeface="黑体" panose="02010609060101010101" pitchFamily="49" charset="-122"/>
              </a:rPr>
              <a:t>信息安全管理手册</a:t>
            </a:r>
            <a:r>
              <a:rPr lang="en-US" altLang="zh-CN" sz="1400" b="1" dirty="0">
                <a:solidFill>
                  <a:srgbClr val="000000"/>
                </a:solidFill>
                <a:sym typeface="黑体" panose="02010609060101010101" pitchFamily="49" charset="-122"/>
              </a:rPr>
              <a:t>》</a:t>
            </a:r>
            <a:r>
              <a:rPr lang="zh-CN" altLang="en-US" sz="1400" b="1" dirty="0">
                <a:solidFill>
                  <a:srgbClr val="000000"/>
                </a:solidFill>
                <a:sym typeface="黑体" panose="02010609060101010101" pitchFamily="49" charset="-122"/>
              </a:rPr>
              <a:t>是</a:t>
            </a:r>
            <a:r>
              <a:rPr lang="en-US" altLang="zh-CN" sz="1400" b="1" dirty="0">
                <a:solidFill>
                  <a:srgbClr val="000000"/>
                </a:solidFill>
                <a:sym typeface="黑体" panose="02010609060101010101" pitchFamily="49" charset="-122"/>
              </a:rPr>
              <a:t>XXXX</a:t>
            </a:r>
            <a:r>
              <a:rPr lang="zh-CN" altLang="en-US" sz="1400" b="1" dirty="0">
                <a:solidFill>
                  <a:srgbClr val="000000"/>
                </a:solidFill>
                <a:sym typeface="黑体" panose="02010609060101010101" pitchFamily="49" charset="-122"/>
              </a:rPr>
              <a:t>信息安全管理工作的纲领性文件 。</a:t>
            </a:r>
          </a:p>
        </p:txBody>
      </p:sp>
      <p:sp>
        <p:nvSpPr>
          <p:cNvPr id="22" name="Text Box 22">
            <a:extLst>
              <a:ext uri="{FF2B5EF4-FFF2-40B4-BE49-F238E27FC236}">
                <a16:creationId xmlns:a16="http://schemas.microsoft.com/office/drawing/2014/main" id="{4CBF1DEB-E552-4516-8F49-FF478CE7CCE1}"/>
              </a:ext>
            </a:extLst>
          </p:cNvPr>
          <p:cNvSpPr>
            <a:spLocks noChangeArrowheads="1"/>
          </p:cNvSpPr>
          <p:nvPr/>
        </p:nvSpPr>
        <p:spPr bwMode="auto">
          <a:xfrm>
            <a:off x="2051050" y="3116263"/>
            <a:ext cx="360045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1400" b="1">
                <a:solidFill>
                  <a:srgbClr val="000000"/>
                </a:solidFill>
                <a:sym typeface="黑体" panose="02010609060101010101" pitchFamily="49" charset="-122"/>
              </a:rPr>
              <a:t>第二级 </a:t>
            </a:r>
          </a:p>
          <a:p>
            <a:pPr>
              <a:spcBef>
                <a:spcPct val="50000"/>
              </a:spcBef>
            </a:pPr>
            <a:r>
              <a:rPr lang="zh-CN" altLang="en-US" sz="1400" b="1">
                <a:solidFill>
                  <a:srgbClr val="000000"/>
                </a:solidFill>
                <a:sym typeface="黑体" panose="02010609060101010101" pitchFamily="49" charset="-122"/>
              </a:rPr>
              <a:t>管理规定、规范、程序文件用来规定所要求的管理制度或技术控制措施。</a:t>
            </a:r>
            <a:endParaRPr lang="zh-CN" altLang="en-US" b="1">
              <a:solidFill>
                <a:srgbClr val="000000"/>
              </a:solidFill>
            </a:endParaRPr>
          </a:p>
        </p:txBody>
      </p:sp>
      <p:sp>
        <p:nvSpPr>
          <p:cNvPr id="23" name="Text Box 23">
            <a:extLst>
              <a:ext uri="{FF2B5EF4-FFF2-40B4-BE49-F238E27FC236}">
                <a16:creationId xmlns:a16="http://schemas.microsoft.com/office/drawing/2014/main" id="{8CBCF142-9D79-47EB-929A-7BB8AECD0234}"/>
              </a:ext>
            </a:extLst>
          </p:cNvPr>
          <p:cNvSpPr>
            <a:spLocks noChangeArrowheads="1"/>
          </p:cNvSpPr>
          <p:nvPr/>
        </p:nvSpPr>
        <p:spPr bwMode="auto">
          <a:xfrm>
            <a:off x="1042988" y="4122738"/>
            <a:ext cx="3600450"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1400" b="1">
                <a:solidFill>
                  <a:srgbClr val="000000"/>
                </a:solidFill>
                <a:sym typeface="黑体" panose="02010609060101010101" pitchFamily="49" charset="-122"/>
              </a:rPr>
              <a:t>第三级 </a:t>
            </a:r>
          </a:p>
          <a:p>
            <a:pPr>
              <a:spcBef>
                <a:spcPct val="50000"/>
              </a:spcBef>
            </a:pPr>
            <a:r>
              <a:rPr lang="zh-CN" altLang="en-US" sz="1400" b="1">
                <a:solidFill>
                  <a:srgbClr val="000000"/>
                </a:solidFill>
                <a:sym typeface="黑体" panose="02010609060101010101" pitchFamily="49" charset="-122"/>
              </a:rPr>
              <a:t>作业指导书解释特殊工作和活动的细节 ；场所文件规定某一工作区域的要求 。</a:t>
            </a:r>
            <a:endParaRPr lang="zh-CN" altLang="en-US" b="1">
              <a:solidFill>
                <a:srgbClr val="000000"/>
              </a:solidFill>
            </a:endParaRPr>
          </a:p>
        </p:txBody>
      </p:sp>
      <p:sp>
        <p:nvSpPr>
          <p:cNvPr id="24" name="Text Box 24">
            <a:extLst>
              <a:ext uri="{FF2B5EF4-FFF2-40B4-BE49-F238E27FC236}">
                <a16:creationId xmlns:a16="http://schemas.microsoft.com/office/drawing/2014/main" id="{F9004655-B31C-4A9E-95CD-0DBDA1D304DB}"/>
              </a:ext>
            </a:extLst>
          </p:cNvPr>
          <p:cNvSpPr>
            <a:spLocks noChangeArrowheads="1"/>
          </p:cNvSpPr>
          <p:nvPr/>
        </p:nvSpPr>
        <p:spPr bwMode="auto">
          <a:xfrm>
            <a:off x="468313" y="5029200"/>
            <a:ext cx="3348037"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1400" b="1">
                <a:solidFill>
                  <a:srgbClr val="000000"/>
                </a:solidFill>
                <a:sym typeface="黑体" panose="02010609060101010101" pitchFamily="49" charset="-122"/>
              </a:rPr>
              <a:t>第四级 </a:t>
            </a:r>
          </a:p>
          <a:p>
            <a:pPr>
              <a:spcBef>
                <a:spcPct val="50000"/>
              </a:spcBef>
            </a:pPr>
            <a:r>
              <a:rPr lang="zh-CN" altLang="en-US" sz="1400" b="1">
                <a:solidFill>
                  <a:srgbClr val="000000"/>
                </a:solidFill>
                <a:sym typeface="黑体" panose="02010609060101010101" pitchFamily="49" charset="-122"/>
              </a:rPr>
              <a:t>记录活动实行以符合等级</a:t>
            </a:r>
            <a:r>
              <a:rPr lang="en-US" altLang="zh-CN" sz="1400" b="1">
                <a:solidFill>
                  <a:srgbClr val="000000"/>
                </a:solidFill>
                <a:sym typeface="黑体" panose="02010609060101010101" pitchFamily="49" charset="-122"/>
              </a:rPr>
              <a:t>1,2,</a:t>
            </a:r>
            <a:r>
              <a:rPr lang="zh-CN" altLang="en-US" sz="1400" b="1">
                <a:solidFill>
                  <a:srgbClr val="000000"/>
                </a:solidFill>
                <a:sym typeface="黑体" panose="02010609060101010101" pitchFamily="49" charset="-122"/>
              </a:rPr>
              <a:t>和</a:t>
            </a:r>
            <a:r>
              <a:rPr lang="en-US" altLang="zh-CN" sz="1400" b="1">
                <a:solidFill>
                  <a:srgbClr val="000000"/>
                </a:solidFill>
                <a:sym typeface="黑体" panose="02010609060101010101" pitchFamily="49" charset="-122"/>
              </a:rPr>
              <a:t>3</a:t>
            </a:r>
            <a:r>
              <a:rPr lang="zh-CN" altLang="en-US" sz="1400" b="1">
                <a:solidFill>
                  <a:srgbClr val="000000"/>
                </a:solidFill>
                <a:sym typeface="黑体" panose="02010609060101010101" pitchFamily="49" charset="-122"/>
              </a:rPr>
              <a:t>的文件要求的客观证据，阐明所取得的结果或提供完成活动的证据 </a:t>
            </a:r>
            <a:endParaRPr lang="zh-CN" altLang="en-US" b="1">
              <a:solidFill>
                <a:srgbClr val="000000"/>
              </a:solidFill>
            </a:endParaRPr>
          </a:p>
        </p:txBody>
      </p:sp>
    </p:spTree>
    <p:extLst>
      <p:ext uri="{BB962C8B-B14F-4D97-AF65-F5344CB8AC3E}">
        <p14:creationId xmlns:p14="http://schemas.microsoft.com/office/powerpoint/2010/main" val="40626749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a:extLst>
              <a:ext uri="{FF2B5EF4-FFF2-40B4-BE49-F238E27FC236}">
                <a16:creationId xmlns:a16="http://schemas.microsoft.com/office/drawing/2014/main" id="{8584D20B-2F49-4719-8189-46673BEE1EEC}"/>
              </a:ext>
            </a:extLst>
          </p:cNvPr>
          <p:cNvSpPr>
            <a:spLocks noGrp="1" noChangeArrowheads="1"/>
          </p:cNvSpPr>
          <p:nvPr>
            <p:ph type="title" idx="4294967295"/>
          </p:nvPr>
        </p:nvSpPr>
        <p:spPr>
          <a:xfrm>
            <a:off x="369888" y="124564"/>
            <a:ext cx="6804025" cy="922338"/>
          </a:xfrm>
          <a:ln/>
          <a:extLs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a:r>
              <a:rPr lang="en-US" altLang="zh-CN" sz="2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黑体" panose="02010609060101010101" pitchFamily="49" charset="-122"/>
              </a:rPr>
              <a:t>ISO27001</a:t>
            </a:r>
            <a:r>
              <a:rPr lang="zh-CN" altLang="en-US" sz="2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黑体" panose="02010609060101010101" pitchFamily="49" charset="-122"/>
              </a:rPr>
              <a:t>文档体系结构</a:t>
            </a:r>
            <a:r>
              <a:rPr lang="en-US" altLang="zh-CN" sz="2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黑体" panose="02010609060101010101" pitchFamily="49" charset="-122"/>
              </a:rPr>
              <a:t>-</a:t>
            </a:r>
            <a:r>
              <a:rPr lang="zh-CN" altLang="en-US" sz="2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黑体" panose="02010609060101010101" pitchFamily="49" charset="-122"/>
              </a:rPr>
              <a:t>主策略</a:t>
            </a:r>
          </a:p>
        </p:txBody>
      </p:sp>
      <p:grpSp>
        <p:nvGrpSpPr>
          <p:cNvPr id="228355" name="Group 3">
            <a:extLst>
              <a:ext uri="{FF2B5EF4-FFF2-40B4-BE49-F238E27FC236}">
                <a16:creationId xmlns:a16="http://schemas.microsoft.com/office/drawing/2014/main" id="{F0DE9447-AA29-487E-8FCC-378462401895}"/>
              </a:ext>
            </a:extLst>
          </p:cNvPr>
          <p:cNvGrpSpPr>
            <a:grpSpLocks/>
          </p:cNvGrpSpPr>
          <p:nvPr/>
        </p:nvGrpSpPr>
        <p:grpSpPr bwMode="auto">
          <a:xfrm>
            <a:off x="5003800" y="2589213"/>
            <a:ext cx="3833813" cy="3432175"/>
            <a:chOff x="0" y="0"/>
            <a:chExt cx="2415" cy="2236"/>
          </a:xfrm>
        </p:grpSpPr>
        <p:sp>
          <p:nvSpPr>
            <p:cNvPr id="228356" name="Freeform 4">
              <a:extLst>
                <a:ext uri="{FF2B5EF4-FFF2-40B4-BE49-F238E27FC236}">
                  <a16:creationId xmlns:a16="http://schemas.microsoft.com/office/drawing/2014/main" id="{5AF68660-5450-4CAC-BBC2-60E6ABE541C4}"/>
                </a:ext>
              </a:extLst>
            </p:cNvPr>
            <p:cNvSpPr>
              <a:spLocks/>
            </p:cNvSpPr>
            <p:nvPr/>
          </p:nvSpPr>
          <p:spPr bwMode="auto">
            <a:xfrm>
              <a:off x="1941" y="1458"/>
              <a:ext cx="474" cy="778"/>
            </a:xfrm>
            <a:custGeom>
              <a:avLst/>
              <a:gdLst>
                <a:gd name="T0" fmla="*/ 498 w 979"/>
                <a:gd name="T1" fmla="*/ 1145 h 1146"/>
                <a:gd name="T2" fmla="*/ 0 w 979"/>
                <a:gd name="T3" fmla="*/ 401 h 1146"/>
                <a:gd name="T4" fmla="*/ 366 w 979"/>
                <a:gd name="T5" fmla="*/ 0 h 1146"/>
                <a:gd name="T6" fmla="*/ 978 w 979"/>
                <a:gd name="T7" fmla="*/ 631 h 1146"/>
                <a:gd name="T8" fmla="*/ 498 w 979"/>
                <a:gd name="T9" fmla="*/ 1145 h 1146"/>
                <a:gd name="T10" fmla="*/ 0 60000 65536"/>
                <a:gd name="T11" fmla="*/ 0 60000 65536"/>
                <a:gd name="T12" fmla="*/ 0 60000 65536"/>
                <a:gd name="T13" fmla="*/ 0 60000 65536"/>
                <a:gd name="T14" fmla="*/ 0 60000 65536"/>
                <a:gd name="T15" fmla="*/ 0 w 979"/>
                <a:gd name="T16" fmla="*/ 0 h 1146"/>
                <a:gd name="T17" fmla="*/ 979 w 979"/>
                <a:gd name="T18" fmla="*/ 1146 h 1146"/>
              </a:gdLst>
              <a:ahLst/>
              <a:cxnLst>
                <a:cxn ang="T10">
                  <a:pos x="T0" y="T1"/>
                </a:cxn>
                <a:cxn ang="T11">
                  <a:pos x="T2" y="T3"/>
                </a:cxn>
                <a:cxn ang="T12">
                  <a:pos x="T4" y="T5"/>
                </a:cxn>
                <a:cxn ang="T13">
                  <a:pos x="T6" y="T7"/>
                </a:cxn>
                <a:cxn ang="T14">
                  <a:pos x="T8" y="T9"/>
                </a:cxn>
              </a:cxnLst>
              <a:rect l="T15" t="T16" r="T17" b="T18"/>
              <a:pathLst>
                <a:path w="979" h="1146">
                  <a:moveTo>
                    <a:pt x="498" y="1145"/>
                  </a:moveTo>
                  <a:lnTo>
                    <a:pt x="0" y="401"/>
                  </a:lnTo>
                  <a:lnTo>
                    <a:pt x="366" y="0"/>
                  </a:lnTo>
                  <a:lnTo>
                    <a:pt x="978" y="631"/>
                  </a:lnTo>
                  <a:lnTo>
                    <a:pt x="498" y="1145"/>
                  </a:lnTo>
                </a:path>
              </a:pathLst>
            </a:custGeom>
            <a:solidFill>
              <a:srgbClr val="00CC99">
                <a:alpha val="79999"/>
              </a:srgbClr>
            </a:solidFill>
            <a:ln w="9525" cap="rnd">
              <a:solidFill>
                <a:schemeClr val="bg2"/>
              </a:solidFill>
              <a:bevel/>
              <a:headEnd/>
              <a:tailEnd/>
            </a:ln>
          </p:spPr>
          <p:txBody>
            <a:bodyPr/>
            <a:lstStyle/>
            <a:p>
              <a:pPr algn="ctr"/>
              <a:endParaRPr lang="zh-CN" altLang="en-US" sz="1400">
                <a:solidFill>
                  <a:srgbClr val="000000"/>
                </a:solidFill>
                <a:sym typeface="黑体" panose="02010609060101010101" pitchFamily="49" charset="-122"/>
              </a:endParaRPr>
            </a:p>
          </p:txBody>
        </p:sp>
        <p:sp>
          <p:nvSpPr>
            <p:cNvPr id="228357" name="Freeform 5">
              <a:extLst>
                <a:ext uri="{FF2B5EF4-FFF2-40B4-BE49-F238E27FC236}">
                  <a16:creationId xmlns:a16="http://schemas.microsoft.com/office/drawing/2014/main" id="{32C367F8-8D2A-48B7-B882-3E39168C079A}"/>
                </a:ext>
              </a:extLst>
            </p:cNvPr>
            <p:cNvSpPr>
              <a:spLocks/>
            </p:cNvSpPr>
            <p:nvPr/>
          </p:nvSpPr>
          <p:spPr bwMode="auto">
            <a:xfrm>
              <a:off x="240" y="1458"/>
              <a:ext cx="1879" cy="275"/>
            </a:xfrm>
            <a:custGeom>
              <a:avLst/>
              <a:gdLst>
                <a:gd name="T0" fmla="*/ 0 w 3876"/>
                <a:gd name="T1" fmla="*/ 404 h 405"/>
                <a:gd name="T2" fmla="*/ 3510 w 3876"/>
                <a:gd name="T3" fmla="*/ 404 h 405"/>
                <a:gd name="T4" fmla="*/ 3875 w 3876"/>
                <a:gd name="T5" fmla="*/ 0 h 405"/>
                <a:gd name="T6" fmla="*/ 692 w 3876"/>
                <a:gd name="T7" fmla="*/ 2 h 405"/>
                <a:gd name="T8" fmla="*/ 0 w 3876"/>
                <a:gd name="T9" fmla="*/ 404 h 405"/>
                <a:gd name="T10" fmla="*/ 0 60000 65536"/>
                <a:gd name="T11" fmla="*/ 0 60000 65536"/>
                <a:gd name="T12" fmla="*/ 0 60000 65536"/>
                <a:gd name="T13" fmla="*/ 0 60000 65536"/>
                <a:gd name="T14" fmla="*/ 0 60000 65536"/>
                <a:gd name="T15" fmla="*/ 0 w 3876"/>
                <a:gd name="T16" fmla="*/ 0 h 405"/>
                <a:gd name="T17" fmla="*/ 3876 w 3876"/>
                <a:gd name="T18" fmla="*/ 405 h 405"/>
              </a:gdLst>
              <a:ahLst/>
              <a:cxnLst>
                <a:cxn ang="T10">
                  <a:pos x="T0" y="T1"/>
                </a:cxn>
                <a:cxn ang="T11">
                  <a:pos x="T2" y="T3"/>
                </a:cxn>
                <a:cxn ang="T12">
                  <a:pos x="T4" y="T5"/>
                </a:cxn>
                <a:cxn ang="T13">
                  <a:pos x="T6" y="T7"/>
                </a:cxn>
                <a:cxn ang="T14">
                  <a:pos x="T8" y="T9"/>
                </a:cxn>
              </a:cxnLst>
              <a:rect l="T15" t="T16" r="T17" b="T18"/>
              <a:pathLst>
                <a:path w="3876" h="405">
                  <a:moveTo>
                    <a:pt x="0" y="404"/>
                  </a:moveTo>
                  <a:lnTo>
                    <a:pt x="3510" y="404"/>
                  </a:lnTo>
                  <a:lnTo>
                    <a:pt x="3875" y="0"/>
                  </a:lnTo>
                  <a:lnTo>
                    <a:pt x="692" y="2"/>
                  </a:lnTo>
                  <a:lnTo>
                    <a:pt x="0" y="404"/>
                  </a:lnTo>
                </a:path>
              </a:pathLst>
            </a:custGeom>
            <a:solidFill>
              <a:srgbClr val="FF9900">
                <a:alpha val="50000"/>
              </a:srgbClr>
            </a:solidFill>
            <a:ln w="9525" cap="rnd">
              <a:solidFill>
                <a:schemeClr val="bg2"/>
              </a:solidFill>
              <a:bevel/>
              <a:headEnd/>
              <a:tailEnd/>
            </a:ln>
          </p:spPr>
          <p:txBody>
            <a:bodyPr/>
            <a:lstStyle/>
            <a:p>
              <a:pPr algn="ctr"/>
              <a:endParaRPr lang="zh-CN" altLang="en-US" sz="1400">
                <a:solidFill>
                  <a:srgbClr val="000000"/>
                </a:solidFill>
                <a:sym typeface="黑体" panose="02010609060101010101" pitchFamily="49" charset="-122"/>
              </a:endParaRPr>
            </a:p>
          </p:txBody>
        </p:sp>
        <p:sp>
          <p:nvSpPr>
            <p:cNvPr id="228358" name="Freeform 6">
              <a:extLst>
                <a:ext uri="{FF2B5EF4-FFF2-40B4-BE49-F238E27FC236}">
                  <a16:creationId xmlns:a16="http://schemas.microsoft.com/office/drawing/2014/main" id="{9753A2C1-58F6-42B1-ADE9-79412A0CBF27}"/>
                </a:ext>
              </a:extLst>
            </p:cNvPr>
            <p:cNvSpPr>
              <a:spLocks/>
            </p:cNvSpPr>
            <p:nvPr/>
          </p:nvSpPr>
          <p:spPr bwMode="auto">
            <a:xfrm>
              <a:off x="0" y="1731"/>
              <a:ext cx="2183" cy="505"/>
            </a:xfrm>
            <a:custGeom>
              <a:avLst/>
              <a:gdLst>
                <a:gd name="T0" fmla="*/ 0 w 4504"/>
                <a:gd name="T1" fmla="*/ 743 h 744"/>
                <a:gd name="T2" fmla="*/ 4503 w 4504"/>
                <a:gd name="T3" fmla="*/ 743 h 744"/>
                <a:gd name="T4" fmla="*/ 4003 w 4504"/>
                <a:gd name="T5" fmla="*/ 0 h 744"/>
                <a:gd name="T6" fmla="*/ 494 w 4504"/>
                <a:gd name="T7" fmla="*/ 0 h 744"/>
                <a:gd name="T8" fmla="*/ 0 w 4504"/>
                <a:gd name="T9" fmla="*/ 743 h 744"/>
                <a:gd name="T10" fmla="*/ 0 60000 65536"/>
                <a:gd name="T11" fmla="*/ 0 60000 65536"/>
                <a:gd name="T12" fmla="*/ 0 60000 65536"/>
                <a:gd name="T13" fmla="*/ 0 60000 65536"/>
                <a:gd name="T14" fmla="*/ 0 60000 65536"/>
                <a:gd name="T15" fmla="*/ 0 w 4504"/>
                <a:gd name="T16" fmla="*/ 0 h 744"/>
                <a:gd name="T17" fmla="*/ 4504 w 4504"/>
                <a:gd name="T18" fmla="*/ 744 h 744"/>
              </a:gdLst>
              <a:ahLst/>
              <a:cxnLst>
                <a:cxn ang="T10">
                  <a:pos x="T0" y="T1"/>
                </a:cxn>
                <a:cxn ang="T11">
                  <a:pos x="T2" y="T3"/>
                </a:cxn>
                <a:cxn ang="T12">
                  <a:pos x="T4" y="T5"/>
                </a:cxn>
                <a:cxn ang="T13">
                  <a:pos x="T6" y="T7"/>
                </a:cxn>
                <a:cxn ang="T14">
                  <a:pos x="T8" y="T9"/>
                </a:cxn>
              </a:cxnLst>
              <a:rect l="T15" t="T16" r="T17" b="T18"/>
              <a:pathLst>
                <a:path w="4504" h="744">
                  <a:moveTo>
                    <a:pt x="0" y="743"/>
                  </a:moveTo>
                  <a:lnTo>
                    <a:pt x="4503" y="743"/>
                  </a:lnTo>
                  <a:lnTo>
                    <a:pt x="4003" y="0"/>
                  </a:lnTo>
                  <a:lnTo>
                    <a:pt x="494" y="0"/>
                  </a:lnTo>
                  <a:lnTo>
                    <a:pt x="0" y="743"/>
                  </a:lnTo>
                </a:path>
              </a:pathLst>
            </a:custGeom>
            <a:solidFill>
              <a:schemeClr val="accent1"/>
            </a:solidFill>
            <a:ln w="9525" cap="rnd">
              <a:solidFill>
                <a:schemeClr val="bg2"/>
              </a:solidFill>
              <a:bevel/>
              <a:headEnd/>
              <a:tailEnd/>
            </a:ln>
          </p:spPr>
          <p:txBody>
            <a:bodyPr/>
            <a:lstStyle/>
            <a:p>
              <a:pPr algn="ctr"/>
              <a:endParaRPr lang="zh-CN" altLang="en-US" sz="1400">
                <a:solidFill>
                  <a:srgbClr val="000000"/>
                </a:solidFill>
                <a:sym typeface="黑体" panose="02010609060101010101" pitchFamily="49" charset="-122"/>
              </a:endParaRPr>
            </a:p>
          </p:txBody>
        </p:sp>
        <p:sp>
          <p:nvSpPr>
            <p:cNvPr id="228359" name="Freeform 7">
              <a:extLst>
                <a:ext uri="{FF2B5EF4-FFF2-40B4-BE49-F238E27FC236}">
                  <a16:creationId xmlns:a16="http://schemas.microsoft.com/office/drawing/2014/main" id="{92E738D5-C108-469B-A6BD-1EDB55556DA3}"/>
                </a:ext>
              </a:extLst>
            </p:cNvPr>
            <p:cNvSpPr>
              <a:spLocks/>
            </p:cNvSpPr>
            <p:nvPr/>
          </p:nvSpPr>
          <p:spPr bwMode="auto">
            <a:xfrm>
              <a:off x="1659" y="977"/>
              <a:ext cx="414" cy="675"/>
            </a:xfrm>
            <a:custGeom>
              <a:avLst/>
              <a:gdLst>
                <a:gd name="T0" fmla="*/ 0 w 854"/>
                <a:gd name="T1" fmla="*/ 269 h 993"/>
                <a:gd name="T2" fmla="*/ 505 w 854"/>
                <a:gd name="T3" fmla="*/ 992 h 993"/>
                <a:gd name="T4" fmla="*/ 853 w 854"/>
                <a:gd name="T5" fmla="*/ 621 h 993"/>
                <a:gd name="T6" fmla="*/ 245 w 854"/>
                <a:gd name="T7" fmla="*/ 0 h 993"/>
                <a:gd name="T8" fmla="*/ 0 w 854"/>
                <a:gd name="T9" fmla="*/ 269 h 993"/>
                <a:gd name="T10" fmla="*/ 0 60000 65536"/>
                <a:gd name="T11" fmla="*/ 0 60000 65536"/>
                <a:gd name="T12" fmla="*/ 0 60000 65536"/>
                <a:gd name="T13" fmla="*/ 0 60000 65536"/>
                <a:gd name="T14" fmla="*/ 0 60000 65536"/>
                <a:gd name="T15" fmla="*/ 0 w 854"/>
                <a:gd name="T16" fmla="*/ 0 h 993"/>
                <a:gd name="T17" fmla="*/ 854 w 854"/>
                <a:gd name="T18" fmla="*/ 993 h 993"/>
              </a:gdLst>
              <a:ahLst/>
              <a:cxnLst>
                <a:cxn ang="T10">
                  <a:pos x="T0" y="T1"/>
                </a:cxn>
                <a:cxn ang="T11">
                  <a:pos x="T2" y="T3"/>
                </a:cxn>
                <a:cxn ang="T12">
                  <a:pos x="T4" y="T5"/>
                </a:cxn>
                <a:cxn ang="T13">
                  <a:pos x="T6" y="T7"/>
                </a:cxn>
                <a:cxn ang="T14">
                  <a:pos x="T8" y="T9"/>
                </a:cxn>
              </a:cxnLst>
              <a:rect l="T15" t="T16" r="T17" b="T18"/>
              <a:pathLst>
                <a:path w="854" h="993">
                  <a:moveTo>
                    <a:pt x="0" y="269"/>
                  </a:moveTo>
                  <a:lnTo>
                    <a:pt x="505" y="992"/>
                  </a:lnTo>
                  <a:lnTo>
                    <a:pt x="853" y="621"/>
                  </a:lnTo>
                  <a:lnTo>
                    <a:pt x="245" y="0"/>
                  </a:lnTo>
                  <a:lnTo>
                    <a:pt x="0" y="269"/>
                  </a:lnTo>
                </a:path>
              </a:pathLst>
            </a:custGeom>
            <a:solidFill>
              <a:srgbClr val="00CC99">
                <a:alpha val="79999"/>
              </a:srgbClr>
            </a:solidFill>
            <a:ln w="9525" cap="rnd">
              <a:solidFill>
                <a:schemeClr val="bg2"/>
              </a:solidFill>
              <a:bevel/>
              <a:headEnd/>
              <a:tailEnd/>
            </a:ln>
          </p:spPr>
          <p:txBody>
            <a:bodyPr/>
            <a:lstStyle/>
            <a:p>
              <a:pPr algn="ctr"/>
              <a:endParaRPr lang="zh-CN" altLang="en-US" sz="1400">
                <a:solidFill>
                  <a:srgbClr val="000000"/>
                </a:solidFill>
                <a:sym typeface="黑体" panose="02010609060101010101" pitchFamily="49" charset="-122"/>
              </a:endParaRPr>
            </a:p>
          </p:txBody>
        </p:sp>
        <p:sp>
          <p:nvSpPr>
            <p:cNvPr id="228360" name="Freeform 8">
              <a:extLst>
                <a:ext uri="{FF2B5EF4-FFF2-40B4-BE49-F238E27FC236}">
                  <a16:creationId xmlns:a16="http://schemas.microsoft.com/office/drawing/2014/main" id="{6937DD0D-BB41-47DD-B8E7-20FACF17DD49}"/>
                </a:ext>
              </a:extLst>
            </p:cNvPr>
            <p:cNvSpPr>
              <a:spLocks/>
            </p:cNvSpPr>
            <p:nvPr/>
          </p:nvSpPr>
          <p:spPr bwMode="auto">
            <a:xfrm>
              <a:off x="523" y="977"/>
              <a:ext cx="1254" cy="183"/>
            </a:xfrm>
            <a:custGeom>
              <a:avLst/>
              <a:gdLst>
                <a:gd name="T0" fmla="*/ 0 w 2589"/>
                <a:gd name="T1" fmla="*/ 268 h 269"/>
                <a:gd name="T2" fmla="*/ 2342 w 2589"/>
                <a:gd name="T3" fmla="*/ 268 h 269"/>
                <a:gd name="T4" fmla="*/ 2588 w 2589"/>
                <a:gd name="T5" fmla="*/ 0 h 269"/>
                <a:gd name="T6" fmla="*/ 653 w 2589"/>
                <a:gd name="T7" fmla="*/ 0 h 269"/>
                <a:gd name="T8" fmla="*/ 0 w 2589"/>
                <a:gd name="T9" fmla="*/ 268 h 269"/>
                <a:gd name="T10" fmla="*/ 0 60000 65536"/>
                <a:gd name="T11" fmla="*/ 0 60000 65536"/>
                <a:gd name="T12" fmla="*/ 0 60000 65536"/>
                <a:gd name="T13" fmla="*/ 0 60000 65536"/>
                <a:gd name="T14" fmla="*/ 0 60000 65536"/>
                <a:gd name="T15" fmla="*/ 0 w 2589"/>
                <a:gd name="T16" fmla="*/ 0 h 269"/>
                <a:gd name="T17" fmla="*/ 2589 w 2589"/>
                <a:gd name="T18" fmla="*/ 269 h 269"/>
              </a:gdLst>
              <a:ahLst/>
              <a:cxnLst>
                <a:cxn ang="T10">
                  <a:pos x="T0" y="T1"/>
                </a:cxn>
                <a:cxn ang="T11">
                  <a:pos x="T2" y="T3"/>
                </a:cxn>
                <a:cxn ang="T12">
                  <a:pos x="T4" y="T5"/>
                </a:cxn>
                <a:cxn ang="T13">
                  <a:pos x="T6" y="T7"/>
                </a:cxn>
                <a:cxn ang="T14">
                  <a:pos x="T8" y="T9"/>
                </a:cxn>
              </a:cxnLst>
              <a:rect l="T15" t="T16" r="T17" b="T18"/>
              <a:pathLst>
                <a:path w="2589" h="269">
                  <a:moveTo>
                    <a:pt x="0" y="268"/>
                  </a:moveTo>
                  <a:lnTo>
                    <a:pt x="2342" y="268"/>
                  </a:lnTo>
                  <a:lnTo>
                    <a:pt x="2588" y="0"/>
                  </a:lnTo>
                  <a:lnTo>
                    <a:pt x="653" y="0"/>
                  </a:lnTo>
                  <a:lnTo>
                    <a:pt x="0" y="268"/>
                  </a:lnTo>
                </a:path>
              </a:pathLst>
            </a:custGeom>
            <a:solidFill>
              <a:srgbClr val="FF9900">
                <a:alpha val="50000"/>
              </a:srgbClr>
            </a:solidFill>
            <a:ln w="9525" cap="rnd">
              <a:solidFill>
                <a:schemeClr val="bg2"/>
              </a:solidFill>
              <a:bevel/>
              <a:headEnd/>
              <a:tailEnd/>
            </a:ln>
          </p:spPr>
          <p:txBody>
            <a:bodyPr/>
            <a:lstStyle/>
            <a:p>
              <a:pPr algn="ctr"/>
              <a:endParaRPr lang="zh-CN" altLang="en-US" sz="1400">
                <a:solidFill>
                  <a:srgbClr val="000000"/>
                </a:solidFill>
                <a:sym typeface="黑体" panose="02010609060101010101" pitchFamily="49" charset="-122"/>
              </a:endParaRPr>
            </a:p>
          </p:txBody>
        </p:sp>
        <p:sp>
          <p:nvSpPr>
            <p:cNvPr id="228361" name="Freeform 9">
              <a:extLst>
                <a:ext uri="{FF2B5EF4-FFF2-40B4-BE49-F238E27FC236}">
                  <a16:creationId xmlns:a16="http://schemas.microsoft.com/office/drawing/2014/main" id="{2981A5DE-B885-4174-9038-6D3F52904321}"/>
                </a:ext>
              </a:extLst>
            </p:cNvPr>
            <p:cNvSpPr>
              <a:spLocks/>
            </p:cNvSpPr>
            <p:nvPr/>
          </p:nvSpPr>
          <p:spPr bwMode="auto">
            <a:xfrm>
              <a:off x="280" y="1159"/>
              <a:ext cx="1625" cy="493"/>
            </a:xfrm>
            <a:custGeom>
              <a:avLst/>
              <a:gdLst>
                <a:gd name="T0" fmla="*/ 0 w 3354"/>
                <a:gd name="T1" fmla="*/ 725 h 726"/>
                <a:gd name="T2" fmla="*/ 3353 w 3354"/>
                <a:gd name="T3" fmla="*/ 725 h 726"/>
                <a:gd name="T4" fmla="*/ 2844 w 3354"/>
                <a:gd name="T5" fmla="*/ 0 h 726"/>
                <a:gd name="T6" fmla="*/ 499 w 3354"/>
                <a:gd name="T7" fmla="*/ 0 h 726"/>
                <a:gd name="T8" fmla="*/ 0 w 3354"/>
                <a:gd name="T9" fmla="*/ 725 h 726"/>
                <a:gd name="T10" fmla="*/ 0 60000 65536"/>
                <a:gd name="T11" fmla="*/ 0 60000 65536"/>
                <a:gd name="T12" fmla="*/ 0 60000 65536"/>
                <a:gd name="T13" fmla="*/ 0 60000 65536"/>
                <a:gd name="T14" fmla="*/ 0 60000 65536"/>
                <a:gd name="T15" fmla="*/ 0 w 3354"/>
                <a:gd name="T16" fmla="*/ 0 h 726"/>
                <a:gd name="T17" fmla="*/ 3354 w 3354"/>
                <a:gd name="T18" fmla="*/ 726 h 726"/>
              </a:gdLst>
              <a:ahLst/>
              <a:cxnLst>
                <a:cxn ang="T10">
                  <a:pos x="T0" y="T1"/>
                </a:cxn>
                <a:cxn ang="T11">
                  <a:pos x="T2" y="T3"/>
                </a:cxn>
                <a:cxn ang="T12">
                  <a:pos x="T4" y="T5"/>
                </a:cxn>
                <a:cxn ang="T13">
                  <a:pos x="T6" y="T7"/>
                </a:cxn>
                <a:cxn ang="T14">
                  <a:pos x="T8" y="T9"/>
                </a:cxn>
              </a:cxnLst>
              <a:rect l="T15" t="T16" r="T17" b="T18"/>
              <a:pathLst>
                <a:path w="3354" h="726">
                  <a:moveTo>
                    <a:pt x="0" y="725"/>
                  </a:moveTo>
                  <a:lnTo>
                    <a:pt x="3353" y="725"/>
                  </a:lnTo>
                  <a:lnTo>
                    <a:pt x="2844" y="0"/>
                  </a:lnTo>
                  <a:lnTo>
                    <a:pt x="499" y="0"/>
                  </a:lnTo>
                  <a:lnTo>
                    <a:pt x="0" y="725"/>
                  </a:lnTo>
                </a:path>
              </a:pathLst>
            </a:custGeom>
            <a:solidFill>
              <a:schemeClr val="accent1"/>
            </a:solidFill>
            <a:ln w="9525" cap="rnd">
              <a:solidFill>
                <a:schemeClr val="bg2"/>
              </a:solidFill>
              <a:bevel/>
              <a:headEnd/>
              <a:tailEnd/>
            </a:ln>
          </p:spPr>
          <p:txBody>
            <a:bodyPr/>
            <a:lstStyle/>
            <a:p>
              <a:pPr algn="ctr"/>
              <a:endParaRPr lang="zh-CN" altLang="en-US" sz="1400">
                <a:solidFill>
                  <a:srgbClr val="000000"/>
                </a:solidFill>
                <a:sym typeface="黑体" panose="02010609060101010101" pitchFamily="49" charset="-122"/>
              </a:endParaRPr>
            </a:p>
          </p:txBody>
        </p:sp>
        <p:sp>
          <p:nvSpPr>
            <p:cNvPr id="228362" name="Freeform 10">
              <a:extLst>
                <a:ext uri="{FF2B5EF4-FFF2-40B4-BE49-F238E27FC236}">
                  <a16:creationId xmlns:a16="http://schemas.microsoft.com/office/drawing/2014/main" id="{4B7D64AD-E4A5-4753-B71C-1B0F4B4F1A21}"/>
                </a:ext>
              </a:extLst>
            </p:cNvPr>
            <p:cNvSpPr>
              <a:spLocks/>
            </p:cNvSpPr>
            <p:nvPr/>
          </p:nvSpPr>
          <p:spPr bwMode="auto">
            <a:xfrm>
              <a:off x="810" y="486"/>
              <a:ext cx="626" cy="89"/>
            </a:xfrm>
            <a:custGeom>
              <a:avLst/>
              <a:gdLst>
                <a:gd name="T0" fmla="*/ 0 w 1295"/>
                <a:gd name="T1" fmla="*/ 130 h 131"/>
                <a:gd name="T2" fmla="*/ 1166 w 1295"/>
                <a:gd name="T3" fmla="*/ 130 h 131"/>
                <a:gd name="T4" fmla="*/ 1294 w 1295"/>
                <a:gd name="T5" fmla="*/ 0 h 131"/>
                <a:gd name="T6" fmla="*/ 403 w 1295"/>
                <a:gd name="T7" fmla="*/ 0 h 131"/>
                <a:gd name="T8" fmla="*/ 0 w 1295"/>
                <a:gd name="T9" fmla="*/ 130 h 131"/>
                <a:gd name="T10" fmla="*/ 0 60000 65536"/>
                <a:gd name="T11" fmla="*/ 0 60000 65536"/>
                <a:gd name="T12" fmla="*/ 0 60000 65536"/>
                <a:gd name="T13" fmla="*/ 0 60000 65536"/>
                <a:gd name="T14" fmla="*/ 0 60000 65536"/>
                <a:gd name="T15" fmla="*/ 0 w 1295"/>
                <a:gd name="T16" fmla="*/ 0 h 131"/>
                <a:gd name="T17" fmla="*/ 1295 w 1295"/>
                <a:gd name="T18" fmla="*/ 131 h 131"/>
              </a:gdLst>
              <a:ahLst/>
              <a:cxnLst>
                <a:cxn ang="T10">
                  <a:pos x="T0" y="T1"/>
                </a:cxn>
                <a:cxn ang="T11">
                  <a:pos x="T2" y="T3"/>
                </a:cxn>
                <a:cxn ang="T12">
                  <a:pos x="T4" y="T5"/>
                </a:cxn>
                <a:cxn ang="T13">
                  <a:pos x="T6" y="T7"/>
                </a:cxn>
                <a:cxn ang="T14">
                  <a:pos x="T8" y="T9"/>
                </a:cxn>
              </a:cxnLst>
              <a:rect l="T15" t="T16" r="T17" b="T18"/>
              <a:pathLst>
                <a:path w="1295" h="131">
                  <a:moveTo>
                    <a:pt x="0" y="130"/>
                  </a:moveTo>
                  <a:lnTo>
                    <a:pt x="1166" y="130"/>
                  </a:lnTo>
                  <a:lnTo>
                    <a:pt x="1294" y="0"/>
                  </a:lnTo>
                  <a:lnTo>
                    <a:pt x="403" y="0"/>
                  </a:lnTo>
                  <a:lnTo>
                    <a:pt x="0" y="130"/>
                  </a:lnTo>
                </a:path>
              </a:pathLst>
            </a:custGeom>
            <a:solidFill>
              <a:srgbClr val="FF9900">
                <a:alpha val="50000"/>
              </a:srgbClr>
            </a:solidFill>
            <a:ln w="9525" cap="rnd">
              <a:solidFill>
                <a:schemeClr val="bg2"/>
              </a:solidFill>
              <a:bevel/>
              <a:headEnd/>
              <a:tailEnd/>
            </a:ln>
          </p:spPr>
          <p:txBody>
            <a:bodyPr/>
            <a:lstStyle/>
            <a:p>
              <a:pPr algn="ctr"/>
              <a:endParaRPr lang="zh-CN" altLang="en-US" sz="1400">
                <a:solidFill>
                  <a:srgbClr val="000000"/>
                </a:solidFill>
                <a:sym typeface="黑体" panose="02010609060101010101" pitchFamily="49" charset="-122"/>
              </a:endParaRPr>
            </a:p>
          </p:txBody>
        </p:sp>
        <p:sp>
          <p:nvSpPr>
            <p:cNvPr id="228363" name="Freeform 11">
              <a:extLst>
                <a:ext uri="{FF2B5EF4-FFF2-40B4-BE49-F238E27FC236}">
                  <a16:creationId xmlns:a16="http://schemas.microsoft.com/office/drawing/2014/main" id="{A09C2EB5-544A-49FE-9C36-888480A0991A}"/>
                </a:ext>
              </a:extLst>
            </p:cNvPr>
            <p:cNvSpPr>
              <a:spLocks/>
            </p:cNvSpPr>
            <p:nvPr/>
          </p:nvSpPr>
          <p:spPr bwMode="auto">
            <a:xfrm>
              <a:off x="1367" y="487"/>
              <a:ext cx="357" cy="590"/>
            </a:xfrm>
            <a:custGeom>
              <a:avLst/>
              <a:gdLst>
                <a:gd name="T0" fmla="*/ 502 w 735"/>
                <a:gd name="T1" fmla="*/ 869 h 870"/>
                <a:gd name="T2" fmla="*/ 734 w 735"/>
                <a:gd name="T3" fmla="*/ 619 h 870"/>
                <a:gd name="T4" fmla="*/ 126 w 735"/>
                <a:gd name="T5" fmla="*/ 0 h 870"/>
                <a:gd name="T6" fmla="*/ 0 w 735"/>
                <a:gd name="T7" fmla="*/ 130 h 870"/>
                <a:gd name="T8" fmla="*/ 502 w 735"/>
                <a:gd name="T9" fmla="*/ 869 h 870"/>
                <a:gd name="T10" fmla="*/ 0 60000 65536"/>
                <a:gd name="T11" fmla="*/ 0 60000 65536"/>
                <a:gd name="T12" fmla="*/ 0 60000 65536"/>
                <a:gd name="T13" fmla="*/ 0 60000 65536"/>
                <a:gd name="T14" fmla="*/ 0 60000 65536"/>
                <a:gd name="T15" fmla="*/ 0 w 735"/>
                <a:gd name="T16" fmla="*/ 0 h 870"/>
                <a:gd name="T17" fmla="*/ 735 w 735"/>
                <a:gd name="T18" fmla="*/ 870 h 870"/>
              </a:gdLst>
              <a:ahLst/>
              <a:cxnLst>
                <a:cxn ang="T10">
                  <a:pos x="T0" y="T1"/>
                </a:cxn>
                <a:cxn ang="T11">
                  <a:pos x="T2" y="T3"/>
                </a:cxn>
                <a:cxn ang="T12">
                  <a:pos x="T4" y="T5"/>
                </a:cxn>
                <a:cxn ang="T13">
                  <a:pos x="T6" y="T7"/>
                </a:cxn>
                <a:cxn ang="T14">
                  <a:pos x="T8" y="T9"/>
                </a:cxn>
              </a:cxnLst>
              <a:rect l="T15" t="T16" r="T17" b="T18"/>
              <a:pathLst>
                <a:path w="735" h="870">
                  <a:moveTo>
                    <a:pt x="502" y="869"/>
                  </a:moveTo>
                  <a:lnTo>
                    <a:pt x="734" y="619"/>
                  </a:lnTo>
                  <a:lnTo>
                    <a:pt x="126" y="0"/>
                  </a:lnTo>
                  <a:lnTo>
                    <a:pt x="0" y="130"/>
                  </a:lnTo>
                  <a:lnTo>
                    <a:pt x="502" y="869"/>
                  </a:lnTo>
                </a:path>
              </a:pathLst>
            </a:custGeom>
            <a:solidFill>
              <a:srgbClr val="00CC99">
                <a:alpha val="79999"/>
              </a:srgbClr>
            </a:solidFill>
            <a:ln w="9525" cap="rnd">
              <a:solidFill>
                <a:schemeClr val="bg2"/>
              </a:solidFill>
              <a:bevel/>
              <a:headEnd/>
              <a:tailEnd/>
            </a:ln>
          </p:spPr>
          <p:txBody>
            <a:bodyPr/>
            <a:lstStyle/>
            <a:p>
              <a:pPr algn="ctr"/>
              <a:endParaRPr lang="zh-CN" altLang="en-US" sz="1400">
                <a:solidFill>
                  <a:srgbClr val="000000"/>
                </a:solidFill>
                <a:sym typeface="黑体" panose="02010609060101010101" pitchFamily="49" charset="-122"/>
              </a:endParaRPr>
            </a:p>
          </p:txBody>
        </p:sp>
        <p:sp>
          <p:nvSpPr>
            <p:cNvPr id="228364" name="Freeform 12">
              <a:extLst>
                <a:ext uri="{FF2B5EF4-FFF2-40B4-BE49-F238E27FC236}">
                  <a16:creationId xmlns:a16="http://schemas.microsoft.com/office/drawing/2014/main" id="{F4E9D47F-C077-4B7E-99F2-D3A50C06A3DD}"/>
                </a:ext>
              </a:extLst>
            </p:cNvPr>
            <p:cNvSpPr>
              <a:spLocks/>
            </p:cNvSpPr>
            <p:nvPr/>
          </p:nvSpPr>
          <p:spPr bwMode="auto">
            <a:xfrm>
              <a:off x="563" y="574"/>
              <a:ext cx="1056" cy="503"/>
            </a:xfrm>
            <a:custGeom>
              <a:avLst/>
              <a:gdLst>
                <a:gd name="T0" fmla="*/ 0 w 2179"/>
                <a:gd name="T1" fmla="*/ 740 h 741"/>
                <a:gd name="T2" fmla="*/ 2178 w 2179"/>
                <a:gd name="T3" fmla="*/ 740 h 741"/>
                <a:gd name="T4" fmla="*/ 1672 w 2179"/>
                <a:gd name="T5" fmla="*/ 0 h 741"/>
                <a:gd name="T6" fmla="*/ 505 w 2179"/>
                <a:gd name="T7" fmla="*/ 0 h 741"/>
                <a:gd name="T8" fmla="*/ 0 w 2179"/>
                <a:gd name="T9" fmla="*/ 740 h 741"/>
                <a:gd name="T10" fmla="*/ 0 60000 65536"/>
                <a:gd name="T11" fmla="*/ 0 60000 65536"/>
                <a:gd name="T12" fmla="*/ 0 60000 65536"/>
                <a:gd name="T13" fmla="*/ 0 60000 65536"/>
                <a:gd name="T14" fmla="*/ 0 60000 65536"/>
                <a:gd name="T15" fmla="*/ 0 w 2179"/>
                <a:gd name="T16" fmla="*/ 0 h 741"/>
                <a:gd name="T17" fmla="*/ 2179 w 2179"/>
                <a:gd name="T18" fmla="*/ 741 h 741"/>
              </a:gdLst>
              <a:ahLst/>
              <a:cxnLst>
                <a:cxn ang="T10">
                  <a:pos x="T0" y="T1"/>
                </a:cxn>
                <a:cxn ang="T11">
                  <a:pos x="T2" y="T3"/>
                </a:cxn>
                <a:cxn ang="T12">
                  <a:pos x="T4" y="T5"/>
                </a:cxn>
                <a:cxn ang="T13">
                  <a:pos x="T6" y="T7"/>
                </a:cxn>
                <a:cxn ang="T14">
                  <a:pos x="T8" y="T9"/>
                </a:cxn>
              </a:cxnLst>
              <a:rect l="T15" t="T16" r="T17" b="T18"/>
              <a:pathLst>
                <a:path w="2179" h="741">
                  <a:moveTo>
                    <a:pt x="0" y="740"/>
                  </a:moveTo>
                  <a:lnTo>
                    <a:pt x="2178" y="740"/>
                  </a:lnTo>
                  <a:lnTo>
                    <a:pt x="1672" y="0"/>
                  </a:lnTo>
                  <a:lnTo>
                    <a:pt x="505" y="0"/>
                  </a:lnTo>
                  <a:lnTo>
                    <a:pt x="0" y="740"/>
                  </a:lnTo>
                </a:path>
              </a:pathLst>
            </a:custGeom>
            <a:solidFill>
              <a:schemeClr val="accent1"/>
            </a:solidFill>
            <a:ln w="9525" cap="rnd">
              <a:solidFill>
                <a:schemeClr val="bg2"/>
              </a:solidFill>
              <a:bevel/>
              <a:headEnd/>
              <a:tailEnd/>
            </a:ln>
          </p:spPr>
          <p:txBody>
            <a:bodyPr/>
            <a:lstStyle/>
            <a:p>
              <a:pPr algn="ctr"/>
              <a:endParaRPr lang="zh-CN" altLang="en-US" sz="1400">
                <a:solidFill>
                  <a:srgbClr val="000000"/>
                </a:solidFill>
                <a:sym typeface="黑体" panose="02010609060101010101" pitchFamily="49" charset="-122"/>
              </a:endParaRPr>
            </a:p>
          </p:txBody>
        </p:sp>
        <p:sp>
          <p:nvSpPr>
            <p:cNvPr id="228365" name="Freeform 13">
              <a:extLst>
                <a:ext uri="{FF2B5EF4-FFF2-40B4-BE49-F238E27FC236}">
                  <a16:creationId xmlns:a16="http://schemas.microsoft.com/office/drawing/2014/main" id="{2A0265B2-98AD-454D-9DCE-341B4C80CE98}"/>
                </a:ext>
              </a:extLst>
            </p:cNvPr>
            <p:cNvSpPr>
              <a:spLocks/>
            </p:cNvSpPr>
            <p:nvPr/>
          </p:nvSpPr>
          <p:spPr bwMode="auto">
            <a:xfrm>
              <a:off x="1089" y="0"/>
              <a:ext cx="302" cy="499"/>
            </a:xfrm>
            <a:custGeom>
              <a:avLst/>
              <a:gdLst>
                <a:gd name="T0" fmla="*/ 505 w 623"/>
                <a:gd name="T1" fmla="*/ 734 h 735"/>
                <a:gd name="T2" fmla="*/ 622 w 623"/>
                <a:gd name="T3" fmla="*/ 620 h 735"/>
                <a:gd name="T4" fmla="*/ 0 w 623"/>
                <a:gd name="T5" fmla="*/ 0 h 735"/>
                <a:gd name="T6" fmla="*/ 505 w 623"/>
                <a:gd name="T7" fmla="*/ 734 h 735"/>
                <a:gd name="T8" fmla="*/ 0 60000 65536"/>
                <a:gd name="T9" fmla="*/ 0 60000 65536"/>
                <a:gd name="T10" fmla="*/ 0 60000 65536"/>
                <a:gd name="T11" fmla="*/ 0 60000 65536"/>
                <a:gd name="T12" fmla="*/ 0 w 623"/>
                <a:gd name="T13" fmla="*/ 0 h 735"/>
                <a:gd name="T14" fmla="*/ 623 w 623"/>
                <a:gd name="T15" fmla="*/ 735 h 735"/>
              </a:gdLst>
              <a:ahLst/>
              <a:cxnLst>
                <a:cxn ang="T8">
                  <a:pos x="T0" y="T1"/>
                </a:cxn>
                <a:cxn ang="T9">
                  <a:pos x="T2" y="T3"/>
                </a:cxn>
                <a:cxn ang="T10">
                  <a:pos x="T4" y="T5"/>
                </a:cxn>
                <a:cxn ang="T11">
                  <a:pos x="T6" y="T7"/>
                </a:cxn>
              </a:cxnLst>
              <a:rect l="T12" t="T13" r="T14" b="T15"/>
              <a:pathLst>
                <a:path w="623" h="735">
                  <a:moveTo>
                    <a:pt x="505" y="734"/>
                  </a:moveTo>
                  <a:lnTo>
                    <a:pt x="622" y="620"/>
                  </a:lnTo>
                  <a:lnTo>
                    <a:pt x="0" y="0"/>
                  </a:lnTo>
                  <a:lnTo>
                    <a:pt x="505" y="734"/>
                  </a:lnTo>
                </a:path>
              </a:pathLst>
            </a:custGeom>
            <a:solidFill>
              <a:srgbClr val="00CC99">
                <a:alpha val="79999"/>
              </a:srgbClr>
            </a:solidFill>
            <a:ln w="9525" cap="rnd">
              <a:solidFill>
                <a:schemeClr val="bg2"/>
              </a:solidFill>
              <a:bevel/>
              <a:headEnd/>
              <a:tailEnd/>
            </a:ln>
          </p:spPr>
          <p:txBody>
            <a:bodyPr/>
            <a:lstStyle/>
            <a:p>
              <a:pPr algn="ctr"/>
              <a:endParaRPr lang="zh-CN" altLang="en-US" sz="1400">
                <a:solidFill>
                  <a:srgbClr val="000000"/>
                </a:solidFill>
                <a:sym typeface="黑体" panose="02010609060101010101" pitchFamily="49" charset="-122"/>
              </a:endParaRPr>
            </a:p>
          </p:txBody>
        </p:sp>
        <p:sp>
          <p:nvSpPr>
            <p:cNvPr id="228366" name="Freeform 14">
              <a:extLst>
                <a:ext uri="{FF2B5EF4-FFF2-40B4-BE49-F238E27FC236}">
                  <a16:creationId xmlns:a16="http://schemas.microsoft.com/office/drawing/2014/main" id="{B70164A5-933E-4920-A46E-8327F6178AE8}"/>
                </a:ext>
              </a:extLst>
            </p:cNvPr>
            <p:cNvSpPr>
              <a:spLocks/>
            </p:cNvSpPr>
            <p:nvPr/>
          </p:nvSpPr>
          <p:spPr bwMode="auto">
            <a:xfrm>
              <a:off x="845" y="0"/>
              <a:ext cx="489" cy="499"/>
            </a:xfrm>
            <a:custGeom>
              <a:avLst/>
              <a:gdLst>
                <a:gd name="T0" fmla="*/ 0 w 1011"/>
                <a:gd name="T1" fmla="*/ 734 h 735"/>
                <a:gd name="T2" fmla="*/ 1010 w 1011"/>
                <a:gd name="T3" fmla="*/ 734 h 735"/>
                <a:gd name="T4" fmla="*/ 505 w 1011"/>
                <a:gd name="T5" fmla="*/ 0 h 735"/>
                <a:gd name="T6" fmla="*/ 0 w 1011"/>
                <a:gd name="T7" fmla="*/ 734 h 735"/>
                <a:gd name="T8" fmla="*/ 0 60000 65536"/>
                <a:gd name="T9" fmla="*/ 0 60000 65536"/>
                <a:gd name="T10" fmla="*/ 0 60000 65536"/>
                <a:gd name="T11" fmla="*/ 0 60000 65536"/>
                <a:gd name="T12" fmla="*/ 0 w 1011"/>
                <a:gd name="T13" fmla="*/ 0 h 735"/>
                <a:gd name="T14" fmla="*/ 1011 w 1011"/>
                <a:gd name="T15" fmla="*/ 735 h 735"/>
              </a:gdLst>
              <a:ahLst/>
              <a:cxnLst>
                <a:cxn ang="T8">
                  <a:pos x="T0" y="T1"/>
                </a:cxn>
                <a:cxn ang="T9">
                  <a:pos x="T2" y="T3"/>
                </a:cxn>
                <a:cxn ang="T10">
                  <a:pos x="T4" y="T5"/>
                </a:cxn>
                <a:cxn ang="T11">
                  <a:pos x="T6" y="T7"/>
                </a:cxn>
              </a:cxnLst>
              <a:rect l="T12" t="T13" r="T14" b="T15"/>
              <a:pathLst>
                <a:path w="1011" h="735">
                  <a:moveTo>
                    <a:pt x="0" y="734"/>
                  </a:moveTo>
                  <a:lnTo>
                    <a:pt x="1010" y="734"/>
                  </a:lnTo>
                  <a:lnTo>
                    <a:pt x="505" y="0"/>
                  </a:lnTo>
                  <a:lnTo>
                    <a:pt x="0" y="734"/>
                  </a:lnTo>
                </a:path>
              </a:pathLst>
            </a:custGeom>
            <a:solidFill>
              <a:schemeClr val="accent1"/>
            </a:solidFill>
            <a:ln w="9525" cap="rnd">
              <a:solidFill>
                <a:schemeClr val="bg2"/>
              </a:solidFill>
              <a:bevel/>
              <a:headEnd/>
              <a:tailEnd/>
            </a:ln>
          </p:spPr>
          <p:txBody>
            <a:bodyPr/>
            <a:lstStyle/>
            <a:p>
              <a:pPr algn="ctr"/>
              <a:endParaRPr lang="zh-CN" altLang="en-US" sz="1400">
                <a:solidFill>
                  <a:srgbClr val="000000"/>
                </a:solidFill>
                <a:sym typeface="黑体" panose="02010609060101010101" pitchFamily="49" charset="-122"/>
              </a:endParaRPr>
            </a:p>
          </p:txBody>
        </p:sp>
        <p:sp>
          <p:nvSpPr>
            <p:cNvPr id="228367" name="Rectangle 15">
              <a:extLst>
                <a:ext uri="{FF2B5EF4-FFF2-40B4-BE49-F238E27FC236}">
                  <a16:creationId xmlns:a16="http://schemas.microsoft.com/office/drawing/2014/main" id="{A7C78628-BA6D-4D51-8211-185581959B84}"/>
                </a:ext>
              </a:extLst>
            </p:cNvPr>
            <p:cNvSpPr>
              <a:spLocks noChangeArrowheads="1"/>
            </p:cNvSpPr>
            <p:nvPr/>
          </p:nvSpPr>
          <p:spPr bwMode="auto">
            <a:xfrm>
              <a:off x="105" y="1929"/>
              <a:ext cx="195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zh-CN" altLang="en-US" sz="1400" b="1">
                  <a:solidFill>
                    <a:srgbClr val="000000"/>
                  </a:solidFill>
                  <a:sym typeface="黑体" panose="02010609060101010101" pitchFamily="49" charset="-122"/>
                </a:rPr>
                <a:t>运行记录</a:t>
              </a:r>
              <a:endParaRPr lang="zh-CN" altLang="en-US" sz="1400"/>
            </a:p>
          </p:txBody>
        </p:sp>
        <p:sp>
          <p:nvSpPr>
            <p:cNvPr id="228368" name="Rectangle 16">
              <a:extLst>
                <a:ext uri="{FF2B5EF4-FFF2-40B4-BE49-F238E27FC236}">
                  <a16:creationId xmlns:a16="http://schemas.microsoft.com/office/drawing/2014/main" id="{CC50B86C-76DC-43CB-B08E-136FABCFE52D}"/>
                </a:ext>
              </a:extLst>
            </p:cNvPr>
            <p:cNvSpPr>
              <a:spLocks noChangeArrowheads="1"/>
            </p:cNvSpPr>
            <p:nvPr/>
          </p:nvSpPr>
          <p:spPr bwMode="auto">
            <a:xfrm>
              <a:off x="642" y="794"/>
              <a:ext cx="86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zh-CN" altLang="en-US" sz="1400" b="1">
                  <a:solidFill>
                    <a:srgbClr val="FF0000"/>
                  </a:solidFill>
                  <a:sym typeface="黑体" panose="02010609060101010101" pitchFamily="49" charset="-122"/>
                </a:rPr>
                <a:t>程序文件</a:t>
              </a:r>
              <a:endParaRPr lang="zh-CN" altLang="en-US" sz="1400"/>
            </a:p>
          </p:txBody>
        </p:sp>
        <p:sp>
          <p:nvSpPr>
            <p:cNvPr id="228369" name="Rectangle 17">
              <a:extLst>
                <a:ext uri="{FF2B5EF4-FFF2-40B4-BE49-F238E27FC236}">
                  <a16:creationId xmlns:a16="http://schemas.microsoft.com/office/drawing/2014/main" id="{6D4116D1-2D8A-480F-BBDD-B2E3F5572FB2}"/>
                </a:ext>
              </a:extLst>
            </p:cNvPr>
            <p:cNvSpPr>
              <a:spLocks noChangeArrowheads="1"/>
            </p:cNvSpPr>
            <p:nvPr/>
          </p:nvSpPr>
          <p:spPr bwMode="auto">
            <a:xfrm>
              <a:off x="921" y="173"/>
              <a:ext cx="331"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zh-CN" altLang="en-US" sz="1400" b="1" dirty="0">
                  <a:solidFill>
                    <a:srgbClr val="FF0000"/>
                  </a:solidFill>
                  <a:sym typeface="黑体" panose="02010609060101010101" pitchFamily="49" charset="-122"/>
                </a:rPr>
                <a:t>主</a:t>
              </a:r>
            </a:p>
            <a:p>
              <a:pPr algn="ctr"/>
              <a:r>
                <a:rPr lang="zh-CN" altLang="en-US" sz="1400" b="1" dirty="0">
                  <a:solidFill>
                    <a:srgbClr val="FF0000"/>
                  </a:solidFill>
                  <a:sym typeface="黑体" panose="02010609060101010101" pitchFamily="49" charset="-122"/>
                </a:rPr>
                <a:t>策略</a:t>
              </a:r>
              <a:endParaRPr lang="zh-CN" altLang="en-US" sz="1400" dirty="0"/>
            </a:p>
          </p:txBody>
        </p:sp>
        <p:sp>
          <p:nvSpPr>
            <p:cNvPr id="228370" name="Rectangle 18">
              <a:extLst>
                <a:ext uri="{FF2B5EF4-FFF2-40B4-BE49-F238E27FC236}">
                  <a16:creationId xmlns:a16="http://schemas.microsoft.com/office/drawing/2014/main" id="{8E78EC22-65A8-4DEF-B2D7-B7832CC6EC36}"/>
                </a:ext>
              </a:extLst>
            </p:cNvPr>
            <p:cNvSpPr>
              <a:spLocks noChangeArrowheads="1"/>
            </p:cNvSpPr>
            <p:nvPr/>
          </p:nvSpPr>
          <p:spPr bwMode="auto">
            <a:xfrm>
              <a:off x="512" y="1342"/>
              <a:ext cx="115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zh-CN" altLang="en-US" sz="1400" b="1">
                  <a:solidFill>
                    <a:srgbClr val="000000"/>
                  </a:solidFill>
                  <a:sym typeface="黑体" panose="02010609060101010101" pitchFamily="49" charset="-122"/>
                </a:rPr>
                <a:t>作业文件</a:t>
              </a:r>
              <a:r>
                <a:rPr lang="en-US" altLang="zh-CN" sz="1400" b="1">
                  <a:solidFill>
                    <a:srgbClr val="000000"/>
                  </a:solidFill>
                  <a:sym typeface="黑体" panose="02010609060101010101" pitchFamily="49" charset="-122"/>
                </a:rPr>
                <a:t>/</a:t>
              </a:r>
              <a:r>
                <a:rPr lang="zh-CN" altLang="en-US" sz="1400" b="1">
                  <a:solidFill>
                    <a:srgbClr val="000000"/>
                  </a:solidFill>
                  <a:sym typeface="黑体" panose="02010609060101010101" pitchFamily="49" charset="-122"/>
                </a:rPr>
                <a:t>指导书</a:t>
              </a:r>
              <a:endParaRPr lang="zh-CN" altLang="en-US" sz="1400"/>
            </a:p>
          </p:txBody>
        </p:sp>
      </p:grpSp>
      <p:sp>
        <p:nvSpPr>
          <p:cNvPr id="228371" name="AutoShape 19">
            <a:extLst>
              <a:ext uri="{FF2B5EF4-FFF2-40B4-BE49-F238E27FC236}">
                <a16:creationId xmlns:a16="http://schemas.microsoft.com/office/drawing/2014/main" id="{8F6DDF3E-777D-4845-B84D-0786BE48B8CD}"/>
              </a:ext>
            </a:extLst>
          </p:cNvPr>
          <p:cNvSpPr>
            <a:spLocks noChangeArrowheads="1"/>
          </p:cNvSpPr>
          <p:nvPr/>
        </p:nvSpPr>
        <p:spPr bwMode="auto">
          <a:xfrm>
            <a:off x="539750" y="2805113"/>
            <a:ext cx="4465638" cy="2224087"/>
          </a:xfrm>
          <a:prstGeom prst="wedgeRoundRectCallout">
            <a:avLst>
              <a:gd name="adj1" fmla="val 78935"/>
              <a:gd name="adj2" fmla="val -36806"/>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spcBef>
                <a:spcPct val="50000"/>
              </a:spcBef>
            </a:pPr>
            <a:endParaRPr lang="zh-CN" altLang="en-US" sz="2000">
              <a:solidFill>
                <a:srgbClr val="FF0000"/>
              </a:solidFill>
              <a:ea typeface="楷体_GB2312" charset="-122"/>
            </a:endParaRPr>
          </a:p>
        </p:txBody>
      </p:sp>
      <p:pic>
        <p:nvPicPr>
          <p:cNvPr id="228372" name="Picture 20">
            <a:extLst>
              <a:ext uri="{FF2B5EF4-FFF2-40B4-BE49-F238E27FC236}">
                <a16:creationId xmlns:a16="http://schemas.microsoft.com/office/drawing/2014/main" id="{AA879DA5-6B94-40A9-8D12-409EB1FD2E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90863"/>
            <a:ext cx="4425950"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a:extLst>
              <a:ext uri="{FF2B5EF4-FFF2-40B4-BE49-F238E27FC236}">
                <a16:creationId xmlns:a16="http://schemas.microsoft.com/office/drawing/2014/main" id="{F8199E21-AB38-4535-8B0A-0044FF8062A5}"/>
              </a:ext>
            </a:extLst>
          </p:cNvPr>
          <p:cNvSpPr>
            <a:spLocks noGrp="1" noChangeArrowheads="1"/>
          </p:cNvSpPr>
          <p:nvPr>
            <p:ph type="title" idx="4294967295"/>
          </p:nvPr>
        </p:nvSpPr>
        <p:spPr>
          <a:xfrm>
            <a:off x="319088" y="372269"/>
            <a:ext cx="7235825" cy="846138"/>
          </a:xfrm>
          <a:ln/>
          <a:extLs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a:r>
              <a:rPr lang="en-US" altLang="zh-CN" sz="2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黑体" panose="02010609060101010101" pitchFamily="49" charset="-122"/>
              </a:rPr>
              <a:t>ISO27001</a:t>
            </a:r>
            <a:r>
              <a:rPr lang="zh-CN" altLang="en-US" sz="2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黑体" panose="02010609060101010101" pitchFamily="49" charset="-122"/>
              </a:rPr>
              <a:t>文档体系结构</a:t>
            </a:r>
            <a:r>
              <a:rPr lang="en-US" altLang="zh-CN" sz="2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黑体" panose="02010609060101010101" pitchFamily="49" charset="-122"/>
              </a:rPr>
              <a:t>-</a:t>
            </a:r>
            <a:r>
              <a:rPr lang="zh-CN" altLang="en-US" sz="2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黑体" panose="02010609060101010101" pitchFamily="49" charset="-122"/>
              </a:rPr>
              <a:t>程序文件</a:t>
            </a:r>
          </a:p>
        </p:txBody>
      </p:sp>
      <p:grpSp>
        <p:nvGrpSpPr>
          <p:cNvPr id="229379" name="Group 3">
            <a:extLst>
              <a:ext uri="{FF2B5EF4-FFF2-40B4-BE49-F238E27FC236}">
                <a16:creationId xmlns:a16="http://schemas.microsoft.com/office/drawing/2014/main" id="{8064A496-B053-49A4-8C90-FCED39C20BFE}"/>
              </a:ext>
            </a:extLst>
          </p:cNvPr>
          <p:cNvGrpSpPr>
            <a:grpSpLocks/>
          </p:cNvGrpSpPr>
          <p:nvPr/>
        </p:nvGrpSpPr>
        <p:grpSpPr bwMode="auto">
          <a:xfrm>
            <a:off x="5275263" y="2033588"/>
            <a:ext cx="3833812" cy="3433762"/>
            <a:chOff x="0" y="0"/>
            <a:chExt cx="2415" cy="2236"/>
          </a:xfrm>
        </p:grpSpPr>
        <p:sp>
          <p:nvSpPr>
            <p:cNvPr id="229380" name="Freeform 4">
              <a:extLst>
                <a:ext uri="{FF2B5EF4-FFF2-40B4-BE49-F238E27FC236}">
                  <a16:creationId xmlns:a16="http://schemas.microsoft.com/office/drawing/2014/main" id="{D5E66914-E3F6-4E3C-827E-2862409E9169}"/>
                </a:ext>
              </a:extLst>
            </p:cNvPr>
            <p:cNvSpPr>
              <a:spLocks/>
            </p:cNvSpPr>
            <p:nvPr/>
          </p:nvSpPr>
          <p:spPr bwMode="auto">
            <a:xfrm>
              <a:off x="1941" y="1458"/>
              <a:ext cx="474" cy="778"/>
            </a:xfrm>
            <a:custGeom>
              <a:avLst/>
              <a:gdLst>
                <a:gd name="T0" fmla="*/ 498 w 979"/>
                <a:gd name="T1" fmla="*/ 1145 h 1146"/>
                <a:gd name="T2" fmla="*/ 0 w 979"/>
                <a:gd name="T3" fmla="*/ 401 h 1146"/>
                <a:gd name="T4" fmla="*/ 366 w 979"/>
                <a:gd name="T5" fmla="*/ 0 h 1146"/>
                <a:gd name="T6" fmla="*/ 978 w 979"/>
                <a:gd name="T7" fmla="*/ 631 h 1146"/>
                <a:gd name="T8" fmla="*/ 498 w 979"/>
                <a:gd name="T9" fmla="*/ 1145 h 1146"/>
                <a:gd name="T10" fmla="*/ 0 60000 65536"/>
                <a:gd name="T11" fmla="*/ 0 60000 65536"/>
                <a:gd name="T12" fmla="*/ 0 60000 65536"/>
                <a:gd name="T13" fmla="*/ 0 60000 65536"/>
                <a:gd name="T14" fmla="*/ 0 60000 65536"/>
                <a:gd name="T15" fmla="*/ 0 w 979"/>
                <a:gd name="T16" fmla="*/ 0 h 1146"/>
                <a:gd name="T17" fmla="*/ 979 w 979"/>
                <a:gd name="T18" fmla="*/ 1146 h 1146"/>
              </a:gdLst>
              <a:ahLst/>
              <a:cxnLst>
                <a:cxn ang="T10">
                  <a:pos x="T0" y="T1"/>
                </a:cxn>
                <a:cxn ang="T11">
                  <a:pos x="T2" y="T3"/>
                </a:cxn>
                <a:cxn ang="T12">
                  <a:pos x="T4" y="T5"/>
                </a:cxn>
                <a:cxn ang="T13">
                  <a:pos x="T6" y="T7"/>
                </a:cxn>
                <a:cxn ang="T14">
                  <a:pos x="T8" y="T9"/>
                </a:cxn>
              </a:cxnLst>
              <a:rect l="T15" t="T16" r="T17" b="T18"/>
              <a:pathLst>
                <a:path w="979" h="1146">
                  <a:moveTo>
                    <a:pt x="498" y="1145"/>
                  </a:moveTo>
                  <a:lnTo>
                    <a:pt x="0" y="401"/>
                  </a:lnTo>
                  <a:lnTo>
                    <a:pt x="366" y="0"/>
                  </a:lnTo>
                  <a:lnTo>
                    <a:pt x="978" y="631"/>
                  </a:lnTo>
                  <a:lnTo>
                    <a:pt x="498" y="1145"/>
                  </a:lnTo>
                </a:path>
              </a:pathLst>
            </a:custGeom>
            <a:solidFill>
              <a:srgbClr val="00CC99">
                <a:alpha val="79999"/>
              </a:srgbClr>
            </a:solidFill>
            <a:ln w="9525" cap="rnd">
              <a:solidFill>
                <a:schemeClr val="bg2"/>
              </a:solidFill>
              <a:bevel/>
              <a:headEnd/>
              <a:tailEnd/>
            </a:ln>
          </p:spPr>
          <p:txBody>
            <a:bodyPr/>
            <a:lstStyle/>
            <a:p>
              <a:pPr algn="ctr"/>
              <a:endParaRPr lang="zh-CN" altLang="en-US" sz="1400">
                <a:solidFill>
                  <a:srgbClr val="000000"/>
                </a:solidFill>
                <a:sym typeface="黑体" panose="02010609060101010101" pitchFamily="49" charset="-122"/>
              </a:endParaRPr>
            </a:p>
          </p:txBody>
        </p:sp>
        <p:sp>
          <p:nvSpPr>
            <p:cNvPr id="229381" name="Freeform 5">
              <a:extLst>
                <a:ext uri="{FF2B5EF4-FFF2-40B4-BE49-F238E27FC236}">
                  <a16:creationId xmlns:a16="http://schemas.microsoft.com/office/drawing/2014/main" id="{590ED27C-9DA8-4B03-AD6C-E1A9F2B0B19A}"/>
                </a:ext>
              </a:extLst>
            </p:cNvPr>
            <p:cNvSpPr>
              <a:spLocks/>
            </p:cNvSpPr>
            <p:nvPr/>
          </p:nvSpPr>
          <p:spPr bwMode="auto">
            <a:xfrm>
              <a:off x="240" y="1458"/>
              <a:ext cx="1879" cy="275"/>
            </a:xfrm>
            <a:custGeom>
              <a:avLst/>
              <a:gdLst>
                <a:gd name="T0" fmla="*/ 0 w 3876"/>
                <a:gd name="T1" fmla="*/ 404 h 405"/>
                <a:gd name="T2" fmla="*/ 3510 w 3876"/>
                <a:gd name="T3" fmla="*/ 404 h 405"/>
                <a:gd name="T4" fmla="*/ 3875 w 3876"/>
                <a:gd name="T5" fmla="*/ 0 h 405"/>
                <a:gd name="T6" fmla="*/ 692 w 3876"/>
                <a:gd name="T7" fmla="*/ 2 h 405"/>
                <a:gd name="T8" fmla="*/ 0 w 3876"/>
                <a:gd name="T9" fmla="*/ 404 h 405"/>
                <a:gd name="T10" fmla="*/ 0 60000 65536"/>
                <a:gd name="T11" fmla="*/ 0 60000 65536"/>
                <a:gd name="T12" fmla="*/ 0 60000 65536"/>
                <a:gd name="T13" fmla="*/ 0 60000 65536"/>
                <a:gd name="T14" fmla="*/ 0 60000 65536"/>
                <a:gd name="T15" fmla="*/ 0 w 3876"/>
                <a:gd name="T16" fmla="*/ 0 h 405"/>
                <a:gd name="T17" fmla="*/ 3876 w 3876"/>
                <a:gd name="T18" fmla="*/ 405 h 405"/>
              </a:gdLst>
              <a:ahLst/>
              <a:cxnLst>
                <a:cxn ang="T10">
                  <a:pos x="T0" y="T1"/>
                </a:cxn>
                <a:cxn ang="T11">
                  <a:pos x="T2" y="T3"/>
                </a:cxn>
                <a:cxn ang="T12">
                  <a:pos x="T4" y="T5"/>
                </a:cxn>
                <a:cxn ang="T13">
                  <a:pos x="T6" y="T7"/>
                </a:cxn>
                <a:cxn ang="T14">
                  <a:pos x="T8" y="T9"/>
                </a:cxn>
              </a:cxnLst>
              <a:rect l="T15" t="T16" r="T17" b="T18"/>
              <a:pathLst>
                <a:path w="3876" h="405">
                  <a:moveTo>
                    <a:pt x="0" y="404"/>
                  </a:moveTo>
                  <a:lnTo>
                    <a:pt x="3510" y="404"/>
                  </a:lnTo>
                  <a:lnTo>
                    <a:pt x="3875" y="0"/>
                  </a:lnTo>
                  <a:lnTo>
                    <a:pt x="692" y="2"/>
                  </a:lnTo>
                  <a:lnTo>
                    <a:pt x="0" y="404"/>
                  </a:lnTo>
                </a:path>
              </a:pathLst>
            </a:custGeom>
            <a:solidFill>
              <a:srgbClr val="FF9900">
                <a:alpha val="50000"/>
              </a:srgbClr>
            </a:solidFill>
            <a:ln w="9525" cap="rnd">
              <a:solidFill>
                <a:schemeClr val="bg2"/>
              </a:solidFill>
              <a:bevel/>
              <a:headEnd/>
              <a:tailEnd/>
            </a:ln>
          </p:spPr>
          <p:txBody>
            <a:bodyPr/>
            <a:lstStyle/>
            <a:p>
              <a:pPr algn="ctr"/>
              <a:endParaRPr lang="zh-CN" altLang="en-US" sz="1400">
                <a:solidFill>
                  <a:srgbClr val="000000"/>
                </a:solidFill>
                <a:sym typeface="黑体" panose="02010609060101010101" pitchFamily="49" charset="-122"/>
              </a:endParaRPr>
            </a:p>
          </p:txBody>
        </p:sp>
        <p:sp>
          <p:nvSpPr>
            <p:cNvPr id="229382" name="Freeform 6">
              <a:extLst>
                <a:ext uri="{FF2B5EF4-FFF2-40B4-BE49-F238E27FC236}">
                  <a16:creationId xmlns:a16="http://schemas.microsoft.com/office/drawing/2014/main" id="{BE65EB4A-4567-47CD-B8C6-190E7553A853}"/>
                </a:ext>
              </a:extLst>
            </p:cNvPr>
            <p:cNvSpPr>
              <a:spLocks/>
            </p:cNvSpPr>
            <p:nvPr/>
          </p:nvSpPr>
          <p:spPr bwMode="auto">
            <a:xfrm>
              <a:off x="0" y="1731"/>
              <a:ext cx="2183" cy="505"/>
            </a:xfrm>
            <a:custGeom>
              <a:avLst/>
              <a:gdLst>
                <a:gd name="T0" fmla="*/ 0 w 4504"/>
                <a:gd name="T1" fmla="*/ 743 h 744"/>
                <a:gd name="T2" fmla="*/ 4503 w 4504"/>
                <a:gd name="T3" fmla="*/ 743 h 744"/>
                <a:gd name="T4" fmla="*/ 4003 w 4504"/>
                <a:gd name="T5" fmla="*/ 0 h 744"/>
                <a:gd name="T6" fmla="*/ 494 w 4504"/>
                <a:gd name="T7" fmla="*/ 0 h 744"/>
                <a:gd name="T8" fmla="*/ 0 w 4504"/>
                <a:gd name="T9" fmla="*/ 743 h 744"/>
                <a:gd name="T10" fmla="*/ 0 60000 65536"/>
                <a:gd name="T11" fmla="*/ 0 60000 65536"/>
                <a:gd name="T12" fmla="*/ 0 60000 65536"/>
                <a:gd name="T13" fmla="*/ 0 60000 65536"/>
                <a:gd name="T14" fmla="*/ 0 60000 65536"/>
                <a:gd name="T15" fmla="*/ 0 w 4504"/>
                <a:gd name="T16" fmla="*/ 0 h 744"/>
                <a:gd name="T17" fmla="*/ 4504 w 4504"/>
                <a:gd name="T18" fmla="*/ 744 h 744"/>
              </a:gdLst>
              <a:ahLst/>
              <a:cxnLst>
                <a:cxn ang="T10">
                  <a:pos x="T0" y="T1"/>
                </a:cxn>
                <a:cxn ang="T11">
                  <a:pos x="T2" y="T3"/>
                </a:cxn>
                <a:cxn ang="T12">
                  <a:pos x="T4" y="T5"/>
                </a:cxn>
                <a:cxn ang="T13">
                  <a:pos x="T6" y="T7"/>
                </a:cxn>
                <a:cxn ang="T14">
                  <a:pos x="T8" y="T9"/>
                </a:cxn>
              </a:cxnLst>
              <a:rect l="T15" t="T16" r="T17" b="T18"/>
              <a:pathLst>
                <a:path w="4504" h="744">
                  <a:moveTo>
                    <a:pt x="0" y="743"/>
                  </a:moveTo>
                  <a:lnTo>
                    <a:pt x="4503" y="743"/>
                  </a:lnTo>
                  <a:lnTo>
                    <a:pt x="4003" y="0"/>
                  </a:lnTo>
                  <a:lnTo>
                    <a:pt x="494" y="0"/>
                  </a:lnTo>
                  <a:lnTo>
                    <a:pt x="0" y="743"/>
                  </a:lnTo>
                </a:path>
              </a:pathLst>
            </a:custGeom>
            <a:solidFill>
              <a:schemeClr val="accent1"/>
            </a:solidFill>
            <a:ln w="9525" cap="rnd">
              <a:solidFill>
                <a:schemeClr val="bg2"/>
              </a:solidFill>
              <a:bevel/>
              <a:headEnd/>
              <a:tailEnd/>
            </a:ln>
          </p:spPr>
          <p:txBody>
            <a:bodyPr/>
            <a:lstStyle/>
            <a:p>
              <a:pPr algn="ctr"/>
              <a:endParaRPr lang="zh-CN" altLang="en-US" sz="1400">
                <a:solidFill>
                  <a:srgbClr val="000000"/>
                </a:solidFill>
                <a:sym typeface="黑体" panose="02010609060101010101" pitchFamily="49" charset="-122"/>
              </a:endParaRPr>
            </a:p>
          </p:txBody>
        </p:sp>
        <p:sp>
          <p:nvSpPr>
            <p:cNvPr id="229383" name="Freeform 7">
              <a:extLst>
                <a:ext uri="{FF2B5EF4-FFF2-40B4-BE49-F238E27FC236}">
                  <a16:creationId xmlns:a16="http://schemas.microsoft.com/office/drawing/2014/main" id="{26020BD0-318C-4310-ABCD-0FC419280475}"/>
                </a:ext>
              </a:extLst>
            </p:cNvPr>
            <p:cNvSpPr>
              <a:spLocks/>
            </p:cNvSpPr>
            <p:nvPr/>
          </p:nvSpPr>
          <p:spPr bwMode="auto">
            <a:xfrm>
              <a:off x="1659" y="977"/>
              <a:ext cx="414" cy="675"/>
            </a:xfrm>
            <a:custGeom>
              <a:avLst/>
              <a:gdLst>
                <a:gd name="T0" fmla="*/ 0 w 854"/>
                <a:gd name="T1" fmla="*/ 269 h 993"/>
                <a:gd name="T2" fmla="*/ 505 w 854"/>
                <a:gd name="T3" fmla="*/ 992 h 993"/>
                <a:gd name="T4" fmla="*/ 853 w 854"/>
                <a:gd name="T5" fmla="*/ 621 h 993"/>
                <a:gd name="T6" fmla="*/ 245 w 854"/>
                <a:gd name="T7" fmla="*/ 0 h 993"/>
                <a:gd name="T8" fmla="*/ 0 w 854"/>
                <a:gd name="T9" fmla="*/ 269 h 993"/>
                <a:gd name="T10" fmla="*/ 0 60000 65536"/>
                <a:gd name="T11" fmla="*/ 0 60000 65536"/>
                <a:gd name="T12" fmla="*/ 0 60000 65536"/>
                <a:gd name="T13" fmla="*/ 0 60000 65536"/>
                <a:gd name="T14" fmla="*/ 0 60000 65536"/>
                <a:gd name="T15" fmla="*/ 0 w 854"/>
                <a:gd name="T16" fmla="*/ 0 h 993"/>
                <a:gd name="T17" fmla="*/ 854 w 854"/>
                <a:gd name="T18" fmla="*/ 993 h 993"/>
              </a:gdLst>
              <a:ahLst/>
              <a:cxnLst>
                <a:cxn ang="T10">
                  <a:pos x="T0" y="T1"/>
                </a:cxn>
                <a:cxn ang="T11">
                  <a:pos x="T2" y="T3"/>
                </a:cxn>
                <a:cxn ang="T12">
                  <a:pos x="T4" y="T5"/>
                </a:cxn>
                <a:cxn ang="T13">
                  <a:pos x="T6" y="T7"/>
                </a:cxn>
                <a:cxn ang="T14">
                  <a:pos x="T8" y="T9"/>
                </a:cxn>
              </a:cxnLst>
              <a:rect l="T15" t="T16" r="T17" b="T18"/>
              <a:pathLst>
                <a:path w="854" h="993">
                  <a:moveTo>
                    <a:pt x="0" y="269"/>
                  </a:moveTo>
                  <a:lnTo>
                    <a:pt x="505" y="992"/>
                  </a:lnTo>
                  <a:lnTo>
                    <a:pt x="853" y="621"/>
                  </a:lnTo>
                  <a:lnTo>
                    <a:pt x="245" y="0"/>
                  </a:lnTo>
                  <a:lnTo>
                    <a:pt x="0" y="269"/>
                  </a:lnTo>
                </a:path>
              </a:pathLst>
            </a:custGeom>
            <a:solidFill>
              <a:srgbClr val="00CC99">
                <a:alpha val="79999"/>
              </a:srgbClr>
            </a:solidFill>
            <a:ln w="9525" cap="rnd">
              <a:solidFill>
                <a:schemeClr val="bg2"/>
              </a:solidFill>
              <a:bevel/>
              <a:headEnd/>
              <a:tailEnd/>
            </a:ln>
          </p:spPr>
          <p:txBody>
            <a:bodyPr/>
            <a:lstStyle/>
            <a:p>
              <a:pPr algn="ctr"/>
              <a:endParaRPr lang="zh-CN" altLang="en-US" sz="1400">
                <a:solidFill>
                  <a:srgbClr val="000000"/>
                </a:solidFill>
                <a:sym typeface="黑体" panose="02010609060101010101" pitchFamily="49" charset="-122"/>
              </a:endParaRPr>
            </a:p>
          </p:txBody>
        </p:sp>
        <p:sp>
          <p:nvSpPr>
            <p:cNvPr id="229384" name="Freeform 8">
              <a:extLst>
                <a:ext uri="{FF2B5EF4-FFF2-40B4-BE49-F238E27FC236}">
                  <a16:creationId xmlns:a16="http://schemas.microsoft.com/office/drawing/2014/main" id="{45C3C63F-19CB-4DAB-8A9D-A4862616E041}"/>
                </a:ext>
              </a:extLst>
            </p:cNvPr>
            <p:cNvSpPr>
              <a:spLocks/>
            </p:cNvSpPr>
            <p:nvPr/>
          </p:nvSpPr>
          <p:spPr bwMode="auto">
            <a:xfrm>
              <a:off x="523" y="977"/>
              <a:ext cx="1254" cy="183"/>
            </a:xfrm>
            <a:custGeom>
              <a:avLst/>
              <a:gdLst>
                <a:gd name="T0" fmla="*/ 0 w 2589"/>
                <a:gd name="T1" fmla="*/ 268 h 269"/>
                <a:gd name="T2" fmla="*/ 2342 w 2589"/>
                <a:gd name="T3" fmla="*/ 268 h 269"/>
                <a:gd name="T4" fmla="*/ 2588 w 2589"/>
                <a:gd name="T5" fmla="*/ 0 h 269"/>
                <a:gd name="T6" fmla="*/ 653 w 2589"/>
                <a:gd name="T7" fmla="*/ 0 h 269"/>
                <a:gd name="T8" fmla="*/ 0 w 2589"/>
                <a:gd name="T9" fmla="*/ 268 h 269"/>
                <a:gd name="T10" fmla="*/ 0 60000 65536"/>
                <a:gd name="T11" fmla="*/ 0 60000 65536"/>
                <a:gd name="T12" fmla="*/ 0 60000 65536"/>
                <a:gd name="T13" fmla="*/ 0 60000 65536"/>
                <a:gd name="T14" fmla="*/ 0 60000 65536"/>
                <a:gd name="T15" fmla="*/ 0 w 2589"/>
                <a:gd name="T16" fmla="*/ 0 h 269"/>
                <a:gd name="T17" fmla="*/ 2589 w 2589"/>
                <a:gd name="T18" fmla="*/ 269 h 269"/>
              </a:gdLst>
              <a:ahLst/>
              <a:cxnLst>
                <a:cxn ang="T10">
                  <a:pos x="T0" y="T1"/>
                </a:cxn>
                <a:cxn ang="T11">
                  <a:pos x="T2" y="T3"/>
                </a:cxn>
                <a:cxn ang="T12">
                  <a:pos x="T4" y="T5"/>
                </a:cxn>
                <a:cxn ang="T13">
                  <a:pos x="T6" y="T7"/>
                </a:cxn>
                <a:cxn ang="T14">
                  <a:pos x="T8" y="T9"/>
                </a:cxn>
              </a:cxnLst>
              <a:rect l="T15" t="T16" r="T17" b="T18"/>
              <a:pathLst>
                <a:path w="2589" h="269">
                  <a:moveTo>
                    <a:pt x="0" y="268"/>
                  </a:moveTo>
                  <a:lnTo>
                    <a:pt x="2342" y="268"/>
                  </a:lnTo>
                  <a:lnTo>
                    <a:pt x="2588" y="0"/>
                  </a:lnTo>
                  <a:lnTo>
                    <a:pt x="653" y="0"/>
                  </a:lnTo>
                  <a:lnTo>
                    <a:pt x="0" y="268"/>
                  </a:lnTo>
                </a:path>
              </a:pathLst>
            </a:custGeom>
            <a:solidFill>
              <a:srgbClr val="FF9900">
                <a:alpha val="50000"/>
              </a:srgbClr>
            </a:solidFill>
            <a:ln w="9525" cap="rnd">
              <a:solidFill>
                <a:schemeClr val="bg2"/>
              </a:solidFill>
              <a:bevel/>
              <a:headEnd/>
              <a:tailEnd/>
            </a:ln>
          </p:spPr>
          <p:txBody>
            <a:bodyPr/>
            <a:lstStyle/>
            <a:p>
              <a:pPr algn="ctr"/>
              <a:endParaRPr lang="zh-CN" altLang="en-US" sz="1400">
                <a:solidFill>
                  <a:srgbClr val="000000"/>
                </a:solidFill>
                <a:sym typeface="黑体" panose="02010609060101010101" pitchFamily="49" charset="-122"/>
              </a:endParaRPr>
            </a:p>
          </p:txBody>
        </p:sp>
        <p:sp>
          <p:nvSpPr>
            <p:cNvPr id="229385" name="Freeform 9">
              <a:extLst>
                <a:ext uri="{FF2B5EF4-FFF2-40B4-BE49-F238E27FC236}">
                  <a16:creationId xmlns:a16="http://schemas.microsoft.com/office/drawing/2014/main" id="{4ADFD4C7-AA6C-4E2C-AEA9-39489206F65D}"/>
                </a:ext>
              </a:extLst>
            </p:cNvPr>
            <p:cNvSpPr>
              <a:spLocks/>
            </p:cNvSpPr>
            <p:nvPr/>
          </p:nvSpPr>
          <p:spPr bwMode="auto">
            <a:xfrm>
              <a:off x="280" y="1159"/>
              <a:ext cx="1625" cy="493"/>
            </a:xfrm>
            <a:custGeom>
              <a:avLst/>
              <a:gdLst>
                <a:gd name="T0" fmla="*/ 0 w 3354"/>
                <a:gd name="T1" fmla="*/ 725 h 726"/>
                <a:gd name="T2" fmla="*/ 3353 w 3354"/>
                <a:gd name="T3" fmla="*/ 725 h 726"/>
                <a:gd name="T4" fmla="*/ 2844 w 3354"/>
                <a:gd name="T5" fmla="*/ 0 h 726"/>
                <a:gd name="T6" fmla="*/ 499 w 3354"/>
                <a:gd name="T7" fmla="*/ 0 h 726"/>
                <a:gd name="T8" fmla="*/ 0 w 3354"/>
                <a:gd name="T9" fmla="*/ 725 h 726"/>
                <a:gd name="T10" fmla="*/ 0 60000 65536"/>
                <a:gd name="T11" fmla="*/ 0 60000 65536"/>
                <a:gd name="T12" fmla="*/ 0 60000 65536"/>
                <a:gd name="T13" fmla="*/ 0 60000 65536"/>
                <a:gd name="T14" fmla="*/ 0 60000 65536"/>
                <a:gd name="T15" fmla="*/ 0 w 3354"/>
                <a:gd name="T16" fmla="*/ 0 h 726"/>
                <a:gd name="T17" fmla="*/ 3354 w 3354"/>
                <a:gd name="T18" fmla="*/ 726 h 726"/>
              </a:gdLst>
              <a:ahLst/>
              <a:cxnLst>
                <a:cxn ang="T10">
                  <a:pos x="T0" y="T1"/>
                </a:cxn>
                <a:cxn ang="T11">
                  <a:pos x="T2" y="T3"/>
                </a:cxn>
                <a:cxn ang="T12">
                  <a:pos x="T4" y="T5"/>
                </a:cxn>
                <a:cxn ang="T13">
                  <a:pos x="T6" y="T7"/>
                </a:cxn>
                <a:cxn ang="T14">
                  <a:pos x="T8" y="T9"/>
                </a:cxn>
              </a:cxnLst>
              <a:rect l="T15" t="T16" r="T17" b="T18"/>
              <a:pathLst>
                <a:path w="3354" h="726">
                  <a:moveTo>
                    <a:pt x="0" y="725"/>
                  </a:moveTo>
                  <a:lnTo>
                    <a:pt x="3353" y="725"/>
                  </a:lnTo>
                  <a:lnTo>
                    <a:pt x="2844" y="0"/>
                  </a:lnTo>
                  <a:lnTo>
                    <a:pt x="499" y="0"/>
                  </a:lnTo>
                  <a:lnTo>
                    <a:pt x="0" y="725"/>
                  </a:lnTo>
                </a:path>
              </a:pathLst>
            </a:custGeom>
            <a:solidFill>
              <a:schemeClr val="accent1"/>
            </a:solidFill>
            <a:ln w="9525" cap="rnd">
              <a:solidFill>
                <a:schemeClr val="bg2"/>
              </a:solidFill>
              <a:bevel/>
              <a:headEnd/>
              <a:tailEnd/>
            </a:ln>
          </p:spPr>
          <p:txBody>
            <a:bodyPr/>
            <a:lstStyle/>
            <a:p>
              <a:pPr algn="ctr"/>
              <a:endParaRPr lang="zh-CN" altLang="en-US" sz="1400">
                <a:solidFill>
                  <a:srgbClr val="000000"/>
                </a:solidFill>
                <a:sym typeface="黑体" panose="02010609060101010101" pitchFamily="49" charset="-122"/>
              </a:endParaRPr>
            </a:p>
          </p:txBody>
        </p:sp>
        <p:sp>
          <p:nvSpPr>
            <p:cNvPr id="229386" name="Freeform 10">
              <a:extLst>
                <a:ext uri="{FF2B5EF4-FFF2-40B4-BE49-F238E27FC236}">
                  <a16:creationId xmlns:a16="http://schemas.microsoft.com/office/drawing/2014/main" id="{F9B12A37-45BA-42B5-8DAC-AD9B3110C998}"/>
                </a:ext>
              </a:extLst>
            </p:cNvPr>
            <p:cNvSpPr>
              <a:spLocks/>
            </p:cNvSpPr>
            <p:nvPr/>
          </p:nvSpPr>
          <p:spPr bwMode="auto">
            <a:xfrm>
              <a:off x="810" y="486"/>
              <a:ext cx="626" cy="89"/>
            </a:xfrm>
            <a:custGeom>
              <a:avLst/>
              <a:gdLst>
                <a:gd name="T0" fmla="*/ 0 w 1295"/>
                <a:gd name="T1" fmla="*/ 130 h 131"/>
                <a:gd name="T2" fmla="*/ 1166 w 1295"/>
                <a:gd name="T3" fmla="*/ 130 h 131"/>
                <a:gd name="T4" fmla="*/ 1294 w 1295"/>
                <a:gd name="T5" fmla="*/ 0 h 131"/>
                <a:gd name="T6" fmla="*/ 403 w 1295"/>
                <a:gd name="T7" fmla="*/ 0 h 131"/>
                <a:gd name="T8" fmla="*/ 0 w 1295"/>
                <a:gd name="T9" fmla="*/ 130 h 131"/>
                <a:gd name="T10" fmla="*/ 0 60000 65536"/>
                <a:gd name="T11" fmla="*/ 0 60000 65536"/>
                <a:gd name="T12" fmla="*/ 0 60000 65536"/>
                <a:gd name="T13" fmla="*/ 0 60000 65536"/>
                <a:gd name="T14" fmla="*/ 0 60000 65536"/>
                <a:gd name="T15" fmla="*/ 0 w 1295"/>
                <a:gd name="T16" fmla="*/ 0 h 131"/>
                <a:gd name="T17" fmla="*/ 1295 w 1295"/>
                <a:gd name="T18" fmla="*/ 131 h 131"/>
              </a:gdLst>
              <a:ahLst/>
              <a:cxnLst>
                <a:cxn ang="T10">
                  <a:pos x="T0" y="T1"/>
                </a:cxn>
                <a:cxn ang="T11">
                  <a:pos x="T2" y="T3"/>
                </a:cxn>
                <a:cxn ang="T12">
                  <a:pos x="T4" y="T5"/>
                </a:cxn>
                <a:cxn ang="T13">
                  <a:pos x="T6" y="T7"/>
                </a:cxn>
                <a:cxn ang="T14">
                  <a:pos x="T8" y="T9"/>
                </a:cxn>
              </a:cxnLst>
              <a:rect l="T15" t="T16" r="T17" b="T18"/>
              <a:pathLst>
                <a:path w="1295" h="131">
                  <a:moveTo>
                    <a:pt x="0" y="130"/>
                  </a:moveTo>
                  <a:lnTo>
                    <a:pt x="1166" y="130"/>
                  </a:lnTo>
                  <a:lnTo>
                    <a:pt x="1294" y="0"/>
                  </a:lnTo>
                  <a:lnTo>
                    <a:pt x="403" y="0"/>
                  </a:lnTo>
                  <a:lnTo>
                    <a:pt x="0" y="130"/>
                  </a:lnTo>
                </a:path>
              </a:pathLst>
            </a:custGeom>
            <a:solidFill>
              <a:srgbClr val="FF9900">
                <a:alpha val="50000"/>
              </a:srgbClr>
            </a:solidFill>
            <a:ln w="9525" cap="rnd">
              <a:solidFill>
                <a:schemeClr val="bg2"/>
              </a:solidFill>
              <a:bevel/>
              <a:headEnd/>
              <a:tailEnd/>
            </a:ln>
          </p:spPr>
          <p:txBody>
            <a:bodyPr/>
            <a:lstStyle/>
            <a:p>
              <a:pPr algn="ctr"/>
              <a:endParaRPr lang="zh-CN" altLang="en-US" sz="1400">
                <a:solidFill>
                  <a:srgbClr val="000000"/>
                </a:solidFill>
                <a:sym typeface="黑体" panose="02010609060101010101" pitchFamily="49" charset="-122"/>
              </a:endParaRPr>
            </a:p>
          </p:txBody>
        </p:sp>
        <p:sp>
          <p:nvSpPr>
            <p:cNvPr id="229387" name="Freeform 11">
              <a:extLst>
                <a:ext uri="{FF2B5EF4-FFF2-40B4-BE49-F238E27FC236}">
                  <a16:creationId xmlns:a16="http://schemas.microsoft.com/office/drawing/2014/main" id="{9BBC9527-9B77-45EF-92FA-35E52DE4A390}"/>
                </a:ext>
              </a:extLst>
            </p:cNvPr>
            <p:cNvSpPr>
              <a:spLocks/>
            </p:cNvSpPr>
            <p:nvPr/>
          </p:nvSpPr>
          <p:spPr bwMode="auto">
            <a:xfrm>
              <a:off x="1367" y="487"/>
              <a:ext cx="357" cy="590"/>
            </a:xfrm>
            <a:custGeom>
              <a:avLst/>
              <a:gdLst>
                <a:gd name="T0" fmla="*/ 502 w 735"/>
                <a:gd name="T1" fmla="*/ 869 h 870"/>
                <a:gd name="T2" fmla="*/ 734 w 735"/>
                <a:gd name="T3" fmla="*/ 619 h 870"/>
                <a:gd name="T4" fmla="*/ 126 w 735"/>
                <a:gd name="T5" fmla="*/ 0 h 870"/>
                <a:gd name="T6" fmla="*/ 0 w 735"/>
                <a:gd name="T7" fmla="*/ 130 h 870"/>
                <a:gd name="T8" fmla="*/ 502 w 735"/>
                <a:gd name="T9" fmla="*/ 869 h 870"/>
                <a:gd name="T10" fmla="*/ 0 60000 65536"/>
                <a:gd name="T11" fmla="*/ 0 60000 65536"/>
                <a:gd name="T12" fmla="*/ 0 60000 65536"/>
                <a:gd name="T13" fmla="*/ 0 60000 65536"/>
                <a:gd name="T14" fmla="*/ 0 60000 65536"/>
                <a:gd name="T15" fmla="*/ 0 w 735"/>
                <a:gd name="T16" fmla="*/ 0 h 870"/>
                <a:gd name="T17" fmla="*/ 735 w 735"/>
                <a:gd name="T18" fmla="*/ 870 h 870"/>
              </a:gdLst>
              <a:ahLst/>
              <a:cxnLst>
                <a:cxn ang="T10">
                  <a:pos x="T0" y="T1"/>
                </a:cxn>
                <a:cxn ang="T11">
                  <a:pos x="T2" y="T3"/>
                </a:cxn>
                <a:cxn ang="T12">
                  <a:pos x="T4" y="T5"/>
                </a:cxn>
                <a:cxn ang="T13">
                  <a:pos x="T6" y="T7"/>
                </a:cxn>
                <a:cxn ang="T14">
                  <a:pos x="T8" y="T9"/>
                </a:cxn>
              </a:cxnLst>
              <a:rect l="T15" t="T16" r="T17" b="T18"/>
              <a:pathLst>
                <a:path w="735" h="870">
                  <a:moveTo>
                    <a:pt x="502" y="869"/>
                  </a:moveTo>
                  <a:lnTo>
                    <a:pt x="734" y="619"/>
                  </a:lnTo>
                  <a:lnTo>
                    <a:pt x="126" y="0"/>
                  </a:lnTo>
                  <a:lnTo>
                    <a:pt x="0" y="130"/>
                  </a:lnTo>
                  <a:lnTo>
                    <a:pt x="502" y="869"/>
                  </a:lnTo>
                </a:path>
              </a:pathLst>
            </a:custGeom>
            <a:solidFill>
              <a:srgbClr val="00CC99">
                <a:alpha val="79999"/>
              </a:srgbClr>
            </a:solidFill>
            <a:ln w="9525" cap="rnd">
              <a:solidFill>
                <a:schemeClr val="bg2"/>
              </a:solidFill>
              <a:bevel/>
              <a:headEnd/>
              <a:tailEnd/>
            </a:ln>
          </p:spPr>
          <p:txBody>
            <a:bodyPr/>
            <a:lstStyle/>
            <a:p>
              <a:pPr algn="ctr"/>
              <a:endParaRPr lang="zh-CN" altLang="en-US" sz="1400">
                <a:solidFill>
                  <a:srgbClr val="000000"/>
                </a:solidFill>
                <a:sym typeface="黑体" panose="02010609060101010101" pitchFamily="49" charset="-122"/>
              </a:endParaRPr>
            </a:p>
          </p:txBody>
        </p:sp>
        <p:sp>
          <p:nvSpPr>
            <p:cNvPr id="229388" name="Freeform 12">
              <a:extLst>
                <a:ext uri="{FF2B5EF4-FFF2-40B4-BE49-F238E27FC236}">
                  <a16:creationId xmlns:a16="http://schemas.microsoft.com/office/drawing/2014/main" id="{947B3446-C563-4B5A-8C23-A9890D3E4212}"/>
                </a:ext>
              </a:extLst>
            </p:cNvPr>
            <p:cNvSpPr>
              <a:spLocks/>
            </p:cNvSpPr>
            <p:nvPr/>
          </p:nvSpPr>
          <p:spPr bwMode="auto">
            <a:xfrm>
              <a:off x="563" y="574"/>
              <a:ext cx="1056" cy="503"/>
            </a:xfrm>
            <a:custGeom>
              <a:avLst/>
              <a:gdLst>
                <a:gd name="T0" fmla="*/ 0 w 2179"/>
                <a:gd name="T1" fmla="*/ 740 h 741"/>
                <a:gd name="T2" fmla="*/ 2178 w 2179"/>
                <a:gd name="T3" fmla="*/ 740 h 741"/>
                <a:gd name="T4" fmla="*/ 1672 w 2179"/>
                <a:gd name="T5" fmla="*/ 0 h 741"/>
                <a:gd name="T6" fmla="*/ 505 w 2179"/>
                <a:gd name="T7" fmla="*/ 0 h 741"/>
                <a:gd name="T8" fmla="*/ 0 w 2179"/>
                <a:gd name="T9" fmla="*/ 740 h 741"/>
                <a:gd name="T10" fmla="*/ 0 60000 65536"/>
                <a:gd name="T11" fmla="*/ 0 60000 65536"/>
                <a:gd name="T12" fmla="*/ 0 60000 65536"/>
                <a:gd name="T13" fmla="*/ 0 60000 65536"/>
                <a:gd name="T14" fmla="*/ 0 60000 65536"/>
                <a:gd name="T15" fmla="*/ 0 w 2179"/>
                <a:gd name="T16" fmla="*/ 0 h 741"/>
                <a:gd name="T17" fmla="*/ 2179 w 2179"/>
                <a:gd name="T18" fmla="*/ 741 h 741"/>
              </a:gdLst>
              <a:ahLst/>
              <a:cxnLst>
                <a:cxn ang="T10">
                  <a:pos x="T0" y="T1"/>
                </a:cxn>
                <a:cxn ang="T11">
                  <a:pos x="T2" y="T3"/>
                </a:cxn>
                <a:cxn ang="T12">
                  <a:pos x="T4" y="T5"/>
                </a:cxn>
                <a:cxn ang="T13">
                  <a:pos x="T6" y="T7"/>
                </a:cxn>
                <a:cxn ang="T14">
                  <a:pos x="T8" y="T9"/>
                </a:cxn>
              </a:cxnLst>
              <a:rect l="T15" t="T16" r="T17" b="T18"/>
              <a:pathLst>
                <a:path w="2179" h="741">
                  <a:moveTo>
                    <a:pt x="0" y="740"/>
                  </a:moveTo>
                  <a:lnTo>
                    <a:pt x="2178" y="740"/>
                  </a:lnTo>
                  <a:lnTo>
                    <a:pt x="1672" y="0"/>
                  </a:lnTo>
                  <a:lnTo>
                    <a:pt x="505" y="0"/>
                  </a:lnTo>
                  <a:lnTo>
                    <a:pt x="0" y="740"/>
                  </a:lnTo>
                </a:path>
              </a:pathLst>
            </a:custGeom>
            <a:solidFill>
              <a:schemeClr val="accent1"/>
            </a:solidFill>
            <a:ln w="9525" cap="rnd">
              <a:solidFill>
                <a:schemeClr val="bg2"/>
              </a:solidFill>
              <a:bevel/>
              <a:headEnd/>
              <a:tailEnd/>
            </a:ln>
          </p:spPr>
          <p:txBody>
            <a:bodyPr/>
            <a:lstStyle/>
            <a:p>
              <a:pPr algn="ctr"/>
              <a:endParaRPr lang="zh-CN" altLang="en-US" sz="1400">
                <a:solidFill>
                  <a:srgbClr val="000000"/>
                </a:solidFill>
                <a:sym typeface="黑体" panose="02010609060101010101" pitchFamily="49" charset="-122"/>
              </a:endParaRPr>
            </a:p>
          </p:txBody>
        </p:sp>
        <p:sp>
          <p:nvSpPr>
            <p:cNvPr id="229389" name="Freeform 13">
              <a:extLst>
                <a:ext uri="{FF2B5EF4-FFF2-40B4-BE49-F238E27FC236}">
                  <a16:creationId xmlns:a16="http://schemas.microsoft.com/office/drawing/2014/main" id="{16ADB527-4D92-43E2-BB80-C4E48A02882D}"/>
                </a:ext>
              </a:extLst>
            </p:cNvPr>
            <p:cNvSpPr>
              <a:spLocks/>
            </p:cNvSpPr>
            <p:nvPr/>
          </p:nvSpPr>
          <p:spPr bwMode="auto">
            <a:xfrm>
              <a:off x="1089" y="0"/>
              <a:ext cx="302" cy="499"/>
            </a:xfrm>
            <a:custGeom>
              <a:avLst/>
              <a:gdLst>
                <a:gd name="T0" fmla="*/ 505 w 623"/>
                <a:gd name="T1" fmla="*/ 734 h 735"/>
                <a:gd name="T2" fmla="*/ 622 w 623"/>
                <a:gd name="T3" fmla="*/ 620 h 735"/>
                <a:gd name="T4" fmla="*/ 0 w 623"/>
                <a:gd name="T5" fmla="*/ 0 h 735"/>
                <a:gd name="T6" fmla="*/ 505 w 623"/>
                <a:gd name="T7" fmla="*/ 734 h 735"/>
                <a:gd name="T8" fmla="*/ 0 60000 65536"/>
                <a:gd name="T9" fmla="*/ 0 60000 65536"/>
                <a:gd name="T10" fmla="*/ 0 60000 65536"/>
                <a:gd name="T11" fmla="*/ 0 60000 65536"/>
                <a:gd name="T12" fmla="*/ 0 w 623"/>
                <a:gd name="T13" fmla="*/ 0 h 735"/>
                <a:gd name="T14" fmla="*/ 623 w 623"/>
                <a:gd name="T15" fmla="*/ 735 h 735"/>
              </a:gdLst>
              <a:ahLst/>
              <a:cxnLst>
                <a:cxn ang="T8">
                  <a:pos x="T0" y="T1"/>
                </a:cxn>
                <a:cxn ang="T9">
                  <a:pos x="T2" y="T3"/>
                </a:cxn>
                <a:cxn ang="T10">
                  <a:pos x="T4" y="T5"/>
                </a:cxn>
                <a:cxn ang="T11">
                  <a:pos x="T6" y="T7"/>
                </a:cxn>
              </a:cxnLst>
              <a:rect l="T12" t="T13" r="T14" b="T15"/>
              <a:pathLst>
                <a:path w="623" h="735">
                  <a:moveTo>
                    <a:pt x="505" y="734"/>
                  </a:moveTo>
                  <a:lnTo>
                    <a:pt x="622" y="620"/>
                  </a:lnTo>
                  <a:lnTo>
                    <a:pt x="0" y="0"/>
                  </a:lnTo>
                  <a:lnTo>
                    <a:pt x="505" y="734"/>
                  </a:lnTo>
                </a:path>
              </a:pathLst>
            </a:custGeom>
            <a:solidFill>
              <a:srgbClr val="00CC99">
                <a:alpha val="79999"/>
              </a:srgbClr>
            </a:solidFill>
            <a:ln w="9525" cap="rnd">
              <a:solidFill>
                <a:schemeClr val="bg2"/>
              </a:solidFill>
              <a:bevel/>
              <a:headEnd/>
              <a:tailEnd/>
            </a:ln>
          </p:spPr>
          <p:txBody>
            <a:bodyPr/>
            <a:lstStyle/>
            <a:p>
              <a:pPr algn="ctr"/>
              <a:endParaRPr lang="zh-CN" altLang="en-US" sz="1400">
                <a:solidFill>
                  <a:srgbClr val="000000"/>
                </a:solidFill>
                <a:sym typeface="黑体" panose="02010609060101010101" pitchFamily="49" charset="-122"/>
              </a:endParaRPr>
            </a:p>
          </p:txBody>
        </p:sp>
        <p:sp>
          <p:nvSpPr>
            <p:cNvPr id="229390" name="Freeform 14">
              <a:extLst>
                <a:ext uri="{FF2B5EF4-FFF2-40B4-BE49-F238E27FC236}">
                  <a16:creationId xmlns:a16="http://schemas.microsoft.com/office/drawing/2014/main" id="{D9945F27-4064-4643-BA3A-23BD697C2234}"/>
                </a:ext>
              </a:extLst>
            </p:cNvPr>
            <p:cNvSpPr>
              <a:spLocks/>
            </p:cNvSpPr>
            <p:nvPr/>
          </p:nvSpPr>
          <p:spPr bwMode="auto">
            <a:xfrm>
              <a:off x="845" y="0"/>
              <a:ext cx="489" cy="499"/>
            </a:xfrm>
            <a:custGeom>
              <a:avLst/>
              <a:gdLst>
                <a:gd name="T0" fmla="*/ 0 w 1011"/>
                <a:gd name="T1" fmla="*/ 734 h 735"/>
                <a:gd name="T2" fmla="*/ 1010 w 1011"/>
                <a:gd name="T3" fmla="*/ 734 h 735"/>
                <a:gd name="T4" fmla="*/ 505 w 1011"/>
                <a:gd name="T5" fmla="*/ 0 h 735"/>
                <a:gd name="T6" fmla="*/ 0 w 1011"/>
                <a:gd name="T7" fmla="*/ 734 h 735"/>
                <a:gd name="T8" fmla="*/ 0 60000 65536"/>
                <a:gd name="T9" fmla="*/ 0 60000 65536"/>
                <a:gd name="T10" fmla="*/ 0 60000 65536"/>
                <a:gd name="T11" fmla="*/ 0 60000 65536"/>
                <a:gd name="T12" fmla="*/ 0 w 1011"/>
                <a:gd name="T13" fmla="*/ 0 h 735"/>
                <a:gd name="T14" fmla="*/ 1011 w 1011"/>
                <a:gd name="T15" fmla="*/ 735 h 735"/>
              </a:gdLst>
              <a:ahLst/>
              <a:cxnLst>
                <a:cxn ang="T8">
                  <a:pos x="T0" y="T1"/>
                </a:cxn>
                <a:cxn ang="T9">
                  <a:pos x="T2" y="T3"/>
                </a:cxn>
                <a:cxn ang="T10">
                  <a:pos x="T4" y="T5"/>
                </a:cxn>
                <a:cxn ang="T11">
                  <a:pos x="T6" y="T7"/>
                </a:cxn>
              </a:cxnLst>
              <a:rect l="T12" t="T13" r="T14" b="T15"/>
              <a:pathLst>
                <a:path w="1011" h="735">
                  <a:moveTo>
                    <a:pt x="0" y="734"/>
                  </a:moveTo>
                  <a:lnTo>
                    <a:pt x="1010" y="734"/>
                  </a:lnTo>
                  <a:lnTo>
                    <a:pt x="505" y="0"/>
                  </a:lnTo>
                  <a:lnTo>
                    <a:pt x="0" y="734"/>
                  </a:lnTo>
                </a:path>
              </a:pathLst>
            </a:custGeom>
            <a:solidFill>
              <a:schemeClr val="accent1"/>
            </a:solidFill>
            <a:ln w="9525" cap="rnd">
              <a:solidFill>
                <a:schemeClr val="bg2"/>
              </a:solidFill>
              <a:bevel/>
              <a:headEnd/>
              <a:tailEnd/>
            </a:ln>
          </p:spPr>
          <p:txBody>
            <a:bodyPr/>
            <a:lstStyle/>
            <a:p>
              <a:pPr algn="ctr"/>
              <a:endParaRPr lang="zh-CN" altLang="en-US" sz="1400">
                <a:solidFill>
                  <a:srgbClr val="000000"/>
                </a:solidFill>
                <a:sym typeface="黑体" panose="02010609060101010101" pitchFamily="49" charset="-122"/>
              </a:endParaRPr>
            </a:p>
          </p:txBody>
        </p:sp>
        <p:sp>
          <p:nvSpPr>
            <p:cNvPr id="229391" name="Rectangle 15">
              <a:extLst>
                <a:ext uri="{FF2B5EF4-FFF2-40B4-BE49-F238E27FC236}">
                  <a16:creationId xmlns:a16="http://schemas.microsoft.com/office/drawing/2014/main" id="{7EFBA2C4-648F-4751-AB20-3CD2777D069A}"/>
                </a:ext>
              </a:extLst>
            </p:cNvPr>
            <p:cNvSpPr>
              <a:spLocks noChangeArrowheads="1"/>
            </p:cNvSpPr>
            <p:nvPr/>
          </p:nvSpPr>
          <p:spPr bwMode="auto">
            <a:xfrm>
              <a:off x="105" y="1929"/>
              <a:ext cx="195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zh-CN" altLang="en-US" sz="1400" b="1">
                  <a:solidFill>
                    <a:srgbClr val="000000"/>
                  </a:solidFill>
                  <a:sym typeface="黑体" panose="02010609060101010101" pitchFamily="49" charset="-122"/>
                </a:rPr>
                <a:t>运行记录</a:t>
              </a:r>
              <a:endParaRPr lang="zh-CN" altLang="en-US" sz="1400"/>
            </a:p>
          </p:txBody>
        </p:sp>
        <p:sp>
          <p:nvSpPr>
            <p:cNvPr id="229392" name="Rectangle 16">
              <a:extLst>
                <a:ext uri="{FF2B5EF4-FFF2-40B4-BE49-F238E27FC236}">
                  <a16:creationId xmlns:a16="http://schemas.microsoft.com/office/drawing/2014/main" id="{9111A43C-5012-4CCE-ACD0-0905F0F30A8B}"/>
                </a:ext>
              </a:extLst>
            </p:cNvPr>
            <p:cNvSpPr>
              <a:spLocks noChangeArrowheads="1"/>
            </p:cNvSpPr>
            <p:nvPr/>
          </p:nvSpPr>
          <p:spPr bwMode="auto">
            <a:xfrm>
              <a:off x="642" y="794"/>
              <a:ext cx="86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zh-CN" altLang="en-US" sz="1400" b="1">
                  <a:solidFill>
                    <a:srgbClr val="FF0000"/>
                  </a:solidFill>
                  <a:sym typeface="黑体" panose="02010609060101010101" pitchFamily="49" charset="-122"/>
                </a:rPr>
                <a:t>程序文件</a:t>
              </a:r>
              <a:endParaRPr lang="zh-CN" altLang="en-US" sz="1400"/>
            </a:p>
          </p:txBody>
        </p:sp>
        <p:sp>
          <p:nvSpPr>
            <p:cNvPr id="229393" name="Rectangle 17">
              <a:extLst>
                <a:ext uri="{FF2B5EF4-FFF2-40B4-BE49-F238E27FC236}">
                  <a16:creationId xmlns:a16="http://schemas.microsoft.com/office/drawing/2014/main" id="{3525FD65-D5EB-48A8-9254-B5980C97171B}"/>
                </a:ext>
              </a:extLst>
            </p:cNvPr>
            <p:cNvSpPr>
              <a:spLocks noChangeArrowheads="1"/>
            </p:cNvSpPr>
            <p:nvPr/>
          </p:nvSpPr>
          <p:spPr bwMode="auto">
            <a:xfrm>
              <a:off x="921" y="173"/>
              <a:ext cx="331"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zh-CN" altLang="en-US" sz="1400" b="1">
                  <a:solidFill>
                    <a:srgbClr val="FF0000"/>
                  </a:solidFill>
                  <a:sym typeface="黑体" panose="02010609060101010101" pitchFamily="49" charset="-122"/>
                </a:rPr>
                <a:t>主</a:t>
              </a:r>
            </a:p>
            <a:p>
              <a:pPr algn="ctr"/>
              <a:r>
                <a:rPr lang="zh-CN" altLang="en-US" sz="1400" b="1">
                  <a:solidFill>
                    <a:srgbClr val="FF0000"/>
                  </a:solidFill>
                  <a:sym typeface="黑体" panose="02010609060101010101" pitchFamily="49" charset="-122"/>
                </a:rPr>
                <a:t>策略</a:t>
              </a:r>
              <a:endParaRPr lang="zh-CN" altLang="en-US" sz="1400"/>
            </a:p>
          </p:txBody>
        </p:sp>
        <p:sp>
          <p:nvSpPr>
            <p:cNvPr id="229394" name="Rectangle 18">
              <a:extLst>
                <a:ext uri="{FF2B5EF4-FFF2-40B4-BE49-F238E27FC236}">
                  <a16:creationId xmlns:a16="http://schemas.microsoft.com/office/drawing/2014/main" id="{DABA071D-E6AF-4ADC-A4FA-F5C44B9B499C}"/>
                </a:ext>
              </a:extLst>
            </p:cNvPr>
            <p:cNvSpPr>
              <a:spLocks noChangeArrowheads="1"/>
            </p:cNvSpPr>
            <p:nvPr/>
          </p:nvSpPr>
          <p:spPr bwMode="auto">
            <a:xfrm>
              <a:off x="512" y="1342"/>
              <a:ext cx="115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zh-CN" altLang="en-US" sz="1400" b="1">
                  <a:solidFill>
                    <a:srgbClr val="000000"/>
                  </a:solidFill>
                  <a:sym typeface="黑体" panose="02010609060101010101" pitchFamily="49" charset="-122"/>
                </a:rPr>
                <a:t>作业文件</a:t>
              </a:r>
              <a:r>
                <a:rPr lang="en-US" altLang="zh-CN" sz="1400" b="1">
                  <a:solidFill>
                    <a:srgbClr val="000000"/>
                  </a:solidFill>
                  <a:sym typeface="黑体" panose="02010609060101010101" pitchFamily="49" charset="-122"/>
                </a:rPr>
                <a:t>/</a:t>
              </a:r>
              <a:r>
                <a:rPr lang="zh-CN" altLang="en-US" sz="1400" b="1">
                  <a:solidFill>
                    <a:srgbClr val="000000"/>
                  </a:solidFill>
                  <a:sym typeface="黑体" panose="02010609060101010101" pitchFamily="49" charset="-122"/>
                </a:rPr>
                <a:t>指导书</a:t>
              </a:r>
              <a:endParaRPr lang="zh-CN" altLang="en-US" sz="1400"/>
            </a:p>
          </p:txBody>
        </p:sp>
      </p:grpSp>
      <p:pic>
        <p:nvPicPr>
          <p:cNvPr id="229395" name="Picture 19">
            <a:extLst>
              <a:ext uri="{FF2B5EF4-FFF2-40B4-BE49-F238E27FC236}">
                <a16:creationId xmlns:a16="http://schemas.microsoft.com/office/drawing/2014/main" id="{91CF94C7-ACA7-4C6C-B4D7-D5D32C1855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676400"/>
            <a:ext cx="45656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9396" name="AutoShape 20">
            <a:extLst>
              <a:ext uri="{FF2B5EF4-FFF2-40B4-BE49-F238E27FC236}">
                <a16:creationId xmlns:a16="http://schemas.microsoft.com/office/drawing/2014/main" id="{5595CEDC-4CB0-4956-88A0-E869C4A76E6D}"/>
              </a:ext>
            </a:extLst>
          </p:cNvPr>
          <p:cNvSpPr>
            <a:spLocks noChangeArrowheads="1"/>
          </p:cNvSpPr>
          <p:nvPr/>
        </p:nvSpPr>
        <p:spPr bwMode="auto">
          <a:xfrm>
            <a:off x="395288" y="1547813"/>
            <a:ext cx="4938712" cy="5157787"/>
          </a:xfrm>
          <a:prstGeom prst="wedgeRoundRectCallout">
            <a:avLst>
              <a:gd name="adj1" fmla="val 71792"/>
              <a:gd name="adj2" fmla="val -16019"/>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spcBef>
                <a:spcPct val="50000"/>
              </a:spcBef>
            </a:pPr>
            <a:endParaRPr lang="zh-CN" altLang="en-US" sz="2000">
              <a:solidFill>
                <a:srgbClr val="FF0000"/>
              </a:solidFill>
              <a:ea typeface="楷体_GB2312" charset="-122"/>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a:extLst>
              <a:ext uri="{FF2B5EF4-FFF2-40B4-BE49-F238E27FC236}">
                <a16:creationId xmlns:a16="http://schemas.microsoft.com/office/drawing/2014/main" id="{65CDCE10-4B96-4D2F-A6EA-E683E566F8A4}"/>
              </a:ext>
            </a:extLst>
          </p:cNvPr>
          <p:cNvSpPr>
            <a:spLocks noGrp="1" noChangeArrowheads="1"/>
          </p:cNvSpPr>
          <p:nvPr>
            <p:ph type="title" idx="4294967295"/>
          </p:nvPr>
        </p:nvSpPr>
        <p:spPr>
          <a:xfrm>
            <a:off x="495300" y="325581"/>
            <a:ext cx="6562725" cy="609600"/>
          </a:xfrm>
          <a:ln/>
          <a:extLst>
            <a:ext uri="{91240B29-F687-4F45-9708-019B960494DF}">
              <a14:hiddenLine xmlns:a14="http://schemas.microsoft.com/office/drawing/2010/main" w="9525" cmpd="sng">
                <a:solidFill>
                  <a:srgbClr val="000000"/>
                </a:solidFill>
                <a:miter lim="800000"/>
                <a:headEnd/>
                <a:tailEnd/>
              </a14:hiddenLine>
            </a:ext>
          </a:extLst>
        </p:spPr>
        <p:txBody>
          <a:bodyPr/>
          <a:lstStyle/>
          <a:p>
            <a:pPr marL="457200" indent="-457200" algn="l"/>
            <a:r>
              <a:rPr lang="en-US" altLang="zh-CN" sz="2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黑体" panose="02010609060101010101" pitchFamily="49" charset="-122"/>
              </a:rPr>
              <a:t>ISO27001</a:t>
            </a:r>
            <a:r>
              <a:rPr lang="zh-CN" altLang="en-US" sz="2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黑体" panose="02010609060101010101" pitchFamily="49" charset="-122"/>
              </a:rPr>
              <a:t>文档体系结构</a:t>
            </a:r>
            <a:r>
              <a:rPr lang="en-US" altLang="zh-CN" sz="2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黑体" panose="02010609060101010101" pitchFamily="49" charset="-122"/>
              </a:rPr>
              <a:t>-</a:t>
            </a:r>
            <a:r>
              <a:rPr lang="zh-CN" altLang="en-US" sz="2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黑体" panose="02010609060101010101" pitchFamily="49" charset="-122"/>
              </a:rPr>
              <a:t>操作流程</a:t>
            </a:r>
            <a:endParaRPr lang="zh-CN" altLang="en-US" sz="2800" b="0" dirty="0">
              <a:solidFill>
                <a:schemeClr val="tx2"/>
              </a:solidFill>
              <a:latin typeface="黑体" panose="02010609060101010101" pitchFamily="49" charset="-122"/>
              <a:ea typeface="微软雅黑" panose="020B0503020204020204" pitchFamily="34" charset="-122"/>
              <a:cs typeface="宋体" panose="02010600030101010101" pitchFamily="2" charset="-122"/>
              <a:sym typeface="黑体" panose="02010609060101010101" pitchFamily="49" charset="-122"/>
            </a:endParaRPr>
          </a:p>
        </p:txBody>
      </p:sp>
      <p:grpSp>
        <p:nvGrpSpPr>
          <p:cNvPr id="230403" name="Group 3">
            <a:extLst>
              <a:ext uri="{FF2B5EF4-FFF2-40B4-BE49-F238E27FC236}">
                <a16:creationId xmlns:a16="http://schemas.microsoft.com/office/drawing/2014/main" id="{6E008BAA-A26D-41D7-8586-74FA5F5103A3}"/>
              </a:ext>
            </a:extLst>
          </p:cNvPr>
          <p:cNvGrpSpPr>
            <a:grpSpLocks/>
          </p:cNvGrpSpPr>
          <p:nvPr/>
        </p:nvGrpSpPr>
        <p:grpSpPr bwMode="auto">
          <a:xfrm>
            <a:off x="5275263" y="2189163"/>
            <a:ext cx="3833812" cy="3432175"/>
            <a:chOff x="0" y="0"/>
            <a:chExt cx="2415" cy="2236"/>
          </a:xfrm>
        </p:grpSpPr>
        <p:sp>
          <p:nvSpPr>
            <p:cNvPr id="230404" name="Freeform 4">
              <a:extLst>
                <a:ext uri="{FF2B5EF4-FFF2-40B4-BE49-F238E27FC236}">
                  <a16:creationId xmlns:a16="http://schemas.microsoft.com/office/drawing/2014/main" id="{29F40770-1C90-44A5-828D-E98251DFCAB9}"/>
                </a:ext>
              </a:extLst>
            </p:cNvPr>
            <p:cNvSpPr>
              <a:spLocks/>
            </p:cNvSpPr>
            <p:nvPr/>
          </p:nvSpPr>
          <p:spPr bwMode="auto">
            <a:xfrm>
              <a:off x="1941" y="1458"/>
              <a:ext cx="474" cy="778"/>
            </a:xfrm>
            <a:custGeom>
              <a:avLst/>
              <a:gdLst>
                <a:gd name="T0" fmla="*/ 498 w 979"/>
                <a:gd name="T1" fmla="*/ 1145 h 1146"/>
                <a:gd name="T2" fmla="*/ 0 w 979"/>
                <a:gd name="T3" fmla="*/ 401 h 1146"/>
                <a:gd name="T4" fmla="*/ 366 w 979"/>
                <a:gd name="T5" fmla="*/ 0 h 1146"/>
                <a:gd name="T6" fmla="*/ 978 w 979"/>
                <a:gd name="T7" fmla="*/ 631 h 1146"/>
                <a:gd name="T8" fmla="*/ 498 w 979"/>
                <a:gd name="T9" fmla="*/ 1145 h 1146"/>
                <a:gd name="T10" fmla="*/ 0 60000 65536"/>
                <a:gd name="T11" fmla="*/ 0 60000 65536"/>
                <a:gd name="T12" fmla="*/ 0 60000 65536"/>
                <a:gd name="T13" fmla="*/ 0 60000 65536"/>
                <a:gd name="T14" fmla="*/ 0 60000 65536"/>
                <a:gd name="T15" fmla="*/ 0 w 979"/>
                <a:gd name="T16" fmla="*/ 0 h 1146"/>
                <a:gd name="T17" fmla="*/ 979 w 979"/>
                <a:gd name="T18" fmla="*/ 1146 h 1146"/>
              </a:gdLst>
              <a:ahLst/>
              <a:cxnLst>
                <a:cxn ang="T10">
                  <a:pos x="T0" y="T1"/>
                </a:cxn>
                <a:cxn ang="T11">
                  <a:pos x="T2" y="T3"/>
                </a:cxn>
                <a:cxn ang="T12">
                  <a:pos x="T4" y="T5"/>
                </a:cxn>
                <a:cxn ang="T13">
                  <a:pos x="T6" y="T7"/>
                </a:cxn>
                <a:cxn ang="T14">
                  <a:pos x="T8" y="T9"/>
                </a:cxn>
              </a:cxnLst>
              <a:rect l="T15" t="T16" r="T17" b="T18"/>
              <a:pathLst>
                <a:path w="979" h="1146">
                  <a:moveTo>
                    <a:pt x="498" y="1145"/>
                  </a:moveTo>
                  <a:lnTo>
                    <a:pt x="0" y="401"/>
                  </a:lnTo>
                  <a:lnTo>
                    <a:pt x="366" y="0"/>
                  </a:lnTo>
                  <a:lnTo>
                    <a:pt x="978" y="631"/>
                  </a:lnTo>
                  <a:lnTo>
                    <a:pt x="498" y="1145"/>
                  </a:lnTo>
                </a:path>
              </a:pathLst>
            </a:custGeom>
            <a:solidFill>
              <a:srgbClr val="00CC99">
                <a:alpha val="79999"/>
              </a:srgbClr>
            </a:solidFill>
            <a:ln w="9525" cap="rnd">
              <a:solidFill>
                <a:schemeClr val="bg2"/>
              </a:solidFill>
              <a:bevel/>
              <a:headEnd/>
              <a:tailEnd/>
            </a:ln>
          </p:spPr>
          <p:txBody>
            <a:bodyPr/>
            <a:lstStyle/>
            <a:p>
              <a:endParaRPr lang="zh-CN" altLang="en-US">
                <a:solidFill>
                  <a:srgbClr val="000000"/>
                </a:solidFill>
                <a:sym typeface="黑体" panose="02010609060101010101" pitchFamily="49" charset="-122"/>
              </a:endParaRPr>
            </a:p>
          </p:txBody>
        </p:sp>
        <p:sp>
          <p:nvSpPr>
            <p:cNvPr id="230405" name="Freeform 5">
              <a:extLst>
                <a:ext uri="{FF2B5EF4-FFF2-40B4-BE49-F238E27FC236}">
                  <a16:creationId xmlns:a16="http://schemas.microsoft.com/office/drawing/2014/main" id="{7ACFCF85-C18A-483F-B93F-B20E389748C4}"/>
                </a:ext>
              </a:extLst>
            </p:cNvPr>
            <p:cNvSpPr>
              <a:spLocks/>
            </p:cNvSpPr>
            <p:nvPr/>
          </p:nvSpPr>
          <p:spPr bwMode="auto">
            <a:xfrm>
              <a:off x="240" y="1458"/>
              <a:ext cx="1879" cy="275"/>
            </a:xfrm>
            <a:custGeom>
              <a:avLst/>
              <a:gdLst>
                <a:gd name="T0" fmla="*/ 0 w 3876"/>
                <a:gd name="T1" fmla="*/ 404 h 405"/>
                <a:gd name="T2" fmla="*/ 3510 w 3876"/>
                <a:gd name="T3" fmla="*/ 404 h 405"/>
                <a:gd name="T4" fmla="*/ 3875 w 3876"/>
                <a:gd name="T5" fmla="*/ 0 h 405"/>
                <a:gd name="T6" fmla="*/ 692 w 3876"/>
                <a:gd name="T7" fmla="*/ 2 h 405"/>
                <a:gd name="T8" fmla="*/ 0 w 3876"/>
                <a:gd name="T9" fmla="*/ 404 h 405"/>
                <a:gd name="T10" fmla="*/ 0 60000 65536"/>
                <a:gd name="T11" fmla="*/ 0 60000 65536"/>
                <a:gd name="T12" fmla="*/ 0 60000 65536"/>
                <a:gd name="T13" fmla="*/ 0 60000 65536"/>
                <a:gd name="T14" fmla="*/ 0 60000 65536"/>
                <a:gd name="T15" fmla="*/ 0 w 3876"/>
                <a:gd name="T16" fmla="*/ 0 h 405"/>
                <a:gd name="T17" fmla="*/ 3876 w 3876"/>
                <a:gd name="T18" fmla="*/ 405 h 405"/>
              </a:gdLst>
              <a:ahLst/>
              <a:cxnLst>
                <a:cxn ang="T10">
                  <a:pos x="T0" y="T1"/>
                </a:cxn>
                <a:cxn ang="T11">
                  <a:pos x="T2" y="T3"/>
                </a:cxn>
                <a:cxn ang="T12">
                  <a:pos x="T4" y="T5"/>
                </a:cxn>
                <a:cxn ang="T13">
                  <a:pos x="T6" y="T7"/>
                </a:cxn>
                <a:cxn ang="T14">
                  <a:pos x="T8" y="T9"/>
                </a:cxn>
              </a:cxnLst>
              <a:rect l="T15" t="T16" r="T17" b="T18"/>
              <a:pathLst>
                <a:path w="3876" h="405">
                  <a:moveTo>
                    <a:pt x="0" y="404"/>
                  </a:moveTo>
                  <a:lnTo>
                    <a:pt x="3510" y="404"/>
                  </a:lnTo>
                  <a:lnTo>
                    <a:pt x="3875" y="0"/>
                  </a:lnTo>
                  <a:lnTo>
                    <a:pt x="692" y="2"/>
                  </a:lnTo>
                  <a:lnTo>
                    <a:pt x="0" y="404"/>
                  </a:lnTo>
                </a:path>
              </a:pathLst>
            </a:custGeom>
            <a:solidFill>
              <a:srgbClr val="FF9900">
                <a:alpha val="50000"/>
              </a:srgbClr>
            </a:solidFill>
            <a:ln w="9525" cap="rnd">
              <a:solidFill>
                <a:schemeClr val="bg2"/>
              </a:solidFill>
              <a:bevel/>
              <a:headEnd/>
              <a:tailEnd/>
            </a:ln>
          </p:spPr>
          <p:txBody>
            <a:bodyPr/>
            <a:lstStyle/>
            <a:p>
              <a:endParaRPr lang="zh-CN" altLang="en-US">
                <a:solidFill>
                  <a:srgbClr val="000000"/>
                </a:solidFill>
                <a:sym typeface="黑体" panose="02010609060101010101" pitchFamily="49" charset="-122"/>
              </a:endParaRPr>
            </a:p>
          </p:txBody>
        </p:sp>
        <p:sp>
          <p:nvSpPr>
            <p:cNvPr id="230406" name="Freeform 6">
              <a:extLst>
                <a:ext uri="{FF2B5EF4-FFF2-40B4-BE49-F238E27FC236}">
                  <a16:creationId xmlns:a16="http://schemas.microsoft.com/office/drawing/2014/main" id="{67FDBE51-397B-4D6E-B369-E681B7396A3E}"/>
                </a:ext>
              </a:extLst>
            </p:cNvPr>
            <p:cNvSpPr>
              <a:spLocks/>
            </p:cNvSpPr>
            <p:nvPr/>
          </p:nvSpPr>
          <p:spPr bwMode="auto">
            <a:xfrm>
              <a:off x="0" y="1731"/>
              <a:ext cx="2183" cy="505"/>
            </a:xfrm>
            <a:custGeom>
              <a:avLst/>
              <a:gdLst>
                <a:gd name="T0" fmla="*/ 0 w 4504"/>
                <a:gd name="T1" fmla="*/ 743 h 744"/>
                <a:gd name="T2" fmla="*/ 4503 w 4504"/>
                <a:gd name="T3" fmla="*/ 743 h 744"/>
                <a:gd name="T4" fmla="*/ 4003 w 4504"/>
                <a:gd name="T5" fmla="*/ 0 h 744"/>
                <a:gd name="T6" fmla="*/ 494 w 4504"/>
                <a:gd name="T7" fmla="*/ 0 h 744"/>
                <a:gd name="T8" fmla="*/ 0 w 4504"/>
                <a:gd name="T9" fmla="*/ 743 h 744"/>
                <a:gd name="T10" fmla="*/ 0 60000 65536"/>
                <a:gd name="T11" fmla="*/ 0 60000 65536"/>
                <a:gd name="T12" fmla="*/ 0 60000 65536"/>
                <a:gd name="T13" fmla="*/ 0 60000 65536"/>
                <a:gd name="T14" fmla="*/ 0 60000 65536"/>
                <a:gd name="T15" fmla="*/ 0 w 4504"/>
                <a:gd name="T16" fmla="*/ 0 h 744"/>
                <a:gd name="T17" fmla="*/ 4504 w 4504"/>
                <a:gd name="T18" fmla="*/ 744 h 744"/>
              </a:gdLst>
              <a:ahLst/>
              <a:cxnLst>
                <a:cxn ang="T10">
                  <a:pos x="T0" y="T1"/>
                </a:cxn>
                <a:cxn ang="T11">
                  <a:pos x="T2" y="T3"/>
                </a:cxn>
                <a:cxn ang="T12">
                  <a:pos x="T4" y="T5"/>
                </a:cxn>
                <a:cxn ang="T13">
                  <a:pos x="T6" y="T7"/>
                </a:cxn>
                <a:cxn ang="T14">
                  <a:pos x="T8" y="T9"/>
                </a:cxn>
              </a:cxnLst>
              <a:rect l="T15" t="T16" r="T17" b="T18"/>
              <a:pathLst>
                <a:path w="4504" h="744">
                  <a:moveTo>
                    <a:pt x="0" y="743"/>
                  </a:moveTo>
                  <a:lnTo>
                    <a:pt x="4503" y="743"/>
                  </a:lnTo>
                  <a:lnTo>
                    <a:pt x="4003" y="0"/>
                  </a:lnTo>
                  <a:lnTo>
                    <a:pt x="494" y="0"/>
                  </a:lnTo>
                  <a:lnTo>
                    <a:pt x="0" y="743"/>
                  </a:lnTo>
                </a:path>
              </a:pathLst>
            </a:custGeom>
            <a:solidFill>
              <a:schemeClr val="accent1"/>
            </a:solidFill>
            <a:ln w="9525" cap="rnd">
              <a:solidFill>
                <a:schemeClr val="bg2"/>
              </a:solidFill>
              <a:bevel/>
              <a:headEnd/>
              <a:tailEnd/>
            </a:ln>
          </p:spPr>
          <p:txBody>
            <a:bodyPr/>
            <a:lstStyle/>
            <a:p>
              <a:endParaRPr lang="zh-CN" altLang="en-US">
                <a:solidFill>
                  <a:srgbClr val="000000"/>
                </a:solidFill>
                <a:sym typeface="黑体" panose="02010609060101010101" pitchFamily="49" charset="-122"/>
              </a:endParaRPr>
            </a:p>
          </p:txBody>
        </p:sp>
        <p:sp>
          <p:nvSpPr>
            <p:cNvPr id="230407" name="Freeform 7">
              <a:extLst>
                <a:ext uri="{FF2B5EF4-FFF2-40B4-BE49-F238E27FC236}">
                  <a16:creationId xmlns:a16="http://schemas.microsoft.com/office/drawing/2014/main" id="{2313DCE9-656F-4C7B-915B-7B0D83439509}"/>
                </a:ext>
              </a:extLst>
            </p:cNvPr>
            <p:cNvSpPr>
              <a:spLocks/>
            </p:cNvSpPr>
            <p:nvPr/>
          </p:nvSpPr>
          <p:spPr bwMode="auto">
            <a:xfrm>
              <a:off x="1659" y="977"/>
              <a:ext cx="414" cy="675"/>
            </a:xfrm>
            <a:custGeom>
              <a:avLst/>
              <a:gdLst>
                <a:gd name="T0" fmla="*/ 0 w 854"/>
                <a:gd name="T1" fmla="*/ 269 h 993"/>
                <a:gd name="T2" fmla="*/ 505 w 854"/>
                <a:gd name="T3" fmla="*/ 992 h 993"/>
                <a:gd name="T4" fmla="*/ 853 w 854"/>
                <a:gd name="T5" fmla="*/ 621 h 993"/>
                <a:gd name="T6" fmla="*/ 245 w 854"/>
                <a:gd name="T7" fmla="*/ 0 h 993"/>
                <a:gd name="T8" fmla="*/ 0 w 854"/>
                <a:gd name="T9" fmla="*/ 269 h 993"/>
                <a:gd name="T10" fmla="*/ 0 60000 65536"/>
                <a:gd name="T11" fmla="*/ 0 60000 65536"/>
                <a:gd name="T12" fmla="*/ 0 60000 65536"/>
                <a:gd name="T13" fmla="*/ 0 60000 65536"/>
                <a:gd name="T14" fmla="*/ 0 60000 65536"/>
                <a:gd name="T15" fmla="*/ 0 w 854"/>
                <a:gd name="T16" fmla="*/ 0 h 993"/>
                <a:gd name="T17" fmla="*/ 854 w 854"/>
                <a:gd name="T18" fmla="*/ 993 h 993"/>
              </a:gdLst>
              <a:ahLst/>
              <a:cxnLst>
                <a:cxn ang="T10">
                  <a:pos x="T0" y="T1"/>
                </a:cxn>
                <a:cxn ang="T11">
                  <a:pos x="T2" y="T3"/>
                </a:cxn>
                <a:cxn ang="T12">
                  <a:pos x="T4" y="T5"/>
                </a:cxn>
                <a:cxn ang="T13">
                  <a:pos x="T6" y="T7"/>
                </a:cxn>
                <a:cxn ang="T14">
                  <a:pos x="T8" y="T9"/>
                </a:cxn>
              </a:cxnLst>
              <a:rect l="T15" t="T16" r="T17" b="T18"/>
              <a:pathLst>
                <a:path w="854" h="993">
                  <a:moveTo>
                    <a:pt x="0" y="269"/>
                  </a:moveTo>
                  <a:lnTo>
                    <a:pt x="505" y="992"/>
                  </a:lnTo>
                  <a:lnTo>
                    <a:pt x="853" y="621"/>
                  </a:lnTo>
                  <a:lnTo>
                    <a:pt x="245" y="0"/>
                  </a:lnTo>
                  <a:lnTo>
                    <a:pt x="0" y="269"/>
                  </a:lnTo>
                </a:path>
              </a:pathLst>
            </a:custGeom>
            <a:solidFill>
              <a:srgbClr val="00CC99">
                <a:alpha val="79999"/>
              </a:srgbClr>
            </a:solidFill>
            <a:ln w="9525" cap="rnd">
              <a:solidFill>
                <a:schemeClr val="bg2"/>
              </a:solidFill>
              <a:bevel/>
              <a:headEnd/>
              <a:tailEnd/>
            </a:ln>
          </p:spPr>
          <p:txBody>
            <a:bodyPr/>
            <a:lstStyle/>
            <a:p>
              <a:endParaRPr lang="zh-CN" altLang="en-US">
                <a:solidFill>
                  <a:srgbClr val="000000"/>
                </a:solidFill>
                <a:sym typeface="黑体" panose="02010609060101010101" pitchFamily="49" charset="-122"/>
              </a:endParaRPr>
            </a:p>
          </p:txBody>
        </p:sp>
        <p:sp>
          <p:nvSpPr>
            <p:cNvPr id="230408" name="Freeform 8">
              <a:extLst>
                <a:ext uri="{FF2B5EF4-FFF2-40B4-BE49-F238E27FC236}">
                  <a16:creationId xmlns:a16="http://schemas.microsoft.com/office/drawing/2014/main" id="{9C4CA7F1-B7BE-43B9-842B-DA882BE0B20C}"/>
                </a:ext>
              </a:extLst>
            </p:cNvPr>
            <p:cNvSpPr>
              <a:spLocks/>
            </p:cNvSpPr>
            <p:nvPr/>
          </p:nvSpPr>
          <p:spPr bwMode="auto">
            <a:xfrm>
              <a:off x="523" y="977"/>
              <a:ext cx="1254" cy="183"/>
            </a:xfrm>
            <a:custGeom>
              <a:avLst/>
              <a:gdLst>
                <a:gd name="T0" fmla="*/ 0 w 2589"/>
                <a:gd name="T1" fmla="*/ 268 h 269"/>
                <a:gd name="T2" fmla="*/ 2342 w 2589"/>
                <a:gd name="T3" fmla="*/ 268 h 269"/>
                <a:gd name="T4" fmla="*/ 2588 w 2589"/>
                <a:gd name="T5" fmla="*/ 0 h 269"/>
                <a:gd name="T6" fmla="*/ 653 w 2589"/>
                <a:gd name="T7" fmla="*/ 0 h 269"/>
                <a:gd name="T8" fmla="*/ 0 w 2589"/>
                <a:gd name="T9" fmla="*/ 268 h 269"/>
                <a:gd name="T10" fmla="*/ 0 60000 65536"/>
                <a:gd name="T11" fmla="*/ 0 60000 65536"/>
                <a:gd name="T12" fmla="*/ 0 60000 65536"/>
                <a:gd name="T13" fmla="*/ 0 60000 65536"/>
                <a:gd name="T14" fmla="*/ 0 60000 65536"/>
                <a:gd name="T15" fmla="*/ 0 w 2589"/>
                <a:gd name="T16" fmla="*/ 0 h 269"/>
                <a:gd name="T17" fmla="*/ 2589 w 2589"/>
                <a:gd name="T18" fmla="*/ 269 h 269"/>
              </a:gdLst>
              <a:ahLst/>
              <a:cxnLst>
                <a:cxn ang="T10">
                  <a:pos x="T0" y="T1"/>
                </a:cxn>
                <a:cxn ang="T11">
                  <a:pos x="T2" y="T3"/>
                </a:cxn>
                <a:cxn ang="T12">
                  <a:pos x="T4" y="T5"/>
                </a:cxn>
                <a:cxn ang="T13">
                  <a:pos x="T6" y="T7"/>
                </a:cxn>
                <a:cxn ang="T14">
                  <a:pos x="T8" y="T9"/>
                </a:cxn>
              </a:cxnLst>
              <a:rect l="T15" t="T16" r="T17" b="T18"/>
              <a:pathLst>
                <a:path w="2589" h="269">
                  <a:moveTo>
                    <a:pt x="0" y="268"/>
                  </a:moveTo>
                  <a:lnTo>
                    <a:pt x="2342" y="268"/>
                  </a:lnTo>
                  <a:lnTo>
                    <a:pt x="2588" y="0"/>
                  </a:lnTo>
                  <a:lnTo>
                    <a:pt x="653" y="0"/>
                  </a:lnTo>
                  <a:lnTo>
                    <a:pt x="0" y="268"/>
                  </a:lnTo>
                </a:path>
              </a:pathLst>
            </a:custGeom>
            <a:solidFill>
              <a:srgbClr val="FF9900">
                <a:alpha val="50000"/>
              </a:srgbClr>
            </a:solidFill>
            <a:ln w="9525" cap="rnd">
              <a:solidFill>
                <a:schemeClr val="bg2"/>
              </a:solidFill>
              <a:bevel/>
              <a:headEnd/>
              <a:tailEnd/>
            </a:ln>
          </p:spPr>
          <p:txBody>
            <a:bodyPr/>
            <a:lstStyle/>
            <a:p>
              <a:endParaRPr lang="zh-CN" altLang="en-US">
                <a:solidFill>
                  <a:srgbClr val="000000"/>
                </a:solidFill>
                <a:sym typeface="黑体" panose="02010609060101010101" pitchFamily="49" charset="-122"/>
              </a:endParaRPr>
            </a:p>
          </p:txBody>
        </p:sp>
        <p:sp>
          <p:nvSpPr>
            <p:cNvPr id="230409" name="Freeform 9">
              <a:extLst>
                <a:ext uri="{FF2B5EF4-FFF2-40B4-BE49-F238E27FC236}">
                  <a16:creationId xmlns:a16="http://schemas.microsoft.com/office/drawing/2014/main" id="{9665E870-D7FC-42D2-8470-FCF087A12F67}"/>
                </a:ext>
              </a:extLst>
            </p:cNvPr>
            <p:cNvSpPr>
              <a:spLocks/>
            </p:cNvSpPr>
            <p:nvPr/>
          </p:nvSpPr>
          <p:spPr bwMode="auto">
            <a:xfrm>
              <a:off x="280" y="1159"/>
              <a:ext cx="1625" cy="493"/>
            </a:xfrm>
            <a:custGeom>
              <a:avLst/>
              <a:gdLst>
                <a:gd name="T0" fmla="*/ 0 w 3354"/>
                <a:gd name="T1" fmla="*/ 725 h 726"/>
                <a:gd name="T2" fmla="*/ 3353 w 3354"/>
                <a:gd name="T3" fmla="*/ 725 h 726"/>
                <a:gd name="T4" fmla="*/ 2844 w 3354"/>
                <a:gd name="T5" fmla="*/ 0 h 726"/>
                <a:gd name="T6" fmla="*/ 499 w 3354"/>
                <a:gd name="T7" fmla="*/ 0 h 726"/>
                <a:gd name="T8" fmla="*/ 0 w 3354"/>
                <a:gd name="T9" fmla="*/ 725 h 726"/>
                <a:gd name="T10" fmla="*/ 0 60000 65536"/>
                <a:gd name="T11" fmla="*/ 0 60000 65536"/>
                <a:gd name="T12" fmla="*/ 0 60000 65536"/>
                <a:gd name="T13" fmla="*/ 0 60000 65536"/>
                <a:gd name="T14" fmla="*/ 0 60000 65536"/>
                <a:gd name="T15" fmla="*/ 0 w 3354"/>
                <a:gd name="T16" fmla="*/ 0 h 726"/>
                <a:gd name="T17" fmla="*/ 3354 w 3354"/>
                <a:gd name="T18" fmla="*/ 726 h 726"/>
              </a:gdLst>
              <a:ahLst/>
              <a:cxnLst>
                <a:cxn ang="T10">
                  <a:pos x="T0" y="T1"/>
                </a:cxn>
                <a:cxn ang="T11">
                  <a:pos x="T2" y="T3"/>
                </a:cxn>
                <a:cxn ang="T12">
                  <a:pos x="T4" y="T5"/>
                </a:cxn>
                <a:cxn ang="T13">
                  <a:pos x="T6" y="T7"/>
                </a:cxn>
                <a:cxn ang="T14">
                  <a:pos x="T8" y="T9"/>
                </a:cxn>
              </a:cxnLst>
              <a:rect l="T15" t="T16" r="T17" b="T18"/>
              <a:pathLst>
                <a:path w="3354" h="726">
                  <a:moveTo>
                    <a:pt x="0" y="725"/>
                  </a:moveTo>
                  <a:lnTo>
                    <a:pt x="3353" y="725"/>
                  </a:lnTo>
                  <a:lnTo>
                    <a:pt x="2844" y="0"/>
                  </a:lnTo>
                  <a:lnTo>
                    <a:pt x="499" y="0"/>
                  </a:lnTo>
                  <a:lnTo>
                    <a:pt x="0" y="725"/>
                  </a:lnTo>
                </a:path>
              </a:pathLst>
            </a:custGeom>
            <a:solidFill>
              <a:schemeClr val="accent1"/>
            </a:solidFill>
            <a:ln w="9525" cap="rnd">
              <a:solidFill>
                <a:schemeClr val="bg2"/>
              </a:solidFill>
              <a:bevel/>
              <a:headEnd/>
              <a:tailEnd/>
            </a:ln>
          </p:spPr>
          <p:txBody>
            <a:bodyPr/>
            <a:lstStyle/>
            <a:p>
              <a:endParaRPr lang="zh-CN" altLang="en-US">
                <a:solidFill>
                  <a:srgbClr val="000000"/>
                </a:solidFill>
                <a:sym typeface="黑体" panose="02010609060101010101" pitchFamily="49" charset="-122"/>
              </a:endParaRPr>
            </a:p>
          </p:txBody>
        </p:sp>
        <p:sp>
          <p:nvSpPr>
            <p:cNvPr id="230410" name="Freeform 10">
              <a:extLst>
                <a:ext uri="{FF2B5EF4-FFF2-40B4-BE49-F238E27FC236}">
                  <a16:creationId xmlns:a16="http://schemas.microsoft.com/office/drawing/2014/main" id="{5513C720-45CF-4AAE-9FFF-663EF79EEA60}"/>
                </a:ext>
              </a:extLst>
            </p:cNvPr>
            <p:cNvSpPr>
              <a:spLocks/>
            </p:cNvSpPr>
            <p:nvPr/>
          </p:nvSpPr>
          <p:spPr bwMode="auto">
            <a:xfrm>
              <a:off x="810" y="486"/>
              <a:ext cx="626" cy="89"/>
            </a:xfrm>
            <a:custGeom>
              <a:avLst/>
              <a:gdLst>
                <a:gd name="T0" fmla="*/ 0 w 1295"/>
                <a:gd name="T1" fmla="*/ 130 h 131"/>
                <a:gd name="T2" fmla="*/ 1166 w 1295"/>
                <a:gd name="T3" fmla="*/ 130 h 131"/>
                <a:gd name="T4" fmla="*/ 1294 w 1295"/>
                <a:gd name="T5" fmla="*/ 0 h 131"/>
                <a:gd name="T6" fmla="*/ 403 w 1295"/>
                <a:gd name="T7" fmla="*/ 0 h 131"/>
                <a:gd name="T8" fmla="*/ 0 w 1295"/>
                <a:gd name="T9" fmla="*/ 130 h 131"/>
                <a:gd name="T10" fmla="*/ 0 60000 65536"/>
                <a:gd name="T11" fmla="*/ 0 60000 65536"/>
                <a:gd name="T12" fmla="*/ 0 60000 65536"/>
                <a:gd name="T13" fmla="*/ 0 60000 65536"/>
                <a:gd name="T14" fmla="*/ 0 60000 65536"/>
                <a:gd name="T15" fmla="*/ 0 w 1295"/>
                <a:gd name="T16" fmla="*/ 0 h 131"/>
                <a:gd name="T17" fmla="*/ 1295 w 1295"/>
                <a:gd name="T18" fmla="*/ 131 h 131"/>
              </a:gdLst>
              <a:ahLst/>
              <a:cxnLst>
                <a:cxn ang="T10">
                  <a:pos x="T0" y="T1"/>
                </a:cxn>
                <a:cxn ang="T11">
                  <a:pos x="T2" y="T3"/>
                </a:cxn>
                <a:cxn ang="T12">
                  <a:pos x="T4" y="T5"/>
                </a:cxn>
                <a:cxn ang="T13">
                  <a:pos x="T6" y="T7"/>
                </a:cxn>
                <a:cxn ang="T14">
                  <a:pos x="T8" y="T9"/>
                </a:cxn>
              </a:cxnLst>
              <a:rect l="T15" t="T16" r="T17" b="T18"/>
              <a:pathLst>
                <a:path w="1295" h="131">
                  <a:moveTo>
                    <a:pt x="0" y="130"/>
                  </a:moveTo>
                  <a:lnTo>
                    <a:pt x="1166" y="130"/>
                  </a:lnTo>
                  <a:lnTo>
                    <a:pt x="1294" y="0"/>
                  </a:lnTo>
                  <a:lnTo>
                    <a:pt x="403" y="0"/>
                  </a:lnTo>
                  <a:lnTo>
                    <a:pt x="0" y="130"/>
                  </a:lnTo>
                </a:path>
              </a:pathLst>
            </a:custGeom>
            <a:solidFill>
              <a:srgbClr val="FF9900">
                <a:alpha val="50000"/>
              </a:srgbClr>
            </a:solidFill>
            <a:ln w="9525" cap="rnd">
              <a:solidFill>
                <a:schemeClr val="bg2"/>
              </a:solidFill>
              <a:bevel/>
              <a:headEnd/>
              <a:tailEnd/>
            </a:ln>
          </p:spPr>
          <p:txBody>
            <a:bodyPr/>
            <a:lstStyle/>
            <a:p>
              <a:endParaRPr lang="zh-CN" altLang="en-US">
                <a:solidFill>
                  <a:srgbClr val="000000"/>
                </a:solidFill>
                <a:sym typeface="黑体" panose="02010609060101010101" pitchFamily="49" charset="-122"/>
              </a:endParaRPr>
            </a:p>
          </p:txBody>
        </p:sp>
        <p:sp>
          <p:nvSpPr>
            <p:cNvPr id="230411" name="Freeform 11">
              <a:extLst>
                <a:ext uri="{FF2B5EF4-FFF2-40B4-BE49-F238E27FC236}">
                  <a16:creationId xmlns:a16="http://schemas.microsoft.com/office/drawing/2014/main" id="{060C7337-F135-434A-A594-485660BC845D}"/>
                </a:ext>
              </a:extLst>
            </p:cNvPr>
            <p:cNvSpPr>
              <a:spLocks/>
            </p:cNvSpPr>
            <p:nvPr/>
          </p:nvSpPr>
          <p:spPr bwMode="auto">
            <a:xfrm>
              <a:off x="1367" y="487"/>
              <a:ext cx="357" cy="590"/>
            </a:xfrm>
            <a:custGeom>
              <a:avLst/>
              <a:gdLst>
                <a:gd name="T0" fmla="*/ 502 w 735"/>
                <a:gd name="T1" fmla="*/ 869 h 870"/>
                <a:gd name="T2" fmla="*/ 734 w 735"/>
                <a:gd name="T3" fmla="*/ 619 h 870"/>
                <a:gd name="T4" fmla="*/ 126 w 735"/>
                <a:gd name="T5" fmla="*/ 0 h 870"/>
                <a:gd name="T6" fmla="*/ 0 w 735"/>
                <a:gd name="T7" fmla="*/ 130 h 870"/>
                <a:gd name="T8" fmla="*/ 502 w 735"/>
                <a:gd name="T9" fmla="*/ 869 h 870"/>
                <a:gd name="T10" fmla="*/ 0 60000 65536"/>
                <a:gd name="T11" fmla="*/ 0 60000 65536"/>
                <a:gd name="T12" fmla="*/ 0 60000 65536"/>
                <a:gd name="T13" fmla="*/ 0 60000 65536"/>
                <a:gd name="T14" fmla="*/ 0 60000 65536"/>
                <a:gd name="T15" fmla="*/ 0 w 735"/>
                <a:gd name="T16" fmla="*/ 0 h 870"/>
                <a:gd name="T17" fmla="*/ 735 w 735"/>
                <a:gd name="T18" fmla="*/ 870 h 870"/>
              </a:gdLst>
              <a:ahLst/>
              <a:cxnLst>
                <a:cxn ang="T10">
                  <a:pos x="T0" y="T1"/>
                </a:cxn>
                <a:cxn ang="T11">
                  <a:pos x="T2" y="T3"/>
                </a:cxn>
                <a:cxn ang="T12">
                  <a:pos x="T4" y="T5"/>
                </a:cxn>
                <a:cxn ang="T13">
                  <a:pos x="T6" y="T7"/>
                </a:cxn>
                <a:cxn ang="T14">
                  <a:pos x="T8" y="T9"/>
                </a:cxn>
              </a:cxnLst>
              <a:rect l="T15" t="T16" r="T17" b="T18"/>
              <a:pathLst>
                <a:path w="735" h="870">
                  <a:moveTo>
                    <a:pt x="502" y="869"/>
                  </a:moveTo>
                  <a:lnTo>
                    <a:pt x="734" y="619"/>
                  </a:lnTo>
                  <a:lnTo>
                    <a:pt x="126" y="0"/>
                  </a:lnTo>
                  <a:lnTo>
                    <a:pt x="0" y="130"/>
                  </a:lnTo>
                  <a:lnTo>
                    <a:pt x="502" y="869"/>
                  </a:lnTo>
                </a:path>
              </a:pathLst>
            </a:custGeom>
            <a:solidFill>
              <a:srgbClr val="00CC99">
                <a:alpha val="79999"/>
              </a:srgbClr>
            </a:solidFill>
            <a:ln w="9525" cap="rnd">
              <a:solidFill>
                <a:schemeClr val="bg2"/>
              </a:solidFill>
              <a:bevel/>
              <a:headEnd/>
              <a:tailEnd/>
            </a:ln>
          </p:spPr>
          <p:txBody>
            <a:bodyPr/>
            <a:lstStyle/>
            <a:p>
              <a:endParaRPr lang="zh-CN" altLang="en-US">
                <a:solidFill>
                  <a:srgbClr val="000000"/>
                </a:solidFill>
                <a:sym typeface="黑体" panose="02010609060101010101" pitchFamily="49" charset="-122"/>
              </a:endParaRPr>
            </a:p>
          </p:txBody>
        </p:sp>
        <p:sp>
          <p:nvSpPr>
            <p:cNvPr id="230412" name="Freeform 12">
              <a:extLst>
                <a:ext uri="{FF2B5EF4-FFF2-40B4-BE49-F238E27FC236}">
                  <a16:creationId xmlns:a16="http://schemas.microsoft.com/office/drawing/2014/main" id="{E8DDCFD9-CD86-4CDC-A24A-7A2CF4107F67}"/>
                </a:ext>
              </a:extLst>
            </p:cNvPr>
            <p:cNvSpPr>
              <a:spLocks/>
            </p:cNvSpPr>
            <p:nvPr/>
          </p:nvSpPr>
          <p:spPr bwMode="auto">
            <a:xfrm>
              <a:off x="563" y="574"/>
              <a:ext cx="1056" cy="503"/>
            </a:xfrm>
            <a:custGeom>
              <a:avLst/>
              <a:gdLst>
                <a:gd name="T0" fmla="*/ 0 w 2179"/>
                <a:gd name="T1" fmla="*/ 740 h 741"/>
                <a:gd name="T2" fmla="*/ 2178 w 2179"/>
                <a:gd name="T3" fmla="*/ 740 h 741"/>
                <a:gd name="T4" fmla="*/ 1672 w 2179"/>
                <a:gd name="T5" fmla="*/ 0 h 741"/>
                <a:gd name="T6" fmla="*/ 505 w 2179"/>
                <a:gd name="T7" fmla="*/ 0 h 741"/>
                <a:gd name="T8" fmla="*/ 0 w 2179"/>
                <a:gd name="T9" fmla="*/ 740 h 741"/>
                <a:gd name="T10" fmla="*/ 0 60000 65536"/>
                <a:gd name="T11" fmla="*/ 0 60000 65536"/>
                <a:gd name="T12" fmla="*/ 0 60000 65536"/>
                <a:gd name="T13" fmla="*/ 0 60000 65536"/>
                <a:gd name="T14" fmla="*/ 0 60000 65536"/>
                <a:gd name="T15" fmla="*/ 0 w 2179"/>
                <a:gd name="T16" fmla="*/ 0 h 741"/>
                <a:gd name="T17" fmla="*/ 2179 w 2179"/>
                <a:gd name="T18" fmla="*/ 741 h 741"/>
              </a:gdLst>
              <a:ahLst/>
              <a:cxnLst>
                <a:cxn ang="T10">
                  <a:pos x="T0" y="T1"/>
                </a:cxn>
                <a:cxn ang="T11">
                  <a:pos x="T2" y="T3"/>
                </a:cxn>
                <a:cxn ang="T12">
                  <a:pos x="T4" y="T5"/>
                </a:cxn>
                <a:cxn ang="T13">
                  <a:pos x="T6" y="T7"/>
                </a:cxn>
                <a:cxn ang="T14">
                  <a:pos x="T8" y="T9"/>
                </a:cxn>
              </a:cxnLst>
              <a:rect l="T15" t="T16" r="T17" b="T18"/>
              <a:pathLst>
                <a:path w="2179" h="741">
                  <a:moveTo>
                    <a:pt x="0" y="740"/>
                  </a:moveTo>
                  <a:lnTo>
                    <a:pt x="2178" y="740"/>
                  </a:lnTo>
                  <a:lnTo>
                    <a:pt x="1672" y="0"/>
                  </a:lnTo>
                  <a:lnTo>
                    <a:pt x="505" y="0"/>
                  </a:lnTo>
                  <a:lnTo>
                    <a:pt x="0" y="740"/>
                  </a:lnTo>
                </a:path>
              </a:pathLst>
            </a:custGeom>
            <a:solidFill>
              <a:schemeClr val="accent1"/>
            </a:solidFill>
            <a:ln w="9525" cap="rnd">
              <a:solidFill>
                <a:schemeClr val="bg2"/>
              </a:solidFill>
              <a:bevel/>
              <a:headEnd/>
              <a:tailEnd/>
            </a:ln>
          </p:spPr>
          <p:txBody>
            <a:bodyPr/>
            <a:lstStyle/>
            <a:p>
              <a:endParaRPr lang="zh-CN" altLang="en-US">
                <a:solidFill>
                  <a:srgbClr val="000000"/>
                </a:solidFill>
                <a:sym typeface="黑体" panose="02010609060101010101" pitchFamily="49" charset="-122"/>
              </a:endParaRPr>
            </a:p>
          </p:txBody>
        </p:sp>
        <p:sp>
          <p:nvSpPr>
            <p:cNvPr id="230413" name="Freeform 13">
              <a:extLst>
                <a:ext uri="{FF2B5EF4-FFF2-40B4-BE49-F238E27FC236}">
                  <a16:creationId xmlns:a16="http://schemas.microsoft.com/office/drawing/2014/main" id="{8DBA7C0F-2F94-4DBE-ABED-19E5AF161B05}"/>
                </a:ext>
              </a:extLst>
            </p:cNvPr>
            <p:cNvSpPr>
              <a:spLocks/>
            </p:cNvSpPr>
            <p:nvPr/>
          </p:nvSpPr>
          <p:spPr bwMode="auto">
            <a:xfrm>
              <a:off x="1089" y="0"/>
              <a:ext cx="302" cy="499"/>
            </a:xfrm>
            <a:custGeom>
              <a:avLst/>
              <a:gdLst>
                <a:gd name="T0" fmla="*/ 505 w 623"/>
                <a:gd name="T1" fmla="*/ 734 h 735"/>
                <a:gd name="T2" fmla="*/ 622 w 623"/>
                <a:gd name="T3" fmla="*/ 620 h 735"/>
                <a:gd name="T4" fmla="*/ 0 w 623"/>
                <a:gd name="T5" fmla="*/ 0 h 735"/>
                <a:gd name="T6" fmla="*/ 505 w 623"/>
                <a:gd name="T7" fmla="*/ 734 h 735"/>
                <a:gd name="T8" fmla="*/ 0 60000 65536"/>
                <a:gd name="T9" fmla="*/ 0 60000 65536"/>
                <a:gd name="T10" fmla="*/ 0 60000 65536"/>
                <a:gd name="T11" fmla="*/ 0 60000 65536"/>
                <a:gd name="T12" fmla="*/ 0 w 623"/>
                <a:gd name="T13" fmla="*/ 0 h 735"/>
                <a:gd name="T14" fmla="*/ 623 w 623"/>
                <a:gd name="T15" fmla="*/ 735 h 735"/>
              </a:gdLst>
              <a:ahLst/>
              <a:cxnLst>
                <a:cxn ang="T8">
                  <a:pos x="T0" y="T1"/>
                </a:cxn>
                <a:cxn ang="T9">
                  <a:pos x="T2" y="T3"/>
                </a:cxn>
                <a:cxn ang="T10">
                  <a:pos x="T4" y="T5"/>
                </a:cxn>
                <a:cxn ang="T11">
                  <a:pos x="T6" y="T7"/>
                </a:cxn>
              </a:cxnLst>
              <a:rect l="T12" t="T13" r="T14" b="T15"/>
              <a:pathLst>
                <a:path w="623" h="735">
                  <a:moveTo>
                    <a:pt x="505" y="734"/>
                  </a:moveTo>
                  <a:lnTo>
                    <a:pt x="622" y="620"/>
                  </a:lnTo>
                  <a:lnTo>
                    <a:pt x="0" y="0"/>
                  </a:lnTo>
                  <a:lnTo>
                    <a:pt x="505" y="734"/>
                  </a:lnTo>
                </a:path>
              </a:pathLst>
            </a:custGeom>
            <a:solidFill>
              <a:srgbClr val="00CC99">
                <a:alpha val="79999"/>
              </a:srgbClr>
            </a:solidFill>
            <a:ln w="9525" cap="rnd">
              <a:solidFill>
                <a:schemeClr val="bg2"/>
              </a:solidFill>
              <a:bevel/>
              <a:headEnd/>
              <a:tailEnd/>
            </a:ln>
          </p:spPr>
          <p:txBody>
            <a:bodyPr/>
            <a:lstStyle/>
            <a:p>
              <a:endParaRPr lang="zh-CN" altLang="en-US">
                <a:solidFill>
                  <a:srgbClr val="000000"/>
                </a:solidFill>
                <a:sym typeface="黑体" panose="02010609060101010101" pitchFamily="49" charset="-122"/>
              </a:endParaRPr>
            </a:p>
          </p:txBody>
        </p:sp>
        <p:sp>
          <p:nvSpPr>
            <p:cNvPr id="230414" name="Freeform 14">
              <a:extLst>
                <a:ext uri="{FF2B5EF4-FFF2-40B4-BE49-F238E27FC236}">
                  <a16:creationId xmlns:a16="http://schemas.microsoft.com/office/drawing/2014/main" id="{6AF0D394-0EB4-4DF4-A618-1C83E9EEF2E2}"/>
                </a:ext>
              </a:extLst>
            </p:cNvPr>
            <p:cNvSpPr>
              <a:spLocks/>
            </p:cNvSpPr>
            <p:nvPr/>
          </p:nvSpPr>
          <p:spPr bwMode="auto">
            <a:xfrm>
              <a:off x="845" y="0"/>
              <a:ext cx="489" cy="499"/>
            </a:xfrm>
            <a:custGeom>
              <a:avLst/>
              <a:gdLst>
                <a:gd name="T0" fmla="*/ 0 w 1011"/>
                <a:gd name="T1" fmla="*/ 734 h 735"/>
                <a:gd name="T2" fmla="*/ 1010 w 1011"/>
                <a:gd name="T3" fmla="*/ 734 h 735"/>
                <a:gd name="T4" fmla="*/ 505 w 1011"/>
                <a:gd name="T5" fmla="*/ 0 h 735"/>
                <a:gd name="T6" fmla="*/ 0 w 1011"/>
                <a:gd name="T7" fmla="*/ 734 h 735"/>
                <a:gd name="T8" fmla="*/ 0 60000 65536"/>
                <a:gd name="T9" fmla="*/ 0 60000 65536"/>
                <a:gd name="T10" fmla="*/ 0 60000 65536"/>
                <a:gd name="T11" fmla="*/ 0 60000 65536"/>
                <a:gd name="T12" fmla="*/ 0 w 1011"/>
                <a:gd name="T13" fmla="*/ 0 h 735"/>
                <a:gd name="T14" fmla="*/ 1011 w 1011"/>
                <a:gd name="T15" fmla="*/ 735 h 735"/>
              </a:gdLst>
              <a:ahLst/>
              <a:cxnLst>
                <a:cxn ang="T8">
                  <a:pos x="T0" y="T1"/>
                </a:cxn>
                <a:cxn ang="T9">
                  <a:pos x="T2" y="T3"/>
                </a:cxn>
                <a:cxn ang="T10">
                  <a:pos x="T4" y="T5"/>
                </a:cxn>
                <a:cxn ang="T11">
                  <a:pos x="T6" y="T7"/>
                </a:cxn>
              </a:cxnLst>
              <a:rect l="T12" t="T13" r="T14" b="T15"/>
              <a:pathLst>
                <a:path w="1011" h="735">
                  <a:moveTo>
                    <a:pt x="0" y="734"/>
                  </a:moveTo>
                  <a:lnTo>
                    <a:pt x="1010" y="734"/>
                  </a:lnTo>
                  <a:lnTo>
                    <a:pt x="505" y="0"/>
                  </a:lnTo>
                  <a:lnTo>
                    <a:pt x="0" y="734"/>
                  </a:lnTo>
                </a:path>
              </a:pathLst>
            </a:custGeom>
            <a:solidFill>
              <a:schemeClr val="accent1"/>
            </a:solidFill>
            <a:ln w="9525" cap="rnd">
              <a:solidFill>
                <a:schemeClr val="bg2"/>
              </a:solidFill>
              <a:bevel/>
              <a:headEnd/>
              <a:tailEnd/>
            </a:ln>
          </p:spPr>
          <p:txBody>
            <a:bodyPr/>
            <a:lstStyle/>
            <a:p>
              <a:endParaRPr lang="zh-CN" altLang="en-US">
                <a:solidFill>
                  <a:srgbClr val="000000"/>
                </a:solidFill>
                <a:sym typeface="黑体" panose="02010609060101010101" pitchFamily="49" charset="-122"/>
              </a:endParaRPr>
            </a:p>
          </p:txBody>
        </p:sp>
        <p:sp>
          <p:nvSpPr>
            <p:cNvPr id="230415" name="Rectangle 15">
              <a:extLst>
                <a:ext uri="{FF2B5EF4-FFF2-40B4-BE49-F238E27FC236}">
                  <a16:creationId xmlns:a16="http://schemas.microsoft.com/office/drawing/2014/main" id="{C1CD0EDE-9DAB-4EB8-A65D-D488875D2E6B}"/>
                </a:ext>
              </a:extLst>
            </p:cNvPr>
            <p:cNvSpPr>
              <a:spLocks noChangeArrowheads="1"/>
            </p:cNvSpPr>
            <p:nvPr/>
          </p:nvSpPr>
          <p:spPr bwMode="auto">
            <a:xfrm>
              <a:off x="105" y="1900"/>
              <a:ext cx="195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r>
                <a:rPr lang="zh-CN" altLang="en-US" sz="2000" b="1">
                  <a:solidFill>
                    <a:srgbClr val="000000"/>
                  </a:solidFill>
                  <a:sym typeface="黑体" panose="02010609060101010101" pitchFamily="49" charset="-122"/>
                </a:rPr>
                <a:t>运行记录</a:t>
              </a:r>
              <a:endParaRPr lang="zh-CN" altLang="en-US"/>
            </a:p>
          </p:txBody>
        </p:sp>
        <p:sp>
          <p:nvSpPr>
            <p:cNvPr id="230416" name="Rectangle 16">
              <a:extLst>
                <a:ext uri="{FF2B5EF4-FFF2-40B4-BE49-F238E27FC236}">
                  <a16:creationId xmlns:a16="http://schemas.microsoft.com/office/drawing/2014/main" id="{A67FF78B-FFE2-4AF5-BCC5-FBB16F051305}"/>
                </a:ext>
              </a:extLst>
            </p:cNvPr>
            <p:cNvSpPr>
              <a:spLocks noChangeArrowheads="1"/>
            </p:cNvSpPr>
            <p:nvPr/>
          </p:nvSpPr>
          <p:spPr bwMode="auto">
            <a:xfrm>
              <a:off x="642" y="765"/>
              <a:ext cx="862"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zh-CN" altLang="en-US" sz="2000" b="1">
                  <a:solidFill>
                    <a:srgbClr val="FF0000"/>
                  </a:solidFill>
                  <a:sym typeface="黑体" panose="02010609060101010101" pitchFamily="49" charset="-122"/>
                </a:rPr>
                <a:t>程序文件</a:t>
              </a:r>
              <a:endParaRPr lang="zh-CN" altLang="en-US"/>
            </a:p>
          </p:txBody>
        </p:sp>
        <p:sp>
          <p:nvSpPr>
            <p:cNvPr id="230417" name="Rectangle 17">
              <a:extLst>
                <a:ext uri="{FF2B5EF4-FFF2-40B4-BE49-F238E27FC236}">
                  <a16:creationId xmlns:a16="http://schemas.microsoft.com/office/drawing/2014/main" id="{011FA0D2-3D61-4466-9F0C-933BC43DC192}"/>
                </a:ext>
              </a:extLst>
            </p:cNvPr>
            <p:cNvSpPr>
              <a:spLocks noChangeArrowheads="1"/>
            </p:cNvSpPr>
            <p:nvPr/>
          </p:nvSpPr>
          <p:spPr bwMode="auto">
            <a:xfrm>
              <a:off x="921" y="115"/>
              <a:ext cx="331"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zh-CN" altLang="en-US" sz="2000" b="1">
                  <a:solidFill>
                    <a:srgbClr val="FF0000"/>
                  </a:solidFill>
                  <a:sym typeface="黑体" panose="02010609060101010101" pitchFamily="49" charset="-122"/>
                </a:rPr>
                <a:t>主</a:t>
              </a:r>
            </a:p>
            <a:p>
              <a:r>
                <a:rPr lang="zh-CN" altLang="en-US" sz="2000" b="1">
                  <a:solidFill>
                    <a:srgbClr val="FF0000"/>
                  </a:solidFill>
                  <a:sym typeface="黑体" panose="02010609060101010101" pitchFamily="49" charset="-122"/>
                </a:rPr>
                <a:t>策略</a:t>
              </a:r>
              <a:endParaRPr lang="zh-CN" altLang="en-US"/>
            </a:p>
          </p:txBody>
        </p:sp>
        <p:sp>
          <p:nvSpPr>
            <p:cNvPr id="230418" name="Rectangle 18">
              <a:extLst>
                <a:ext uri="{FF2B5EF4-FFF2-40B4-BE49-F238E27FC236}">
                  <a16:creationId xmlns:a16="http://schemas.microsoft.com/office/drawing/2014/main" id="{A6A986FD-04E2-4915-AE82-357FDC44FF32}"/>
                </a:ext>
              </a:extLst>
            </p:cNvPr>
            <p:cNvSpPr>
              <a:spLocks noChangeArrowheads="1"/>
            </p:cNvSpPr>
            <p:nvPr/>
          </p:nvSpPr>
          <p:spPr bwMode="auto">
            <a:xfrm>
              <a:off x="512" y="1323"/>
              <a:ext cx="115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r>
                <a:rPr lang="zh-CN" altLang="en-US" b="1">
                  <a:solidFill>
                    <a:srgbClr val="000000"/>
                  </a:solidFill>
                  <a:sym typeface="黑体" panose="02010609060101010101" pitchFamily="49" charset="-122"/>
                </a:rPr>
                <a:t>作业文件</a:t>
              </a:r>
              <a:r>
                <a:rPr lang="en-US" altLang="zh-CN" b="1">
                  <a:solidFill>
                    <a:srgbClr val="000000"/>
                  </a:solidFill>
                  <a:sym typeface="黑体" panose="02010609060101010101" pitchFamily="49" charset="-122"/>
                </a:rPr>
                <a:t>/</a:t>
              </a:r>
              <a:r>
                <a:rPr lang="zh-CN" altLang="en-US" b="1">
                  <a:solidFill>
                    <a:srgbClr val="000000"/>
                  </a:solidFill>
                  <a:sym typeface="黑体" panose="02010609060101010101" pitchFamily="49" charset="-122"/>
                </a:rPr>
                <a:t>指导书</a:t>
              </a:r>
              <a:endParaRPr lang="zh-CN" altLang="en-US"/>
            </a:p>
          </p:txBody>
        </p:sp>
      </p:grpSp>
      <p:pic>
        <p:nvPicPr>
          <p:cNvPr id="230419" name="Picture 19">
            <a:extLst>
              <a:ext uri="{FF2B5EF4-FFF2-40B4-BE49-F238E27FC236}">
                <a16:creationId xmlns:a16="http://schemas.microsoft.com/office/drawing/2014/main" id="{76E894DB-D216-41E8-9210-9641C13F9E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981200"/>
            <a:ext cx="4286250"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0420" name="AutoShape 20">
            <a:extLst>
              <a:ext uri="{FF2B5EF4-FFF2-40B4-BE49-F238E27FC236}">
                <a16:creationId xmlns:a16="http://schemas.microsoft.com/office/drawing/2014/main" id="{09CD043E-8693-4780-8D3D-BB1697565B50}"/>
              </a:ext>
            </a:extLst>
          </p:cNvPr>
          <p:cNvSpPr>
            <a:spLocks noChangeArrowheads="1"/>
          </p:cNvSpPr>
          <p:nvPr/>
        </p:nvSpPr>
        <p:spPr bwMode="auto">
          <a:xfrm>
            <a:off x="395288" y="1981200"/>
            <a:ext cx="4608512" cy="3176588"/>
          </a:xfrm>
          <a:prstGeom prst="wedgeRoundRectCallout">
            <a:avLst>
              <a:gd name="adj1" fmla="val 68292"/>
              <a:gd name="adj2" fmla="val 26463"/>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spcBef>
                <a:spcPct val="50000"/>
              </a:spcBef>
            </a:pPr>
            <a:endParaRPr lang="zh-CN" altLang="en-US" sz="2000">
              <a:solidFill>
                <a:srgbClr val="FF0000"/>
              </a:solidFill>
              <a:ea typeface="楷体_GB2312" charset="-12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a:extLst>
              <a:ext uri="{FF2B5EF4-FFF2-40B4-BE49-F238E27FC236}">
                <a16:creationId xmlns:a16="http://schemas.microsoft.com/office/drawing/2014/main" id="{D58F0CE1-67C3-4E05-A2D8-805E79E695B8}"/>
              </a:ext>
            </a:extLst>
          </p:cNvPr>
          <p:cNvSpPr>
            <a:spLocks noGrp="1" noChangeArrowheads="1"/>
          </p:cNvSpPr>
          <p:nvPr>
            <p:ph type="title" idx="4294967295"/>
          </p:nvPr>
        </p:nvSpPr>
        <p:spPr>
          <a:xfrm>
            <a:off x="511175" y="177954"/>
            <a:ext cx="8229600" cy="922338"/>
          </a:xfrm>
          <a:ln/>
          <a:extLs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gn="l"/>
            <a:r>
              <a:rPr lang="en-US" altLang="zh-CN" sz="2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黑体" panose="02010609060101010101" pitchFamily="49" charset="-122"/>
              </a:rPr>
              <a:t>ISO27001</a:t>
            </a:r>
            <a:r>
              <a:rPr lang="zh-CN" altLang="en-US" sz="2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黑体" panose="02010609060101010101" pitchFamily="49" charset="-122"/>
              </a:rPr>
              <a:t>文档体系结构</a:t>
            </a:r>
            <a:r>
              <a:rPr lang="en-US" altLang="zh-CN" sz="2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黑体" panose="02010609060101010101" pitchFamily="49" charset="-122"/>
              </a:rPr>
              <a:t>-</a:t>
            </a:r>
            <a:r>
              <a:rPr lang="zh-CN" altLang="en-US" sz="2800" dirty="0">
                <a:solidFill>
                  <a:srgbClr val="C00000"/>
                </a:solidFill>
                <a:latin typeface="微软雅黑" panose="020B0503020204020204" pitchFamily="34" charset="-122"/>
                <a:ea typeface="微软雅黑" panose="020B0503020204020204" pitchFamily="34" charset="-122"/>
                <a:cs typeface="宋体" panose="02010600030101010101" pitchFamily="2" charset="-122"/>
                <a:sym typeface="黑体" panose="02010609060101010101" pitchFamily="49" charset="-122"/>
              </a:rPr>
              <a:t>安全运行记录</a:t>
            </a:r>
          </a:p>
        </p:txBody>
      </p:sp>
      <p:grpSp>
        <p:nvGrpSpPr>
          <p:cNvPr id="231427" name="Group 3">
            <a:extLst>
              <a:ext uri="{FF2B5EF4-FFF2-40B4-BE49-F238E27FC236}">
                <a16:creationId xmlns:a16="http://schemas.microsoft.com/office/drawing/2014/main" id="{BBFAF29B-41C0-4F50-9825-4F0465B0F9CE}"/>
              </a:ext>
            </a:extLst>
          </p:cNvPr>
          <p:cNvGrpSpPr>
            <a:grpSpLocks/>
          </p:cNvGrpSpPr>
          <p:nvPr/>
        </p:nvGrpSpPr>
        <p:grpSpPr bwMode="auto">
          <a:xfrm>
            <a:off x="5275263" y="1754188"/>
            <a:ext cx="3833812" cy="3433762"/>
            <a:chOff x="0" y="0"/>
            <a:chExt cx="2415" cy="2236"/>
          </a:xfrm>
        </p:grpSpPr>
        <p:sp>
          <p:nvSpPr>
            <p:cNvPr id="231428" name="Freeform 4">
              <a:extLst>
                <a:ext uri="{FF2B5EF4-FFF2-40B4-BE49-F238E27FC236}">
                  <a16:creationId xmlns:a16="http://schemas.microsoft.com/office/drawing/2014/main" id="{EFCB3C6E-EE44-4D21-9E46-C9D9A2A11097}"/>
                </a:ext>
              </a:extLst>
            </p:cNvPr>
            <p:cNvSpPr>
              <a:spLocks/>
            </p:cNvSpPr>
            <p:nvPr/>
          </p:nvSpPr>
          <p:spPr bwMode="auto">
            <a:xfrm>
              <a:off x="1941" y="1458"/>
              <a:ext cx="474" cy="778"/>
            </a:xfrm>
            <a:custGeom>
              <a:avLst/>
              <a:gdLst>
                <a:gd name="T0" fmla="*/ 498 w 979"/>
                <a:gd name="T1" fmla="*/ 1145 h 1146"/>
                <a:gd name="T2" fmla="*/ 0 w 979"/>
                <a:gd name="T3" fmla="*/ 401 h 1146"/>
                <a:gd name="T4" fmla="*/ 366 w 979"/>
                <a:gd name="T5" fmla="*/ 0 h 1146"/>
                <a:gd name="T6" fmla="*/ 978 w 979"/>
                <a:gd name="T7" fmla="*/ 631 h 1146"/>
                <a:gd name="T8" fmla="*/ 498 w 979"/>
                <a:gd name="T9" fmla="*/ 1145 h 1146"/>
                <a:gd name="T10" fmla="*/ 0 60000 65536"/>
                <a:gd name="T11" fmla="*/ 0 60000 65536"/>
                <a:gd name="T12" fmla="*/ 0 60000 65536"/>
                <a:gd name="T13" fmla="*/ 0 60000 65536"/>
                <a:gd name="T14" fmla="*/ 0 60000 65536"/>
                <a:gd name="T15" fmla="*/ 0 w 979"/>
                <a:gd name="T16" fmla="*/ 0 h 1146"/>
                <a:gd name="T17" fmla="*/ 979 w 979"/>
                <a:gd name="T18" fmla="*/ 1146 h 1146"/>
              </a:gdLst>
              <a:ahLst/>
              <a:cxnLst>
                <a:cxn ang="T10">
                  <a:pos x="T0" y="T1"/>
                </a:cxn>
                <a:cxn ang="T11">
                  <a:pos x="T2" y="T3"/>
                </a:cxn>
                <a:cxn ang="T12">
                  <a:pos x="T4" y="T5"/>
                </a:cxn>
                <a:cxn ang="T13">
                  <a:pos x="T6" y="T7"/>
                </a:cxn>
                <a:cxn ang="T14">
                  <a:pos x="T8" y="T9"/>
                </a:cxn>
              </a:cxnLst>
              <a:rect l="T15" t="T16" r="T17" b="T18"/>
              <a:pathLst>
                <a:path w="979" h="1146">
                  <a:moveTo>
                    <a:pt x="498" y="1145"/>
                  </a:moveTo>
                  <a:lnTo>
                    <a:pt x="0" y="401"/>
                  </a:lnTo>
                  <a:lnTo>
                    <a:pt x="366" y="0"/>
                  </a:lnTo>
                  <a:lnTo>
                    <a:pt x="978" y="631"/>
                  </a:lnTo>
                  <a:lnTo>
                    <a:pt x="498" y="1145"/>
                  </a:lnTo>
                </a:path>
              </a:pathLst>
            </a:custGeom>
            <a:solidFill>
              <a:srgbClr val="00CC99">
                <a:alpha val="79999"/>
              </a:srgbClr>
            </a:solidFill>
            <a:ln w="9525" cap="rnd">
              <a:solidFill>
                <a:schemeClr val="bg2"/>
              </a:solidFill>
              <a:bevel/>
              <a:headEnd/>
              <a:tailEnd/>
            </a:ln>
          </p:spPr>
          <p:txBody>
            <a:bodyPr/>
            <a:lstStyle/>
            <a:p>
              <a:endParaRPr lang="zh-CN" altLang="en-US">
                <a:solidFill>
                  <a:srgbClr val="000000"/>
                </a:solidFill>
                <a:sym typeface="黑体" panose="02010609060101010101" pitchFamily="49" charset="-122"/>
              </a:endParaRPr>
            </a:p>
          </p:txBody>
        </p:sp>
        <p:sp>
          <p:nvSpPr>
            <p:cNvPr id="231429" name="Freeform 5">
              <a:extLst>
                <a:ext uri="{FF2B5EF4-FFF2-40B4-BE49-F238E27FC236}">
                  <a16:creationId xmlns:a16="http://schemas.microsoft.com/office/drawing/2014/main" id="{32D1F52B-B862-489C-BED0-44AE94FD54E7}"/>
                </a:ext>
              </a:extLst>
            </p:cNvPr>
            <p:cNvSpPr>
              <a:spLocks/>
            </p:cNvSpPr>
            <p:nvPr/>
          </p:nvSpPr>
          <p:spPr bwMode="auto">
            <a:xfrm>
              <a:off x="240" y="1458"/>
              <a:ext cx="1879" cy="275"/>
            </a:xfrm>
            <a:custGeom>
              <a:avLst/>
              <a:gdLst>
                <a:gd name="T0" fmla="*/ 0 w 3876"/>
                <a:gd name="T1" fmla="*/ 404 h 405"/>
                <a:gd name="T2" fmla="*/ 3510 w 3876"/>
                <a:gd name="T3" fmla="*/ 404 h 405"/>
                <a:gd name="T4" fmla="*/ 3875 w 3876"/>
                <a:gd name="T5" fmla="*/ 0 h 405"/>
                <a:gd name="T6" fmla="*/ 692 w 3876"/>
                <a:gd name="T7" fmla="*/ 2 h 405"/>
                <a:gd name="T8" fmla="*/ 0 w 3876"/>
                <a:gd name="T9" fmla="*/ 404 h 405"/>
                <a:gd name="T10" fmla="*/ 0 60000 65536"/>
                <a:gd name="T11" fmla="*/ 0 60000 65536"/>
                <a:gd name="T12" fmla="*/ 0 60000 65536"/>
                <a:gd name="T13" fmla="*/ 0 60000 65536"/>
                <a:gd name="T14" fmla="*/ 0 60000 65536"/>
                <a:gd name="T15" fmla="*/ 0 w 3876"/>
                <a:gd name="T16" fmla="*/ 0 h 405"/>
                <a:gd name="T17" fmla="*/ 3876 w 3876"/>
                <a:gd name="T18" fmla="*/ 405 h 405"/>
              </a:gdLst>
              <a:ahLst/>
              <a:cxnLst>
                <a:cxn ang="T10">
                  <a:pos x="T0" y="T1"/>
                </a:cxn>
                <a:cxn ang="T11">
                  <a:pos x="T2" y="T3"/>
                </a:cxn>
                <a:cxn ang="T12">
                  <a:pos x="T4" y="T5"/>
                </a:cxn>
                <a:cxn ang="T13">
                  <a:pos x="T6" y="T7"/>
                </a:cxn>
                <a:cxn ang="T14">
                  <a:pos x="T8" y="T9"/>
                </a:cxn>
              </a:cxnLst>
              <a:rect l="T15" t="T16" r="T17" b="T18"/>
              <a:pathLst>
                <a:path w="3876" h="405">
                  <a:moveTo>
                    <a:pt x="0" y="404"/>
                  </a:moveTo>
                  <a:lnTo>
                    <a:pt x="3510" y="404"/>
                  </a:lnTo>
                  <a:lnTo>
                    <a:pt x="3875" y="0"/>
                  </a:lnTo>
                  <a:lnTo>
                    <a:pt x="692" y="2"/>
                  </a:lnTo>
                  <a:lnTo>
                    <a:pt x="0" y="404"/>
                  </a:lnTo>
                </a:path>
              </a:pathLst>
            </a:custGeom>
            <a:solidFill>
              <a:srgbClr val="FF9900">
                <a:alpha val="50000"/>
              </a:srgbClr>
            </a:solidFill>
            <a:ln w="9525" cap="rnd">
              <a:solidFill>
                <a:schemeClr val="bg2"/>
              </a:solidFill>
              <a:bevel/>
              <a:headEnd/>
              <a:tailEnd/>
            </a:ln>
          </p:spPr>
          <p:txBody>
            <a:bodyPr/>
            <a:lstStyle/>
            <a:p>
              <a:endParaRPr lang="zh-CN" altLang="en-US">
                <a:solidFill>
                  <a:srgbClr val="000000"/>
                </a:solidFill>
                <a:sym typeface="黑体" panose="02010609060101010101" pitchFamily="49" charset="-122"/>
              </a:endParaRPr>
            </a:p>
          </p:txBody>
        </p:sp>
        <p:sp>
          <p:nvSpPr>
            <p:cNvPr id="231430" name="Freeform 6">
              <a:extLst>
                <a:ext uri="{FF2B5EF4-FFF2-40B4-BE49-F238E27FC236}">
                  <a16:creationId xmlns:a16="http://schemas.microsoft.com/office/drawing/2014/main" id="{FFD77F1C-2E88-49B2-9096-6ACC906582DB}"/>
                </a:ext>
              </a:extLst>
            </p:cNvPr>
            <p:cNvSpPr>
              <a:spLocks/>
            </p:cNvSpPr>
            <p:nvPr/>
          </p:nvSpPr>
          <p:spPr bwMode="auto">
            <a:xfrm>
              <a:off x="0" y="1731"/>
              <a:ext cx="2183" cy="505"/>
            </a:xfrm>
            <a:custGeom>
              <a:avLst/>
              <a:gdLst>
                <a:gd name="T0" fmla="*/ 0 w 4504"/>
                <a:gd name="T1" fmla="*/ 743 h 744"/>
                <a:gd name="T2" fmla="*/ 4503 w 4504"/>
                <a:gd name="T3" fmla="*/ 743 h 744"/>
                <a:gd name="T4" fmla="*/ 4003 w 4504"/>
                <a:gd name="T5" fmla="*/ 0 h 744"/>
                <a:gd name="T6" fmla="*/ 494 w 4504"/>
                <a:gd name="T7" fmla="*/ 0 h 744"/>
                <a:gd name="T8" fmla="*/ 0 w 4504"/>
                <a:gd name="T9" fmla="*/ 743 h 744"/>
                <a:gd name="T10" fmla="*/ 0 60000 65536"/>
                <a:gd name="T11" fmla="*/ 0 60000 65536"/>
                <a:gd name="T12" fmla="*/ 0 60000 65536"/>
                <a:gd name="T13" fmla="*/ 0 60000 65536"/>
                <a:gd name="T14" fmla="*/ 0 60000 65536"/>
                <a:gd name="T15" fmla="*/ 0 w 4504"/>
                <a:gd name="T16" fmla="*/ 0 h 744"/>
                <a:gd name="T17" fmla="*/ 4504 w 4504"/>
                <a:gd name="T18" fmla="*/ 744 h 744"/>
              </a:gdLst>
              <a:ahLst/>
              <a:cxnLst>
                <a:cxn ang="T10">
                  <a:pos x="T0" y="T1"/>
                </a:cxn>
                <a:cxn ang="T11">
                  <a:pos x="T2" y="T3"/>
                </a:cxn>
                <a:cxn ang="T12">
                  <a:pos x="T4" y="T5"/>
                </a:cxn>
                <a:cxn ang="T13">
                  <a:pos x="T6" y="T7"/>
                </a:cxn>
                <a:cxn ang="T14">
                  <a:pos x="T8" y="T9"/>
                </a:cxn>
              </a:cxnLst>
              <a:rect l="T15" t="T16" r="T17" b="T18"/>
              <a:pathLst>
                <a:path w="4504" h="744">
                  <a:moveTo>
                    <a:pt x="0" y="743"/>
                  </a:moveTo>
                  <a:lnTo>
                    <a:pt x="4503" y="743"/>
                  </a:lnTo>
                  <a:lnTo>
                    <a:pt x="4003" y="0"/>
                  </a:lnTo>
                  <a:lnTo>
                    <a:pt x="494" y="0"/>
                  </a:lnTo>
                  <a:lnTo>
                    <a:pt x="0" y="743"/>
                  </a:lnTo>
                </a:path>
              </a:pathLst>
            </a:custGeom>
            <a:solidFill>
              <a:schemeClr val="accent1"/>
            </a:solidFill>
            <a:ln w="9525" cap="rnd">
              <a:solidFill>
                <a:schemeClr val="bg2"/>
              </a:solidFill>
              <a:bevel/>
              <a:headEnd/>
              <a:tailEnd/>
            </a:ln>
          </p:spPr>
          <p:txBody>
            <a:bodyPr/>
            <a:lstStyle/>
            <a:p>
              <a:endParaRPr lang="zh-CN" altLang="en-US">
                <a:solidFill>
                  <a:srgbClr val="000000"/>
                </a:solidFill>
                <a:sym typeface="黑体" panose="02010609060101010101" pitchFamily="49" charset="-122"/>
              </a:endParaRPr>
            </a:p>
          </p:txBody>
        </p:sp>
        <p:sp>
          <p:nvSpPr>
            <p:cNvPr id="231431" name="Freeform 7">
              <a:extLst>
                <a:ext uri="{FF2B5EF4-FFF2-40B4-BE49-F238E27FC236}">
                  <a16:creationId xmlns:a16="http://schemas.microsoft.com/office/drawing/2014/main" id="{9343A4B7-FAFD-45BE-9110-0423D996332E}"/>
                </a:ext>
              </a:extLst>
            </p:cNvPr>
            <p:cNvSpPr>
              <a:spLocks/>
            </p:cNvSpPr>
            <p:nvPr/>
          </p:nvSpPr>
          <p:spPr bwMode="auto">
            <a:xfrm>
              <a:off x="1659" y="977"/>
              <a:ext cx="414" cy="675"/>
            </a:xfrm>
            <a:custGeom>
              <a:avLst/>
              <a:gdLst>
                <a:gd name="T0" fmla="*/ 0 w 854"/>
                <a:gd name="T1" fmla="*/ 269 h 993"/>
                <a:gd name="T2" fmla="*/ 505 w 854"/>
                <a:gd name="T3" fmla="*/ 992 h 993"/>
                <a:gd name="T4" fmla="*/ 853 w 854"/>
                <a:gd name="T5" fmla="*/ 621 h 993"/>
                <a:gd name="T6" fmla="*/ 245 w 854"/>
                <a:gd name="T7" fmla="*/ 0 h 993"/>
                <a:gd name="T8" fmla="*/ 0 w 854"/>
                <a:gd name="T9" fmla="*/ 269 h 993"/>
                <a:gd name="T10" fmla="*/ 0 60000 65536"/>
                <a:gd name="T11" fmla="*/ 0 60000 65536"/>
                <a:gd name="T12" fmla="*/ 0 60000 65536"/>
                <a:gd name="T13" fmla="*/ 0 60000 65536"/>
                <a:gd name="T14" fmla="*/ 0 60000 65536"/>
                <a:gd name="T15" fmla="*/ 0 w 854"/>
                <a:gd name="T16" fmla="*/ 0 h 993"/>
                <a:gd name="T17" fmla="*/ 854 w 854"/>
                <a:gd name="T18" fmla="*/ 993 h 993"/>
              </a:gdLst>
              <a:ahLst/>
              <a:cxnLst>
                <a:cxn ang="T10">
                  <a:pos x="T0" y="T1"/>
                </a:cxn>
                <a:cxn ang="T11">
                  <a:pos x="T2" y="T3"/>
                </a:cxn>
                <a:cxn ang="T12">
                  <a:pos x="T4" y="T5"/>
                </a:cxn>
                <a:cxn ang="T13">
                  <a:pos x="T6" y="T7"/>
                </a:cxn>
                <a:cxn ang="T14">
                  <a:pos x="T8" y="T9"/>
                </a:cxn>
              </a:cxnLst>
              <a:rect l="T15" t="T16" r="T17" b="T18"/>
              <a:pathLst>
                <a:path w="854" h="993">
                  <a:moveTo>
                    <a:pt x="0" y="269"/>
                  </a:moveTo>
                  <a:lnTo>
                    <a:pt x="505" y="992"/>
                  </a:lnTo>
                  <a:lnTo>
                    <a:pt x="853" y="621"/>
                  </a:lnTo>
                  <a:lnTo>
                    <a:pt x="245" y="0"/>
                  </a:lnTo>
                  <a:lnTo>
                    <a:pt x="0" y="269"/>
                  </a:lnTo>
                </a:path>
              </a:pathLst>
            </a:custGeom>
            <a:solidFill>
              <a:srgbClr val="00CC99">
                <a:alpha val="79999"/>
              </a:srgbClr>
            </a:solidFill>
            <a:ln w="9525" cap="rnd">
              <a:solidFill>
                <a:schemeClr val="bg2"/>
              </a:solidFill>
              <a:bevel/>
              <a:headEnd/>
              <a:tailEnd/>
            </a:ln>
          </p:spPr>
          <p:txBody>
            <a:bodyPr/>
            <a:lstStyle/>
            <a:p>
              <a:endParaRPr lang="zh-CN" altLang="en-US">
                <a:solidFill>
                  <a:srgbClr val="000000"/>
                </a:solidFill>
                <a:sym typeface="黑体" panose="02010609060101010101" pitchFamily="49" charset="-122"/>
              </a:endParaRPr>
            </a:p>
          </p:txBody>
        </p:sp>
        <p:sp>
          <p:nvSpPr>
            <p:cNvPr id="231432" name="Freeform 8">
              <a:extLst>
                <a:ext uri="{FF2B5EF4-FFF2-40B4-BE49-F238E27FC236}">
                  <a16:creationId xmlns:a16="http://schemas.microsoft.com/office/drawing/2014/main" id="{5ED5FB62-CFE1-44B0-9A8F-CE64739A6DE6}"/>
                </a:ext>
              </a:extLst>
            </p:cNvPr>
            <p:cNvSpPr>
              <a:spLocks/>
            </p:cNvSpPr>
            <p:nvPr/>
          </p:nvSpPr>
          <p:spPr bwMode="auto">
            <a:xfrm>
              <a:off x="523" y="977"/>
              <a:ext cx="1254" cy="183"/>
            </a:xfrm>
            <a:custGeom>
              <a:avLst/>
              <a:gdLst>
                <a:gd name="T0" fmla="*/ 0 w 2589"/>
                <a:gd name="T1" fmla="*/ 268 h 269"/>
                <a:gd name="T2" fmla="*/ 2342 w 2589"/>
                <a:gd name="T3" fmla="*/ 268 h 269"/>
                <a:gd name="T4" fmla="*/ 2588 w 2589"/>
                <a:gd name="T5" fmla="*/ 0 h 269"/>
                <a:gd name="T6" fmla="*/ 653 w 2589"/>
                <a:gd name="T7" fmla="*/ 0 h 269"/>
                <a:gd name="T8" fmla="*/ 0 w 2589"/>
                <a:gd name="T9" fmla="*/ 268 h 269"/>
                <a:gd name="T10" fmla="*/ 0 60000 65536"/>
                <a:gd name="T11" fmla="*/ 0 60000 65536"/>
                <a:gd name="T12" fmla="*/ 0 60000 65536"/>
                <a:gd name="T13" fmla="*/ 0 60000 65536"/>
                <a:gd name="T14" fmla="*/ 0 60000 65536"/>
                <a:gd name="T15" fmla="*/ 0 w 2589"/>
                <a:gd name="T16" fmla="*/ 0 h 269"/>
                <a:gd name="T17" fmla="*/ 2589 w 2589"/>
                <a:gd name="T18" fmla="*/ 269 h 269"/>
              </a:gdLst>
              <a:ahLst/>
              <a:cxnLst>
                <a:cxn ang="T10">
                  <a:pos x="T0" y="T1"/>
                </a:cxn>
                <a:cxn ang="T11">
                  <a:pos x="T2" y="T3"/>
                </a:cxn>
                <a:cxn ang="T12">
                  <a:pos x="T4" y="T5"/>
                </a:cxn>
                <a:cxn ang="T13">
                  <a:pos x="T6" y="T7"/>
                </a:cxn>
                <a:cxn ang="T14">
                  <a:pos x="T8" y="T9"/>
                </a:cxn>
              </a:cxnLst>
              <a:rect l="T15" t="T16" r="T17" b="T18"/>
              <a:pathLst>
                <a:path w="2589" h="269">
                  <a:moveTo>
                    <a:pt x="0" y="268"/>
                  </a:moveTo>
                  <a:lnTo>
                    <a:pt x="2342" y="268"/>
                  </a:lnTo>
                  <a:lnTo>
                    <a:pt x="2588" y="0"/>
                  </a:lnTo>
                  <a:lnTo>
                    <a:pt x="653" y="0"/>
                  </a:lnTo>
                  <a:lnTo>
                    <a:pt x="0" y="268"/>
                  </a:lnTo>
                </a:path>
              </a:pathLst>
            </a:custGeom>
            <a:solidFill>
              <a:srgbClr val="FF9900">
                <a:alpha val="50000"/>
              </a:srgbClr>
            </a:solidFill>
            <a:ln w="9525" cap="rnd">
              <a:solidFill>
                <a:schemeClr val="bg2"/>
              </a:solidFill>
              <a:bevel/>
              <a:headEnd/>
              <a:tailEnd/>
            </a:ln>
          </p:spPr>
          <p:txBody>
            <a:bodyPr/>
            <a:lstStyle/>
            <a:p>
              <a:endParaRPr lang="zh-CN" altLang="en-US">
                <a:solidFill>
                  <a:srgbClr val="000000"/>
                </a:solidFill>
                <a:sym typeface="黑体" panose="02010609060101010101" pitchFamily="49" charset="-122"/>
              </a:endParaRPr>
            </a:p>
          </p:txBody>
        </p:sp>
        <p:sp>
          <p:nvSpPr>
            <p:cNvPr id="231433" name="Freeform 9">
              <a:extLst>
                <a:ext uri="{FF2B5EF4-FFF2-40B4-BE49-F238E27FC236}">
                  <a16:creationId xmlns:a16="http://schemas.microsoft.com/office/drawing/2014/main" id="{66994B3A-9491-4ECA-AFCA-AA5D87DDC87C}"/>
                </a:ext>
              </a:extLst>
            </p:cNvPr>
            <p:cNvSpPr>
              <a:spLocks/>
            </p:cNvSpPr>
            <p:nvPr/>
          </p:nvSpPr>
          <p:spPr bwMode="auto">
            <a:xfrm>
              <a:off x="280" y="1159"/>
              <a:ext cx="1625" cy="493"/>
            </a:xfrm>
            <a:custGeom>
              <a:avLst/>
              <a:gdLst>
                <a:gd name="T0" fmla="*/ 0 w 3354"/>
                <a:gd name="T1" fmla="*/ 725 h 726"/>
                <a:gd name="T2" fmla="*/ 3353 w 3354"/>
                <a:gd name="T3" fmla="*/ 725 h 726"/>
                <a:gd name="T4" fmla="*/ 2844 w 3354"/>
                <a:gd name="T5" fmla="*/ 0 h 726"/>
                <a:gd name="T6" fmla="*/ 499 w 3354"/>
                <a:gd name="T7" fmla="*/ 0 h 726"/>
                <a:gd name="T8" fmla="*/ 0 w 3354"/>
                <a:gd name="T9" fmla="*/ 725 h 726"/>
                <a:gd name="T10" fmla="*/ 0 60000 65536"/>
                <a:gd name="T11" fmla="*/ 0 60000 65536"/>
                <a:gd name="T12" fmla="*/ 0 60000 65536"/>
                <a:gd name="T13" fmla="*/ 0 60000 65536"/>
                <a:gd name="T14" fmla="*/ 0 60000 65536"/>
                <a:gd name="T15" fmla="*/ 0 w 3354"/>
                <a:gd name="T16" fmla="*/ 0 h 726"/>
                <a:gd name="T17" fmla="*/ 3354 w 3354"/>
                <a:gd name="T18" fmla="*/ 726 h 726"/>
              </a:gdLst>
              <a:ahLst/>
              <a:cxnLst>
                <a:cxn ang="T10">
                  <a:pos x="T0" y="T1"/>
                </a:cxn>
                <a:cxn ang="T11">
                  <a:pos x="T2" y="T3"/>
                </a:cxn>
                <a:cxn ang="T12">
                  <a:pos x="T4" y="T5"/>
                </a:cxn>
                <a:cxn ang="T13">
                  <a:pos x="T6" y="T7"/>
                </a:cxn>
                <a:cxn ang="T14">
                  <a:pos x="T8" y="T9"/>
                </a:cxn>
              </a:cxnLst>
              <a:rect l="T15" t="T16" r="T17" b="T18"/>
              <a:pathLst>
                <a:path w="3354" h="726">
                  <a:moveTo>
                    <a:pt x="0" y="725"/>
                  </a:moveTo>
                  <a:lnTo>
                    <a:pt x="3353" y="725"/>
                  </a:lnTo>
                  <a:lnTo>
                    <a:pt x="2844" y="0"/>
                  </a:lnTo>
                  <a:lnTo>
                    <a:pt x="499" y="0"/>
                  </a:lnTo>
                  <a:lnTo>
                    <a:pt x="0" y="725"/>
                  </a:lnTo>
                </a:path>
              </a:pathLst>
            </a:custGeom>
            <a:solidFill>
              <a:schemeClr val="accent1"/>
            </a:solidFill>
            <a:ln w="9525" cap="rnd">
              <a:solidFill>
                <a:schemeClr val="bg2"/>
              </a:solidFill>
              <a:bevel/>
              <a:headEnd/>
              <a:tailEnd/>
            </a:ln>
          </p:spPr>
          <p:txBody>
            <a:bodyPr/>
            <a:lstStyle/>
            <a:p>
              <a:endParaRPr lang="zh-CN" altLang="en-US">
                <a:solidFill>
                  <a:srgbClr val="000000"/>
                </a:solidFill>
                <a:sym typeface="黑体" panose="02010609060101010101" pitchFamily="49" charset="-122"/>
              </a:endParaRPr>
            </a:p>
          </p:txBody>
        </p:sp>
        <p:sp>
          <p:nvSpPr>
            <p:cNvPr id="231434" name="Freeform 10">
              <a:extLst>
                <a:ext uri="{FF2B5EF4-FFF2-40B4-BE49-F238E27FC236}">
                  <a16:creationId xmlns:a16="http://schemas.microsoft.com/office/drawing/2014/main" id="{EB8FDA91-1A89-4621-B1DF-7FD89500AA83}"/>
                </a:ext>
              </a:extLst>
            </p:cNvPr>
            <p:cNvSpPr>
              <a:spLocks/>
            </p:cNvSpPr>
            <p:nvPr/>
          </p:nvSpPr>
          <p:spPr bwMode="auto">
            <a:xfrm>
              <a:off x="810" y="486"/>
              <a:ext cx="626" cy="89"/>
            </a:xfrm>
            <a:custGeom>
              <a:avLst/>
              <a:gdLst>
                <a:gd name="T0" fmla="*/ 0 w 1295"/>
                <a:gd name="T1" fmla="*/ 130 h 131"/>
                <a:gd name="T2" fmla="*/ 1166 w 1295"/>
                <a:gd name="T3" fmla="*/ 130 h 131"/>
                <a:gd name="T4" fmla="*/ 1294 w 1295"/>
                <a:gd name="T5" fmla="*/ 0 h 131"/>
                <a:gd name="T6" fmla="*/ 403 w 1295"/>
                <a:gd name="T7" fmla="*/ 0 h 131"/>
                <a:gd name="T8" fmla="*/ 0 w 1295"/>
                <a:gd name="T9" fmla="*/ 130 h 131"/>
                <a:gd name="T10" fmla="*/ 0 60000 65536"/>
                <a:gd name="T11" fmla="*/ 0 60000 65536"/>
                <a:gd name="T12" fmla="*/ 0 60000 65536"/>
                <a:gd name="T13" fmla="*/ 0 60000 65536"/>
                <a:gd name="T14" fmla="*/ 0 60000 65536"/>
                <a:gd name="T15" fmla="*/ 0 w 1295"/>
                <a:gd name="T16" fmla="*/ 0 h 131"/>
                <a:gd name="T17" fmla="*/ 1295 w 1295"/>
                <a:gd name="T18" fmla="*/ 131 h 131"/>
              </a:gdLst>
              <a:ahLst/>
              <a:cxnLst>
                <a:cxn ang="T10">
                  <a:pos x="T0" y="T1"/>
                </a:cxn>
                <a:cxn ang="T11">
                  <a:pos x="T2" y="T3"/>
                </a:cxn>
                <a:cxn ang="T12">
                  <a:pos x="T4" y="T5"/>
                </a:cxn>
                <a:cxn ang="T13">
                  <a:pos x="T6" y="T7"/>
                </a:cxn>
                <a:cxn ang="T14">
                  <a:pos x="T8" y="T9"/>
                </a:cxn>
              </a:cxnLst>
              <a:rect l="T15" t="T16" r="T17" b="T18"/>
              <a:pathLst>
                <a:path w="1295" h="131">
                  <a:moveTo>
                    <a:pt x="0" y="130"/>
                  </a:moveTo>
                  <a:lnTo>
                    <a:pt x="1166" y="130"/>
                  </a:lnTo>
                  <a:lnTo>
                    <a:pt x="1294" y="0"/>
                  </a:lnTo>
                  <a:lnTo>
                    <a:pt x="403" y="0"/>
                  </a:lnTo>
                  <a:lnTo>
                    <a:pt x="0" y="130"/>
                  </a:lnTo>
                </a:path>
              </a:pathLst>
            </a:custGeom>
            <a:solidFill>
              <a:srgbClr val="FF9900">
                <a:alpha val="50000"/>
              </a:srgbClr>
            </a:solidFill>
            <a:ln w="9525" cap="rnd">
              <a:solidFill>
                <a:schemeClr val="bg2"/>
              </a:solidFill>
              <a:bevel/>
              <a:headEnd/>
              <a:tailEnd/>
            </a:ln>
          </p:spPr>
          <p:txBody>
            <a:bodyPr/>
            <a:lstStyle/>
            <a:p>
              <a:endParaRPr lang="zh-CN" altLang="en-US">
                <a:solidFill>
                  <a:srgbClr val="000000"/>
                </a:solidFill>
                <a:sym typeface="黑体" panose="02010609060101010101" pitchFamily="49" charset="-122"/>
              </a:endParaRPr>
            </a:p>
          </p:txBody>
        </p:sp>
        <p:sp>
          <p:nvSpPr>
            <p:cNvPr id="231435" name="Freeform 11">
              <a:extLst>
                <a:ext uri="{FF2B5EF4-FFF2-40B4-BE49-F238E27FC236}">
                  <a16:creationId xmlns:a16="http://schemas.microsoft.com/office/drawing/2014/main" id="{70DDA06B-2DBD-4BBE-A320-6ABD142EB4B1}"/>
                </a:ext>
              </a:extLst>
            </p:cNvPr>
            <p:cNvSpPr>
              <a:spLocks/>
            </p:cNvSpPr>
            <p:nvPr/>
          </p:nvSpPr>
          <p:spPr bwMode="auto">
            <a:xfrm>
              <a:off x="1367" y="487"/>
              <a:ext cx="357" cy="590"/>
            </a:xfrm>
            <a:custGeom>
              <a:avLst/>
              <a:gdLst>
                <a:gd name="T0" fmla="*/ 502 w 735"/>
                <a:gd name="T1" fmla="*/ 869 h 870"/>
                <a:gd name="T2" fmla="*/ 734 w 735"/>
                <a:gd name="T3" fmla="*/ 619 h 870"/>
                <a:gd name="T4" fmla="*/ 126 w 735"/>
                <a:gd name="T5" fmla="*/ 0 h 870"/>
                <a:gd name="T6" fmla="*/ 0 w 735"/>
                <a:gd name="T7" fmla="*/ 130 h 870"/>
                <a:gd name="T8" fmla="*/ 502 w 735"/>
                <a:gd name="T9" fmla="*/ 869 h 870"/>
                <a:gd name="T10" fmla="*/ 0 60000 65536"/>
                <a:gd name="T11" fmla="*/ 0 60000 65536"/>
                <a:gd name="T12" fmla="*/ 0 60000 65536"/>
                <a:gd name="T13" fmla="*/ 0 60000 65536"/>
                <a:gd name="T14" fmla="*/ 0 60000 65536"/>
                <a:gd name="T15" fmla="*/ 0 w 735"/>
                <a:gd name="T16" fmla="*/ 0 h 870"/>
                <a:gd name="T17" fmla="*/ 735 w 735"/>
                <a:gd name="T18" fmla="*/ 870 h 870"/>
              </a:gdLst>
              <a:ahLst/>
              <a:cxnLst>
                <a:cxn ang="T10">
                  <a:pos x="T0" y="T1"/>
                </a:cxn>
                <a:cxn ang="T11">
                  <a:pos x="T2" y="T3"/>
                </a:cxn>
                <a:cxn ang="T12">
                  <a:pos x="T4" y="T5"/>
                </a:cxn>
                <a:cxn ang="T13">
                  <a:pos x="T6" y="T7"/>
                </a:cxn>
                <a:cxn ang="T14">
                  <a:pos x="T8" y="T9"/>
                </a:cxn>
              </a:cxnLst>
              <a:rect l="T15" t="T16" r="T17" b="T18"/>
              <a:pathLst>
                <a:path w="735" h="870">
                  <a:moveTo>
                    <a:pt x="502" y="869"/>
                  </a:moveTo>
                  <a:lnTo>
                    <a:pt x="734" y="619"/>
                  </a:lnTo>
                  <a:lnTo>
                    <a:pt x="126" y="0"/>
                  </a:lnTo>
                  <a:lnTo>
                    <a:pt x="0" y="130"/>
                  </a:lnTo>
                  <a:lnTo>
                    <a:pt x="502" y="869"/>
                  </a:lnTo>
                </a:path>
              </a:pathLst>
            </a:custGeom>
            <a:solidFill>
              <a:srgbClr val="00CC99">
                <a:alpha val="79999"/>
              </a:srgbClr>
            </a:solidFill>
            <a:ln w="9525" cap="rnd">
              <a:solidFill>
                <a:schemeClr val="bg2"/>
              </a:solidFill>
              <a:bevel/>
              <a:headEnd/>
              <a:tailEnd/>
            </a:ln>
          </p:spPr>
          <p:txBody>
            <a:bodyPr/>
            <a:lstStyle/>
            <a:p>
              <a:endParaRPr lang="zh-CN" altLang="en-US">
                <a:solidFill>
                  <a:srgbClr val="000000"/>
                </a:solidFill>
                <a:sym typeface="黑体" panose="02010609060101010101" pitchFamily="49" charset="-122"/>
              </a:endParaRPr>
            </a:p>
          </p:txBody>
        </p:sp>
        <p:sp>
          <p:nvSpPr>
            <p:cNvPr id="231436" name="Freeform 12">
              <a:extLst>
                <a:ext uri="{FF2B5EF4-FFF2-40B4-BE49-F238E27FC236}">
                  <a16:creationId xmlns:a16="http://schemas.microsoft.com/office/drawing/2014/main" id="{E4C83D6F-6351-4D50-8BA8-86514CEB6BAD}"/>
                </a:ext>
              </a:extLst>
            </p:cNvPr>
            <p:cNvSpPr>
              <a:spLocks/>
            </p:cNvSpPr>
            <p:nvPr/>
          </p:nvSpPr>
          <p:spPr bwMode="auto">
            <a:xfrm>
              <a:off x="563" y="574"/>
              <a:ext cx="1056" cy="503"/>
            </a:xfrm>
            <a:custGeom>
              <a:avLst/>
              <a:gdLst>
                <a:gd name="T0" fmla="*/ 0 w 2179"/>
                <a:gd name="T1" fmla="*/ 740 h 741"/>
                <a:gd name="T2" fmla="*/ 2178 w 2179"/>
                <a:gd name="T3" fmla="*/ 740 h 741"/>
                <a:gd name="T4" fmla="*/ 1672 w 2179"/>
                <a:gd name="T5" fmla="*/ 0 h 741"/>
                <a:gd name="T6" fmla="*/ 505 w 2179"/>
                <a:gd name="T7" fmla="*/ 0 h 741"/>
                <a:gd name="T8" fmla="*/ 0 w 2179"/>
                <a:gd name="T9" fmla="*/ 740 h 741"/>
                <a:gd name="T10" fmla="*/ 0 60000 65536"/>
                <a:gd name="T11" fmla="*/ 0 60000 65536"/>
                <a:gd name="T12" fmla="*/ 0 60000 65536"/>
                <a:gd name="T13" fmla="*/ 0 60000 65536"/>
                <a:gd name="T14" fmla="*/ 0 60000 65536"/>
                <a:gd name="T15" fmla="*/ 0 w 2179"/>
                <a:gd name="T16" fmla="*/ 0 h 741"/>
                <a:gd name="T17" fmla="*/ 2179 w 2179"/>
                <a:gd name="T18" fmla="*/ 741 h 741"/>
              </a:gdLst>
              <a:ahLst/>
              <a:cxnLst>
                <a:cxn ang="T10">
                  <a:pos x="T0" y="T1"/>
                </a:cxn>
                <a:cxn ang="T11">
                  <a:pos x="T2" y="T3"/>
                </a:cxn>
                <a:cxn ang="T12">
                  <a:pos x="T4" y="T5"/>
                </a:cxn>
                <a:cxn ang="T13">
                  <a:pos x="T6" y="T7"/>
                </a:cxn>
                <a:cxn ang="T14">
                  <a:pos x="T8" y="T9"/>
                </a:cxn>
              </a:cxnLst>
              <a:rect l="T15" t="T16" r="T17" b="T18"/>
              <a:pathLst>
                <a:path w="2179" h="741">
                  <a:moveTo>
                    <a:pt x="0" y="740"/>
                  </a:moveTo>
                  <a:lnTo>
                    <a:pt x="2178" y="740"/>
                  </a:lnTo>
                  <a:lnTo>
                    <a:pt x="1672" y="0"/>
                  </a:lnTo>
                  <a:lnTo>
                    <a:pt x="505" y="0"/>
                  </a:lnTo>
                  <a:lnTo>
                    <a:pt x="0" y="740"/>
                  </a:lnTo>
                </a:path>
              </a:pathLst>
            </a:custGeom>
            <a:solidFill>
              <a:schemeClr val="accent1"/>
            </a:solidFill>
            <a:ln w="9525" cap="rnd">
              <a:solidFill>
                <a:schemeClr val="bg2"/>
              </a:solidFill>
              <a:bevel/>
              <a:headEnd/>
              <a:tailEnd/>
            </a:ln>
          </p:spPr>
          <p:txBody>
            <a:bodyPr/>
            <a:lstStyle/>
            <a:p>
              <a:endParaRPr lang="zh-CN" altLang="en-US">
                <a:solidFill>
                  <a:srgbClr val="000000"/>
                </a:solidFill>
                <a:sym typeface="黑体" panose="02010609060101010101" pitchFamily="49" charset="-122"/>
              </a:endParaRPr>
            </a:p>
          </p:txBody>
        </p:sp>
        <p:sp>
          <p:nvSpPr>
            <p:cNvPr id="231437" name="Freeform 13">
              <a:extLst>
                <a:ext uri="{FF2B5EF4-FFF2-40B4-BE49-F238E27FC236}">
                  <a16:creationId xmlns:a16="http://schemas.microsoft.com/office/drawing/2014/main" id="{95E761AB-1807-4933-B0F7-31BD20D12648}"/>
                </a:ext>
              </a:extLst>
            </p:cNvPr>
            <p:cNvSpPr>
              <a:spLocks/>
            </p:cNvSpPr>
            <p:nvPr/>
          </p:nvSpPr>
          <p:spPr bwMode="auto">
            <a:xfrm>
              <a:off x="1089" y="0"/>
              <a:ext cx="302" cy="499"/>
            </a:xfrm>
            <a:custGeom>
              <a:avLst/>
              <a:gdLst>
                <a:gd name="T0" fmla="*/ 505 w 623"/>
                <a:gd name="T1" fmla="*/ 734 h 735"/>
                <a:gd name="T2" fmla="*/ 622 w 623"/>
                <a:gd name="T3" fmla="*/ 620 h 735"/>
                <a:gd name="T4" fmla="*/ 0 w 623"/>
                <a:gd name="T5" fmla="*/ 0 h 735"/>
                <a:gd name="T6" fmla="*/ 505 w 623"/>
                <a:gd name="T7" fmla="*/ 734 h 735"/>
                <a:gd name="T8" fmla="*/ 0 60000 65536"/>
                <a:gd name="T9" fmla="*/ 0 60000 65536"/>
                <a:gd name="T10" fmla="*/ 0 60000 65536"/>
                <a:gd name="T11" fmla="*/ 0 60000 65536"/>
                <a:gd name="T12" fmla="*/ 0 w 623"/>
                <a:gd name="T13" fmla="*/ 0 h 735"/>
                <a:gd name="T14" fmla="*/ 623 w 623"/>
                <a:gd name="T15" fmla="*/ 735 h 735"/>
              </a:gdLst>
              <a:ahLst/>
              <a:cxnLst>
                <a:cxn ang="T8">
                  <a:pos x="T0" y="T1"/>
                </a:cxn>
                <a:cxn ang="T9">
                  <a:pos x="T2" y="T3"/>
                </a:cxn>
                <a:cxn ang="T10">
                  <a:pos x="T4" y="T5"/>
                </a:cxn>
                <a:cxn ang="T11">
                  <a:pos x="T6" y="T7"/>
                </a:cxn>
              </a:cxnLst>
              <a:rect l="T12" t="T13" r="T14" b="T15"/>
              <a:pathLst>
                <a:path w="623" h="735">
                  <a:moveTo>
                    <a:pt x="505" y="734"/>
                  </a:moveTo>
                  <a:lnTo>
                    <a:pt x="622" y="620"/>
                  </a:lnTo>
                  <a:lnTo>
                    <a:pt x="0" y="0"/>
                  </a:lnTo>
                  <a:lnTo>
                    <a:pt x="505" y="734"/>
                  </a:lnTo>
                </a:path>
              </a:pathLst>
            </a:custGeom>
            <a:solidFill>
              <a:srgbClr val="00CC99">
                <a:alpha val="79999"/>
              </a:srgbClr>
            </a:solidFill>
            <a:ln w="9525" cap="rnd">
              <a:solidFill>
                <a:schemeClr val="bg2"/>
              </a:solidFill>
              <a:bevel/>
              <a:headEnd/>
              <a:tailEnd/>
            </a:ln>
          </p:spPr>
          <p:txBody>
            <a:bodyPr/>
            <a:lstStyle/>
            <a:p>
              <a:endParaRPr lang="zh-CN" altLang="en-US">
                <a:solidFill>
                  <a:srgbClr val="000000"/>
                </a:solidFill>
                <a:sym typeface="黑体" panose="02010609060101010101" pitchFamily="49" charset="-122"/>
              </a:endParaRPr>
            </a:p>
          </p:txBody>
        </p:sp>
        <p:sp>
          <p:nvSpPr>
            <p:cNvPr id="231438" name="Freeform 14">
              <a:extLst>
                <a:ext uri="{FF2B5EF4-FFF2-40B4-BE49-F238E27FC236}">
                  <a16:creationId xmlns:a16="http://schemas.microsoft.com/office/drawing/2014/main" id="{93B35A45-20DC-4FC0-91D9-38BFA69ED3CD}"/>
                </a:ext>
              </a:extLst>
            </p:cNvPr>
            <p:cNvSpPr>
              <a:spLocks/>
            </p:cNvSpPr>
            <p:nvPr/>
          </p:nvSpPr>
          <p:spPr bwMode="auto">
            <a:xfrm>
              <a:off x="845" y="0"/>
              <a:ext cx="489" cy="499"/>
            </a:xfrm>
            <a:custGeom>
              <a:avLst/>
              <a:gdLst>
                <a:gd name="T0" fmla="*/ 0 w 1011"/>
                <a:gd name="T1" fmla="*/ 734 h 735"/>
                <a:gd name="T2" fmla="*/ 1010 w 1011"/>
                <a:gd name="T3" fmla="*/ 734 h 735"/>
                <a:gd name="T4" fmla="*/ 505 w 1011"/>
                <a:gd name="T5" fmla="*/ 0 h 735"/>
                <a:gd name="T6" fmla="*/ 0 w 1011"/>
                <a:gd name="T7" fmla="*/ 734 h 735"/>
                <a:gd name="T8" fmla="*/ 0 60000 65536"/>
                <a:gd name="T9" fmla="*/ 0 60000 65536"/>
                <a:gd name="T10" fmla="*/ 0 60000 65536"/>
                <a:gd name="T11" fmla="*/ 0 60000 65536"/>
                <a:gd name="T12" fmla="*/ 0 w 1011"/>
                <a:gd name="T13" fmla="*/ 0 h 735"/>
                <a:gd name="T14" fmla="*/ 1011 w 1011"/>
                <a:gd name="T15" fmla="*/ 735 h 735"/>
              </a:gdLst>
              <a:ahLst/>
              <a:cxnLst>
                <a:cxn ang="T8">
                  <a:pos x="T0" y="T1"/>
                </a:cxn>
                <a:cxn ang="T9">
                  <a:pos x="T2" y="T3"/>
                </a:cxn>
                <a:cxn ang="T10">
                  <a:pos x="T4" y="T5"/>
                </a:cxn>
                <a:cxn ang="T11">
                  <a:pos x="T6" y="T7"/>
                </a:cxn>
              </a:cxnLst>
              <a:rect l="T12" t="T13" r="T14" b="T15"/>
              <a:pathLst>
                <a:path w="1011" h="735">
                  <a:moveTo>
                    <a:pt x="0" y="734"/>
                  </a:moveTo>
                  <a:lnTo>
                    <a:pt x="1010" y="734"/>
                  </a:lnTo>
                  <a:lnTo>
                    <a:pt x="505" y="0"/>
                  </a:lnTo>
                  <a:lnTo>
                    <a:pt x="0" y="734"/>
                  </a:lnTo>
                </a:path>
              </a:pathLst>
            </a:custGeom>
            <a:solidFill>
              <a:schemeClr val="accent1"/>
            </a:solidFill>
            <a:ln w="9525" cap="rnd">
              <a:solidFill>
                <a:schemeClr val="bg2"/>
              </a:solidFill>
              <a:bevel/>
              <a:headEnd/>
              <a:tailEnd/>
            </a:ln>
          </p:spPr>
          <p:txBody>
            <a:bodyPr/>
            <a:lstStyle/>
            <a:p>
              <a:endParaRPr lang="zh-CN" altLang="en-US">
                <a:solidFill>
                  <a:srgbClr val="000000"/>
                </a:solidFill>
                <a:sym typeface="黑体" panose="02010609060101010101" pitchFamily="49" charset="-122"/>
              </a:endParaRPr>
            </a:p>
          </p:txBody>
        </p:sp>
        <p:sp>
          <p:nvSpPr>
            <p:cNvPr id="231439" name="Rectangle 15">
              <a:extLst>
                <a:ext uri="{FF2B5EF4-FFF2-40B4-BE49-F238E27FC236}">
                  <a16:creationId xmlns:a16="http://schemas.microsoft.com/office/drawing/2014/main" id="{065DD9BE-EF64-402A-B177-D12EE1894D34}"/>
                </a:ext>
              </a:extLst>
            </p:cNvPr>
            <p:cNvSpPr>
              <a:spLocks noChangeArrowheads="1"/>
            </p:cNvSpPr>
            <p:nvPr/>
          </p:nvSpPr>
          <p:spPr bwMode="auto">
            <a:xfrm>
              <a:off x="105" y="1900"/>
              <a:ext cx="195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r>
                <a:rPr lang="zh-CN" altLang="en-US" sz="2000" b="1">
                  <a:solidFill>
                    <a:srgbClr val="000000"/>
                  </a:solidFill>
                  <a:sym typeface="黑体" panose="02010609060101010101" pitchFamily="49" charset="-122"/>
                </a:rPr>
                <a:t>运行记录</a:t>
              </a:r>
              <a:endParaRPr lang="zh-CN" altLang="en-US"/>
            </a:p>
          </p:txBody>
        </p:sp>
        <p:sp>
          <p:nvSpPr>
            <p:cNvPr id="231440" name="Rectangle 16">
              <a:extLst>
                <a:ext uri="{FF2B5EF4-FFF2-40B4-BE49-F238E27FC236}">
                  <a16:creationId xmlns:a16="http://schemas.microsoft.com/office/drawing/2014/main" id="{394B74F3-80ED-46E7-80BE-E7537EDA1441}"/>
                </a:ext>
              </a:extLst>
            </p:cNvPr>
            <p:cNvSpPr>
              <a:spLocks noChangeArrowheads="1"/>
            </p:cNvSpPr>
            <p:nvPr/>
          </p:nvSpPr>
          <p:spPr bwMode="auto">
            <a:xfrm>
              <a:off x="642" y="765"/>
              <a:ext cx="862"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zh-CN" altLang="en-US" sz="2000" b="1">
                  <a:solidFill>
                    <a:srgbClr val="FF0000"/>
                  </a:solidFill>
                  <a:sym typeface="黑体" panose="02010609060101010101" pitchFamily="49" charset="-122"/>
                </a:rPr>
                <a:t>程序文件</a:t>
              </a:r>
              <a:endParaRPr lang="zh-CN" altLang="en-US"/>
            </a:p>
          </p:txBody>
        </p:sp>
        <p:sp>
          <p:nvSpPr>
            <p:cNvPr id="231441" name="Rectangle 17">
              <a:extLst>
                <a:ext uri="{FF2B5EF4-FFF2-40B4-BE49-F238E27FC236}">
                  <a16:creationId xmlns:a16="http://schemas.microsoft.com/office/drawing/2014/main" id="{B5ADCA16-5D14-4378-AF2F-0393C6A5BB2A}"/>
                </a:ext>
              </a:extLst>
            </p:cNvPr>
            <p:cNvSpPr>
              <a:spLocks noChangeArrowheads="1"/>
            </p:cNvSpPr>
            <p:nvPr/>
          </p:nvSpPr>
          <p:spPr bwMode="auto">
            <a:xfrm>
              <a:off x="921" y="115"/>
              <a:ext cx="331"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zh-CN" altLang="en-US" sz="2000" b="1">
                  <a:solidFill>
                    <a:srgbClr val="FF0000"/>
                  </a:solidFill>
                  <a:sym typeface="黑体" panose="02010609060101010101" pitchFamily="49" charset="-122"/>
                </a:rPr>
                <a:t>主</a:t>
              </a:r>
            </a:p>
            <a:p>
              <a:r>
                <a:rPr lang="zh-CN" altLang="en-US" sz="2000" b="1">
                  <a:solidFill>
                    <a:srgbClr val="FF0000"/>
                  </a:solidFill>
                  <a:sym typeface="黑体" panose="02010609060101010101" pitchFamily="49" charset="-122"/>
                </a:rPr>
                <a:t>策略</a:t>
              </a:r>
              <a:endParaRPr lang="zh-CN" altLang="en-US"/>
            </a:p>
          </p:txBody>
        </p:sp>
        <p:sp>
          <p:nvSpPr>
            <p:cNvPr id="231442" name="Rectangle 18">
              <a:extLst>
                <a:ext uri="{FF2B5EF4-FFF2-40B4-BE49-F238E27FC236}">
                  <a16:creationId xmlns:a16="http://schemas.microsoft.com/office/drawing/2014/main" id="{A3B68E8E-BB0D-416A-8351-B1E775771BEB}"/>
                </a:ext>
              </a:extLst>
            </p:cNvPr>
            <p:cNvSpPr>
              <a:spLocks noChangeArrowheads="1"/>
            </p:cNvSpPr>
            <p:nvPr/>
          </p:nvSpPr>
          <p:spPr bwMode="auto">
            <a:xfrm>
              <a:off x="512" y="1323"/>
              <a:ext cx="115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r>
                <a:rPr lang="zh-CN" altLang="en-US" b="1">
                  <a:solidFill>
                    <a:srgbClr val="000000"/>
                  </a:solidFill>
                  <a:sym typeface="黑体" panose="02010609060101010101" pitchFamily="49" charset="-122"/>
                </a:rPr>
                <a:t>作业文件</a:t>
              </a:r>
              <a:r>
                <a:rPr lang="en-US" altLang="zh-CN" b="1">
                  <a:solidFill>
                    <a:srgbClr val="000000"/>
                  </a:solidFill>
                  <a:sym typeface="黑体" panose="02010609060101010101" pitchFamily="49" charset="-122"/>
                </a:rPr>
                <a:t>/</a:t>
              </a:r>
              <a:r>
                <a:rPr lang="zh-CN" altLang="en-US" b="1">
                  <a:solidFill>
                    <a:srgbClr val="000000"/>
                  </a:solidFill>
                  <a:sym typeface="黑体" panose="02010609060101010101" pitchFamily="49" charset="-122"/>
                </a:rPr>
                <a:t>指导书</a:t>
              </a:r>
              <a:endParaRPr lang="zh-CN" altLang="en-US"/>
            </a:p>
          </p:txBody>
        </p:sp>
      </p:grpSp>
      <p:sp>
        <p:nvSpPr>
          <p:cNvPr id="231443" name="AutoShape 19">
            <a:extLst>
              <a:ext uri="{FF2B5EF4-FFF2-40B4-BE49-F238E27FC236}">
                <a16:creationId xmlns:a16="http://schemas.microsoft.com/office/drawing/2014/main" id="{D5E462EB-E728-45FD-B40E-36EA8B7FDE00}"/>
              </a:ext>
            </a:extLst>
          </p:cNvPr>
          <p:cNvSpPr>
            <a:spLocks noChangeArrowheads="1"/>
          </p:cNvSpPr>
          <p:nvPr/>
        </p:nvSpPr>
        <p:spPr bwMode="auto">
          <a:xfrm>
            <a:off x="685800" y="1447800"/>
            <a:ext cx="4318000" cy="5410200"/>
          </a:xfrm>
          <a:prstGeom prst="wedgeRoundRectCallout">
            <a:avLst>
              <a:gd name="adj1" fmla="val 59778"/>
              <a:gd name="adj2" fmla="val 9065"/>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spcBef>
                <a:spcPct val="50000"/>
              </a:spcBef>
            </a:pPr>
            <a:endParaRPr lang="zh-CN" altLang="en-US" sz="2000">
              <a:solidFill>
                <a:srgbClr val="FF0000"/>
              </a:solidFill>
              <a:ea typeface="楷体_GB2312" charset="-122"/>
            </a:endParaRPr>
          </a:p>
        </p:txBody>
      </p:sp>
      <p:pic>
        <p:nvPicPr>
          <p:cNvPr id="231444" name="Picture 20">
            <a:extLst>
              <a:ext uri="{FF2B5EF4-FFF2-40B4-BE49-F238E27FC236}">
                <a16:creationId xmlns:a16="http://schemas.microsoft.com/office/drawing/2014/main" id="{FD9C1675-A04B-4D2D-82CB-6B64B5D05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563" y="1447800"/>
            <a:ext cx="3852862"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481E1EAD-9393-4F9F-B829-E98FDE4A29FF}"/>
              </a:ext>
            </a:extLst>
          </p:cNvPr>
          <p:cNvSpPr>
            <a:spLocks noGrp="1" noChangeArrowheads="1"/>
          </p:cNvSpPr>
          <p:nvPr>
            <p:ph type="title"/>
          </p:nvPr>
        </p:nvSpPr>
        <p:spPr>
          <a:xfrm>
            <a:off x="457200" y="320820"/>
            <a:ext cx="8229600" cy="704447"/>
          </a:xfrm>
        </p:spPr>
        <p:txBody>
          <a:bodyPr/>
          <a:lstStyle/>
          <a:p>
            <a:pPr eaLnBrk="1" hangingPunct="1"/>
            <a:r>
              <a:rPr lang="en-US" altLang="zh-CN" sz="3600" b="1" dirty="0" smtClean="0">
                <a:latin typeface="微软雅黑 Light" panose="020B0502040204020203" pitchFamily="34" charset="-122"/>
                <a:ea typeface="微软雅黑 Light" panose="020B0502040204020203" pitchFamily="34" charset="-122"/>
              </a:rPr>
              <a:t>15.3 </a:t>
            </a:r>
            <a:r>
              <a:rPr lang="zh-CN" altLang="en-US" sz="3600" b="1" dirty="0">
                <a:latin typeface="微软雅黑 Light" panose="020B0502040204020203" pitchFamily="34" charset="-122"/>
                <a:ea typeface="微软雅黑 Light" panose="020B0502040204020203" pitchFamily="34" charset="-122"/>
              </a:rPr>
              <a:t>网络安全法</a:t>
            </a:r>
          </a:p>
        </p:txBody>
      </p:sp>
      <p:sp>
        <p:nvSpPr>
          <p:cNvPr id="38" name="object 3">
            <a:extLst>
              <a:ext uri="{FF2B5EF4-FFF2-40B4-BE49-F238E27FC236}">
                <a16:creationId xmlns:a16="http://schemas.microsoft.com/office/drawing/2014/main" id="{AA6877E3-B04D-4CCB-9963-3AEA3290DD18}"/>
              </a:ext>
            </a:extLst>
          </p:cNvPr>
          <p:cNvSpPr/>
          <p:nvPr/>
        </p:nvSpPr>
        <p:spPr>
          <a:xfrm>
            <a:off x="6825673" y="2837688"/>
            <a:ext cx="1728216" cy="569976"/>
          </a:xfrm>
          <a:custGeom>
            <a:avLst/>
            <a:gdLst/>
            <a:ahLst/>
            <a:cxnLst/>
            <a:rect l="l" t="t" r="r" b="b"/>
            <a:pathLst>
              <a:path w="1728216" h="569976">
                <a:moveTo>
                  <a:pt x="1633220" y="0"/>
                </a:moveTo>
                <a:lnTo>
                  <a:pt x="86487" y="376"/>
                </a:lnTo>
                <a:lnTo>
                  <a:pt x="46432" y="13341"/>
                </a:lnTo>
                <a:lnTo>
                  <a:pt x="16485" y="41509"/>
                </a:lnTo>
                <a:lnTo>
                  <a:pt x="1113" y="80414"/>
                </a:lnTo>
                <a:lnTo>
                  <a:pt x="0" y="94996"/>
                </a:lnTo>
                <a:lnTo>
                  <a:pt x="376" y="483488"/>
                </a:lnTo>
                <a:lnTo>
                  <a:pt x="13341" y="523543"/>
                </a:lnTo>
                <a:lnTo>
                  <a:pt x="41509" y="553490"/>
                </a:lnTo>
                <a:lnTo>
                  <a:pt x="80414" y="568862"/>
                </a:lnTo>
                <a:lnTo>
                  <a:pt x="94996" y="569976"/>
                </a:lnTo>
                <a:lnTo>
                  <a:pt x="1641728" y="569599"/>
                </a:lnTo>
                <a:lnTo>
                  <a:pt x="1681783" y="556634"/>
                </a:lnTo>
                <a:lnTo>
                  <a:pt x="1711730" y="528466"/>
                </a:lnTo>
                <a:lnTo>
                  <a:pt x="1727102" y="489561"/>
                </a:lnTo>
                <a:lnTo>
                  <a:pt x="1728216" y="474980"/>
                </a:lnTo>
                <a:lnTo>
                  <a:pt x="1727839" y="86487"/>
                </a:lnTo>
                <a:lnTo>
                  <a:pt x="1714874" y="46432"/>
                </a:lnTo>
                <a:lnTo>
                  <a:pt x="1686706" y="16485"/>
                </a:lnTo>
                <a:lnTo>
                  <a:pt x="1647801" y="1113"/>
                </a:lnTo>
                <a:lnTo>
                  <a:pt x="1633220" y="0"/>
                </a:lnTo>
                <a:close/>
              </a:path>
            </a:pathLst>
          </a:custGeom>
          <a:solidFill>
            <a:srgbClr val="0D637B"/>
          </a:solidFill>
        </p:spPr>
        <p:txBody>
          <a:bodyPr wrap="square" lIns="0" tIns="0" rIns="0" bIns="0" rtlCol="0">
            <a:noAutofit/>
          </a:bodyPr>
          <a:lstStyle/>
          <a:p>
            <a:pPr fontAlgn="auto">
              <a:spcBef>
                <a:spcPts val="0"/>
              </a:spcBef>
              <a:spcAft>
                <a:spcPts val="0"/>
              </a:spcAft>
            </a:pPr>
            <a:endParaRPr>
              <a:solidFill>
                <a:prstClr val="black"/>
              </a:solidFill>
              <a:latin typeface="Calibri"/>
              <a:ea typeface="+mn-ea"/>
              <a:cs typeface="+mn-cs"/>
            </a:endParaRPr>
          </a:p>
        </p:txBody>
      </p:sp>
      <p:sp>
        <p:nvSpPr>
          <p:cNvPr id="39" name="object 4">
            <a:extLst>
              <a:ext uri="{FF2B5EF4-FFF2-40B4-BE49-F238E27FC236}">
                <a16:creationId xmlns:a16="http://schemas.microsoft.com/office/drawing/2014/main" id="{7AE4A549-48AD-422A-B3A0-23614EED5278}"/>
              </a:ext>
            </a:extLst>
          </p:cNvPr>
          <p:cNvSpPr/>
          <p:nvPr/>
        </p:nvSpPr>
        <p:spPr>
          <a:xfrm>
            <a:off x="6825673" y="2837688"/>
            <a:ext cx="1728216" cy="569976"/>
          </a:xfrm>
          <a:custGeom>
            <a:avLst/>
            <a:gdLst/>
            <a:ahLst/>
            <a:cxnLst/>
            <a:rect l="l" t="t" r="r" b="b"/>
            <a:pathLst>
              <a:path w="1728216" h="569976">
                <a:moveTo>
                  <a:pt x="0" y="94996"/>
                </a:moveTo>
                <a:lnTo>
                  <a:pt x="9521" y="53505"/>
                </a:lnTo>
                <a:lnTo>
                  <a:pt x="35106" y="21262"/>
                </a:lnTo>
                <a:lnTo>
                  <a:pt x="72288" y="2732"/>
                </a:lnTo>
                <a:lnTo>
                  <a:pt x="1633220" y="0"/>
                </a:lnTo>
                <a:lnTo>
                  <a:pt x="1647801" y="1113"/>
                </a:lnTo>
                <a:lnTo>
                  <a:pt x="1686706" y="16485"/>
                </a:lnTo>
                <a:lnTo>
                  <a:pt x="1714874" y="46432"/>
                </a:lnTo>
                <a:lnTo>
                  <a:pt x="1727839" y="86487"/>
                </a:lnTo>
                <a:lnTo>
                  <a:pt x="1728216" y="474980"/>
                </a:lnTo>
                <a:lnTo>
                  <a:pt x="1727102" y="489561"/>
                </a:lnTo>
                <a:lnTo>
                  <a:pt x="1711730" y="528466"/>
                </a:lnTo>
                <a:lnTo>
                  <a:pt x="1681783" y="556634"/>
                </a:lnTo>
                <a:lnTo>
                  <a:pt x="1641728" y="569599"/>
                </a:lnTo>
                <a:lnTo>
                  <a:pt x="94996" y="569976"/>
                </a:lnTo>
                <a:lnTo>
                  <a:pt x="80414" y="568862"/>
                </a:lnTo>
                <a:lnTo>
                  <a:pt x="41509" y="553490"/>
                </a:lnTo>
                <a:lnTo>
                  <a:pt x="13341" y="523543"/>
                </a:lnTo>
                <a:lnTo>
                  <a:pt x="376" y="483488"/>
                </a:lnTo>
                <a:lnTo>
                  <a:pt x="0" y="94996"/>
                </a:lnTo>
                <a:close/>
              </a:path>
            </a:pathLst>
          </a:custGeom>
          <a:ln w="24384">
            <a:solidFill>
              <a:srgbClr val="074658"/>
            </a:solidFill>
          </a:ln>
        </p:spPr>
        <p:txBody>
          <a:bodyPr wrap="square" lIns="0" tIns="0" rIns="0" bIns="0" rtlCol="0">
            <a:noAutofit/>
          </a:bodyPr>
          <a:lstStyle/>
          <a:p>
            <a:pPr fontAlgn="auto">
              <a:spcBef>
                <a:spcPts val="0"/>
              </a:spcBef>
              <a:spcAft>
                <a:spcPts val="0"/>
              </a:spcAft>
            </a:pPr>
            <a:endParaRPr>
              <a:solidFill>
                <a:prstClr val="black"/>
              </a:solidFill>
              <a:latin typeface="Calibri"/>
              <a:ea typeface="+mn-ea"/>
              <a:cs typeface="+mn-cs"/>
            </a:endParaRPr>
          </a:p>
        </p:txBody>
      </p:sp>
      <p:sp>
        <p:nvSpPr>
          <p:cNvPr id="40" name="object 5">
            <a:extLst>
              <a:ext uri="{FF2B5EF4-FFF2-40B4-BE49-F238E27FC236}">
                <a16:creationId xmlns:a16="http://schemas.microsoft.com/office/drawing/2014/main" id="{4E1BFF63-4EAF-47B1-B704-5F6F50F12113}"/>
              </a:ext>
            </a:extLst>
          </p:cNvPr>
          <p:cNvSpPr/>
          <p:nvPr/>
        </p:nvSpPr>
        <p:spPr>
          <a:xfrm>
            <a:off x="5268144" y="4242816"/>
            <a:ext cx="1728216" cy="566927"/>
          </a:xfrm>
          <a:custGeom>
            <a:avLst/>
            <a:gdLst/>
            <a:ahLst/>
            <a:cxnLst/>
            <a:rect l="l" t="t" r="r" b="b"/>
            <a:pathLst>
              <a:path w="1728216" h="566927">
                <a:moveTo>
                  <a:pt x="1633727" y="0"/>
                </a:moveTo>
                <a:lnTo>
                  <a:pt x="86800" y="308"/>
                </a:lnTo>
                <a:lnTo>
                  <a:pt x="46618" y="12999"/>
                </a:lnTo>
                <a:lnTo>
                  <a:pt x="16557" y="41031"/>
                </a:lnTo>
                <a:lnTo>
                  <a:pt x="1118" y="79901"/>
                </a:lnTo>
                <a:lnTo>
                  <a:pt x="0" y="94487"/>
                </a:lnTo>
                <a:lnTo>
                  <a:pt x="308" y="480127"/>
                </a:lnTo>
                <a:lnTo>
                  <a:pt x="12999" y="520309"/>
                </a:lnTo>
                <a:lnTo>
                  <a:pt x="41031" y="550370"/>
                </a:lnTo>
                <a:lnTo>
                  <a:pt x="79901" y="565809"/>
                </a:lnTo>
                <a:lnTo>
                  <a:pt x="94487" y="566927"/>
                </a:lnTo>
                <a:lnTo>
                  <a:pt x="1641415" y="566619"/>
                </a:lnTo>
                <a:lnTo>
                  <a:pt x="1681597" y="553928"/>
                </a:lnTo>
                <a:lnTo>
                  <a:pt x="1711658" y="525896"/>
                </a:lnTo>
                <a:lnTo>
                  <a:pt x="1727097" y="487026"/>
                </a:lnTo>
                <a:lnTo>
                  <a:pt x="1728216" y="472439"/>
                </a:lnTo>
                <a:lnTo>
                  <a:pt x="1727907" y="86800"/>
                </a:lnTo>
                <a:lnTo>
                  <a:pt x="1715216" y="46618"/>
                </a:lnTo>
                <a:lnTo>
                  <a:pt x="1687184" y="16557"/>
                </a:lnTo>
                <a:lnTo>
                  <a:pt x="1648314" y="1118"/>
                </a:lnTo>
                <a:lnTo>
                  <a:pt x="1633727" y="0"/>
                </a:lnTo>
                <a:close/>
              </a:path>
            </a:pathLst>
          </a:custGeom>
          <a:solidFill>
            <a:srgbClr val="0D637B"/>
          </a:solidFill>
        </p:spPr>
        <p:txBody>
          <a:bodyPr wrap="square" lIns="0" tIns="0" rIns="0" bIns="0" rtlCol="0">
            <a:noAutofit/>
          </a:bodyPr>
          <a:lstStyle/>
          <a:p>
            <a:pPr fontAlgn="auto">
              <a:spcBef>
                <a:spcPts val="0"/>
              </a:spcBef>
              <a:spcAft>
                <a:spcPts val="0"/>
              </a:spcAft>
            </a:pPr>
            <a:endParaRPr>
              <a:solidFill>
                <a:prstClr val="black"/>
              </a:solidFill>
              <a:latin typeface="Calibri"/>
              <a:ea typeface="+mn-ea"/>
              <a:cs typeface="+mn-cs"/>
            </a:endParaRPr>
          </a:p>
        </p:txBody>
      </p:sp>
      <p:sp>
        <p:nvSpPr>
          <p:cNvPr id="41" name="object 6">
            <a:extLst>
              <a:ext uri="{FF2B5EF4-FFF2-40B4-BE49-F238E27FC236}">
                <a16:creationId xmlns:a16="http://schemas.microsoft.com/office/drawing/2014/main" id="{33762600-D4DB-45F0-9966-63EB0FE7FA53}"/>
              </a:ext>
            </a:extLst>
          </p:cNvPr>
          <p:cNvSpPr/>
          <p:nvPr/>
        </p:nvSpPr>
        <p:spPr>
          <a:xfrm>
            <a:off x="5268144" y="4242816"/>
            <a:ext cx="1728216" cy="566927"/>
          </a:xfrm>
          <a:custGeom>
            <a:avLst/>
            <a:gdLst/>
            <a:ahLst/>
            <a:cxnLst/>
            <a:rect l="l" t="t" r="r" b="b"/>
            <a:pathLst>
              <a:path w="1728216" h="566927">
                <a:moveTo>
                  <a:pt x="0" y="94487"/>
                </a:moveTo>
                <a:lnTo>
                  <a:pt x="9563" y="53006"/>
                </a:lnTo>
                <a:lnTo>
                  <a:pt x="35251" y="20861"/>
                </a:lnTo>
                <a:lnTo>
                  <a:pt x="72560" y="2555"/>
                </a:lnTo>
                <a:lnTo>
                  <a:pt x="1633727" y="0"/>
                </a:lnTo>
                <a:lnTo>
                  <a:pt x="1648314" y="1118"/>
                </a:lnTo>
                <a:lnTo>
                  <a:pt x="1687184" y="16557"/>
                </a:lnTo>
                <a:lnTo>
                  <a:pt x="1715216" y="46618"/>
                </a:lnTo>
                <a:lnTo>
                  <a:pt x="1727907" y="86800"/>
                </a:lnTo>
                <a:lnTo>
                  <a:pt x="1728216" y="472439"/>
                </a:lnTo>
                <a:lnTo>
                  <a:pt x="1727097" y="487026"/>
                </a:lnTo>
                <a:lnTo>
                  <a:pt x="1711658" y="525896"/>
                </a:lnTo>
                <a:lnTo>
                  <a:pt x="1681597" y="553928"/>
                </a:lnTo>
                <a:lnTo>
                  <a:pt x="1641415" y="566619"/>
                </a:lnTo>
                <a:lnTo>
                  <a:pt x="94487" y="566927"/>
                </a:lnTo>
                <a:lnTo>
                  <a:pt x="79901" y="565809"/>
                </a:lnTo>
                <a:lnTo>
                  <a:pt x="41031" y="550370"/>
                </a:lnTo>
                <a:lnTo>
                  <a:pt x="12999" y="520309"/>
                </a:lnTo>
                <a:lnTo>
                  <a:pt x="308" y="480127"/>
                </a:lnTo>
                <a:lnTo>
                  <a:pt x="0" y="94487"/>
                </a:lnTo>
                <a:close/>
              </a:path>
            </a:pathLst>
          </a:custGeom>
          <a:ln w="24384">
            <a:solidFill>
              <a:srgbClr val="074658"/>
            </a:solidFill>
          </a:ln>
        </p:spPr>
        <p:txBody>
          <a:bodyPr wrap="square" lIns="0" tIns="0" rIns="0" bIns="0" rtlCol="0">
            <a:noAutofit/>
          </a:bodyPr>
          <a:lstStyle/>
          <a:p>
            <a:pPr fontAlgn="auto">
              <a:spcBef>
                <a:spcPts val="0"/>
              </a:spcBef>
              <a:spcAft>
                <a:spcPts val="0"/>
              </a:spcAft>
            </a:pPr>
            <a:endParaRPr>
              <a:solidFill>
                <a:prstClr val="black"/>
              </a:solidFill>
              <a:latin typeface="Calibri"/>
              <a:ea typeface="+mn-ea"/>
              <a:cs typeface="+mn-cs"/>
            </a:endParaRPr>
          </a:p>
        </p:txBody>
      </p:sp>
      <p:sp>
        <p:nvSpPr>
          <p:cNvPr id="42" name="object 7">
            <a:extLst>
              <a:ext uri="{FF2B5EF4-FFF2-40B4-BE49-F238E27FC236}">
                <a16:creationId xmlns:a16="http://schemas.microsoft.com/office/drawing/2014/main" id="{779B3B8C-EAE1-407D-A65E-72DE0C9CBC52}"/>
              </a:ext>
            </a:extLst>
          </p:cNvPr>
          <p:cNvSpPr/>
          <p:nvPr/>
        </p:nvSpPr>
        <p:spPr>
          <a:xfrm>
            <a:off x="3917881" y="2837688"/>
            <a:ext cx="1728215" cy="569976"/>
          </a:xfrm>
          <a:custGeom>
            <a:avLst/>
            <a:gdLst/>
            <a:ahLst/>
            <a:cxnLst/>
            <a:rect l="l" t="t" r="r" b="b"/>
            <a:pathLst>
              <a:path w="1728215" h="569976">
                <a:moveTo>
                  <a:pt x="1633219" y="0"/>
                </a:moveTo>
                <a:lnTo>
                  <a:pt x="86487" y="376"/>
                </a:lnTo>
                <a:lnTo>
                  <a:pt x="46432" y="13341"/>
                </a:lnTo>
                <a:lnTo>
                  <a:pt x="16485" y="41509"/>
                </a:lnTo>
                <a:lnTo>
                  <a:pt x="1113" y="80414"/>
                </a:lnTo>
                <a:lnTo>
                  <a:pt x="0" y="94996"/>
                </a:lnTo>
                <a:lnTo>
                  <a:pt x="376" y="483488"/>
                </a:lnTo>
                <a:lnTo>
                  <a:pt x="13341" y="523543"/>
                </a:lnTo>
                <a:lnTo>
                  <a:pt x="41509" y="553490"/>
                </a:lnTo>
                <a:lnTo>
                  <a:pt x="80414" y="568862"/>
                </a:lnTo>
                <a:lnTo>
                  <a:pt x="94995" y="569976"/>
                </a:lnTo>
                <a:lnTo>
                  <a:pt x="1641728" y="569599"/>
                </a:lnTo>
                <a:lnTo>
                  <a:pt x="1681783" y="556634"/>
                </a:lnTo>
                <a:lnTo>
                  <a:pt x="1711730" y="528466"/>
                </a:lnTo>
                <a:lnTo>
                  <a:pt x="1727102" y="489561"/>
                </a:lnTo>
                <a:lnTo>
                  <a:pt x="1728215" y="474980"/>
                </a:lnTo>
                <a:lnTo>
                  <a:pt x="1727839" y="86487"/>
                </a:lnTo>
                <a:lnTo>
                  <a:pt x="1714874" y="46432"/>
                </a:lnTo>
                <a:lnTo>
                  <a:pt x="1686706" y="16485"/>
                </a:lnTo>
                <a:lnTo>
                  <a:pt x="1647801" y="1113"/>
                </a:lnTo>
                <a:lnTo>
                  <a:pt x="1633219" y="0"/>
                </a:lnTo>
                <a:close/>
              </a:path>
            </a:pathLst>
          </a:custGeom>
          <a:solidFill>
            <a:srgbClr val="0D637B"/>
          </a:solidFill>
        </p:spPr>
        <p:txBody>
          <a:bodyPr wrap="square" lIns="0" tIns="0" rIns="0" bIns="0" rtlCol="0">
            <a:noAutofit/>
          </a:bodyPr>
          <a:lstStyle/>
          <a:p>
            <a:pPr fontAlgn="auto">
              <a:spcBef>
                <a:spcPts val="0"/>
              </a:spcBef>
              <a:spcAft>
                <a:spcPts val="0"/>
              </a:spcAft>
            </a:pPr>
            <a:endParaRPr>
              <a:solidFill>
                <a:prstClr val="black"/>
              </a:solidFill>
              <a:latin typeface="Calibri"/>
              <a:ea typeface="+mn-ea"/>
              <a:cs typeface="+mn-cs"/>
            </a:endParaRPr>
          </a:p>
        </p:txBody>
      </p:sp>
      <p:sp>
        <p:nvSpPr>
          <p:cNvPr id="43" name="object 8">
            <a:extLst>
              <a:ext uri="{FF2B5EF4-FFF2-40B4-BE49-F238E27FC236}">
                <a16:creationId xmlns:a16="http://schemas.microsoft.com/office/drawing/2014/main" id="{70B05B3C-F0DD-4C75-B471-2017601466A3}"/>
              </a:ext>
            </a:extLst>
          </p:cNvPr>
          <p:cNvSpPr/>
          <p:nvPr/>
        </p:nvSpPr>
        <p:spPr>
          <a:xfrm>
            <a:off x="3917881" y="2837688"/>
            <a:ext cx="1728215" cy="569976"/>
          </a:xfrm>
          <a:custGeom>
            <a:avLst/>
            <a:gdLst/>
            <a:ahLst/>
            <a:cxnLst/>
            <a:rect l="l" t="t" r="r" b="b"/>
            <a:pathLst>
              <a:path w="1728215" h="569976">
                <a:moveTo>
                  <a:pt x="0" y="94996"/>
                </a:moveTo>
                <a:lnTo>
                  <a:pt x="9521" y="53505"/>
                </a:lnTo>
                <a:lnTo>
                  <a:pt x="35106" y="21262"/>
                </a:lnTo>
                <a:lnTo>
                  <a:pt x="72288" y="2732"/>
                </a:lnTo>
                <a:lnTo>
                  <a:pt x="1633219" y="0"/>
                </a:lnTo>
                <a:lnTo>
                  <a:pt x="1647801" y="1113"/>
                </a:lnTo>
                <a:lnTo>
                  <a:pt x="1686706" y="16485"/>
                </a:lnTo>
                <a:lnTo>
                  <a:pt x="1714874" y="46432"/>
                </a:lnTo>
                <a:lnTo>
                  <a:pt x="1727839" y="86487"/>
                </a:lnTo>
                <a:lnTo>
                  <a:pt x="1728215" y="474980"/>
                </a:lnTo>
                <a:lnTo>
                  <a:pt x="1727102" y="489561"/>
                </a:lnTo>
                <a:lnTo>
                  <a:pt x="1711730" y="528466"/>
                </a:lnTo>
                <a:lnTo>
                  <a:pt x="1681783" y="556634"/>
                </a:lnTo>
                <a:lnTo>
                  <a:pt x="1641728" y="569599"/>
                </a:lnTo>
                <a:lnTo>
                  <a:pt x="94995" y="569976"/>
                </a:lnTo>
                <a:lnTo>
                  <a:pt x="80414" y="568862"/>
                </a:lnTo>
                <a:lnTo>
                  <a:pt x="41509" y="553490"/>
                </a:lnTo>
                <a:lnTo>
                  <a:pt x="13341" y="523543"/>
                </a:lnTo>
                <a:lnTo>
                  <a:pt x="376" y="483488"/>
                </a:lnTo>
                <a:lnTo>
                  <a:pt x="0" y="94996"/>
                </a:lnTo>
                <a:close/>
              </a:path>
            </a:pathLst>
          </a:custGeom>
          <a:ln w="24384">
            <a:solidFill>
              <a:srgbClr val="074658"/>
            </a:solidFill>
          </a:ln>
        </p:spPr>
        <p:txBody>
          <a:bodyPr wrap="square" lIns="0" tIns="0" rIns="0" bIns="0" rtlCol="0">
            <a:noAutofit/>
          </a:bodyPr>
          <a:lstStyle/>
          <a:p>
            <a:pPr fontAlgn="auto">
              <a:spcBef>
                <a:spcPts val="0"/>
              </a:spcBef>
              <a:spcAft>
                <a:spcPts val="0"/>
              </a:spcAft>
            </a:pPr>
            <a:endParaRPr>
              <a:solidFill>
                <a:prstClr val="black"/>
              </a:solidFill>
              <a:latin typeface="Calibri"/>
              <a:ea typeface="+mn-ea"/>
              <a:cs typeface="+mn-cs"/>
            </a:endParaRPr>
          </a:p>
        </p:txBody>
      </p:sp>
      <p:sp>
        <p:nvSpPr>
          <p:cNvPr id="44" name="object 9">
            <a:extLst>
              <a:ext uri="{FF2B5EF4-FFF2-40B4-BE49-F238E27FC236}">
                <a16:creationId xmlns:a16="http://schemas.microsoft.com/office/drawing/2014/main" id="{CDA8889A-D2F9-44FA-B94B-CDBFF02623FD}"/>
              </a:ext>
            </a:extLst>
          </p:cNvPr>
          <p:cNvSpPr/>
          <p:nvPr/>
        </p:nvSpPr>
        <p:spPr>
          <a:xfrm>
            <a:off x="2354256" y="4251960"/>
            <a:ext cx="1728216" cy="569976"/>
          </a:xfrm>
          <a:custGeom>
            <a:avLst/>
            <a:gdLst/>
            <a:ahLst/>
            <a:cxnLst/>
            <a:rect l="l" t="t" r="r" b="b"/>
            <a:pathLst>
              <a:path w="1728216" h="569976">
                <a:moveTo>
                  <a:pt x="1633220" y="0"/>
                </a:moveTo>
                <a:lnTo>
                  <a:pt x="86487" y="376"/>
                </a:lnTo>
                <a:lnTo>
                  <a:pt x="46432" y="13341"/>
                </a:lnTo>
                <a:lnTo>
                  <a:pt x="16485" y="41509"/>
                </a:lnTo>
                <a:lnTo>
                  <a:pt x="1113" y="80414"/>
                </a:lnTo>
                <a:lnTo>
                  <a:pt x="0" y="94995"/>
                </a:lnTo>
                <a:lnTo>
                  <a:pt x="376" y="483488"/>
                </a:lnTo>
                <a:lnTo>
                  <a:pt x="13341" y="523543"/>
                </a:lnTo>
                <a:lnTo>
                  <a:pt x="41509" y="553490"/>
                </a:lnTo>
                <a:lnTo>
                  <a:pt x="80414" y="568862"/>
                </a:lnTo>
                <a:lnTo>
                  <a:pt x="94996" y="569976"/>
                </a:lnTo>
                <a:lnTo>
                  <a:pt x="1641728" y="569599"/>
                </a:lnTo>
                <a:lnTo>
                  <a:pt x="1681783" y="556634"/>
                </a:lnTo>
                <a:lnTo>
                  <a:pt x="1711730" y="528466"/>
                </a:lnTo>
                <a:lnTo>
                  <a:pt x="1727102" y="489561"/>
                </a:lnTo>
                <a:lnTo>
                  <a:pt x="1728216" y="474979"/>
                </a:lnTo>
                <a:lnTo>
                  <a:pt x="1727839" y="86487"/>
                </a:lnTo>
                <a:lnTo>
                  <a:pt x="1714874" y="46432"/>
                </a:lnTo>
                <a:lnTo>
                  <a:pt x="1686706" y="16485"/>
                </a:lnTo>
                <a:lnTo>
                  <a:pt x="1647801" y="1113"/>
                </a:lnTo>
                <a:lnTo>
                  <a:pt x="1633220" y="0"/>
                </a:lnTo>
                <a:close/>
              </a:path>
            </a:pathLst>
          </a:custGeom>
          <a:solidFill>
            <a:srgbClr val="0D637B"/>
          </a:solidFill>
        </p:spPr>
        <p:txBody>
          <a:bodyPr wrap="square" lIns="0" tIns="0" rIns="0" bIns="0" rtlCol="0">
            <a:noAutofit/>
          </a:bodyPr>
          <a:lstStyle/>
          <a:p>
            <a:pPr fontAlgn="auto">
              <a:spcBef>
                <a:spcPts val="0"/>
              </a:spcBef>
              <a:spcAft>
                <a:spcPts val="0"/>
              </a:spcAft>
            </a:pPr>
            <a:endParaRPr>
              <a:solidFill>
                <a:prstClr val="black"/>
              </a:solidFill>
              <a:latin typeface="Calibri"/>
              <a:ea typeface="+mn-ea"/>
              <a:cs typeface="+mn-cs"/>
            </a:endParaRPr>
          </a:p>
        </p:txBody>
      </p:sp>
      <p:sp>
        <p:nvSpPr>
          <p:cNvPr id="45" name="object 10">
            <a:extLst>
              <a:ext uri="{FF2B5EF4-FFF2-40B4-BE49-F238E27FC236}">
                <a16:creationId xmlns:a16="http://schemas.microsoft.com/office/drawing/2014/main" id="{35C79892-02C7-449C-B54E-67940169AADF}"/>
              </a:ext>
            </a:extLst>
          </p:cNvPr>
          <p:cNvSpPr/>
          <p:nvPr/>
        </p:nvSpPr>
        <p:spPr>
          <a:xfrm>
            <a:off x="2354256" y="4251960"/>
            <a:ext cx="1728216" cy="569976"/>
          </a:xfrm>
          <a:custGeom>
            <a:avLst/>
            <a:gdLst/>
            <a:ahLst/>
            <a:cxnLst/>
            <a:rect l="l" t="t" r="r" b="b"/>
            <a:pathLst>
              <a:path w="1728216" h="569976">
                <a:moveTo>
                  <a:pt x="0" y="94995"/>
                </a:moveTo>
                <a:lnTo>
                  <a:pt x="9521" y="53505"/>
                </a:lnTo>
                <a:lnTo>
                  <a:pt x="35106" y="21262"/>
                </a:lnTo>
                <a:lnTo>
                  <a:pt x="72288" y="2732"/>
                </a:lnTo>
                <a:lnTo>
                  <a:pt x="1633220" y="0"/>
                </a:lnTo>
                <a:lnTo>
                  <a:pt x="1647801" y="1113"/>
                </a:lnTo>
                <a:lnTo>
                  <a:pt x="1686706" y="16485"/>
                </a:lnTo>
                <a:lnTo>
                  <a:pt x="1714874" y="46432"/>
                </a:lnTo>
                <a:lnTo>
                  <a:pt x="1727839" y="86487"/>
                </a:lnTo>
                <a:lnTo>
                  <a:pt x="1728216" y="474979"/>
                </a:lnTo>
                <a:lnTo>
                  <a:pt x="1727102" y="489561"/>
                </a:lnTo>
                <a:lnTo>
                  <a:pt x="1711730" y="528466"/>
                </a:lnTo>
                <a:lnTo>
                  <a:pt x="1681783" y="556634"/>
                </a:lnTo>
                <a:lnTo>
                  <a:pt x="1641728" y="569599"/>
                </a:lnTo>
                <a:lnTo>
                  <a:pt x="94996" y="569976"/>
                </a:lnTo>
                <a:lnTo>
                  <a:pt x="80414" y="568862"/>
                </a:lnTo>
                <a:lnTo>
                  <a:pt x="41509" y="553490"/>
                </a:lnTo>
                <a:lnTo>
                  <a:pt x="13341" y="523543"/>
                </a:lnTo>
                <a:lnTo>
                  <a:pt x="376" y="483488"/>
                </a:lnTo>
                <a:lnTo>
                  <a:pt x="0" y="94995"/>
                </a:lnTo>
                <a:close/>
              </a:path>
            </a:pathLst>
          </a:custGeom>
          <a:ln w="24383">
            <a:solidFill>
              <a:srgbClr val="074658"/>
            </a:solidFill>
          </a:ln>
        </p:spPr>
        <p:txBody>
          <a:bodyPr wrap="square" lIns="0" tIns="0" rIns="0" bIns="0" rtlCol="0">
            <a:noAutofit/>
          </a:bodyPr>
          <a:lstStyle/>
          <a:p>
            <a:pPr fontAlgn="auto">
              <a:spcBef>
                <a:spcPts val="0"/>
              </a:spcBef>
              <a:spcAft>
                <a:spcPts val="0"/>
              </a:spcAft>
            </a:pPr>
            <a:endParaRPr>
              <a:solidFill>
                <a:prstClr val="black"/>
              </a:solidFill>
              <a:latin typeface="Calibri"/>
              <a:ea typeface="+mn-ea"/>
              <a:cs typeface="+mn-cs"/>
            </a:endParaRPr>
          </a:p>
        </p:txBody>
      </p:sp>
      <p:sp>
        <p:nvSpPr>
          <p:cNvPr id="46" name="object 11">
            <a:extLst>
              <a:ext uri="{FF2B5EF4-FFF2-40B4-BE49-F238E27FC236}">
                <a16:creationId xmlns:a16="http://schemas.microsoft.com/office/drawing/2014/main" id="{9D54AEE4-F4E5-417B-9B4E-D908A702E761}"/>
              </a:ext>
            </a:extLst>
          </p:cNvPr>
          <p:cNvSpPr/>
          <p:nvPr/>
        </p:nvSpPr>
        <p:spPr>
          <a:xfrm>
            <a:off x="193225" y="4264152"/>
            <a:ext cx="1728216" cy="569976"/>
          </a:xfrm>
          <a:custGeom>
            <a:avLst/>
            <a:gdLst/>
            <a:ahLst/>
            <a:cxnLst/>
            <a:rect l="l" t="t" r="r" b="b"/>
            <a:pathLst>
              <a:path w="1728216" h="569976">
                <a:moveTo>
                  <a:pt x="1633220" y="0"/>
                </a:moveTo>
                <a:lnTo>
                  <a:pt x="86485" y="376"/>
                </a:lnTo>
                <a:lnTo>
                  <a:pt x="46426" y="13341"/>
                </a:lnTo>
                <a:lnTo>
                  <a:pt x="16481" y="41509"/>
                </a:lnTo>
                <a:lnTo>
                  <a:pt x="1112" y="80414"/>
                </a:lnTo>
                <a:lnTo>
                  <a:pt x="0" y="94996"/>
                </a:lnTo>
                <a:lnTo>
                  <a:pt x="376" y="483488"/>
                </a:lnTo>
                <a:lnTo>
                  <a:pt x="13338" y="523543"/>
                </a:lnTo>
                <a:lnTo>
                  <a:pt x="41503" y="553490"/>
                </a:lnTo>
                <a:lnTo>
                  <a:pt x="80410" y="568862"/>
                </a:lnTo>
                <a:lnTo>
                  <a:pt x="94996" y="569976"/>
                </a:lnTo>
                <a:lnTo>
                  <a:pt x="1641728" y="569599"/>
                </a:lnTo>
                <a:lnTo>
                  <a:pt x="1681783" y="556634"/>
                </a:lnTo>
                <a:lnTo>
                  <a:pt x="1711730" y="528466"/>
                </a:lnTo>
                <a:lnTo>
                  <a:pt x="1727102" y="489561"/>
                </a:lnTo>
                <a:lnTo>
                  <a:pt x="1728216" y="474980"/>
                </a:lnTo>
                <a:lnTo>
                  <a:pt x="1727839" y="86487"/>
                </a:lnTo>
                <a:lnTo>
                  <a:pt x="1714874" y="46432"/>
                </a:lnTo>
                <a:lnTo>
                  <a:pt x="1686706" y="16485"/>
                </a:lnTo>
                <a:lnTo>
                  <a:pt x="1647801" y="1113"/>
                </a:lnTo>
                <a:lnTo>
                  <a:pt x="1633220" y="0"/>
                </a:lnTo>
                <a:close/>
              </a:path>
            </a:pathLst>
          </a:custGeom>
          <a:solidFill>
            <a:srgbClr val="0D637B"/>
          </a:solidFill>
        </p:spPr>
        <p:txBody>
          <a:bodyPr wrap="square" lIns="0" tIns="0" rIns="0" bIns="0" rtlCol="0">
            <a:noAutofit/>
          </a:bodyPr>
          <a:lstStyle/>
          <a:p>
            <a:pPr fontAlgn="auto">
              <a:spcBef>
                <a:spcPts val="0"/>
              </a:spcBef>
              <a:spcAft>
                <a:spcPts val="0"/>
              </a:spcAft>
            </a:pPr>
            <a:endParaRPr>
              <a:solidFill>
                <a:prstClr val="black"/>
              </a:solidFill>
              <a:latin typeface="Calibri"/>
              <a:ea typeface="+mn-ea"/>
              <a:cs typeface="+mn-cs"/>
            </a:endParaRPr>
          </a:p>
        </p:txBody>
      </p:sp>
      <p:sp>
        <p:nvSpPr>
          <p:cNvPr id="47" name="object 12">
            <a:extLst>
              <a:ext uri="{FF2B5EF4-FFF2-40B4-BE49-F238E27FC236}">
                <a16:creationId xmlns:a16="http://schemas.microsoft.com/office/drawing/2014/main" id="{498EEA27-C698-4B3A-80B8-BD595DE0905C}"/>
              </a:ext>
            </a:extLst>
          </p:cNvPr>
          <p:cNvSpPr/>
          <p:nvPr/>
        </p:nvSpPr>
        <p:spPr>
          <a:xfrm>
            <a:off x="193225" y="4264152"/>
            <a:ext cx="1728216" cy="569976"/>
          </a:xfrm>
          <a:custGeom>
            <a:avLst/>
            <a:gdLst/>
            <a:ahLst/>
            <a:cxnLst/>
            <a:rect l="l" t="t" r="r" b="b"/>
            <a:pathLst>
              <a:path w="1728216" h="569976">
                <a:moveTo>
                  <a:pt x="0" y="94996"/>
                </a:moveTo>
                <a:lnTo>
                  <a:pt x="9518" y="53505"/>
                </a:lnTo>
                <a:lnTo>
                  <a:pt x="35100" y="21262"/>
                </a:lnTo>
                <a:lnTo>
                  <a:pt x="72283" y="2732"/>
                </a:lnTo>
                <a:lnTo>
                  <a:pt x="1633220" y="0"/>
                </a:lnTo>
                <a:lnTo>
                  <a:pt x="1647801" y="1113"/>
                </a:lnTo>
                <a:lnTo>
                  <a:pt x="1686706" y="16485"/>
                </a:lnTo>
                <a:lnTo>
                  <a:pt x="1714874" y="46432"/>
                </a:lnTo>
                <a:lnTo>
                  <a:pt x="1727839" y="86487"/>
                </a:lnTo>
                <a:lnTo>
                  <a:pt x="1728216" y="474980"/>
                </a:lnTo>
                <a:lnTo>
                  <a:pt x="1727102" y="489561"/>
                </a:lnTo>
                <a:lnTo>
                  <a:pt x="1711730" y="528466"/>
                </a:lnTo>
                <a:lnTo>
                  <a:pt x="1681783" y="556634"/>
                </a:lnTo>
                <a:lnTo>
                  <a:pt x="1641728" y="569599"/>
                </a:lnTo>
                <a:lnTo>
                  <a:pt x="94996" y="569976"/>
                </a:lnTo>
                <a:lnTo>
                  <a:pt x="80410" y="568862"/>
                </a:lnTo>
                <a:lnTo>
                  <a:pt x="41503" y="553490"/>
                </a:lnTo>
                <a:lnTo>
                  <a:pt x="13338" y="523543"/>
                </a:lnTo>
                <a:lnTo>
                  <a:pt x="376" y="483488"/>
                </a:lnTo>
                <a:lnTo>
                  <a:pt x="0" y="94996"/>
                </a:lnTo>
                <a:close/>
              </a:path>
            </a:pathLst>
          </a:custGeom>
          <a:ln w="24384">
            <a:solidFill>
              <a:srgbClr val="074658"/>
            </a:solidFill>
          </a:ln>
        </p:spPr>
        <p:txBody>
          <a:bodyPr wrap="square" lIns="0" tIns="0" rIns="0" bIns="0" rtlCol="0">
            <a:noAutofit/>
          </a:bodyPr>
          <a:lstStyle/>
          <a:p>
            <a:pPr fontAlgn="auto">
              <a:spcBef>
                <a:spcPts val="0"/>
              </a:spcBef>
              <a:spcAft>
                <a:spcPts val="0"/>
              </a:spcAft>
            </a:pPr>
            <a:endParaRPr dirty="0">
              <a:solidFill>
                <a:prstClr val="black"/>
              </a:solidFill>
              <a:latin typeface="微软雅黑" panose="020B0503020204020204" pitchFamily="34" charset="-122"/>
              <a:ea typeface="微软雅黑" panose="020B0503020204020204" pitchFamily="34" charset="-122"/>
              <a:cs typeface="+mn-cs"/>
            </a:endParaRPr>
          </a:p>
        </p:txBody>
      </p:sp>
      <p:sp>
        <p:nvSpPr>
          <p:cNvPr id="48" name="object 13">
            <a:extLst>
              <a:ext uri="{FF2B5EF4-FFF2-40B4-BE49-F238E27FC236}">
                <a16:creationId xmlns:a16="http://schemas.microsoft.com/office/drawing/2014/main" id="{0DD004B3-8F35-49B9-AE26-A7253EEFFE19}"/>
              </a:ext>
            </a:extLst>
          </p:cNvPr>
          <p:cNvSpPr/>
          <p:nvPr/>
        </p:nvSpPr>
        <p:spPr>
          <a:xfrm>
            <a:off x="1269169" y="2859024"/>
            <a:ext cx="1728215" cy="569976"/>
          </a:xfrm>
          <a:custGeom>
            <a:avLst/>
            <a:gdLst/>
            <a:ahLst/>
            <a:cxnLst/>
            <a:rect l="l" t="t" r="r" b="b"/>
            <a:pathLst>
              <a:path w="1728215" h="569976">
                <a:moveTo>
                  <a:pt x="1633219" y="0"/>
                </a:moveTo>
                <a:lnTo>
                  <a:pt x="86485" y="376"/>
                </a:lnTo>
                <a:lnTo>
                  <a:pt x="46426" y="13341"/>
                </a:lnTo>
                <a:lnTo>
                  <a:pt x="16481" y="41509"/>
                </a:lnTo>
                <a:lnTo>
                  <a:pt x="1112" y="80414"/>
                </a:lnTo>
                <a:lnTo>
                  <a:pt x="0" y="94996"/>
                </a:lnTo>
                <a:lnTo>
                  <a:pt x="376" y="483488"/>
                </a:lnTo>
                <a:lnTo>
                  <a:pt x="13338" y="523543"/>
                </a:lnTo>
                <a:lnTo>
                  <a:pt x="41504" y="553490"/>
                </a:lnTo>
                <a:lnTo>
                  <a:pt x="80411" y="568862"/>
                </a:lnTo>
                <a:lnTo>
                  <a:pt x="94995" y="569976"/>
                </a:lnTo>
                <a:lnTo>
                  <a:pt x="1641728" y="569599"/>
                </a:lnTo>
                <a:lnTo>
                  <a:pt x="1681783" y="556634"/>
                </a:lnTo>
                <a:lnTo>
                  <a:pt x="1711730" y="528466"/>
                </a:lnTo>
                <a:lnTo>
                  <a:pt x="1727102" y="489561"/>
                </a:lnTo>
                <a:lnTo>
                  <a:pt x="1728215" y="474980"/>
                </a:lnTo>
                <a:lnTo>
                  <a:pt x="1727839" y="86487"/>
                </a:lnTo>
                <a:lnTo>
                  <a:pt x="1714874" y="46432"/>
                </a:lnTo>
                <a:lnTo>
                  <a:pt x="1686706" y="16485"/>
                </a:lnTo>
                <a:lnTo>
                  <a:pt x="1647801" y="1113"/>
                </a:lnTo>
                <a:lnTo>
                  <a:pt x="1633219" y="0"/>
                </a:lnTo>
                <a:close/>
              </a:path>
            </a:pathLst>
          </a:custGeom>
          <a:solidFill>
            <a:srgbClr val="0D637B"/>
          </a:solidFill>
        </p:spPr>
        <p:txBody>
          <a:bodyPr wrap="square" lIns="0" tIns="0" rIns="0" bIns="0" rtlCol="0">
            <a:noAutofit/>
          </a:bodyPr>
          <a:lstStyle/>
          <a:p>
            <a:pPr fontAlgn="auto">
              <a:spcBef>
                <a:spcPts val="0"/>
              </a:spcBef>
              <a:spcAft>
                <a:spcPts val="0"/>
              </a:spcAft>
            </a:pPr>
            <a:endParaRPr>
              <a:solidFill>
                <a:prstClr val="black"/>
              </a:solidFill>
              <a:latin typeface="Calibri"/>
              <a:ea typeface="+mn-ea"/>
              <a:cs typeface="+mn-cs"/>
            </a:endParaRPr>
          </a:p>
        </p:txBody>
      </p:sp>
      <p:sp>
        <p:nvSpPr>
          <p:cNvPr id="49" name="object 14">
            <a:extLst>
              <a:ext uri="{FF2B5EF4-FFF2-40B4-BE49-F238E27FC236}">
                <a16:creationId xmlns:a16="http://schemas.microsoft.com/office/drawing/2014/main" id="{7C4306AE-9BB6-4C43-8902-3A90AD68900C}"/>
              </a:ext>
            </a:extLst>
          </p:cNvPr>
          <p:cNvSpPr/>
          <p:nvPr/>
        </p:nvSpPr>
        <p:spPr>
          <a:xfrm>
            <a:off x="1263073" y="2859024"/>
            <a:ext cx="1728215" cy="569976"/>
          </a:xfrm>
          <a:custGeom>
            <a:avLst/>
            <a:gdLst/>
            <a:ahLst/>
            <a:cxnLst/>
            <a:rect l="l" t="t" r="r" b="b"/>
            <a:pathLst>
              <a:path w="1728215" h="569976">
                <a:moveTo>
                  <a:pt x="0" y="94996"/>
                </a:moveTo>
                <a:lnTo>
                  <a:pt x="9518" y="53505"/>
                </a:lnTo>
                <a:lnTo>
                  <a:pt x="35100" y="21262"/>
                </a:lnTo>
                <a:lnTo>
                  <a:pt x="72284" y="2732"/>
                </a:lnTo>
                <a:lnTo>
                  <a:pt x="1633219" y="0"/>
                </a:lnTo>
                <a:lnTo>
                  <a:pt x="1647801" y="1113"/>
                </a:lnTo>
                <a:lnTo>
                  <a:pt x="1686706" y="16485"/>
                </a:lnTo>
                <a:lnTo>
                  <a:pt x="1714874" y="46432"/>
                </a:lnTo>
                <a:lnTo>
                  <a:pt x="1727839" y="86487"/>
                </a:lnTo>
                <a:lnTo>
                  <a:pt x="1728215" y="474980"/>
                </a:lnTo>
                <a:lnTo>
                  <a:pt x="1727102" y="489561"/>
                </a:lnTo>
                <a:lnTo>
                  <a:pt x="1711730" y="528466"/>
                </a:lnTo>
                <a:lnTo>
                  <a:pt x="1681783" y="556634"/>
                </a:lnTo>
                <a:lnTo>
                  <a:pt x="1641728" y="569599"/>
                </a:lnTo>
                <a:lnTo>
                  <a:pt x="94995" y="569976"/>
                </a:lnTo>
                <a:lnTo>
                  <a:pt x="80411" y="568862"/>
                </a:lnTo>
                <a:lnTo>
                  <a:pt x="41504" y="553490"/>
                </a:lnTo>
                <a:lnTo>
                  <a:pt x="13338" y="523543"/>
                </a:lnTo>
                <a:lnTo>
                  <a:pt x="376" y="483488"/>
                </a:lnTo>
                <a:lnTo>
                  <a:pt x="0" y="94996"/>
                </a:lnTo>
                <a:close/>
              </a:path>
            </a:pathLst>
          </a:custGeom>
          <a:ln w="24384">
            <a:solidFill>
              <a:srgbClr val="074658"/>
            </a:solidFill>
          </a:ln>
        </p:spPr>
        <p:txBody>
          <a:bodyPr wrap="square" lIns="0" tIns="0" rIns="0" bIns="0" rtlCol="0">
            <a:noAutofit/>
          </a:bodyPr>
          <a:lstStyle/>
          <a:p>
            <a:pPr fontAlgn="auto">
              <a:spcBef>
                <a:spcPts val="0"/>
              </a:spcBef>
              <a:spcAft>
                <a:spcPts val="0"/>
              </a:spcAft>
            </a:pPr>
            <a:endParaRPr>
              <a:solidFill>
                <a:prstClr val="black"/>
              </a:solidFill>
              <a:latin typeface="Calibri"/>
              <a:ea typeface="+mn-ea"/>
              <a:cs typeface="+mn-cs"/>
            </a:endParaRPr>
          </a:p>
        </p:txBody>
      </p:sp>
      <p:sp>
        <p:nvSpPr>
          <p:cNvPr id="50" name="object 15">
            <a:extLst>
              <a:ext uri="{FF2B5EF4-FFF2-40B4-BE49-F238E27FC236}">
                <a16:creationId xmlns:a16="http://schemas.microsoft.com/office/drawing/2014/main" id="{E653C98D-A502-45AC-A55B-6B1392AA2673}"/>
              </a:ext>
            </a:extLst>
          </p:cNvPr>
          <p:cNvSpPr txBox="1"/>
          <p:nvPr/>
        </p:nvSpPr>
        <p:spPr>
          <a:xfrm>
            <a:off x="3917881" y="2948559"/>
            <a:ext cx="1728215" cy="324485"/>
          </a:xfrm>
          <a:prstGeom prst="rect">
            <a:avLst/>
          </a:prstGeom>
        </p:spPr>
        <p:txBody>
          <a:bodyPr vert="horz" wrap="square" lIns="0" tIns="0" rIns="0" bIns="0" rtlCol="0">
            <a:noAutofit/>
          </a:bodyPr>
          <a:lstStyle>
            <a:defPPr>
              <a:defRPr lang="zh-CN"/>
            </a:defPPr>
            <a:lvl1pPr algn="ctr">
              <a:defRPr sz="1200" b="1" spc="-5">
                <a:solidFill>
                  <a:srgbClr val="FFFFFF"/>
                </a:solidFill>
                <a:latin typeface="微软雅黑" panose="020B0503020204020204" pitchFamily="34" charset="-122"/>
                <a:ea typeface="微软雅黑" panose="020B0503020204020204" pitchFamily="34" charset="-122"/>
                <a:cs typeface="Calibri"/>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5"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Calibri"/>
              </a:rPr>
              <a:t>2016.11</a:t>
            </a:r>
            <a:endParaRPr kumimoji="0" lang="zh-CN" altLang="en-US" sz="1200" b="1" i="0" u="none" strike="noStrike" kern="0" cap="none" spc="-5"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Calibri"/>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5"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Calibri"/>
              </a:rPr>
              <a:t>网络安全法草案三审稿</a:t>
            </a:r>
            <a:endParaRPr kumimoji="0" sz="1200" b="1" i="0" u="none" strike="noStrike" kern="0" cap="none" spc="-5"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Calibri"/>
            </a:endParaRPr>
          </a:p>
        </p:txBody>
      </p:sp>
      <p:sp>
        <p:nvSpPr>
          <p:cNvPr id="51" name="object 16">
            <a:extLst>
              <a:ext uri="{FF2B5EF4-FFF2-40B4-BE49-F238E27FC236}">
                <a16:creationId xmlns:a16="http://schemas.microsoft.com/office/drawing/2014/main" id="{86124B52-FEAB-4F95-9D90-10658B557F25}"/>
              </a:ext>
            </a:extLst>
          </p:cNvPr>
          <p:cNvSpPr txBox="1"/>
          <p:nvPr/>
        </p:nvSpPr>
        <p:spPr>
          <a:xfrm>
            <a:off x="5266622" y="4347717"/>
            <a:ext cx="1728212" cy="413257"/>
          </a:xfrm>
          <a:prstGeom prst="rect">
            <a:avLst/>
          </a:prstGeom>
        </p:spPr>
        <p:txBody>
          <a:bodyPr vert="horz" wrap="square" lIns="0" tIns="0" rIns="0" bIns="0" rtlCol="0">
            <a:noAutofit/>
          </a:bodyPr>
          <a:lstStyle>
            <a:defPPr>
              <a:defRPr lang="zh-CN"/>
            </a:defPPr>
            <a:lvl1pPr algn="ctr">
              <a:defRPr sz="1200" b="1" spc="-5">
                <a:solidFill>
                  <a:srgbClr val="FFFFFF"/>
                </a:solidFill>
                <a:latin typeface="微软雅黑" panose="020B0503020204020204" pitchFamily="34" charset="-122"/>
                <a:ea typeface="微软雅黑" panose="020B0503020204020204" pitchFamily="34" charset="-122"/>
                <a:cs typeface="Calibri"/>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5"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Calibri"/>
              </a:rPr>
              <a:t>2016.11.7</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5"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Calibri"/>
              </a:rPr>
              <a:t>人大常委会表决通过</a:t>
            </a:r>
            <a:endParaRPr kumimoji="0" sz="1200" b="1" i="0" u="none" strike="noStrike" kern="0" cap="none" spc="-5"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Calibri"/>
            </a:endParaRPr>
          </a:p>
        </p:txBody>
      </p:sp>
      <p:sp>
        <p:nvSpPr>
          <p:cNvPr id="52" name="object 17">
            <a:extLst>
              <a:ext uri="{FF2B5EF4-FFF2-40B4-BE49-F238E27FC236}">
                <a16:creationId xmlns:a16="http://schemas.microsoft.com/office/drawing/2014/main" id="{0E60445A-E457-49E9-A596-10B39D4CA6C3}"/>
              </a:ext>
            </a:extLst>
          </p:cNvPr>
          <p:cNvSpPr txBox="1"/>
          <p:nvPr/>
        </p:nvSpPr>
        <p:spPr>
          <a:xfrm>
            <a:off x="6825674" y="2959037"/>
            <a:ext cx="1728215" cy="324485"/>
          </a:xfrm>
          <a:prstGeom prst="rect">
            <a:avLst/>
          </a:prstGeom>
        </p:spPr>
        <p:txBody>
          <a:bodyPr vert="horz" wrap="square" lIns="0" tIns="0" rIns="0" bIns="0" rtlCol="0">
            <a:noAutofit/>
          </a:bodyPr>
          <a:lstStyle>
            <a:defPPr>
              <a:defRPr lang="zh-CN"/>
            </a:defPPr>
            <a:lvl1pPr algn="ctr">
              <a:defRPr sz="1200" b="1" spc="-5">
                <a:solidFill>
                  <a:srgbClr val="FFFFFF"/>
                </a:solidFill>
                <a:latin typeface="微软雅黑" panose="020B0503020204020204" pitchFamily="34" charset="-122"/>
                <a:ea typeface="微软雅黑" panose="020B0503020204020204" pitchFamily="34" charset="-122"/>
                <a:cs typeface="Calibri"/>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5"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Calibri"/>
              </a:rPr>
              <a:t>2017</a:t>
            </a:r>
            <a:r>
              <a:rPr kumimoji="0" lang="zh-CN" altLang="en-US" sz="1200" b="1" i="0" u="none" strike="noStrike" kern="0" cap="none" spc="-5"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Calibri"/>
              </a:rPr>
              <a:t>年</a:t>
            </a:r>
            <a:r>
              <a:rPr kumimoji="0" lang="en-US" altLang="zh-CN" sz="1200" b="1" i="0" u="none" strike="noStrike" kern="0" cap="none" spc="-5"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Calibri"/>
              </a:rPr>
              <a:t>6</a:t>
            </a:r>
            <a:r>
              <a:rPr kumimoji="0" lang="zh-CN" altLang="en-US" sz="1200" b="1" i="0" u="none" strike="noStrike" kern="0" cap="none" spc="-5"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Calibri"/>
              </a:rPr>
              <a:t>月</a:t>
            </a:r>
            <a:r>
              <a:rPr kumimoji="0" lang="en-US" altLang="zh-CN" sz="1200" b="1" i="0" u="none" strike="noStrike" kern="0" cap="none" spc="-5"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Calibri"/>
              </a:rPr>
              <a:t>1</a:t>
            </a:r>
            <a:r>
              <a:rPr kumimoji="0" lang="zh-CN" altLang="en-US" sz="1200" b="1" i="0" u="none" strike="noStrike" kern="0" cap="none" spc="-5"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Calibri"/>
              </a:rPr>
              <a:t>日</a:t>
            </a:r>
          </a:p>
          <a:p>
            <a:pPr marL="0" marR="0" lvl="0" indent="0" algn="ctr" defTabSz="914400" eaLnBrk="1" fontAlgn="auto" latinLnBrk="0" hangingPunct="1">
              <a:lnSpc>
                <a:spcPct val="100000"/>
              </a:lnSpc>
              <a:spcBef>
                <a:spcPts val="0"/>
              </a:spcBef>
              <a:spcAft>
                <a:spcPts val="0"/>
              </a:spcAft>
              <a:buClrTx/>
              <a:buSzTx/>
              <a:buFontTx/>
              <a:buNone/>
              <a:tabLst/>
              <a:defRPr/>
            </a:pPr>
            <a:r>
              <a:rPr kumimoji="0" sz="1200" b="1" i="0" u="none" strike="noStrike" kern="0" cap="none" spc="-5" normalizeH="0" baseline="0" noProof="0" dirty="0" err="1">
                <a:ln>
                  <a:noFill/>
                </a:ln>
                <a:solidFill>
                  <a:srgbClr val="FFFFFF"/>
                </a:solidFill>
                <a:effectLst/>
                <a:uLnTx/>
                <a:uFillTx/>
                <a:latin typeface="微软雅黑" panose="020B0503020204020204" pitchFamily="34" charset="-122"/>
                <a:ea typeface="微软雅黑" panose="020B0503020204020204" pitchFamily="34" charset="-122"/>
                <a:cs typeface="Calibri"/>
              </a:rPr>
              <a:t>网络安全法</a:t>
            </a:r>
            <a:r>
              <a:rPr kumimoji="0" lang="zh-CN" altLang="en-US" sz="1200" b="1" i="0" u="none" strike="noStrike" kern="0" cap="none" spc="-5"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Calibri"/>
              </a:rPr>
              <a:t>实施</a:t>
            </a:r>
            <a:endParaRPr kumimoji="0" sz="1200" b="1" i="0" u="none" strike="noStrike" kern="0" cap="none" spc="-5"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Calibri"/>
            </a:endParaRPr>
          </a:p>
        </p:txBody>
      </p:sp>
      <p:sp>
        <p:nvSpPr>
          <p:cNvPr id="53" name="object 18">
            <a:extLst>
              <a:ext uri="{FF2B5EF4-FFF2-40B4-BE49-F238E27FC236}">
                <a16:creationId xmlns:a16="http://schemas.microsoft.com/office/drawing/2014/main" id="{5475E3BD-2438-4DD4-A908-2F5ABB19C728}"/>
              </a:ext>
            </a:extLst>
          </p:cNvPr>
          <p:cNvSpPr txBox="1"/>
          <p:nvPr/>
        </p:nvSpPr>
        <p:spPr>
          <a:xfrm>
            <a:off x="1250881" y="2948559"/>
            <a:ext cx="1728215" cy="321310"/>
          </a:xfrm>
          <a:prstGeom prst="rect">
            <a:avLst/>
          </a:prstGeom>
        </p:spPr>
        <p:txBody>
          <a:bodyPr vert="horz" wrap="square" lIns="0" tIns="0" rIns="0" bIns="0" rtlCol="0">
            <a:noAutofit/>
          </a:bodyPr>
          <a:lstStyle/>
          <a:p>
            <a:pPr algn="ctr" fontAlgn="auto">
              <a:spcBef>
                <a:spcPts val="0"/>
              </a:spcBef>
              <a:spcAft>
                <a:spcPts val="0"/>
              </a:spcAft>
            </a:pPr>
            <a:r>
              <a:rPr lang="en-US" altLang="zh-CN" sz="1200" b="1" spc="-5" dirty="0">
                <a:solidFill>
                  <a:srgbClr val="FFFFFF"/>
                </a:solidFill>
                <a:latin typeface="微软雅黑" panose="020B0503020204020204" pitchFamily="34" charset="-122"/>
                <a:ea typeface="微软雅黑" panose="020B0503020204020204" pitchFamily="34" charset="-122"/>
                <a:cs typeface="Calibri"/>
              </a:rPr>
              <a:t>2015</a:t>
            </a:r>
            <a:r>
              <a:rPr lang="en-US" altLang="zh-CN" sz="1200" b="1" dirty="0">
                <a:solidFill>
                  <a:srgbClr val="FFFFFF"/>
                </a:solidFill>
                <a:latin typeface="微软雅黑" panose="020B0503020204020204" pitchFamily="34" charset="-122"/>
                <a:ea typeface="微软雅黑" panose="020B0503020204020204" pitchFamily="34" charset="-122"/>
                <a:cs typeface="Calibri"/>
              </a:rPr>
              <a:t>.</a:t>
            </a:r>
            <a:r>
              <a:rPr lang="en-US" altLang="zh-CN" sz="1200" b="1" spc="-10" dirty="0">
                <a:solidFill>
                  <a:srgbClr val="FFFFFF"/>
                </a:solidFill>
                <a:latin typeface="微软雅黑" panose="020B0503020204020204" pitchFamily="34" charset="-122"/>
                <a:ea typeface="微软雅黑" panose="020B0503020204020204" pitchFamily="34" charset="-122"/>
                <a:cs typeface="Calibri"/>
              </a:rPr>
              <a:t>7</a:t>
            </a:r>
            <a:r>
              <a:rPr lang="en-US" altLang="zh-CN" sz="1200" b="1" dirty="0">
                <a:solidFill>
                  <a:srgbClr val="FFFFFF"/>
                </a:solidFill>
                <a:latin typeface="微软雅黑" panose="020B0503020204020204" pitchFamily="34" charset="-122"/>
                <a:ea typeface="微软雅黑" panose="020B0503020204020204" pitchFamily="34" charset="-122"/>
                <a:cs typeface="Calibri"/>
              </a:rPr>
              <a:t>.7</a:t>
            </a:r>
            <a:endParaRPr lang="zh-CN" altLang="en-US" sz="1200" dirty="0">
              <a:solidFill>
                <a:prstClr val="black"/>
              </a:solidFill>
              <a:latin typeface="微软雅黑" panose="020B0503020204020204" pitchFamily="34" charset="-122"/>
              <a:ea typeface="微软雅黑" panose="020B0503020204020204" pitchFamily="34" charset="-122"/>
              <a:cs typeface="Calibri"/>
            </a:endParaRPr>
          </a:p>
          <a:p>
            <a:pPr algn="ctr" fontAlgn="auto">
              <a:spcBef>
                <a:spcPts val="0"/>
              </a:spcBef>
              <a:spcAft>
                <a:spcPts val="0"/>
              </a:spcAft>
            </a:pPr>
            <a:r>
              <a:rPr lang="zh-CN" altLang="en-US" sz="1200" b="1" spc="-5" dirty="0">
                <a:solidFill>
                  <a:srgbClr val="FFFFFF"/>
                </a:solidFill>
                <a:latin typeface="微软雅黑" panose="020B0503020204020204" pitchFamily="34" charset="-122"/>
                <a:ea typeface="微软雅黑" panose="020B0503020204020204" pitchFamily="34" charset="-122"/>
                <a:cs typeface="+mn-cs"/>
              </a:rPr>
              <a:t>网络安全法草案一审稿</a:t>
            </a:r>
            <a:endParaRPr sz="1200" b="1" spc="-5" dirty="0">
              <a:solidFill>
                <a:srgbClr val="FFFFFF"/>
              </a:solidFill>
              <a:latin typeface="微软雅黑" panose="020B0503020204020204" pitchFamily="34" charset="-122"/>
              <a:ea typeface="微软雅黑" panose="020B0503020204020204" pitchFamily="34" charset="-122"/>
              <a:cs typeface="+mn-cs"/>
            </a:endParaRPr>
          </a:p>
        </p:txBody>
      </p:sp>
      <p:sp>
        <p:nvSpPr>
          <p:cNvPr id="54" name="object 19">
            <a:extLst>
              <a:ext uri="{FF2B5EF4-FFF2-40B4-BE49-F238E27FC236}">
                <a16:creationId xmlns:a16="http://schemas.microsoft.com/office/drawing/2014/main" id="{89F847C5-EC7C-442D-BA47-448515EB047B}"/>
              </a:ext>
            </a:extLst>
          </p:cNvPr>
          <p:cNvSpPr txBox="1"/>
          <p:nvPr/>
        </p:nvSpPr>
        <p:spPr>
          <a:xfrm>
            <a:off x="2354256" y="4334764"/>
            <a:ext cx="1728213" cy="427788"/>
          </a:xfrm>
          <a:prstGeom prst="rect">
            <a:avLst/>
          </a:prstGeom>
        </p:spPr>
        <p:txBody>
          <a:bodyPr vert="horz" wrap="square" lIns="0" tIns="0" rIns="0" bIns="0" rtlCol="0">
            <a:noAutofit/>
          </a:bodyPr>
          <a:lstStyle>
            <a:defPPr>
              <a:defRPr lang="zh-CN"/>
            </a:defPPr>
            <a:lvl1pPr algn="ctr">
              <a:defRPr sz="1200" b="1" spc="-5">
                <a:solidFill>
                  <a:srgbClr val="FFFFFF"/>
                </a:solidFill>
                <a:latin typeface="微软雅黑" panose="020B0503020204020204" pitchFamily="34" charset="-122"/>
                <a:ea typeface="微软雅黑" panose="020B0503020204020204" pitchFamily="34" charset="-122"/>
                <a:cs typeface="Calibri"/>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5"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Calibri"/>
              </a:rPr>
              <a:t>2016.6</a:t>
            </a:r>
            <a:endParaRPr kumimoji="0" lang="zh-CN" altLang="en-US" sz="1200" b="1" i="0" u="none" strike="noStrike" kern="0" cap="none" spc="-5"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Calibri"/>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5"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Calibri"/>
              </a:rPr>
              <a:t>网络安全法草案二审稿</a:t>
            </a:r>
            <a:endParaRPr kumimoji="0" sz="1200" b="1" i="0" u="none" strike="noStrike" kern="0" cap="none" spc="-5"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Calibri"/>
            </a:endParaRPr>
          </a:p>
        </p:txBody>
      </p:sp>
      <p:sp>
        <p:nvSpPr>
          <p:cNvPr id="55" name="object 20">
            <a:extLst>
              <a:ext uri="{FF2B5EF4-FFF2-40B4-BE49-F238E27FC236}">
                <a16:creationId xmlns:a16="http://schemas.microsoft.com/office/drawing/2014/main" id="{84A3DDAF-126A-4F1A-9651-3C76474CD100}"/>
              </a:ext>
            </a:extLst>
          </p:cNvPr>
          <p:cNvSpPr txBox="1"/>
          <p:nvPr/>
        </p:nvSpPr>
        <p:spPr>
          <a:xfrm>
            <a:off x="211515" y="4295406"/>
            <a:ext cx="1691636" cy="507467"/>
          </a:xfrm>
          <a:prstGeom prst="rect">
            <a:avLst/>
          </a:prstGeom>
        </p:spPr>
        <p:txBody>
          <a:bodyPr vert="horz" wrap="square" lIns="0" tIns="0" rIns="0" bIns="0" rtlCol="0">
            <a:noAutofit/>
          </a:bodyPr>
          <a:lstStyle/>
          <a:p>
            <a:pPr marL="12700" marR="12700" algn="ctr" fontAlgn="auto">
              <a:lnSpc>
                <a:spcPct val="96100"/>
              </a:lnSpc>
              <a:spcBef>
                <a:spcPts val="0"/>
              </a:spcBef>
              <a:spcAft>
                <a:spcPts val="0"/>
              </a:spcAft>
            </a:pPr>
            <a:r>
              <a:rPr lang="en-US" altLang="zh-CN" sz="1200" b="1" spc="-10" dirty="0">
                <a:solidFill>
                  <a:srgbClr val="FFFFFF"/>
                </a:solidFill>
                <a:latin typeface="微软雅黑" panose="020B0503020204020204" pitchFamily="34" charset="-122"/>
                <a:ea typeface="微软雅黑" panose="020B0503020204020204" pitchFamily="34" charset="-122"/>
                <a:cs typeface="Calibri"/>
              </a:rPr>
              <a:t>2014.</a:t>
            </a:r>
            <a:r>
              <a:rPr lang="en-US" altLang="zh-CN" sz="1200" b="1" dirty="0">
                <a:solidFill>
                  <a:srgbClr val="FFFFFF"/>
                </a:solidFill>
                <a:latin typeface="微软雅黑" panose="020B0503020204020204" pitchFamily="34" charset="-122"/>
                <a:ea typeface="微软雅黑" panose="020B0503020204020204" pitchFamily="34" charset="-122"/>
                <a:cs typeface="Calibri"/>
              </a:rPr>
              <a:t>2</a:t>
            </a:r>
          </a:p>
          <a:p>
            <a:pPr marL="12700" marR="12700" algn="ctr" fontAlgn="auto">
              <a:lnSpc>
                <a:spcPct val="96100"/>
              </a:lnSpc>
              <a:spcBef>
                <a:spcPts val="0"/>
              </a:spcBef>
              <a:spcAft>
                <a:spcPts val="0"/>
              </a:spcAft>
            </a:pPr>
            <a:r>
              <a:rPr lang="en-US" altLang="zh-CN" sz="1200" b="1" dirty="0">
                <a:solidFill>
                  <a:srgbClr val="FFFFFF"/>
                </a:solidFill>
                <a:latin typeface="微软雅黑" panose="020B0503020204020204" pitchFamily="34" charset="-122"/>
                <a:ea typeface="微软雅黑" panose="020B0503020204020204" pitchFamily="34" charset="-122"/>
                <a:cs typeface="Calibri"/>
              </a:rPr>
              <a:t> </a:t>
            </a:r>
            <a:r>
              <a:rPr lang="zh-CN" altLang="en-US" sz="1200" b="1" dirty="0">
                <a:solidFill>
                  <a:srgbClr val="FFFFFF"/>
                </a:solidFill>
                <a:latin typeface="微软雅黑" panose="020B0503020204020204" pitchFamily="34" charset="-122"/>
                <a:ea typeface="微软雅黑" panose="020B0503020204020204" pitchFamily="34" charset="-122"/>
                <a:cs typeface="Calibri"/>
              </a:rPr>
              <a:t>网络安全法首次在政府工作报告中提及</a:t>
            </a:r>
            <a:endParaRPr sz="1200" dirty="0">
              <a:solidFill>
                <a:prstClr val="black"/>
              </a:solidFill>
              <a:latin typeface="微软雅黑" panose="020B0503020204020204" pitchFamily="34" charset="-122"/>
              <a:ea typeface="微软雅黑" panose="020B0503020204020204" pitchFamily="34" charset="-122"/>
              <a:cs typeface="Calibri"/>
            </a:endParaRPr>
          </a:p>
        </p:txBody>
      </p:sp>
      <p:sp>
        <p:nvSpPr>
          <p:cNvPr id="56" name="object 21">
            <a:extLst>
              <a:ext uri="{FF2B5EF4-FFF2-40B4-BE49-F238E27FC236}">
                <a16:creationId xmlns:a16="http://schemas.microsoft.com/office/drawing/2014/main" id="{67FA3F68-815D-4419-B206-0DCB9FF4BF7A}"/>
              </a:ext>
            </a:extLst>
          </p:cNvPr>
          <p:cNvSpPr txBox="1">
            <a:spLocks/>
          </p:cNvSpPr>
          <p:nvPr/>
        </p:nvSpPr>
        <p:spPr>
          <a:xfrm>
            <a:off x="233944" y="1271522"/>
            <a:ext cx="6083729" cy="569976"/>
          </a:xfrm>
          <a:prstGeom prst="rect">
            <a:avLst/>
          </a:prstGeom>
        </p:spPr>
        <p:txBody>
          <a:bodyPr vert="horz" wrap="square" lIns="0" tIns="147023" rIns="0" bIns="0" rtlCol="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lnSpc>
                <a:spcPct val="100000"/>
              </a:lnSpc>
              <a:spcAft>
                <a:spcPts val="0"/>
              </a:spcAft>
            </a:pPr>
            <a:r>
              <a:rPr lang="zh-CN" altLang="en-US" sz="2400" b="1" dirty="0">
                <a:latin typeface="微软雅黑" panose="020B0503020204020204" pitchFamily="34" charset="-122"/>
                <a:ea typeface="微软雅黑" panose="020B0503020204020204" pitchFamily="34" charset="-122"/>
                <a:cs typeface="微软雅黑"/>
              </a:rPr>
              <a:t>网络安全法的背景和历程</a:t>
            </a:r>
            <a:endParaRPr lang="zh-CN" altLang="en-US" sz="2400" dirty="0">
              <a:latin typeface="微软雅黑" panose="020B0503020204020204" pitchFamily="34" charset="-122"/>
              <a:ea typeface="微软雅黑" panose="020B0503020204020204" pitchFamily="34" charset="-122"/>
              <a:cs typeface="微软雅黑"/>
            </a:endParaRPr>
          </a:p>
        </p:txBody>
      </p:sp>
      <p:sp>
        <p:nvSpPr>
          <p:cNvPr id="59" name="object 24">
            <a:extLst>
              <a:ext uri="{FF2B5EF4-FFF2-40B4-BE49-F238E27FC236}">
                <a16:creationId xmlns:a16="http://schemas.microsoft.com/office/drawing/2014/main" id="{587FE9D9-0839-4013-BD44-24B9B140533F}"/>
              </a:ext>
            </a:extLst>
          </p:cNvPr>
          <p:cNvSpPr/>
          <p:nvPr/>
        </p:nvSpPr>
        <p:spPr>
          <a:xfrm>
            <a:off x="120073" y="3536188"/>
            <a:ext cx="9107424" cy="584707"/>
          </a:xfrm>
          <a:custGeom>
            <a:avLst/>
            <a:gdLst/>
            <a:ahLst/>
            <a:cxnLst/>
            <a:rect l="l" t="t" r="r" b="b"/>
            <a:pathLst>
              <a:path w="9107424" h="719327">
                <a:moveTo>
                  <a:pt x="8747760" y="0"/>
                </a:moveTo>
                <a:lnTo>
                  <a:pt x="8747760" y="179831"/>
                </a:lnTo>
                <a:lnTo>
                  <a:pt x="0" y="179831"/>
                </a:lnTo>
                <a:lnTo>
                  <a:pt x="0" y="539495"/>
                </a:lnTo>
                <a:lnTo>
                  <a:pt x="8747760" y="539495"/>
                </a:lnTo>
                <a:lnTo>
                  <a:pt x="8747760" y="719327"/>
                </a:lnTo>
                <a:lnTo>
                  <a:pt x="9107424" y="359663"/>
                </a:lnTo>
                <a:lnTo>
                  <a:pt x="8747760" y="0"/>
                </a:lnTo>
                <a:close/>
              </a:path>
            </a:pathLst>
          </a:custGeom>
          <a:solidFill>
            <a:srgbClr val="0D637B"/>
          </a:solidFill>
        </p:spPr>
        <p:txBody>
          <a:bodyPr wrap="square" lIns="0" tIns="0" rIns="0" bIns="0" rtlCol="0">
            <a:noAutofit/>
          </a:bodyPr>
          <a:lstStyle/>
          <a:p>
            <a:pPr fontAlgn="auto">
              <a:spcBef>
                <a:spcPts val="0"/>
              </a:spcBef>
              <a:spcAft>
                <a:spcPts val="0"/>
              </a:spcAft>
            </a:pPr>
            <a:endParaRPr>
              <a:solidFill>
                <a:prstClr val="black"/>
              </a:solidFill>
              <a:latin typeface="Calibri"/>
              <a:ea typeface="+mn-ea"/>
              <a:cs typeface="+mn-cs"/>
            </a:endParaRPr>
          </a:p>
        </p:txBody>
      </p:sp>
      <p:sp>
        <p:nvSpPr>
          <p:cNvPr id="60" name="object 25">
            <a:extLst>
              <a:ext uri="{FF2B5EF4-FFF2-40B4-BE49-F238E27FC236}">
                <a16:creationId xmlns:a16="http://schemas.microsoft.com/office/drawing/2014/main" id="{4A136B3E-240D-471D-BD22-C3EEBD243AC3}"/>
              </a:ext>
            </a:extLst>
          </p:cNvPr>
          <p:cNvSpPr/>
          <p:nvPr/>
        </p:nvSpPr>
        <p:spPr>
          <a:xfrm>
            <a:off x="120073" y="3468624"/>
            <a:ext cx="9107424" cy="719327"/>
          </a:xfrm>
          <a:custGeom>
            <a:avLst/>
            <a:gdLst/>
            <a:ahLst/>
            <a:cxnLst/>
            <a:rect l="l" t="t" r="r" b="b"/>
            <a:pathLst>
              <a:path w="9107424" h="719327">
                <a:moveTo>
                  <a:pt x="0" y="179831"/>
                </a:moveTo>
                <a:lnTo>
                  <a:pt x="8747760" y="179831"/>
                </a:lnTo>
                <a:lnTo>
                  <a:pt x="8747760" y="0"/>
                </a:lnTo>
                <a:lnTo>
                  <a:pt x="9107424" y="359663"/>
                </a:lnTo>
                <a:lnTo>
                  <a:pt x="8747760" y="719327"/>
                </a:lnTo>
                <a:lnTo>
                  <a:pt x="8747760" y="539495"/>
                </a:lnTo>
                <a:lnTo>
                  <a:pt x="0" y="539495"/>
                </a:lnTo>
                <a:lnTo>
                  <a:pt x="0" y="179831"/>
                </a:lnTo>
                <a:close/>
              </a:path>
            </a:pathLst>
          </a:custGeom>
          <a:ln w="24383">
            <a:solidFill>
              <a:srgbClr val="074658"/>
            </a:solidFill>
          </a:ln>
        </p:spPr>
        <p:txBody>
          <a:bodyPr wrap="square" lIns="0" tIns="0" rIns="0" bIns="0" rtlCol="0">
            <a:noAutofit/>
          </a:bodyPr>
          <a:lstStyle/>
          <a:p>
            <a:pPr fontAlgn="auto">
              <a:spcBef>
                <a:spcPts val="0"/>
              </a:spcBef>
              <a:spcAft>
                <a:spcPts val="0"/>
              </a:spcAft>
            </a:pPr>
            <a:endParaRPr>
              <a:solidFill>
                <a:prstClr val="black"/>
              </a:solidFill>
              <a:latin typeface="Calibri"/>
              <a:ea typeface="+mn-ea"/>
              <a:cs typeface="+mn-cs"/>
            </a:endParaRPr>
          </a:p>
        </p:txBody>
      </p:sp>
      <p:sp>
        <p:nvSpPr>
          <p:cNvPr id="61" name="object 26">
            <a:extLst>
              <a:ext uri="{FF2B5EF4-FFF2-40B4-BE49-F238E27FC236}">
                <a16:creationId xmlns:a16="http://schemas.microsoft.com/office/drawing/2014/main" id="{A02DF750-B5BE-4D63-B265-B32D3BEA372C}"/>
              </a:ext>
            </a:extLst>
          </p:cNvPr>
          <p:cNvSpPr/>
          <p:nvPr/>
        </p:nvSpPr>
        <p:spPr>
          <a:xfrm>
            <a:off x="1068000" y="3959352"/>
            <a:ext cx="0" cy="321310"/>
          </a:xfrm>
          <a:custGeom>
            <a:avLst/>
            <a:gdLst/>
            <a:ahLst/>
            <a:cxnLst/>
            <a:rect l="l" t="t" r="r" b="b"/>
            <a:pathLst>
              <a:path h="321310">
                <a:moveTo>
                  <a:pt x="0" y="0"/>
                </a:moveTo>
                <a:lnTo>
                  <a:pt x="0" y="321310"/>
                </a:lnTo>
              </a:path>
            </a:pathLst>
          </a:custGeom>
          <a:ln w="18288">
            <a:solidFill>
              <a:srgbClr val="0A627B"/>
            </a:solidFill>
          </a:ln>
        </p:spPr>
        <p:txBody>
          <a:bodyPr wrap="square" lIns="0" tIns="0" rIns="0" bIns="0" rtlCol="0">
            <a:noAutofit/>
          </a:bodyPr>
          <a:lstStyle/>
          <a:p>
            <a:pPr fontAlgn="auto">
              <a:spcBef>
                <a:spcPts val="0"/>
              </a:spcBef>
              <a:spcAft>
                <a:spcPts val="0"/>
              </a:spcAft>
            </a:pPr>
            <a:endParaRPr>
              <a:solidFill>
                <a:prstClr val="black"/>
              </a:solidFill>
              <a:latin typeface="Calibri"/>
              <a:ea typeface="+mn-ea"/>
              <a:cs typeface="+mn-cs"/>
            </a:endParaRPr>
          </a:p>
        </p:txBody>
      </p:sp>
      <p:sp>
        <p:nvSpPr>
          <p:cNvPr id="62" name="object 27">
            <a:extLst>
              <a:ext uri="{FF2B5EF4-FFF2-40B4-BE49-F238E27FC236}">
                <a16:creationId xmlns:a16="http://schemas.microsoft.com/office/drawing/2014/main" id="{C3C2D516-9D7C-4704-922E-ED88682C0015}"/>
              </a:ext>
            </a:extLst>
          </p:cNvPr>
          <p:cNvSpPr/>
          <p:nvPr/>
        </p:nvSpPr>
        <p:spPr>
          <a:xfrm>
            <a:off x="2101273" y="3429000"/>
            <a:ext cx="0" cy="321310"/>
          </a:xfrm>
          <a:custGeom>
            <a:avLst/>
            <a:gdLst/>
            <a:ahLst/>
            <a:cxnLst/>
            <a:rect l="l" t="t" r="r" b="b"/>
            <a:pathLst>
              <a:path h="321310">
                <a:moveTo>
                  <a:pt x="0" y="0"/>
                </a:moveTo>
                <a:lnTo>
                  <a:pt x="0" y="321310"/>
                </a:lnTo>
              </a:path>
            </a:pathLst>
          </a:custGeom>
          <a:ln w="18288">
            <a:solidFill>
              <a:srgbClr val="0A627B"/>
            </a:solidFill>
          </a:ln>
        </p:spPr>
        <p:txBody>
          <a:bodyPr wrap="square" lIns="0" tIns="0" rIns="0" bIns="0" rtlCol="0">
            <a:noAutofit/>
          </a:bodyPr>
          <a:lstStyle/>
          <a:p>
            <a:pPr fontAlgn="auto">
              <a:spcBef>
                <a:spcPts val="0"/>
              </a:spcBef>
              <a:spcAft>
                <a:spcPts val="0"/>
              </a:spcAft>
            </a:pPr>
            <a:endParaRPr>
              <a:solidFill>
                <a:prstClr val="black"/>
              </a:solidFill>
              <a:latin typeface="Calibri"/>
              <a:ea typeface="+mn-ea"/>
              <a:cs typeface="+mn-cs"/>
            </a:endParaRPr>
          </a:p>
        </p:txBody>
      </p:sp>
      <p:sp>
        <p:nvSpPr>
          <p:cNvPr id="63" name="object 28">
            <a:extLst>
              <a:ext uri="{FF2B5EF4-FFF2-40B4-BE49-F238E27FC236}">
                <a16:creationId xmlns:a16="http://schemas.microsoft.com/office/drawing/2014/main" id="{EB592D19-5FD0-48F5-ABA0-378FC6604D9C}"/>
              </a:ext>
            </a:extLst>
          </p:cNvPr>
          <p:cNvSpPr/>
          <p:nvPr/>
        </p:nvSpPr>
        <p:spPr>
          <a:xfrm>
            <a:off x="3180265" y="4026408"/>
            <a:ext cx="0" cy="321310"/>
          </a:xfrm>
          <a:custGeom>
            <a:avLst/>
            <a:gdLst/>
            <a:ahLst/>
            <a:cxnLst/>
            <a:rect l="l" t="t" r="r" b="b"/>
            <a:pathLst>
              <a:path h="321310">
                <a:moveTo>
                  <a:pt x="0" y="0"/>
                </a:moveTo>
                <a:lnTo>
                  <a:pt x="0" y="321310"/>
                </a:lnTo>
              </a:path>
            </a:pathLst>
          </a:custGeom>
          <a:ln w="18288">
            <a:solidFill>
              <a:srgbClr val="0A627B"/>
            </a:solidFill>
          </a:ln>
        </p:spPr>
        <p:txBody>
          <a:bodyPr wrap="square" lIns="0" tIns="0" rIns="0" bIns="0" rtlCol="0">
            <a:noAutofit/>
          </a:bodyPr>
          <a:lstStyle/>
          <a:p>
            <a:pPr fontAlgn="auto">
              <a:spcBef>
                <a:spcPts val="0"/>
              </a:spcBef>
              <a:spcAft>
                <a:spcPts val="0"/>
              </a:spcAft>
            </a:pPr>
            <a:endParaRPr>
              <a:solidFill>
                <a:prstClr val="black"/>
              </a:solidFill>
              <a:latin typeface="Calibri"/>
              <a:ea typeface="+mn-ea"/>
              <a:cs typeface="+mn-cs"/>
            </a:endParaRPr>
          </a:p>
        </p:txBody>
      </p:sp>
      <p:sp>
        <p:nvSpPr>
          <p:cNvPr id="64" name="object 29">
            <a:extLst>
              <a:ext uri="{FF2B5EF4-FFF2-40B4-BE49-F238E27FC236}">
                <a16:creationId xmlns:a16="http://schemas.microsoft.com/office/drawing/2014/main" id="{800F23DF-7545-441D-9227-60F56F0E09EA}"/>
              </a:ext>
            </a:extLst>
          </p:cNvPr>
          <p:cNvSpPr/>
          <p:nvPr/>
        </p:nvSpPr>
        <p:spPr>
          <a:xfrm>
            <a:off x="4743888" y="3398521"/>
            <a:ext cx="0" cy="321310"/>
          </a:xfrm>
          <a:custGeom>
            <a:avLst/>
            <a:gdLst/>
            <a:ahLst/>
            <a:cxnLst/>
            <a:rect l="l" t="t" r="r" b="b"/>
            <a:pathLst>
              <a:path h="321310">
                <a:moveTo>
                  <a:pt x="0" y="0"/>
                </a:moveTo>
                <a:lnTo>
                  <a:pt x="0" y="321310"/>
                </a:lnTo>
              </a:path>
            </a:pathLst>
          </a:custGeom>
          <a:ln w="18288">
            <a:solidFill>
              <a:srgbClr val="0A627B"/>
            </a:solidFill>
          </a:ln>
        </p:spPr>
        <p:txBody>
          <a:bodyPr wrap="square" lIns="0" tIns="0" rIns="0" bIns="0" rtlCol="0">
            <a:noAutofit/>
          </a:bodyPr>
          <a:lstStyle/>
          <a:p>
            <a:pPr fontAlgn="auto">
              <a:spcBef>
                <a:spcPts val="0"/>
              </a:spcBef>
              <a:spcAft>
                <a:spcPts val="0"/>
              </a:spcAft>
            </a:pPr>
            <a:endParaRPr>
              <a:solidFill>
                <a:prstClr val="black"/>
              </a:solidFill>
              <a:latin typeface="Calibri"/>
              <a:ea typeface="+mn-ea"/>
              <a:cs typeface="+mn-cs"/>
            </a:endParaRPr>
          </a:p>
        </p:txBody>
      </p:sp>
      <p:sp>
        <p:nvSpPr>
          <p:cNvPr id="65" name="object 30">
            <a:extLst>
              <a:ext uri="{FF2B5EF4-FFF2-40B4-BE49-F238E27FC236}">
                <a16:creationId xmlns:a16="http://schemas.microsoft.com/office/drawing/2014/main" id="{633C3920-18B1-4441-A800-DF516CDFB884}"/>
              </a:ext>
            </a:extLst>
          </p:cNvPr>
          <p:cNvSpPr/>
          <p:nvPr/>
        </p:nvSpPr>
        <p:spPr>
          <a:xfrm>
            <a:off x="6130728" y="3977640"/>
            <a:ext cx="0" cy="321310"/>
          </a:xfrm>
          <a:custGeom>
            <a:avLst/>
            <a:gdLst/>
            <a:ahLst/>
            <a:cxnLst/>
            <a:rect l="l" t="t" r="r" b="b"/>
            <a:pathLst>
              <a:path h="321310">
                <a:moveTo>
                  <a:pt x="0" y="0"/>
                </a:moveTo>
                <a:lnTo>
                  <a:pt x="0" y="321310"/>
                </a:lnTo>
              </a:path>
            </a:pathLst>
          </a:custGeom>
          <a:ln w="18288">
            <a:solidFill>
              <a:srgbClr val="0A627B"/>
            </a:solidFill>
          </a:ln>
        </p:spPr>
        <p:txBody>
          <a:bodyPr wrap="square" lIns="0" tIns="0" rIns="0" bIns="0" rtlCol="0">
            <a:noAutofit/>
          </a:bodyPr>
          <a:lstStyle/>
          <a:p>
            <a:pPr fontAlgn="auto">
              <a:spcBef>
                <a:spcPts val="0"/>
              </a:spcBef>
              <a:spcAft>
                <a:spcPts val="0"/>
              </a:spcAft>
            </a:pPr>
            <a:endParaRPr>
              <a:solidFill>
                <a:prstClr val="black"/>
              </a:solidFill>
              <a:latin typeface="Calibri"/>
              <a:ea typeface="+mn-ea"/>
              <a:cs typeface="+mn-cs"/>
            </a:endParaRPr>
          </a:p>
        </p:txBody>
      </p:sp>
      <p:sp>
        <p:nvSpPr>
          <p:cNvPr id="66" name="object 31">
            <a:extLst>
              <a:ext uri="{FF2B5EF4-FFF2-40B4-BE49-F238E27FC236}">
                <a16:creationId xmlns:a16="http://schemas.microsoft.com/office/drawing/2014/main" id="{AFB7D182-7263-4077-93EC-76925C7C9DE0}"/>
              </a:ext>
            </a:extLst>
          </p:cNvPr>
          <p:cNvSpPr/>
          <p:nvPr/>
        </p:nvSpPr>
        <p:spPr>
          <a:xfrm>
            <a:off x="7788841" y="3429000"/>
            <a:ext cx="0" cy="321310"/>
          </a:xfrm>
          <a:custGeom>
            <a:avLst/>
            <a:gdLst/>
            <a:ahLst/>
            <a:cxnLst/>
            <a:rect l="l" t="t" r="r" b="b"/>
            <a:pathLst>
              <a:path h="321310">
                <a:moveTo>
                  <a:pt x="0" y="0"/>
                </a:moveTo>
                <a:lnTo>
                  <a:pt x="0" y="321310"/>
                </a:lnTo>
              </a:path>
            </a:pathLst>
          </a:custGeom>
          <a:ln w="18288">
            <a:solidFill>
              <a:srgbClr val="0A627B"/>
            </a:solidFill>
          </a:ln>
        </p:spPr>
        <p:txBody>
          <a:bodyPr wrap="square" lIns="0" tIns="0" rIns="0" bIns="0" rtlCol="0">
            <a:noAutofit/>
          </a:bodyPr>
          <a:lstStyle/>
          <a:p>
            <a:pPr fontAlgn="auto">
              <a:spcBef>
                <a:spcPts val="0"/>
              </a:spcBef>
              <a:spcAft>
                <a:spcPts val="0"/>
              </a:spcAft>
            </a:pPr>
            <a:endParaRPr>
              <a:solidFill>
                <a:prstClr val="black"/>
              </a:solidFill>
              <a:latin typeface="Calibri"/>
              <a:ea typeface="+mn-ea"/>
              <a:cs typeface="+mn-cs"/>
            </a:endParaRPr>
          </a:p>
        </p:txBody>
      </p:sp>
      <p:sp>
        <p:nvSpPr>
          <p:cNvPr id="70" name="object 21">
            <a:extLst>
              <a:ext uri="{FF2B5EF4-FFF2-40B4-BE49-F238E27FC236}">
                <a16:creationId xmlns:a16="http://schemas.microsoft.com/office/drawing/2014/main" id="{B3F23F00-DC30-4613-ACAA-0A28BD8D88AC}"/>
              </a:ext>
            </a:extLst>
          </p:cNvPr>
          <p:cNvSpPr txBox="1">
            <a:spLocks/>
          </p:cNvSpPr>
          <p:nvPr/>
        </p:nvSpPr>
        <p:spPr>
          <a:xfrm>
            <a:off x="2400299" y="5815077"/>
            <a:ext cx="4687177" cy="569976"/>
          </a:xfrm>
          <a:prstGeom prst="rect">
            <a:avLst/>
          </a:prstGeom>
        </p:spPr>
        <p:txBody>
          <a:bodyPr vert="horz" wrap="square" lIns="0" tIns="147023" rIns="0" bIns="0" rtlCol="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lnSpc>
                <a:spcPct val="100000"/>
              </a:lnSpc>
              <a:spcAft>
                <a:spcPts val="0"/>
              </a:spcAft>
            </a:pPr>
            <a:r>
              <a:rPr lang="zh-CN" altLang="en-US" sz="2400" b="1" dirty="0">
                <a:solidFill>
                  <a:srgbClr val="FF3300"/>
                </a:solidFill>
                <a:latin typeface="微软雅黑" panose="020B0503020204020204" pitchFamily="34" charset="-122"/>
                <a:ea typeface="微软雅黑" panose="020B0503020204020204" pitchFamily="34" charset="-122"/>
                <a:cs typeface="微软雅黑"/>
              </a:rPr>
              <a:t>没有网络安全就没有国家安全</a:t>
            </a:r>
            <a:endParaRPr lang="zh-CN" altLang="en-US" sz="2400" dirty="0">
              <a:solidFill>
                <a:srgbClr val="FF3300"/>
              </a:solidFill>
              <a:latin typeface="微软雅黑" panose="020B0503020204020204" pitchFamily="34" charset="-122"/>
              <a:ea typeface="微软雅黑" panose="020B0503020204020204" pitchFamily="34" charset="-122"/>
              <a:cs typeface="微软雅黑"/>
            </a:endParaRPr>
          </a:p>
        </p:txBody>
      </p:sp>
    </p:spTree>
    <p:extLst>
      <p:ext uri="{BB962C8B-B14F-4D97-AF65-F5344CB8AC3E}">
        <p14:creationId xmlns:p14="http://schemas.microsoft.com/office/powerpoint/2010/main" val="34238342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F50ABB12-F38D-4C85-8FA2-C095C8CCB1F6}"/>
              </a:ext>
            </a:extLst>
          </p:cNvPr>
          <p:cNvSpPr txBox="1">
            <a:spLocks noGrp="1"/>
          </p:cNvSpPr>
          <p:nvPr>
            <p:ph type="title"/>
          </p:nvPr>
        </p:nvSpPr>
        <p:spPr>
          <a:xfrm>
            <a:off x="363285" y="73419"/>
            <a:ext cx="8647224" cy="923538"/>
          </a:xfrm>
          <a:prstGeom prst="rect">
            <a:avLst/>
          </a:prstGeom>
        </p:spPr>
        <p:txBody>
          <a:bodyPr vert="horz" wrap="square" lIns="0" tIns="147023" rIns="0" bIns="0" rtlCol="0">
            <a:noAutofit/>
          </a:bodyPr>
          <a:lstStyle/>
          <a:p>
            <a:pPr marL="448945">
              <a:lnSpc>
                <a:spcPct val="100000"/>
              </a:lnSpc>
            </a:pPr>
            <a:r>
              <a:rPr lang="en-US" altLang="zh-CN" sz="3200" b="1" dirty="0" smtClean="0">
                <a:latin typeface="微软雅黑 Light" panose="020B0502040204020203" pitchFamily="34" charset="-122"/>
                <a:ea typeface="微软雅黑 Light" panose="020B0502040204020203" pitchFamily="34" charset="-122"/>
                <a:cs typeface="微软雅黑"/>
              </a:rPr>
              <a:t>15.3  </a:t>
            </a:r>
            <a:r>
              <a:rPr lang="zh-CN" altLang="en-US" sz="3200" b="1" dirty="0">
                <a:latin typeface="微软雅黑 Light" panose="020B0502040204020203" pitchFamily="34" charset="-122"/>
                <a:ea typeface="微软雅黑 Light" panose="020B0502040204020203" pitchFamily="34" charset="-122"/>
                <a:cs typeface="微软雅黑"/>
              </a:rPr>
              <a:t>网络安全法：网络领域的基本法</a:t>
            </a:r>
            <a:endParaRPr sz="3200" dirty="0">
              <a:latin typeface="微软雅黑 Light" panose="020B0502040204020203" pitchFamily="34" charset="-122"/>
              <a:ea typeface="微软雅黑 Light" panose="020B0502040204020203" pitchFamily="34" charset="-122"/>
              <a:cs typeface="微软雅黑"/>
            </a:endParaRPr>
          </a:p>
        </p:txBody>
      </p:sp>
      <p:sp>
        <p:nvSpPr>
          <p:cNvPr id="7" name="矩形 6">
            <a:extLst>
              <a:ext uri="{FF2B5EF4-FFF2-40B4-BE49-F238E27FC236}">
                <a16:creationId xmlns:a16="http://schemas.microsoft.com/office/drawing/2014/main" id="{850A0737-37F7-4C93-8669-1492AEEFD15E}"/>
              </a:ext>
            </a:extLst>
          </p:cNvPr>
          <p:cNvSpPr/>
          <p:nvPr/>
        </p:nvSpPr>
        <p:spPr>
          <a:xfrm>
            <a:off x="663070" y="3171702"/>
            <a:ext cx="7642730" cy="1446990"/>
          </a:xfrm>
          <a:prstGeom prst="rect">
            <a:avLst/>
          </a:prstGeom>
          <a:solidFill>
            <a:schemeClr val="bg2">
              <a:lumMod val="2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121944" tIns="60972" rIns="121944" bIns="60972" rtlCol="0" anchor="ctr" anchorCtr="0"/>
          <a:lstStyle/>
          <a:p>
            <a:pPr>
              <a:lnSpc>
                <a:spcPct val="125000"/>
              </a:lnSpc>
            </a:pPr>
            <a:r>
              <a:rPr lang="zh-CN" altLang="en-US" sz="1200" dirty="0">
                <a:solidFill>
                  <a:srgbClr val="FFFF00"/>
                </a:solidFill>
                <a:latin typeface="微软雅黑" pitchFamily="34" charset="-122"/>
                <a:ea typeface="微软雅黑" pitchFamily="34" charset="-122"/>
              </a:rPr>
              <a:t>总体牵头</a:t>
            </a:r>
            <a:r>
              <a:rPr lang="zh-CN" altLang="en-US" sz="1200" dirty="0">
                <a:solidFill>
                  <a:prstClr val="white"/>
                </a:solidFill>
                <a:latin typeface="微软雅黑" pitchFamily="34" charset="-122"/>
                <a:ea typeface="微软雅黑" pitchFamily="34" charset="-122"/>
              </a:rPr>
              <a:t>：中央网信办总体牵头</a:t>
            </a:r>
            <a:endParaRPr lang="en-US" altLang="zh-CN" sz="1200" dirty="0">
              <a:solidFill>
                <a:prstClr val="white"/>
              </a:solidFill>
              <a:latin typeface="微软雅黑" pitchFamily="34" charset="-122"/>
              <a:ea typeface="微软雅黑" pitchFamily="34" charset="-122"/>
            </a:endParaRPr>
          </a:p>
          <a:p>
            <a:pPr>
              <a:lnSpc>
                <a:spcPct val="125000"/>
              </a:lnSpc>
            </a:pPr>
            <a:r>
              <a:rPr lang="zh-CN" altLang="en-US" sz="1200" dirty="0">
                <a:solidFill>
                  <a:srgbClr val="FFFF00"/>
                </a:solidFill>
                <a:latin typeface="微软雅黑" pitchFamily="34" charset="-122"/>
                <a:ea typeface="微软雅黑" pitchFamily="34" charset="-122"/>
              </a:rPr>
              <a:t>监管单位</a:t>
            </a:r>
            <a:r>
              <a:rPr lang="zh-CN" altLang="en-US" sz="1200" dirty="0">
                <a:solidFill>
                  <a:prstClr val="white"/>
                </a:solidFill>
                <a:latin typeface="微软雅黑" pitchFamily="34" charset="-122"/>
                <a:ea typeface="微软雅黑" pitchFamily="34" charset="-122"/>
              </a:rPr>
              <a:t>：公安</a:t>
            </a:r>
            <a:r>
              <a:rPr lang="en-US" altLang="zh-CN" sz="1200" dirty="0">
                <a:solidFill>
                  <a:prstClr val="white"/>
                </a:solidFill>
                <a:latin typeface="微软雅黑" pitchFamily="34" charset="-122"/>
                <a:ea typeface="微软雅黑" pitchFamily="34" charset="-122"/>
              </a:rPr>
              <a:t>/</a:t>
            </a:r>
            <a:r>
              <a:rPr lang="zh-CN" altLang="en-US" sz="1200" dirty="0">
                <a:solidFill>
                  <a:prstClr val="white"/>
                </a:solidFill>
                <a:latin typeface="微软雅黑" pitchFamily="34" charset="-122"/>
                <a:ea typeface="微软雅黑" pitchFamily="34" charset="-122"/>
              </a:rPr>
              <a:t>工信</a:t>
            </a:r>
            <a:r>
              <a:rPr lang="en-US" altLang="zh-CN" sz="1200" dirty="0">
                <a:solidFill>
                  <a:prstClr val="white"/>
                </a:solidFill>
                <a:latin typeface="微软雅黑" pitchFamily="34" charset="-122"/>
                <a:ea typeface="微软雅黑" pitchFamily="34" charset="-122"/>
              </a:rPr>
              <a:t>/</a:t>
            </a:r>
            <a:r>
              <a:rPr lang="zh-CN" altLang="en-US" sz="1200" dirty="0">
                <a:solidFill>
                  <a:prstClr val="white"/>
                </a:solidFill>
                <a:latin typeface="微软雅黑" pitchFamily="34" charset="-122"/>
                <a:ea typeface="微软雅黑" pitchFamily="34" charset="-122"/>
              </a:rPr>
              <a:t>广电</a:t>
            </a:r>
            <a:r>
              <a:rPr lang="en-US" altLang="zh-CN" sz="1200" dirty="0">
                <a:solidFill>
                  <a:prstClr val="white"/>
                </a:solidFill>
                <a:latin typeface="微软雅黑" pitchFamily="34" charset="-122"/>
                <a:ea typeface="微软雅黑" pitchFamily="34" charset="-122"/>
              </a:rPr>
              <a:t>/</a:t>
            </a:r>
            <a:r>
              <a:rPr lang="zh-CN" altLang="en-US" sz="1200" dirty="0">
                <a:solidFill>
                  <a:prstClr val="white"/>
                </a:solidFill>
                <a:latin typeface="微软雅黑" pitchFamily="34" charset="-122"/>
                <a:ea typeface="微软雅黑" pitchFamily="34" charset="-122"/>
              </a:rPr>
              <a:t>国办（非密领域管理指导监管检查）</a:t>
            </a:r>
          </a:p>
          <a:p>
            <a:pPr>
              <a:lnSpc>
                <a:spcPct val="125000"/>
              </a:lnSpc>
            </a:pPr>
            <a:r>
              <a:rPr lang="zh-CN" altLang="en-US" sz="1200" dirty="0">
                <a:solidFill>
                  <a:prstClr val="white"/>
                </a:solidFill>
                <a:latin typeface="微软雅黑" pitchFamily="34" charset="-122"/>
                <a:ea typeface="微软雅黑" pitchFamily="34" charset="-122"/>
              </a:rPr>
              <a:t>                 国</a:t>
            </a:r>
            <a:r>
              <a:rPr lang="en-US" altLang="zh-CN" sz="1200" dirty="0">
                <a:solidFill>
                  <a:prstClr val="white"/>
                </a:solidFill>
                <a:latin typeface="微软雅黑" pitchFamily="34" charset="-122"/>
                <a:ea typeface="微软雅黑" pitchFamily="34" charset="-122"/>
              </a:rPr>
              <a:t>M/</a:t>
            </a:r>
            <a:r>
              <a:rPr lang="zh-CN" altLang="en-US" sz="1200" dirty="0">
                <a:solidFill>
                  <a:prstClr val="white"/>
                </a:solidFill>
                <a:latin typeface="微软雅黑" pitchFamily="34" charset="-122"/>
                <a:ea typeface="微软雅黑" pitchFamily="34" charset="-122"/>
              </a:rPr>
              <a:t>国</a:t>
            </a:r>
            <a:r>
              <a:rPr lang="en-US" altLang="zh-CN" sz="1200" dirty="0">
                <a:solidFill>
                  <a:prstClr val="white"/>
                </a:solidFill>
                <a:latin typeface="微软雅黑" pitchFamily="34" charset="-122"/>
                <a:ea typeface="微软雅黑" pitchFamily="34" charset="-122"/>
              </a:rPr>
              <a:t>A/</a:t>
            </a:r>
            <a:r>
              <a:rPr lang="zh-CN" altLang="en-US" sz="1200" dirty="0">
                <a:solidFill>
                  <a:prstClr val="white"/>
                </a:solidFill>
                <a:latin typeface="微软雅黑" pitchFamily="34" charset="-122"/>
                <a:ea typeface="微软雅黑" pitchFamily="34" charset="-122"/>
              </a:rPr>
              <a:t>保</a:t>
            </a:r>
            <a:r>
              <a:rPr lang="en-US" altLang="zh-CN" sz="1200" dirty="0">
                <a:solidFill>
                  <a:prstClr val="white"/>
                </a:solidFill>
                <a:latin typeface="微软雅黑" pitchFamily="34" charset="-122"/>
                <a:ea typeface="微软雅黑" pitchFamily="34" charset="-122"/>
              </a:rPr>
              <a:t>M/</a:t>
            </a:r>
            <a:r>
              <a:rPr lang="zh-CN" altLang="en-US" sz="1200" dirty="0">
                <a:solidFill>
                  <a:prstClr val="white"/>
                </a:solidFill>
                <a:latin typeface="微软雅黑" pitchFamily="34" charset="-122"/>
                <a:ea typeface="微软雅黑" pitchFamily="34" charset="-122"/>
              </a:rPr>
              <a:t>机要</a:t>
            </a:r>
            <a:r>
              <a:rPr lang="en-US" altLang="zh-CN" sz="1200" dirty="0">
                <a:solidFill>
                  <a:prstClr val="white"/>
                </a:solidFill>
                <a:latin typeface="微软雅黑" pitchFamily="34" charset="-122"/>
                <a:ea typeface="微软雅黑" pitchFamily="34" charset="-122"/>
              </a:rPr>
              <a:t>/</a:t>
            </a:r>
            <a:r>
              <a:rPr lang="zh-CN" altLang="en-US" sz="1200" dirty="0">
                <a:solidFill>
                  <a:prstClr val="white"/>
                </a:solidFill>
                <a:latin typeface="微软雅黑" pitchFamily="34" charset="-122"/>
                <a:ea typeface="微软雅黑" pitchFamily="34" charset="-122"/>
              </a:rPr>
              <a:t>中</a:t>
            </a:r>
            <a:r>
              <a:rPr lang="en-US" altLang="zh-CN" sz="1200" dirty="0">
                <a:solidFill>
                  <a:prstClr val="white"/>
                </a:solidFill>
                <a:latin typeface="微软雅黑" pitchFamily="34" charset="-122"/>
                <a:ea typeface="微软雅黑" pitchFamily="34" charset="-122"/>
              </a:rPr>
              <a:t>B/</a:t>
            </a:r>
            <a:r>
              <a:rPr lang="zh-CN" altLang="en-US" sz="1200" dirty="0">
                <a:solidFill>
                  <a:prstClr val="white"/>
                </a:solidFill>
                <a:latin typeface="微软雅黑" pitchFamily="34" charset="-122"/>
                <a:ea typeface="微软雅黑" pitchFamily="34" charset="-122"/>
              </a:rPr>
              <a:t>科工委（涉密领域管理指导监督检查）</a:t>
            </a:r>
          </a:p>
        </p:txBody>
      </p:sp>
      <p:sp>
        <p:nvSpPr>
          <p:cNvPr id="8" name="AutoShape 35">
            <a:extLst>
              <a:ext uri="{FF2B5EF4-FFF2-40B4-BE49-F238E27FC236}">
                <a16:creationId xmlns:a16="http://schemas.microsoft.com/office/drawing/2014/main" id="{C3894696-B861-4DD5-B8A9-D1CAA58A0CD6}"/>
              </a:ext>
            </a:extLst>
          </p:cNvPr>
          <p:cNvSpPr>
            <a:spLocks noChangeArrowheads="1"/>
          </p:cNvSpPr>
          <p:nvPr/>
        </p:nvSpPr>
        <p:spPr bwMode="auto">
          <a:xfrm>
            <a:off x="573558" y="1360888"/>
            <a:ext cx="7753960" cy="1679895"/>
          </a:xfrm>
          <a:prstGeom prst="triangle">
            <a:avLst>
              <a:gd name="adj" fmla="val 50000"/>
            </a:avLst>
          </a:prstGeom>
          <a:solidFill>
            <a:schemeClr val="accent5">
              <a:lumMod val="50000"/>
            </a:schemeClr>
          </a:solidFill>
          <a:ln w="25400" algn="ctr">
            <a:solidFill>
              <a:srgbClr val="FFC000"/>
            </a:solidFill>
            <a:round/>
            <a:headEnd/>
            <a:tailEnd/>
          </a:ln>
        </p:spPr>
        <p:txBody>
          <a:bodyPr wrap="none" lIns="91389" tIns="45693" rIns="91389" bIns="45693" anchor="ctr" anchorCtr="0"/>
          <a:lstStyle/>
          <a:p>
            <a:pPr algn="ctr" defTabSz="644086" eaLnBrk="0" hangingPunct="0">
              <a:lnSpc>
                <a:spcPct val="125000"/>
              </a:lnSpc>
              <a:buClr>
                <a:srgbClr val="CC9900"/>
              </a:buClr>
              <a:defRPr/>
            </a:pPr>
            <a:r>
              <a:rPr lang="zh-CN" altLang="en-US" sz="1200" dirty="0">
                <a:solidFill>
                  <a:srgbClr val="FFFFFF"/>
                </a:solidFill>
                <a:latin typeface="微软雅黑" pitchFamily="34" charset="-122"/>
                <a:ea typeface="微软雅黑" pitchFamily="34" charset="-122"/>
                <a:sym typeface="Arial"/>
              </a:rPr>
              <a:t>国家安全五个领域</a:t>
            </a:r>
          </a:p>
          <a:p>
            <a:pPr algn="ctr" defTabSz="644086" eaLnBrk="0" hangingPunct="0">
              <a:lnSpc>
                <a:spcPct val="125000"/>
              </a:lnSpc>
              <a:buClr>
                <a:srgbClr val="CC9900"/>
              </a:buClr>
              <a:defRPr/>
            </a:pPr>
            <a:r>
              <a:rPr lang="zh-CN" altLang="en-US" sz="1200" dirty="0">
                <a:solidFill>
                  <a:srgbClr val="FFFFFF"/>
                </a:solidFill>
                <a:latin typeface="微软雅黑" pitchFamily="34" charset="-122"/>
                <a:ea typeface="微软雅黑" pitchFamily="34" charset="-122"/>
                <a:sym typeface="Arial"/>
              </a:rPr>
              <a:t>（海、陆、空、天、</a:t>
            </a:r>
            <a:r>
              <a:rPr lang="zh-CN" altLang="en-US" sz="1200" dirty="0">
                <a:solidFill>
                  <a:srgbClr val="FFFF00"/>
                </a:solidFill>
                <a:latin typeface="微软雅黑" pitchFamily="34" charset="-122"/>
                <a:ea typeface="微软雅黑" pitchFamily="34" charset="-122"/>
                <a:sym typeface="Arial"/>
              </a:rPr>
              <a:t>网</a:t>
            </a:r>
            <a:r>
              <a:rPr lang="zh-CN" altLang="en-US" sz="1200" dirty="0">
                <a:solidFill>
                  <a:srgbClr val="FFFFFF"/>
                </a:solidFill>
                <a:latin typeface="微软雅黑" pitchFamily="34" charset="-122"/>
                <a:ea typeface="微软雅黑" pitchFamily="34" charset="-122"/>
                <a:sym typeface="Arial"/>
              </a:rPr>
              <a:t>）</a:t>
            </a:r>
          </a:p>
          <a:p>
            <a:pPr algn="ctr" defTabSz="644086" eaLnBrk="0" hangingPunct="0">
              <a:lnSpc>
                <a:spcPct val="125000"/>
              </a:lnSpc>
              <a:spcAft>
                <a:spcPts val="1200"/>
              </a:spcAft>
              <a:buClr>
                <a:srgbClr val="CC9900"/>
              </a:buClr>
              <a:defRPr/>
            </a:pPr>
            <a:r>
              <a:rPr lang="zh-CN" altLang="en-US" sz="1200" dirty="0">
                <a:solidFill>
                  <a:srgbClr val="FFFF00"/>
                </a:solidFill>
                <a:latin typeface="微软雅黑" pitchFamily="34" charset="-122"/>
                <a:ea typeface="微软雅黑" pitchFamily="34" charset="-122"/>
                <a:sym typeface="Arial"/>
              </a:rPr>
              <a:t>目标：网际空间自主可控安全可靠</a:t>
            </a:r>
            <a:endParaRPr lang="en-US" altLang="zh-CN" sz="1200" dirty="0">
              <a:solidFill>
                <a:srgbClr val="FFFF00"/>
              </a:solidFill>
              <a:latin typeface="微软雅黑" pitchFamily="34" charset="-122"/>
              <a:ea typeface="微软雅黑" pitchFamily="34" charset="-122"/>
              <a:sym typeface="Arial"/>
            </a:endParaRPr>
          </a:p>
          <a:p>
            <a:pPr algn="ctr" defTabSz="644086" eaLnBrk="0" hangingPunct="0">
              <a:lnSpc>
                <a:spcPct val="125000"/>
              </a:lnSpc>
              <a:spcAft>
                <a:spcPts val="1200"/>
              </a:spcAft>
              <a:buClr>
                <a:srgbClr val="CC9900"/>
              </a:buClr>
              <a:defRPr/>
            </a:pPr>
            <a:endParaRPr lang="en-US" altLang="zh-CN" sz="1200" dirty="0">
              <a:solidFill>
                <a:srgbClr val="FF0000"/>
              </a:solidFill>
              <a:latin typeface="微软雅黑" pitchFamily="34" charset="-122"/>
              <a:ea typeface="微软雅黑" pitchFamily="34" charset="-122"/>
              <a:sym typeface="Arial"/>
            </a:endParaRPr>
          </a:p>
          <a:p>
            <a:pPr algn="ctr" defTabSz="644086" eaLnBrk="0" hangingPunct="0">
              <a:lnSpc>
                <a:spcPct val="125000"/>
              </a:lnSpc>
              <a:spcAft>
                <a:spcPts val="1200"/>
              </a:spcAft>
              <a:buClr>
                <a:srgbClr val="CC9900"/>
              </a:buClr>
              <a:defRPr/>
            </a:pPr>
            <a:endParaRPr lang="zh-CN" altLang="en-US" sz="1200" dirty="0">
              <a:solidFill>
                <a:srgbClr val="FF0000"/>
              </a:solidFill>
              <a:latin typeface="微软雅黑" pitchFamily="34" charset="-122"/>
              <a:ea typeface="微软雅黑" pitchFamily="34" charset="-122"/>
              <a:sym typeface="Arial"/>
            </a:endParaRPr>
          </a:p>
        </p:txBody>
      </p:sp>
      <p:grpSp>
        <p:nvGrpSpPr>
          <p:cNvPr id="9" name="组合 8">
            <a:extLst>
              <a:ext uri="{FF2B5EF4-FFF2-40B4-BE49-F238E27FC236}">
                <a16:creationId xmlns:a16="http://schemas.microsoft.com/office/drawing/2014/main" id="{BF2E97B4-4FE8-41BF-911B-0BE0513FF46A}"/>
              </a:ext>
            </a:extLst>
          </p:cNvPr>
          <p:cNvGrpSpPr/>
          <p:nvPr/>
        </p:nvGrpSpPr>
        <p:grpSpPr>
          <a:xfrm>
            <a:off x="663070" y="4679011"/>
            <a:ext cx="1683163" cy="1636201"/>
            <a:chOff x="1589485" y="3443670"/>
            <a:chExt cx="1987822" cy="1570300"/>
          </a:xfrm>
          <a:solidFill>
            <a:schemeClr val="accent5">
              <a:lumMod val="50000"/>
            </a:schemeClr>
          </a:solidFill>
        </p:grpSpPr>
        <p:sp>
          <p:nvSpPr>
            <p:cNvPr id="10" name="矩形 9">
              <a:extLst>
                <a:ext uri="{FF2B5EF4-FFF2-40B4-BE49-F238E27FC236}">
                  <a16:creationId xmlns:a16="http://schemas.microsoft.com/office/drawing/2014/main" id="{D2CD9A11-3A37-4669-B2CD-068F89C23A51}"/>
                </a:ext>
              </a:extLst>
            </p:cNvPr>
            <p:cNvSpPr/>
            <p:nvPr/>
          </p:nvSpPr>
          <p:spPr>
            <a:xfrm>
              <a:off x="1589485" y="3466852"/>
              <a:ext cx="1987822" cy="15471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21931" tIns="60966" rIns="121931" bIns="60966" rtlCol="0" anchor="ctr" anchorCtr="0"/>
            <a:lstStyle/>
            <a:p>
              <a:pPr algn="ctr" defTabSz="685721">
                <a:lnSpc>
                  <a:spcPct val="125000"/>
                </a:lnSpc>
              </a:pPr>
              <a:endParaRPr lang="zh-CN" altLang="en-US" sz="1200" dirty="0">
                <a:solidFill>
                  <a:prstClr val="white"/>
                </a:solidFill>
                <a:latin typeface="微软雅黑" pitchFamily="34" charset="-122"/>
                <a:ea typeface="微软雅黑" pitchFamily="34" charset="-122"/>
              </a:endParaRPr>
            </a:p>
          </p:txBody>
        </p:sp>
        <p:sp>
          <p:nvSpPr>
            <p:cNvPr id="11" name="TextBox 37">
              <a:extLst>
                <a:ext uri="{FF2B5EF4-FFF2-40B4-BE49-F238E27FC236}">
                  <a16:creationId xmlns:a16="http://schemas.microsoft.com/office/drawing/2014/main" id="{645267EB-7B58-48B8-83F4-0C2B79C69BE4}"/>
                </a:ext>
              </a:extLst>
            </p:cNvPr>
            <p:cNvSpPr txBox="1"/>
            <p:nvPr/>
          </p:nvSpPr>
          <p:spPr>
            <a:xfrm>
              <a:off x="1589498" y="3443670"/>
              <a:ext cx="1915800" cy="541001"/>
            </a:xfrm>
            <a:prstGeom prst="rect">
              <a:avLst/>
            </a:prstGeom>
            <a:grpFill/>
          </p:spPr>
          <p:txBody>
            <a:bodyPr wrap="square" lIns="121944" tIns="60972" rIns="121944" bIns="60972" rtlCol="0" anchor="ctr" anchorCtr="0">
              <a:spAutoFit/>
            </a:bodyPr>
            <a:lstStyle/>
            <a:p>
              <a:pPr algn="ctr" defTabSz="685721">
                <a:lnSpc>
                  <a:spcPct val="125000"/>
                </a:lnSpc>
                <a:buClr>
                  <a:srgbClr val="CC9900"/>
                </a:buClr>
              </a:pPr>
              <a:r>
                <a:rPr lang="zh-CN" altLang="en-US" sz="1200" dirty="0">
                  <a:solidFill>
                    <a:prstClr val="white"/>
                  </a:solidFill>
                  <a:latin typeface="微软雅黑" pitchFamily="34" charset="-122"/>
                  <a:ea typeface="微软雅黑" pitchFamily="34" charset="-122"/>
                </a:rPr>
                <a:t>互联网</a:t>
              </a:r>
            </a:p>
            <a:p>
              <a:pPr algn="ctr" defTabSz="685721">
                <a:lnSpc>
                  <a:spcPct val="125000"/>
                </a:lnSpc>
                <a:buClr>
                  <a:srgbClr val="CC9900"/>
                </a:buClr>
              </a:pPr>
              <a:r>
                <a:rPr lang="zh-CN" altLang="en-US" sz="1200" dirty="0">
                  <a:solidFill>
                    <a:prstClr val="white"/>
                  </a:solidFill>
                  <a:latin typeface="微软雅黑" pitchFamily="34" charset="-122"/>
                  <a:ea typeface="微软雅黑" pitchFamily="34" charset="-122"/>
                </a:rPr>
                <a:t>安全领域</a:t>
              </a:r>
            </a:p>
          </p:txBody>
        </p:sp>
        <p:sp>
          <p:nvSpPr>
            <p:cNvPr id="12" name="TextBox 47">
              <a:extLst>
                <a:ext uri="{FF2B5EF4-FFF2-40B4-BE49-F238E27FC236}">
                  <a16:creationId xmlns:a16="http://schemas.microsoft.com/office/drawing/2014/main" id="{6C559035-C565-4B1E-9103-61CD1446C636}"/>
                </a:ext>
              </a:extLst>
            </p:cNvPr>
            <p:cNvSpPr txBox="1"/>
            <p:nvPr/>
          </p:nvSpPr>
          <p:spPr>
            <a:xfrm>
              <a:off x="1592442" y="4544716"/>
              <a:ext cx="1912855" cy="319465"/>
            </a:xfrm>
            <a:prstGeom prst="rect">
              <a:avLst/>
            </a:prstGeom>
            <a:grpFill/>
          </p:spPr>
          <p:txBody>
            <a:bodyPr wrap="square" lIns="121944" tIns="60972" rIns="121944" bIns="60972" rtlCol="0" anchor="ctr" anchorCtr="0">
              <a:spAutoFit/>
            </a:bodyPr>
            <a:lstStyle/>
            <a:p>
              <a:pPr algn="ctr" defTabSz="685721">
                <a:lnSpc>
                  <a:spcPct val="125000"/>
                </a:lnSpc>
                <a:buClr>
                  <a:srgbClr val="CC9900"/>
                </a:buClr>
              </a:pPr>
              <a:r>
                <a:rPr lang="zh-CN" altLang="en-US" sz="1200" dirty="0">
                  <a:solidFill>
                    <a:prstClr val="white"/>
                  </a:solidFill>
                  <a:latin typeface="微软雅黑" pitchFamily="34" charset="-122"/>
                  <a:ea typeface="微软雅黑" pitchFamily="34" charset="-122"/>
                </a:rPr>
                <a:t>刚性需求上升</a:t>
              </a:r>
              <a:endParaRPr lang="en-US" altLang="zh-CN" sz="1200" dirty="0">
                <a:solidFill>
                  <a:prstClr val="white"/>
                </a:solidFill>
                <a:latin typeface="微软雅黑" pitchFamily="34" charset="-122"/>
                <a:ea typeface="微软雅黑" pitchFamily="34" charset="-122"/>
              </a:endParaRPr>
            </a:p>
          </p:txBody>
        </p:sp>
      </p:grpSp>
      <p:sp>
        <p:nvSpPr>
          <p:cNvPr id="13" name="下箭头 17">
            <a:extLst>
              <a:ext uri="{FF2B5EF4-FFF2-40B4-BE49-F238E27FC236}">
                <a16:creationId xmlns:a16="http://schemas.microsoft.com/office/drawing/2014/main" id="{E4D6AABE-E53D-498F-B781-341708DE1A56}"/>
              </a:ext>
            </a:extLst>
          </p:cNvPr>
          <p:cNvSpPr/>
          <p:nvPr/>
        </p:nvSpPr>
        <p:spPr>
          <a:xfrm rot="10800000">
            <a:off x="1345841" y="5345122"/>
            <a:ext cx="314592" cy="436689"/>
          </a:xfrm>
          <a:prstGeom prst="downArrow">
            <a:avLst/>
          </a:prstGeom>
          <a:solidFill>
            <a:srgbClr val="FF0000"/>
          </a:solidFill>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1200" dirty="0"/>
          </a:p>
        </p:txBody>
      </p:sp>
      <p:sp>
        <p:nvSpPr>
          <p:cNvPr id="14" name="矩形 13">
            <a:extLst>
              <a:ext uri="{FF2B5EF4-FFF2-40B4-BE49-F238E27FC236}">
                <a16:creationId xmlns:a16="http://schemas.microsoft.com/office/drawing/2014/main" id="{AF3502AE-2A81-4EC9-A8B1-12EF2B27C6A3}"/>
              </a:ext>
            </a:extLst>
          </p:cNvPr>
          <p:cNvSpPr/>
          <p:nvPr/>
        </p:nvSpPr>
        <p:spPr>
          <a:xfrm>
            <a:off x="2651033" y="4703166"/>
            <a:ext cx="1683163" cy="16120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31" tIns="60966" rIns="121931" bIns="60966" rtlCol="0" anchor="ctr" anchorCtr="0"/>
          <a:lstStyle/>
          <a:p>
            <a:pPr algn="ctr" defTabSz="685721"/>
            <a:endParaRPr lang="zh-CN" altLang="en-US" sz="1200" dirty="0">
              <a:solidFill>
                <a:prstClr val="white"/>
              </a:solidFill>
              <a:latin typeface="微软雅黑" pitchFamily="34" charset="-122"/>
              <a:ea typeface="微软雅黑" pitchFamily="34" charset="-122"/>
            </a:endParaRPr>
          </a:p>
        </p:txBody>
      </p:sp>
      <p:sp>
        <p:nvSpPr>
          <p:cNvPr id="15" name="TextBox 37">
            <a:extLst>
              <a:ext uri="{FF2B5EF4-FFF2-40B4-BE49-F238E27FC236}">
                <a16:creationId xmlns:a16="http://schemas.microsoft.com/office/drawing/2014/main" id="{E425BDAC-F482-4471-A0CA-F6D775679B8E}"/>
              </a:ext>
            </a:extLst>
          </p:cNvPr>
          <p:cNvSpPr txBox="1"/>
          <p:nvPr/>
        </p:nvSpPr>
        <p:spPr>
          <a:xfrm>
            <a:off x="2527278" y="4679011"/>
            <a:ext cx="1930672" cy="563705"/>
          </a:xfrm>
          <a:prstGeom prst="rect">
            <a:avLst/>
          </a:prstGeom>
          <a:noFill/>
        </p:spPr>
        <p:txBody>
          <a:bodyPr wrap="square" lIns="121944" tIns="60972" rIns="121944" bIns="60972" rtlCol="0" anchor="ctr" anchorCtr="0">
            <a:spAutoFit/>
          </a:bodyPr>
          <a:lstStyle/>
          <a:p>
            <a:pPr algn="ctr" defTabSz="685721">
              <a:lnSpc>
                <a:spcPct val="125000"/>
              </a:lnSpc>
              <a:buClr>
                <a:srgbClr val="CC9900"/>
              </a:buClr>
            </a:pPr>
            <a:r>
              <a:rPr lang="zh-CN" altLang="en-US" sz="1200" dirty="0">
                <a:solidFill>
                  <a:prstClr val="white"/>
                </a:solidFill>
                <a:latin typeface="微软雅黑" pitchFamily="34" charset="-122"/>
                <a:ea typeface="微软雅黑" pitchFamily="34" charset="-122"/>
              </a:rPr>
              <a:t>重要系统</a:t>
            </a:r>
          </a:p>
          <a:p>
            <a:pPr algn="ctr" defTabSz="685721">
              <a:lnSpc>
                <a:spcPct val="125000"/>
              </a:lnSpc>
              <a:buClr>
                <a:srgbClr val="CC9900"/>
              </a:buClr>
            </a:pPr>
            <a:r>
              <a:rPr lang="zh-CN" altLang="en-US" sz="1200" dirty="0">
                <a:solidFill>
                  <a:prstClr val="white"/>
                </a:solidFill>
                <a:latin typeface="微软雅黑" pitchFamily="34" charset="-122"/>
                <a:ea typeface="微软雅黑" pitchFamily="34" charset="-122"/>
              </a:rPr>
              <a:t>基础设施安全领域</a:t>
            </a:r>
          </a:p>
        </p:txBody>
      </p:sp>
      <p:sp>
        <p:nvSpPr>
          <p:cNvPr id="16" name="TextBox 47">
            <a:extLst>
              <a:ext uri="{FF2B5EF4-FFF2-40B4-BE49-F238E27FC236}">
                <a16:creationId xmlns:a16="http://schemas.microsoft.com/office/drawing/2014/main" id="{F9C2ED76-FE11-4388-8F23-409CC6AB0E00}"/>
              </a:ext>
            </a:extLst>
          </p:cNvPr>
          <p:cNvSpPr txBox="1"/>
          <p:nvPr/>
        </p:nvSpPr>
        <p:spPr>
          <a:xfrm>
            <a:off x="2653537" y="5836224"/>
            <a:ext cx="1680659" cy="307801"/>
          </a:xfrm>
          <a:prstGeom prst="rect">
            <a:avLst/>
          </a:prstGeom>
          <a:noFill/>
        </p:spPr>
        <p:txBody>
          <a:bodyPr wrap="square" lIns="121944" tIns="60972" rIns="121944" bIns="60972" rtlCol="0" anchor="ctr" anchorCtr="0">
            <a:spAutoFit/>
          </a:bodyPr>
          <a:lstStyle/>
          <a:p>
            <a:pPr algn="ctr" defTabSz="685721">
              <a:buClr>
                <a:srgbClr val="CC9900"/>
              </a:buClr>
            </a:pPr>
            <a:r>
              <a:rPr lang="zh-CN" altLang="en-US" sz="1200" dirty="0">
                <a:solidFill>
                  <a:prstClr val="white"/>
                </a:solidFill>
                <a:latin typeface="微软雅黑" pitchFamily="34" charset="-122"/>
                <a:ea typeface="微软雅黑" pitchFamily="34" charset="-122"/>
              </a:rPr>
              <a:t>需求伴随十三五</a:t>
            </a:r>
            <a:endParaRPr lang="en-US" altLang="zh-CN" sz="1200" dirty="0">
              <a:solidFill>
                <a:prstClr val="white"/>
              </a:solidFill>
              <a:latin typeface="微软雅黑" pitchFamily="34" charset="-122"/>
              <a:ea typeface="微软雅黑" pitchFamily="34" charset="-122"/>
            </a:endParaRPr>
          </a:p>
        </p:txBody>
      </p:sp>
      <p:sp>
        <p:nvSpPr>
          <p:cNvPr id="17" name="下箭头 21">
            <a:extLst>
              <a:ext uri="{FF2B5EF4-FFF2-40B4-BE49-F238E27FC236}">
                <a16:creationId xmlns:a16="http://schemas.microsoft.com/office/drawing/2014/main" id="{655689B2-0D3E-4333-8D28-A97977D130BD}"/>
              </a:ext>
            </a:extLst>
          </p:cNvPr>
          <p:cNvSpPr/>
          <p:nvPr/>
        </p:nvSpPr>
        <p:spPr>
          <a:xfrm rot="13891919">
            <a:off x="3283013" y="5275759"/>
            <a:ext cx="300818" cy="478495"/>
          </a:xfrm>
          <a:prstGeom prst="downArrow">
            <a:avLst/>
          </a:prstGeom>
          <a:solidFill>
            <a:srgbClr val="FF0000"/>
          </a:solidFill>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1200"/>
          </a:p>
        </p:txBody>
      </p:sp>
      <p:grpSp>
        <p:nvGrpSpPr>
          <p:cNvPr id="18" name="组合 17">
            <a:extLst>
              <a:ext uri="{FF2B5EF4-FFF2-40B4-BE49-F238E27FC236}">
                <a16:creationId xmlns:a16="http://schemas.microsoft.com/office/drawing/2014/main" id="{ABEF0450-C82E-4D0C-9583-47707417CBD6}"/>
              </a:ext>
            </a:extLst>
          </p:cNvPr>
          <p:cNvGrpSpPr/>
          <p:nvPr/>
        </p:nvGrpSpPr>
        <p:grpSpPr>
          <a:xfrm>
            <a:off x="4632233" y="4679011"/>
            <a:ext cx="1683163" cy="1636201"/>
            <a:chOff x="1589485" y="3443670"/>
            <a:chExt cx="1987822" cy="1570300"/>
          </a:xfrm>
          <a:solidFill>
            <a:schemeClr val="accent5">
              <a:lumMod val="50000"/>
            </a:schemeClr>
          </a:solidFill>
        </p:grpSpPr>
        <p:sp>
          <p:nvSpPr>
            <p:cNvPr id="19" name="矩形 18">
              <a:extLst>
                <a:ext uri="{FF2B5EF4-FFF2-40B4-BE49-F238E27FC236}">
                  <a16:creationId xmlns:a16="http://schemas.microsoft.com/office/drawing/2014/main" id="{937AEE6C-9055-4E26-A3CA-4E601FC2B88E}"/>
                </a:ext>
              </a:extLst>
            </p:cNvPr>
            <p:cNvSpPr/>
            <p:nvPr/>
          </p:nvSpPr>
          <p:spPr>
            <a:xfrm>
              <a:off x="1589485" y="3466852"/>
              <a:ext cx="1987822" cy="15471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21931" tIns="60966" rIns="121931" bIns="60966" rtlCol="0" anchor="ctr" anchorCtr="0"/>
            <a:lstStyle/>
            <a:p>
              <a:pPr algn="ctr" defTabSz="685721">
                <a:lnSpc>
                  <a:spcPct val="125000"/>
                </a:lnSpc>
              </a:pPr>
              <a:endParaRPr lang="zh-CN" altLang="en-US" sz="1200" dirty="0">
                <a:solidFill>
                  <a:prstClr val="white"/>
                </a:solidFill>
                <a:latin typeface="微软雅黑" pitchFamily="34" charset="-122"/>
                <a:ea typeface="微软雅黑" pitchFamily="34" charset="-122"/>
              </a:endParaRPr>
            </a:p>
          </p:txBody>
        </p:sp>
        <p:sp>
          <p:nvSpPr>
            <p:cNvPr id="20" name="TextBox 37">
              <a:extLst>
                <a:ext uri="{FF2B5EF4-FFF2-40B4-BE49-F238E27FC236}">
                  <a16:creationId xmlns:a16="http://schemas.microsoft.com/office/drawing/2014/main" id="{F2D9C27D-7B82-427E-9344-6DA24B173A82}"/>
                </a:ext>
              </a:extLst>
            </p:cNvPr>
            <p:cNvSpPr txBox="1"/>
            <p:nvPr/>
          </p:nvSpPr>
          <p:spPr>
            <a:xfrm>
              <a:off x="1635186" y="3443670"/>
              <a:ext cx="1915801" cy="541001"/>
            </a:xfrm>
            <a:prstGeom prst="rect">
              <a:avLst/>
            </a:prstGeom>
            <a:grpFill/>
          </p:spPr>
          <p:txBody>
            <a:bodyPr wrap="square" lIns="121944" tIns="60972" rIns="121944" bIns="60972" rtlCol="0" anchor="ctr" anchorCtr="0">
              <a:spAutoFit/>
            </a:bodyPr>
            <a:lstStyle/>
            <a:p>
              <a:pPr algn="ctr" defTabSz="685721">
                <a:lnSpc>
                  <a:spcPct val="125000"/>
                </a:lnSpc>
                <a:buClr>
                  <a:srgbClr val="CC9900"/>
                </a:buClr>
              </a:pPr>
              <a:r>
                <a:rPr lang="zh-CN" altLang="en-US" sz="1200" dirty="0">
                  <a:solidFill>
                    <a:prstClr val="white"/>
                  </a:solidFill>
                  <a:latin typeface="微软雅黑" pitchFamily="34" charset="-122"/>
                  <a:ea typeface="微软雅黑" pitchFamily="34" charset="-122"/>
                </a:rPr>
                <a:t>涉及国家</a:t>
              </a:r>
              <a:r>
                <a:rPr lang="en-US" altLang="zh-CN" sz="1200" dirty="0">
                  <a:solidFill>
                    <a:prstClr val="white"/>
                  </a:solidFill>
                  <a:latin typeface="微软雅黑" pitchFamily="34" charset="-122"/>
                  <a:ea typeface="微软雅黑" pitchFamily="34" charset="-122"/>
                </a:rPr>
                <a:t>MM</a:t>
              </a:r>
            </a:p>
            <a:p>
              <a:pPr algn="ctr" defTabSz="685721">
                <a:lnSpc>
                  <a:spcPct val="125000"/>
                </a:lnSpc>
                <a:buClr>
                  <a:srgbClr val="CC9900"/>
                </a:buClr>
              </a:pPr>
              <a:r>
                <a:rPr lang="zh-CN" altLang="en-US" sz="1200" dirty="0">
                  <a:solidFill>
                    <a:prstClr val="white"/>
                  </a:solidFill>
                  <a:latin typeface="微软雅黑" pitchFamily="34" charset="-122"/>
                  <a:ea typeface="微软雅黑" pitchFamily="34" charset="-122"/>
                </a:rPr>
                <a:t>安全领域</a:t>
              </a:r>
            </a:p>
          </p:txBody>
        </p:sp>
        <p:sp>
          <p:nvSpPr>
            <p:cNvPr id="21" name="TextBox 47">
              <a:extLst>
                <a:ext uri="{FF2B5EF4-FFF2-40B4-BE49-F238E27FC236}">
                  <a16:creationId xmlns:a16="http://schemas.microsoft.com/office/drawing/2014/main" id="{C394469E-1384-4DA5-847F-3086177E6871}"/>
                </a:ext>
              </a:extLst>
            </p:cNvPr>
            <p:cNvSpPr txBox="1"/>
            <p:nvPr/>
          </p:nvSpPr>
          <p:spPr>
            <a:xfrm>
              <a:off x="1592442" y="4544716"/>
              <a:ext cx="1912855" cy="319465"/>
            </a:xfrm>
            <a:prstGeom prst="rect">
              <a:avLst/>
            </a:prstGeom>
            <a:grpFill/>
          </p:spPr>
          <p:txBody>
            <a:bodyPr wrap="square" lIns="121944" tIns="60972" rIns="121944" bIns="60972" rtlCol="0" anchor="ctr" anchorCtr="0">
              <a:spAutoFit/>
            </a:bodyPr>
            <a:lstStyle/>
            <a:p>
              <a:pPr algn="ctr" defTabSz="685721">
                <a:lnSpc>
                  <a:spcPct val="125000"/>
                </a:lnSpc>
                <a:buClr>
                  <a:srgbClr val="CC9900"/>
                </a:buClr>
              </a:pPr>
              <a:r>
                <a:rPr lang="zh-CN" altLang="en-US" sz="1200" dirty="0">
                  <a:solidFill>
                    <a:prstClr val="white"/>
                  </a:solidFill>
                  <a:latin typeface="微软雅黑" pitchFamily="34" charset="-122"/>
                  <a:ea typeface="微软雅黑" pitchFamily="34" charset="-122"/>
                </a:rPr>
                <a:t>需求伴随</a:t>
              </a:r>
              <a:r>
                <a:rPr lang="en-US" altLang="zh-CN" sz="1200" dirty="0">
                  <a:solidFill>
                    <a:prstClr val="white"/>
                  </a:solidFill>
                  <a:latin typeface="微软雅黑" pitchFamily="34" charset="-122"/>
                  <a:ea typeface="微软雅黑" pitchFamily="34" charset="-122"/>
                </a:rPr>
                <a:t>N</a:t>
              </a:r>
              <a:r>
                <a:rPr lang="zh-CN" altLang="en-US" sz="1200" dirty="0">
                  <a:solidFill>
                    <a:prstClr val="white"/>
                  </a:solidFill>
                  <a:latin typeface="微软雅黑" pitchFamily="34" charset="-122"/>
                  <a:ea typeface="微软雅黑" pitchFamily="34" charset="-122"/>
                </a:rPr>
                <a:t>网</a:t>
              </a:r>
              <a:endParaRPr lang="en-US" altLang="zh-CN" sz="1200" dirty="0">
                <a:solidFill>
                  <a:prstClr val="white"/>
                </a:solidFill>
                <a:latin typeface="微软雅黑" pitchFamily="34" charset="-122"/>
                <a:ea typeface="微软雅黑" pitchFamily="34" charset="-122"/>
              </a:endParaRPr>
            </a:p>
          </p:txBody>
        </p:sp>
      </p:grpSp>
      <p:grpSp>
        <p:nvGrpSpPr>
          <p:cNvPr id="22" name="组合 21">
            <a:extLst>
              <a:ext uri="{FF2B5EF4-FFF2-40B4-BE49-F238E27FC236}">
                <a16:creationId xmlns:a16="http://schemas.microsoft.com/office/drawing/2014/main" id="{882A930E-07BF-4B2E-8764-83420DF57CD8}"/>
              </a:ext>
            </a:extLst>
          </p:cNvPr>
          <p:cNvGrpSpPr/>
          <p:nvPr/>
        </p:nvGrpSpPr>
        <p:grpSpPr>
          <a:xfrm>
            <a:off x="6613433" y="4669967"/>
            <a:ext cx="1683163" cy="1645245"/>
            <a:chOff x="1589485" y="3434990"/>
            <a:chExt cx="1987822" cy="1578980"/>
          </a:xfrm>
          <a:solidFill>
            <a:schemeClr val="accent5">
              <a:lumMod val="50000"/>
            </a:schemeClr>
          </a:solidFill>
        </p:grpSpPr>
        <p:sp>
          <p:nvSpPr>
            <p:cNvPr id="23" name="矩形 22">
              <a:extLst>
                <a:ext uri="{FF2B5EF4-FFF2-40B4-BE49-F238E27FC236}">
                  <a16:creationId xmlns:a16="http://schemas.microsoft.com/office/drawing/2014/main" id="{88A869C8-8C90-40B6-80EB-22C08A75E56F}"/>
                </a:ext>
              </a:extLst>
            </p:cNvPr>
            <p:cNvSpPr/>
            <p:nvPr/>
          </p:nvSpPr>
          <p:spPr>
            <a:xfrm>
              <a:off x="1589485" y="3466852"/>
              <a:ext cx="1987822" cy="15471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21931" tIns="60966" rIns="121931" bIns="60966" rtlCol="0" anchor="ctr" anchorCtr="0"/>
            <a:lstStyle/>
            <a:p>
              <a:pPr algn="ctr" defTabSz="685721">
                <a:lnSpc>
                  <a:spcPct val="125000"/>
                </a:lnSpc>
              </a:pPr>
              <a:endParaRPr lang="zh-CN" altLang="en-US" sz="1200" dirty="0">
                <a:solidFill>
                  <a:prstClr val="white"/>
                </a:solidFill>
                <a:latin typeface="微软雅黑" pitchFamily="34" charset="-122"/>
                <a:ea typeface="微软雅黑" pitchFamily="34" charset="-122"/>
              </a:endParaRPr>
            </a:p>
          </p:txBody>
        </p:sp>
        <p:sp>
          <p:nvSpPr>
            <p:cNvPr id="24" name="TextBox 37">
              <a:extLst>
                <a:ext uri="{FF2B5EF4-FFF2-40B4-BE49-F238E27FC236}">
                  <a16:creationId xmlns:a16="http://schemas.microsoft.com/office/drawing/2014/main" id="{D212FAA7-7C07-4CAE-9040-25824D974D7B}"/>
                </a:ext>
              </a:extLst>
            </p:cNvPr>
            <p:cNvSpPr txBox="1"/>
            <p:nvPr/>
          </p:nvSpPr>
          <p:spPr>
            <a:xfrm>
              <a:off x="1627760" y="3434990"/>
              <a:ext cx="1915800" cy="541001"/>
            </a:xfrm>
            <a:prstGeom prst="rect">
              <a:avLst/>
            </a:prstGeom>
            <a:grpFill/>
          </p:spPr>
          <p:txBody>
            <a:bodyPr wrap="square" lIns="121944" tIns="60972" rIns="121944" bIns="60972" rtlCol="0" anchor="ctr" anchorCtr="0">
              <a:spAutoFit/>
            </a:bodyPr>
            <a:lstStyle/>
            <a:p>
              <a:pPr algn="ctr" defTabSz="685721">
                <a:lnSpc>
                  <a:spcPct val="125000"/>
                </a:lnSpc>
                <a:buClr>
                  <a:srgbClr val="CC9900"/>
                </a:buClr>
              </a:pPr>
              <a:r>
                <a:rPr lang="zh-CN" altLang="en-US" sz="1200" dirty="0">
                  <a:solidFill>
                    <a:prstClr val="white"/>
                  </a:solidFill>
                  <a:latin typeface="微软雅黑" pitchFamily="34" charset="-122"/>
                  <a:ea typeface="微软雅黑" pitchFamily="34" charset="-122"/>
                </a:rPr>
                <a:t>国产化替代</a:t>
              </a:r>
            </a:p>
            <a:p>
              <a:pPr algn="ctr" defTabSz="685721">
                <a:lnSpc>
                  <a:spcPct val="125000"/>
                </a:lnSpc>
                <a:buClr>
                  <a:srgbClr val="CC9900"/>
                </a:buClr>
              </a:pPr>
              <a:r>
                <a:rPr lang="zh-CN" altLang="en-US" sz="1200" dirty="0">
                  <a:solidFill>
                    <a:prstClr val="white"/>
                  </a:solidFill>
                  <a:latin typeface="微软雅黑" pitchFamily="34" charset="-122"/>
                  <a:ea typeface="微软雅黑" pitchFamily="34" charset="-122"/>
                </a:rPr>
                <a:t>安全领域</a:t>
              </a:r>
            </a:p>
          </p:txBody>
        </p:sp>
        <p:sp>
          <p:nvSpPr>
            <p:cNvPr id="25" name="TextBox 47">
              <a:extLst>
                <a:ext uri="{FF2B5EF4-FFF2-40B4-BE49-F238E27FC236}">
                  <a16:creationId xmlns:a16="http://schemas.microsoft.com/office/drawing/2014/main" id="{6E6268A0-4F66-4042-B1D4-83BC23759CEE}"/>
                </a:ext>
              </a:extLst>
            </p:cNvPr>
            <p:cNvSpPr txBox="1"/>
            <p:nvPr/>
          </p:nvSpPr>
          <p:spPr>
            <a:xfrm>
              <a:off x="1592442" y="4544716"/>
              <a:ext cx="1912855" cy="319465"/>
            </a:xfrm>
            <a:prstGeom prst="rect">
              <a:avLst/>
            </a:prstGeom>
            <a:grpFill/>
          </p:spPr>
          <p:txBody>
            <a:bodyPr wrap="square" lIns="121944" tIns="60972" rIns="121944" bIns="60972" rtlCol="0" anchor="ctr" anchorCtr="0">
              <a:spAutoFit/>
            </a:bodyPr>
            <a:lstStyle/>
            <a:p>
              <a:pPr algn="ctr" defTabSz="685721">
                <a:lnSpc>
                  <a:spcPct val="125000"/>
                </a:lnSpc>
                <a:buClr>
                  <a:srgbClr val="CC9900"/>
                </a:buClr>
              </a:pPr>
              <a:r>
                <a:rPr lang="zh-CN" altLang="en-US" sz="1200" dirty="0">
                  <a:solidFill>
                    <a:prstClr val="white"/>
                  </a:solidFill>
                  <a:latin typeface="微软雅黑" pitchFamily="34" charset="-122"/>
                  <a:ea typeface="微软雅黑" pitchFamily="34" charset="-122"/>
                </a:rPr>
                <a:t>试点推进</a:t>
              </a:r>
              <a:endParaRPr lang="en-US" altLang="zh-CN" sz="1200" dirty="0">
                <a:solidFill>
                  <a:prstClr val="white"/>
                </a:solidFill>
                <a:latin typeface="微软雅黑" pitchFamily="34" charset="-122"/>
                <a:ea typeface="微软雅黑" pitchFamily="34" charset="-122"/>
              </a:endParaRPr>
            </a:p>
          </p:txBody>
        </p:sp>
      </p:grpSp>
      <p:sp>
        <p:nvSpPr>
          <p:cNvPr id="26" name="下箭头 24">
            <a:extLst>
              <a:ext uri="{FF2B5EF4-FFF2-40B4-BE49-F238E27FC236}">
                <a16:creationId xmlns:a16="http://schemas.microsoft.com/office/drawing/2014/main" id="{49919066-C43F-4C82-B248-49513E51655A}"/>
              </a:ext>
            </a:extLst>
          </p:cNvPr>
          <p:cNvSpPr/>
          <p:nvPr/>
        </p:nvSpPr>
        <p:spPr>
          <a:xfrm rot="5400000" flipV="1">
            <a:off x="7339279" y="5296429"/>
            <a:ext cx="330240" cy="488125"/>
          </a:xfrm>
          <a:prstGeom prst="downArrow">
            <a:avLst/>
          </a:prstGeom>
          <a:solidFill>
            <a:srgbClr val="FF0000"/>
          </a:solidFill>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1200"/>
          </a:p>
        </p:txBody>
      </p:sp>
      <p:sp>
        <p:nvSpPr>
          <p:cNvPr id="27" name="下箭头 25">
            <a:extLst>
              <a:ext uri="{FF2B5EF4-FFF2-40B4-BE49-F238E27FC236}">
                <a16:creationId xmlns:a16="http://schemas.microsoft.com/office/drawing/2014/main" id="{EA686BC1-8894-4614-A139-BCA7581326B7}"/>
              </a:ext>
            </a:extLst>
          </p:cNvPr>
          <p:cNvSpPr/>
          <p:nvPr/>
        </p:nvSpPr>
        <p:spPr>
          <a:xfrm rot="13891919">
            <a:off x="3515137" y="5330382"/>
            <a:ext cx="300818" cy="478495"/>
          </a:xfrm>
          <a:prstGeom prst="downArrow">
            <a:avLst/>
          </a:prstGeom>
          <a:solidFill>
            <a:srgbClr val="FF0000"/>
          </a:solidFill>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1200"/>
          </a:p>
        </p:txBody>
      </p:sp>
      <p:sp>
        <p:nvSpPr>
          <p:cNvPr id="28" name="下箭头 26">
            <a:extLst>
              <a:ext uri="{FF2B5EF4-FFF2-40B4-BE49-F238E27FC236}">
                <a16:creationId xmlns:a16="http://schemas.microsoft.com/office/drawing/2014/main" id="{82D781CF-D73C-4012-9203-FEACEA070CDC}"/>
              </a:ext>
            </a:extLst>
          </p:cNvPr>
          <p:cNvSpPr/>
          <p:nvPr/>
        </p:nvSpPr>
        <p:spPr>
          <a:xfrm rot="13891919">
            <a:off x="5219505" y="5346359"/>
            <a:ext cx="300818" cy="478495"/>
          </a:xfrm>
          <a:prstGeom prst="downArrow">
            <a:avLst/>
          </a:prstGeom>
          <a:solidFill>
            <a:srgbClr val="FF0000"/>
          </a:solidFill>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1200"/>
          </a:p>
        </p:txBody>
      </p:sp>
      <p:sp>
        <p:nvSpPr>
          <p:cNvPr id="29" name="下箭头 27">
            <a:extLst>
              <a:ext uri="{FF2B5EF4-FFF2-40B4-BE49-F238E27FC236}">
                <a16:creationId xmlns:a16="http://schemas.microsoft.com/office/drawing/2014/main" id="{5F5C0EA4-0D61-4CCA-90DC-7A5BDA1CB40D}"/>
              </a:ext>
            </a:extLst>
          </p:cNvPr>
          <p:cNvSpPr/>
          <p:nvPr/>
        </p:nvSpPr>
        <p:spPr>
          <a:xfrm rot="13891919">
            <a:off x="5451629" y="5400982"/>
            <a:ext cx="300818" cy="478495"/>
          </a:xfrm>
          <a:prstGeom prst="downArrow">
            <a:avLst/>
          </a:prstGeom>
          <a:solidFill>
            <a:srgbClr val="FF0000"/>
          </a:solidFill>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sz="1200"/>
          </a:p>
        </p:txBody>
      </p:sp>
    </p:spTree>
    <p:extLst>
      <p:ext uri="{BB962C8B-B14F-4D97-AF65-F5344CB8AC3E}">
        <p14:creationId xmlns:p14="http://schemas.microsoft.com/office/powerpoint/2010/main" val="42116283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5">
            <a:extLst>
              <a:ext uri="{FF2B5EF4-FFF2-40B4-BE49-F238E27FC236}">
                <a16:creationId xmlns:a16="http://schemas.microsoft.com/office/drawing/2014/main" id="{D835901B-17AA-4E04-959D-426A561F349C}"/>
              </a:ext>
            </a:extLst>
          </p:cNvPr>
          <p:cNvSpPr/>
          <p:nvPr/>
        </p:nvSpPr>
        <p:spPr>
          <a:xfrm>
            <a:off x="295563" y="1985818"/>
            <a:ext cx="8608291" cy="4645891"/>
          </a:xfrm>
          <a:prstGeom prst="rect">
            <a:avLst/>
          </a:prstGeom>
          <a:blipFill>
            <a:blip r:embed="rId2" cstate="print"/>
            <a:stretch>
              <a:fillRect/>
            </a:stretch>
          </a:blipFill>
        </p:spPr>
        <p:txBody>
          <a:bodyPr wrap="square" lIns="0" tIns="0" rIns="0" bIns="0" rtlCol="0">
            <a:noAutofit/>
          </a:bodyPr>
          <a:lstStyle/>
          <a:p>
            <a:pPr fontAlgn="auto">
              <a:spcBef>
                <a:spcPts val="0"/>
              </a:spcBef>
              <a:spcAft>
                <a:spcPts val="0"/>
              </a:spcAft>
            </a:pPr>
            <a:endParaRPr>
              <a:solidFill>
                <a:prstClr val="black"/>
              </a:solidFill>
              <a:latin typeface="Calibri"/>
              <a:ea typeface="+mn-ea"/>
              <a:cs typeface="+mn-cs"/>
            </a:endParaRPr>
          </a:p>
        </p:txBody>
      </p:sp>
      <p:sp>
        <p:nvSpPr>
          <p:cNvPr id="9" name="object 10">
            <a:extLst>
              <a:ext uri="{FF2B5EF4-FFF2-40B4-BE49-F238E27FC236}">
                <a16:creationId xmlns:a16="http://schemas.microsoft.com/office/drawing/2014/main" id="{24C29689-D223-4C8D-A1A7-E6ECF25C88D1}"/>
              </a:ext>
            </a:extLst>
          </p:cNvPr>
          <p:cNvSpPr txBox="1"/>
          <p:nvPr/>
        </p:nvSpPr>
        <p:spPr>
          <a:xfrm>
            <a:off x="2059131" y="1258013"/>
            <a:ext cx="5614670" cy="644016"/>
          </a:xfrm>
          <a:prstGeom prst="rect">
            <a:avLst/>
          </a:prstGeom>
        </p:spPr>
        <p:txBody>
          <a:bodyPr vert="horz" wrap="square" lIns="0" tIns="0" rIns="0" bIns="0" rtlCol="0">
            <a:noAutofit/>
          </a:bodyPr>
          <a:lstStyle/>
          <a:p>
            <a:pPr marL="12700" fontAlgn="auto">
              <a:lnSpc>
                <a:spcPts val="5525"/>
              </a:lnSpc>
              <a:spcBef>
                <a:spcPts val="0"/>
              </a:spcBef>
              <a:spcAft>
                <a:spcPts val="0"/>
              </a:spcAft>
            </a:pPr>
            <a:r>
              <a:rPr b="1" spc="-5" dirty="0">
                <a:solidFill>
                  <a:srgbClr val="C00000"/>
                </a:solidFill>
                <a:latin typeface="微软雅黑"/>
                <a:ea typeface="+mn-ea"/>
                <a:cs typeface="微软雅黑"/>
              </a:rPr>
              <a:t>“防御、控制与惩治”三位一</a:t>
            </a:r>
            <a:r>
              <a:rPr b="1" dirty="0">
                <a:solidFill>
                  <a:srgbClr val="C00000"/>
                </a:solidFill>
                <a:latin typeface="微软雅黑"/>
                <a:ea typeface="+mn-ea"/>
                <a:cs typeface="微软雅黑"/>
              </a:rPr>
              <a:t>体</a:t>
            </a:r>
            <a:r>
              <a:rPr b="1" spc="235" dirty="0">
                <a:solidFill>
                  <a:srgbClr val="C00000"/>
                </a:solidFill>
                <a:latin typeface="微软雅黑"/>
                <a:ea typeface="+mn-ea"/>
                <a:cs typeface="微软雅黑"/>
              </a:rPr>
              <a:t> </a:t>
            </a:r>
            <a:r>
              <a:rPr sz="4000" spc="-15" baseline="2893" dirty="0">
                <a:solidFill>
                  <a:srgbClr val="C00000"/>
                </a:solidFill>
                <a:latin typeface="微软雅黑"/>
                <a:ea typeface="+mn-ea"/>
                <a:cs typeface="微软雅黑"/>
              </a:rPr>
              <a:t>7</a:t>
            </a:r>
            <a:r>
              <a:rPr sz="4000" spc="-7" baseline="2893" dirty="0">
                <a:solidFill>
                  <a:srgbClr val="C00000"/>
                </a:solidFill>
                <a:latin typeface="微软雅黑"/>
                <a:ea typeface="+mn-ea"/>
                <a:cs typeface="微软雅黑"/>
              </a:rPr>
              <a:t>章</a:t>
            </a:r>
            <a:r>
              <a:rPr sz="4000" spc="-15" baseline="2893" dirty="0">
                <a:solidFill>
                  <a:srgbClr val="C00000"/>
                </a:solidFill>
                <a:latin typeface="微软雅黑"/>
                <a:ea typeface="+mn-ea"/>
                <a:cs typeface="微软雅黑"/>
              </a:rPr>
              <a:t>79</a:t>
            </a:r>
            <a:r>
              <a:rPr sz="4000" baseline="2893" dirty="0">
                <a:solidFill>
                  <a:srgbClr val="C00000"/>
                </a:solidFill>
                <a:latin typeface="微软雅黑"/>
                <a:ea typeface="+mn-ea"/>
                <a:cs typeface="微软雅黑"/>
              </a:rPr>
              <a:t>条</a:t>
            </a:r>
            <a:endParaRPr sz="4000" baseline="2893" dirty="0">
              <a:solidFill>
                <a:prstClr val="black"/>
              </a:solidFill>
              <a:latin typeface="微软雅黑"/>
              <a:ea typeface="+mn-ea"/>
              <a:cs typeface="微软雅黑"/>
            </a:endParaRPr>
          </a:p>
        </p:txBody>
      </p:sp>
      <p:sp>
        <p:nvSpPr>
          <p:cNvPr id="10" name="Rectangle 2">
            <a:extLst>
              <a:ext uri="{FF2B5EF4-FFF2-40B4-BE49-F238E27FC236}">
                <a16:creationId xmlns:a16="http://schemas.microsoft.com/office/drawing/2014/main" id="{06496DC1-D48E-4FE6-A25E-B20BD3A56D27}"/>
              </a:ext>
            </a:extLst>
          </p:cNvPr>
          <p:cNvSpPr>
            <a:spLocks noGrp="1" noChangeArrowheads="1"/>
          </p:cNvSpPr>
          <p:nvPr>
            <p:ph type="title"/>
          </p:nvPr>
        </p:nvSpPr>
        <p:spPr>
          <a:xfrm>
            <a:off x="457200" y="320820"/>
            <a:ext cx="8229600" cy="704447"/>
          </a:xfrm>
        </p:spPr>
        <p:txBody>
          <a:bodyPr/>
          <a:lstStyle/>
          <a:p>
            <a:pPr eaLnBrk="1" hangingPunct="1"/>
            <a:r>
              <a:rPr lang="en-US" altLang="zh-CN" sz="3600" b="1" dirty="0" smtClean="0">
                <a:latin typeface="微软雅黑 Light" panose="020B0502040204020203" pitchFamily="34" charset="-122"/>
                <a:ea typeface="微软雅黑 Light" panose="020B0502040204020203" pitchFamily="34" charset="-122"/>
              </a:rPr>
              <a:t>15.3 </a:t>
            </a:r>
            <a:r>
              <a:rPr lang="zh-CN" altLang="en-US" sz="3600" b="1" dirty="0">
                <a:latin typeface="微软雅黑 Light" panose="020B0502040204020203" pitchFamily="34" charset="-122"/>
                <a:ea typeface="微软雅黑 Light" panose="020B0502040204020203" pitchFamily="34" charset="-122"/>
              </a:rPr>
              <a:t>网络安全法</a:t>
            </a:r>
          </a:p>
        </p:txBody>
      </p:sp>
    </p:spTree>
    <p:extLst>
      <p:ext uri="{BB962C8B-B14F-4D97-AF65-F5344CB8AC3E}">
        <p14:creationId xmlns:p14="http://schemas.microsoft.com/office/powerpoint/2010/main" val="13209557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F80C952A-7BBB-4495-98B0-6425D0BC648F}"/>
              </a:ext>
            </a:extLst>
          </p:cNvPr>
          <p:cNvSpPr>
            <a:spLocks noGrp="1" noChangeArrowheads="1"/>
          </p:cNvSpPr>
          <p:nvPr>
            <p:ph type="title"/>
          </p:nvPr>
        </p:nvSpPr>
        <p:spPr>
          <a:xfrm>
            <a:off x="457200" y="320820"/>
            <a:ext cx="8229600" cy="704447"/>
          </a:xfrm>
        </p:spPr>
        <p:txBody>
          <a:bodyPr/>
          <a:lstStyle/>
          <a:p>
            <a:pPr eaLnBrk="1" hangingPunct="1"/>
            <a:r>
              <a:rPr lang="en-US" altLang="zh-CN" dirty="0" smtClean="0"/>
              <a:t>15.4 </a:t>
            </a:r>
            <a:r>
              <a:rPr lang="zh-CN" altLang="en-US" dirty="0"/>
              <a:t>等级保护</a:t>
            </a:r>
          </a:p>
        </p:txBody>
      </p:sp>
      <p:sp>
        <p:nvSpPr>
          <p:cNvPr id="7" name="Rectangle 3">
            <a:extLst>
              <a:ext uri="{FF2B5EF4-FFF2-40B4-BE49-F238E27FC236}">
                <a16:creationId xmlns:a16="http://schemas.microsoft.com/office/drawing/2014/main" id="{22BEAD5F-334A-463B-9945-D87B7B1DD305}"/>
              </a:ext>
            </a:extLst>
          </p:cNvPr>
          <p:cNvSpPr txBox="1">
            <a:spLocks noChangeArrowheads="1"/>
          </p:cNvSpPr>
          <p:nvPr/>
        </p:nvSpPr>
        <p:spPr bwMode="auto">
          <a:xfrm>
            <a:off x="276442" y="1277686"/>
            <a:ext cx="8229600" cy="40055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marL="0" indent="0" eaLnBrk="1" hangingPunct="1">
              <a:lnSpc>
                <a:spcPct val="150000"/>
              </a:lnSpc>
              <a:buNone/>
              <a:defRPr/>
            </a:pPr>
            <a:r>
              <a:rPr lang="en-US" altLang="zh-CN" sz="1800" kern="0" dirty="0">
                <a:latin typeface="微软雅黑 Light" panose="020B0502040204020203" pitchFamily="34" charset="-122"/>
                <a:ea typeface="微软雅黑 Light" panose="020B0502040204020203" pitchFamily="34" charset="-122"/>
              </a:rPr>
              <a:t>《</a:t>
            </a:r>
            <a:r>
              <a:rPr lang="zh-CN" altLang="en-US" sz="1800" kern="0" dirty="0">
                <a:latin typeface="微软雅黑 Light" panose="020B0502040204020203" pitchFamily="34" charset="-122"/>
                <a:ea typeface="微软雅黑 Light" panose="020B0502040204020203" pitchFamily="34" charset="-122"/>
              </a:rPr>
              <a:t>信息安全等级保护管理办法（试行）</a:t>
            </a:r>
            <a:r>
              <a:rPr lang="en-US" altLang="zh-CN" sz="1800" kern="0" dirty="0">
                <a:latin typeface="微软雅黑 Light" panose="020B0502040204020203" pitchFamily="34" charset="-122"/>
                <a:ea typeface="微软雅黑 Light" panose="020B0502040204020203" pitchFamily="34" charset="-122"/>
              </a:rPr>
              <a:t>》</a:t>
            </a:r>
          </a:p>
          <a:p>
            <a:pPr marL="0" indent="0" eaLnBrk="1" hangingPunct="1">
              <a:lnSpc>
                <a:spcPct val="150000"/>
              </a:lnSpc>
              <a:buNone/>
              <a:defRPr/>
            </a:pPr>
            <a:r>
              <a:rPr lang="en-US" altLang="zh-CN" sz="1800" b="1" kern="0" dirty="0">
                <a:solidFill>
                  <a:srgbClr val="FF0000"/>
                </a:solidFill>
                <a:latin typeface="微软雅黑 Light" panose="020B0502040204020203" pitchFamily="34" charset="-122"/>
                <a:ea typeface="微软雅黑 Light" panose="020B0502040204020203" pitchFamily="34" charset="-122"/>
              </a:rPr>
              <a:t>      </a:t>
            </a:r>
            <a:r>
              <a:rPr lang="zh-CN" altLang="en-US" sz="1800" b="1" kern="0" dirty="0">
                <a:solidFill>
                  <a:srgbClr val="FF0000"/>
                </a:solidFill>
                <a:latin typeface="微软雅黑 Light" panose="020B0502040204020203" pitchFamily="34" charset="-122"/>
                <a:ea typeface="微软雅黑 Light" panose="020B0502040204020203" pitchFamily="34" charset="-122"/>
              </a:rPr>
              <a:t>信息安全等级保护</a:t>
            </a:r>
            <a:r>
              <a:rPr lang="zh-CN" altLang="en-US" sz="1800" kern="0" dirty="0">
                <a:latin typeface="微软雅黑 Light" panose="020B0502040204020203" pitchFamily="34" charset="-122"/>
                <a:ea typeface="微软雅黑 Light" panose="020B0502040204020203" pitchFamily="34" charset="-122"/>
              </a:rPr>
              <a:t>是指对国家秘密信息、法人和其他组织及公民的专有信息以及公开信息和存储、传输、处理这些信息的信息系统分等级实行安全保护，对信息系统中使用的信息安全产品实行按等级管理，对信息系统中发生的信息安全事件分等级响应、处置。</a:t>
            </a:r>
            <a:endParaRPr lang="en-US" altLang="zh-CN" sz="1800" kern="0" dirty="0">
              <a:latin typeface="微软雅黑 Light" panose="020B0502040204020203" pitchFamily="34" charset="-122"/>
              <a:ea typeface="微软雅黑 Light" panose="020B0502040204020203" pitchFamily="34" charset="-122"/>
            </a:endParaRPr>
          </a:p>
          <a:p>
            <a:pPr eaLnBrk="1" hangingPunct="1">
              <a:lnSpc>
                <a:spcPct val="150000"/>
              </a:lnSpc>
              <a:defRPr/>
            </a:pPr>
            <a:endParaRPr lang="zh-CN" altLang="en-US" sz="1800" kern="0" dirty="0">
              <a:latin typeface="微软雅黑 Light" panose="020B0502040204020203" pitchFamily="34" charset="-122"/>
              <a:ea typeface="微软雅黑 Light" panose="020B0502040204020203" pitchFamily="34" charset="-122"/>
            </a:endParaRPr>
          </a:p>
          <a:p>
            <a:pPr marL="0" indent="0" eaLnBrk="1" hangingPunct="1">
              <a:lnSpc>
                <a:spcPct val="150000"/>
              </a:lnSpc>
              <a:buNone/>
              <a:defRPr/>
            </a:pPr>
            <a:r>
              <a:rPr lang="en-US" altLang="zh-CN" sz="1800" kern="0" dirty="0">
                <a:latin typeface="微软雅黑 Light" panose="020B0502040204020203" pitchFamily="34" charset="-122"/>
                <a:ea typeface="微软雅黑 Light" panose="020B0502040204020203" pitchFamily="34" charset="-122"/>
              </a:rPr>
              <a:t>《</a:t>
            </a:r>
            <a:r>
              <a:rPr lang="zh-CN" altLang="en-US" sz="1800" kern="0" dirty="0">
                <a:latin typeface="微软雅黑 Light" panose="020B0502040204020203" pitchFamily="34" charset="-122"/>
                <a:ea typeface="微软雅黑 Light" panose="020B0502040204020203" pitchFamily="34" charset="-122"/>
              </a:rPr>
              <a:t>信息安全等级保护管理办法</a:t>
            </a:r>
            <a:r>
              <a:rPr lang="en-US" altLang="zh-CN" sz="1800" kern="0" dirty="0">
                <a:latin typeface="微软雅黑 Light" panose="020B0502040204020203" pitchFamily="34" charset="-122"/>
                <a:ea typeface="微软雅黑 Light" panose="020B0502040204020203" pitchFamily="34" charset="-122"/>
              </a:rPr>
              <a:t>》</a:t>
            </a:r>
            <a:r>
              <a:rPr lang="zh-CN" altLang="en-US" sz="1800" kern="0" dirty="0">
                <a:latin typeface="微软雅黑 Light" panose="020B0502040204020203" pitchFamily="34" charset="-122"/>
                <a:ea typeface="微软雅黑 Light" panose="020B0502040204020203" pitchFamily="34" charset="-122"/>
              </a:rPr>
              <a:t>国家通过制定统一的信息安全等级保护管理规范和技术标准，组织公民、法人和其他组织对信息系统分等级实行安全保护，对等级保护工作的实施进行监督、管理。</a:t>
            </a:r>
          </a:p>
        </p:txBody>
      </p:sp>
    </p:spTree>
    <p:extLst>
      <p:ext uri="{BB962C8B-B14F-4D97-AF65-F5344CB8AC3E}">
        <p14:creationId xmlns:p14="http://schemas.microsoft.com/office/powerpoint/2010/main" val="11403158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2A17600-02C3-48DB-80A3-D7E5387C2D96}"/>
              </a:ext>
            </a:extLst>
          </p:cNvPr>
          <p:cNvSpPr/>
          <p:nvPr/>
        </p:nvSpPr>
        <p:spPr>
          <a:xfrm>
            <a:off x="3106867" y="1303563"/>
            <a:ext cx="5866807" cy="1771566"/>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20000"/>
              </a:lnSpc>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2016</a:t>
            </a:r>
            <a:r>
              <a:rPr lang="zh-CN" altLang="en-US" sz="1400" dirty="0">
                <a:solidFill>
                  <a:schemeClr val="tx1"/>
                </a:solidFill>
                <a:latin typeface="微软雅黑" panose="020B0503020204020204" pitchFamily="34" charset="-122"/>
                <a:ea typeface="微软雅黑" panose="020B0503020204020204" pitchFamily="34" charset="-122"/>
              </a:rPr>
              <a:t>年</a:t>
            </a:r>
            <a:r>
              <a:rPr lang="en-US" altLang="zh-CN" sz="1400" dirty="0">
                <a:solidFill>
                  <a:schemeClr val="tx1"/>
                </a:solidFill>
                <a:latin typeface="微软雅黑" panose="020B0503020204020204" pitchFamily="34" charset="-122"/>
                <a:ea typeface="微软雅黑" panose="020B0503020204020204" pitchFamily="34" charset="-122"/>
              </a:rPr>
              <a:t>10</a:t>
            </a:r>
            <a:r>
              <a:rPr lang="zh-CN" altLang="en-US" sz="1400" dirty="0">
                <a:solidFill>
                  <a:schemeClr val="tx1"/>
                </a:solidFill>
                <a:latin typeface="微软雅黑" panose="020B0503020204020204" pitchFamily="34" charset="-122"/>
                <a:ea typeface="微软雅黑" panose="020B0503020204020204" pitchFamily="34" charset="-122"/>
              </a:rPr>
              <a:t>月</a:t>
            </a:r>
            <a:r>
              <a:rPr lang="en-US" altLang="zh-CN" sz="1400" dirty="0">
                <a:solidFill>
                  <a:schemeClr val="tx1"/>
                </a:solidFill>
                <a:latin typeface="微软雅黑" panose="020B0503020204020204" pitchFamily="34" charset="-122"/>
                <a:ea typeface="微软雅黑" panose="020B0503020204020204" pitchFamily="34" charset="-122"/>
              </a:rPr>
              <a:t>10</a:t>
            </a:r>
            <a:r>
              <a:rPr lang="zh-CN" altLang="en-US" sz="1400" dirty="0">
                <a:solidFill>
                  <a:schemeClr val="tx1"/>
                </a:solidFill>
                <a:latin typeface="微软雅黑" panose="020B0503020204020204" pitchFamily="34" charset="-122"/>
                <a:ea typeface="微软雅黑" panose="020B0503020204020204" pitchFamily="34" charset="-122"/>
              </a:rPr>
              <a:t>日，第五届全国信息安全等级保护技术大召开，公安部网络安全保卫局郭启全总工指出“</a:t>
            </a:r>
            <a:r>
              <a:rPr lang="zh-CN" altLang="en-US" sz="1400" b="1" dirty="0">
                <a:solidFill>
                  <a:srgbClr val="FF0000"/>
                </a:solidFill>
                <a:latin typeface="微软雅黑" panose="020B0503020204020204" pitchFamily="34" charset="-122"/>
                <a:ea typeface="微软雅黑" panose="020B0503020204020204" pitchFamily="34" charset="-122"/>
              </a:rPr>
              <a:t>国家对网络安全等级保护制度提出了新的要求，等级保护制度已进入</a:t>
            </a:r>
            <a:r>
              <a:rPr lang="en-US" altLang="zh-CN" sz="1400" b="1" dirty="0">
                <a:solidFill>
                  <a:srgbClr val="FF0000"/>
                </a:solidFill>
                <a:latin typeface="微软雅黑" panose="020B0503020204020204" pitchFamily="34" charset="-122"/>
                <a:ea typeface="微软雅黑" panose="020B0503020204020204" pitchFamily="34" charset="-122"/>
              </a:rPr>
              <a:t>2.0</a:t>
            </a:r>
            <a:r>
              <a:rPr lang="zh-CN" altLang="en-US" sz="1400" b="1" dirty="0">
                <a:solidFill>
                  <a:srgbClr val="FF0000"/>
                </a:solidFill>
                <a:latin typeface="微软雅黑" panose="020B0503020204020204" pitchFamily="34" charset="-122"/>
                <a:ea typeface="微软雅黑" panose="020B0503020204020204" pitchFamily="34" charset="-122"/>
              </a:rPr>
              <a:t>时代</a:t>
            </a:r>
            <a:r>
              <a:rPr lang="zh-CN" altLang="en-US" sz="1400" dirty="0">
                <a:solidFill>
                  <a:schemeClr val="tx1"/>
                </a:solidFill>
                <a:latin typeface="微软雅黑" panose="020B0503020204020204" pitchFamily="34" charset="-122"/>
                <a:ea typeface="微软雅黑" panose="020B0503020204020204" pitchFamily="34" charset="-122"/>
              </a:rPr>
              <a:t>”。</a:t>
            </a: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lnSpc>
                <a:spcPct val="120000"/>
              </a:lnSpc>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2016</a:t>
            </a:r>
            <a:r>
              <a:rPr lang="zh-CN" altLang="en-US" sz="1400" dirty="0">
                <a:solidFill>
                  <a:schemeClr val="tx1"/>
                </a:solidFill>
                <a:latin typeface="微软雅黑" panose="020B0503020204020204" pitchFamily="34" charset="-122"/>
                <a:ea typeface="微软雅黑" panose="020B0503020204020204" pitchFamily="34" charset="-122"/>
              </a:rPr>
              <a:t>年</a:t>
            </a:r>
            <a:r>
              <a:rPr lang="en-US" altLang="zh-CN" sz="1400" dirty="0">
                <a:solidFill>
                  <a:schemeClr val="tx1"/>
                </a:solidFill>
                <a:latin typeface="微软雅黑" panose="020B0503020204020204" pitchFamily="34" charset="-122"/>
                <a:ea typeface="微软雅黑" panose="020B0503020204020204" pitchFamily="34" charset="-122"/>
              </a:rPr>
              <a:t>11</a:t>
            </a:r>
            <a:r>
              <a:rPr lang="zh-CN" altLang="en-US" sz="1400" dirty="0">
                <a:solidFill>
                  <a:schemeClr val="tx1"/>
                </a:solidFill>
                <a:latin typeface="微软雅黑" panose="020B0503020204020204" pitchFamily="34" charset="-122"/>
                <a:ea typeface="微软雅黑" panose="020B0503020204020204" pitchFamily="34" charset="-122"/>
              </a:rPr>
              <a:t>月</a:t>
            </a:r>
            <a:r>
              <a:rPr lang="en-US" altLang="zh-CN" sz="1400" dirty="0">
                <a:solidFill>
                  <a:schemeClr val="tx1"/>
                </a:solidFill>
                <a:latin typeface="微软雅黑" panose="020B0503020204020204" pitchFamily="34" charset="-122"/>
                <a:ea typeface="微软雅黑" panose="020B0503020204020204" pitchFamily="34" charset="-122"/>
              </a:rPr>
              <a:t>7</a:t>
            </a:r>
            <a:r>
              <a:rPr lang="zh-CN" altLang="en-US" sz="1400" dirty="0">
                <a:solidFill>
                  <a:schemeClr val="tx1"/>
                </a:solidFill>
                <a:latin typeface="微软雅黑" panose="020B0503020204020204" pitchFamily="34" charset="-122"/>
                <a:ea typeface="微软雅黑" panose="020B0503020204020204" pitchFamily="34" charset="-122"/>
              </a:rPr>
              <a:t>日，</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中华人民共和国网络安全法</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正式颁布，第二十一条明确“</a:t>
            </a:r>
            <a:r>
              <a:rPr lang="zh-CN" altLang="en-US" sz="1400" b="1" dirty="0">
                <a:solidFill>
                  <a:srgbClr val="FF0000"/>
                </a:solidFill>
                <a:latin typeface="微软雅黑" panose="020B0503020204020204" pitchFamily="34" charset="-122"/>
                <a:ea typeface="微软雅黑" panose="020B0503020204020204" pitchFamily="34" charset="-122"/>
              </a:rPr>
              <a:t>国家实行网络安全等级保护制度</a:t>
            </a:r>
            <a:r>
              <a:rPr lang="en-US" altLang="zh-CN" sz="1400" b="1" dirty="0">
                <a:solidFill>
                  <a:srgbClr val="FF0000"/>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7289858D-CAEC-4B20-9564-0968A92E4794}"/>
              </a:ext>
            </a:extLst>
          </p:cNvPr>
          <p:cNvSpPr/>
          <p:nvPr/>
        </p:nvSpPr>
        <p:spPr>
          <a:xfrm>
            <a:off x="3106867" y="3075129"/>
            <a:ext cx="5866807" cy="3782872"/>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285750" indent="-285750">
              <a:lnSpc>
                <a:spcPct val="135000"/>
              </a:lnSpc>
              <a:buFont typeface="Arial" panose="020B0604020202020204" pitchFamily="34" charset="0"/>
              <a:buChar char="•"/>
            </a:pPr>
            <a:r>
              <a:rPr lang="zh-CN" altLang="en-US" sz="1400" dirty="0">
                <a:solidFill>
                  <a:schemeClr val="tx1"/>
                </a:solidFill>
                <a:latin typeface="微软雅黑" panose="020B0503020204020204" pitchFamily="34" charset="-122"/>
                <a:ea typeface="微软雅黑" panose="020B0503020204020204" pitchFamily="34" charset="-122"/>
              </a:rPr>
              <a:t>以</a:t>
            </a:r>
            <a:r>
              <a:rPr lang="en-US" altLang="zh-CN" sz="1400" dirty="0">
                <a:solidFill>
                  <a:schemeClr val="tx1"/>
                </a:solidFill>
                <a:latin typeface="微软雅黑" panose="020B0503020204020204" pitchFamily="34" charset="-122"/>
                <a:ea typeface="微软雅黑" panose="020B0503020204020204" pitchFamily="34" charset="-122"/>
              </a:rPr>
              <a:t>《</a:t>
            </a:r>
            <a:r>
              <a:rPr lang="en-US" altLang="zh-CN" sz="1400" dirty="0" err="1">
                <a:solidFill>
                  <a:schemeClr val="tx1"/>
                </a:solidFill>
                <a:latin typeface="微软雅黑" panose="020B0503020204020204" pitchFamily="34" charset="-122"/>
                <a:ea typeface="微软雅黑" panose="020B0503020204020204" pitchFamily="34" charset="-122"/>
              </a:rPr>
              <a:t>GB17859</a:t>
            </a:r>
            <a:r>
              <a:rPr lang="en-US" altLang="zh-CN" sz="1400" dirty="0">
                <a:solidFill>
                  <a:schemeClr val="tx1"/>
                </a:solidFill>
                <a:latin typeface="微软雅黑" panose="020B0503020204020204" pitchFamily="34" charset="-122"/>
                <a:ea typeface="微软雅黑" panose="020B0503020204020204" pitchFamily="34" charset="-122"/>
              </a:rPr>
              <a:t> </a:t>
            </a:r>
            <a:r>
              <a:rPr lang="zh-CN" altLang="en-US" sz="1400" dirty="0">
                <a:solidFill>
                  <a:schemeClr val="tx1"/>
                </a:solidFill>
                <a:latin typeface="微软雅黑" panose="020B0503020204020204" pitchFamily="34" charset="-122"/>
                <a:ea typeface="微软雅黑" panose="020B0503020204020204" pitchFamily="34" charset="-122"/>
              </a:rPr>
              <a:t>计算机信息系统安全保护等级划分准则 </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《GB/</a:t>
            </a:r>
            <a:r>
              <a:rPr lang="en-US" altLang="zh-CN" sz="1400" dirty="0" err="1">
                <a:solidFill>
                  <a:schemeClr val="tx1"/>
                </a:solidFill>
                <a:latin typeface="微软雅黑" panose="020B0503020204020204" pitchFamily="34" charset="-122"/>
                <a:ea typeface="微软雅黑" panose="020B0503020204020204" pitchFamily="34" charset="-122"/>
              </a:rPr>
              <a:t>T22239</a:t>
            </a:r>
            <a:r>
              <a:rPr lang="en-US" altLang="zh-CN" sz="1400" dirty="0">
                <a:solidFill>
                  <a:schemeClr val="tx1"/>
                </a:solidFill>
                <a:latin typeface="微软雅黑" panose="020B0503020204020204" pitchFamily="34" charset="-122"/>
                <a:ea typeface="微软雅黑" panose="020B0503020204020204" pitchFamily="34" charset="-122"/>
              </a:rPr>
              <a:t>-2008 </a:t>
            </a:r>
            <a:r>
              <a:rPr lang="zh-CN" altLang="en-US" sz="1400" dirty="0">
                <a:solidFill>
                  <a:schemeClr val="tx1"/>
                </a:solidFill>
                <a:latin typeface="微软雅黑" panose="020B0503020204020204" pitchFamily="34" charset="-122"/>
                <a:ea typeface="微软雅黑" panose="020B0503020204020204" pitchFamily="34" charset="-122"/>
              </a:rPr>
              <a:t>信息安全技术 信息系统安全等级保护基本要求 </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为代表的等级保护系列配套标准，习惯称为</a:t>
            </a:r>
            <a:r>
              <a:rPr lang="zh-CN" altLang="en-US" sz="1400" b="1" dirty="0">
                <a:solidFill>
                  <a:srgbClr val="FF0000"/>
                </a:solidFill>
                <a:latin typeface="微软雅黑" panose="020B0503020204020204" pitchFamily="34" charset="-122"/>
                <a:ea typeface="微软雅黑" panose="020B0503020204020204" pitchFamily="34" charset="-122"/>
              </a:rPr>
              <a:t>等保</a:t>
            </a:r>
            <a:r>
              <a:rPr lang="en-US" altLang="zh-CN" sz="1400" b="1" dirty="0">
                <a:solidFill>
                  <a:srgbClr val="FF0000"/>
                </a:solidFill>
                <a:latin typeface="微软雅黑" panose="020B0503020204020204" pitchFamily="34" charset="-122"/>
                <a:ea typeface="微软雅黑" panose="020B0503020204020204" pitchFamily="34" charset="-122"/>
              </a:rPr>
              <a:t>1.0</a:t>
            </a:r>
            <a:r>
              <a:rPr lang="zh-CN" altLang="en-US" sz="1400" b="1" dirty="0">
                <a:solidFill>
                  <a:srgbClr val="FF0000"/>
                </a:solidFill>
                <a:latin typeface="微软雅黑" panose="020B0503020204020204" pitchFamily="34" charset="-122"/>
                <a:ea typeface="微软雅黑" panose="020B0503020204020204" pitchFamily="34" charset="-122"/>
              </a:rPr>
              <a:t>标准</a:t>
            </a:r>
            <a:r>
              <a:rPr lang="zh-CN" altLang="en-US" sz="1400" dirty="0">
                <a:solidFill>
                  <a:schemeClr val="tx1"/>
                </a:solidFill>
                <a:latin typeface="微软雅黑" panose="020B0503020204020204" pitchFamily="34" charset="-122"/>
                <a:ea typeface="微软雅黑" panose="020B0503020204020204" pitchFamily="34" charset="-122"/>
              </a:rPr>
              <a:t>。</a:t>
            </a: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lnSpc>
                <a:spcPct val="135000"/>
              </a:lnSpc>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2013</a:t>
            </a:r>
            <a:r>
              <a:rPr lang="zh-CN" altLang="en-US" sz="1400" dirty="0">
                <a:solidFill>
                  <a:schemeClr val="tx1"/>
                </a:solidFill>
                <a:latin typeface="微软雅黑" panose="020B0503020204020204" pitchFamily="34" charset="-122"/>
                <a:ea typeface="微软雅黑" panose="020B0503020204020204" pitchFamily="34" charset="-122"/>
              </a:rPr>
              <a:t>年，全国信息安全标准化技术委员会授权</a:t>
            </a:r>
            <a:r>
              <a:rPr lang="en-US" altLang="zh-CN" sz="1400" b="1" dirty="0" err="1">
                <a:solidFill>
                  <a:srgbClr val="FF0000"/>
                </a:solidFill>
                <a:latin typeface="微软雅黑" panose="020B0503020204020204" pitchFamily="34" charset="-122"/>
                <a:ea typeface="微软雅黑" panose="020B0503020204020204" pitchFamily="34" charset="-122"/>
              </a:rPr>
              <a:t>WG5</a:t>
            </a:r>
            <a:r>
              <a:rPr lang="en-US" altLang="zh-CN" sz="1400" b="1" dirty="0">
                <a:solidFill>
                  <a:srgbClr val="FF0000"/>
                </a:solidFill>
                <a:latin typeface="微软雅黑" panose="020B0503020204020204" pitchFamily="34" charset="-122"/>
                <a:ea typeface="微软雅黑" panose="020B0503020204020204" pitchFamily="34" charset="-122"/>
              </a:rPr>
              <a:t>-</a:t>
            </a:r>
            <a:r>
              <a:rPr lang="zh-CN" altLang="en-US" sz="1400" b="1" dirty="0">
                <a:solidFill>
                  <a:srgbClr val="FF0000"/>
                </a:solidFill>
                <a:latin typeface="微软雅黑" panose="020B0503020204020204" pitchFamily="34" charset="-122"/>
                <a:ea typeface="微软雅黑" panose="020B0503020204020204" pitchFamily="34" charset="-122"/>
              </a:rPr>
              <a:t>信息安全评估工作组</a:t>
            </a:r>
            <a:r>
              <a:rPr lang="zh-CN" altLang="en-US" sz="1400" dirty="0">
                <a:solidFill>
                  <a:schemeClr val="tx1"/>
                </a:solidFill>
                <a:latin typeface="微软雅黑" panose="020B0503020204020204" pitchFamily="34" charset="-122"/>
                <a:ea typeface="微软雅黑" panose="020B0503020204020204" pitchFamily="34" charset="-122"/>
              </a:rPr>
              <a:t>开始启动等级保护新标准的研究。</a:t>
            </a: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lnSpc>
                <a:spcPct val="135000"/>
              </a:lnSpc>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2017</a:t>
            </a:r>
            <a:r>
              <a:rPr lang="zh-CN" altLang="en-US" sz="1400" dirty="0">
                <a:solidFill>
                  <a:schemeClr val="tx1"/>
                </a:solidFill>
                <a:latin typeface="微软雅黑" panose="020B0503020204020204" pitchFamily="34" charset="-122"/>
                <a:ea typeface="微软雅黑" panose="020B0503020204020204" pitchFamily="34" charset="-122"/>
              </a:rPr>
              <a:t>年</a:t>
            </a:r>
            <a:r>
              <a:rPr lang="en-US" altLang="zh-CN" sz="1400" dirty="0">
                <a:solidFill>
                  <a:schemeClr val="tx1"/>
                </a:solidFill>
                <a:latin typeface="微软雅黑" panose="020B0503020204020204" pitchFamily="34" charset="-122"/>
                <a:ea typeface="微软雅黑" panose="020B0503020204020204" pitchFamily="34" charset="-122"/>
              </a:rPr>
              <a:t>1</a:t>
            </a:r>
            <a:r>
              <a:rPr lang="zh-CN" altLang="en-US" sz="1400" dirty="0">
                <a:solidFill>
                  <a:schemeClr val="tx1"/>
                </a:solidFill>
                <a:latin typeface="微软雅黑" panose="020B0503020204020204" pitchFamily="34" charset="-122"/>
                <a:ea typeface="微软雅黑" panose="020B0503020204020204" pitchFamily="34" charset="-122"/>
              </a:rPr>
              <a:t>月至</a:t>
            </a:r>
            <a:r>
              <a:rPr lang="en-US" altLang="zh-CN" sz="1400" dirty="0">
                <a:solidFill>
                  <a:schemeClr val="tx1"/>
                </a:solidFill>
                <a:latin typeface="微软雅黑" panose="020B0503020204020204" pitchFamily="34" charset="-122"/>
                <a:ea typeface="微软雅黑" panose="020B0503020204020204" pitchFamily="34" charset="-122"/>
              </a:rPr>
              <a:t>2</a:t>
            </a:r>
            <a:r>
              <a:rPr lang="zh-CN" altLang="en-US" sz="1400" dirty="0">
                <a:solidFill>
                  <a:schemeClr val="tx1"/>
                </a:solidFill>
                <a:latin typeface="微软雅黑" panose="020B0503020204020204" pitchFamily="34" charset="-122"/>
                <a:ea typeface="微软雅黑" panose="020B0503020204020204" pitchFamily="34" charset="-122"/>
              </a:rPr>
              <a:t>月，</a:t>
            </a:r>
            <a:r>
              <a:rPr lang="zh-CN" altLang="en-US" sz="1400" b="1" dirty="0">
                <a:solidFill>
                  <a:srgbClr val="FF0000"/>
                </a:solidFill>
                <a:latin typeface="微软雅黑" panose="020B0503020204020204" pitchFamily="34" charset="-122"/>
                <a:ea typeface="微软雅黑" panose="020B0503020204020204" pitchFamily="34" charset="-122"/>
              </a:rPr>
              <a:t>全国信息安全标准化技术委员会</a:t>
            </a:r>
            <a:r>
              <a:rPr lang="zh-CN" altLang="en-US" sz="1400" dirty="0">
                <a:solidFill>
                  <a:schemeClr val="tx1"/>
                </a:solidFill>
                <a:latin typeface="微软雅黑" panose="020B0503020204020204" pitchFamily="34" charset="-122"/>
                <a:ea typeface="微软雅黑" panose="020B0503020204020204" pitchFamily="34" charset="-122"/>
              </a:rPr>
              <a:t>发布</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 网络安全等级保护基本要求</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系列标准、</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 网络安全等级保护测评要求 </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系列标准等“征求意见稿”。</a:t>
            </a: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lnSpc>
                <a:spcPct val="135000"/>
              </a:lnSpc>
              <a:buFont typeface="Arial" panose="020B0604020202020204" pitchFamily="34" charset="0"/>
              <a:buChar char="•"/>
            </a:pPr>
            <a:r>
              <a:rPr lang="en-US" altLang="zh-CN" sz="1400" dirty="0">
                <a:solidFill>
                  <a:schemeClr val="tx1"/>
                </a:solidFill>
                <a:latin typeface="微软雅黑" panose="020B0503020204020204" pitchFamily="34" charset="-122"/>
                <a:ea typeface="微软雅黑" panose="020B0503020204020204" pitchFamily="34" charset="-122"/>
              </a:rPr>
              <a:t>2017</a:t>
            </a:r>
            <a:r>
              <a:rPr lang="zh-CN" altLang="en-US" sz="1400" dirty="0">
                <a:solidFill>
                  <a:schemeClr val="tx1"/>
                </a:solidFill>
                <a:latin typeface="微软雅黑" panose="020B0503020204020204" pitchFamily="34" charset="-122"/>
                <a:ea typeface="微软雅黑" panose="020B0503020204020204" pitchFamily="34" charset="-122"/>
              </a:rPr>
              <a:t>年</a:t>
            </a:r>
            <a:r>
              <a:rPr lang="en-US" altLang="zh-CN" sz="1400" dirty="0">
                <a:solidFill>
                  <a:schemeClr val="tx1"/>
                </a:solidFill>
                <a:latin typeface="微软雅黑" panose="020B0503020204020204" pitchFamily="34" charset="-122"/>
                <a:ea typeface="微软雅黑" panose="020B0503020204020204" pitchFamily="34" charset="-122"/>
              </a:rPr>
              <a:t>5</a:t>
            </a:r>
            <a:r>
              <a:rPr lang="zh-CN" altLang="en-US" sz="1400" dirty="0">
                <a:solidFill>
                  <a:schemeClr val="tx1"/>
                </a:solidFill>
                <a:latin typeface="微软雅黑" panose="020B0503020204020204" pitchFamily="34" charset="-122"/>
                <a:ea typeface="微软雅黑" panose="020B0503020204020204" pitchFamily="34" charset="-122"/>
              </a:rPr>
              <a:t>月，</a:t>
            </a:r>
            <a:r>
              <a:rPr lang="zh-CN" altLang="en-US" sz="1400" b="1" dirty="0">
                <a:solidFill>
                  <a:srgbClr val="FF0000"/>
                </a:solidFill>
                <a:latin typeface="微软雅黑" panose="020B0503020204020204" pitchFamily="34" charset="-122"/>
                <a:ea typeface="微软雅黑" panose="020B0503020204020204" pitchFamily="34" charset="-122"/>
              </a:rPr>
              <a:t>国家公安部发布</a:t>
            </a:r>
            <a:r>
              <a:rPr lang="en-US" altLang="zh-CN" sz="1400" dirty="0">
                <a:solidFill>
                  <a:schemeClr val="tx1"/>
                </a:solidFill>
                <a:latin typeface="微软雅黑" panose="020B0503020204020204" pitchFamily="34" charset="-122"/>
                <a:ea typeface="微软雅黑" panose="020B0503020204020204" pitchFamily="34" charset="-122"/>
              </a:rPr>
              <a:t>《GA/T 1389—2017 </a:t>
            </a:r>
            <a:r>
              <a:rPr lang="zh-CN" altLang="en-US" sz="1400" dirty="0">
                <a:solidFill>
                  <a:schemeClr val="tx1"/>
                </a:solidFill>
                <a:latin typeface="微软雅黑" panose="020B0503020204020204" pitchFamily="34" charset="-122"/>
                <a:ea typeface="微软雅黑" panose="020B0503020204020204" pitchFamily="34" charset="-122"/>
              </a:rPr>
              <a:t>网络安全等级保护定级指南</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《GA/T 1390.2—2017 </a:t>
            </a:r>
            <a:r>
              <a:rPr lang="zh-CN" altLang="en-US" sz="1400" dirty="0">
                <a:solidFill>
                  <a:schemeClr val="tx1"/>
                </a:solidFill>
                <a:latin typeface="微软雅黑" panose="020B0503020204020204" pitchFamily="34" charset="-122"/>
                <a:ea typeface="微软雅黑" panose="020B0503020204020204" pitchFamily="34" charset="-122"/>
              </a:rPr>
              <a:t>网络安全等级保护基本要求 第 </a:t>
            </a:r>
            <a:r>
              <a:rPr lang="en-US" altLang="zh-CN" sz="1400" dirty="0">
                <a:solidFill>
                  <a:schemeClr val="tx1"/>
                </a:solidFill>
                <a:latin typeface="微软雅黑" panose="020B0503020204020204" pitchFamily="34" charset="-122"/>
                <a:ea typeface="微软雅黑" panose="020B0503020204020204" pitchFamily="34" charset="-122"/>
              </a:rPr>
              <a:t>2 </a:t>
            </a:r>
            <a:r>
              <a:rPr lang="zh-CN" altLang="en-US" sz="1400" dirty="0">
                <a:solidFill>
                  <a:schemeClr val="tx1"/>
                </a:solidFill>
                <a:latin typeface="微软雅黑" panose="020B0503020204020204" pitchFamily="34" charset="-122"/>
                <a:ea typeface="微软雅黑" panose="020B0503020204020204" pitchFamily="34" charset="-122"/>
              </a:rPr>
              <a:t>部分：云计算安全扩展要求</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等</a:t>
            </a:r>
            <a:r>
              <a:rPr lang="en-US" altLang="zh-CN" sz="1400" dirty="0">
                <a:solidFill>
                  <a:schemeClr val="tx1"/>
                </a:solidFill>
                <a:latin typeface="微软雅黑" panose="020B0503020204020204" pitchFamily="34" charset="-122"/>
                <a:ea typeface="微软雅黑" panose="020B0503020204020204" pitchFamily="34" charset="-122"/>
              </a:rPr>
              <a:t>4</a:t>
            </a:r>
            <a:r>
              <a:rPr lang="zh-CN" altLang="en-US" sz="1400" dirty="0">
                <a:solidFill>
                  <a:schemeClr val="tx1"/>
                </a:solidFill>
                <a:latin typeface="微软雅黑" panose="020B0503020204020204" pitchFamily="34" charset="-122"/>
                <a:ea typeface="微软雅黑" panose="020B0503020204020204" pitchFamily="34" charset="-122"/>
              </a:rPr>
              <a:t>个公共安全行业等级保护标准。</a:t>
            </a:r>
          </a:p>
        </p:txBody>
      </p:sp>
      <p:grpSp>
        <p:nvGrpSpPr>
          <p:cNvPr id="12" name="组合 11">
            <a:extLst>
              <a:ext uri="{FF2B5EF4-FFF2-40B4-BE49-F238E27FC236}">
                <a16:creationId xmlns:a16="http://schemas.microsoft.com/office/drawing/2014/main" id="{C8A96355-07BA-46FC-952B-76A8B0C526F6}"/>
              </a:ext>
            </a:extLst>
          </p:cNvPr>
          <p:cNvGrpSpPr/>
          <p:nvPr/>
        </p:nvGrpSpPr>
        <p:grpSpPr>
          <a:xfrm>
            <a:off x="170326" y="2055171"/>
            <a:ext cx="2937167" cy="3681045"/>
            <a:chOff x="290399" y="2070053"/>
            <a:chExt cx="2937167" cy="3681045"/>
          </a:xfrm>
        </p:grpSpPr>
        <p:sp>
          <p:nvSpPr>
            <p:cNvPr id="13" name="箭头: 环形 12">
              <a:extLst>
                <a:ext uri="{FF2B5EF4-FFF2-40B4-BE49-F238E27FC236}">
                  <a16:creationId xmlns:a16="http://schemas.microsoft.com/office/drawing/2014/main" id="{EC2DDBF9-8BDC-4046-A090-6E0C441AC6CA}"/>
                </a:ext>
              </a:extLst>
            </p:cNvPr>
            <p:cNvSpPr/>
            <p:nvPr/>
          </p:nvSpPr>
          <p:spPr>
            <a:xfrm>
              <a:off x="748951" y="2070053"/>
              <a:ext cx="2478615" cy="2411804"/>
            </a:xfrm>
            <a:prstGeom prst="circularArrow">
              <a:avLst>
                <a:gd name="adj1" fmla="val 10980"/>
                <a:gd name="adj2" fmla="val 1142322"/>
                <a:gd name="adj3" fmla="val 4500000"/>
                <a:gd name="adj4" fmla="val 10800000"/>
                <a:gd name="adj5" fmla="val 125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任意多边形: 形状 13">
              <a:extLst>
                <a:ext uri="{FF2B5EF4-FFF2-40B4-BE49-F238E27FC236}">
                  <a16:creationId xmlns:a16="http://schemas.microsoft.com/office/drawing/2014/main" id="{0065C3DB-21AD-4762-A832-9623256DDD8A}"/>
                </a:ext>
              </a:extLst>
            </p:cNvPr>
            <p:cNvSpPr/>
            <p:nvPr/>
          </p:nvSpPr>
          <p:spPr>
            <a:xfrm>
              <a:off x="1221164" y="3023293"/>
              <a:ext cx="1533563" cy="484416"/>
            </a:xfrm>
            <a:custGeom>
              <a:avLst/>
              <a:gdLst>
                <a:gd name="connsiteX0" fmla="*/ 0 w 1533563"/>
                <a:gd name="connsiteY0" fmla="*/ 0 h 484416"/>
                <a:gd name="connsiteX1" fmla="*/ 1533563 w 1533563"/>
                <a:gd name="connsiteY1" fmla="*/ 0 h 484416"/>
                <a:gd name="connsiteX2" fmla="*/ 1533563 w 1533563"/>
                <a:gd name="connsiteY2" fmla="*/ 484416 h 484416"/>
                <a:gd name="connsiteX3" fmla="*/ 0 w 1533563"/>
                <a:gd name="connsiteY3" fmla="*/ 484416 h 484416"/>
                <a:gd name="connsiteX4" fmla="*/ 0 w 1533563"/>
                <a:gd name="connsiteY4" fmla="*/ 0 h 484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3563" h="484416">
                  <a:moveTo>
                    <a:pt x="0" y="0"/>
                  </a:moveTo>
                  <a:lnTo>
                    <a:pt x="1533563" y="0"/>
                  </a:lnTo>
                  <a:lnTo>
                    <a:pt x="1533563" y="484416"/>
                  </a:lnTo>
                  <a:lnTo>
                    <a:pt x="0" y="48441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890" tIns="8890" rIns="8890" bIns="8890" numCol="1" spcCol="1270" anchor="ctr" anchorCtr="0">
              <a:noAutofit/>
            </a:bodyPr>
            <a:lstStyle/>
            <a:p>
              <a:pPr marL="0" lvl="0" indent="0" algn="ctr" defTabSz="622300">
                <a:lnSpc>
                  <a:spcPct val="100000"/>
                </a:lnSpc>
                <a:spcBef>
                  <a:spcPct val="0"/>
                </a:spcBef>
                <a:spcAft>
                  <a:spcPts val="0"/>
                </a:spcAft>
                <a:buNone/>
              </a:pPr>
              <a:r>
                <a:rPr lang="en-US" altLang="zh-CN" sz="1400" b="1" kern="1200" dirty="0">
                  <a:latin typeface="微软雅黑" panose="020B0503020204020204" pitchFamily="34" charset="-122"/>
                  <a:ea typeface="微软雅黑" panose="020B0503020204020204" pitchFamily="34" charset="-122"/>
                </a:rPr>
                <a:t> </a:t>
              </a:r>
              <a:r>
                <a:rPr lang="zh-CN" altLang="en-US" sz="1400" b="1" kern="1200" dirty="0">
                  <a:latin typeface="微软雅黑" panose="020B0503020204020204" pitchFamily="34" charset="-122"/>
                  <a:ea typeface="微软雅黑" panose="020B0503020204020204" pitchFamily="34" charset="-122"/>
                </a:rPr>
                <a:t>重要标志</a:t>
              </a:r>
              <a:endParaRPr lang="en-US" altLang="zh-CN" sz="1400" b="1" kern="1200" dirty="0">
                <a:latin typeface="微软雅黑" panose="020B0503020204020204" pitchFamily="34" charset="-122"/>
                <a:ea typeface="微软雅黑" panose="020B0503020204020204" pitchFamily="34" charset="-122"/>
              </a:endParaRPr>
            </a:p>
          </p:txBody>
        </p:sp>
        <p:sp>
          <p:nvSpPr>
            <p:cNvPr id="15" name="空心弧 14">
              <a:extLst>
                <a:ext uri="{FF2B5EF4-FFF2-40B4-BE49-F238E27FC236}">
                  <a16:creationId xmlns:a16="http://schemas.microsoft.com/office/drawing/2014/main" id="{FB5FBB7A-4B7A-4A0B-BCD2-8D817B0C3C07}"/>
                </a:ext>
              </a:extLst>
            </p:cNvPr>
            <p:cNvSpPr/>
            <p:nvPr/>
          </p:nvSpPr>
          <p:spPr>
            <a:xfrm>
              <a:off x="290399" y="3678358"/>
              <a:ext cx="2129319" cy="2072740"/>
            </a:xfrm>
            <a:prstGeom prst="blockArc">
              <a:avLst>
                <a:gd name="adj1" fmla="val 0"/>
                <a:gd name="adj2" fmla="val 18900000"/>
                <a:gd name="adj3" fmla="val 1274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任意多边形: 形状 15">
              <a:extLst>
                <a:ext uri="{FF2B5EF4-FFF2-40B4-BE49-F238E27FC236}">
                  <a16:creationId xmlns:a16="http://schemas.microsoft.com/office/drawing/2014/main" id="{0747D7D8-2D94-4EF9-AD89-3A0B72559DE4}"/>
                </a:ext>
              </a:extLst>
            </p:cNvPr>
            <p:cNvSpPr/>
            <p:nvPr/>
          </p:nvSpPr>
          <p:spPr>
            <a:xfrm>
              <a:off x="828503" y="4464802"/>
              <a:ext cx="968947" cy="484416"/>
            </a:xfrm>
            <a:custGeom>
              <a:avLst/>
              <a:gdLst>
                <a:gd name="connsiteX0" fmla="*/ 0 w 968947"/>
                <a:gd name="connsiteY0" fmla="*/ 0 h 484416"/>
                <a:gd name="connsiteX1" fmla="*/ 968947 w 968947"/>
                <a:gd name="connsiteY1" fmla="*/ 0 h 484416"/>
                <a:gd name="connsiteX2" fmla="*/ 968947 w 968947"/>
                <a:gd name="connsiteY2" fmla="*/ 484416 h 484416"/>
                <a:gd name="connsiteX3" fmla="*/ 0 w 968947"/>
                <a:gd name="connsiteY3" fmla="*/ 484416 h 484416"/>
                <a:gd name="connsiteX4" fmla="*/ 0 w 968947"/>
                <a:gd name="connsiteY4" fmla="*/ 0 h 484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947" h="484416">
                  <a:moveTo>
                    <a:pt x="0" y="0"/>
                  </a:moveTo>
                  <a:lnTo>
                    <a:pt x="968947" y="0"/>
                  </a:lnTo>
                  <a:lnTo>
                    <a:pt x="968947" y="484416"/>
                  </a:lnTo>
                  <a:lnTo>
                    <a:pt x="0" y="48441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890" tIns="8890" rIns="8890" bIns="8890" numCol="1" spcCol="1270" anchor="ctr" anchorCtr="0">
              <a:noAutofit/>
            </a:bodyPr>
            <a:lstStyle/>
            <a:p>
              <a:pPr marL="0" lvl="0" indent="0" algn="ctr" defTabSz="622300">
                <a:lnSpc>
                  <a:spcPct val="100000"/>
                </a:lnSpc>
                <a:spcBef>
                  <a:spcPct val="0"/>
                </a:spcBef>
                <a:spcAft>
                  <a:spcPts val="0"/>
                </a:spcAft>
                <a:buNone/>
              </a:pPr>
              <a:r>
                <a:rPr lang="en-US" altLang="zh-CN" sz="1400" b="1" kern="1200" dirty="0">
                  <a:latin typeface="微软雅黑" panose="020B0503020204020204" pitchFamily="34" charset="-122"/>
                  <a:ea typeface="微软雅黑" panose="020B0503020204020204" pitchFamily="34" charset="-122"/>
                </a:rPr>
                <a:t>2.0</a:t>
              </a:r>
              <a:r>
                <a:rPr lang="zh-CN" altLang="en-US" sz="1400" b="1" kern="1200" dirty="0">
                  <a:latin typeface="微软雅黑" panose="020B0503020204020204" pitchFamily="34" charset="-122"/>
                  <a:ea typeface="微软雅黑" panose="020B0503020204020204" pitchFamily="34" charset="-122"/>
                </a:rPr>
                <a:t>系列标准编制工作</a:t>
              </a:r>
            </a:p>
          </p:txBody>
        </p:sp>
      </p:grpSp>
      <p:sp>
        <p:nvSpPr>
          <p:cNvPr id="17" name="Rectangle 2">
            <a:extLst>
              <a:ext uri="{FF2B5EF4-FFF2-40B4-BE49-F238E27FC236}">
                <a16:creationId xmlns:a16="http://schemas.microsoft.com/office/drawing/2014/main" id="{EAD1C47B-6149-4231-95CD-D760D9FD249F}"/>
              </a:ext>
            </a:extLst>
          </p:cNvPr>
          <p:cNvSpPr>
            <a:spLocks noGrp="1" noChangeArrowheads="1"/>
          </p:cNvSpPr>
          <p:nvPr>
            <p:ph type="title"/>
          </p:nvPr>
        </p:nvSpPr>
        <p:spPr>
          <a:xfrm>
            <a:off x="457200" y="320820"/>
            <a:ext cx="8229600" cy="704447"/>
          </a:xfrm>
        </p:spPr>
        <p:txBody>
          <a:bodyPr/>
          <a:lstStyle/>
          <a:p>
            <a:pPr eaLnBrk="1" hangingPunct="1"/>
            <a:r>
              <a:rPr lang="en-US" altLang="zh-CN" dirty="0" smtClean="0"/>
              <a:t>15.4 </a:t>
            </a:r>
            <a:r>
              <a:rPr lang="zh-CN" altLang="en-US" dirty="0"/>
              <a:t>等级保护</a:t>
            </a:r>
            <a:r>
              <a:rPr lang="en-US" altLang="zh-CN" dirty="0"/>
              <a:t>2.0</a:t>
            </a:r>
            <a:endParaRPr lang="zh-CN" altLang="en-US" dirty="0"/>
          </a:p>
        </p:txBody>
      </p:sp>
    </p:spTree>
    <p:extLst>
      <p:ext uri="{BB962C8B-B14F-4D97-AF65-F5344CB8AC3E}">
        <p14:creationId xmlns:p14="http://schemas.microsoft.com/office/powerpoint/2010/main" val="3892525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5ADA3DC-DFB7-4451-ACA0-6C024EA764BD}"/>
              </a:ext>
            </a:extLst>
          </p:cNvPr>
          <p:cNvSpPr>
            <a:spLocks noGrp="1" noChangeArrowheads="1"/>
          </p:cNvSpPr>
          <p:nvPr>
            <p:ph type="title"/>
          </p:nvPr>
        </p:nvSpPr>
        <p:spPr>
          <a:xfrm>
            <a:off x="457200" y="274638"/>
            <a:ext cx="8229600" cy="704447"/>
          </a:xfrm>
        </p:spPr>
        <p:txBody>
          <a:bodyPr/>
          <a:lstStyle/>
          <a:p>
            <a:pPr eaLnBrk="1" hangingPunct="1"/>
            <a:r>
              <a:rPr lang="en-US" altLang="zh-CN" dirty="0" smtClean="0"/>
              <a:t>15.1 </a:t>
            </a:r>
            <a:r>
              <a:rPr lang="zh-CN" altLang="en-US" dirty="0"/>
              <a:t>安全评估标准概述</a:t>
            </a:r>
          </a:p>
        </p:txBody>
      </p:sp>
      <p:sp>
        <p:nvSpPr>
          <p:cNvPr id="57347" name="Rectangle 3">
            <a:extLst>
              <a:ext uri="{FF2B5EF4-FFF2-40B4-BE49-F238E27FC236}">
                <a16:creationId xmlns:a16="http://schemas.microsoft.com/office/drawing/2014/main" id="{AC1943B5-4F7F-4B23-A49A-2EF2E010D7C6}"/>
              </a:ext>
            </a:extLst>
          </p:cNvPr>
          <p:cNvSpPr>
            <a:spLocks noGrp="1" noChangeArrowheads="1"/>
          </p:cNvSpPr>
          <p:nvPr>
            <p:ph type="body" idx="1"/>
          </p:nvPr>
        </p:nvSpPr>
        <p:spPr>
          <a:xfrm>
            <a:off x="457199" y="1435894"/>
            <a:ext cx="7198461" cy="496887"/>
          </a:xfrm>
        </p:spPr>
        <p:txBody>
          <a:bodyPr/>
          <a:lstStyle/>
          <a:p>
            <a:pPr eaLnBrk="1" hangingPunct="1">
              <a:lnSpc>
                <a:spcPct val="90000"/>
              </a:lnSpc>
              <a:buFont typeface="Wingdings" panose="05000000000000000000" pitchFamily="2" charset="2"/>
              <a:buNone/>
            </a:pPr>
            <a:r>
              <a:rPr lang="en-US" altLang="zh-CN" sz="2800" b="1" dirty="0">
                <a:solidFill>
                  <a:schemeClr val="hlink"/>
                </a:solidFill>
              </a:rPr>
              <a:t>(1)</a:t>
            </a:r>
            <a:r>
              <a:rPr lang="zh-CN" altLang="en-US" sz="2800" b="1" dirty="0">
                <a:solidFill>
                  <a:schemeClr val="hlink"/>
                </a:solidFill>
              </a:rPr>
              <a:t>安全评估标准概述：对计算机产品、系统</a:t>
            </a:r>
          </a:p>
        </p:txBody>
      </p:sp>
      <p:sp>
        <p:nvSpPr>
          <p:cNvPr id="57348" name="Rectangle 5">
            <a:extLst>
              <a:ext uri="{FF2B5EF4-FFF2-40B4-BE49-F238E27FC236}">
                <a16:creationId xmlns:a16="http://schemas.microsoft.com/office/drawing/2014/main" id="{FE85E808-15DA-4A0A-B7A4-C5C32EEC59F1}"/>
              </a:ext>
            </a:extLst>
          </p:cNvPr>
          <p:cNvSpPr>
            <a:spLocks noChangeArrowheads="1"/>
          </p:cNvSpPr>
          <p:nvPr/>
        </p:nvSpPr>
        <p:spPr bwMode="auto">
          <a:xfrm>
            <a:off x="2438400" y="2071992"/>
            <a:ext cx="2181225" cy="823913"/>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dirty="0">
                <a:latin typeface="宋体" panose="02010600030101010101" pitchFamily="2" charset="-122"/>
              </a:rPr>
              <a:t>1991</a:t>
            </a:r>
            <a:r>
              <a:rPr lang="zh-CN" altLang="en-US" sz="1600" b="0" dirty="0">
                <a:latin typeface="宋体" panose="02010600030101010101" pitchFamily="2" charset="-122"/>
              </a:rPr>
              <a:t>年欧洲信息技术评估标准</a:t>
            </a:r>
            <a:r>
              <a:rPr lang="en-US" altLang="zh-CN" sz="1600" b="0" dirty="0">
                <a:latin typeface="宋体" panose="02010600030101010101" pitchFamily="2" charset="-122"/>
              </a:rPr>
              <a:t>(ITSEC)</a:t>
            </a:r>
          </a:p>
        </p:txBody>
      </p:sp>
      <p:sp>
        <p:nvSpPr>
          <p:cNvPr id="57349" name="Rectangle 6">
            <a:extLst>
              <a:ext uri="{FF2B5EF4-FFF2-40B4-BE49-F238E27FC236}">
                <a16:creationId xmlns:a16="http://schemas.microsoft.com/office/drawing/2014/main" id="{0565B412-E9A5-4A4F-A608-C7D5D0DC1A15}"/>
              </a:ext>
            </a:extLst>
          </p:cNvPr>
          <p:cNvSpPr>
            <a:spLocks noChangeArrowheads="1"/>
          </p:cNvSpPr>
          <p:nvPr/>
        </p:nvSpPr>
        <p:spPr bwMode="auto">
          <a:xfrm>
            <a:off x="2466975" y="3322942"/>
            <a:ext cx="2105025" cy="1035050"/>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a:latin typeface="宋体" panose="02010600030101010101" pitchFamily="2" charset="-122"/>
              </a:rPr>
              <a:t>1993</a:t>
            </a:r>
            <a:r>
              <a:rPr lang="zh-CN" altLang="en-US" sz="1600" b="0">
                <a:latin typeface="宋体" panose="02010600030101010101" pitchFamily="2" charset="-122"/>
              </a:rPr>
              <a:t>年加拿大可信计算机产品评估准则</a:t>
            </a:r>
          </a:p>
          <a:p>
            <a:pPr algn="just"/>
            <a:r>
              <a:rPr lang="zh-CN" altLang="en-US" sz="1600" b="0">
                <a:latin typeface="宋体" panose="02010600030101010101" pitchFamily="2" charset="-122"/>
              </a:rPr>
              <a:t>（</a:t>
            </a:r>
            <a:r>
              <a:rPr lang="en-US" altLang="zh-CN" sz="1600" b="0">
                <a:latin typeface="宋体" panose="02010600030101010101" pitchFamily="2" charset="-122"/>
              </a:rPr>
              <a:t>CTCPEC</a:t>
            </a:r>
            <a:r>
              <a:rPr lang="zh-CN" altLang="en-US" sz="1600" b="0">
                <a:latin typeface="宋体" panose="02010600030101010101" pitchFamily="2" charset="-122"/>
              </a:rPr>
              <a:t>）</a:t>
            </a:r>
          </a:p>
        </p:txBody>
      </p:sp>
      <p:sp>
        <p:nvSpPr>
          <p:cNvPr id="57350" name="Rectangle 7">
            <a:extLst>
              <a:ext uri="{FF2B5EF4-FFF2-40B4-BE49-F238E27FC236}">
                <a16:creationId xmlns:a16="http://schemas.microsoft.com/office/drawing/2014/main" id="{E61FAF61-FE9C-4337-B7DF-28ED6FBFA837}"/>
              </a:ext>
            </a:extLst>
          </p:cNvPr>
          <p:cNvSpPr>
            <a:spLocks noChangeArrowheads="1"/>
          </p:cNvSpPr>
          <p:nvPr/>
        </p:nvSpPr>
        <p:spPr bwMode="auto">
          <a:xfrm>
            <a:off x="5095876" y="3291192"/>
            <a:ext cx="1373018" cy="762000"/>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dirty="0">
                <a:latin typeface="宋体" panose="02010600030101010101" pitchFamily="2" charset="-122"/>
              </a:rPr>
              <a:t>1993</a:t>
            </a:r>
            <a:r>
              <a:rPr lang="zh-CN" altLang="en-US" sz="1600" b="0" dirty="0">
                <a:latin typeface="宋体" panose="02010600030101010101" pitchFamily="2" charset="-122"/>
              </a:rPr>
              <a:t>年联合公共准则 </a:t>
            </a:r>
            <a:r>
              <a:rPr lang="en-US" altLang="zh-CN" sz="1600" b="0" dirty="0">
                <a:latin typeface="宋体" panose="02010600030101010101" pitchFamily="2" charset="-122"/>
              </a:rPr>
              <a:t>CC</a:t>
            </a:r>
          </a:p>
        </p:txBody>
      </p:sp>
      <p:sp>
        <p:nvSpPr>
          <p:cNvPr id="57351" name="Rectangle 8">
            <a:extLst>
              <a:ext uri="{FF2B5EF4-FFF2-40B4-BE49-F238E27FC236}">
                <a16:creationId xmlns:a16="http://schemas.microsoft.com/office/drawing/2014/main" id="{5A277E3D-DA2F-42E1-A625-C38519032A9D}"/>
              </a:ext>
            </a:extLst>
          </p:cNvPr>
          <p:cNvSpPr>
            <a:spLocks noChangeArrowheads="1"/>
          </p:cNvSpPr>
          <p:nvPr/>
        </p:nvSpPr>
        <p:spPr bwMode="auto">
          <a:xfrm>
            <a:off x="2466975" y="4899330"/>
            <a:ext cx="2028825" cy="754062"/>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a:latin typeface="宋体" panose="02010600030101010101" pitchFamily="2" charset="-122"/>
              </a:rPr>
              <a:t>1993</a:t>
            </a:r>
            <a:r>
              <a:rPr lang="zh-CN" altLang="en-US" sz="1600" b="0">
                <a:latin typeface="宋体" panose="02010600030101010101" pitchFamily="2" charset="-122"/>
              </a:rPr>
              <a:t>年美国联邦准则</a:t>
            </a:r>
            <a:r>
              <a:rPr lang="en-US" altLang="zh-CN" sz="1600" b="0">
                <a:latin typeface="宋体" panose="02010600030101010101" pitchFamily="2" charset="-122"/>
              </a:rPr>
              <a:t>FC</a:t>
            </a:r>
          </a:p>
        </p:txBody>
      </p:sp>
      <p:sp>
        <p:nvSpPr>
          <p:cNvPr id="57352" name="Rectangle 9">
            <a:extLst>
              <a:ext uri="{FF2B5EF4-FFF2-40B4-BE49-F238E27FC236}">
                <a16:creationId xmlns:a16="http://schemas.microsoft.com/office/drawing/2014/main" id="{24AD2F9E-2C9B-4A7D-BC07-0A5EA52C7209}"/>
              </a:ext>
            </a:extLst>
          </p:cNvPr>
          <p:cNvSpPr>
            <a:spLocks noChangeArrowheads="1"/>
          </p:cNvSpPr>
          <p:nvPr/>
        </p:nvSpPr>
        <p:spPr bwMode="auto">
          <a:xfrm>
            <a:off x="7115175" y="3299130"/>
            <a:ext cx="1717540" cy="754062"/>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dirty="0">
                <a:latin typeface="宋体" panose="02010600030101010101" pitchFamily="2" charset="-122"/>
              </a:rPr>
              <a:t>1999</a:t>
            </a:r>
            <a:r>
              <a:rPr lang="zh-CN" altLang="en-US" sz="1600" b="0" dirty="0">
                <a:latin typeface="宋体" panose="02010600030101010101" pitchFamily="2" charset="-122"/>
              </a:rPr>
              <a:t>年</a:t>
            </a:r>
            <a:r>
              <a:rPr lang="en-US" altLang="zh-CN" sz="1600" b="0" dirty="0">
                <a:latin typeface="宋体" panose="02010600030101010101" pitchFamily="2" charset="-122"/>
              </a:rPr>
              <a:t>CC</a:t>
            </a:r>
            <a:r>
              <a:rPr lang="zh-CN" altLang="en-US" sz="1600" b="0" dirty="0">
                <a:latin typeface="宋体" panose="02010600030101010101" pitchFamily="2" charset="-122"/>
              </a:rPr>
              <a:t>成为国际标准 </a:t>
            </a:r>
            <a:r>
              <a:rPr lang="en-US" altLang="zh-CN" sz="1600" b="0" dirty="0">
                <a:latin typeface="宋体" panose="02010600030101010101" pitchFamily="2" charset="-122"/>
              </a:rPr>
              <a:t>ISO15408</a:t>
            </a:r>
            <a:endParaRPr lang="zh-CN" altLang="en-US" sz="1600" b="0" dirty="0">
              <a:latin typeface="宋体" panose="02010600030101010101" pitchFamily="2" charset="-122"/>
            </a:endParaRPr>
          </a:p>
        </p:txBody>
      </p:sp>
      <p:sp>
        <p:nvSpPr>
          <p:cNvPr id="57353" name="Line 13">
            <a:extLst>
              <a:ext uri="{FF2B5EF4-FFF2-40B4-BE49-F238E27FC236}">
                <a16:creationId xmlns:a16="http://schemas.microsoft.com/office/drawing/2014/main" id="{4F74CF0B-8522-413E-8C01-27AA8505E0F6}"/>
              </a:ext>
            </a:extLst>
          </p:cNvPr>
          <p:cNvSpPr>
            <a:spLocks noChangeShapeType="1"/>
          </p:cNvSpPr>
          <p:nvPr/>
        </p:nvSpPr>
        <p:spPr bwMode="auto">
          <a:xfrm>
            <a:off x="1828800" y="3824592"/>
            <a:ext cx="6381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4" name="Line 14">
            <a:extLst>
              <a:ext uri="{FF2B5EF4-FFF2-40B4-BE49-F238E27FC236}">
                <a16:creationId xmlns:a16="http://schemas.microsoft.com/office/drawing/2014/main" id="{7A81B154-8384-4CD2-9BCF-C8F23F143F85}"/>
              </a:ext>
            </a:extLst>
          </p:cNvPr>
          <p:cNvSpPr>
            <a:spLocks noChangeShapeType="1"/>
          </p:cNvSpPr>
          <p:nvPr/>
        </p:nvSpPr>
        <p:spPr bwMode="auto">
          <a:xfrm>
            <a:off x="1295400" y="4510392"/>
            <a:ext cx="0" cy="838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5" name="Line 15">
            <a:extLst>
              <a:ext uri="{FF2B5EF4-FFF2-40B4-BE49-F238E27FC236}">
                <a16:creationId xmlns:a16="http://schemas.microsoft.com/office/drawing/2014/main" id="{39AAB090-C7E2-4157-B113-693E04EF9B9B}"/>
              </a:ext>
            </a:extLst>
          </p:cNvPr>
          <p:cNvSpPr>
            <a:spLocks noChangeShapeType="1"/>
          </p:cNvSpPr>
          <p:nvPr/>
        </p:nvSpPr>
        <p:spPr bwMode="auto">
          <a:xfrm>
            <a:off x="1295400" y="5348592"/>
            <a:ext cx="1143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6" name="Rectangle 16">
            <a:extLst>
              <a:ext uri="{FF2B5EF4-FFF2-40B4-BE49-F238E27FC236}">
                <a16:creationId xmlns:a16="http://schemas.microsoft.com/office/drawing/2014/main" id="{6BAC1FD8-B63C-40ED-915B-645B85AD580B}"/>
              </a:ext>
            </a:extLst>
          </p:cNvPr>
          <p:cNvSpPr>
            <a:spLocks noChangeArrowheads="1"/>
          </p:cNvSpPr>
          <p:nvPr/>
        </p:nvSpPr>
        <p:spPr bwMode="auto">
          <a:xfrm>
            <a:off x="571500" y="3138792"/>
            <a:ext cx="1257300" cy="1295400"/>
          </a:xfrm>
          <a:prstGeom prst="rect">
            <a:avLst/>
          </a:prstGeom>
          <a:solidFill>
            <a:srgbClr val="FFFFFF"/>
          </a:solidFill>
          <a:ln w="9525">
            <a:solidFill>
              <a:srgbClr val="000000"/>
            </a:solidFill>
            <a:miter lim="800000"/>
            <a:headEnd/>
            <a:tailE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a:latin typeface="宋体" panose="02010600030101010101" pitchFamily="2" charset="-122"/>
              </a:rPr>
              <a:t>1985</a:t>
            </a:r>
            <a:r>
              <a:rPr lang="zh-CN" altLang="en-US" sz="1600" b="0">
                <a:latin typeface="宋体" panose="02010600030101010101" pitchFamily="2" charset="-122"/>
              </a:rPr>
              <a:t>年美国可信计算机系统评价准则</a:t>
            </a:r>
            <a:r>
              <a:rPr lang="en-US" altLang="zh-CN" sz="1600" b="0">
                <a:latin typeface="宋体" panose="02010600030101010101" pitchFamily="2" charset="-122"/>
              </a:rPr>
              <a:t>(TCSEC)</a:t>
            </a:r>
          </a:p>
        </p:txBody>
      </p:sp>
      <p:sp>
        <p:nvSpPr>
          <p:cNvPr id="57357" name="Line 17">
            <a:extLst>
              <a:ext uri="{FF2B5EF4-FFF2-40B4-BE49-F238E27FC236}">
                <a16:creationId xmlns:a16="http://schemas.microsoft.com/office/drawing/2014/main" id="{908C48E1-2A03-4252-8B60-ABE0A99091B1}"/>
              </a:ext>
            </a:extLst>
          </p:cNvPr>
          <p:cNvSpPr>
            <a:spLocks noChangeShapeType="1"/>
          </p:cNvSpPr>
          <p:nvPr/>
        </p:nvSpPr>
        <p:spPr bwMode="auto">
          <a:xfrm flipV="1">
            <a:off x="1295400" y="2376792"/>
            <a:ext cx="0" cy="762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8" name="Line 18">
            <a:extLst>
              <a:ext uri="{FF2B5EF4-FFF2-40B4-BE49-F238E27FC236}">
                <a16:creationId xmlns:a16="http://schemas.microsoft.com/office/drawing/2014/main" id="{76F5C65A-65DC-4D4B-B377-863BE36624B3}"/>
              </a:ext>
            </a:extLst>
          </p:cNvPr>
          <p:cNvSpPr>
            <a:spLocks noChangeShapeType="1"/>
          </p:cNvSpPr>
          <p:nvPr/>
        </p:nvSpPr>
        <p:spPr bwMode="auto">
          <a:xfrm>
            <a:off x="1295400" y="2376792"/>
            <a:ext cx="1066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9" name="Line 19">
            <a:extLst>
              <a:ext uri="{FF2B5EF4-FFF2-40B4-BE49-F238E27FC236}">
                <a16:creationId xmlns:a16="http://schemas.microsoft.com/office/drawing/2014/main" id="{ACE62D0D-1F90-43A6-BDED-3FA2591386C5}"/>
              </a:ext>
            </a:extLst>
          </p:cNvPr>
          <p:cNvSpPr>
            <a:spLocks noChangeShapeType="1"/>
          </p:cNvSpPr>
          <p:nvPr/>
        </p:nvSpPr>
        <p:spPr bwMode="auto">
          <a:xfrm>
            <a:off x="4648200" y="2376792"/>
            <a:ext cx="1295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0" name="Line 20">
            <a:extLst>
              <a:ext uri="{FF2B5EF4-FFF2-40B4-BE49-F238E27FC236}">
                <a16:creationId xmlns:a16="http://schemas.microsoft.com/office/drawing/2014/main" id="{6F041A96-A5FC-4481-BF2D-14BC88F17F0E}"/>
              </a:ext>
            </a:extLst>
          </p:cNvPr>
          <p:cNvSpPr>
            <a:spLocks noChangeShapeType="1"/>
          </p:cNvSpPr>
          <p:nvPr/>
        </p:nvSpPr>
        <p:spPr bwMode="auto">
          <a:xfrm>
            <a:off x="5943600" y="2376792"/>
            <a:ext cx="0" cy="914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1" name="Line 21">
            <a:extLst>
              <a:ext uri="{FF2B5EF4-FFF2-40B4-BE49-F238E27FC236}">
                <a16:creationId xmlns:a16="http://schemas.microsoft.com/office/drawing/2014/main" id="{0C6E01CA-51F9-4F21-93D6-10A7DEE321F2}"/>
              </a:ext>
            </a:extLst>
          </p:cNvPr>
          <p:cNvSpPr>
            <a:spLocks noChangeShapeType="1"/>
          </p:cNvSpPr>
          <p:nvPr/>
        </p:nvSpPr>
        <p:spPr bwMode="auto">
          <a:xfrm flipH="1">
            <a:off x="3200400" y="4357992"/>
            <a:ext cx="0" cy="533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2" name="Line 22">
            <a:extLst>
              <a:ext uri="{FF2B5EF4-FFF2-40B4-BE49-F238E27FC236}">
                <a16:creationId xmlns:a16="http://schemas.microsoft.com/office/drawing/2014/main" id="{617DE04A-A678-43CB-8A51-6FDD0C3ADA20}"/>
              </a:ext>
            </a:extLst>
          </p:cNvPr>
          <p:cNvSpPr>
            <a:spLocks noChangeShapeType="1"/>
          </p:cNvSpPr>
          <p:nvPr/>
        </p:nvSpPr>
        <p:spPr bwMode="auto">
          <a:xfrm>
            <a:off x="4495800" y="5348592"/>
            <a:ext cx="1447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3" name="Line 23">
            <a:extLst>
              <a:ext uri="{FF2B5EF4-FFF2-40B4-BE49-F238E27FC236}">
                <a16:creationId xmlns:a16="http://schemas.microsoft.com/office/drawing/2014/main" id="{8C8C44ED-675A-4762-90A7-45EEADF03802}"/>
              </a:ext>
            </a:extLst>
          </p:cNvPr>
          <p:cNvSpPr>
            <a:spLocks noChangeShapeType="1"/>
          </p:cNvSpPr>
          <p:nvPr/>
        </p:nvSpPr>
        <p:spPr bwMode="auto">
          <a:xfrm>
            <a:off x="5943600" y="4045255"/>
            <a:ext cx="0" cy="1303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4" name="Line 24">
            <a:extLst>
              <a:ext uri="{FF2B5EF4-FFF2-40B4-BE49-F238E27FC236}">
                <a16:creationId xmlns:a16="http://schemas.microsoft.com/office/drawing/2014/main" id="{100C5C09-DBA1-4337-8BC6-496CC9A3DAD6}"/>
              </a:ext>
            </a:extLst>
          </p:cNvPr>
          <p:cNvSpPr>
            <a:spLocks noChangeShapeType="1"/>
          </p:cNvSpPr>
          <p:nvPr/>
        </p:nvSpPr>
        <p:spPr bwMode="auto">
          <a:xfrm>
            <a:off x="6629400" y="3672192"/>
            <a:ext cx="457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矩形 1">
            <a:extLst>
              <a:ext uri="{FF2B5EF4-FFF2-40B4-BE49-F238E27FC236}">
                <a16:creationId xmlns:a16="http://schemas.microsoft.com/office/drawing/2014/main" id="{BEBED001-C837-4B1F-AC90-ED35C4D5DCF5}"/>
              </a:ext>
            </a:extLst>
          </p:cNvPr>
          <p:cNvSpPr/>
          <p:nvPr/>
        </p:nvSpPr>
        <p:spPr>
          <a:xfrm>
            <a:off x="603115" y="5992238"/>
            <a:ext cx="8229600" cy="72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对产品的安全性进行评估：保密性、完整性、可用性</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C6CEA61-6B1D-4772-A78E-AFF55CB338AC}"/>
              </a:ext>
            </a:extLst>
          </p:cNvPr>
          <p:cNvSpPr/>
          <p:nvPr/>
        </p:nvSpPr>
        <p:spPr>
          <a:xfrm>
            <a:off x="821779" y="1337243"/>
            <a:ext cx="2550698" cy="369332"/>
          </a:xfrm>
          <a:prstGeom prst="rect">
            <a:avLst/>
          </a:prstGeom>
        </p:spPr>
        <p:txBody>
          <a:bodyPr wrap="square">
            <a:spAutoFit/>
          </a:bodyPr>
          <a:lstStyle/>
          <a:p>
            <a:pPr marL="285750" indent="-285750">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rPr>
              <a:t>等级保护上升为法律</a:t>
            </a:r>
          </a:p>
        </p:txBody>
      </p:sp>
      <p:sp>
        <p:nvSpPr>
          <p:cNvPr id="7" name="矩形 6">
            <a:extLst>
              <a:ext uri="{FF2B5EF4-FFF2-40B4-BE49-F238E27FC236}">
                <a16:creationId xmlns:a16="http://schemas.microsoft.com/office/drawing/2014/main" id="{E4227B97-11D4-473F-AEE0-9BCE2096757A}"/>
              </a:ext>
            </a:extLst>
          </p:cNvPr>
          <p:cNvSpPr/>
          <p:nvPr/>
        </p:nvSpPr>
        <p:spPr>
          <a:xfrm>
            <a:off x="745561" y="1715008"/>
            <a:ext cx="3402055" cy="1952842"/>
          </a:xfrm>
          <a:prstGeom prst="rect">
            <a:avLst/>
          </a:prstGeom>
        </p:spPr>
        <p:txBody>
          <a:bodyPr wrap="square">
            <a:spAutoFit/>
          </a:bodyPr>
          <a:lstStyle/>
          <a:p>
            <a:pPr indent="288290">
              <a:lnSpc>
                <a:spcPct val="125000"/>
              </a:lnSpc>
            </a:pP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中华人民共和国网络安全法</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第</a:t>
            </a:r>
            <a:r>
              <a:rPr lang="en-US" altLang="zh-CN" sz="1400" dirty="0">
                <a:latin typeface="微软雅黑" panose="020B0503020204020204" pitchFamily="34" charset="-122"/>
                <a:ea typeface="微软雅黑" panose="020B0503020204020204" pitchFamily="34" charset="-122"/>
              </a:rPr>
              <a:t>21</a:t>
            </a:r>
            <a:r>
              <a:rPr lang="zh-CN" altLang="en-US" sz="1400" dirty="0">
                <a:latin typeface="微软雅黑" panose="020B0503020204020204" pitchFamily="34" charset="-122"/>
                <a:ea typeface="微软雅黑" panose="020B0503020204020204" pitchFamily="34" charset="-122"/>
              </a:rPr>
              <a:t>条规定“国家实行网络安全等级保护制度</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，要求“网络运营者应当按照网络安全等级保护制度要求，履行安全保护义务”；第</a:t>
            </a:r>
            <a:r>
              <a:rPr lang="en-US" altLang="zh-CN" sz="1400" dirty="0">
                <a:latin typeface="微软雅黑" panose="020B0503020204020204" pitchFamily="34" charset="-122"/>
                <a:ea typeface="微软雅黑" panose="020B0503020204020204" pitchFamily="34" charset="-122"/>
              </a:rPr>
              <a:t>31</a:t>
            </a:r>
            <a:r>
              <a:rPr lang="zh-CN" altLang="en-US" sz="1400" dirty="0">
                <a:latin typeface="微软雅黑" panose="020B0503020204020204" pitchFamily="34" charset="-122"/>
                <a:ea typeface="微软雅黑" panose="020B0503020204020204" pitchFamily="34" charset="-122"/>
              </a:rPr>
              <a:t>条规定“对于国家关键信息基础设施，在网络安全等级保护制度的基础上，实行重点保护”。</a:t>
            </a:r>
          </a:p>
        </p:txBody>
      </p:sp>
      <p:sp>
        <p:nvSpPr>
          <p:cNvPr id="8" name="矩形 7">
            <a:extLst>
              <a:ext uri="{FF2B5EF4-FFF2-40B4-BE49-F238E27FC236}">
                <a16:creationId xmlns:a16="http://schemas.microsoft.com/office/drawing/2014/main" id="{E599039F-5F5F-46A1-BDC3-AC7D7FDD3A11}"/>
              </a:ext>
            </a:extLst>
          </p:cNvPr>
          <p:cNvSpPr/>
          <p:nvPr/>
        </p:nvSpPr>
        <p:spPr>
          <a:xfrm>
            <a:off x="5079743" y="1325051"/>
            <a:ext cx="3012363" cy="369332"/>
          </a:xfrm>
          <a:prstGeom prst="rect">
            <a:avLst/>
          </a:prstGeom>
        </p:spPr>
        <p:txBody>
          <a:bodyPr wrap="square">
            <a:spAutoFit/>
          </a:bodyPr>
          <a:lstStyle/>
          <a:p>
            <a:pPr marL="285750" indent="-285750">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rPr>
              <a:t>等级保护对象将不断拓展</a:t>
            </a:r>
          </a:p>
        </p:txBody>
      </p:sp>
      <p:sp>
        <p:nvSpPr>
          <p:cNvPr id="9" name="矩形 8">
            <a:extLst>
              <a:ext uri="{FF2B5EF4-FFF2-40B4-BE49-F238E27FC236}">
                <a16:creationId xmlns:a16="http://schemas.microsoft.com/office/drawing/2014/main" id="{10950CCA-9B0B-49B1-B6DD-0A92FB8B06D4}"/>
              </a:ext>
            </a:extLst>
          </p:cNvPr>
          <p:cNvSpPr/>
          <p:nvPr/>
        </p:nvSpPr>
        <p:spPr>
          <a:xfrm>
            <a:off x="5126671" y="1726649"/>
            <a:ext cx="3195782" cy="1683538"/>
          </a:xfrm>
          <a:prstGeom prst="rect">
            <a:avLst/>
          </a:prstGeom>
        </p:spPr>
        <p:txBody>
          <a:bodyPr wrap="square">
            <a:spAutoFit/>
          </a:bodyPr>
          <a:lstStyle/>
          <a:p>
            <a:pPr indent="288290">
              <a:lnSpc>
                <a:spcPct val="125000"/>
              </a:lnSpc>
            </a:pPr>
            <a:r>
              <a:rPr lang="zh-CN" altLang="en-US" sz="1400" dirty="0">
                <a:latin typeface="微软雅黑" panose="020B0503020204020204" pitchFamily="34" charset="-122"/>
                <a:ea typeface="微软雅黑" panose="020B0503020204020204" pitchFamily="34" charset="-122"/>
              </a:rPr>
              <a:t>随着云计算、移动互联、大数据、物联网、人工智能等新技术不断涌现，计算机信息系统的概念已经不能涵盖全部，特别是互联网快速发展带来大数据价值的凸显，等保保护对象的外延将不断拓展。</a:t>
            </a:r>
          </a:p>
        </p:txBody>
      </p:sp>
      <p:sp>
        <p:nvSpPr>
          <p:cNvPr id="10" name="矩形 9">
            <a:extLst>
              <a:ext uri="{FF2B5EF4-FFF2-40B4-BE49-F238E27FC236}">
                <a16:creationId xmlns:a16="http://schemas.microsoft.com/office/drawing/2014/main" id="{3005DC4E-788C-4F28-8C6B-7D3CAB6B8947}"/>
              </a:ext>
            </a:extLst>
          </p:cNvPr>
          <p:cNvSpPr/>
          <p:nvPr/>
        </p:nvSpPr>
        <p:spPr>
          <a:xfrm>
            <a:off x="781033" y="4182816"/>
            <a:ext cx="3474028" cy="369332"/>
          </a:xfrm>
          <a:prstGeom prst="rect">
            <a:avLst/>
          </a:prstGeom>
        </p:spPr>
        <p:txBody>
          <a:bodyPr wrap="square">
            <a:spAutoFit/>
          </a:bodyPr>
          <a:lstStyle/>
          <a:p>
            <a:pPr marL="285750" indent="-285750">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rPr>
              <a:t>等级保护工作内容将持续扩展</a:t>
            </a:r>
          </a:p>
        </p:txBody>
      </p:sp>
      <p:sp>
        <p:nvSpPr>
          <p:cNvPr id="11" name="矩形 10">
            <a:extLst>
              <a:ext uri="{FF2B5EF4-FFF2-40B4-BE49-F238E27FC236}">
                <a16:creationId xmlns:a16="http://schemas.microsoft.com/office/drawing/2014/main" id="{73B31B1F-8615-48C8-8727-038DAF3DB067}"/>
              </a:ext>
            </a:extLst>
          </p:cNvPr>
          <p:cNvSpPr/>
          <p:nvPr/>
        </p:nvSpPr>
        <p:spPr>
          <a:xfrm>
            <a:off x="745562" y="4615926"/>
            <a:ext cx="3509500" cy="1952842"/>
          </a:xfrm>
          <a:prstGeom prst="rect">
            <a:avLst/>
          </a:prstGeom>
        </p:spPr>
        <p:txBody>
          <a:bodyPr wrap="square">
            <a:spAutoFit/>
          </a:bodyPr>
          <a:lstStyle/>
          <a:p>
            <a:pPr indent="288290">
              <a:lnSpc>
                <a:spcPct val="125000"/>
              </a:lnSpc>
            </a:pPr>
            <a:r>
              <a:rPr lang="zh-CN" altLang="en-US" sz="1400" dirty="0">
                <a:latin typeface="微软雅黑" panose="020B0503020204020204" pitchFamily="34" charset="-122"/>
                <a:ea typeface="微软雅黑" panose="020B0503020204020204" pitchFamily="34" charset="-122"/>
              </a:rPr>
              <a:t>在定级、备案、建设整改、等级测评和监督检查等规定动作基础上，</a:t>
            </a:r>
            <a:r>
              <a:rPr lang="en-US" altLang="zh-CN" sz="1400" dirty="0">
                <a:latin typeface="微软雅黑" panose="020B0503020204020204" pitchFamily="34" charset="-122"/>
                <a:ea typeface="微软雅黑" panose="020B0503020204020204" pitchFamily="34" charset="-122"/>
              </a:rPr>
              <a:t>2.0</a:t>
            </a:r>
            <a:r>
              <a:rPr lang="zh-CN" altLang="en-US" sz="1400" dirty="0">
                <a:latin typeface="微软雅黑" panose="020B0503020204020204" pitchFamily="34" charset="-122"/>
                <a:ea typeface="微软雅黑" panose="020B0503020204020204" pitchFamily="34" charset="-122"/>
              </a:rPr>
              <a:t>时代风险评估、安全监测、通报预警、案事件调查、数据防护、灾难备份、应急处置、自主可控、供应链安全、效果评价、综治考核等这些与网络安全密切相关的措施都将全部纳入等级保护制度并加以实施。</a:t>
            </a:r>
          </a:p>
        </p:txBody>
      </p:sp>
      <p:sp>
        <p:nvSpPr>
          <p:cNvPr id="12" name="矩形 11">
            <a:extLst>
              <a:ext uri="{FF2B5EF4-FFF2-40B4-BE49-F238E27FC236}">
                <a16:creationId xmlns:a16="http://schemas.microsoft.com/office/drawing/2014/main" id="{0D22ECB4-0828-4E0C-95BB-FBF7E1D5B0EE}"/>
              </a:ext>
            </a:extLst>
          </p:cNvPr>
          <p:cNvSpPr/>
          <p:nvPr/>
        </p:nvSpPr>
        <p:spPr>
          <a:xfrm>
            <a:off x="5046518" y="4125593"/>
            <a:ext cx="3474028" cy="369332"/>
          </a:xfrm>
          <a:prstGeom prst="rect">
            <a:avLst/>
          </a:prstGeom>
        </p:spPr>
        <p:txBody>
          <a:bodyPr wrap="square">
            <a:spAutoFit/>
          </a:bodyPr>
          <a:lstStyle/>
          <a:p>
            <a:pPr marL="285750" indent="-285750">
              <a:buFont typeface="Wingdings" panose="05000000000000000000" pitchFamily="2" charset="2"/>
              <a:buChar char="p"/>
            </a:pPr>
            <a:r>
              <a:rPr lang="zh-CN" altLang="en-US" b="1" dirty="0">
                <a:solidFill>
                  <a:srgbClr val="C00000"/>
                </a:solidFill>
                <a:latin typeface="微软雅黑" panose="020B0503020204020204" pitchFamily="34" charset="-122"/>
                <a:ea typeface="微软雅黑" panose="020B0503020204020204" pitchFamily="34" charset="-122"/>
              </a:rPr>
              <a:t>等级保护体系将进行重大升级</a:t>
            </a:r>
          </a:p>
        </p:txBody>
      </p:sp>
      <p:sp>
        <p:nvSpPr>
          <p:cNvPr id="13" name="矩形 12">
            <a:extLst>
              <a:ext uri="{FF2B5EF4-FFF2-40B4-BE49-F238E27FC236}">
                <a16:creationId xmlns:a16="http://schemas.microsoft.com/office/drawing/2014/main" id="{B790FD90-B7E7-4CEB-BC9B-A01C945E4BC6}"/>
              </a:ext>
            </a:extLst>
          </p:cNvPr>
          <p:cNvSpPr/>
          <p:nvPr/>
        </p:nvSpPr>
        <p:spPr>
          <a:xfrm>
            <a:off x="5126671" y="4571125"/>
            <a:ext cx="3306618" cy="1683538"/>
          </a:xfrm>
          <a:prstGeom prst="rect">
            <a:avLst/>
          </a:prstGeom>
        </p:spPr>
        <p:txBody>
          <a:bodyPr wrap="square">
            <a:spAutoFit/>
          </a:bodyPr>
          <a:lstStyle/>
          <a:p>
            <a:pPr indent="288290">
              <a:lnSpc>
                <a:spcPct val="125000"/>
              </a:lnSpc>
            </a:pPr>
            <a:r>
              <a:rPr lang="en-US" altLang="zh-CN" sz="1400" dirty="0">
                <a:latin typeface="微软雅黑" panose="020B0503020204020204" pitchFamily="34" charset="-122"/>
                <a:ea typeface="微软雅黑" panose="020B0503020204020204" pitchFamily="34" charset="-122"/>
              </a:rPr>
              <a:t>2.0</a:t>
            </a:r>
            <a:r>
              <a:rPr lang="zh-CN" altLang="en-US" sz="1400" dirty="0">
                <a:latin typeface="微软雅黑" panose="020B0503020204020204" pitchFamily="34" charset="-122"/>
                <a:ea typeface="微软雅黑" panose="020B0503020204020204" pitchFamily="34" charset="-122"/>
              </a:rPr>
              <a:t>时代，主管部门将继续制定出台一系列政策法规和技术标准，形成运转顺畅的工作机制，在现有体系基础上，建立完善等级保护政策体系、标准体系、测评体系、技术体系、服务体系、关键技术研究体系、教育训练体系等。</a:t>
            </a:r>
          </a:p>
        </p:txBody>
      </p:sp>
      <p:sp>
        <p:nvSpPr>
          <p:cNvPr id="16" name="Rectangle 2">
            <a:extLst>
              <a:ext uri="{FF2B5EF4-FFF2-40B4-BE49-F238E27FC236}">
                <a16:creationId xmlns:a16="http://schemas.microsoft.com/office/drawing/2014/main" id="{17E42AC8-575E-4F99-93CC-DDCA9CC6B3A2}"/>
              </a:ext>
            </a:extLst>
          </p:cNvPr>
          <p:cNvSpPr>
            <a:spLocks noGrp="1" noChangeArrowheads="1"/>
          </p:cNvSpPr>
          <p:nvPr>
            <p:ph type="title"/>
          </p:nvPr>
        </p:nvSpPr>
        <p:spPr>
          <a:xfrm>
            <a:off x="457200" y="320820"/>
            <a:ext cx="8229600" cy="704447"/>
          </a:xfrm>
        </p:spPr>
        <p:txBody>
          <a:bodyPr/>
          <a:lstStyle/>
          <a:p>
            <a:pPr eaLnBrk="1" hangingPunct="1"/>
            <a:r>
              <a:rPr lang="en-US" altLang="zh-CN" dirty="0" smtClean="0"/>
              <a:t>15.3 </a:t>
            </a:r>
            <a:r>
              <a:rPr lang="zh-CN" altLang="en-US" dirty="0"/>
              <a:t>等级保护</a:t>
            </a:r>
            <a:r>
              <a:rPr lang="en-US" altLang="zh-CN" dirty="0"/>
              <a:t>2.0</a:t>
            </a:r>
            <a:endParaRPr lang="zh-CN" altLang="en-US" dirty="0"/>
          </a:p>
        </p:txBody>
      </p:sp>
    </p:spTree>
    <p:extLst>
      <p:ext uri="{BB962C8B-B14F-4D97-AF65-F5344CB8AC3E}">
        <p14:creationId xmlns:p14="http://schemas.microsoft.com/office/powerpoint/2010/main" val="11847041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498B5B9-BB99-4E52-88C7-30EB09FDEB17}"/>
              </a:ext>
            </a:extLst>
          </p:cNvPr>
          <p:cNvPicPr>
            <a:picLocks noChangeAspect="1"/>
          </p:cNvPicPr>
          <p:nvPr/>
        </p:nvPicPr>
        <p:blipFill>
          <a:blip r:embed="rId2"/>
          <a:stretch>
            <a:fillRect/>
          </a:stretch>
        </p:blipFill>
        <p:spPr>
          <a:xfrm>
            <a:off x="987981" y="1728274"/>
            <a:ext cx="7768277" cy="1758503"/>
          </a:xfrm>
          <a:prstGeom prst="rect">
            <a:avLst/>
          </a:prstGeom>
        </p:spPr>
      </p:pic>
      <p:pic>
        <p:nvPicPr>
          <p:cNvPr id="5" name="图片 4">
            <a:extLst>
              <a:ext uri="{FF2B5EF4-FFF2-40B4-BE49-F238E27FC236}">
                <a16:creationId xmlns:a16="http://schemas.microsoft.com/office/drawing/2014/main" id="{00D1B879-C00C-44C3-9DA1-A7945221C263}"/>
              </a:ext>
            </a:extLst>
          </p:cNvPr>
          <p:cNvPicPr>
            <a:picLocks noChangeAspect="1"/>
          </p:cNvPicPr>
          <p:nvPr/>
        </p:nvPicPr>
        <p:blipFill>
          <a:blip r:embed="rId3"/>
          <a:stretch>
            <a:fillRect/>
          </a:stretch>
        </p:blipFill>
        <p:spPr>
          <a:xfrm>
            <a:off x="918523" y="4657642"/>
            <a:ext cx="7768277" cy="1740191"/>
          </a:xfrm>
          <a:prstGeom prst="rect">
            <a:avLst/>
          </a:prstGeom>
        </p:spPr>
      </p:pic>
      <p:sp>
        <p:nvSpPr>
          <p:cNvPr id="6" name="椭圆 5">
            <a:extLst>
              <a:ext uri="{FF2B5EF4-FFF2-40B4-BE49-F238E27FC236}">
                <a16:creationId xmlns:a16="http://schemas.microsoft.com/office/drawing/2014/main" id="{BBC9A05F-55E5-42E3-8935-E7283C54D381}"/>
              </a:ext>
            </a:extLst>
          </p:cNvPr>
          <p:cNvSpPr/>
          <p:nvPr/>
        </p:nvSpPr>
        <p:spPr>
          <a:xfrm>
            <a:off x="7173329" y="5228890"/>
            <a:ext cx="1365504" cy="3779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FE09F0F5-7DD6-4C58-AEDB-834F989869F8}"/>
              </a:ext>
            </a:extLst>
          </p:cNvPr>
          <p:cNvSpPr/>
          <p:nvPr/>
        </p:nvSpPr>
        <p:spPr>
          <a:xfrm>
            <a:off x="457199" y="1323402"/>
            <a:ext cx="1534067"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a:latin typeface="微软雅黑" panose="020B0503020204020204" pitchFamily="34" charset="-122"/>
                <a:ea typeface="微软雅黑" panose="020B0503020204020204" pitchFamily="34" charset="-122"/>
              </a:rPr>
              <a:t>等保</a:t>
            </a:r>
            <a:r>
              <a:rPr lang="en-US" altLang="zh-CN" b="1" dirty="0">
                <a:latin typeface="微软雅黑" panose="020B0503020204020204" pitchFamily="34" charset="-122"/>
                <a:ea typeface="微软雅黑" panose="020B0503020204020204" pitchFamily="34" charset="-122"/>
              </a:rPr>
              <a:t>1.0</a:t>
            </a:r>
            <a:endParaRPr lang="zh-CN" altLang="en-US" b="1"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6E41E225-1FE8-44E6-8E19-ED0C65374C8F}"/>
              </a:ext>
            </a:extLst>
          </p:cNvPr>
          <p:cNvSpPr/>
          <p:nvPr/>
        </p:nvSpPr>
        <p:spPr>
          <a:xfrm>
            <a:off x="457200" y="4189784"/>
            <a:ext cx="1534067" cy="3418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a:latin typeface="微软雅黑" panose="020B0503020204020204" pitchFamily="34" charset="-122"/>
                <a:ea typeface="微软雅黑" panose="020B0503020204020204" pitchFamily="34" charset="-122"/>
              </a:rPr>
              <a:t>等保</a:t>
            </a:r>
            <a:r>
              <a:rPr lang="en-US" altLang="zh-CN" b="1" dirty="0">
                <a:latin typeface="微软雅黑" panose="020B0503020204020204" pitchFamily="34" charset="-122"/>
                <a:ea typeface="微软雅黑" panose="020B0503020204020204" pitchFamily="34" charset="-122"/>
              </a:rPr>
              <a:t>2.0</a:t>
            </a:r>
            <a:endParaRPr lang="zh-CN" altLang="en-US" b="1" dirty="0">
              <a:latin typeface="微软雅黑" panose="020B0503020204020204" pitchFamily="34" charset="-122"/>
              <a:ea typeface="微软雅黑" panose="020B0503020204020204" pitchFamily="34" charset="-122"/>
            </a:endParaRPr>
          </a:p>
        </p:txBody>
      </p:sp>
      <p:sp>
        <p:nvSpPr>
          <p:cNvPr id="9" name="Rectangle 2">
            <a:extLst>
              <a:ext uri="{FF2B5EF4-FFF2-40B4-BE49-F238E27FC236}">
                <a16:creationId xmlns:a16="http://schemas.microsoft.com/office/drawing/2014/main" id="{81D43E80-BA93-46E0-BE1F-97220A78F104}"/>
              </a:ext>
            </a:extLst>
          </p:cNvPr>
          <p:cNvSpPr>
            <a:spLocks noGrp="1" noChangeArrowheads="1"/>
          </p:cNvSpPr>
          <p:nvPr>
            <p:ph type="title"/>
          </p:nvPr>
        </p:nvSpPr>
        <p:spPr>
          <a:xfrm>
            <a:off x="457200" y="320820"/>
            <a:ext cx="8229600" cy="704447"/>
          </a:xfrm>
        </p:spPr>
        <p:txBody>
          <a:bodyPr/>
          <a:lstStyle/>
          <a:p>
            <a:pPr eaLnBrk="1" hangingPunct="1"/>
            <a:r>
              <a:rPr lang="en-US" altLang="zh-CN" dirty="0" smtClean="0"/>
              <a:t>15.4 </a:t>
            </a:r>
            <a:r>
              <a:rPr lang="zh-CN" altLang="en-US" dirty="0"/>
              <a:t>等级保护</a:t>
            </a:r>
            <a:r>
              <a:rPr lang="en-US" altLang="zh-CN" dirty="0"/>
              <a:t>2.0-</a:t>
            </a:r>
            <a:r>
              <a:rPr lang="zh-CN" altLang="en-US" dirty="0"/>
              <a:t>等级划分</a:t>
            </a:r>
            <a:r>
              <a:rPr lang="en-US" altLang="zh-CN" dirty="0"/>
              <a:t>5</a:t>
            </a:r>
            <a:r>
              <a:rPr lang="zh-CN" altLang="en-US" dirty="0"/>
              <a:t>级</a:t>
            </a:r>
          </a:p>
        </p:txBody>
      </p:sp>
      <p:sp>
        <p:nvSpPr>
          <p:cNvPr id="10" name="椭圆 9">
            <a:extLst>
              <a:ext uri="{FF2B5EF4-FFF2-40B4-BE49-F238E27FC236}">
                <a16:creationId xmlns:a16="http://schemas.microsoft.com/office/drawing/2014/main" id="{0FC343C4-A250-4EE2-9D3F-529D40FC5071}"/>
              </a:ext>
            </a:extLst>
          </p:cNvPr>
          <p:cNvSpPr/>
          <p:nvPr/>
        </p:nvSpPr>
        <p:spPr>
          <a:xfrm>
            <a:off x="7321296" y="2418549"/>
            <a:ext cx="1365504" cy="3779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07340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2084A95-888E-489E-955B-4ECDE4645029}"/>
              </a:ext>
            </a:extLst>
          </p:cNvPr>
          <p:cNvSpPr/>
          <p:nvPr/>
        </p:nvSpPr>
        <p:spPr>
          <a:xfrm>
            <a:off x="318658" y="1558319"/>
            <a:ext cx="1644072" cy="851856"/>
          </a:xfrm>
          <a:prstGeom prst="rect">
            <a:avLst/>
          </a:prstGeom>
          <a:solidFill>
            <a:schemeClr val="bg2"/>
          </a:solidFill>
          <a:ln>
            <a:solidFill>
              <a:schemeClr val="tx1"/>
            </a:solidFill>
          </a:ln>
          <a:effectLst>
            <a:outerShdw blurRad="50800" dist="38100" dir="8100000" algn="tr"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自主保护级</a:t>
            </a:r>
          </a:p>
        </p:txBody>
      </p:sp>
      <p:sp>
        <p:nvSpPr>
          <p:cNvPr id="5" name="矩形 4">
            <a:extLst>
              <a:ext uri="{FF2B5EF4-FFF2-40B4-BE49-F238E27FC236}">
                <a16:creationId xmlns:a16="http://schemas.microsoft.com/office/drawing/2014/main" id="{D68F9EF7-F74A-41A9-AFE7-668A7426AA89}"/>
              </a:ext>
            </a:extLst>
          </p:cNvPr>
          <p:cNvSpPr/>
          <p:nvPr/>
        </p:nvSpPr>
        <p:spPr>
          <a:xfrm>
            <a:off x="318659" y="2671634"/>
            <a:ext cx="1644073" cy="851856"/>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指导保护级</a:t>
            </a:r>
          </a:p>
        </p:txBody>
      </p:sp>
      <p:sp>
        <p:nvSpPr>
          <p:cNvPr id="6" name="矩形 5">
            <a:extLst>
              <a:ext uri="{FF2B5EF4-FFF2-40B4-BE49-F238E27FC236}">
                <a16:creationId xmlns:a16="http://schemas.microsoft.com/office/drawing/2014/main" id="{CA71FC27-B52A-4AB1-9654-CB8C6469FF2B}"/>
              </a:ext>
            </a:extLst>
          </p:cNvPr>
          <p:cNvSpPr/>
          <p:nvPr/>
        </p:nvSpPr>
        <p:spPr>
          <a:xfrm>
            <a:off x="2189021" y="1558319"/>
            <a:ext cx="6719456" cy="851856"/>
          </a:xfrm>
          <a:prstGeom prst="rect">
            <a:avLst/>
          </a:prstGeom>
          <a:solidFill>
            <a:schemeClr val="bg2"/>
          </a:solidFill>
          <a:ln>
            <a:solidFill>
              <a:schemeClr val="tx1"/>
            </a:solidFill>
          </a:ln>
          <a:effectLst>
            <a:outerShdw blurRad="50800" dist="38100" dir="8100000" algn="tr"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mn-ea"/>
              </a:rPr>
              <a:t>适用于一般的信息和信息系统，其受到破坏后，会对公民、法人和其他组织的合法权益造成一定损害，但不损害国家安全、社会秩序和公共利益。</a:t>
            </a:r>
            <a:endParaRPr lang="zh-CN" altLang="en-US" sz="1600" dirty="0">
              <a:solidFill>
                <a:schemeClr val="tx1"/>
              </a:solidFill>
            </a:endParaRPr>
          </a:p>
        </p:txBody>
      </p:sp>
      <p:sp>
        <p:nvSpPr>
          <p:cNvPr id="7" name="矩形 6">
            <a:extLst>
              <a:ext uri="{FF2B5EF4-FFF2-40B4-BE49-F238E27FC236}">
                <a16:creationId xmlns:a16="http://schemas.microsoft.com/office/drawing/2014/main" id="{0164406D-BE94-44A3-B859-5D3B08B47F0B}"/>
              </a:ext>
            </a:extLst>
          </p:cNvPr>
          <p:cNvSpPr/>
          <p:nvPr/>
        </p:nvSpPr>
        <p:spPr>
          <a:xfrm>
            <a:off x="2179785" y="2671634"/>
            <a:ext cx="6719456" cy="851856"/>
          </a:xfrm>
          <a:prstGeom prst="rect">
            <a:avLst/>
          </a:prstGeom>
          <a:solidFill>
            <a:schemeClr val="accent1">
              <a:lumMod val="40000"/>
              <a:lumOff val="6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mn-ea"/>
              </a:rPr>
              <a:t>信息系统受到破坏后，会对公民、法人和其他组织的合法权益造成严重损害，或者对社会秩序和公共利益造成损害，但不损害国家安全</a:t>
            </a:r>
            <a:endParaRPr lang="zh-CN" altLang="en-US" sz="1600" dirty="0">
              <a:solidFill>
                <a:schemeClr val="tx1"/>
              </a:solidFill>
            </a:endParaRPr>
          </a:p>
        </p:txBody>
      </p:sp>
      <p:sp>
        <p:nvSpPr>
          <p:cNvPr id="8" name="矩形 7">
            <a:extLst>
              <a:ext uri="{FF2B5EF4-FFF2-40B4-BE49-F238E27FC236}">
                <a16:creationId xmlns:a16="http://schemas.microsoft.com/office/drawing/2014/main" id="{F5F9BE55-6902-492A-811E-AA131B38ACB5}"/>
              </a:ext>
            </a:extLst>
          </p:cNvPr>
          <p:cNvSpPr/>
          <p:nvPr/>
        </p:nvSpPr>
        <p:spPr>
          <a:xfrm>
            <a:off x="2179785" y="3766351"/>
            <a:ext cx="6719456" cy="851856"/>
          </a:xfrm>
          <a:prstGeom prst="rect">
            <a:avLst/>
          </a:prstGeom>
          <a:solidFill>
            <a:schemeClr val="bg2"/>
          </a:solidFill>
          <a:ln>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buFontTx/>
              <a:buNone/>
              <a:defRPr/>
            </a:pPr>
            <a:r>
              <a:rPr lang="zh-CN" altLang="en-US" sz="1600" dirty="0">
                <a:solidFill>
                  <a:schemeClr val="tx1"/>
                </a:solidFill>
                <a:latin typeface="+mn-ea"/>
              </a:rPr>
              <a:t>信息系统受到破坏后，会对社会秩序和公共利益造成严重损害，或者对国家安全造成损害。</a:t>
            </a:r>
            <a:endParaRPr lang="en-US" altLang="zh-CN" sz="1600" dirty="0">
              <a:solidFill>
                <a:schemeClr val="tx1"/>
              </a:solidFill>
              <a:latin typeface="+mn-ea"/>
            </a:endParaRPr>
          </a:p>
        </p:txBody>
      </p:sp>
      <p:sp>
        <p:nvSpPr>
          <p:cNvPr id="9" name="矩形 8">
            <a:extLst>
              <a:ext uri="{FF2B5EF4-FFF2-40B4-BE49-F238E27FC236}">
                <a16:creationId xmlns:a16="http://schemas.microsoft.com/office/drawing/2014/main" id="{A4B73EC6-0311-45FD-9B80-98123F5973F2}"/>
              </a:ext>
            </a:extLst>
          </p:cNvPr>
          <p:cNvSpPr/>
          <p:nvPr/>
        </p:nvSpPr>
        <p:spPr>
          <a:xfrm>
            <a:off x="318658" y="3766351"/>
            <a:ext cx="1644072" cy="851856"/>
          </a:xfrm>
          <a:prstGeom prst="rect">
            <a:avLst/>
          </a:prstGeom>
          <a:solidFill>
            <a:schemeClr val="bg2"/>
          </a:solidFill>
          <a:ln>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监督保护级</a:t>
            </a:r>
          </a:p>
        </p:txBody>
      </p:sp>
      <p:sp>
        <p:nvSpPr>
          <p:cNvPr id="10" name="矩形 9">
            <a:extLst>
              <a:ext uri="{FF2B5EF4-FFF2-40B4-BE49-F238E27FC236}">
                <a16:creationId xmlns:a16="http://schemas.microsoft.com/office/drawing/2014/main" id="{F191FAE2-B7D7-4041-84D0-365FF79807EA}"/>
              </a:ext>
            </a:extLst>
          </p:cNvPr>
          <p:cNvSpPr/>
          <p:nvPr/>
        </p:nvSpPr>
        <p:spPr>
          <a:xfrm>
            <a:off x="323270" y="4861068"/>
            <a:ext cx="1644073" cy="851856"/>
          </a:xfrm>
          <a:prstGeom prst="rect">
            <a:avLst/>
          </a:prstGeom>
          <a:solidFill>
            <a:schemeClr val="accent1">
              <a:lumMod val="40000"/>
              <a:lumOff val="6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强制保护级</a:t>
            </a:r>
          </a:p>
        </p:txBody>
      </p:sp>
      <p:sp>
        <p:nvSpPr>
          <p:cNvPr id="11" name="矩形 10">
            <a:extLst>
              <a:ext uri="{FF2B5EF4-FFF2-40B4-BE49-F238E27FC236}">
                <a16:creationId xmlns:a16="http://schemas.microsoft.com/office/drawing/2014/main" id="{58F71D1A-3E83-4ABB-BA77-14D8E64DE30E}"/>
              </a:ext>
            </a:extLst>
          </p:cNvPr>
          <p:cNvSpPr/>
          <p:nvPr/>
        </p:nvSpPr>
        <p:spPr>
          <a:xfrm>
            <a:off x="2175157" y="4873753"/>
            <a:ext cx="6719456" cy="851856"/>
          </a:xfrm>
          <a:prstGeom prst="rect">
            <a:avLst/>
          </a:prstGeom>
          <a:solidFill>
            <a:schemeClr val="accent1">
              <a:lumMod val="40000"/>
              <a:lumOff val="60000"/>
            </a:schemeClr>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chemeClr val="tx1"/>
                </a:solidFill>
                <a:latin typeface="+mn-ea"/>
              </a:rPr>
              <a:t>信息系统受到破坏后，会对社会秩序和公共利益造成特别严重损害，或者对国家安全造成严重损害</a:t>
            </a:r>
            <a:endParaRPr lang="zh-CN" altLang="en-US" sz="1600" dirty="0">
              <a:solidFill>
                <a:schemeClr val="tx1"/>
              </a:solidFill>
            </a:endParaRPr>
          </a:p>
        </p:txBody>
      </p:sp>
      <p:sp>
        <p:nvSpPr>
          <p:cNvPr id="12" name="矩形 11">
            <a:extLst>
              <a:ext uri="{FF2B5EF4-FFF2-40B4-BE49-F238E27FC236}">
                <a16:creationId xmlns:a16="http://schemas.microsoft.com/office/drawing/2014/main" id="{5D443075-135D-48BF-8BAD-032348B8A624}"/>
              </a:ext>
            </a:extLst>
          </p:cNvPr>
          <p:cNvSpPr/>
          <p:nvPr/>
        </p:nvSpPr>
        <p:spPr>
          <a:xfrm>
            <a:off x="2179785" y="5938420"/>
            <a:ext cx="6719456" cy="851856"/>
          </a:xfrm>
          <a:prstGeom prst="rect">
            <a:avLst/>
          </a:prstGeom>
          <a:solidFill>
            <a:schemeClr val="bg2"/>
          </a:solidFill>
          <a:ln>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buFontTx/>
              <a:buNone/>
              <a:defRPr/>
            </a:pPr>
            <a:r>
              <a:rPr lang="zh-CN" altLang="en-US" sz="1600" dirty="0">
                <a:solidFill>
                  <a:schemeClr val="tx1"/>
                </a:solidFill>
                <a:latin typeface="+mn-ea"/>
              </a:rPr>
              <a:t>适用于涉及国家安全的重要信息和信息系统的核心子系统，其受到破坏后，会对国家安全造成特别严重损害</a:t>
            </a:r>
          </a:p>
        </p:txBody>
      </p:sp>
      <p:sp>
        <p:nvSpPr>
          <p:cNvPr id="13" name="矩形 12">
            <a:extLst>
              <a:ext uri="{FF2B5EF4-FFF2-40B4-BE49-F238E27FC236}">
                <a16:creationId xmlns:a16="http://schemas.microsoft.com/office/drawing/2014/main" id="{F4B017CB-913C-4613-A0B9-1C7009B50682}"/>
              </a:ext>
            </a:extLst>
          </p:cNvPr>
          <p:cNvSpPr/>
          <p:nvPr/>
        </p:nvSpPr>
        <p:spPr>
          <a:xfrm>
            <a:off x="318658" y="5938420"/>
            <a:ext cx="1644072" cy="851856"/>
          </a:xfrm>
          <a:prstGeom prst="rect">
            <a:avLst/>
          </a:prstGeom>
          <a:solidFill>
            <a:schemeClr val="bg2"/>
          </a:solidFill>
          <a:ln>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专控保护级</a:t>
            </a:r>
          </a:p>
        </p:txBody>
      </p:sp>
      <p:sp>
        <p:nvSpPr>
          <p:cNvPr id="15" name="Rectangle 2">
            <a:extLst>
              <a:ext uri="{FF2B5EF4-FFF2-40B4-BE49-F238E27FC236}">
                <a16:creationId xmlns:a16="http://schemas.microsoft.com/office/drawing/2014/main" id="{AA200DAB-8C1E-4786-BD91-571E546ADC54}"/>
              </a:ext>
            </a:extLst>
          </p:cNvPr>
          <p:cNvSpPr>
            <a:spLocks noGrp="1" noChangeArrowheads="1"/>
          </p:cNvSpPr>
          <p:nvPr>
            <p:ph type="title"/>
          </p:nvPr>
        </p:nvSpPr>
        <p:spPr>
          <a:xfrm>
            <a:off x="457200" y="320820"/>
            <a:ext cx="8229600" cy="704447"/>
          </a:xfrm>
        </p:spPr>
        <p:txBody>
          <a:bodyPr/>
          <a:lstStyle/>
          <a:p>
            <a:pPr eaLnBrk="1" hangingPunct="1"/>
            <a:r>
              <a:rPr lang="en-US" altLang="zh-CN" dirty="0" smtClean="0"/>
              <a:t>15.4 </a:t>
            </a:r>
            <a:r>
              <a:rPr lang="zh-CN" altLang="en-US" dirty="0"/>
              <a:t>等级保护</a:t>
            </a:r>
            <a:r>
              <a:rPr lang="en-US" altLang="zh-CN" dirty="0"/>
              <a:t>2.0-</a:t>
            </a:r>
            <a:r>
              <a:rPr lang="zh-CN" altLang="en-US" dirty="0"/>
              <a:t>等级划分</a:t>
            </a:r>
            <a:r>
              <a:rPr lang="en-US" altLang="zh-CN" dirty="0"/>
              <a:t>5</a:t>
            </a:r>
            <a:r>
              <a:rPr lang="zh-CN" altLang="en-US" dirty="0"/>
              <a:t>级</a:t>
            </a:r>
          </a:p>
        </p:txBody>
      </p:sp>
    </p:spTree>
    <p:extLst>
      <p:ext uri="{BB962C8B-B14F-4D97-AF65-F5344CB8AC3E}">
        <p14:creationId xmlns:p14="http://schemas.microsoft.com/office/powerpoint/2010/main" val="11323634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95">
            <a:extLst>
              <a:ext uri="{FF2B5EF4-FFF2-40B4-BE49-F238E27FC236}">
                <a16:creationId xmlns:a16="http://schemas.microsoft.com/office/drawing/2014/main" id="{68F6E6E1-C01A-4301-88C5-7C16FA5D8F34}"/>
              </a:ext>
            </a:extLst>
          </p:cNvPr>
          <p:cNvGraphicFramePr>
            <a:graphicFrameLocks/>
          </p:cNvGraphicFramePr>
          <p:nvPr>
            <p:extLst>
              <p:ext uri="{D42A27DB-BD31-4B8C-83A1-F6EECF244321}">
                <p14:modId xmlns:p14="http://schemas.microsoft.com/office/powerpoint/2010/main" val="934275421"/>
              </p:ext>
            </p:extLst>
          </p:nvPr>
        </p:nvGraphicFramePr>
        <p:xfrm>
          <a:off x="605153" y="1773382"/>
          <a:ext cx="7933691" cy="4423063"/>
        </p:xfrm>
        <a:graphic>
          <a:graphicData uri="http://schemas.openxmlformats.org/drawingml/2006/table">
            <a:tbl>
              <a:tblPr>
                <a:tableStyleId>{3C2FFA5D-87B4-456A-9821-1D502468CF0F}</a:tableStyleId>
              </a:tblPr>
              <a:tblGrid>
                <a:gridCol w="1085769">
                  <a:extLst>
                    <a:ext uri="{9D8B030D-6E8A-4147-A177-3AD203B41FA5}">
                      <a16:colId xmlns:a16="http://schemas.microsoft.com/office/drawing/2014/main" val="20000"/>
                    </a:ext>
                  </a:extLst>
                </a:gridCol>
                <a:gridCol w="1392263">
                  <a:extLst>
                    <a:ext uri="{9D8B030D-6E8A-4147-A177-3AD203B41FA5}">
                      <a16:colId xmlns:a16="http://schemas.microsoft.com/office/drawing/2014/main" val="20001"/>
                    </a:ext>
                  </a:extLst>
                </a:gridCol>
                <a:gridCol w="2254464">
                  <a:extLst>
                    <a:ext uri="{9D8B030D-6E8A-4147-A177-3AD203B41FA5}">
                      <a16:colId xmlns:a16="http://schemas.microsoft.com/office/drawing/2014/main" val="20002"/>
                    </a:ext>
                  </a:extLst>
                </a:gridCol>
                <a:gridCol w="1410835">
                  <a:extLst>
                    <a:ext uri="{9D8B030D-6E8A-4147-A177-3AD203B41FA5}">
                      <a16:colId xmlns:a16="http://schemas.microsoft.com/office/drawing/2014/main" val="20003"/>
                    </a:ext>
                  </a:extLst>
                </a:gridCol>
                <a:gridCol w="1790360">
                  <a:extLst>
                    <a:ext uri="{9D8B030D-6E8A-4147-A177-3AD203B41FA5}">
                      <a16:colId xmlns:a16="http://schemas.microsoft.com/office/drawing/2014/main" val="20004"/>
                    </a:ext>
                  </a:extLst>
                </a:gridCol>
              </a:tblGrid>
              <a:tr h="451389">
                <a:tc>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u="none" strike="noStrike" cap="none" normalizeH="0" baseline="0" dirty="0">
                          <a:ln>
                            <a:noFill/>
                          </a:ln>
                          <a:effectLst/>
                          <a:latin typeface="微软雅黑" panose="020B0503020204020204" pitchFamily="34" charset="-122"/>
                          <a:ea typeface="微软雅黑" panose="020B0503020204020204" pitchFamily="34" charset="-122"/>
                        </a:rPr>
                        <a:t>等级</a:t>
                      </a:r>
                      <a:endParaRPr kumimoji="1"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tc>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u="none" strike="noStrike" cap="none" normalizeH="0" baseline="0" dirty="0">
                          <a:ln>
                            <a:noFill/>
                          </a:ln>
                          <a:effectLst/>
                          <a:latin typeface="微软雅黑" panose="020B0503020204020204" pitchFamily="34" charset="-122"/>
                          <a:ea typeface="微软雅黑" panose="020B0503020204020204" pitchFamily="34" charset="-122"/>
                        </a:rPr>
                        <a:t>对象</a:t>
                      </a:r>
                      <a:endParaRPr kumimoji="1"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tc>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u="none" strike="noStrike" cap="none" normalizeH="0" baseline="0" dirty="0">
                          <a:ln>
                            <a:noFill/>
                          </a:ln>
                          <a:effectLst/>
                          <a:latin typeface="微软雅黑" panose="020B0503020204020204" pitchFamily="34" charset="-122"/>
                          <a:ea typeface="微软雅黑" panose="020B0503020204020204" pitchFamily="34" charset="-122"/>
                        </a:rPr>
                        <a:t>侵害客体</a:t>
                      </a:r>
                      <a:endParaRPr kumimoji="1"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tc>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u="none" strike="noStrike" cap="none" normalizeH="0" baseline="0" dirty="0">
                          <a:ln>
                            <a:noFill/>
                          </a:ln>
                          <a:effectLst/>
                          <a:latin typeface="微软雅黑" panose="020B0503020204020204" pitchFamily="34" charset="-122"/>
                          <a:ea typeface="微软雅黑" panose="020B0503020204020204" pitchFamily="34" charset="-122"/>
                        </a:rPr>
                        <a:t>侵害程度</a:t>
                      </a:r>
                      <a:endParaRPr kumimoji="1"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tc>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u="none" strike="noStrike" cap="none" normalizeH="0" baseline="0" dirty="0">
                          <a:ln>
                            <a:noFill/>
                          </a:ln>
                          <a:effectLst/>
                          <a:latin typeface="微软雅黑" panose="020B0503020204020204" pitchFamily="34" charset="-122"/>
                          <a:ea typeface="微软雅黑" panose="020B0503020204020204" pitchFamily="34" charset="-122"/>
                        </a:rPr>
                        <a:t>监管强度</a:t>
                      </a:r>
                      <a:endParaRPr kumimoji="1"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extLst>
                  <a:ext uri="{0D108BD9-81ED-4DB2-BD59-A6C34878D82A}">
                    <a16:rowId xmlns:a16="http://schemas.microsoft.com/office/drawing/2014/main" val="10000"/>
                  </a:ext>
                </a:extLst>
              </a:tr>
              <a:tr h="405748">
                <a:tc>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u="none" strike="noStrike" cap="none" normalizeH="0" baseline="0" dirty="0">
                          <a:ln>
                            <a:noFill/>
                          </a:ln>
                          <a:effectLst/>
                          <a:latin typeface="微软雅黑" panose="020B0503020204020204" pitchFamily="34" charset="-122"/>
                          <a:ea typeface="微软雅黑" panose="020B0503020204020204" pitchFamily="34" charset="-122"/>
                        </a:rPr>
                        <a:t>第一级</a:t>
                      </a:r>
                      <a:endParaRPr kumimoji="1"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tc rowSpan="3">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u="none" strike="noStrike" cap="none" normalizeH="0" baseline="0" dirty="0">
                          <a:ln>
                            <a:noFill/>
                          </a:ln>
                          <a:effectLst/>
                          <a:latin typeface="微软雅黑" panose="020B0503020204020204" pitchFamily="34" charset="-122"/>
                          <a:ea typeface="微软雅黑" panose="020B0503020204020204" pitchFamily="34" charset="-122"/>
                        </a:rPr>
                        <a:t>一般</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u="none" strike="noStrike" cap="none" normalizeH="0" baseline="0" dirty="0">
                          <a:ln>
                            <a:noFill/>
                          </a:ln>
                          <a:effectLst/>
                          <a:latin typeface="微软雅黑" panose="020B0503020204020204" pitchFamily="34" charset="-122"/>
                          <a:ea typeface="微软雅黑" panose="020B0503020204020204" pitchFamily="34" charset="-122"/>
                        </a:rPr>
                        <a:t>系统</a:t>
                      </a:r>
                      <a:endParaRPr kumimoji="1"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tc>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u="none" strike="noStrike" cap="none" normalizeH="0" baseline="0" dirty="0">
                          <a:ln>
                            <a:noFill/>
                          </a:ln>
                          <a:effectLst/>
                          <a:latin typeface="微软雅黑" panose="020B0503020204020204" pitchFamily="34" charset="-122"/>
                          <a:ea typeface="微软雅黑" panose="020B0503020204020204" pitchFamily="34" charset="-122"/>
                        </a:rPr>
                        <a:t>合法权益</a:t>
                      </a:r>
                      <a:endParaRPr kumimoji="1"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tc>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u="none" strike="noStrike" cap="none" normalizeH="0" baseline="0">
                          <a:ln>
                            <a:noFill/>
                          </a:ln>
                          <a:effectLst/>
                          <a:latin typeface="微软雅黑" panose="020B0503020204020204" pitchFamily="34" charset="-122"/>
                          <a:ea typeface="微软雅黑" panose="020B0503020204020204" pitchFamily="34" charset="-122"/>
                        </a:rPr>
                        <a:t>损害</a:t>
                      </a:r>
                      <a:endParaRPr kumimoji="1" lang="zh-CN" altLang="en-US"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tc>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u="none" strike="noStrike" cap="none" normalizeH="0" baseline="0" dirty="0">
                          <a:ln>
                            <a:noFill/>
                          </a:ln>
                          <a:effectLst/>
                          <a:latin typeface="微软雅黑" panose="020B0503020204020204" pitchFamily="34" charset="-122"/>
                          <a:ea typeface="微软雅黑" panose="020B0503020204020204" pitchFamily="34" charset="-122"/>
                        </a:rPr>
                        <a:t>自主保护</a:t>
                      </a:r>
                      <a:endParaRPr kumimoji="1"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extLst>
                  <a:ext uri="{0D108BD9-81ED-4DB2-BD59-A6C34878D82A}">
                    <a16:rowId xmlns:a16="http://schemas.microsoft.com/office/drawing/2014/main" val="10001"/>
                  </a:ext>
                </a:extLst>
              </a:tr>
              <a:tr h="405748">
                <a:tc rowSpan="2">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u="none" strike="noStrike" cap="none" normalizeH="0" baseline="0" dirty="0">
                          <a:ln>
                            <a:noFill/>
                          </a:ln>
                          <a:effectLst/>
                          <a:latin typeface="微软雅黑" panose="020B0503020204020204" pitchFamily="34" charset="-122"/>
                          <a:ea typeface="微软雅黑" panose="020B0503020204020204" pitchFamily="34" charset="-122"/>
                        </a:rPr>
                        <a:t>第二级</a:t>
                      </a:r>
                      <a:endParaRPr kumimoji="1"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tc vMerge="1">
                  <a:txBody>
                    <a:bodyPr/>
                    <a:lstStyle/>
                    <a:p>
                      <a:endParaRPr lang="en-US"/>
                    </a:p>
                  </a:txBody>
                  <a:tcPr/>
                </a:tc>
                <a:tc>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u="none" strike="noStrike" cap="none" normalizeH="0" baseline="0" dirty="0">
                          <a:ln>
                            <a:noFill/>
                          </a:ln>
                          <a:effectLst/>
                          <a:latin typeface="微软雅黑" panose="020B0503020204020204" pitchFamily="34" charset="-122"/>
                          <a:ea typeface="微软雅黑" panose="020B0503020204020204" pitchFamily="34" charset="-122"/>
                        </a:rPr>
                        <a:t>合法权益</a:t>
                      </a:r>
                      <a:endParaRPr kumimoji="1"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tc>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u="none" strike="noStrike" cap="none" normalizeH="0" baseline="0">
                          <a:ln>
                            <a:noFill/>
                          </a:ln>
                          <a:effectLst/>
                          <a:latin typeface="微软雅黑" panose="020B0503020204020204" pitchFamily="34" charset="-122"/>
                          <a:ea typeface="微软雅黑" panose="020B0503020204020204" pitchFamily="34" charset="-122"/>
                        </a:rPr>
                        <a:t>严重损害</a:t>
                      </a:r>
                      <a:endParaRPr kumimoji="1" lang="zh-CN" altLang="en-US"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tc rowSpan="2">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u="none" strike="noStrike" cap="none" normalizeH="0" baseline="0">
                          <a:ln>
                            <a:noFill/>
                          </a:ln>
                          <a:effectLst/>
                          <a:latin typeface="微软雅黑" panose="020B0503020204020204" pitchFamily="34" charset="-122"/>
                          <a:ea typeface="微软雅黑" panose="020B0503020204020204" pitchFamily="34" charset="-122"/>
                        </a:rPr>
                        <a:t>指导</a:t>
                      </a:r>
                      <a:endParaRPr kumimoji="1" lang="zh-CN" altLang="en-US"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extLst>
                  <a:ext uri="{0D108BD9-81ED-4DB2-BD59-A6C34878D82A}">
                    <a16:rowId xmlns:a16="http://schemas.microsoft.com/office/drawing/2014/main" val="10002"/>
                  </a:ext>
                </a:extLst>
              </a:tr>
              <a:tr h="510566">
                <a:tc vMerge="1">
                  <a:txBody>
                    <a:bodyPr/>
                    <a:lstStyle/>
                    <a:p>
                      <a:endParaRPr lang="en-US"/>
                    </a:p>
                  </a:txBody>
                  <a:tcPr/>
                </a:tc>
                <a:tc vMerge="1">
                  <a:txBody>
                    <a:bodyPr/>
                    <a:lstStyle/>
                    <a:p>
                      <a:endParaRPr lang="en-US"/>
                    </a:p>
                  </a:txBody>
                  <a:tcPr/>
                </a:tc>
                <a:tc>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u="none" strike="noStrike" cap="none" normalizeH="0" baseline="0" dirty="0">
                          <a:ln>
                            <a:noFill/>
                          </a:ln>
                          <a:effectLst/>
                          <a:latin typeface="微软雅黑" panose="020B0503020204020204" pitchFamily="34" charset="-122"/>
                          <a:ea typeface="微软雅黑" panose="020B0503020204020204" pitchFamily="34" charset="-122"/>
                        </a:rPr>
                        <a:t>社会秩序和公共利益</a:t>
                      </a:r>
                      <a:endParaRPr kumimoji="1"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tc>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None/>
                        <a:tabLst/>
                      </a:pPr>
                      <a:r>
                        <a:rPr kumimoji="1" lang="zh-CN" altLang="en-US" sz="1400" u="none" strike="noStrike" cap="none" normalizeH="0" baseline="0">
                          <a:ln>
                            <a:noFill/>
                          </a:ln>
                          <a:effectLst/>
                          <a:latin typeface="微软雅黑" panose="020B0503020204020204" pitchFamily="34" charset="-122"/>
                          <a:ea typeface="微软雅黑" panose="020B0503020204020204" pitchFamily="34" charset="-122"/>
                        </a:rPr>
                        <a:t>损害</a:t>
                      </a:r>
                      <a:endParaRPr kumimoji="1" lang="zh-CN" altLang="en-US"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tc vMerge="1">
                  <a:txBody>
                    <a:bodyPr/>
                    <a:lstStyle/>
                    <a:p>
                      <a:endParaRPr lang="en-US"/>
                    </a:p>
                  </a:txBody>
                  <a:tcPr/>
                </a:tc>
                <a:extLst>
                  <a:ext uri="{0D108BD9-81ED-4DB2-BD59-A6C34878D82A}">
                    <a16:rowId xmlns:a16="http://schemas.microsoft.com/office/drawing/2014/main" val="10003"/>
                  </a:ext>
                </a:extLst>
              </a:tr>
              <a:tr h="510566">
                <a:tc rowSpan="2">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第三级</a:t>
                      </a:r>
                      <a:endParaRPr kumimoji="1" lang="zh-CN" altLang="en-US" sz="14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tc rowSpan="4">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重要</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系统</a:t>
                      </a:r>
                      <a:endParaRPr kumimoji="1" lang="zh-CN" altLang="en-US" sz="14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tc>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u="none" strike="noStrike" cap="none" normalizeH="0" baseline="0" dirty="0">
                          <a:ln>
                            <a:noFill/>
                          </a:ln>
                          <a:effectLst/>
                          <a:latin typeface="微软雅黑" panose="020B0503020204020204" pitchFamily="34" charset="-122"/>
                          <a:ea typeface="微软雅黑" panose="020B0503020204020204" pitchFamily="34" charset="-122"/>
                        </a:rPr>
                        <a:t>社会秩序和公共利益</a:t>
                      </a:r>
                      <a:endParaRPr kumimoji="1"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tc>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u="none" strike="noStrike" cap="none" normalizeH="0" baseline="0" dirty="0">
                          <a:ln>
                            <a:noFill/>
                          </a:ln>
                          <a:effectLst/>
                          <a:latin typeface="微软雅黑" panose="020B0503020204020204" pitchFamily="34" charset="-122"/>
                          <a:ea typeface="微软雅黑" panose="020B0503020204020204" pitchFamily="34" charset="-122"/>
                        </a:rPr>
                        <a:t>严重损害</a:t>
                      </a:r>
                      <a:endParaRPr kumimoji="1"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tc rowSpan="2">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u="none" strike="noStrike" cap="none" normalizeH="0" baseline="0">
                          <a:ln>
                            <a:noFill/>
                          </a:ln>
                          <a:effectLst/>
                          <a:latin typeface="微软雅黑" panose="020B0503020204020204" pitchFamily="34" charset="-122"/>
                          <a:ea typeface="微软雅黑" panose="020B0503020204020204" pitchFamily="34" charset="-122"/>
                        </a:rPr>
                        <a:t>监督检查</a:t>
                      </a:r>
                      <a:endParaRPr kumimoji="1" lang="zh-CN" altLang="en-US"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extLst>
                  <a:ext uri="{0D108BD9-81ED-4DB2-BD59-A6C34878D82A}">
                    <a16:rowId xmlns:a16="http://schemas.microsoft.com/office/drawing/2014/main" val="10004"/>
                  </a:ext>
                </a:extLst>
              </a:tr>
              <a:tr h="405748">
                <a:tc vMerge="1">
                  <a:txBody>
                    <a:bodyPr/>
                    <a:lstStyle/>
                    <a:p>
                      <a:endParaRPr lang="en-US"/>
                    </a:p>
                  </a:txBody>
                  <a:tcPr/>
                </a:tc>
                <a:tc vMerge="1">
                  <a:txBody>
                    <a:bodyPr/>
                    <a:lstStyle/>
                    <a:p>
                      <a:endParaRPr lang="en-US"/>
                    </a:p>
                  </a:txBody>
                  <a:tcPr/>
                </a:tc>
                <a:tc>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u="none" strike="noStrike" cap="none" normalizeH="0" baseline="0" dirty="0">
                          <a:ln>
                            <a:noFill/>
                          </a:ln>
                          <a:effectLst/>
                          <a:latin typeface="微软雅黑" panose="020B0503020204020204" pitchFamily="34" charset="-122"/>
                          <a:ea typeface="微软雅黑" panose="020B0503020204020204" pitchFamily="34" charset="-122"/>
                        </a:rPr>
                        <a:t>国家安全</a:t>
                      </a:r>
                      <a:endParaRPr kumimoji="1"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tc>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u="none" strike="noStrike" cap="none" normalizeH="0" baseline="0" dirty="0">
                          <a:ln>
                            <a:noFill/>
                          </a:ln>
                          <a:effectLst/>
                          <a:latin typeface="微软雅黑" panose="020B0503020204020204" pitchFamily="34" charset="-122"/>
                          <a:ea typeface="微软雅黑" panose="020B0503020204020204" pitchFamily="34" charset="-122"/>
                        </a:rPr>
                        <a:t>损害</a:t>
                      </a:r>
                      <a:endParaRPr kumimoji="1"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tc vMerge="1">
                  <a:txBody>
                    <a:bodyPr/>
                    <a:lstStyle/>
                    <a:p>
                      <a:endParaRPr lang="en-US"/>
                    </a:p>
                  </a:txBody>
                  <a:tcPr/>
                </a:tc>
                <a:extLst>
                  <a:ext uri="{0D108BD9-81ED-4DB2-BD59-A6C34878D82A}">
                    <a16:rowId xmlns:a16="http://schemas.microsoft.com/office/drawing/2014/main" val="10005"/>
                  </a:ext>
                </a:extLst>
              </a:tr>
              <a:tr h="663775">
                <a:tc rowSpan="2">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第四级</a:t>
                      </a:r>
                      <a:endParaRPr kumimoji="1" lang="zh-CN" altLang="en-US" sz="14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tc vMerge="1">
                  <a:txBody>
                    <a:bodyPr/>
                    <a:lstStyle/>
                    <a:p>
                      <a:endParaRPr lang="en-US"/>
                    </a:p>
                  </a:txBody>
                  <a:tcPr/>
                </a:tc>
                <a:tc>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u="none" strike="noStrike" cap="none" normalizeH="0" baseline="0">
                          <a:ln>
                            <a:noFill/>
                          </a:ln>
                          <a:effectLst/>
                          <a:latin typeface="微软雅黑" panose="020B0503020204020204" pitchFamily="34" charset="-122"/>
                          <a:ea typeface="微软雅黑" panose="020B0503020204020204" pitchFamily="34" charset="-122"/>
                        </a:rPr>
                        <a:t>社会秩序和公共利益</a:t>
                      </a:r>
                      <a:endParaRPr kumimoji="1" lang="zh-CN" altLang="en-US" sz="1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tc>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u="none" strike="noStrike" cap="none" normalizeH="0" baseline="0" dirty="0">
                          <a:ln>
                            <a:noFill/>
                          </a:ln>
                          <a:effectLst/>
                          <a:latin typeface="微软雅黑" panose="020B0503020204020204" pitchFamily="34" charset="-122"/>
                          <a:ea typeface="微软雅黑" panose="020B0503020204020204" pitchFamily="34" charset="-122"/>
                        </a:rPr>
                        <a:t>特别严重损害</a:t>
                      </a:r>
                      <a:endParaRPr kumimoji="1"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tc rowSpan="2">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u="none" strike="noStrike" cap="none" normalizeH="0" baseline="0" dirty="0">
                          <a:ln>
                            <a:noFill/>
                          </a:ln>
                          <a:effectLst/>
                          <a:latin typeface="微软雅黑" panose="020B0503020204020204" pitchFamily="34" charset="-122"/>
                          <a:ea typeface="微软雅黑" panose="020B0503020204020204" pitchFamily="34" charset="-122"/>
                        </a:rPr>
                        <a:t>强制监督检查</a:t>
                      </a:r>
                      <a:endParaRPr kumimoji="1"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extLst>
                  <a:ext uri="{0D108BD9-81ED-4DB2-BD59-A6C34878D82A}">
                    <a16:rowId xmlns:a16="http://schemas.microsoft.com/office/drawing/2014/main" val="10006"/>
                  </a:ext>
                </a:extLst>
              </a:tr>
              <a:tr h="405748">
                <a:tc vMerge="1">
                  <a:txBody>
                    <a:bodyPr/>
                    <a:lstStyle/>
                    <a:p>
                      <a:endParaRPr lang="en-US"/>
                    </a:p>
                  </a:txBody>
                  <a:tcPr/>
                </a:tc>
                <a:tc vMerge="1">
                  <a:txBody>
                    <a:bodyPr/>
                    <a:lstStyle/>
                    <a:p>
                      <a:endParaRPr lang="en-US"/>
                    </a:p>
                  </a:txBody>
                  <a:tcPr/>
                </a:tc>
                <a:tc>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u="none" strike="noStrike" cap="none" normalizeH="0" baseline="0" dirty="0">
                          <a:ln>
                            <a:noFill/>
                          </a:ln>
                          <a:effectLst/>
                          <a:latin typeface="微软雅黑" panose="020B0503020204020204" pitchFamily="34" charset="-122"/>
                          <a:ea typeface="微软雅黑" panose="020B0503020204020204" pitchFamily="34" charset="-122"/>
                        </a:rPr>
                        <a:t>国家安全</a:t>
                      </a:r>
                      <a:endParaRPr kumimoji="1"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tc>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90000"/>
                        <a:buFont typeface="Symbol" panose="05050102010706020507" pitchFamily="18" charset="2"/>
                        <a:buNone/>
                        <a:tabLst/>
                        <a:defRPr/>
                      </a:pPr>
                      <a:r>
                        <a:rPr kumimoji="1" lang="zh-CN" altLang="en-US" sz="1400" u="none" strike="noStrike" cap="none" normalizeH="0" baseline="0" dirty="0">
                          <a:ln>
                            <a:noFill/>
                          </a:ln>
                          <a:effectLst/>
                          <a:latin typeface="微软雅黑" panose="020B0503020204020204" pitchFamily="34" charset="-122"/>
                          <a:ea typeface="微软雅黑" panose="020B0503020204020204" pitchFamily="34" charset="-122"/>
                        </a:rPr>
                        <a:t>严重损害</a:t>
                      </a:r>
                      <a:endParaRPr kumimoji="1"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tc vMerge="1">
                  <a:txBody>
                    <a:bodyPr/>
                    <a:lstStyle/>
                    <a:p>
                      <a:endParaRPr lang="en-US"/>
                    </a:p>
                  </a:txBody>
                  <a:tcPr/>
                </a:tc>
                <a:extLst>
                  <a:ext uri="{0D108BD9-81ED-4DB2-BD59-A6C34878D82A}">
                    <a16:rowId xmlns:a16="http://schemas.microsoft.com/office/drawing/2014/main" val="10007"/>
                  </a:ext>
                </a:extLst>
              </a:tr>
              <a:tr h="663775">
                <a:tc>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u="none" strike="noStrike" cap="none" normalizeH="0" baseline="0" dirty="0">
                          <a:ln>
                            <a:noFill/>
                          </a:ln>
                          <a:effectLst/>
                          <a:latin typeface="微软雅黑" panose="020B0503020204020204" pitchFamily="34" charset="-122"/>
                          <a:ea typeface="微软雅黑" panose="020B0503020204020204" pitchFamily="34" charset="-122"/>
                        </a:rPr>
                        <a:t>第五级</a:t>
                      </a:r>
                      <a:endParaRPr kumimoji="1"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tc>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u="none" strike="noStrike" cap="none" normalizeH="0" baseline="0" dirty="0">
                          <a:ln>
                            <a:noFill/>
                          </a:ln>
                          <a:effectLst/>
                          <a:latin typeface="微软雅黑" panose="020B0503020204020204" pitchFamily="34" charset="-122"/>
                          <a:ea typeface="微软雅黑" panose="020B0503020204020204" pitchFamily="34" charset="-122"/>
                        </a:rPr>
                        <a:t>极端重要系统</a:t>
                      </a:r>
                      <a:endParaRPr kumimoji="1"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tc>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u="none" strike="noStrike" cap="none" normalizeH="0" baseline="0" dirty="0">
                          <a:ln>
                            <a:noFill/>
                          </a:ln>
                          <a:effectLst/>
                          <a:latin typeface="微软雅黑" panose="020B0503020204020204" pitchFamily="34" charset="-122"/>
                          <a:ea typeface="微软雅黑" panose="020B0503020204020204" pitchFamily="34" charset="-122"/>
                        </a:rPr>
                        <a:t>国家安全</a:t>
                      </a:r>
                      <a:endParaRPr kumimoji="1"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tc>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u="none" strike="noStrike" cap="none" normalizeH="0" baseline="0" dirty="0">
                          <a:ln>
                            <a:noFill/>
                          </a:ln>
                          <a:effectLst/>
                          <a:latin typeface="微软雅黑" panose="020B0503020204020204" pitchFamily="34" charset="-122"/>
                          <a:ea typeface="微软雅黑" panose="020B0503020204020204" pitchFamily="34" charset="-122"/>
                        </a:rPr>
                        <a:t>特别严重损害</a:t>
                      </a:r>
                      <a:endParaRPr kumimoji="1"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tc>
                  <a:txBody>
                    <a:bodyPr/>
                    <a:lstStyle>
                      <a:lvl1pPr>
                        <a:spcBef>
                          <a:spcPct val="20000"/>
                        </a:spcBef>
                        <a:buClr>
                          <a:schemeClr val="tx2"/>
                        </a:buClr>
                        <a:buSzPct val="90000"/>
                        <a:buFont typeface="Symbol" panose="05050102010706020507" pitchFamily="18" charset="2"/>
                        <a:defRPr kumimoji="1" sz="2800" b="1">
                          <a:solidFill>
                            <a:schemeClr val="tx1"/>
                          </a:solidFill>
                          <a:latin typeface="Times New Roman" panose="02020603050405020304" pitchFamily="18" charset="0"/>
                          <a:ea typeface="楷体_GB2312" pitchFamily="49" charset="-122"/>
                        </a:defRPr>
                      </a:lvl1pPr>
                      <a:lvl2pPr>
                        <a:spcBef>
                          <a:spcPct val="20000"/>
                        </a:spcBef>
                        <a:defRPr kumimoji="1" sz="2400" b="1">
                          <a:solidFill>
                            <a:schemeClr val="tx1"/>
                          </a:solidFill>
                          <a:latin typeface="Times New Roman" panose="02020603050405020304" pitchFamily="18" charset="0"/>
                          <a:ea typeface="楷体_GB2312" pitchFamily="49" charset="-122"/>
                        </a:defRPr>
                      </a:lvl2pPr>
                      <a:lvl3pPr>
                        <a:spcBef>
                          <a:spcPct val="20000"/>
                        </a:spcBef>
                        <a:defRPr kumimoji="1" sz="2000" b="1">
                          <a:solidFill>
                            <a:schemeClr val="tx1"/>
                          </a:solidFill>
                          <a:latin typeface="Times New Roman" panose="02020603050405020304" pitchFamily="18" charset="0"/>
                          <a:ea typeface="楷体_GB2312" pitchFamily="49" charset="-122"/>
                        </a:defRPr>
                      </a:lvl3pPr>
                      <a:lvl4pPr>
                        <a:spcBef>
                          <a:spcPct val="20000"/>
                        </a:spcBef>
                        <a:defRPr kumimoji="1" sz="2000" b="1">
                          <a:solidFill>
                            <a:schemeClr val="tx1"/>
                          </a:solidFill>
                          <a:latin typeface="Times New Roman" panose="02020603050405020304" pitchFamily="18" charset="0"/>
                          <a:ea typeface="楷体_GB2312" pitchFamily="49" charset="-122"/>
                        </a:defRPr>
                      </a:lvl4pPr>
                      <a:lvl5pPr>
                        <a:spcBef>
                          <a:spcPct val="20000"/>
                        </a:spcBef>
                        <a:defRPr kumimoji="1" sz="20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defRPr kumimoji="1" sz="20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u="none" strike="noStrike" cap="none" normalizeH="0" baseline="0" dirty="0">
                          <a:ln>
                            <a:noFill/>
                          </a:ln>
                          <a:effectLst/>
                          <a:latin typeface="微软雅黑" panose="020B0503020204020204" pitchFamily="34" charset="-122"/>
                          <a:ea typeface="微软雅黑" panose="020B0503020204020204" pitchFamily="34" charset="-122"/>
                        </a:rPr>
                        <a:t>专门监督检查</a:t>
                      </a:r>
                      <a:endParaRPr kumimoji="1"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121916" marR="121916" marT="60974" marB="60974" anchor="ctr" horzOverflow="overflow"/>
                </a:tc>
                <a:extLst>
                  <a:ext uri="{0D108BD9-81ED-4DB2-BD59-A6C34878D82A}">
                    <a16:rowId xmlns:a16="http://schemas.microsoft.com/office/drawing/2014/main" val="10008"/>
                  </a:ext>
                </a:extLst>
              </a:tr>
            </a:tbl>
          </a:graphicData>
        </a:graphic>
      </p:graphicFrame>
      <p:sp>
        <p:nvSpPr>
          <p:cNvPr id="5" name="object 3">
            <a:extLst>
              <a:ext uri="{FF2B5EF4-FFF2-40B4-BE49-F238E27FC236}">
                <a16:creationId xmlns:a16="http://schemas.microsoft.com/office/drawing/2014/main" id="{2A69F894-B972-4A10-B6F8-1F6842CA42FD}"/>
              </a:ext>
            </a:extLst>
          </p:cNvPr>
          <p:cNvSpPr txBox="1">
            <a:spLocks noGrp="1"/>
          </p:cNvSpPr>
          <p:nvPr>
            <p:ph type="title"/>
          </p:nvPr>
        </p:nvSpPr>
        <p:spPr>
          <a:xfrm>
            <a:off x="248386" y="249382"/>
            <a:ext cx="8647224" cy="873942"/>
          </a:xfrm>
          <a:prstGeom prst="rect">
            <a:avLst/>
          </a:prstGeom>
        </p:spPr>
        <p:txBody>
          <a:bodyPr vert="horz" wrap="square" lIns="0" tIns="147023" rIns="0" bIns="0" rtlCol="0">
            <a:noAutofit/>
          </a:bodyPr>
          <a:lstStyle/>
          <a:p>
            <a:pPr marL="448945">
              <a:lnSpc>
                <a:spcPct val="100000"/>
              </a:lnSpc>
            </a:pPr>
            <a:r>
              <a:rPr lang="zh-CN" altLang="en-US" sz="2800" b="1" dirty="0">
                <a:latin typeface="微软雅黑" panose="020B0503020204020204" pitchFamily="34" charset="-122"/>
                <a:ea typeface="微软雅黑" panose="020B0503020204020204" pitchFamily="34" charset="-122"/>
                <a:cs typeface="微软雅黑"/>
              </a:rPr>
              <a:t>重要行业关键信息系统划分及定级建议</a:t>
            </a:r>
            <a:endParaRPr sz="2800" b="1" dirty="0">
              <a:latin typeface="微软雅黑" panose="020B0503020204020204" pitchFamily="34" charset="-122"/>
              <a:ea typeface="微软雅黑" panose="020B0503020204020204" pitchFamily="34" charset="-122"/>
              <a:cs typeface="微软雅黑"/>
            </a:endParaRPr>
          </a:p>
        </p:txBody>
      </p:sp>
    </p:spTree>
    <p:extLst>
      <p:ext uri="{BB962C8B-B14F-4D97-AF65-F5344CB8AC3E}">
        <p14:creationId xmlns:p14="http://schemas.microsoft.com/office/powerpoint/2010/main" val="3765173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1645D43F-78FC-4993-AD1A-393E349F8132}"/>
              </a:ext>
            </a:extLst>
          </p:cNvPr>
          <p:cNvSpPr txBox="1">
            <a:spLocks noGrp="1"/>
          </p:cNvSpPr>
          <p:nvPr>
            <p:ph type="title"/>
          </p:nvPr>
        </p:nvSpPr>
        <p:spPr>
          <a:xfrm>
            <a:off x="248387" y="-112226"/>
            <a:ext cx="8647224" cy="923538"/>
          </a:xfrm>
          <a:prstGeom prst="rect">
            <a:avLst/>
          </a:prstGeom>
        </p:spPr>
        <p:txBody>
          <a:bodyPr vert="horz" wrap="square" lIns="0" tIns="147023" rIns="0" bIns="0" rtlCol="0">
            <a:noAutofit/>
          </a:bodyPr>
          <a:lstStyle/>
          <a:p>
            <a:pPr marL="448945">
              <a:lnSpc>
                <a:spcPct val="100000"/>
              </a:lnSpc>
            </a:pPr>
            <a:r>
              <a:rPr lang="zh-CN" altLang="en-US" sz="2800" b="1" dirty="0">
                <a:solidFill>
                  <a:schemeClr val="bg1"/>
                </a:solidFill>
                <a:latin typeface="微软雅黑" panose="020B0503020204020204" pitchFamily="34" charset="-122"/>
                <a:ea typeface="微软雅黑" panose="020B0503020204020204" pitchFamily="34" charset="-122"/>
                <a:cs typeface="微软雅黑"/>
              </a:rPr>
              <a:t>等级保护主要工作流程</a:t>
            </a:r>
            <a:endParaRPr sz="2800" b="1" dirty="0">
              <a:solidFill>
                <a:schemeClr val="bg1"/>
              </a:solidFill>
              <a:latin typeface="微软雅黑" panose="020B0503020204020204" pitchFamily="34" charset="-122"/>
              <a:ea typeface="微软雅黑" panose="020B0503020204020204" pitchFamily="34" charset="-122"/>
              <a:cs typeface="微软雅黑"/>
            </a:endParaRPr>
          </a:p>
        </p:txBody>
      </p:sp>
      <p:sp>
        <p:nvSpPr>
          <p:cNvPr id="6" name="Rectangle 3">
            <a:extLst>
              <a:ext uri="{FF2B5EF4-FFF2-40B4-BE49-F238E27FC236}">
                <a16:creationId xmlns:a16="http://schemas.microsoft.com/office/drawing/2014/main" id="{DA0ACB9E-7F25-4912-9E8C-63A144BDC9AF}"/>
              </a:ext>
            </a:extLst>
          </p:cNvPr>
          <p:cNvSpPr>
            <a:spLocks noChangeArrowheads="1"/>
          </p:cNvSpPr>
          <p:nvPr/>
        </p:nvSpPr>
        <p:spPr bwMode="gray">
          <a:xfrm>
            <a:off x="4720652" y="3741859"/>
            <a:ext cx="1835097" cy="431900"/>
          </a:xfrm>
          <a:prstGeom prst="rect">
            <a:avLst/>
          </a:prstGeom>
          <a:gradFill rotWithShape="1">
            <a:gsLst>
              <a:gs pos="0">
                <a:srgbClr val="855ADA"/>
              </a:gs>
              <a:gs pos="100000">
                <a:srgbClr val="855ADA">
                  <a:gamma/>
                  <a:tint val="0"/>
                  <a:invGamma/>
                </a:srgbClr>
              </a:gs>
            </a:gsLst>
            <a:lin ang="5400000" scaled="1"/>
          </a:gradFill>
          <a:ln w="9525">
            <a:noFill/>
            <a:miter lim="800000"/>
            <a:headEnd/>
            <a:tailEnd/>
          </a:ln>
          <a:effectLst/>
        </p:spPr>
        <p:txBody>
          <a:bodyPr wrap="none" lIns="68562" tIns="34281" rIns="68562" bIns="34281" anchor="ctr"/>
          <a:lstStyle/>
          <a:p>
            <a:pPr>
              <a:defRPr/>
            </a:pPr>
            <a:endParaRPr lang="zh-CN" altLang="en-US" kern="0">
              <a:solidFill>
                <a:srgbClr val="000000"/>
              </a:solidFill>
              <a:latin typeface="微软雅黑" panose="020B0503020204020204" pitchFamily="34" charset="-122"/>
              <a:ea typeface="微软雅黑" panose="020B0503020204020204" pitchFamily="34" charset="-122"/>
            </a:endParaRPr>
          </a:p>
        </p:txBody>
      </p:sp>
      <p:sp>
        <p:nvSpPr>
          <p:cNvPr id="7" name="Rectangle 4">
            <a:extLst>
              <a:ext uri="{FF2B5EF4-FFF2-40B4-BE49-F238E27FC236}">
                <a16:creationId xmlns:a16="http://schemas.microsoft.com/office/drawing/2014/main" id="{05B4B729-3FA8-4A54-93E2-5E081811D00B}"/>
              </a:ext>
            </a:extLst>
          </p:cNvPr>
          <p:cNvSpPr>
            <a:spLocks noChangeArrowheads="1"/>
          </p:cNvSpPr>
          <p:nvPr/>
        </p:nvSpPr>
        <p:spPr bwMode="gray">
          <a:xfrm>
            <a:off x="2914129" y="4230922"/>
            <a:ext cx="1806523" cy="431900"/>
          </a:xfrm>
          <a:prstGeom prst="rect">
            <a:avLst/>
          </a:prstGeom>
          <a:gradFill rotWithShape="1">
            <a:gsLst>
              <a:gs pos="0">
                <a:srgbClr val="4EA7EA"/>
              </a:gs>
              <a:gs pos="100000">
                <a:srgbClr val="4EA7EA">
                  <a:gamma/>
                  <a:tint val="0"/>
                  <a:invGamma/>
                </a:srgbClr>
              </a:gs>
            </a:gsLst>
            <a:lin ang="5400000" scaled="1"/>
          </a:gradFill>
          <a:ln w="9525">
            <a:noFill/>
            <a:miter lim="800000"/>
            <a:headEnd/>
            <a:tailEnd/>
          </a:ln>
          <a:effectLst/>
        </p:spPr>
        <p:txBody>
          <a:bodyPr wrap="none" lIns="68562" tIns="34281" rIns="68562" bIns="34281" anchor="ctr"/>
          <a:lstStyle/>
          <a:p>
            <a:pPr>
              <a:defRPr/>
            </a:pPr>
            <a:endParaRPr lang="zh-CN" altLang="en-US" kern="0">
              <a:solidFill>
                <a:srgbClr val="000000"/>
              </a:solidFill>
              <a:latin typeface="微软雅黑" panose="020B0503020204020204" pitchFamily="34" charset="-122"/>
              <a:ea typeface="微软雅黑" panose="020B0503020204020204" pitchFamily="34" charset="-122"/>
            </a:endParaRPr>
          </a:p>
        </p:txBody>
      </p:sp>
      <p:sp>
        <p:nvSpPr>
          <p:cNvPr id="8" name="Rectangle 5">
            <a:extLst>
              <a:ext uri="{FF2B5EF4-FFF2-40B4-BE49-F238E27FC236}">
                <a16:creationId xmlns:a16="http://schemas.microsoft.com/office/drawing/2014/main" id="{A157AAFE-1E5F-4718-A77A-8D33A4B76E1B}"/>
              </a:ext>
            </a:extLst>
          </p:cNvPr>
          <p:cNvSpPr>
            <a:spLocks noChangeArrowheads="1"/>
          </p:cNvSpPr>
          <p:nvPr/>
        </p:nvSpPr>
        <p:spPr bwMode="gray">
          <a:xfrm>
            <a:off x="1085382" y="4724750"/>
            <a:ext cx="1825572" cy="431900"/>
          </a:xfrm>
          <a:prstGeom prst="rect">
            <a:avLst/>
          </a:prstGeom>
          <a:gradFill rotWithShape="1">
            <a:gsLst>
              <a:gs pos="0">
                <a:srgbClr val="855ADA"/>
              </a:gs>
              <a:gs pos="100000">
                <a:srgbClr val="855ADA">
                  <a:gamma/>
                  <a:tint val="0"/>
                  <a:invGamma/>
                </a:srgbClr>
              </a:gs>
            </a:gsLst>
            <a:lin ang="5400000" scaled="1"/>
          </a:gradFill>
          <a:ln w="9525">
            <a:noFill/>
            <a:miter lim="800000"/>
            <a:headEnd/>
            <a:tailEnd/>
          </a:ln>
          <a:effectLst/>
        </p:spPr>
        <p:txBody>
          <a:bodyPr wrap="none" lIns="68562" tIns="34281" rIns="68562" bIns="34281" anchor="ctr"/>
          <a:lstStyle/>
          <a:p>
            <a:pPr algn="ctr">
              <a:defRPr/>
            </a:pPr>
            <a:endParaRPr lang="zh-CN" altLang="en-US" kern="0">
              <a:solidFill>
                <a:srgbClr val="000000"/>
              </a:solidFill>
              <a:latin typeface="微软雅黑" panose="020B0503020204020204" pitchFamily="34" charset="-122"/>
              <a:ea typeface="微软雅黑" panose="020B0503020204020204" pitchFamily="34" charset="-122"/>
            </a:endParaRPr>
          </a:p>
        </p:txBody>
      </p:sp>
      <p:sp>
        <p:nvSpPr>
          <p:cNvPr id="9" name="AutoShape 6">
            <a:extLst>
              <a:ext uri="{FF2B5EF4-FFF2-40B4-BE49-F238E27FC236}">
                <a16:creationId xmlns:a16="http://schemas.microsoft.com/office/drawing/2014/main" id="{E5E898AE-4D32-4D41-BCDB-CC334A41993E}"/>
              </a:ext>
            </a:extLst>
          </p:cNvPr>
          <p:cNvSpPr>
            <a:spLocks noChangeArrowheads="1"/>
          </p:cNvSpPr>
          <p:nvPr/>
        </p:nvSpPr>
        <p:spPr bwMode="gray">
          <a:xfrm flipH="1">
            <a:off x="482149" y="4111832"/>
            <a:ext cx="2428805" cy="616093"/>
          </a:xfrm>
          <a:prstGeom prst="parallelogram">
            <a:avLst>
              <a:gd name="adj" fmla="val 98582"/>
            </a:avLst>
          </a:prstGeom>
          <a:gradFill rotWithShape="1">
            <a:gsLst>
              <a:gs pos="0">
                <a:srgbClr val="855ADA">
                  <a:gamma/>
                  <a:tint val="54510"/>
                  <a:invGamma/>
                  <a:alpha val="82001"/>
                </a:srgbClr>
              </a:gs>
              <a:gs pos="100000">
                <a:srgbClr val="855ADA">
                  <a:alpha val="50000"/>
                </a:srgbClr>
              </a:gs>
            </a:gsLst>
            <a:lin ang="18900000" scaled="1"/>
          </a:gradFill>
          <a:ln w="9525">
            <a:noFill/>
            <a:miter lim="800000"/>
            <a:headEnd/>
            <a:tailEnd/>
          </a:ln>
          <a:effectLst/>
        </p:spPr>
        <p:txBody>
          <a:bodyPr wrap="none" lIns="68562" tIns="34281" rIns="68562" bIns="34281" anchor="ctr"/>
          <a:lstStyle/>
          <a:p>
            <a:pPr>
              <a:defRPr/>
            </a:pPr>
            <a:endParaRPr lang="zh-CN" altLang="en-US" kern="0">
              <a:solidFill>
                <a:srgbClr val="000000"/>
              </a:solidFill>
              <a:latin typeface="微软雅黑" panose="020B0503020204020204" pitchFamily="34" charset="-122"/>
              <a:ea typeface="微软雅黑" panose="020B0503020204020204" pitchFamily="34" charset="-122"/>
            </a:endParaRPr>
          </a:p>
        </p:txBody>
      </p:sp>
      <p:sp>
        <p:nvSpPr>
          <p:cNvPr id="10" name="AutoShape 7">
            <a:extLst>
              <a:ext uri="{FF2B5EF4-FFF2-40B4-BE49-F238E27FC236}">
                <a16:creationId xmlns:a16="http://schemas.microsoft.com/office/drawing/2014/main" id="{6C7AB30A-959A-454F-BFBE-FF76B9BC9F15}"/>
              </a:ext>
            </a:extLst>
          </p:cNvPr>
          <p:cNvSpPr>
            <a:spLocks noChangeArrowheads="1"/>
          </p:cNvSpPr>
          <p:nvPr/>
        </p:nvSpPr>
        <p:spPr bwMode="gray">
          <a:xfrm flipH="1">
            <a:off x="2295022" y="3602128"/>
            <a:ext cx="2428805" cy="646262"/>
          </a:xfrm>
          <a:prstGeom prst="parallelogram">
            <a:avLst>
              <a:gd name="adj" fmla="val 96330"/>
            </a:avLst>
          </a:prstGeom>
          <a:gradFill rotWithShape="1">
            <a:gsLst>
              <a:gs pos="0">
                <a:srgbClr val="4EA7EA"/>
              </a:gs>
              <a:gs pos="100000">
                <a:srgbClr val="4EA7EA">
                  <a:gamma/>
                  <a:tint val="53725"/>
                  <a:invGamma/>
                </a:srgbClr>
              </a:gs>
            </a:gsLst>
            <a:lin ang="0" scaled="1"/>
          </a:gradFill>
          <a:ln w="9525">
            <a:noFill/>
            <a:miter lim="800000"/>
            <a:headEnd/>
            <a:tailEnd/>
          </a:ln>
          <a:effectLst/>
        </p:spPr>
        <p:txBody>
          <a:bodyPr wrap="none" lIns="68562" tIns="34281" rIns="68562" bIns="34281" anchor="ctr"/>
          <a:lstStyle/>
          <a:p>
            <a:pPr>
              <a:defRPr/>
            </a:pPr>
            <a:endParaRPr lang="zh-CN" altLang="en-US" kern="0">
              <a:solidFill>
                <a:srgbClr val="000000"/>
              </a:solidFill>
              <a:latin typeface="微软雅黑" panose="020B0503020204020204" pitchFamily="34" charset="-122"/>
              <a:ea typeface="微软雅黑" panose="020B0503020204020204" pitchFamily="34" charset="-122"/>
            </a:endParaRPr>
          </a:p>
        </p:txBody>
      </p:sp>
      <p:sp>
        <p:nvSpPr>
          <p:cNvPr id="11" name="Freeform 8">
            <a:extLst>
              <a:ext uri="{FF2B5EF4-FFF2-40B4-BE49-F238E27FC236}">
                <a16:creationId xmlns:a16="http://schemas.microsoft.com/office/drawing/2014/main" id="{C1586BB4-EE78-4AFD-A629-1FC5BD954B7E}"/>
              </a:ext>
            </a:extLst>
          </p:cNvPr>
          <p:cNvSpPr>
            <a:spLocks/>
          </p:cNvSpPr>
          <p:nvPr/>
        </p:nvSpPr>
        <p:spPr bwMode="gray">
          <a:xfrm>
            <a:off x="2301372" y="3603715"/>
            <a:ext cx="612757" cy="1130562"/>
          </a:xfrm>
          <a:custGeom>
            <a:avLst/>
            <a:gdLst/>
            <a:ahLst/>
            <a:cxnLst>
              <a:cxn ang="0">
                <a:pos x="0" y="167"/>
              </a:cxn>
              <a:cxn ang="0">
                <a:pos x="201" y="370"/>
              </a:cxn>
              <a:cxn ang="0">
                <a:pos x="201" y="210"/>
              </a:cxn>
              <a:cxn ang="0">
                <a:pos x="0" y="0"/>
              </a:cxn>
              <a:cxn ang="0">
                <a:pos x="0" y="167"/>
              </a:cxn>
            </a:cxnLst>
            <a:rect l="0" t="0" r="r" b="b"/>
            <a:pathLst>
              <a:path w="201" h="370">
                <a:moveTo>
                  <a:pt x="0" y="167"/>
                </a:moveTo>
                <a:lnTo>
                  <a:pt x="201" y="370"/>
                </a:lnTo>
                <a:lnTo>
                  <a:pt x="201" y="210"/>
                </a:lnTo>
                <a:lnTo>
                  <a:pt x="0" y="0"/>
                </a:lnTo>
                <a:lnTo>
                  <a:pt x="0" y="167"/>
                </a:lnTo>
                <a:close/>
              </a:path>
            </a:pathLst>
          </a:custGeom>
          <a:gradFill rotWithShape="1">
            <a:gsLst>
              <a:gs pos="0">
                <a:srgbClr val="4EA7EA">
                  <a:gamma/>
                  <a:shade val="46275"/>
                  <a:invGamma/>
                </a:srgbClr>
              </a:gs>
              <a:gs pos="100000">
                <a:srgbClr val="4EA7EA"/>
              </a:gs>
            </a:gsLst>
            <a:lin ang="2700000" scaled="1"/>
          </a:gradFill>
          <a:ln w="9525">
            <a:noFill/>
            <a:round/>
            <a:headEnd/>
            <a:tailEnd/>
          </a:ln>
          <a:effectLst/>
        </p:spPr>
        <p:txBody>
          <a:bodyPr lIns="68562" tIns="34281" rIns="68562" bIns="34281"/>
          <a:lstStyle/>
          <a:p>
            <a:pPr>
              <a:defRPr/>
            </a:pPr>
            <a:endParaRPr lang="zh-CN" altLang="en-US" kern="0">
              <a:solidFill>
                <a:srgbClr val="000000"/>
              </a:solidFill>
              <a:latin typeface="微软雅黑" panose="020B0503020204020204" pitchFamily="34" charset="-122"/>
              <a:ea typeface="微软雅黑" panose="020B0503020204020204" pitchFamily="34" charset="-122"/>
            </a:endParaRPr>
          </a:p>
        </p:txBody>
      </p:sp>
      <p:sp>
        <p:nvSpPr>
          <p:cNvPr id="12" name="AutoShape 9">
            <a:extLst>
              <a:ext uri="{FF2B5EF4-FFF2-40B4-BE49-F238E27FC236}">
                <a16:creationId xmlns:a16="http://schemas.microsoft.com/office/drawing/2014/main" id="{84DE6ECB-2352-4CF4-B970-E9F65E940F30}"/>
              </a:ext>
            </a:extLst>
          </p:cNvPr>
          <p:cNvSpPr>
            <a:spLocks noChangeArrowheads="1"/>
          </p:cNvSpPr>
          <p:nvPr/>
        </p:nvSpPr>
        <p:spPr bwMode="gray">
          <a:xfrm flipH="1">
            <a:off x="4107894" y="3086071"/>
            <a:ext cx="2438330" cy="657377"/>
          </a:xfrm>
          <a:prstGeom prst="parallelogram">
            <a:avLst>
              <a:gd name="adj" fmla="val 92256"/>
            </a:avLst>
          </a:prstGeom>
          <a:gradFill rotWithShape="1">
            <a:gsLst>
              <a:gs pos="0">
                <a:srgbClr val="855ADA"/>
              </a:gs>
              <a:gs pos="100000">
                <a:srgbClr val="855ADA">
                  <a:gamma/>
                  <a:tint val="53725"/>
                  <a:invGamma/>
                </a:srgbClr>
              </a:gs>
            </a:gsLst>
            <a:lin ang="0" scaled="1"/>
          </a:gradFill>
          <a:ln w="9525">
            <a:noFill/>
            <a:miter lim="800000"/>
            <a:headEnd/>
            <a:tailEnd/>
          </a:ln>
          <a:effectLst/>
        </p:spPr>
        <p:txBody>
          <a:bodyPr wrap="none" lIns="68562" tIns="34281" rIns="68562" bIns="34281" anchor="ctr"/>
          <a:lstStyle/>
          <a:p>
            <a:pPr>
              <a:defRPr/>
            </a:pPr>
            <a:endParaRPr lang="zh-CN" altLang="en-US" kern="0">
              <a:solidFill>
                <a:srgbClr val="000000"/>
              </a:solidFill>
              <a:latin typeface="微软雅黑" panose="020B0503020204020204" pitchFamily="34" charset="-122"/>
              <a:ea typeface="微软雅黑" panose="020B0503020204020204" pitchFamily="34" charset="-122"/>
            </a:endParaRPr>
          </a:p>
        </p:txBody>
      </p:sp>
      <p:sp>
        <p:nvSpPr>
          <p:cNvPr id="13" name="Freeform 10">
            <a:extLst>
              <a:ext uri="{FF2B5EF4-FFF2-40B4-BE49-F238E27FC236}">
                <a16:creationId xmlns:a16="http://schemas.microsoft.com/office/drawing/2014/main" id="{269DC24B-2C8D-4794-8351-F5D38F4A46B5}"/>
              </a:ext>
            </a:extLst>
          </p:cNvPr>
          <p:cNvSpPr>
            <a:spLocks/>
          </p:cNvSpPr>
          <p:nvPr/>
        </p:nvSpPr>
        <p:spPr bwMode="gray">
          <a:xfrm>
            <a:off x="4104719" y="3081306"/>
            <a:ext cx="615932" cy="1163907"/>
          </a:xfrm>
          <a:custGeom>
            <a:avLst/>
            <a:gdLst/>
            <a:ahLst/>
            <a:cxnLst>
              <a:cxn ang="0">
                <a:pos x="0" y="167"/>
              </a:cxn>
              <a:cxn ang="0">
                <a:pos x="201" y="370"/>
              </a:cxn>
              <a:cxn ang="0">
                <a:pos x="201" y="210"/>
              </a:cxn>
              <a:cxn ang="0">
                <a:pos x="0" y="0"/>
              </a:cxn>
              <a:cxn ang="0">
                <a:pos x="0" y="167"/>
              </a:cxn>
            </a:cxnLst>
            <a:rect l="0" t="0" r="r" b="b"/>
            <a:pathLst>
              <a:path w="201" h="370">
                <a:moveTo>
                  <a:pt x="0" y="167"/>
                </a:moveTo>
                <a:lnTo>
                  <a:pt x="201" y="370"/>
                </a:lnTo>
                <a:lnTo>
                  <a:pt x="201" y="210"/>
                </a:lnTo>
                <a:lnTo>
                  <a:pt x="0" y="0"/>
                </a:lnTo>
                <a:lnTo>
                  <a:pt x="0" y="167"/>
                </a:lnTo>
                <a:close/>
              </a:path>
            </a:pathLst>
          </a:custGeom>
          <a:gradFill rotWithShape="1">
            <a:gsLst>
              <a:gs pos="0">
                <a:srgbClr val="855ADA">
                  <a:gamma/>
                  <a:shade val="46275"/>
                  <a:invGamma/>
                </a:srgbClr>
              </a:gs>
              <a:gs pos="100000">
                <a:srgbClr val="855ADA"/>
              </a:gs>
            </a:gsLst>
            <a:lin ang="2700000" scaled="1"/>
          </a:gradFill>
          <a:ln w="9525">
            <a:noFill/>
            <a:round/>
            <a:headEnd/>
            <a:tailEnd/>
          </a:ln>
          <a:effectLst/>
        </p:spPr>
        <p:txBody>
          <a:bodyPr lIns="68562" tIns="34281" rIns="68562" bIns="34281"/>
          <a:lstStyle/>
          <a:p>
            <a:pPr>
              <a:defRPr/>
            </a:pPr>
            <a:endParaRPr lang="zh-CN" altLang="en-US" kern="0">
              <a:solidFill>
                <a:srgbClr val="000000"/>
              </a:solidFill>
              <a:latin typeface="微软雅黑" panose="020B0503020204020204" pitchFamily="34" charset="-122"/>
              <a:ea typeface="微软雅黑" panose="020B0503020204020204" pitchFamily="34" charset="-122"/>
            </a:endParaRPr>
          </a:p>
        </p:txBody>
      </p:sp>
      <p:pic>
        <p:nvPicPr>
          <p:cNvPr id="14" name="Picture 11" descr="light_shadow">
            <a:extLst>
              <a:ext uri="{FF2B5EF4-FFF2-40B4-BE49-F238E27FC236}">
                <a16:creationId xmlns:a16="http://schemas.microsoft.com/office/drawing/2014/main" id="{8AC258DC-5CF4-4CB4-AD05-6CC0F2E5E41B}"/>
              </a:ext>
            </a:extLst>
          </p:cNvPr>
          <p:cNvPicPr>
            <a:picLocks noChangeAspect="1" noChangeArrowheads="1"/>
          </p:cNvPicPr>
          <p:nvPr/>
        </p:nvPicPr>
        <p:blipFill>
          <a:blip r:embed="rId2">
            <a:lum bright="-76000" contrast="-4000"/>
            <a:grayscl/>
          </a:blip>
          <a:srcRect/>
          <a:stretch>
            <a:fillRect/>
          </a:stretch>
        </p:blipFill>
        <p:spPr bwMode="gray">
          <a:xfrm>
            <a:off x="1101257" y="4265855"/>
            <a:ext cx="1008034" cy="281053"/>
          </a:xfrm>
          <a:prstGeom prst="rect">
            <a:avLst/>
          </a:prstGeom>
          <a:noFill/>
          <a:ln w="9525">
            <a:noFill/>
            <a:miter lim="800000"/>
            <a:headEnd/>
            <a:tailEnd/>
          </a:ln>
        </p:spPr>
      </p:pic>
      <p:pic>
        <p:nvPicPr>
          <p:cNvPr id="15" name="Picture 12" descr="circuler_1">
            <a:extLst>
              <a:ext uri="{FF2B5EF4-FFF2-40B4-BE49-F238E27FC236}">
                <a16:creationId xmlns:a16="http://schemas.microsoft.com/office/drawing/2014/main" id="{754ABB4E-759E-4319-8612-627436176B78}"/>
              </a:ext>
            </a:extLst>
          </p:cNvPr>
          <p:cNvPicPr>
            <a:picLocks noChangeAspect="1" noChangeArrowheads="1"/>
          </p:cNvPicPr>
          <p:nvPr/>
        </p:nvPicPr>
        <p:blipFill>
          <a:blip r:embed="rId3"/>
          <a:srcRect/>
          <a:stretch>
            <a:fillRect/>
          </a:stretch>
        </p:blipFill>
        <p:spPr bwMode="gray">
          <a:xfrm>
            <a:off x="1013947" y="3305197"/>
            <a:ext cx="1152492" cy="1140089"/>
          </a:xfrm>
          <a:prstGeom prst="rect">
            <a:avLst/>
          </a:prstGeom>
          <a:noFill/>
          <a:ln w="9525">
            <a:noFill/>
            <a:miter lim="800000"/>
            <a:headEnd/>
            <a:tailEnd/>
          </a:ln>
        </p:spPr>
      </p:pic>
      <p:sp>
        <p:nvSpPr>
          <p:cNvPr id="16" name="Oval 13">
            <a:extLst>
              <a:ext uri="{FF2B5EF4-FFF2-40B4-BE49-F238E27FC236}">
                <a16:creationId xmlns:a16="http://schemas.microsoft.com/office/drawing/2014/main" id="{74DC8B94-4173-454D-B25A-899E272C5277}"/>
              </a:ext>
            </a:extLst>
          </p:cNvPr>
          <p:cNvSpPr>
            <a:spLocks noChangeArrowheads="1"/>
          </p:cNvSpPr>
          <p:nvPr/>
        </p:nvSpPr>
        <p:spPr bwMode="gray">
          <a:xfrm>
            <a:off x="1013948" y="3305196"/>
            <a:ext cx="1144554" cy="1143265"/>
          </a:xfrm>
          <a:prstGeom prst="ellipse">
            <a:avLst/>
          </a:prstGeom>
          <a:gradFill rotWithShape="1">
            <a:gsLst>
              <a:gs pos="0">
                <a:srgbClr val="855ADA">
                  <a:alpha val="45000"/>
                </a:srgbClr>
              </a:gs>
              <a:gs pos="50000">
                <a:srgbClr val="855ADA">
                  <a:gamma/>
                  <a:tint val="54510"/>
                  <a:invGamma/>
                  <a:alpha val="89999"/>
                </a:srgbClr>
              </a:gs>
              <a:gs pos="100000">
                <a:srgbClr val="855ADA">
                  <a:alpha val="45000"/>
                </a:srgbClr>
              </a:gs>
            </a:gsLst>
            <a:lin ang="5400000" scaled="1"/>
          </a:gradFill>
          <a:ln w="9525" algn="ctr">
            <a:noFill/>
            <a:round/>
            <a:headEnd/>
            <a:tailEnd/>
          </a:ln>
          <a:effectLst/>
        </p:spPr>
        <p:txBody>
          <a:bodyPr wrap="none" lIns="68562" tIns="34281" rIns="68562" bIns="34281" anchor="ctr"/>
          <a:lstStyle/>
          <a:p>
            <a:pPr>
              <a:defRPr/>
            </a:pPr>
            <a:endParaRPr lang="zh-CN" altLang="en-US" kern="0">
              <a:solidFill>
                <a:srgbClr val="000000"/>
              </a:solidFill>
              <a:latin typeface="微软雅黑" panose="020B0503020204020204" pitchFamily="34" charset="-122"/>
              <a:ea typeface="微软雅黑" panose="020B0503020204020204" pitchFamily="34" charset="-122"/>
            </a:endParaRPr>
          </a:p>
        </p:txBody>
      </p:sp>
      <p:sp>
        <p:nvSpPr>
          <p:cNvPr id="17" name="Freeform 14">
            <a:extLst>
              <a:ext uri="{FF2B5EF4-FFF2-40B4-BE49-F238E27FC236}">
                <a16:creationId xmlns:a16="http://schemas.microsoft.com/office/drawing/2014/main" id="{B4939BD5-A1F4-4526-88A9-D8DD148FE2B3}"/>
              </a:ext>
            </a:extLst>
          </p:cNvPr>
          <p:cNvSpPr>
            <a:spLocks/>
          </p:cNvSpPr>
          <p:nvPr/>
        </p:nvSpPr>
        <p:spPr bwMode="gray">
          <a:xfrm>
            <a:off x="1133006" y="3329013"/>
            <a:ext cx="898499" cy="395380"/>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855ADA">
                  <a:alpha val="17998"/>
                </a:srgbClr>
              </a:gs>
            </a:gsLst>
            <a:lin ang="5400000" scaled="1"/>
          </a:gradFill>
          <a:ln w="0">
            <a:noFill/>
            <a:round/>
            <a:headEnd/>
            <a:tailEnd/>
          </a:ln>
        </p:spPr>
        <p:txBody>
          <a:bodyPr lIns="68562" tIns="34281" rIns="68562" bIns="34281"/>
          <a:lstStyle/>
          <a:p>
            <a:pPr>
              <a:defRPr/>
            </a:pPr>
            <a:endParaRPr lang="zh-CN" altLang="en-US" kern="0">
              <a:solidFill>
                <a:srgbClr val="000000"/>
              </a:solidFill>
              <a:latin typeface="微软雅黑" panose="020B0503020204020204" pitchFamily="34" charset="-122"/>
              <a:ea typeface="微软雅黑" panose="020B0503020204020204" pitchFamily="34" charset="-122"/>
            </a:endParaRPr>
          </a:p>
        </p:txBody>
      </p:sp>
      <p:pic>
        <p:nvPicPr>
          <p:cNvPr id="18" name="Picture 15" descr="light_shadow">
            <a:extLst>
              <a:ext uri="{FF2B5EF4-FFF2-40B4-BE49-F238E27FC236}">
                <a16:creationId xmlns:a16="http://schemas.microsoft.com/office/drawing/2014/main" id="{1D224367-9705-4D19-8E15-1299008CEA2D}"/>
              </a:ext>
            </a:extLst>
          </p:cNvPr>
          <p:cNvPicPr>
            <a:picLocks noChangeAspect="1" noChangeArrowheads="1"/>
          </p:cNvPicPr>
          <p:nvPr/>
        </p:nvPicPr>
        <p:blipFill>
          <a:blip r:embed="rId2">
            <a:lum bright="-76000" contrast="-4000"/>
            <a:grayscl/>
          </a:blip>
          <a:srcRect/>
          <a:stretch>
            <a:fillRect/>
          </a:stretch>
        </p:blipFill>
        <p:spPr bwMode="gray">
          <a:xfrm>
            <a:off x="2944290" y="3762503"/>
            <a:ext cx="1008033" cy="281052"/>
          </a:xfrm>
          <a:prstGeom prst="rect">
            <a:avLst/>
          </a:prstGeom>
          <a:noFill/>
          <a:ln w="9525">
            <a:noFill/>
            <a:miter lim="800000"/>
            <a:headEnd/>
            <a:tailEnd/>
          </a:ln>
        </p:spPr>
      </p:pic>
      <p:pic>
        <p:nvPicPr>
          <p:cNvPr id="19" name="Picture 16" descr="circuler_1">
            <a:extLst>
              <a:ext uri="{FF2B5EF4-FFF2-40B4-BE49-F238E27FC236}">
                <a16:creationId xmlns:a16="http://schemas.microsoft.com/office/drawing/2014/main" id="{A5067BB2-DEDC-48B2-8B70-30E584D02EAC}"/>
              </a:ext>
            </a:extLst>
          </p:cNvPr>
          <p:cNvPicPr>
            <a:picLocks noChangeAspect="1" noChangeArrowheads="1"/>
          </p:cNvPicPr>
          <p:nvPr/>
        </p:nvPicPr>
        <p:blipFill>
          <a:blip r:embed="rId3"/>
          <a:srcRect/>
          <a:stretch>
            <a:fillRect/>
          </a:stretch>
        </p:blipFill>
        <p:spPr bwMode="gray">
          <a:xfrm>
            <a:off x="2856981" y="2801842"/>
            <a:ext cx="1152492" cy="1140089"/>
          </a:xfrm>
          <a:prstGeom prst="rect">
            <a:avLst/>
          </a:prstGeom>
          <a:noFill/>
          <a:ln w="9525">
            <a:noFill/>
            <a:miter lim="800000"/>
            <a:headEnd/>
            <a:tailEnd/>
          </a:ln>
        </p:spPr>
      </p:pic>
      <p:sp>
        <p:nvSpPr>
          <p:cNvPr id="20" name="Oval 17">
            <a:extLst>
              <a:ext uri="{FF2B5EF4-FFF2-40B4-BE49-F238E27FC236}">
                <a16:creationId xmlns:a16="http://schemas.microsoft.com/office/drawing/2014/main" id="{EF72C0AC-C552-4F42-ABD5-F1A55A06787D}"/>
              </a:ext>
            </a:extLst>
          </p:cNvPr>
          <p:cNvSpPr>
            <a:spLocks noChangeArrowheads="1"/>
          </p:cNvSpPr>
          <p:nvPr/>
        </p:nvSpPr>
        <p:spPr bwMode="gray">
          <a:xfrm>
            <a:off x="2856981" y="2801841"/>
            <a:ext cx="1144555" cy="1143265"/>
          </a:xfrm>
          <a:prstGeom prst="ellipse">
            <a:avLst/>
          </a:prstGeom>
          <a:gradFill rotWithShape="1">
            <a:gsLst>
              <a:gs pos="0">
                <a:srgbClr val="4EA7EA">
                  <a:gamma/>
                  <a:shade val="26275"/>
                  <a:invGamma/>
                  <a:alpha val="89999"/>
                </a:srgbClr>
              </a:gs>
              <a:gs pos="50000">
                <a:srgbClr val="4EA7EA">
                  <a:alpha val="45000"/>
                </a:srgbClr>
              </a:gs>
              <a:gs pos="100000">
                <a:srgbClr val="4EA7EA">
                  <a:gamma/>
                  <a:shade val="26275"/>
                  <a:invGamma/>
                  <a:alpha val="89999"/>
                </a:srgbClr>
              </a:gs>
            </a:gsLst>
            <a:lin ang="5400000" scaled="1"/>
          </a:gradFill>
          <a:ln w="9525" algn="ctr">
            <a:noFill/>
            <a:round/>
            <a:headEnd/>
            <a:tailEnd/>
          </a:ln>
          <a:effectLst/>
        </p:spPr>
        <p:txBody>
          <a:bodyPr wrap="none" lIns="68562" tIns="34281" rIns="68562" bIns="34281" anchor="ctr"/>
          <a:lstStyle/>
          <a:p>
            <a:pPr>
              <a:defRPr/>
            </a:pPr>
            <a:endParaRPr lang="zh-CN" altLang="en-US" kern="0">
              <a:solidFill>
                <a:srgbClr val="000000"/>
              </a:solidFill>
              <a:latin typeface="微软雅黑" panose="020B0503020204020204" pitchFamily="34" charset="-122"/>
              <a:ea typeface="微软雅黑" panose="020B0503020204020204" pitchFamily="34" charset="-122"/>
            </a:endParaRPr>
          </a:p>
        </p:txBody>
      </p:sp>
      <p:sp>
        <p:nvSpPr>
          <p:cNvPr id="21" name="Freeform 18">
            <a:extLst>
              <a:ext uri="{FF2B5EF4-FFF2-40B4-BE49-F238E27FC236}">
                <a16:creationId xmlns:a16="http://schemas.microsoft.com/office/drawing/2014/main" id="{5CDBD6EB-4E0B-435D-BC64-405160537A94}"/>
              </a:ext>
            </a:extLst>
          </p:cNvPr>
          <p:cNvSpPr>
            <a:spLocks/>
          </p:cNvSpPr>
          <p:nvPr/>
        </p:nvSpPr>
        <p:spPr bwMode="gray">
          <a:xfrm>
            <a:off x="2976041" y="2825661"/>
            <a:ext cx="898499" cy="395378"/>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4EA7EA">
                  <a:alpha val="17998"/>
                </a:srgbClr>
              </a:gs>
            </a:gsLst>
            <a:lin ang="5400000" scaled="1"/>
          </a:gradFill>
          <a:ln w="0">
            <a:noFill/>
            <a:round/>
            <a:headEnd/>
            <a:tailEnd/>
          </a:ln>
        </p:spPr>
        <p:txBody>
          <a:bodyPr lIns="68562" tIns="34281" rIns="68562" bIns="34281"/>
          <a:lstStyle/>
          <a:p>
            <a:pPr>
              <a:defRPr/>
            </a:pPr>
            <a:endParaRPr lang="zh-CN" altLang="en-US" kern="0">
              <a:solidFill>
                <a:srgbClr val="000000"/>
              </a:solidFill>
              <a:latin typeface="微软雅黑" panose="020B0503020204020204" pitchFamily="34" charset="-122"/>
              <a:ea typeface="微软雅黑" panose="020B0503020204020204" pitchFamily="34" charset="-122"/>
            </a:endParaRPr>
          </a:p>
        </p:txBody>
      </p:sp>
      <p:pic>
        <p:nvPicPr>
          <p:cNvPr id="22" name="Picture 19" descr="light_shadow">
            <a:extLst>
              <a:ext uri="{FF2B5EF4-FFF2-40B4-BE49-F238E27FC236}">
                <a16:creationId xmlns:a16="http://schemas.microsoft.com/office/drawing/2014/main" id="{84514A51-A0E9-461B-8E8A-6FCD7699C24F}"/>
              </a:ext>
            </a:extLst>
          </p:cNvPr>
          <p:cNvPicPr>
            <a:picLocks noChangeAspect="1" noChangeArrowheads="1"/>
          </p:cNvPicPr>
          <p:nvPr/>
        </p:nvPicPr>
        <p:blipFill>
          <a:blip r:embed="rId2">
            <a:lum bright="-76000" contrast="-4000"/>
            <a:grayscl/>
          </a:blip>
          <a:srcRect/>
          <a:stretch>
            <a:fillRect/>
          </a:stretch>
        </p:blipFill>
        <p:spPr bwMode="gray">
          <a:xfrm>
            <a:off x="4865110" y="3275026"/>
            <a:ext cx="1008033" cy="281053"/>
          </a:xfrm>
          <a:prstGeom prst="rect">
            <a:avLst/>
          </a:prstGeom>
          <a:noFill/>
          <a:ln w="9525">
            <a:noFill/>
            <a:miter lim="800000"/>
            <a:headEnd/>
            <a:tailEnd/>
          </a:ln>
        </p:spPr>
      </p:pic>
      <p:pic>
        <p:nvPicPr>
          <p:cNvPr id="23" name="Picture 20" descr="circuler_1">
            <a:extLst>
              <a:ext uri="{FF2B5EF4-FFF2-40B4-BE49-F238E27FC236}">
                <a16:creationId xmlns:a16="http://schemas.microsoft.com/office/drawing/2014/main" id="{09E92ADE-E0BB-4EF8-87C7-5017889A2B0D}"/>
              </a:ext>
            </a:extLst>
          </p:cNvPr>
          <p:cNvPicPr>
            <a:picLocks noChangeAspect="1" noChangeArrowheads="1"/>
          </p:cNvPicPr>
          <p:nvPr/>
        </p:nvPicPr>
        <p:blipFill>
          <a:blip r:embed="rId3"/>
          <a:srcRect/>
          <a:stretch>
            <a:fillRect/>
          </a:stretch>
        </p:blipFill>
        <p:spPr bwMode="gray">
          <a:xfrm>
            <a:off x="4777800" y="2314367"/>
            <a:ext cx="1152492" cy="1140089"/>
          </a:xfrm>
          <a:prstGeom prst="rect">
            <a:avLst/>
          </a:prstGeom>
          <a:noFill/>
          <a:ln w="9525">
            <a:noFill/>
            <a:miter lim="800000"/>
            <a:headEnd/>
            <a:tailEnd/>
          </a:ln>
        </p:spPr>
      </p:pic>
      <p:sp>
        <p:nvSpPr>
          <p:cNvPr id="24" name="Oval 21">
            <a:extLst>
              <a:ext uri="{FF2B5EF4-FFF2-40B4-BE49-F238E27FC236}">
                <a16:creationId xmlns:a16="http://schemas.microsoft.com/office/drawing/2014/main" id="{C5762C75-7294-4724-A323-035759381C1E}"/>
              </a:ext>
            </a:extLst>
          </p:cNvPr>
          <p:cNvSpPr>
            <a:spLocks noChangeArrowheads="1"/>
          </p:cNvSpPr>
          <p:nvPr/>
        </p:nvSpPr>
        <p:spPr bwMode="gray">
          <a:xfrm>
            <a:off x="4777800" y="2314367"/>
            <a:ext cx="1144555" cy="1143265"/>
          </a:xfrm>
          <a:prstGeom prst="ellipse">
            <a:avLst/>
          </a:prstGeom>
          <a:gradFill rotWithShape="1">
            <a:gsLst>
              <a:gs pos="0">
                <a:srgbClr val="855ADA">
                  <a:gamma/>
                  <a:shade val="26275"/>
                  <a:invGamma/>
                  <a:alpha val="89999"/>
                </a:srgbClr>
              </a:gs>
              <a:gs pos="50000">
                <a:srgbClr val="855ADA">
                  <a:alpha val="45000"/>
                </a:srgbClr>
              </a:gs>
              <a:gs pos="100000">
                <a:srgbClr val="855ADA">
                  <a:gamma/>
                  <a:shade val="26275"/>
                  <a:invGamma/>
                  <a:alpha val="89999"/>
                </a:srgbClr>
              </a:gs>
            </a:gsLst>
            <a:lin ang="5400000" scaled="1"/>
          </a:gradFill>
          <a:ln w="9525" algn="ctr">
            <a:noFill/>
            <a:round/>
            <a:headEnd/>
            <a:tailEnd/>
          </a:ln>
          <a:effectLst/>
        </p:spPr>
        <p:txBody>
          <a:bodyPr wrap="none" lIns="68562" tIns="34281" rIns="68562" bIns="34281" anchor="ctr"/>
          <a:lstStyle/>
          <a:p>
            <a:pPr>
              <a:defRPr/>
            </a:pPr>
            <a:endParaRPr lang="zh-CN" altLang="en-US" kern="0">
              <a:solidFill>
                <a:srgbClr val="000000"/>
              </a:solidFill>
              <a:latin typeface="微软雅黑" panose="020B0503020204020204" pitchFamily="34" charset="-122"/>
              <a:ea typeface="微软雅黑" panose="020B0503020204020204" pitchFamily="34" charset="-122"/>
            </a:endParaRPr>
          </a:p>
        </p:txBody>
      </p:sp>
      <p:sp>
        <p:nvSpPr>
          <p:cNvPr id="25" name="Freeform 22">
            <a:extLst>
              <a:ext uri="{FF2B5EF4-FFF2-40B4-BE49-F238E27FC236}">
                <a16:creationId xmlns:a16="http://schemas.microsoft.com/office/drawing/2014/main" id="{2DD4C79E-1802-4B2D-8AEC-3FF3F384F7C2}"/>
              </a:ext>
            </a:extLst>
          </p:cNvPr>
          <p:cNvSpPr>
            <a:spLocks/>
          </p:cNvSpPr>
          <p:nvPr/>
        </p:nvSpPr>
        <p:spPr bwMode="gray">
          <a:xfrm>
            <a:off x="4896860" y="2338185"/>
            <a:ext cx="898499" cy="395380"/>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855ADA">
                  <a:alpha val="17998"/>
                </a:srgbClr>
              </a:gs>
            </a:gsLst>
            <a:lin ang="5400000" scaled="1"/>
          </a:gradFill>
          <a:ln w="0">
            <a:noFill/>
            <a:round/>
            <a:headEnd/>
            <a:tailEnd/>
          </a:ln>
        </p:spPr>
        <p:txBody>
          <a:bodyPr lIns="68562" tIns="34281" rIns="68562" bIns="34281"/>
          <a:lstStyle/>
          <a:p>
            <a:pPr>
              <a:defRPr/>
            </a:pPr>
            <a:endParaRPr lang="zh-CN" altLang="en-US" kern="0">
              <a:solidFill>
                <a:srgbClr val="000000"/>
              </a:solidFill>
              <a:latin typeface="微软雅黑" panose="020B0503020204020204" pitchFamily="34" charset="-122"/>
              <a:ea typeface="微软雅黑" panose="020B0503020204020204" pitchFamily="34" charset="-122"/>
            </a:endParaRPr>
          </a:p>
        </p:txBody>
      </p:sp>
      <p:sp>
        <p:nvSpPr>
          <p:cNvPr id="26" name="Text Box 23">
            <a:extLst>
              <a:ext uri="{FF2B5EF4-FFF2-40B4-BE49-F238E27FC236}">
                <a16:creationId xmlns:a16="http://schemas.microsoft.com/office/drawing/2014/main" id="{9CE6F432-FA27-4C1F-AA81-685D4C8DE3B2}"/>
              </a:ext>
            </a:extLst>
          </p:cNvPr>
          <p:cNvSpPr txBox="1">
            <a:spLocks noChangeArrowheads="1"/>
          </p:cNvSpPr>
          <p:nvPr/>
        </p:nvSpPr>
        <p:spPr bwMode="auto">
          <a:xfrm>
            <a:off x="1122216" y="3762665"/>
            <a:ext cx="955647" cy="284742"/>
          </a:xfrm>
          <a:prstGeom prst="rect">
            <a:avLst/>
          </a:prstGeom>
          <a:noFill/>
          <a:ln w="9525" algn="ctr">
            <a:noFill/>
            <a:miter lim="800000"/>
            <a:headEnd/>
            <a:tailEnd/>
          </a:ln>
        </p:spPr>
        <p:txBody>
          <a:bodyPr lIns="68562" tIns="34281" rIns="68562" bIns="34281">
            <a:spAutoFit/>
          </a:bodyPr>
          <a:lstStyle/>
          <a:p>
            <a:pPr eaLnBrk="0" hangingPunct="0">
              <a:spcBef>
                <a:spcPct val="50000"/>
              </a:spcBef>
            </a:pPr>
            <a:r>
              <a:rPr lang="zh-CN" altLang="en-US" sz="1400" b="1" dirty="0">
                <a:solidFill>
                  <a:srgbClr val="FF0000"/>
                </a:solidFill>
                <a:latin typeface="微软雅黑" panose="020B0503020204020204" pitchFamily="34" charset="-122"/>
                <a:ea typeface="微软雅黑" panose="020B0503020204020204" pitchFamily="34" charset="-122"/>
              </a:rPr>
              <a:t>一</a:t>
            </a:r>
            <a:r>
              <a:rPr lang="en-US" altLang="zh-CN" sz="1400" b="1" dirty="0">
                <a:solidFill>
                  <a:srgbClr val="FF0000"/>
                </a:solidFill>
                <a:latin typeface="微软雅黑" panose="020B0503020204020204" pitchFamily="34" charset="-122"/>
                <a:ea typeface="微软雅黑" panose="020B0503020204020204" pitchFamily="34" charset="-122"/>
              </a:rPr>
              <a:t>  </a:t>
            </a:r>
            <a:r>
              <a:rPr lang="zh-CN" altLang="en-US" sz="1400" b="1" dirty="0">
                <a:solidFill>
                  <a:srgbClr val="FF0000"/>
                </a:solidFill>
                <a:latin typeface="微软雅黑" panose="020B0503020204020204" pitchFamily="34" charset="-122"/>
                <a:ea typeface="微软雅黑" panose="020B0503020204020204" pitchFamily="34" charset="-122"/>
              </a:rPr>
              <a:t>定级</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sp>
        <p:nvSpPr>
          <p:cNvPr id="27" name="Text Box 24">
            <a:extLst>
              <a:ext uri="{FF2B5EF4-FFF2-40B4-BE49-F238E27FC236}">
                <a16:creationId xmlns:a16="http://schemas.microsoft.com/office/drawing/2014/main" id="{CEA0C15D-A60D-4BC0-9E58-9CCE491BAA6C}"/>
              </a:ext>
            </a:extLst>
          </p:cNvPr>
          <p:cNvSpPr txBox="1">
            <a:spLocks noChangeArrowheads="1"/>
          </p:cNvSpPr>
          <p:nvPr/>
        </p:nvSpPr>
        <p:spPr bwMode="auto">
          <a:xfrm>
            <a:off x="3062169" y="3197934"/>
            <a:ext cx="955647" cy="284742"/>
          </a:xfrm>
          <a:prstGeom prst="rect">
            <a:avLst/>
          </a:prstGeom>
          <a:noFill/>
          <a:ln w="9525" algn="ctr">
            <a:noFill/>
            <a:miter lim="800000"/>
            <a:headEnd/>
            <a:tailEnd/>
          </a:ln>
        </p:spPr>
        <p:txBody>
          <a:bodyPr lIns="68562" tIns="34281" rIns="68562" bIns="34281">
            <a:spAutoFit/>
          </a:bodyPr>
          <a:lstStyle/>
          <a:p>
            <a:pPr eaLnBrk="0" hangingPunct="0">
              <a:spcBef>
                <a:spcPct val="50000"/>
              </a:spcBef>
            </a:pPr>
            <a:r>
              <a:rPr lang="zh-CN" altLang="en-US" sz="1400" b="1" dirty="0">
                <a:solidFill>
                  <a:srgbClr val="FF0000"/>
                </a:solidFill>
                <a:latin typeface="微软雅黑" panose="020B0503020204020204" pitchFamily="34" charset="-122"/>
                <a:ea typeface="微软雅黑" panose="020B0503020204020204" pitchFamily="34" charset="-122"/>
              </a:rPr>
              <a:t>二</a:t>
            </a:r>
            <a:r>
              <a:rPr lang="en-US" altLang="zh-CN" sz="1400" b="1" dirty="0">
                <a:solidFill>
                  <a:srgbClr val="FF0000"/>
                </a:solidFill>
                <a:latin typeface="微软雅黑" panose="020B0503020204020204" pitchFamily="34" charset="-122"/>
                <a:ea typeface="微软雅黑" panose="020B0503020204020204" pitchFamily="34" charset="-122"/>
              </a:rPr>
              <a:t> </a:t>
            </a:r>
            <a:r>
              <a:rPr lang="zh-CN" altLang="en-US" sz="1400" b="1" dirty="0">
                <a:solidFill>
                  <a:srgbClr val="FF0000"/>
                </a:solidFill>
                <a:latin typeface="微软雅黑" panose="020B0503020204020204" pitchFamily="34" charset="-122"/>
                <a:ea typeface="微软雅黑" panose="020B0503020204020204" pitchFamily="34" charset="-122"/>
              </a:rPr>
              <a:t>备案</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sp>
        <p:nvSpPr>
          <p:cNvPr id="28" name="Text Box 25">
            <a:extLst>
              <a:ext uri="{FF2B5EF4-FFF2-40B4-BE49-F238E27FC236}">
                <a16:creationId xmlns:a16="http://schemas.microsoft.com/office/drawing/2014/main" id="{50DEE176-8FF1-45B7-8A38-D31211E13717}"/>
              </a:ext>
            </a:extLst>
          </p:cNvPr>
          <p:cNvSpPr txBox="1">
            <a:spLocks noChangeArrowheads="1"/>
          </p:cNvSpPr>
          <p:nvPr/>
        </p:nvSpPr>
        <p:spPr bwMode="auto">
          <a:xfrm>
            <a:off x="4800169" y="2689585"/>
            <a:ext cx="1351247" cy="284742"/>
          </a:xfrm>
          <a:prstGeom prst="rect">
            <a:avLst/>
          </a:prstGeom>
          <a:noFill/>
          <a:ln w="9525" algn="ctr">
            <a:noFill/>
            <a:miter lim="800000"/>
            <a:headEnd/>
            <a:tailEnd/>
          </a:ln>
        </p:spPr>
        <p:txBody>
          <a:bodyPr wrap="square" lIns="68562" tIns="34281" rIns="68562" bIns="34281">
            <a:spAutoFit/>
          </a:bodyPr>
          <a:lstStyle/>
          <a:p>
            <a:pPr eaLnBrk="0" hangingPunct="0">
              <a:spcBef>
                <a:spcPct val="50000"/>
              </a:spcBef>
            </a:pPr>
            <a:r>
              <a:rPr lang="zh-CN" altLang="en-US" sz="1400" b="1" dirty="0">
                <a:solidFill>
                  <a:srgbClr val="FF0000"/>
                </a:solidFill>
                <a:latin typeface="微软雅黑" panose="020B0503020204020204" pitchFamily="34" charset="-122"/>
                <a:ea typeface="微软雅黑" panose="020B0503020204020204" pitchFamily="34" charset="-122"/>
              </a:rPr>
              <a:t>三</a:t>
            </a:r>
            <a:r>
              <a:rPr lang="en-US" altLang="zh-CN" sz="1400" b="1" dirty="0">
                <a:solidFill>
                  <a:srgbClr val="FF0000"/>
                </a:solidFill>
                <a:latin typeface="微软雅黑" panose="020B0503020204020204" pitchFamily="34" charset="-122"/>
                <a:ea typeface="微软雅黑" panose="020B0503020204020204" pitchFamily="34" charset="-122"/>
              </a:rPr>
              <a:t> </a:t>
            </a:r>
            <a:r>
              <a:rPr lang="zh-CN" altLang="en-US" sz="1400" b="1" dirty="0">
                <a:solidFill>
                  <a:srgbClr val="FF0000"/>
                </a:solidFill>
                <a:latin typeface="微软雅黑" panose="020B0503020204020204" pitchFamily="34" charset="-122"/>
                <a:ea typeface="微软雅黑" panose="020B0503020204020204" pitchFamily="34" charset="-122"/>
              </a:rPr>
              <a:t>建设整改</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sp>
        <p:nvSpPr>
          <p:cNvPr id="29" name="Text Box 27">
            <a:extLst>
              <a:ext uri="{FF2B5EF4-FFF2-40B4-BE49-F238E27FC236}">
                <a16:creationId xmlns:a16="http://schemas.microsoft.com/office/drawing/2014/main" id="{BB524AFB-B1B6-49FB-84EC-44BACF726925}"/>
              </a:ext>
            </a:extLst>
          </p:cNvPr>
          <p:cNvSpPr txBox="1">
            <a:spLocks noChangeArrowheads="1"/>
          </p:cNvSpPr>
          <p:nvPr/>
        </p:nvSpPr>
        <p:spPr bwMode="black">
          <a:xfrm>
            <a:off x="2969516" y="4312175"/>
            <a:ext cx="1741437" cy="685187"/>
          </a:xfrm>
          <a:prstGeom prst="rect">
            <a:avLst/>
          </a:prstGeom>
          <a:noFill/>
          <a:ln w="9525">
            <a:noFill/>
            <a:miter lim="800000"/>
            <a:headEnd/>
            <a:tailEnd/>
          </a:ln>
        </p:spPr>
        <p:txBody>
          <a:bodyPr lIns="68562" tIns="34281" rIns="68562" bIns="34281">
            <a:spAutoFit/>
          </a:bodyPr>
          <a:lstStyle/>
          <a:p>
            <a:pPr>
              <a:lnSpc>
                <a:spcPct val="180000"/>
              </a:lnSpc>
              <a:buFont typeface="Wingdings" panose="05000000000000000000" pitchFamily="2" charset="2"/>
              <a:buChar char="q"/>
            </a:pPr>
            <a:r>
              <a:rPr lang="zh-CN" altLang="en-US" sz="1000" b="1" kern="0" dirty="0">
                <a:latin typeface="微软雅黑" panose="020B0503020204020204" pitchFamily="34" charset="-122"/>
                <a:ea typeface="微软雅黑" panose="020B0503020204020204" pitchFamily="34" charset="-122"/>
              </a:rPr>
              <a:t>备案是等级保护的</a:t>
            </a:r>
            <a:r>
              <a:rPr lang="zh-CN" altLang="en-US" sz="1000" b="1" kern="0" dirty="0">
                <a:solidFill>
                  <a:srgbClr val="FF0000"/>
                </a:solidFill>
                <a:latin typeface="微软雅黑" panose="020B0503020204020204" pitchFamily="34" charset="-122"/>
                <a:ea typeface="微软雅黑" panose="020B0503020204020204" pitchFamily="34" charset="-122"/>
              </a:rPr>
              <a:t>核心</a:t>
            </a:r>
            <a:endParaRPr lang="zh-CN" altLang="en-US" sz="1000" b="1" kern="0" dirty="0">
              <a:latin typeface="微软雅黑" panose="020B0503020204020204" pitchFamily="34" charset="-122"/>
              <a:ea typeface="微软雅黑" panose="020B0503020204020204" pitchFamily="34" charset="-122"/>
            </a:endParaRPr>
          </a:p>
          <a:p>
            <a:pPr marL="120642" indent="-120642">
              <a:spcBef>
                <a:spcPct val="50000"/>
              </a:spcBef>
              <a:buClr>
                <a:srgbClr val="1C1C1C"/>
              </a:buClr>
              <a:buFontTx/>
              <a:buChar char="•"/>
            </a:pPr>
            <a:endParaRPr lang="en-US" altLang="zh-CN" sz="800" b="1" dirty="0">
              <a:solidFill>
                <a:srgbClr val="333333"/>
              </a:solidFill>
              <a:latin typeface="微软雅黑" panose="020B0503020204020204" pitchFamily="34" charset="-122"/>
              <a:ea typeface="微软雅黑" panose="020B0503020204020204" pitchFamily="34" charset="-122"/>
            </a:endParaRPr>
          </a:p>
          <a:p>
            <a:pPr marL="120642" indent="-120642"/>
            <a:r>
              <a:rPr lang="en-US" altLang="zh-CN" sz="1000" dirty="0">
                <a:solidFill>
                  <a:srgbClr val="000000"/>
                </a:solidFill>
                <a:latin typeface="微软雅黑" panose="020B0503020204020204" pitchFamily="34" charset="-122"/>
                <a:ea typeface="微软雅黑" panose="020B0503020204020204" pitchFamily="34" charset="-122"/>
              </a:rPr>
              <a:t>      </a:t>
            </a:r>
            <a:endParaRPr lang="zh-CN" altLang="en-US" sz="1000" dirty="0">
              <a:solidFill>
                <a:srgbClr val="333333"/>
              </a:solidFill>
              <a:latin typeface="微软雅黑" panose="020B0503020204020204" pitchFamily="34" charset="-122"/>
              <a:ea typeface="微软雅黑" panose="020B0503020204020204" pitchFamily="34" charset="-122"/>
            </a:endParaRPr>
          </a:p>
        </p:txBody>
      </p:sp>
      <p:sp>
        <p:nvSpPr>
          <p:cNvPr id="30" name="Text Box 28">
            <a:extLst>
              <a:ext uri="{FF2B5EF4-FFF2-40B4-BE49-F238E27FC236}">
                <a16:creationId xmlns:a16="http://schemas.microsoft.com/office/drawing/2014/main" id="{DCC1FC57-F047-4409-8F30-ABECD651BD74}"/>
              </a:ext>
            </a:extLst>
          </p:cNvPr>
          <p:cNvSpPr txBox="1">
            <a:spLocks noChangeArrowheads="1"/>
          </p:cNvSpPr>
          <p:nvPr/>
        </p:nvSpPr>
        <p:spPr bwMode="black">
          <a:xfrm>
            <a:off x="4730177" y="3787908"/>
            <a:ext cx="2384356" cy="531203"/>
          </a:xfrm>
          <a:prstGeom prst="rect">
            <a:avLst/>
          </a:prstGeom>
          <a:noFill/>
          <a:ln w="9525">
            <a:noFill/>
            <a:miter lim="800000"/>
            <a:headEnd/>
            <a:tailEnd/>
          </a:ln>
        </p:spPr>
        <p:txBody>
          <a:bodyPr wrap="square" lIns="68562" tIns="34281" rIns="68562" bIns="34281">
            <a:spAutoFit/>
          </a:bodyPr>
          <a:lstStyle/>
          <a:p>
            <a:pPr>
              <a:lnSpc>
                <a:spcPct val="180000"/>
              </a:lnSpc>
              <a:buFont typeface="Wingdings" panose="05000000000000000000" pitchFamily="2" charset="2"/>
              <a:buChar char="q"/>
            </a:pPr>
            <a:r>
              <a:rPr lang="zh-CN" altLang="en-US" sz="1000" b="1" kern="0" dirty="0">
                <a:latin typeface="微软雅黑" panose="020B0503020204020204" pitchFamily="34" charset="-122"/>
                <a:ea typeface="微软雅黑" panose="020B0503020204020204" pitchFamily="34" charset="-122"/>
              </a:rPr>
              <a:t>建设整改是等级保护工作落实的</a:t>
            </a:r>
            <a:r>
              <a:rPr lang="zh-CN" altLang="en-US" sz="1000" b="1" kern="0" dirty="0">
                <a:solidFill>
                  <a:srgbClr val="FF0000"/>
                </a:solidFill>
                <a:latin typeface="微软雅黑" panose="020B0503020204020204" pitchFamily="34" charset="-122"/>
                <a:ea typeface="微软雅黑" panose="020B0503020204020204" pitchFamily="34" charset="-122"/>
              </a:rPr>
              <a:t>关键</a:t>
            </a:r>
          </a:p>
          <a:p>
            <a:pPr marL="120642" indent="-120642">
              <a:spcBef>
                <a:spcPct val="50000"/>
              </a:spcBef>
              <a:buClr>
                <a:srgbClr val="1C1C1C"/>
              </a:buClr>
              <a:buFontTx/>
              <a:buChar char="•"/>
            </a:pPr>
            <a:endParaRPr lang="en-US" altLang="zh-CN" sz="800" b="1" dirty="0">
              <a:solidFill>
                <a:srgbClr val="333333"/>
              </a:solidFill>
              <a:latin typeface="微软雅黑" panose="020B0503020204020204" pitchFamily="34" charset="-122"/>
              <a:ea typeface="微软雅黑" panose="020B0503020204020204" pitchFamily="34" charset="-122"/>
            </a:endParaRPr>
          </a:p>
        </p:txBody>
      </p:sp>
      <p:grpSp>
        <p:nvGrpSpPr>
          <p:cNvPr id="31" name="Group 29">
            <a:extLst>
              <a:ext uri="{FF2B5EF4-FFF2-40B4-BE49-F238E27FC236}">
                <a16:creationId xmlns:a16="http://schemas.microsoft.com/office/drawing/2014/main" id="{3111165F-97E1-4BF1-9964-B2A6FD493D70}"/>
              </a:ext>
            </a:extLst>
          </p:cNvPr>
          <p:cNvGrpSpPr>
            <a:grpSpLocks/>
          </p:cNvGrpSpPr>
          <p:nvPr/>
        </p:nvGrpSpPr>
        <p:grpSpPr bwMode="auto">
          <a:xfrm rot="-1297425" flipH="1" flipV="1">
            <a:off x="1080620" y="4143590"/>
            <a:ext cx="1062006" cy="254059"/>
            <a:chOff x="2532" y="1051"/>
            <a:chExt cx="893" cy="246"/>
          </a:xfrm>
        </p:grpSpPr>
        <p:grpSp>
          <p:nvGrpSpPr>
            <p:cNvPr id="32" name="Group 30">
              <a:extLst>
                <a:ext uri="{FF2B5EF4-FFF2-40B4-BE49-F238E27FC236}">
                  <a16:creationId xmlns:a16="http://schemas.microsoft.com/office/drawing/2014/main" id="{F955521A-439B-4810-8F9F-9D4A4AD5ED41}"/>
                </a:ext>
              </a:extLst>
            </p:cNvPr>
            <p:cNvGrpSpPr>
              <a:grpSpLocks/>
            </p:cNvGrpSpPr>
            <p:nvPr/>
          </p:nvGrpSpPr>
          <p:grpSpPr bwMode="auto">
            <a:xfrm>
              <a:off x="2532" y="1051"/>
              <a:ext cx="743" cy="185"/>
              <a:chOff x="1565" y="2568"/>
              <a:chExt cx="1118" cy="279"/>
            </a:xfrm>
          </p:grpSpPr>
          <p:sp>
            <p:nvSpPr>
              <p:cNvPr id="38" name="AutoShape 31">
                <a:extLst>
                  <a:ext uri="{FF2B5EF4-FFF2-40B4-BE49-F238E27FC236}">
                    <a16:creationId xmlns:a16="http://schemas.microsoft.com/office/drawing/2014/main" id="{EFCFEAAC-B45F-44C6-9D19-9FCECCA65678}"/>
                  </a:ext>
                </a:extLst>
              </p:cNvPr>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zh-CN" altLang="en-US" kern="0">
                  <a:solidFill>
                    <a:srgbClr val="000000"/>
                  </a:solidFill>
                  <a:latin typeface="微软雅黑" panose="020B0503020204020204" pitchFamily="34" charset="-122"/>
                  <a:ea typeface="微软雅黑" panose="020B0503020204020204" pitchFamily="34" charset="-122"/>
                </a:endParaRPr>
              </a:p>
            </p:txBody>
          </p:sp>
          <p:sp>
            <p:nvSpPr>
              <p:cNvPr id="39" name="AutoShape 32">
                <a:extLst>
                  <a:ext uri="{FF2B5EF4-FFF2-40B4-BE49-F238E27FC236}">
                    <a16:creationId xmlns:a16="http://schemas.microsoft.com/office/drawing/2014/main" id="{D7503910-462E-442C-950E-36E14AEA5EAD}"/>
                  </a:ext>
                </a:extLst>
              </p:cNvPr>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zh-CN" altLang="en-US" kern="0">
                  <a:solidFill>
                    <a:srgbClr val="000000"/>
                  </a:solidFill>
                  <a:latin typeface="微软雅黑" panose="020B0503020204020204" pitchFamily="34" charset="-122"/>
                  <a:ea typeface="微软雅黑" panose="020B0503020204020204" pitchFamily="34" charset="-122"/>
                </a:endParaRPr>
              </a:p>
            </p:txBody>
          </p:sp>
          <p:sp>
            <p:nvSpPr>
              <p:cNvPr id="40" name="AutoShape 33">
                <a:extLst>
                  <a:ext uri="{FF2B5EF4-FFF2-40B4-BE49-F238E27FC236}">
                    <a16:creationId xmlns:a16="http://schemas.microsoft.com/office/drawing/2014/main" id="{9D2BBFAA-5FE3-46ED-B7BD-3EE76A554319}"/>
                  </a:ext>
                </a:extLst>
              </p:cNvPr>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zh-CN" altLang="en-US" kern="0">
                  <a:solidFill>
                    <a:srgbClr val="000000"/>
                  </a:solidFill>
                  <a:latin typeface="微软雅黑" panose="020B0503020204020204" pitchFamily="34" charset="-122"/>
                  <a:ea typeface="微软雅黑" panose="020B0503020204020204" pitchFamily="34" charset="-122"/>
                </a:endParaRPr>
              </a:p>
            </p:txBody>
          </p:sp>
          <p:sp>
            <p:nvSpPr>
              <p:cNvPr id="41" name="AutoShape 34">
                <a:extLst>
                  <a:ext uri="{FF2B5EF4-FFF2-40B4-BE49-F238E27FC236}">
                    <a16:creationId xmlns:a16="http://schemas.microsoft.com/office/drawing/2014/main" id="{E705FCF9-4B68-4E34-A8F6-E880896D6BDA}"/>
                  </a:ext>
                </a:extLst>
              </p:cNvPr>
              <p:cNvSpPr>
                <a:spLocks noChangeArrowheads="1"/>
              </p:cNvSpPr>
              <p:nvPr/>
            </p:nvSpPr>
            <p:spPr bwMode="white">
              <a:xfrm rot="6906312">
                <a:off x="2161" y="2326"/>
                <a:ext cx="227" cy="816"/>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zh-CN" altLang="en-US" kern="0">
                  <a:solidFill>
                    <a:srgbClr val="000000"/>
                  </a:solidFill>
                  <a:latin typeface="微软雅黑" panose="020B0503020204020204" pitchFamily="34" charset="-122"/>
                  <a:ea typeface="微软雅黑" panose="020B0503020204020204" pitchFamily="34" charset="-122"/>
                </a:endParaRPr>
              </a:p>
            </p:txBody>
          </p:sp>
        </p:grpSp>
        <p:grpSp>
          <p:nvGrpSpPr>
            <p:cNvPr id="33" name="Group 35">
              <a:extLst>
                <a:ext uri="{FF2B5EF4-FFF2-40B4-BE49-F238E27FC236}">
                  <a16:creationId xmlns:a16="http://schemas.microsoft.com/office/drawing/2014/main" id="{3F8FAA1F-92CF-4783-B752-99928BBDA99C}"/>
                </a:ext>
              </a:extLst>
            </p:cNvPr>
            <p:cNvGrpSpPr>
              <a:grpSpLocks/>
            </p:cNvGrpSpPr>
            <p:nvPr/>
          </p:nvGrpSpPr>
          <p:grpSpPr bwMode="auto">
            <a:xfrm rot="1353540">
              <a:off x="2682" y="1111"/>
              <a:ext cx="743" cy="186"/>
              <a:chOff x="1565" y="2568"/>
              <a:chExt cx="1118" cy="279"/>
            </a:xfrm>
          </p:grpSpPr>
          <p:sp>
            <p:nvSpPr>
              <p:cNvPr id="34" name="AutoShape 36">
                <a:extLst>
                  <a:ext uri="{FF2B5EF4-FFF2-40B4-BE49-F238E27FC236}">
                    <a16:creationId xmlns:a16="http://schemas.microsoft.com/office/drawing/2014/main" id="{5DD8B950-1285-4431-8189-37172F4C714F}"/>
                  </a:ext>
                </a:extLst>
              </p:cNvPr>
              <p:cNvSpPr>
                <a:spLocks noChangeArrowheads="1"/>
              </p:cNvSpPr>
              <p:nvPr/>
            </p:nvSpPr>
            <p:spPr bwMode="white">
              <a:xfrm rot="5263130">
                <a:off x="1859"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zh-CN" altLang="en-US" kern="0">
                  <a:solidFill>
                    <a:srgbClr val="000000"/>
                  </a:solidFill>
                  <a:latin typeface="微软雅黑" panose="020B0503020204020204" pitchFamily="34" charset="-122"/>
                  <a:ea typeface="微软雅黑" panose="020B0503020204020204" pitchFamily="34" charset="-122"/>
                </a:endParaRPr>
              </a:p>
            </p:txBody>
          </p:sp>
          <p:sp>
            <p:nvSpPr>
              <p:cNvPr id="35" name="AutoShape 37">
                <a:extLst>
                  <a:ext uri="{FF2B5EF4-FFF2-40B4-BE49-F238E27FC236}">
                    <a16:creationId xmlns:a16="http://schemas.microsoft.com/office/drawing/2014/main" id="{2FDD9B41-1CE3-4669-8ADE-6F6BD4FE6B10}"/>
                  </a:ext>
                </a:extLst>
              </p:cNvPr>
              <p:cNvSpPr>
                <a:spLocks noChangeArrowheads="1"/>
              </p:cNvSpPr>
              <p:nvPr/>
            </p:nvSpPr>
            <p:spPr bwMode="white">
              <a:xfrm rot="6078281">
                <a:off x="1995" y="2274"/>
                <a:ext cx="227" cy="816"/>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zh-CN" altLang="en-US" kern="0">
                  <a:solidFill>
                    <a:srgbClr val="000000"/>
                  </a:solidFill>
                  <a:latin typeface="微软雅黑" panose="020B0503020204020204" pitchFamily="34" charset="-122"/>
                  <a:ea typeface="微软雅黑" panose="020B0503020204020204" pitchFamily="34" charset="-122"/>
                </a:endParaRPr>
              </a:p>
            </p:txBody>
          </p:sp>
          <p:sp>
            <p:nvSpPr>
              <p:cNvPr id="36" name="AutoShape 38">
                <a:extLst>
                  <a:ext uri="{FF2B5EF4-FFF2-40B4-BE49-F238E27FC236}">
                    <a16:creationId xmlns:a16="http://schemas.microsoft.com/office/drawing/2014/main" id="{0EFF6205-98DC-425A-BFE0-192DFBAE9B47}"/>
                  </a:ext>
                </a:extLst>
              </p:cNvPr>
              <p:cNvSpPr>
                <a:spLocks noChangeArrowheads="1"/>
              </p:cNvSpPr>
              <p:nvPr/>
            </p:nvSpPr>
            <p:spPr bwMode="white">
              <a:xfrm rot="6373927">
                <a:off x="2071" y="2296"/>
                <a:ext cx="227" cy="816"/>
              </a:xfrm>
              <a:prstGeom prst="moon">
                <a:avLst>
                  <a:gd name="adj" fmla="val 49773"/>
                </a:avLst>
              </a:prstGeom>
              <a:solidFill>
                <a:srgbClr val="FFFFFF">
                  <a:alpha val="3922"/>
                </a:srgbClr>
              </a:solidFill>
              <a:ln w="9525">
                <a:noFill/>
                <a:miter lim="800000"/>
                <a:headEnd/>
                <a:tailEnd/>
              </a:ln>
            </p:spPr>
            <p:txBody>
              <a:bodyPr wrap="none" anchor="ctr"/>
              <a:lstStyle/>
              <a:p>
                <a:pPr>
                  <a:defRPr/>
                </a:pPr>
                <a:endParaRPr lang="zh-CN" altLang="en-US" kern="0">
                  <a:solidFill>
                    <a:srgbClr val="000000"/>
                  </a:solidFill>
                  <a:latin typeface="微软雅黑" panose="020B0503020204020204" pitchFamily="34" charset="-122"/>
                  <a:ea typeface="微软雅黑" panose="020B0503020204020204" pitchFamily="34" charset="-122"/>
                </a:endParaRPr>
              </a:p>
            </p:txBody>
          </p:sp>
          <p:sp>
            <p:nvSpPr>
              <p:cNvPr id="37" name="AutoShape 39">
                <a:extLst>
                  <a:ext uri="{FF2B5EF4-FFF2-40B4-BE49-F238E27FC236}">
                    <a16:creationId xmlns:a16="http://schemas.microsoft.com/office/drawing/2014/main" id="{AA8A7188-4295-4BF3-A7DA-B33AD20B5E70}"/>
                  </a:ext>
                </a:extLst>
              </p:cNvPr>
              <p:cNvSpPr>
                <a:spLocks noChangeArrowheads="1"/>
              </p:cNvSpPr>
              <p:nvPr/>
            </p:nvSpPr>
            <p:spPr bwMode="white">
              <a:xfrm rot="6906312">
                <a:off x="2161" y="2326"/>
                <a:ext cx="227" cy="816"/>
              </a:xfrm>
              <a:prstGeom prst="moon">
                <a:avLst>
                  <a:gd name="adj" fmla="val 49773"/>
                </a:avLst>
              </a:prstGeom>
              <a:solidFill>
                <a:srgbClr val="FFFFFF">
                  <a:alpha val="0"/>
                </a:srgbClr>
              </a:solidFill>
              <a:ln w="9525">
                <a:noFill/>
                <a:miter lim="800000"/>
                <a:headEnd/>
                <a:tailEnd/>
              </a:ln>
            </p:spPr>
            <p:txBody>
              <a:bodyPr wrap="none" anchor="ctr"/>
              <a:lstStyle/>
              <a:p>
                <a:pPr>
                  <a:defRPr/>
                </a:pPr>
                <a:endParaRPr lang="zh-CN" altLang="en-US" kern="0">
                  <a:solidFill>
                    <a:srgbClr val="000000"/>
                  </a:solidFill>
                  <a:latin typeface="微软雅黑" panose="020B0503020204020204" pitchFamily="34" charset="-122"/>
                  <a:ea typeface="微软雅黑" panose="020B0503020204020204" pitchFamily="34" charset="-122"/>
                </a:endParaRPr>
              </a:p>
            </p:txBody>
          </p:sp>
        </p:grpSp>
      </p:grpSp>
      <p:grpSp>
        <p:nvGrpSpPr>
          <p:cNvPr id="42" name="Group 40">
            <a:extLst>
              <a:ext uri="{FF2B5EF4-FFF2-40B4-BE49-F238E27FC236}">
                <a16:creationId xmlns:a16="http://schemas.microsoft.com/office/drawing/2014/main" id="{B4EDC09D-8C18-4F7D-A75C-9A82FFDB0351}"/>
              </a:ext>
            </a:extLst>
          </p:cNvPr>
          <p:cNvGrpSpPr>
            <a:grpSpLocks/>
          </p:cNvGrpSpPr>
          <p:nvPr/>
        </p:nvGrpSpPr>
        <p:grpSpPr bwMode="auto">
          <a:xfrm rot="-1297425" flipH="1" flipV="1">
            <a:off x="2971277" y="3668817"/>
            <a:ext cx="1062007" cy="254059"/>
            <a:chOff x="2532" y="1051"/>
            <a:chExt cx="893" cy="246"/>
          </a:xfrm>
        </p:grpSpPr>
        <p:grpSp>
          <p:nvGrpSpPr>
            <p:cNvPr id="43" name="Group 41">
              <a:extLst>
                <a:ext uri="{FF2B5EF4-FFF2-40B4-BE49-F238E27FC236}">
                  <a16:creationId xmlns:a16="http://schemas.microsoft.com/office/drawing/2014/main" id="{474BFBED-D316-4C9C-B0E5-A80B3094E6C2}"/>
                </a:ext>
              </a:extLst>
            </p:cNvPr>
            <p:cNvGrpSpPr>
              <a:grpSpLocks/>
            </p:cNvGrpSpPr>
            <p:nvPr/>
          </p:nvGrpSpPr>
          <p:grpSpPr bwMode="auto">
            <a:xfrm>
              <a:off x="2532" y="1051"/>
              <a:ext cx="743" cy="185"/>
              <a:chOff x="1565" y="2568"/>
              <a:chExt cx="1118" cy="279"/>
            </a:xfrm>
          </p:grpSpPr>
          <p:sp>
            <p:nvSpPr>
              <p:cNvPr id="49" name="AutoShape 42">
                <a:extLst>
                  <a:ext uri="{FF2B5EF4-FFF2-40B4-BE49-F238E27FC236}">
                    <a16:creationId xmlns:a16="http://schemas.microsoft.com/office/drawing/2014/main" id="{0388610F-8AEB-40F3-A2F2-27A41097C4D1}"/>
                  </a:ext>
                </a:extLst>
              </p:cNvPr>
              <p:cNvSpPr>
                <a:spLocks noChangeArrowheads="1"/>
              </p:cNvSpPr>
              <p:nvPr/>
            </p:nvSpPr>
            <p:spPr bwMode="white">
              <a:xfrm rot="5263130">
                <a:off x="1859"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sz="2400">
                  <a:solidFill>
                    <a:srgbClr val="000000"/>
                  </a:solidFill>
                  <a:latin typeface="微软雅黑" panose="020B0503020204020204" pitchFamily="34" charset="-122"/>
                  <a:ea typeface="微软雅黑" panose="020B0503020204020204" pitchFamily="34" charset="-122"/>
                </a:endParaRPr>
              </a:p>
            </p:txBody>
          </p:sp>
          <p:sp>
            <p:nvSpPr>
              <p:cNvPr id="50" name="AutoShape 43">
                <a:extLst>
                  <a:ext uri="{FF2B5EF4-FFF2-40B4-BE49-F238E27FC236}">
                    <a16:creationId xmlns:a16="http://schemas.microsoft.com/office/drawing/2014/main" id="{BC8113DB-B5B3-4C98-AA39-949C6FA732F9}"/>
                  </a:ext>
                </a:extLst>
              </p:cNvPr>
              <p:cNvSpPr>
                <a:spLocks noChangeArrowheads="1"/>
              </p:cNvSpPr>
              <p:nvPr/>
            </p:nvSpPr>
            <p:spPr bwMode="white">
              <a:xfrm rot="6078281">
                <a:off x="1995"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sz="2400">
                  <a:solidFill>
                    <a:srgbClr val="000000"/>
                  </a:solidFill>
                  <a:latin typeface="微软雅黑" panose="020B0503020204020204" pitchFamily="34" charset="-122"/>
                  <a:ea typeface="微软雅黑" panose="020B0503020204020204" pitchFamily="34" charset="-122"/>
                </a:endParaRPr>
              </a:p>
            </p:txBody>
          </p:sp>
          <p:sp>
            <p:nvSpPr>
              <p:cNvPr id="51" name="AutoShape 44">
                <a:extLst>
                  <a:ext uri="{FF2B5EF4-FFF2-40B4-BE49-F238E27FC236}">
                    <a16:creationId xmlns:a16="http://schemas.microsoft.com/office/drawing/2014/main" id="{009BC438-6234-4813-8215-BB7828799EEA}"/>
                  </a:ext>
                </a:extLst>
              </p:cNvPr>
              <p:cNvSpPr>
                <a:spLocks noChangeArrowheads="1"/>
              </p:cNvSpPr>
              <p:nvPr/>
            </p:nvSpPr>
            <p:spPr bwMode="white">
              <a:xfrm rot="6373927">
                <a:off x="2071" y="229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sz="2400">
                  <a:solidFill>
                    <a:srgbClr val="000000"/>
                  </a:solidFill>
                  <a:latin typeface="微软雅黑" panose="020B0503020204020204" pitchFamily="34" charset="-122"/>
                  <a:ea typeface="微软雅黑" panose="020B0503020204020204" pitchFamily="34" charset="-122"/>
                </a:endParaRPr>
              </a:p>
            </p:txBody>
          </p:sp>
          <p:sp>
            <p:nvSpPr>
              <p:cNvPr id="52" name="AutoShape 45">
                <a:extLst>
                  <a:ext uri="{FF2B5EF4-FFF2-40B4-BE49-F238E27FC236}">
                    <a16:creationId xmlns:a16="http://schemas.microsoft.com/office/drawing/2014/main" id="{568111EB-DA24-43BB-9F54-932874F85187}"/>
                  </a:ext>
                </a:extLst>
              </p:cNvPr>
              <p:cNvSpPr>
                <a:spLocks noChangeArrowheads="1"/>
              </p:cNvSpPr>
              <p:nvPr/>
            </p:nvSpPr>
            <p:spPr bwMode="white">
              <a:xfrm rot="6906312">
                <a:off x="2161" y="232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sz="2400">
                  <a:solidFill>
                    <a:srgbClr val="000000"/>
                  </a:solidFill>
                  <a:latin typeface="微软雅黑" panose="020B0503020204020204" pitchFamily="34" charset="-122"/>
                  <a:ea typeface="微软雅黑" panose="020B0503020204020204" pitchFamily="34" charset="-122"/>
                </a:endParaRPr>
              </a:p>
            </p:txBody>
          </p:sp>
        </p:grpSp>
        <p:grpSp>
          <p:nvGrpSpPr>
            <p:cNvPr id="44" name="Group 46">
              <a:extLst>
                <a:ext uri="{FF2B5EF4-FFF2-40B4-BE49-F238E27FC236}">
                  <a16:creationId xmlns:a16="http://schemas.microsoft.com/office/drawing/2014/main" id="{C233FA63-A4A9-4339-AD01-905EDC747721}"/>
                </a:ext>
              </a:extLst>
            </p:cNvPr>
            <p:cNvGrpSpPr>
              <a:grpSpLocks/>
            </p:cNvGrpSpPr>
            <p:nvPr/>
          </p:nvGrpSpPr>
          <p:grpSpPr bwMode="auto">
            <a:xfrm rot="1353540">
              <a:off x="2682" y="1111"/>
              <a:ext cx="743" cy="186"/>
              <a:chOff x="1565" y="2568"/>
              <a:chExt cx="1118" cy="279"/>
            </a:xfrm>
          </p:grpSpPr>
          <p:sp>
            <p:nvSpPr>
              <p:cNvPr id="45" name="AutoShape 47">
                <a:extLst>
                  <a:ext uri="{FF2B5EF4-FFF2-40B4-BE49-F238E27FC236}">
                    <a16:creationId xmlns:a16="http://schemas.microsoft.com/office/drawing/2014/main" id="{940BB918-5B30-43CB-8CCD-0BAEDAF8667C}"/>
                  </a:ext>
                </a:extLst>
              </p:cNvPr>
              <p:cNvSpPr>
                <a:spLocks noChangeArrowheads="1"/>
              </p:cNvSpPr>
              <p:nvPr/>
            </p:nvSpPr>
            <p:spPr bwMode="white">
              <a:xfrm rot="5263130">
                <a:off x="1859"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sz="2400">
                  <a:solidFill>
                    <a:srgbClr val="000000"/>
                  </a:solidFill>
                  <a:latin typeface="微软雅黑" panose="020B0503020204020204" pitchFamily="34" charset="-122"/>
                  <a:ea typeface="微软雅黑" panose="020B0503020204020204" pitchFamily="34" charset="-122"/>
                </a:endParaRPr>
              </a:p>
            </p:txBody>
          </p:sp>
          <p:sp>
            <p:nvSpPr>
              <p:cNvPr id="46" name="AutoShape 48">
                <a:extLst>
                  <a:ext uri="{FF2B5EF4-FFF2-40B4-BE49-F238E27FC236}">
                    <a16:creationId xmlns:a16="http://schemas.microsoft.com/office/drawing/2014/main" id="{32637B6A-3744-4153-BF4C-94F428ADCCF8}"/>
                  </a:ext>
                </a:extLst>
              </p:cNvPr>
              <p:cNvSpPr>
                <a:spLocks noChangeArrowheads="1"/>
              </p:cNvSpPr>
              <p:nvPr/>
            </p:nvSpPr>
            <p:spPr bwMode="white">
              <a:xfrm rot="6078281">
                <a:off x="1995"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sz="2400">
                  <a:solidFill>
                    <a:srgbClr val="000000"/>
                  </a:solidFill>
                  <a:latin typeface="微软雅黑" panose="020B0503020204020204" pitchFamily="34" charset="-122"/>
                  <a:ea typeface="微软雅黑" panose="020B0503020204020204" pitchFamily="34" charset="-122"/>
                </a:endParaRPr>
              </a:p>
            </p:txBody>
          </p:sp>
          <p:sp>
            <p:nvSpPr>
              <p:cNvPr id="47" name="AutoShape 49">
                <a:extLst>
                  <a:ext uri="{FF2B5EF4-FFF2-40B4-BE49-F238E27FC236}">
                    <a16:creationId xmlns:a16="http://schemas.microsoft.com/office/drawing/2014/main" id="{DFBCA558-AAAE-4F0A-BE9C-015E8743C8E4}"/>
                  </a:ext>
                </a:extLst>
              </p:cNvPr>
              <p:cNvSpPr>
                <a:spLocks noChangeArrowheads="1"/>
              </p:cNvSpPr>
              <p:nvPr/>
            </p:nvSpPr>
            <p:spPr bwMode="white">
              <a:xfrm rot="6373927">
                <a:off x="2071" y="229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sz="2400">
                  <a:solidFill>
                    <a:srgbClr val="000000"/>
                  </a:solidFill>
                  <a:latin typeface="微软雅黑" panose="020B0503020204020204" pitchFamily="34" charset="-122"/>
                  <a:ea typeface="微软雅黑" panose="020B0503020204020204" pitchFamily="34" charset="-122"/>
                </a:endParaRPr>
              </a:p>
            </p:txBody>
          </p:sp>
          <p:sp>
            <p:nvSpPr>
              <p:cNvPr id="48" name="AutoShape 50">
                <a:extLst>
                  <a:ext uri="{FF2B5EF4-FFF2-40B4-BE49-F238E27FC236}">
                    <a16:creationId xmlns:a16="http://schemas.microsoft.com/office/drawing/2014/main" id="{AE10040E-62F5-492E-A689-ED8FFBD126F8}"/>
                  </a:ext>
                </a:extLst>
              </p:cNvPr>
              <p:cNvSpPr>
                <a:spLocks noChangeArrowheads="1"/>
              </p:cNvSpPr>
              <p:nvPr/>
            </p:nvSpPr>
            <p:spPr bwMode="white">
              <a:xfrm rot="6906312">
                <a:off x="2161" y="232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sz="2400">
                  <a:solidFill>
                    <a:srgbClr val="000000"/>
                  </a:solidFill>
                  <a:latin typeface="微软雅黑" panose="020B0503020204020204" pitchFamily="34" charset="-122"/>
                  <a:ea typeface="微软雅黑" panose="020B0503020204020204" pitchFamily="34" charset="-122"/>
                </a:endParaRPr>
              </a:p>
            </p:txBody>
          </p:sp>
        </p:grpSp>
      </p:grpSp>
      <p:grpSp>
        <p:nvGrpSpPr>
          <p:cNvPr id="53" name="Group 51">
            <a:extLst>
              <a:ext uri="{FF2B5EF4-FFF2-40B4-BE49-F238E27FC236}">
                <a16:creationId xmlns:a16="http://schemas.microsoft.com/office/drawing/2014/main" id="{0A7E6B04-E498-46F5-94DF-C9E9DA1F1250}"/>
              </a:ext>
            </a:extLst>
          </p:cNvPr>
          <p:cNvGrpSpPr>
            <a:grpSpLocks/>
          </p:cNvGrpSpPr>
          <p:nvPr/>
        </p:nvGrpSpPr>
        <p:grpSpPr bwMode="auto">
          <a:xfrm rot="-1297425" flipH="1" flipV="1">
            <a:off x="4820662" y="3165464"/>
            <a:ext cx="1062006" cy="254059"/>
            <a:chOff x="2532" y="1051"/>
            <a:chExt cx="893" cy="246"/>
          </a:xfrm>
        </p:grpSpPr>
        <p:grpSp>
          <p:nvGrpSpPr>
            <p:cNvPr id="54" name="Group 52">
              <a:extLst>
                <a:ext uri="{FF2B5EF4-FFF2-40B4-BE49-F238E27FC236}">
                  <a16:creationId xmlns:a16="http://schemas.microsoft.com/office/drawing/2014/main" id="{FEAF221B-7321-4297-BC33-23B69FB926F2}"/>
                </a:ext>
              </a:extLst>
            </p:cNvPr>
            <p:cNvGrpSpPr>
              <a:grpSpLocks/>
            </p:cNvGrpSpPr>
            <p:nvPr/>
          </p:nvGrpSpPr>
          <p:grpSpPr bwMode="auto">
            <a:xfrm>
              <a:off x="2532" y="1051"/>
              <a:ext cx="743" cy="185"/>
              <a:chOff x="1565" y="2568"/>
              <a:chExt cx="1118" cy="279"/>
            </a:xfrm>
          </p:grpSpPr>
          <p:sp>
            <p:nvSpPr>
              <p:cNvPr id="60" name="AutoShape 53">
                <a:extLst>
                  <a:ext uri="{FF2B5EF4-FFF2-40B4-BE49-F238E27FC236}">
                    <a16:creationId xmlns:a16="http://schemas.microsoft.com/office/drawing/2014/main" id="{93906780-87DE-47FF-8835-3333E5E94F21}"/>
                  </a:ext>
                </a:extLst>
              </p:cNvPr>
              <p:cNvSpPr>
                <a:spLocks noChangeArrowheads="1"/>
              </p:cNvSpPr>
              <p:nvPr/>
            </p:nvSpPr>
            <p:spPr bwMode="white">
              <a:xfrm rot="5263130">
                <a:off x="1859"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sz="2400">
                  <a:solidFill>
                    <a:srgbClr val="000000"/>
                  </a:solidFill>
                  <a:latin typeface="微软雅黑" panose="020B0503020204020204" pitchFamily="34" charset="-122"/>
                  <a:ea typeface="微软雅黑" panose="020B0503020204020204" pitchFamily="34" charset="-122"/>
                </a:endParaRPr>
              </a:p>
            </p:txBody>
          </p:sp>
          <p:sp>
            <p:nvSpPr>
              <p:cNvPr id="61" name="AutoShape 54">
                <a:extLst>
                  <a:ext uri="{FF2B5EF4-FFF2-40B4-BE49-F238E27FC236}">
                    <a16:creationId xmlns:a16="http://schemas.microsoft.com/office/drawing/2014/main" id="{90FEE96C-454B-4E80-ADD5-5AE18EE8E9AA}"/>
                  </a:ext>
                </a:extLst>
              </p:cNvPr>
              <p:cNvSpPr>
                <a:spLocks noChangeArrowheads="1"/>
              </p:cNvSpPr>
              <p:nvPr/>
            </p:nvSpPr>
            <p:spPr bwMode="white">
              <a:xfrm rot="6078281">
                <a:off x="1995"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sz="2400">
                  <a:solidFill>
                    <a:srgbClr val="000000"/>
                  </a:solidFill>
                  <a:latin typeface="微软雅黑" panose="020B0503020204020204" pitchFamily="34" charset="-122"/>
                  <a:ea typeface="微软雅黑" panose="020B0503020204020204" pitchFamily="34" charset="-122"/>
                </a:endParaRPr>
              </a:p>
            </p:txBody>
          </p:sp>
          <p:sp>
            <p:nvSpPr>
              <p:cNvPr id="62" name="AutoShape 55">
                <a:extLst>
                  <a:ext uri="{FF2B5EF4-FFF2-40B4-BE49-F238E27FC236}">
                    <a16:creationId xmlns:a16="http://schemas.microsoft.com/office/drawing/2014/main" id="{626A28C6-DB51-4ED9-A78F-FA22350EBE0A}"/>
                  </a:ext>
                </a:extLst>
              </p:cNvPr>
              <p:cNvSpPr>
                <a:spLocks noChangeArrowheads="1"/>
              </p:cNvSpPr>
              <p:nvPr/>
            </p:nvSpPr>
            <p:spPr bwMode="white">
              <a:xfrm rot="6373927">
                <a:off x="2071" y="229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sz="2400">
                  <a:solidFill>
                    <a:srgbClr val="000000"/>
                  </a:solidFill>
                  <a:latin typeface="微软雅黑" panose="020B0503020204020204" pitchFamily="34" charset="-122"/>
                  <a:ea typeface="微软雅黑" panose="020B0503020204020204" pitchFamily="34" charset="-122"/>
                </a:endParaRPr>
              </a:p>
            </p:txBody>
          </p:sp>
          <p:sp>
            <p:nvSpPr>
              <p:cNvPr id="63" name="AutoShape 56">
                <a:extLst>
                  <a:ext uri="{FF2B5EF4-FFF2-40B4-BE49-F238E27FC236}">
                    <a16:creationId xmlns:a16="http://schemas.microsoft.com/office/drawing/2014/main" id="{4993FE50-6175-494A-9253-2C0229D628A3}"/>
                  </a:ext>
                </a:extLst>
              </p:cNvPr>
              <p:cNvSpPr>
                <a:spLocks noChangeArrowheads="1"/>
              </p:cNvSpPr>
              <p:nvPr/>
            </p:nvSpPr>
            <p:spPr bwMode="white">
              <a:xfrm rot="6906312">
                <a:off x="2161" y="232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sz="2400">
                  <a:solidFill>
                    <a:srgbClr val="000000"/>
                  </a:solidFill>
                  <a:latin typeface="微软雅黑" panose="020B0503020204020204" pitchFamily="34" charset="-122"/>
                  <a:ea typeface="微软雅黑" panose="020B0503020204020204" pitchFamily="34" charset="-122"/>
                </a:endParaRPr>
              </a:p>
            </p:txBody>
          </p:sp>
        </p:grpSp>
        <p:grpSp>
          <p:nvGrpSpPr>
            <p:cNvPr id="55" name="Group 57">
              <a:extLst>
                <a:ext uri="{FF2B5EF4-FFF2-40B4-BE49-F238E27FC236}">
                  <a16:creationId xmlns:a16="http://schemas.microsoft.com/office/drawing/2014/main" id="{B2A94D4A-675D-41A4-8928-C8F6D91008AE}"/>
                </a:ext>
              </a:extLst>
            </p:cNvPr>
            <p:cNvGrpSpPr>
              <a:grpSpLocks/>
            </p:cNvGrpSpPr>
            <p:nvPr/>
          </p:nvGrpSpPr>
          <p:grpSpPr bwMode="auto">
            <a:xfrm rot="1353540">
              <a:off x="2682" y="1111"/>
              <a:ext cx="743" cy="186"/>
              <a:chOff x="1565" y="2568"/>
              <a:chExt cx="1118" cy="279"/>
            </a:xfrm>
          </p:grpSpPr>
          <p:sp>
            <p:nvSpPr>
              <p:cNvPr id="56" name="AutoShape 58">
                <a:extLst>
                  <a:ext uri="{FF2B5EF4-FFF2-40B4-BE49-F238E27FC236}">
                    <a16:creationId xmlns:a16="http://schemas.microsoft.com/office/drawing/2014/main" id="{BFA4782A-1AC6-4916-B641-17F8E9A89D7F}"/>
                  </a:ext>
                </a:extLst>
              </p:cNvPr>
              <p:cNvSpPr>
                <a:spLocks noChangeArrowheads="1"/>
              </p:cNvSpPr>
              <p:nvPr/>
            </p:nvSpPr>
            <p:spPr bwMode="white">
              <a:xfrm rot="5263130">
                <a:off x="1859"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sz="2400">
                  <a:solidFill>
                    <a:srgbClr val="000000"/>
                  </a:solidFill>
                  <a:latin typeface="微软雅黑" panose="020B0503020204020204" pitchFamily="34" charset="-122"/>
                  <a:ea typeface="微软雅黑" panose="020B0503020204020204" pitchFamily="34" charset="-122"/>
                </a:endParaRPr>
              </a:p>
            </p:txBody>
          </p:sp>
          <p:sp>
            <p:nvSpPr>
              <p:cNvPr id="57" name="AutoShape 59">
                <a:extLst>
                  <a:ext uri="{FF2B5EF4-FFF2-40B4-BE49-F238E27FC236}">
                    <a16:creationId xmlns:a16="http://schemas.microsoft.com/office/drawing/2014/main" id="{4D2DA8B9-DE21-451D-80DD-B81E90F0FAF6}"/>
                  </a:ext>
                </a:extLst>
              </p:cNvPr>
              <p:cNvSpPr>
                <a:spLocks noChangeArrowheads="1"/>
              </p:cNvSpPr>
              <p:nvPr/>
            </p:nvSpPr>
            <p:spPr bwMode="white">
              <a:xfrm rot="6078281">
                <a:off x="1995"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sz="2400">
                  <a:solidFill>
                    <a:srgbClr val="000000"/>
                  </a:solidFill>
                  <a:latin typeface="微软雅黑" panose="020B0503020204020204" pitchFamily="34" charset="-122"/>
                  <a:ea typeface="微软雅黑" panose="020B0503020204020204" pitchFamily="34" charset="-122"/>
                </a:endParaRPr>
              </a:p>
            </p:txBody>
          </p:sp>
          <p:sp>
            <p:nvSpPr>
              <p:cNvPr id="58" name="AutoShape 60">
                <a:extLst>
                  <a:ext uri="{FF2B5EF4-FFF2-40B4-BE49-F238E27FC236}">
                    <a16:creationId xmlns:a16="http://schemas.microsoft.com/office/drawing/2014/main" id="{BEAECAF4-00EC-45F8-AC5A-58EF64764494}"/>
                  </a:ext>
                </a:extLst>
              </p:cNvPr>
              <p:cNvSpPr>
                <a:spLocks noChangeArrowheads="1"/>
              </p:cNvSpPr>
              <p:nvPr/>
            </p:nvSpPr>
            <p:spPr bwMode="white">
              <a:xfrm rot="6373927">
                <a:off x="2071" y="229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sz="2400">
                  <a:solidFill>
                    <a:srgbClr val="000000"/>
                  </a:solidFill>
                  <a:latin typeface="微软雅黑" panose="020B0503020204020204" pitchFamily="34" charset="-122"/>
                  <a:ea typeface="微软雅黑" panose="020B0503020204020204" pitchFamily="34" charset="-122"/>
                </a:endParaRPr>
              </a:p>
            </p:txBody>
          </p:sp>
          <p:sp>
            <p:nvSpPr>
              <p:cNvPr id="59" name="AutoShape 61">
                <a:extLst>
                  <a:ext uri="{FF2B5EF4-FFF2-40B4-BE49-F238E27FC236}">
                    <a16:creationId xmlns:a16="http://schemas.microsoft.com/office/drawing/2014/main" id="{A11CAAAE-41A5-40C4-99B0-9AB68BA58147}"/>
                  </a:ext>
                </a:extLst>
              </p:cNvPr>
              <p:cNvSpPr>
                <a:spLocks noChangeArrowheads="1"/>
              </p:cNvSpPr>
              <p:nvPr/>
            </p:nvSpPr>
            <p:spPr bwMode="white">
              <a:xfrm rot="6906312">
                <a:off x="2161" y="232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sz="2400">
                  <a:solidFill>
                    <a:srgbClr val="000000"/>
                  </a:solidFill>
                  <a:latin typeface="微软雅黑" panose="020B0503020204020204" pitchFamily="34" charset="-122"/>
                  <a:ea typeface="微软雅黑" panose="020B0503020204020204" pitchFamily="34" charset="-122"/>
                </a:endParaRPr>
              </a:p>
            </p:txBody>
          </p:sp>
        </p:grpSp>
      </p:grpSp>
      <p:sp>
        <p:nvSpPr>
          <p:cNvPr id="64" name="Rectangle 63">
            <a:extLst>
              <a:ext uri="{FF2B5EF4-FFF2-40B4-BE49-F238E27FC236}">
                <a16:creationId xmlns:a16="http://schemas.microsoft.com/office/drawing/2014/main" id="{D8614194-0159-4E83-9804-A872B482AC63}"/>
              </a:ext>
            </a:extLst>
          </p:cNvPr>
          <p:cNvSpPr>
            <a:spLocks noChangeArrowheads="1"/>
          </p:cNvSpPr>
          <p:nvPr/>
        </p:nvSpPr>
        <p:spPr bwMode="gray">
          <a:xfrm>
            <a:off x="6555748" y="3248033"/>
            <a:ext cx="1835097" cy="431900"/>
          </a:xfrm>
          <a:prstGeom prst="rect">
            <a:avLst/>
          </a:prstGeom>
          <a:gradFill rotWithShape="1">
            <a:gsLst>
              <a:gs pos="0">
                <a:srgbClr val="4EA7EA"/>
              </a:gs>
              <a:gs pos="100000">
                <a:srgbClr val="4EA7EA">
                  <a:gamma/>
                  <a:tint val="0"/>
                  <a:invGamma/>
                </a:srgbClr>
              </a:gs>
            </a:gsLst>
            <a:lin ang="5400000" scaled="1"/>
          </a:gradFill>
          <a:ln w="9525">
            <a:noFill/>
            <a:miter lim="800000"/>
            <a:headEnd/>
            <a:tailEnd/>
          </a:ln>
          <a:effectLst/>
        </p:spPr>
        <p:txBody>
          <a:bodyPr wrap="none" lIns="68562" tIns="34281" rIns="68562" bIns="34281" anchor="ctr"/>
          <a:lstStyle/>
          <a:p>
            <a:pPr>
              <a:defRPr/>
            </a:pPr>
            <a:endParaRPr lang="zh-CN" altLang="en-US" kern="0">
              <a:solidFill>
                <a:srgbClr val="000000"/>
              </a:solidFill>
              <a:latin typeface="微软雅黑" panose="020B0503020204020204" pitchFamily="34" charset="-122"/>
              <a:ea typeface="微软雅黑" panose="020B0503020204020204" pitchFamily="34" charset="-122"/>
            </a:endParaRPr>
          </a:p>
        </p:txBody>
      </p:sp>
      <p:sp>
        <p:nvSpPr>
          <p:cNvPr id="65" name="AutoShape 64">
            <a:extLst>
              <a:ext uri="{FF2B5EF4-FFF2-40B4-BE49-F238E27FC236}">
                <a16:creationId xmlns:a16="http://schemas.microsoft.com/office/drawing/2014/main" id="{DFFB08DF-CE06-40B8-865E-6B46B6C60F19}"/>
              </a:ext>
            </a:extLst>
          </p:cNvPr>
          <p:cNvSpPr>
            <a:spLocks noChangeArrowheads="1"/>
          </p:cNvSpPr>
          <p:nvPr/>
        </p:nvSpPr>
        <p:spPr bwMode="gray">
          <a:xfrm flipH="1">
            <a:off x="5942991" y="2592244"/>
            <a:ext cx="2438330" cy="657377"/>
          </a:xfrm>
          <a:prstGeom prst="parallelogram">
            <a:avLst>
              <a:gd name="adj" fmla="val 92256"/>
            </a:avLst>
          </a:prstGeom>
          <a:gradFill rotWithShape="1">
            <a:gsLst>
              <a:gs pos="0">
                <a:srgbClr val="4EA7EA"/>
              </a:gs>
              <a:gs pos="100000">
                <a:srgbClr val="4EA7EA">
                  <a:gamma/>
                  <a:tint val="53725"/>
                  <a:invGamma/>
                </a:srgbClr>
              </a:gs>
            </a:gsLst>
            <a:lin ang="0" scaled="1"/>
          </a:gradFill>
          <a:ln w="9525">
            <a:noFill/>
            <a:miter lim="800000"/>
            <a:headEnd/>
            <a:tailEnd/>
          </a:ln>
          <a:effectLst/>
        </p:spPr>
        <p:txBody>
          <a:bodyPr wrap="none" lIns="68562" tIns="34281" rIns="68562" bIns="34281" anchor="ctr"/>
          <a:lstStyle/>
          <a:p>
            <a:pPr>
              <a:defRPr/>
            </a:pPr>
            <a:endParaRPr lang="zh-CN" altLang="en-US" kern="0">
              <a:solidFill>
                <a:srgbClr val="000000"/>
              </a:solidFill>
              <a:latin typeface="微软雅黑" panose="020B0503020204020204" pitchFamily="34" charset="-122"/>
              <a:ea typeface="微软雅黑" panose="020B0503020204020204" pitchFamily="34" charset="-122"/>
            </a:endParaRPr>
          </a:p>
        </p:txBody>
      </p:sp>
      <p:sp>
        <p:nvSpPr>
          <p:cNvPr id="66" name="Freeform 65">
            <a:extLst>
              <a:ext uri="{FF2B5EF4-FFF2-40B4-BE49-F238E27FC236}">
                <a16:creationId xmlns:a16="http://schemas.microsoft.com/office/drawing/2014/main" id="{01C8188E-BA23-4429-8122-E1CC99F09ADF}"/>
              </a:ext>
            </a:extLst>
          </p:cNvPr>
          <p:cNvSpPr>
            <a:spLocks/>
          </p:cNvSpPr>
          <p:nvPr/>
        </p:nvSpPr>
        <p:spPr bwMode="gray">
          <a:xfrm>
            <a:off x="5939816" y="2587481"/>
            <a:ext cx="615932" cy="1163906"/>
          </a:xfrm>
          <a:custGeom>
            <a:avLst/>
            <a:gdLst/>
            <a:ahLst/>
            <a:cxnLst>
              <a:cxn ang="0">
                <a:pos x="0" y="167"/>
              </a:cxn>
              <a:cxn ang="0">
                <a:pos x="201" y="370"/>
              </a:cxn>
              <a:cxn ang="0">
                <a:pos x="201" y="210"/>
              </a:cxn>
              <a:cxn ang="0">
                <a:pos x="0" y="0"/>
              </a:cxn>
              <a:cxn ang="0">
                <a:pos x="0" y="167"/>
              </a:cxn>
            </a:cxnLst>
            <a:rect l="0" t="0" r="r" b="b"/>
            <a:pathLst>
              <a:path w="201" h="370">
                <a:moveTo>
                  <a:pt x="0" y="167"/>
                </a:moveTo>
                <a:lnTo>
                  <a:pt x="201" y="370"/>
                </a:lnTo>
                <a:lnTo>
                  <a:pt x="201" y="210"/>
                </a:lnTo>
                <a:lnTo>
                  <a:pt x="0" y="0"/>
                </a:lnTo>
                <a:lnTo>
                  <a:pt x="0" y="167"/>
                </a:lnTo>
                <a:close/>
              </a:path>
            </a:pathLst>
          </a:custGeom>
          <a:gradFill rotWithShape="1">
            <a:gsLst>
              <a:gs pos="0">
                <a:srgbClr val="4EA7EA">
                  <a:gamma/>
                  <a:shade val="46275"/>
                  <a:invGamma/>
                </a:srgbClr>
              </a:gs>
              <a:gs pos="100000">
                <a:srgbClr val="4EA7EA"/>
              </a:gs>
            </a:gsLst>
            <a:lin ang="2700000" scaled="1"/>
          </a:gradFill>
          <a:ln w="9525">
            <a:noFill/>
            <a:round/>
            <a:headEnd/>
            <a:tailEnd/>
          </a:ln>
          <a:effectLst/>
        </p:spPr>
        <p:txBody>
          <a:bodyPr lIns="68562" tIns="34281" rIns="68562" bIns="34281"/>
          <a:lstStyle/>
          <a:p>
            <a:pPr>
              <a:defRPr/>
            </a:pPr>
            <a:endParaRPr lang="zh-CN" altLang="en-US" kern="0">
              <a:solidFill>
                <a:srgbClr val="000000"/>
              </a:solidFill>
              <a:latin typeface="微软雅黑" panose="020B0503020204020204" pitchFamily="34" charset="-122"/>
              <a:ea typeface="微软雅黑" panose="020B0503020204020204" pitchFamily="34" charset="-122"/>
            </a:endParaRPr>
          </a:p>
        </p:txBody>
      </p:sp>
      <p:pic>
        <p:nvPicPr>
          <p:cNvPr id="67" name="Picture 66" descr="light_shadow">
            <a:extLst>
              <a:ext uri="{FF2B5EF4-FFF2-40B4-BE49-F238E27FC236}">
                <a16:creationId xmlns:a16="http://schemas.microsoft.com/office/drawing/2014/main" id="{357A05D7-E227-41D8-8347-B363EE53BDCB}"/>
              </a:ext>
            </a:extLst>
          </p:cNvPr>
          <p:cNvPicPr>
            <a:picLocks noChangeAspect="1" noChangeArrowheads="1"/>
          </p:cNvPicPr>
          <p:nvPr/>
        </p:nvPicPr>
        <p:blipFill>
          <a:blip r:embed="rId2">
            <a:lum bright="-76000" contrast="-4000"/>
            <a:grayscl/>
          </a:blip>
          <a:srcRect/>
          <a:stretch>
            <a:fillRect/>
          </a:stretch>
        </p:blipFill>
        <p:spPr bwMode="gray">
          <a:xfrm>
            <a:off x="6700207" y="2781200"/>
            <a:ext cx="1008033" cy="281052"/>
          </a:xfrm>
          <a:prstGeom prst="rect">
            <a:avLst/>
          </a:prstGeom>
          <a:noFill/>
          <a:ln w="9525">
            <a:noFill/>
            <a:miter lim="800000"/>
            <a:headEnd/>
            <a:tailEnd/>
          </a:ln>
        </p:spPr>
      </p:pic>
      <p:pic>
        <p:nvPicPr>
          <p:cNvPr id="68" name="Picture 67" descr="circuler_1">
            <a:extLst>
              <a:ext uri="{FF2B5EF4-FFF2-40B4-BE49-F238E27FC236}">
                <a16:creationId xmlns:a16="http://schemas.microsoft.com/office/drawing/2014/main" id="{EE9F6395-4732-43B7-A0E9-D3E145327E3E}"/>
              </a:ext>
            </a:extLst>
          </p:cNvPr>
          <p:cNvPicPr>
            <a:picLocks noChangeAspect="1" noChangeArrowheads="1"/>
          </p:cNvPicPr>
          <p:nvPr/>
        </p:nvPicPr>
        <p:blipFill>
          <a:blip r:embed="rId3"/>
          <a:srcRect/>
          <a:stretch>
            <a:fillRect/>
          </a:stretch>
        </p:blipFill>
        <p:spPr bwMode="gray">
          <a:xfrm>
            <a:off x="6612897" y="1820540"/>
            <a:ext cx="1152492" cy="1140089"/>
          </a:xfrm>
          <a:prstGeom prst="rect">
            <a:avLst/>
          </a:prstGeom>
          <a:noFill/>
          <a:ln w="9525">
            <a:noFill/>
            <a:miter lim="800000"/>
            <a:headEnd/>
            <a:tailEnd/>
          </a:ln>
        </p:spPr>
      </p:pic>
      <p:sp>
        <p:nvSpPr>
          <p:cNvPr id="69" name="Oval 68">
            <a:extLst>
              <a:ext uri="{FF2B5EF4-FFF2-40B4-BE49-F238E27FC236}">
                <a16:creationId xmlns:a16="http://schemas.microsoft.com/office/drawing/2014/main" id="{88BB3EA9-08B0-40A5-94E6-77D1C4CD709D}"/>
              </a:ext>
            </a:extLst>
          </p:cNvPr>
          <p:cNvSpPr>
            <a:spLocks noChangeArrowheads="1"/>
          </p:cNvSpPr>
          <p:nvPr/>
        </p:nvSpPr>
        <p:spPr bwMode="gray">
          <a:xfrm>
            <a:off x="6612897" y="1820540"/>
            <a:ext cx="1144555" cy="1143265"/>
          </a:xfrm>
          <a:prstGeom prst="ellipse">
            <a:avLst/>
          </a:prstGeom>
          <a:gradFill rotWithShape="1">
            <a:gsLst>
              <a:gs pos="0">
                <a:srgbClr val="4EA7EA">
                  <a:gamma/>
                  <a:shade val="26275"/>
                  <a:invGamma/>
                  <a:alpha val="89999"/>
                </a:srgbClr>
              </a:gs>
              <a:gs pos="50000">
                <a:srgbClr val="4EA7EA">
                  <a:alpha val="45000"/>
                </a:srgbClr>
              </a:gs>
              <a:gs pos="100000">
                <a:srgbClr val="4EA7EA">
                  <a:gamma/>
                  <a:shade val="26275"/>
                  <a:invGamma/>
                  <a:alpha val="89999"/>
                </a:srgbClr>
              </a:gs>
            </a:gsLst>
            <a:lin ang="5400000" scaled="1"/>
          </a:gradFill>
          <a:ln w="9525" algn="ctr">
            <a:noFill/>
            <a:round/>
            <a:headEnd/>
            <a:tailEnd/>
          </a:ln>
          <a:effectLst/>
        </p:spPr>
        <p:txBody>
          <a:bodyPr wrap="none" lIns="68562" tIns="34281" rIns="68562" bIns="34281" anchor="ctr"/>
          <a:lstStyle/>
          <a:p>
            <a:pPr>
              <a:defRPr/>
            </a:pPr>
            <a:endParaRPr lang="zh-CN" altLang="en-US" kern="0">
              <a:solidFill>
                <a:srgbClr val="000000"/>
              </a:solidFill>
              <a:latin typeface="微软雅黑" panose="020B0503020204020204" pitchFamily="34" charset="-122"/>
              <a:ea typeface="微软雅黑" panose="020B0503020204020204" pitchFamily="34" charset="-122"/>
            </a:endParaRPr>
          </a:p>
        </p:txBody>
      </p:sp>
      <p:sp>
        <p:nvSpPr>
          <p:cNvPr id="70" name="Freeform 69">
            <a:extLst>
              <a:ext uri="{FF2B5EF4-FFF2-40B4-BE49-F238E27FC236}">
                <a16:creationId xmlns:a16="http://schemas.microsoft.com/office/drawing/2014/main" id="{8BD2B504-CC6A-4C2D-82EF-DD5DC40C4E32}"/>
              </a:ext>
            </a:extLst>
          </p:cNvPr>
          <p:cNvSpPr>
            <a:spLocks/>
          </p:cNvSpPr>
          <p:nvPr/>
        </p:nvSpPr>
        <p:spPr bwMode="gray">
          <a:xfrm>
            <a:off x="6731957" y="1844359"/>
            <a:ext cx="898499" cy="395378"/>
          </a:xfrm>
          <a:custGeom>
            <a:avLst/>
            <a:gdLst>
              <a:gd name="T0" fmla="*/ 2147483647 w 1321"/>
              <a:gd name="T1" fmla="*/ 2147483647 h 712"/>
              <a:gd name="T2" fmla="*/ 2147483647 w 1321"/>
              <a:gd name="T3" fmla="*/ 2147483647 h 712"/>
              <a:gd name="T4" fmla="*/ 2147483647 w 1321"/>
              <a:gd name="T5" fmla="*/ 2147483647 h 712"/>
              <a:gd name="T6" fmla="*/ 2147483647 w 1321"/>
              <a:gd name="T7" fmla="*/ 2147483647 h 712"/>
              <a:gd name="T8" fmla="*/ 2147483647 w 1321"/>
              <a:gd name="T9" fmla="*/ 2147483647 h 712"/>
              <a:gd name="T10" fmla="*/ 2147483647 w 1321"/>
              <a:gd name="T11" fmla="*/ 2147483647 h 712"/>
              <a:gd name="T12" fmla="*/ 2147483647 w 1321"/>
              <a:gd name="T13" fmla="*/ 2147483647 h 712"/>
              <a:gd name="T14" fmla="*/ 2147483647 w 1321"/>
              <a:gd name="T15" fmla="*/ 2147483647 h 712"/>
              <a:gd name="T16" fmla="*/ 2147483647 w 1321"/>
              <a:gd name="T17" fmla="*/ 2147483647 h 712"/>
              <a:gd name="T18" fmla="*/ 2147483647 w 1321"/>
              <a:gd name="T19" fmla="*/ 2147483647 h 712"/>
              <a:gd name="T20" fmla="*/ 2147483647 w 1321"/>
              <a:gd name="T21" fmla="*/ 2147483647 h 712"/>
              <a:gd name="T22" fmla="*/ 2147483647 w 1321"/>
              <a:gd name="T23" fmla="*/ 2147483647 h 712"/>
              <a:gd name="T24" fmla="*/ 2147483647 w 1321"/>
              <a:gd name="T25" fmla="*/ 2147483647 h 712"/>
              <a:gd name="T26" fmla="*/ 2147483647 w 1321"/>
              <a:gd name="T27" fmla="*/ 2147483647 h 712"/>
              <a:gd name="T28" fmla="*/ 2147483647 w 1321"/>
              <a:gd name="T29" fmla="*/ 2147483647 h 712"/>
              <a:gd name="T30" fmla="*/ 2147483647 w 1321"/>
              <a:gd name="T31" fmla="*/ 2147483647 h 712"/>
              <a:gd name="T32" fmla="*/ 2147483647 w 1321"/>
              <a:gd name="T33" fmla="*/ 2147483647 h 712"/>
              <a:gd name="T34" fmla="*/ 2147483647 w 1321"/>
              <a:gd name="T35" fmla="*/ 2147483647 h 712"/>
              <a:gd name="T36" fmla="*/ 2147483647 w 1321"/>
              <a:gd name="T37" fmla="*/ 2147483647 h 712"/>
              <a:gd name="T38" fmla="*/ 2147483647 w 1321"/>
              <a:gd name="T39" fmla="*/ 2147483647 h 712"/>
              <a:gd name="T40" fmla="*/ 2147483647 w 1321"/>
              <a:gd name="T41" fmla="*/ 2147483647 h 712"/>
              <a:gd name="T42" fmla="*/ 2147483647 w 1321"/>
              <a:gd name="T43" fmla="*/ 2147483647 h 712"/>
              <a:gd name="T44" fmla="*/ 2147483647 w 1321"/>
              <a:gd name="T45" fmla="*/ 2147483647 h 712"/>
              <a:gd name="T46" fmla="*/ 2147483647 w 1321"/>
              <a:gd name="T47" fmla="*/ 2147483647 h 712"/>
              <a:gd name="T48" fmla="*/ 2147483647 w 1321"/>
              <a:gd name="T49" fmla="*/ 2147483647 h 712"/>
              <a:gd name="T50" fmla="*/ 2147483647 w 1321"/>
              <a:gd name="T51" fmla="*/ 2147483647 h 712"/>
              <a:gd name="T52" fmla="*/ 2147483647 w 1321"/>
              <a:gd name="T53" fmla="*/ 2147483647 h 712"/>
              <a:gd name="T54" fmla="*/ 2147483647 w 1321"/>
              <a:gd name="T55" fmla="*/ 2147483647 h 712"/>
              <a:gd name="T56" fmla="*/ 0 w 1321"/>
              <a:gd name="T57" fmla="*/ 2147483647 h 712"/>
              <a:gd name="T58" fmla="*/ 0 w 1321"/>
              <a:gd name="T59" fmla="*/ 2147483647 h 712"/>
              <a:gd name="T60" fmla="*/ 2147483647 w 1321"/>
              <a:gd name="T61" fmla="*/ 2147483647 h 712"/>
              <a:gd name="T62" fmla="*/ 2147483647 w 1321"/>
              <a:gd name="T63" fmla="*/ 2147483647 h 712"/>
              <a:gd name="T64" fmla="*/ 2147483647 w 1321"/>
              <a:gd name="T65" fmla="*/ 2147483647 h 712"/>
              <a:gd name="T66" fmla="*/ 2147483647 w 1321"/>
              <a:gd name="T67" fmla="*/ 2147483647 h 712"/>
              <a:gd name="T68" fmla="*/ 2147483647 w 1321"/>
              <a:gd name="T69" fmla="*/ 2147483647 h 712"/>
              <a:gd name="T70" fmla="*/ 2147483647 w 1321"/>
              <a:gd name="T71" fmla="*/ 2147483647 h 712"/>
              <a:gd name="T72" fmla="*/ 2147483647 w 1321"/>
              <a:gd name="T73" fmla="*/ 2147483647 h 712"/>
              <a:gd name="T74" fmla="*/ 2147483647 w 1321"/>
              <a:gd name="T75" fmla="*/ 2147483647 h 712"/>
              <a:gd name="T76" fmla="*/ 2147483647 w 1321"/>
              <a:gd name="T77" fmla="*/ 2147483647 h 712"/>
              <a:gd name="T78" fmla="*/ 2147483647 w 1321"/>
              <a:gd name="T79" fmla="*/ 2147483647 h 712"/>
              <a:gd name="T80" fmla="*/ 2147483647 w 1321"/>
              <a:gd name="T81" fmla="*/ 2147483647 h 712"/>
              <a:gd name="T82" fmla="*/ 2147483647 w 1321"/>
              <a:gd name="T83" fmla="*/ 0 h 712"/>
              <a:gd name="T84" fmla="*/ 2147483647 w 1321"/>
              <a:gd name="T85" fmla="*/ 0 h 712"/>
              <a:gd name="T86" fmla="*/ 2147483647 w 1321"/>
              <a:gd name="T87" fmla="*/ 2147483647 h 712"/>
              <a:gd name="T88" fmla="*/ 2147483647 w 1321"/>
              <a:gd name="T89" fmla="*/ 2147483647 h 712"/>
              <a:gd name="T90" fmla="*/ 2147483647 w 1321"/>
              <a:gd name="T91" fmla="*/ 2147483647 h 712"/>
              <a:gd name="T92" fmla="*/ 2147483647 w 1321"/>
              <a:gd name="T93" fmla="*/ 2147483647 h 712"/>
              <a:gd name="T94" fmla="*/ 2147483647 w 1321"/>
              <a:gd name="T95" fmla="*/ 2147483647 h 712"/>
              <a:gd name="T96" fmla="*/ 2147483647 w 1321"/>
              <a:gd name="T97" fmla="*/ 2147483647 h 712"/>
              <a:gd name="T98" fmla="*/ 2147483647 w 1321"/>
              <a:gd name="T99" fmla="*/ 2147483647 h 712"/>
              <a:gd name="T100" fmla="*/ 2147483647 w 1321"/>
              <a:gd name="T101" fmla="*/ 2147483647 h 712"/>
              <a:gd name="T102" fmla="*/ 2147483647 w 1321"/>
              <a:gd name="T103" fmla="*/ 2147483647 h 712"/>
              <a:gd name="T104" fmla="*/ 2147483647 w 1321"/>
              <a:gd name="T105" fmla="*/ 214748364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4EA7EA">
                  <a:alpha val="17998"/>
                </a:srgbClr>
              </a:gs>
            </a:gsLst>
            <a:lin ang="5400000" scaled="1"/>
          </a:gradFill>
          <a:ln w="0">
            <a:noFill/>
            <a:round/>
            <a:headEnd/>
            <a:tailEnd/>
          </a:ln>
        </p:spPr>
        <p:txBody>
          <a:bodyPr lIns="68562" tIns="34281" rIns="68562" bIns="34281"/>
          <a:lstStyle/>
          <a:p>
            <a:pPr>
              <a:defRPr/>
            </a:pPr>
            <a:endParaRPr lang="zh-CN" altLang="en-US" kern="0">
              <a:solidFill>
                <a:srgbClr val="000000"/>
              </a:solidFill>
              <a:latin typeface="微软雅黑" panose="020B0503020204020204" pitchFamily="34" charset="-122"/>
              <a:ea typeface="微软雅黑" panose="020B0503020204020204" pitchFamily="34" charset="-122"/>
            </a:endParaRPr>
          </a:p>
        </p:txBody>
      </p:sp>
      <p:sp>
        <p:nvSpPr>
          <p:cNvPr id="71" name="Text Box 70">
            <a:extLst>
              <a:ext uri="{FF2B5EF4-FFF2-40B4-BE49-F238E27FC236}">
                <a16:creationId xmlns:a16="http://schemas.microsoft.com/office/drawing/2014/main" id="{827BA3A8-73C6-41E9-8E25-256428357D57}"/>
              </a:ext>
            </a:extLst>
          </p:cNvPr>
          <p:cNvSpPr txBox="1">
            <a:spLocks noChangeArrowheads="1"/>
          </p:cNvSpPr>
          <p:nvPr/>
        </p:nvSpPr>
        <p:spPr bwMode="auto">
          <a:xfrm>
            <a:off x="6619247" y="2206855"/>
            <a:ext cx="1122330" cy="284742"/>
          </a:xfrm>
          <a:prstGeom prst="rect">
            <a:avLst/>
          </a:prstGeom>
          <a:noFill/>
          <a:ln w="9525" algn="ctr">
            <a:noFill/>
            <a:miter lim="800000"/>
            <a:headEnd/>
            <a:tailEnd/>
          </a:ln>
        </p:spPr>
        <p:txBody>
          <a:bodyPr wrap="square" lIns="68562" tIns="34281" rIns="68562" bIns="34281">
            <a:spAutoFit/>
          </a:bodyPr>
          <a:lstStyle/>
          <a:p>
            <a:pPr eaLnBrk="0" hangingPunct="0">
              <a:spcBef>
                <a:spcPct val="50000"/>
              </a:spcBef>
            </a:pPr>
            <a:r>
              <a:rPr lang="zh-CN" altLang="en-US" sz="1400" b="1" dirty="0">
                <a:solidFill>
                  <a:srgbClr val="FF0000"/>
                </a:solidFill>
                <a:latin typeface="微软雅黑" panose="020B0503020204020204" pitchFamily="34" charset="-122"/>
                <a:ea typeface="微软雅黑" panose="020B0503020204020204" pitchFamily="34" charset="-122"/>
              </a:rPr>
              <a:t>四</a:t>
            </a:r>
            <a:r>
              <a:rPr lang="en-US" altLang="zh-CN" sz="1400" b="1" dirty="0">
                <a:solidFill>
                  <a:srgbClr val="FF0000"/>
                </a:solidFill>
                <a:latin typeface="微软雅黑" panose="020B0503020204020204" pitchFamily="34" charset="-122"/>
                <a:ea typeface="微软雅黑" panose="020B0503020204020204" pitchFamily="34" charset="-122"/>
              </a:rPr>
              <a:t> </a:t>
            </a:r>
            <a:r>
              <a:rPr lang="zh-CN" altLang="en-US" sz="1400" b="1" dirty="0">
                <a:solidFill>
                  <a:srgbClr val="FF0000"/>
                </a:solidFill>
                <a:latin typeface="微软雅黑" panose="020B0503020204020204" pitchFamily="34" charset="-122"/>
                <a:ea typeface="微软雅黑" panose="020B0503020204020204" pitchFamily="34" charset="-122"/>
              </a:rPr>
              <a:t>等级测评</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sp>
        <p:nvSpPr>
          <p:cNvPr id="72" name="Text Box 71">
            <a:extLst>
              <a:ext uri="{FF2B5EF4-FFF2-40B4-BE49-F238E27FC236}">
                <a16:creationId xmlns:a16="http://schemas.microsoft.com/office/drawing/2014/main" id="{677ECFA6-B564-4734-9A1D-5E98F115A5EF}"/>
              </a:ext>
            </a:extLst>
          </p:cNvPr>
          <p:cNvSpPr txBox="1">
            <a:spLocks noChangeArrowheads="1"/>
          </p:cNvSpPr>
          <p:nvPr/>
        </p:nvSpPr>
        <p:spPr bwMode="black">
          <a:xfrm>
            <a:off x="6590829" y="3338961"/>
            <a:ext cx="2421285" cy="346441"/>
          </a:xfrm>
          <a:prstGeom prst="rect">
            <a:avLst/>
          </a:prstGeom>
          <a:noFill/>
          <a:ln w="9525">
            <a:noFill/>
            <a:miter lim="800000"/>
            <a:headEnd/>
            <a:tailEnd/>
          </a:ln>
        </p:spPr>
        <p:txBody>
          <a:bodyPr wrap="square" lIns="68562" tIns="34281" rIns="68562" bIns="34281">
            <a:spAutoFit/>
          </a:bodyPr>
          <a:lstStyle/>
          <a:p>
            <a:pPr>
              <a:lnSpc>
                <a:spcPct val="180000"/>
              </a:lnSpc>
              <a:buFont typeface="Wingdings" panose="05000000000000000000" pitchFamily="2" charset="2"/>
              <a:buChar char="q"/>
            </a:pPr>
            <a:r>
              <a:rPr lang="zh-CN" altLang="en-US" sz="1000" b="1" kern="0" dirty="0">
                <a:latin typeface="微软雅黑" panose="020B0503020204020204" pitchFamily="34" charset="-122"/>
                <a:ea typeface="微软雅黑" panose="020B0503020204020204" pitchFamily="34" charset="-122"/>
              </a:rPr>
              <a:t>等级测评是评价安全保护状况的</a:t>
            </a:r>
            <a:r>
              <a:rPr lang="zh-CN" altLang="en-US" sz="1000" b="1" kern="0" dirty="0">
                <a:solidFill>
                  <a:srgbClr val="FF0000"/>
                </a:solidFill>
                <a:latin typeface="微软雅黑" panose="020B0503020204020204" pitchFamily="34" charset="-122"/>
                <a:ea typeface="微软雅黑" panose="020B0503020204020204" pitchFamily="34" charset="-122"/>
              </a:rPr>
              <a:t>方法</a:t>
            </a:r>
          </a:p>
        </p:txBody>
      </p:sp>
      <p:grpSp>
        <p:nvGrpSpPr>
          <p:cNvPr id="73" name="Group 72">
            <a:extLst>
              <a:ext uri="{FF2B5EF4-FFF2-40B4-BE49-F238E27FC236}">
                <a16:creationId xmlns:a16="http://schemas.microsoft.com/office/drawing/2014/main" id="{59C256C5-36C8-48C4-8F92-C31A1F37878A}"/>
              </a:ext>
            </a:extLst>
          </p:cNvPr>
          <p:cNvGrpSpPr>
            <a:grpSpLocks/>
          </p:cNvGrpSpPr>
          <p:nvPr/>
        </p:nvGrpSpPr>
        <p:grpSpPr bwMode="auto">
          <a:xfrm rot="-1297425" flipH="1" flipV="1">
            <a:off x="6655759" y="2671637"/>
            <a:ext cx="1062006" cy="254059"/>
            <a:chOff x="2532" y="1051"/>
            <a:chExt cx="893" cy="246"/>
          </a:xfrm>
        </p:grpSpPr>
        <p:grpSp>
          <p:nvGrpSpPr>
            <p:cNvPr id="74" name="Group 73">
              <a:extLst>
                <a:ext uri="{FF2B5EF4-FFF2-40B4-BE49-F238E27FC236}">
                  <a16:creationId xmlns:a16="http://schemas.microsoft.com/office/drawing/2014/main" id="{AE4EFDD5-0E0F-4B9C-BE7D-F31C9884E8D8}"/>
                </a:ext>
              </a:extLst>
            </p:cNvPr>
            <p:cNvGrpSpPr>
              <a:grpSpLocks/>
            </p:cNvGrpSpPr>
            <p:nvPr/>
          </p:nvGrpSpPr>
          <p:grpSpPr bwMode="auto">
            <a:xfrm>
              <a:off x="2532" y="1051"/>
              <a:ext cx="743" cy="185"/>
              <a:chOff x="1565" y="2568"/>
              <a:chExt cx="1118" cy="279"/>
            </a:xfrm>
          </p:grpSpPr>
          <p:sp>
            <p:nvSpPr>
              <p:cNvPr id="80" name="AutoShape 74">
                <a:extLst>
                  <a:ext uri="{FF2B5EF4-FFF2-40B4-BE49-F238E27FC236}">
                    <a16:creationId xmlns:a16="http://schemas.microsoft.com/office/drawing/2014/main" id="{76A6EE7C-AE8F-494B-9C74-EEF6018B1E7E}"/>
                  </a:ext>
                </a:extLst>
              </p:cNvPr>
              <p:cNvSpPr>
                <a:spLocks noChangeArrowheads="1"/>
              </p:cNvSpPr>
              <p:nvPr/>
            </p:nvSpPr>
            <p:spPr bwMode="white">
              <a:xfrm rot="5263130">
                <a:off x="1859"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sz="2400">
                  <a:solidFill>
                    <a:srgbClr val="000000"/>
                  </a:solidFill>
                  <a:latin typeface="微软雅黑" panose="020B0503020204020204" pitchFamily="34" charset="-122"/>
                  <a:ea typeface="微软雅黑" panose="020B0503020204020204" pitchFamily="34" charset="-122"/>
                </a:endParaRPr>
              </a:p>
            </p:txBody>
          </p:sp>
          <p:sp>
            <p:nvSpPr>
              <p:cNvPr id="81" name="AutoShape 75">
                <a:extLst>
                  <a:ext uri="{FF2B5EF4-FFF2-40B4-BE49-F238E27FC236}">
                    <a16:creationId xmlns:a16="http://schemas.microsoft.com/office/drawing/2014/main" id="{5DE12FF4-F4D8-4D57-80E2-5A98D75F93B8}"/>
                  </a:ext>
                </a:extLst>
              </p:cNvPr>
              <p:cNvSpPr>
                <a:spLocks noChangeArrowheads="1"/>
              </p:cNvSpPr>
              <p:nvPr/>
            </p:nvSpPr>
            <p:spPr bwMode="white">
              <a:xfrm rot="6078281">
                <a:off x="1995"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sz="2400">
                  <a:solidFill>
                    <a:srgbClr val="000000"/>
                  </a:solidFill>
                  <a:latin typeface="微软雅黑" panose="020B0503020204020204" pitchFamily="34" charset="-122"/>
                  <a:ea typeface="微软雅黑" panose="020B0503020204020204" pitchFamily="34" charset="-122"/>
                </a:endParaRPr>
              </a:p>
            </p:txBody>
          </p:sp>
          <p:sp>
            <p:nvSpPr>
              <p:cNvPr id="82" name="AutoShape 76">
                <a:extLst>
                  <a:ext uri="{FF2B5EF4-FFF2-40B4-BE49-F238E27FC236}">
                    <a16:creationId xmlns:a16="http://schemas.microsoft.com/office/drawing/2014/main" id="{4E4C4782-F09D-469C-BA2F-AD690D25EA57}"/>
                  </a:ext>
                </a:extLst>
              </p:cNvPr>
              <p:cNvSpPr>
                <a:spLocks noChangeArrowheads="1"/>
              </p:cNvSpPr>
              <p:nvPr/>
            </p:nvSpPr>
            <p:spPr bwMode="white">
              <a:xfrm rot="6373927">
                <a:off x="2071" y="229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sz="2400">
                  <a:solidFill>
                    <a:srgbClr val="000000"/>
                  </a:solidFill>
                  <a:latin typeface="微软雅黑" panose="020B0503020204020204" pitchFamily="34" charset="-122"/>
                  <a:ea typeface="微软雅黑" panose="020B0503020204020204" pitchFamily="34" charset="-122"/>
                </a:endParaRPr>
              </a:p>
            </p:txBody>
          </p:sp>
          <p:sp>
            <p:nvSpPr>
              <p:cNvPr id="83" name="AutoShape 77">
                <a:extLst>
                  <a:ext uri="{FF2B5EF4-FFF2-40B4-BE49-F238E27FC236}">
                    <a16:creationId xmlns:a16="http://schemas.microsoft.com/office/drawing/2014/main" id="{820B1E0B-4B6D-4D8E-8490-858233349285}"/>
                  </a:ext>
                </a:extLst>
              </p:cNvPr>
              <p:cNvSpPr>
                <a:spLocks noChangeArrowheads="1"/>
              </p:cNvSpPr>
              <p:nvPr/>
            </p:nvSpPr>
            <p:spPr bwMode="white">
              <a:xfrm rot="6906312">
                <a:off x="2161" y="232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sz="2400">
                  <a:solidFill>
                    <a:srgbClr val="000000"/>
                  </a:solidFill>
                  <a:latin typeface="微软雅黑" panose="020B0503020204020204" pitchFamily="34" charset="-122"/>
                  <a:ea typeface="微软雅黑" panose="020B0503020204020204" pitchFamily="34" charset="-122"/>
                </a:endParaRPr>
              </a:p>
            </p:txBody>
          </p:sp>
        </p:grpSp>
        <p:grpSp>
          <p:nvGrpSpPr>
            <p:cNvPr id="75" name="Group 78">
              <a:extLst>
                <a:ext uri="{FF2B5EF4-FFF2-40B4-BE49-F238E27FC236}">
                  <a16:creationId xmlns:a16="http://schemas.microsoft.com/office/drawing/2014/main" id="{207E9240-764A-484A-87D7-74E9F6F3F14F}"/>
                </a:ext>
              </a:extLst>
            </p:cNvPr>
            <p:cNvGrpSpPr>
              <a:grpSpLocks/>
            </p:cNvGrpSpPr>
            <p:nvPr/>
          </p:nvGrpSpPr>
          <p:grpSpPr bwMode="auto">
            <a:xfrm rot="1353540">
              <a:off x="2682" y="1111"/>
              <a:ext cx="743" cy="186"/>
              <a:chOff x="1565" y="2568"/>
              <a:chExt cx="1118" cy="279"/>
            </a:xfrm>
          </p:grpSpPr>
          <p:sp>
            <p:nvSpPr>
              <p:cNvPr id="76" name="AutoShape 79">
                <a:extLst>
                  <a:ext uri="{FF2B5EF4-FFF2-40B4-BE49-F238E27FC236}">
                    <a16:creationId xmlns:a16="http://schemas.microsoft.com/office/drawing/2014/main" id="{D3CD9F08-0DFF-4191-B5D6-8D0ABDDFA70C}"/>
                  </a:ext>
                </a:extLst>
              </p:cNvPr>
              <p:cNvSpPr>
                <a:spLocks noChangeArrowheads="1"/>
              </p:cNvSpPr>
              <p:nvPr/>
            </p:nvSpPr>
            <p:spPr bwMode="white">
              <a:xfrm rot="5263130">
                <a:off x="1859"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sz="2400">
                  <a:solidFill>
                    <a:srgbClr val="000000"/>
                  </a:solidFill>
                  <a:latin typeface="微软雅黑" panose="020B0503020204020204" pitchFamily="34" charset="-122"/>
                  <a:ea typeface="微软雅黑" panose="020B0503020204020204" pitchFamily="34" charset="-122"/>
                </a:endParaRPr>
              </a:p>
            </p:txBody>
          </p:sp>
          <p:sp>
            <p:nvSpPr>
              <p:cNvPr id="77" name="AutoShape 80">
                <a:extLst>
                  <a:ext uri="{FF2B5EF4-FFF2-40B4-BE49-F238E27FC236}">
                    <a16:creationId xmlns:a16="http://schemas.microsoft.com/office/drawing/2014/main" id="{52E7014B-3327-4B6D-82D0-39788E2D1E86}"/>
                  </a:ext>
                </a:extLst>
              </p:cNvPr>
              <p:cNvSpPr>
                <a:spLocks noChangeArrowheads="1"/>
              </p:cNvSpPr>
              <p:nvPr/>
            </p:nvSpPr>
            <p:spPr bwMode="white">
              <a:xfrm rot="6078281">
                <a:off x="1995" y="2274"/>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sz="2400">
                  <a:solidFill>
                    <a:srgbClr val="000000"/>
                  </a:solidFill>
                  <a:latin typeface="微软雅黑" panose="020B0503020204020204" pitchFamily="34" charset="-122"/>
                  <a:ea typeface="微软雅黑" panose="020B0503020204020204" pitchFamily="34" charset="-122"/>
                </a:endParaRPr>
              </a:p>
            </p:txBody>
          </p:sp>
          <p:sp>
            <p:nvSpPr>
              <p:cNvPr id="78" name="AutoShape 81">
                <a:extLst>
                  <a:ext uri="{FF2B5EF4-FFF2-40B4-BE49-F238E27FC236}">
                    <a16:creationId xmlns:a16="http://schemas.microsoft.com/office/drawing/2014/main" id="{8035C4A5-7F0F-4EB5-86F8-71EA6E1EC7A0}"/>
                  </a:ext>
                </a:extLst>
              </p:cNvPr>
              <p:cNvSpPr>
                <a:spLocks noChangeArrowheads="1"/>
              </p:cNvSpPr>
              <p:nvPr/>
            </p:nvSpPr>
            <p:spPr bwMode="white">
              <a:xfrm rot="6373927">
                <a:off x="2071" y="229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sz="2400">
                  <a:solidFill>
                    <a:srgbClr val="000000"/>
                  </a:solidFill>
                  <a:latin typeface="微软雅黑" panose="020B0503020204020204" pitchFamily="34" charset="-122"/>
                  <a:ea typeface="微软雅黑" panose="020B0503020204020204" pitchFamily="34" charset="-122"/>
                </a:endParaRPr>
              </a:p>
            </p:txBody>
          </p:sp>
          <p:sp>
            <p:nvSpPr>
              <p:cNvPr id="79" name="AutoShape 82">
                <a:extLst>
                  <a:ext uri="{FF2B5EF4-FFF2-40B4-BE49-F238E27FC236}">
                    <a16:creationId xmlns:a16="http://schemas.microsoft.com/office/drawing/2014/main" id="{A56CC0FC-1E28-4610-B26E-27BFC8B423B9}"/>
                  </a:ext>
                </a:extLst>
              </p:cNvPr>
              <p:cNvSpPr>
                <a:spLocks noChangeArrowheads="1"/>
              </p:cNvSpPr>
              <p:nvPr/>
            </p:nvSpPr>
            <p:spPr bwMode="white">
              <a:xfrm rot="6906312">
                <a:off x="2161" y="2326"/>
                <a:ext cx="227" cy="816"/>
              </a:xfrm>
              <a:prstGeom prst="moon">
                <a:avLst>
                  <a:gd name="adj" fmla="val 49773"/>
                </a:avLst>
              </a:prstGeom>
              <a:solidFill>
                <a:srgbClr val="5F5F5F">
                  <a:alpha val="3922"/>
                </a:srgbClr>
              </a:solidFill>
              <a:ln w="9525">
                <a:noFill/>
                <a:miter lim="800000"/>
                <a:headEnd/>
                <a:tailEnd/>
              </a:ln>
            </p:spPr>
            <p:txBody>
              <a:bodyPr wrap="none" anchor="ctr"/>
              <a:lstStyle/>
              <a:p>
                <a:endParaRPr lang="zh-CN" altLang="en-US" sz="2400">
                  <a:solidFill>
                    <a:srgbClr val="000000"/>
                  </a:solidFill>
                  <a:latin typeface="微软雅黑" panose="020B0503020204020204" pitchFamily="34" charset="-122"/>
                  <a:ea typeface="微软雅黑" panose="020B0503020204020204" pitchFamily="34" charset="-122"/>
                </a:endParaRPr>
              </a:p>
            </p:txBody>
          </p:sp>
        </p:grpSp>
      </p:grpSp>
      <p:sp>
        <p:nvSpPr>
          <p:cNvPr id="84" name="Freeform 83">
            <a:extLst>
              <a:ext uri="{FF2B5EF4-FFF2-40B4-BE49-F238E27FC236}">
                <a16:creationId xmlns:a16="http://schemas.microsoft.com/office/drawing/2014/main" id="{4A899949-3FF9-4368-BA3A-0785E51E2FA4}"/>
              </a:ext>
            </a:extLst>
          </p:cNvPr>
          <p:cNvSpPr>
            <a:spLocks/>
          </p:cNvSpPr>
          <p:nvPr/>
        </p:nvSpPr>
        <p:spPr bwMode="gray">
          <a:xfrm>
            <a:off x="482150" y="4095954"/>
            <a:ext cx="612757" cy="1130562"/>
          </a:xfrm>
          <a:custGeom>
            <a:avLst/>
            <a:gdLst/>
            <a:ahLst/>
            <a:cxnLst>
              <a:cxn ang="0">
                <a:pos x="3" y="292"/>
              </a:cxn>
              <a:cxn ang="0">
                <a:pos x="386" y="712"/>
              </a:cxn>
              <a:cxn ang="0">
                <a:pos x="386" y="404"/>
              </a:cxn>
              <a:cxn ang="0">
                <a:pos x="0" y="0"/>
              </a:cxn>
              <a:cxn ang="0">
                <a:pos x="3" y="292"/>
              </a:cxn>
            </a:cxnLst>
            <a:rect l="0" t="0" r="r" b="b"/>
            <a:pathLst>
              <a:path w="386" h="712">
                <a:moveTo>
                  <a:pt x="3" y="292"/>
                </a:moveTo>
                <a:lnTo>
                  <a:pt x="386" y="712"/>
                </a:lnTo>
                <a:lnTo>
                  <a:pt x="386" y="404"/>
                </a:lnTo>
                <a:lnTo>
                  <a:pt x="0" y="0"/>
                </a:lnTo>
                <a:lnTo>
                  <a:pt x="3" y="292"/>
                </a:lnTo>
                <a:close/>
              </a:path>
            </a:pathLst>
          </a:custGeom>
          <a:gradFill rotWithShape="1">
            <a:gsLst>
              <a:gs pos="0">
                <a:srgbClr val="855ADA">
                  <a:alpha val="80000"/>
                </a:srgbClr>
              </a:gs>
              <a:gs pos="100000">
                <a:srgbClr val="855ADA">
                  <a:gamma/>
                  <a:tint val="48627"/>
                  <a:invGamma/>
                </a:srgbClr>
              </a:gs>
            </a:gsLst>
            <a:lin ang="2700000" scaled="1"/>
          </a:gradFill>
          <a:ln w="9525">
            <a:noFill/>
            <a:round/>
            <a:headEnd/>
            <a:tailEnd/>
          </a:ln>
          <a:effectLst/>
        </p:spPr>
        <p:txBody>
          <a:bodyPr lIns="68562" tIns="34281" rIns="68562" bIns="34281"/>
          <a:lstStyle/>
          <a:p>
            <a:pPr>
              <a:defRPr/>
            </a:pPr>
            <a:endParaRPr lang="zh-CN" altLang="en-US" kern="0">
              <a:solidFill>
                <a:srgbClr val="000000"/>
              </a:solidFill>
              <a:latin typeface="微软雅黑" panose="020B0503020204020204" pitchFamily="34" charset="-122"/>
              <a:ea typeface="微软雅黑" panose="020B0503020204020204" pitchFamily="34" charset="-122"/>
            </a:endParaRPr>
          </a:p>
        </p:txBody>
      </p:sp>
      <p:sp>
        <p:nvSpPr>
          <p:cNvPr id="85" name="TextBox 3">
            <a:extLst>
              <a:ext uri="{FF2B5EF4-FFF2-40B4-BE49-F238E27FC236}">
                <a16:creationId xmlns:a16="http://schemas.microsoft.com/office/drawing/2014/main" id="{72D7F293-A631-4D26-9C3B-4E32055D12DE}"/>
              </a:ext>
            </a:extLst>
          </p:cNvPr>
          <p:cNvSpPr txBox="1"/>
          <p:nvPr/>
        </p:nvSpPr>
        <p:spPr>
          <a:xfrm>
            <a:off x="879044" y="5695730"/>
            <a:ext cx="3962400" cy="435807"/>
          </a:xfrm>
          <a:prstGeom prst="rect">
            <a:avLst/>
          </a:prstGeom>
          <a:noFill/>
        </p:spPr>
        <p:txBody>
          <a:bodyPr wrap="square" lIns="68562" tIns="34281" rIns="68562" bIns="34281" rtlCol="0">
            <a:spAutoFit/>
          </a:bodyPr>
          <a:lstStyle/>
          <a:p>
            <a:pPr defTabSz="685617">
              <a:lnSpc>
                <a:spcPct val="150000"/>
              </a:lnSpc>
            </a:pPr>
            <a:r>
              <a:rPr lang="zh-CN" altLang="en-US" b="1" dirty="0">
                <a:solidFill>
                  <a:srgbClr val="FF0000"/>
                </a:solidFill>
                <a:latin typeface="微软雅黑" panose="020B0503020204020204" pitchFamily="34" charset="-122"/>
                <a:ea typeface="微软雅黑" panose="020B0503020204020204" pitchFamily="34" charset="-122"/>
              </a:rPr>
              <a:t>监督检查是保护能力不断提高的保障</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86" name="Text Box 26">
            <a:extLst>
              <a:ext uri="{FF2B5EF4-FFF2-40B4-BE49-F238E27FC236}">
                <a16:creationId xmlns:a16="http://schemas.microsoft.com/office/drawing/2014/main" id="{3013120E-AB2D-43B4-8A2C-8945C7E7C6C4}"/>
              </a:ext>
            </a:extLst>
          </p:cNvPr>
          <p:cNvSpPr txBox="1">
            <a:spLocks noChangeArrowheads="1"/>
          </p:cNvSpPr>
          <p:nvPr/>
        </p:nvSpPr>
        <p:spPr bwMode="black">
          <a:xfrm>
            <a:off x="1126094" y="4794887"/>
            <a:ext cx="1931395" cy="307502"/>
          </a:xfrm>
          <a:prstGeom prst="rect">
            <a:avLst/>
          </a:prstGeom>
          <a:noFill/>
          <a:ln w="9525">
            <a:noFill/>
            <a:miter lim="800000"/>
            <a:headEnd/>
            <a:tailEnd/>
          </a:ln>
        </p:spPr>
        <p:txBody>
          <a:bodyPr wrap="square" lIns="68562" tIns="34281" rIns="68562" bIns="34281">
            <a:spAutoFit/>
          </a:bodyPr>
          <a:lstStyle/>
          <a:p>
            <a:pPr>
              <a:lnSpc>
                <a:spcPct val="180000"/>
              </a:lnSpc>
              <a:buFont typeface="Wingdings" panose="05000000000000000000" pitchFamily="2" charset="2"/>
              <a:buChar char="q"/>
            </a:pPr>
            <a:r>
              <a:rPr lang="zh-CN" altLang="en-US" sz="1000" b="1" kern="0" dirty="0">
                <a:latin typeface="微软雅黑" panose="020B0503020204020204" pitchFamily="34" charset="-122"/>
                <a:ea typeface="微软雅黑" panose="020B0503020204020204" pitchFamily="34" charset="-122"/>
              </a:rPr>
              <a:t>定级是等级保护的</a:t>
            </a:r>
            <a:r>
              <a:rPr lang="zh-CN" altLang="en-US" sz="1000" b="1" kern="0" dirty="0">
                <a:solidFill>
                  <a:srgbClr val="FF0000"/>
                </a:solidFill>
                <a:latin typeface="微软雅黑" panose="020B0503020204020204" pitchFamily="34" charset="-122"/>
                <a:ea typeface="微软雅黑" panose="020B0503020204020204" pitchFamily="34" charset="-122"/>
              </a:rPr>
              <a:t>首要环节</a:t>
            </a:r>
            <a:endParaRPr lang="en-US" altLang="zh-CN" sz="1000" b="1" dirty="0">
              <a:solidFill>
                <a:srgbClr val="333333"/>
              </a:solidFill>
              <a:latin typeface="微软雅黑" panose="020B0503020204020204" pitchFamily="34" charset="-122"/>
              <a:ea typeface="微软雅黑" panose="020B0503020204020204" pitchFamily="34" charset="-122"/>
            </a:endParaRPr>
          </a:p>
        </p:txBody>
      </p:sp>
      <p:sp>
        <p:nvSpPr>
          <p:cNvPr id="87" name="Rectangle 2">
            <a:extLst>
              <a:ext uri="{FF2B5EF4-FFF2-40B4-BE49-F238E27FC236}">
                <a16:creationId xmlns:a16="http://schemas.microsoft.com/office/drawing/2014/main" id="{6BC8B972-821E-49D0-AC40-7957A617EC05}"/>
              </a:ext>
            </a:extLst>
          </p:cNvPr>
          <p:cNvSpPr txBox="1">
            <a:spLocks noChangeArrowheads="1"/>
          </p:cNvSpPr>
          <p:nvPr/>
        </p:nvSpPr>
        <p:spPr bwMode="auto">
          <a:xfrm>
            <a:off x="457200" y="320820"/>
            <a:ext cx="8229600" cy="70444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0" fontAlgn="base" hangingPunct="0">
              <a:spcBef>
                <a:spcPct val="0"/>
              </a:spcBef>
              <a:spcAft>
                <a:spcPct val="0"/>
              </a:spcAft>
              <a:defRPr sz="4400">
                <a:solidFill>
                  <a:schemeClr val="tx1"/>
                </a:solidFill>
                <a:latin typeface="Calibri" pitchFamily="34" charset="0"/>
                <a:ea typeface="宋体" charset="-122"/>
              </a:defRPr>
            </a:lvl6pPr>
            <a:lvl7pPr marL="914400" algn="ctr" rtl="0" eaLnBrk="0" fontAlgn="base" hangingPunct="0">
              <a:spcBef>
                <a:spcPct val="0"/>
              </a:spcBef>
              <a:spcAft>
                <a:spcPct val="0"/>
              </a:spcAft>
              <a:defRPr sz="4400">
                <a:solidFill>
                  <a:schemeClr val="tx1"/>
                </a:solidFill>
                <a:latin typeface="Calibri" pitchFamily="34" charset="0"/>
                <a:ea typeface="宋体" charset="-122"/>
              </a:defRPr>
            </a:lvl7pPr>
            <a:lvl8pPr marL="1371600" algn="ctr" rtl="0" eaLnBrk="0" fontAlgn="base" hangingPunct="0">
              <a:spcBef>
                <a:spcPct val="0"/>
              </a:spcBef>
              <a:spcAft>
                <a:spcPct val="0"/>
              </a:spcAft>
              <a:defRPr sz="4400">
                <a:solidFill>
                  <a:schemeClr val="tx1"/>
                </a:solidFill>
                <a:latin typeface="Calibri" pitchFamily="34" charset="0"/>
                <a:ea typeface="宋体" charset="-122"/>
              </a:defRPr>
            </a:lvl8pPr>
            <a:lvl9pPr marL="1828800" algn="ctr" rtl="0" eaLnBrk="0" fontAlgn="base" hangingPunct="0">
              <a:spcBef>
                <a:spcPct val="0"/>
              </a:spcBef>
              <a:spcAft>
                <a:spcPct val="0"/>
              </a:spcAft>
              <a:defRPr sz="4400">
                <a:solidFill>
                  <a:schemeClr val="tx1"/>
                </a:solidFill>
                <a:latin typeface="Calibri" pitchFamily="34" charset="0"/>
                <a:ea typeface="宋体" charset="-122"/>
              </a:defRPr>
            </a:lvl9pPr>
          </a:lstStyle>
          <a:p>
            <a:pPr eaLnBrk="1" hangingPunct="1"/>
            <a:r>
              <a:rPr lang="en-US" altLang="zh-CN" kern="0" dirty="0" smtClean="0"/>
              <a:t>15.4 </a:t>
            </a:r>
            <a:r>
              <a:rPr lang="zh-CN" altLang="en-US" kern="0" dirty="0"/>
              <a:t>等级保护</a:t>
            </a:r>
            <a:r>
              <a:rPr lang="en-US" altLang="zh-CN" kern="0" dirty="0"/>
              <a:t>2.0-</a:t>
            </a:r>
            <a:r>
              <a:rPr lang="zh-CN" altLang="en-US" kern="0" dirty="0"/>
              <a:t>等保流程</a:t>
            </a:r>
          </a:p>
        </p:txBody>
      </p:sp>
    </p:spTree>
    <p:extLst>
      <p:ext uri="{BB962C8B-B14F-4D97-AF65-F5344CB8AC3E}">
        <p14:creationId xmlns:p14="http://schemas.microsoft.com/office/powerpoint/2010/main" val="41133856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D1611675-0D30-483E-A765-69B950A05A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753" y="1385453"/>
            <a:ext cx="2041269" cy="523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线形标注 1(带边框和强调线) 2">
            <a:extLst>
              <a:ext uri="{FF2B5EF4-FFF2-40B4-BE49-F238E27FC236}">
                <a16:creationId xmlns:a16="http://schemas.microsoft.com/office/drawing/2014/main" id="{F4A6F3B1-F518-4C84-A0E4-37C4E94F9284}"/>
              </a:ext>
            </a:extLst>
          </p:cNvPr>
          <p:cNvSpPr/>
          <p:nvPr/>
        </p:nvSpPr>
        <p:spPr>
          <a:xfrm>
            <a:off x="3676072" y="1577550"/>
            <a:ext cx="4221017" cy="442452"/>
          </a:xfrm>
          <a:prstGeom prst="accentBorderCallout1">
            <a:avLst>
              <a:gd name="adj1" fmla="val 42084"/>
              <a:gd name="adj2" fmla="val -3698"/>
              <a:gd name="adj3" fmla="val 43679"/>
              <a:gd name="adj4" fmla="val -3512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包括基础信息网络、工业控制系统、云计算平台、物联网、其他信息系统、大数据等。</a:t>
            </a:r>
          </a:p>
        </p:txBody>
      </p:sp>
      <p:sp>
        <p:nvSpPr>
          <p:cNvPr id="6" name="线形标注 1(带边框和强调线) 26">
            <a:extLst>
              <a:ext uri="{FF2B5EF4-FFF2-40B4-BE49-F238E27FC236}">
                <a16:creationId xmlns:a16="http://schemas.microsoft.com/office/drawing/2014/main" id="{C57EB1B5-4BBD-4CB0-A638-B7E9587AD6B7}"/>
              </a:ext>
            </a:extLst>
          </p:cNvPr>
          <p:cNvSpPr/>
          <p:nvPr/>
        </p:nvSpPr>
        <p:spPr>
          <a:xfrm>
            <a:off x="3657600" y="2362891"/>
            <a:ext cx="4239484" cy="442452"/>
          </a:xfrm>
          <a:prstGeom prst="accentBorderCallout1">
            <a:avLst>
              <a:gd name="adj1" fmla="val 42084"/>
              <a:gd name="adj2" fmla="val -3698"/>
              <a:gd name="adj3" fmla="val 41186"/>
              <a:gd name="adj4" fmla="val -3581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包括确定受侵害的客体、侵害对客体的侵害程度以及综合判定侵害程度。</a:t>
            </a:r>
          </a:p>
        </p:txBody>
      </p:sp>
      <p:sp>
        <p:nvSpPr>
          <p:cNvPr id="7" name="线形标注 1(带边框和强调线) 29">
            <a:extLst>
              <a:ext uri="{FF2B5EF4-FFF2-40B4-BE49-F238E27FC236}">
                <a16:creationId xmlns:a16="http://schemas.microsoft.com/office/drawing/2014/main" id="{24614EBB-47D3-42EF-A524-C8F47EA145CF}"/>
              </a:ext>
            </a:extLst>
          </p:cNvPr>
          <p:cNvSpPr/>
          <p:nvPr/>
        </p:nvSpPr>
        <p:spPr>
          <a:xfrm>
            <a:off x="3657608" y="3037968"/>
            <a:ext cx="4230248" cy="701513"/>
          </a:xfrm>
          <a:prstGeom prst="accentBorderCallout1">
            <a:avLst>
              <a:gd name="adj1" fmla="val 42084"/>
              <a:gd name="adj2" fmla="val -3698"/>
              <a:gd name="adj3" fmla="val 44311"/>
              <a:gd name="adj4" fmla="val -3524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定级对象的运营、使用单位应组织信息安全专家和业务专家，对初步定级结果的合理性进行评审，出具专家评审意见。 </a:t>
            </a:r>
          </a:p>
        </p:txBody>
      </p:sp>
      <p:sp>
        <p:nvSpPr>
          <p:cNvPr id="8" name="线形标注 1(带边框和强调线) 30">
            <a:extLst>
              <a:ext uri="{FF2B5EF4-FFF2-40B4-BE49-F238E27FC236}">
                <a16:creationId xmlns:a16="http://schemas.microsoft.com/office/drawing/2014/main" id="{65D93A61-1BE2-4E2A-B699-B2910F191668}"/>
              </a:ext>
            </a:extLst>
          </p:cNvPr>
          <p:cNvSpPr/>
          <p:nvPr/>
        </p:nvSpPr>
        <p:spPr>
          <a:xfrm>
            <a:off x="3666839" y="3921837"/>
            <a:ext cx="4239481" cy="555056"/>
          </a:xfrm>
          <a:prstGeom prst="accentBorderCallout1">
            <a:avLst>
              <a:gd name="adj1" fmla="val 42084"/>
              <a:gd name="adj2" fmla="val -3698"/>
              <a:gd name="adj3" fmla="val 45028"/>
              <a:gd name="adj4" fmla="val -3472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定级对象的运营、使用单位应将初步定级结果上报行业主管部门或上级主管部门进行审核。 </a:t>
            </a:r>
          </a:p>
        </p:txBody>
      </p:sp>
      <p:sp>
        <p:nvSpPr>
          <p:cNvPr id="9" name="线形标注 1(带边框和强调线) 32">
            <a:extLst>
              <a:ext uri="{FF2B5EF4-FFF2-40B4-BE49-F238E27FC236}">
                <a16:creationId xmlns:a16="http://schemas.microsoft.com/office/drawing/2014/main" id="{D227CD80-7138-402C-825D-E2B907518709}"/>
              </a:ext>
            </a:extLst>
          </p:cNvPr>
          <p:cNvSpPr/>
          <p:nvPr/>
        </p:nvSpPr>
        <p:spPr>
          <a:xfrm>
            <a:off x="3676072" y="5320895"/>
            <a:ext cx="4239481" cy="912896"/>
          </a:xfrm>
          <a:prstGeom prst="accentBorderCallout1">
            <a:avLst>
              <a:gd name="adj1" fmla="val 42084"/>
              <a:gd name="adj2" fmla="val -3698"/>
              <a:gd name="adj3" fmla="val 44154"/>
              <a:gd name="adj4" fmla="val -282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定级对象的运营、使用单位应按照相关管理规定，将初步定级结果提交公安机关进行备案审查，审查不通过，其运营使用单位应组织重新定级；审查通过后最终确定定级对象的安全保护等级。 </a:t>
            </a:r>
          </a:p>
        </p:txBody>
      </p:sp>
      <p:sp>
        <p:nvSpPr>
          <p:cNvPr id="10" name="右大括号 9">
            <a:extLst>
              <a:ext uri="{FF2B5EF4-FFF2-40B4-BE49-F238E27FC236}">
                <a16:creationId xmlns:a16="http://schemas.microsoft.com/office/drawing/2014/main" id="{B46FD988-1D6A-414B-A7B0-6EB6FA1EED49}"/>
              </a:ext>
            </a:extLst>
          </p:cNvPr>
          <p:cNvSpPr/>
          <p:nvPr/>
        </p:nvSpPr>
        <p:spPr>
          <a:xfrm>
            <a:off x="2348271" y="5112483"/>
            <a:ext cx="248751" cy="12373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Rectangle 2">
            <a:extLst>
              <a:ext uri="{FF2B5EF4-FFF2-40B4-BE49-F238E27FC236}">
                <a16:creationId xmlns:a16="http://schemas.microsoft.com/office/drawing/2014/main" id="{91597855-2281-460B-B1AE-48421E06B8A0}"/>
              </a:ext>
            </a:extLst>
          </p:cNvPr>
          <p:cNvSpPr>
            <a:spLocks noGrp="1" noChangeArrowheads="1"/>
          </p:cNvSpPr>
          <p:nvPr>
            <p:ph type="title"/>
          </p:nvPr>
        </p:nvSpPr>
        <p:spPr>
          <a:xfrm>
            <a:off x="457200" y="320820"/>
            <a:ext cx="8229600" cy="704447"/>
          </a:xfrm>
        </p:spPr>
        <p:txBody>
          <a:bodyPr/>
          <a:lstStyle/>
          <a:p>
            <a:pPr eaLnBrk="1" hangingPunct="1"/>
            <a:r>
              <a:rPr lang="en-US" altLang="zh-CN" dirty="0" smtClean="0"/>
              <a:t>15.4 </a:t>
            </a:r>
            <a:r>
              <a:rPr lang="zh-CN" altLang="en-US" dirty="0"/>
              <a:t>等级保护</a:t>
            </a:r>
            <a:r>
              <a:rPr lang="en-US" altLang="zh-CN" dirty="0"/>
              <a:t>2.0-</a:t>
            </a:r>
            <a:r>
              <a:rPr lang="zh-CN" altLang="en-US" dirty="0"/>
              <a:t>定级流程</a:t>
            </a:r>
          </a:p>
        </p:txBody>
      </p:sp>
    </p:spTree>
    <p:extLst>
      <p:ext uri="{BB962C8B-B14F-4D97-AF65-F5344CB8AC3E}">
        <p14:creationId xmlns:p14="http://schemas.microsoft.com/office/powerpoint/2010/main" val="29556536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E4777D40-9176-4B52-9F76-16A4EE7A3BA6}"/>
              </a:ext>
            </a:extLst>
          </p:cNvPr>
          <p:cNvSpPr>
            <a:spLocks noGrp="1"/>
          </p:cNvSpPr>
          <p:nvPr>
            <p:ph type="title"/>
          </p:nvPr>
        </p:nvSpPr>
        <p:spPr>
          <a:xfrm>
            <a:off x="147808" y="357523"/>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定级对象</a:t>
            </a:r>
          </a:p>
        </p:txBody>
      </p:sp>
      <p:sp>
        <p:nvSpPr>
          <p:cNvPr id="11" name="矩形: 圆角 10">
            <a:extLst>
              <a:ext uri="{FF2B5EF4-FFF2-40B4-BE49-F238E27FC236}">
                <a16:creationId xmlns:a16="http://schemas.microsoft.com/office/drawing/2014/main" id="{16EF7099-E7B6-43B9-8A27-9B62598CD389}"/>
              </a:ext>
            </a:extLst>
          </p:cNvPr>
          <p:cNvSpPr/>
          <p:nvPr/>
        </p:nvSpPr>
        <p:spPr>
          <a:xfrm>
            <a:off x="115300" y="1488884"/>
            <a:ext cx="4766298" cy="1200329"/>
          </a:xfrm>
          <a:prstGeom prst="roundRect">
            <a:avLst>
              <a:gd name="adj" fmla="val 0"/>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25000"/>
              </a:lnSpc>
              <a:spcAft>
                <a:spcPts val="0"/>
              </a:spcAft>
              <a:buFont typeface="Wingdings" panose="05000000000000000000" pitchFamily="2" charset="2"/>
              <a:buChar char="p"/>
            </a:pPr>
            <a:r>
              <a:rPr lang="zh-CN" altLang="en-US" sz="1400" dirty="0">
                <a:solidFill>
                  <a:schemeClr val="tx1"/>
                </a:solidFill>
                <a:latin typeface="微软雅黑" panose="020B0503020204020204" pitchFamily="34" charset="-122"/>
                <a:ea typeface="微软雅黑" panose="020B0503020204020204" pitchFamily="34" charset="-122"/>
              </a:rPr>
              <a:t>重新对定级对象进行调整，并进行相应的介绍。</a:t>
            </a:r>
            <a:r>
              <a:rPr lang="en-US" altLang="zh-CN" sz="1400" dirty="0">
                <a:solidFill>
                  <a:schemeClr val="tx1"/>
                </a:solidFill>
                <a:latin typeface="微软雅黑" panose="020B0503020204020204" pitchFamily="34" charset="-122"/>
                <a:ea typeface="微软雅黑" panose="020B0503020204020204" pitchFamily="34" charset="-122"/>
              </a:rPr>
              <a:t>2.0</a:t>
            </a:r>
            <a:r>
              <a:rPr lang="zh-CN" altLang="en-US" sz="1400" dirty="0">
                <a:solidFill>
                  <a:schemeClr val="tx1"/>
                </a:solidFill>
                <a:latin typeface="微软雅黑" panose="020B0503020204020204" pitchFamily="34" charset="-122"/>
                <a:ea typeface="微软雅黑" panose="020B0503020204020204" pitchFamily="34" charset="-122"/>
              </a:rPr>
              <a:t>定级对象分为</a:t>
            </a:r>
            <a:r>
              <a:rPr lang="zh-CN" altLang="en-US" sz="1400" dirty="0">
                <a:solidFill>
                  <a:srgbClr val="FF0000"/>
                </a:solidFill>
                <a:latin typeface="微软雅黑" panose="020B0503020204020204" pitchFamily="34" charset="-122"/>
                <a:ea typeface="微软雅黑" panose="020B0503020204020204" pitchFamily="34" charset="-122"/>
              </a:rPr>
              <a:t>基础信息网络、信息系统和其他信息系统</a:t>
            </a:r>
            <a:r>
              <a:rPr lang="zh-CN" altLang="en-US" sz="1400" dirty="0">
                <a:solidFill>
                  <a:schemeClr val="tx1"/>
                </a:solidFill>
                <a:latin typeface="微软雅黑" panose="020B0503020204020204" pitchFamily="34" charset="-122"/>
                <a:ea typeface="微软雅黑" panose="020B0503020204020204" pitchFamily="34" charset="-122"/>
              </a:rPr>
              <a:t>，其中</a:t>
            </a:r>
            <a:r>
              <a:rPr lang="zh-CN" altLang="en-US" sz="1400" b="1" dirty="0">
                <a:solidFill>
                  <a:srgbClr val="FF0000"/>
                </a:solidFill>
                <a:latin typeface="微软雅黑" panose="020B0503020204020204" pitchFamily="34" charset="-122"/>
                <a:ea typeface="微软雅黑" panose="020B0503020204020204" pitchFamily="34" charset="-122"/>
              </a:rPr>
              <a:t>信息系统</a:t>
            </a:r>
            <a:r>
              <a:rPr lang="zh-CN" altLang="en-US" sz="1400" dirty="0">
                <a:solidFill>
                  <a:schemeClr val="tx1"/>
                </a:solidFill>
                <a:latin typeface="微软雅黑" panose="020B0503020204020204" pitchFamily="34" charset="-122"/>
                <a:ea typeface="微软雅黑" panose="020B0503020204020204" pitchFamily="34" charset="-122"/>
              </a:rPr>
              <a:t>再细分为</a:t>
            </a:r>
            <a:r>
              <a:rPr lang="zh-CN" altLang="en-US" sz="1400" dirty="0">
                <a:solidFill>
                  <a:srgbClr val="FF0000"/>
                </a:solidFill>
                <a:latin typeface="微软雅黑" panose="020B0503020204020204" pitchFamily="34" charset="-122"/>
                <a:ea typeface="微软雅黑" panose="020B0503020204020204" pitchFamily="34" charset="-122"/>
              </a:rPr>
              <a:t>工业控制系统、物联网、大数据、移动互联以及云计算平台</a:t>
            </a:r>
            <a:r>
              <a:rPr lang="zh-CN" altLang="en-US" sz="1400" dirty="0">
                <a:solidFill>
                  <a:schemeClr val="tx1"/>
                </a:solidFill>
                <a:latin typeface="微软雅黑" panose="020B0503020204020204" pitchFamily="34" charset="-122"/>
                <a:ea typeface="微软雅黑" panose="020B0503020204020204" pitchFamily="34" charset="-122"/>
              </a:rPr>
              <a:t>。</a:t>
            </a:r>
          </a:p>
        </p:txBody>
      </p:sp>
      <p:sp>
        <p:nvSpPr>
          <p:cNvPr id="13" name="矩形 12">
            <a:extLst>
              <a:ext uri="{FF2B5EF4-FFF2-40B4-BE49-F238E27FC236}">
                <a16:creationId xmlns:a16="http://schemas.microsoft.com/office/drawing/2014/main" id="{E9CF81B9-7EB5-4F46-BB77-A0C0F420D438}"/>
              </a:ext>
            </a:extLst>
          </p:cNvPr>
          <p:cNvSpPr/>
          <p:nvPr/>
        </p:nvSpPr>
        <p:spPr>
          <a:xfrm>
            <a:off x="5079999" y="2991007"/>
            <a:ext cx="3981206" cy="1200329"/>
          </a:xfrm>
          <a:prstGeom prst="rect">
            <a:avLst/>
          </a:prstGeom>
          <a:solidFill>
            <a:schemeClr val="accent6">
              <a:lumMod val="40000"/>
              <a:lumOff val="60000"/>
            </a:schemeClr>
          </a:solidFill>
        </p:spPr>
        <p:txBody>
          <a:bodyPr wrap="square">
            <a:spAutoFit/>
          </a:bodyPr>
          <a:lstStyle/>
          <a:p>
            <a:r>
              <a:rPr lang="zh-CN" altLang="en-US" sz="1200" b="1" dirty="0"/>
              <a:t>基础信息网络</a:t>
            </a:r>
          </a:p>
          <a:p>
            <a:r>
              <a:rPr lang="zh-CN" altLang="en-US" sz="1200" dirty="0"/>
              <a:t>对于电信网、广播电视传输网、互联网等基础信息网络，应分别依据服务类型、服务地域和安全责任主体等因素将其划分为不同的定级对象。</a:t>
            </a:r>
          </a:p>
          <a:p>
            <a:r>
              <a:rPr lang="zh-CN" altLang="en-US" sz="1200" dirty="0"/>
              <a:t>跨省全国性业务专网可作为一个整体对象定级，也可以分区域划分为若干个定级对象。</a:t>
            </a:r>
          </a:p>
        </p:txBody>
      </p:sp>
      <p:sp>
        <p:nvSpPr>
          <p:cNvPr id="16" name="矩形 15">
            <a:extLst>
              <a:ext uri="{FF2B5EF4-FFF2-40B4-BE49-F238E27FC236}">
                <a16:creationId xmlns:a16="http://schemas.microsoft.com/office/drawing/2014/main" id="{7C931DE5-5A23-4A10-9F1C-54B16EC7E6C6}"/>
              </a:ext>
            </a:extLst>
          </p:cNvPr>
          <p:cNvSpPr/>
          <p:nvPr/>
        </p:nvSpPr>
        <p:spPr>
          <a:xfrm>
            <a:off x="147808" y="2991007"/>
            <a:ext cx="4701283" cy="1384995"/>
          </a:xfrm>
          <a:prstGeom prst="rect">
            <a:avLst/>
          </a:prstGeom>
          <a:solidFill>
            <a:schemeClr val="accent6">
              <a:lumMod val="40000"/>
              <a:lumOff val="6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工业控制系统</a:t>
            </a:r>
          </a:p>
          <a:p>
            <a:r>
              <a:rPr lang="zh-CN" altLang="en-US" sz="1200" dirty="0"/>
              <a:t>工业控制系统主要由生产管理层、现场设备层、现场控制层和过程监控层构成，其中：生产管理层的定级对象确定原则见</a:t>
            </a:r>
            <a:r>
              <a:rPr lang="en-US" altLang="zh-CN" sz="1200" dirty="0"/>
              <a:t>(</a:t>
            </a:r>
            <a:r>
              <a:rPr lang="zh-CN" altLang="en-US" sz="1200" dirty="0"/>
              <a:t>其他信息系统</a:t>
            </a:r>
            <a:r>
              <a:rPr lang="en-US" altLang="zh-CN" sz="1200" dirty="0"/>
              <a:t>)</a:t>
            </a:r>
            <a:r>
              <a:rPr lang="zh-CN" altLang="en-US" sz="1200" dirty="0"/>
              <a:t>。设备层、现场控制层和过程监控层应作为一个整体对象定级，各层次要素不单独定级。</a:t>
            </a:r>
            <a:endParaRPr lang="en-US" altLang="zh-CN" sz="1200" dirty="0"/>
          </a:p>
          <a:p>
            <a:r>
              <a:rPr lang="zh-CN" altLang="en-US" sz="1200" dirty="0"/>
              <a:t>对于大型工业控制系统，可以根据系统功能、控制对象和生产厂商等因素划分为多个定级对象。</a:t>
            </a:r>
          </a:p>
        </p:txBody>
      </p:sp>
      <p:sp>
        <p:nvSpPr>
          <p:cNvPr id="17" name="矩形 16">
            <a:extLst>
              <a:ext uri="{FF2B5EF4-FFF2-40B4-BE49-F238E27FC236}">
                <a16:creationId xmlns:a16="http://schemas.microsoft.com/office/drawing/2014/main" id="{7481AFB7-4152-473E-BD48-50D014535942}"/>
              </a:ext>
            </a:extLst>
          </p:cNvPr>
          <p:cNvSpPr/>
          <p:nvPr/>
        </p:nvSpPr>
        <p:spPr>
          <a:xfrm>
            <a:off x="5079999" y="1496327"/>
            <a:ext cx="3981205" cy="1200329"/>
          </a:xfrm>
          <a:prstGeom prst="rect">
            <a:avLst/>
          </a:prstGeom>
          <a:solidFill>
            <a:schemeClr val="accent6">
              <a:lumMod val="40000"/>
              <a:lumOff val="6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云计算平台</a:t>
            </a:r>
          </a:p>
          <a:p>
            <a:r>
              <a:rPr lang="zh-CN" altLang="en-US" sz="1200" dirty="0"/>
              <a:t>在云计算环境中，应将云服务方侧的云计算平台单独作为定级对象定级， 云租户侧的等级保护对象也应作为单独的定级对象定级。</a:t>
            </a:r>
          </a:p>
          <a:p>
            <a:r>
              <a:rPr lang="zh-CN" altLang="en-US" sz="1200" dirty="0"/>
              <a:t>对于大型云计算平台，应将云计算基础设施和有关辅助服务系统划分为不同的定级对象。</a:t>
            </a:r>
          </a:p>
        </p:txBody>
      </p:sp>
      <p:sp>
        <p:nvSpPr>
          <p:cNvPr id="18" name="矩形 17">
            <a:extLst>
              <a:ext uri="{FF2B5EF4-FFF2-40B4-BE49-F238E27FC236}">
                <a16:creationId xmlns:a16="http://schemas.microsoft.com/office/drawing/2014/main" id="{C58FE37A-9A11-46A3-95E3-7FF953A4B50B}"/>
              </a:ext>
            </a:extLst>
          </p:cNvPr>
          <p:cNvSpPr/>
          <p:nvPr/>
        </p:nvSpPr>
        <p:spPr>
          <a:xfrm>
            <a:off x="147808" y="4485634"/>
            <a:ext cx="4701283" cy="646331"/>
          </a:xfrm>
          <a:prstGeom prst="rect">
            <a:avLst/>
          </a:prstGeom>
          <a:solidFill>
            <a:schemeClr val="accent6">
              <a:lumMod val="40000"/>
              <a:lumOff val="6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物联网</a:t>
            </a:r>
          </a:p>
          <a:p>
            <a:r>
              <a:rPr lang="zh-CN" altLang="en-US" sz="1200" dirty="0"/>
              <a:t>物联网应作为一个整体对象定级，主要包括感知层、网络传输层和处理应用层等要素。</a:t>
            </a:r>
          </a:p>
        </p:txBody>
      </p:sp>
      <p:sp>
        <p:nvSpPr>
          <p:cNvPr id="19" name="矩形 18">
            <a:extLst>
              <a:ext uri="{FF2B5EF4-FFF2-40B4-BE49-F238E27FC236}">
                <a16:creationId xmlns:a16="http://schemas.microsoft.com/office/drawing/2014/main" id="{A3478353-F1D2-4805-A34F-007B151F6C0A}"/>
              </a:ext>
            </a:extLst>
          </p:cNvPr>
          <p:cNvSpPr/>
          <p:nvPr/>
        </p:nvSpPr>
        <p:spPr>
          <a:xfrm>
            <a:off x="147808" y="5281968"/>
            <a:ext cx="4701283" cy="646331"/>
          </a:xfrm>
          <a:prstGeom prst="rect">
            <a:avLst/>
          </a:prstGeom>
          <a:solidFill>
            <a:schemeClr val="accent6">
              <a:lumMod val="40000"/>
              <a:lumOff val="6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采用移动互联技术的信息系统</a:t>
            </a:r>
          </a:p>
          <a:p>
            <a:r>
              <a:rPr lang="zh-CN" altLang="en-US" sz="1200" dirty="0"/>
              <a:t>采用移动互联技术的等级保护对象应作为一个整体对象定级，主要包括移动终端、移动应用、无线网络以及相关应用系统等。</a:t>
            </a:r>
          </a:p>
        </p:txBody>
      </p:sp>
      <p:sp>
        <p:nvSpPr>
          <p:cNvPr id="20" name="矩形 19">
            <a:extLst>
              <a:ext uri="{FF2B5EF4-FFF2-40B4-BE49-F238E27FC236}">
                <a16:creationId xmlns:a16="http://schemas.microsoft.com/office/drawing/2014/main" id="{2B285AE7-61C4-4610-83D9-4A4464FD6108}"/>
              </a:ext>
            </a:extLst>
          </p:cNvPr>
          <p:cNvSpPr/>
          <p:nvPr/>
        </p:nvSpPr>
        <p:spPr>
          <a:xfrm>
            <a:off x="147808" y="6078302"/>
            <a:ext cx="4701283" cy="646331"/>
          </a:xfrm>
          <a:prstGeom prst="rect">
            <a:avLst/>
          </a:prstGeom>
          <a:solidFill>
            <a:schemeClr val="accent6">
              <a:lumMod val="40000"/>
              <a:lumOff val="60000"/>
            </a:schemeClr>
          </a:solidFill>
        </p:spPr>
        <p:txBody>
          <a:bodyPr wrap="square">
            <a:spAutoFit/>
          </a:bodyPr>
          <a:lstStyle/>
          <a:p>
            <a:r>
              <a:rPr lang="zh-CN" altLang="en-US" sz="1200" b="1" dirty="0">
                <a:latin typeface="微软雅黑" panose="020B0503020204020204" pitchFamily="34" charset="-122"/>
                <a:ea typeface="微软雅黑" panose="020B0503020204020204" pitchFamily="34" charset="-122"/>
              </a:rPr>
              <a:t>大数据</a:t>
            </a:r>
          </a:p>
          <a:p>
            <a:r>
              <a:rPr lang="zh-CN" altLang="en-US" sz="1200" dirty="0"/>
              <a:t>应将具有统一安全责任单位的大数据作为一个整体对象定级， 或将其与责任主体相同的相关支撑平台统一定级。</a:t>
            </a:r>
          </a:p>
        </p:txBody>
      </p:sp>
      <p:sp>
        <p:nvSpPr>
          <p:cNvPr id="21" name="矩形 20">
            <a:extLst>
              <a:ext uri="{FF2B5EF4-FFF2-40B4-BE49-F238E27FC236}">
                <a16:creationId xmlns:a16="http://schemas.microsoft.com/office/drawing/2014/main" id="{9E9780B1-E00C-485F-A644-9F91C5878F72}"/>
              </a:ext>
            </a:extLst>
          </p:cNvPr>
          <p:cNvSpPr/>
          <p:nvPr/>
        </p:nvSpPr>
        <p:spPr>
          <a:xfrm>
            <a:off x="5079999" y="4416309"/>
            <a:ext cx="3981206" cy="2308324"/>
          </a:xfrm>
          <a:prstGeom prst="rect">
            <a:avLst/>
          </a:prstGeom>
          <a:solidFill>
            <a:schemeClr val="accent6">
              <a:lumMod val="40000"/>
              <a:lumOff val="60000"/>
            </a:schemeClr>
          </a:solidFill>
        </p:spPr>
        <p:txBody>
          <a:bodyPr wrap="square">
            <a:spAutoFit/>
          </a:bodyPr>
          <a:lstStyle/>
          <a:p>
            <a:r>
              <a:rPr lang="zh-CN" altLang="en-US" sz="1200" b="1" dirty="0"/>
              <a:t>其他信息系统</a:t>
            </a:r>
          </a:p>
          <a:p>
            <a:r>
              <a:rPr lang="zh-CN" altLang="en-US" sz="1200" dirty="0"/>
              <a:t>作为定级对象的其他信息系统应具有如下基本特征：</a:t>
            </a:r>
          </a:p>
          <a:p>
            <a:r>
              <a:rPr lang="en-US" altLang="zh-CN" sz="1200" dirty="0"/>
              <a:t>a) </a:t>
            </a:r>
            <a:r>
              <a:rPr lang="zh-CN" altLang="en-US" sz="1200" b="1" dirty="0">
                <a:solidFill>
                  <a:srgbClr val="FF0000"/>
                </a:solidFill>
              </a:rPr>
              <a:t>具有确定的主要安全责任单位</a:t>
            </a:r>
            <a:r>
              <a:rPr lang="zh-CN" altLang="en-US" sz="1200" dirty="0"/>
              <a:t>。作为定级对象的信息系统应能够明确其主要安全责任单位；</a:t>
            </a:r>
          </a:p>
          <a:p>
            <a:r>
              <a:rPr lang="en-US" altLang="zh-CN" sz="1200" dirty="0"/>
              <a:t>b) </a:t>
            </a:r>
            <a:r>
              <a:rPr lang="zh-CN" altLang="en-US" sz="1200" b="1" dirty="0">
                <a:solidFill>
                  <a:srgbClr val="FF0000"/>
                </a:solidFill>
              </a:rPr>
              <a:t>承载相对独立的业务应用。 </a:t>
            </a:r>
            <a:r>
              <a:rPr lang="zh-CN" altLang="en-US" sz="1200" dirty="0"/>
              <a:t>作为定级对象的信息系统应承载相对独立的业务应用， 完成不同业务目标或者支撑不同单位或不同部门职能的多个信息系统应划分为不同的定级对象；</a:t>
            </a:r>
          </a:p>
          <a:p>
            <a:r>
              <a:rPr lang="en-US" altLang="zh-CN" sz="1200" dirty="0"/>
              <a:t>c) </a:t>
            </a:r>
            <a:r>
              <a:rPr lang="zh-CN" altLang="en-US" sz="1200" b="1" dirty="0">
                <a:solidFill>
                  <a:srgbClr val="FF0000"/>
                </a:solidFill>
              </a:rPr>
              <a:t>具有信息系统的基本要素。 </a:t>
            </a:r>
            <a:r>
              <a:rPr lang="zh-CN" altLang="en-US" sz="1200" dirty="0"/>
              <a:t>作为定级对象的信息系统应该是由相关的和配套的设备、 设施按照一定的应用目标和规则组合而成的多资源集合，单一设备（如服务器、终端、网络设备等）不单独定级。</a:t>
            </a:r>
          </a:p>
        </p:txBody>
      </p:sp>
    </p:spTree>
    <p:extLst>
      <p:ext uri="{BB962C8B-B14F-4D97-AF65-F5344CB8AC3E}">
        <p14:creationId xmlns:p14="http://schemas.microsoft.com/office/powerpoint/2010/main" val="22664282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圆角 55">
            <a:extLst>
              <a:ext uri="{FF2B5EF4-FFF2-40B4-BE49-F238E27FC236}">
                <a16:creationId xmlns:a16="http://schemas.microsoft.com/office/drawing/2014/main" id="{1EC44435-93AB-4413-9309-0CB8122FCCC1}"/>
              </a:ext>
            </a:extLst>
          </p:cNvPr>
          <p:cNvSpPr/>
          <p:nvPr/>
        </p:nvSpPr>
        <p:spPr>
          <a:xfrm>
            <a:off x="562652" y="1403550"/>
            <a:ext cx="8156475" cy="526652"/>
          </a:xfrm>
          <a:prstGeom prst="roundRect">
            <a:avLst>
              <a:gd name="adj" fmla="val 10606"/>
            </a:avLst>
          </a:prstGeom>
          <a:noFill/>
          <a:ln w="19050" cap="flat" cmpd="sng" algn="ctr">
            <a:solidFill>
              <a:srgbClr val="5B9BD5">
                <a:shade val="50000"/>
              </a:srgbClr>
            </a:solidFill>
            <a:prstDash val="lgDash"/>
            <a:miter lim="800000"/>
          </a:ln>
          <a:effectLst/>
        </p:spPr>
        <p:txBody>
          <a:bodyPr rtlCol="0" anchor="ctr"/>
          <a:lstStyle/>
          <a:p>
            <a:pPr marL="285750" marR="0" lvl="0" indent="-285750" algn="just" defTabSz="914400" eaLnBrk="0" fontAlgn="auto" latinLnBrk="0" hangingPunct="0">
              <a:lnSpc>
                <a:spcPct val="150000"/>
              </a:lnSpc>
              <a:spcBef>
                <a:spcPts val="0"/>
              </a:spcBef>
              <a:spcAft>
                <a:spcPts val="600"/>
              </a:spcAft>
              <a:buClrTx/>
              <a:buSzTx/>
              <a:buFont typeface="Wingdings" panose="05000000000000000000" pitchFamily="2" charset="2"/>
              <a:buChar char="p"/>
              <a:tabLst/>
              <a:defRPr/>
            </a:pPr>
            <a:r>
              <a:rPr kumimoji="0" lang="zh-CN" altLang="en-US" sz="18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安全控制域划分上有较大变化，原有十个安全域整合为八个</a:t>
            </a:r>
          </a:p>
        </p:txBody>
      </p:sp>
      <p:grpSp>
        <p:nvGrpSpPr>
          <p:cNvPr id="57" name="组合 56">
            <a:extLst>
              <a:ext uri="{FF2B5EF4-FFF2-40B4-BE49-F238E27FC236}">
                <a16:creationId xmlns:a16="http://schemas.microsoft.com/office/drawing/2014/main" id="{8BB9E057-F6EB-46EF-A05D-48AD2D91493A}"/>
              </a:ext>
            </a:extLst>
          </p:cNvPr>
          <p:cNvGrpSpPr/>
          <p:nvPr/>
        </p:nvGrpSpPr>
        <p:grpSpPr>
          <a:xfrm>
            <a:off x="1083398" y="2818615"/>
            <a:ext cx="7032625" cy="3540145"/>
            <a:chOff x="2063750" y="2724150"/>
            <a:chExt cx="5667375" cy="2987695"/>
          </a:xfrm>
        </p:grpSpPr>
        <p:sp>
          <p:nvSpPr>
            <p:cNvPr id="58" name="矩形 57">
              <a:extLst>
                <a:ext uri="{FF2B5EF4-FFF2-40B4-BE49-F238E27FC236}">
                  <a16:creationId xmlns:a16="http://schemas.microsoft.com/office/drawing/2014/main" id="{056FF8C6-036E-4144-B1C3-AC38FF4752B7}"/>
                </a:ext>
              </a:extLst>
            </p:cNvPr>
            <p:cNvSpPr/>
            <p:nvPr/>
          </p:nvSpPr>
          <p:spPr>
            <a:xfrm>
              <a:off x="2063750" y="2724150"/>
              <a:ext cx="1933575" cy="278321"/>
            </a:xfrm>
            <a:prstGeom prst="rect">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物理安全</a:t>
              </a:r>
            </a:p>
          </p:txBody>
        </p:sp>
        <p:sp>
          <p:nvSpPr>
            <p:cNvPr id="59" name="矩形 58">
              <a:extLst>
                <a:ext uri="{FF2B5EF4-FFF2-40B4-BE49-F238E27FC236}">
                  <a16:creationId xmlns:a16="http://schemas.microsoft.com/office/drawing/2014/main" id="{A689B69C-BC0F-4408-B955-5C22348205D8}"/>
                </a:ext>
              </a:extLst>
            </p:cNvPr>
            <p:cNvSpPr/>
            <p:nvPr/>
          </p:nvSpPr>
          <p:spPr>
            <a:xfrm>
              <a:off x="2063750" y="3025192"/>
              <a:ext cx="1933575" cy="278321"/>
            </a:xfrm>
            <a:prstGeom prst="rect">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网络安全</a:t>
              </a:r>
            </a:p>
          </p:txBody>
        </p:sp>
        <p:sp>
          <p:nvSpPr>
            <p:cNvPr id="60" name="矩形 59">
              <a:extLst>
                <a:ext uri="{FF2B5EF4-FFF2-40B4-BE49-F238E27FC236}">
                  <a16:creationId xmlns:a16="http://schemas.microsoft.com/office/drawing/2014/main" id="{88BD9BA0-2582-40FC-AF7F-64EC1F12AB0B}"/>
                </a:ext>
              </a:extLst>
            </p:cNvPr>
            <p:cNvSpPr/>
            <p:nvPr/>
          </p:nvSpPr>
          <p:spPr>
            <a:xfrm>
              <a:off x="2063750" y="3326234"/>
              <a:ext cx="1933575" cy="278321"/>
            </a:xfrm>
            <a:prstGeom prst="rect">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主机安全</a:t>
              </a:r>
            </a:p>
          </p:txBody>
        </p:sp>
        <p:sp>
          <p:nvSpPr>
            <p:cNvPr id="61" name="矩形 60">
              <a:extLst>
                <a:ext uri="{FF2B5EF4-FFF2-40B4-BE49-F238E27FC236}">
                  <a16:creationId xmlns:a16="http://schemas.microsoft.com/office/drawing/2014/main" id="{5BC15AD7-A227-432B-AA3D-C9D27A1D5A9F}"/>
                </a:ext>
              </a:extLst>
            </p:cNvPr>
            <p:cNvSpPr/>
            <p:nvPr/>
          </p:nvSpPr>
          <p:spPr>
            <a:xfrm>
              <a:off x="2063750" y="3627276"/>
              <a:ext cx="1933575" cy="278321"/>
            </a:xfrm>
            <a:prstGeom prst="rect">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应用安全</a:t>
              </a:r>
            </a:p>
          </p:txBody>
        </p:sp>
        <p:sp>
          <p:nvSpPr>
            <p:cNvPr id="62" name="矩形 61">
              <a:extLst>
                <a:ext uri="{FF2B5EF4-FFF2-40B4-BE49-F238E27FC236}">
                  <a16:creationId xmlns:a16="http://schemas.microsoft.com/office/drawing/2014/main" id="{92195E67-5AEF-4614-9383-8E3A266B7E4F}"/>
                </a:ext>
              </a:extLst>
            </p:cNvPr>
            <p:cNvSpPr/>
            <p:nvPr/>
          </p:nvSpPr>
          <p:spPr>
            <a:xfrm>
              <a:off x="2063750" y="3928318"/>
              <a:ext cx="1933575" cy="278321"/>
            </a:xfrm>
            <a:prstGeom prst="rect">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数据安全</a:t>
              </a:r>
            </a:p>
          </p:txBody>
        </p:sp>
        <p:sp>
          <p:nvSpPr>
            <p:cNvPr id="63" name="矩形 62">
              <a:extLst>
                <a:ext uri="{FF2B5EF4-FFF2-40B4-BE49-F238E27FC236}">
                  <a16:creationId xmlns:a16="http://schemas.microsoft.com/office/drawing/2014/main" id="{407E3A29-CFF4-4E69-86C5-61BAE7F99DE2}"/>
                </a:ext>
              </a:extLst>
            </p:cNvPr>
            <p:cNvSpPr/>
            <p:nvPr/>
          </p:nvSpPr>
          <p:spPr>
            <a:xfrm>
              <a:off x="2063750" y="4229360"/>
              <a:ext cx="1933575" cy="278321"/>
            </a:xfrm>
            <a:prstGeom prst="rect">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安全制度</a:t>
              </a:r>
            </a:p>
          </p:txBody>
        </p:sp>
        <p:sp>
          <p:nvSpPr>
            <p:cNvPr id="64" name="矩形 63">
              <a:extLst>
                <a:ext uri="{FF2B5EF4-FFF2-40B4-BE49-F238E27FC236}">
                  <a16:creationId xmlns:a16="http://schemas.microsoft.com/office/drawing/2014/main" id="{0666A5BD-A0B0-46F4-8A64-6839D29FB42C}"/>
                </a:ext>
              </a:extLst>
            </p:cNvPr>
            <p:cNvSpPr/>
            <p:nvPr/>
          </p:nvSpPr>
          <p:spPr>
            <a:xfrm>
              <a:off x="2063750" y="4530402"/>
              <a:ext cx="1933575" cy="278321"/>
            </a:xfrm>
            <a:prstGeom prst="rect">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安全管理机构</a:t>
              </a:r>
            </a:p>
          </p:txBody>
        </p:sp>
        <p:sp>
          <p:nvSpPr>
            <p:cNvPr id="65" name="矩形 64">
              <a:extLst>
                <a:ext uri="{FF2B5EF4-FFF2-40B4-BE49-F238E27FC236}">
                  <a16:creationId xmlns:a16="http://schemas.microsoft.com/office/drawing/2014/main" id="{131A6F5E-EE92-46F5-9FDE-61E2AA8E9C7F}"/>
                </a:ext>
              </a:extLst>
            </p:cNvPr>
            <p:cNvSpPr/>
            <p:nvPr/>
          </p:nvSpPr>
          <p:spPr>
            <a:xfrm>
              <a:off x="2063750" y="4831444"/>
              <a:ext cx="1933575" cy="278321"/>
            </a:xfrm>
            <a:prstGeom prst="rect">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人员安全管理</a:t>
              </a:r>
            </a:p>
          </p:txBody>
        </p:sp>
        <p:sp>
          <p:nvSpPr>
            <p:cNvPr id="66" name="矩形 65">
              <a:extLst>
                <a:ext uri="{FF2B5EF4-FFF2-40B4-BE49-F238E27FC236}">
                  <a16:creationId xmlns:a16="http://schemas.microsoft.com/office/drawing/2014/main" id="{2446E35F-A2E3-4C71-B602-17B1369A08FB}"/>
                </a:ext>
              </a:extLst>
            </p:cNvPr>
            <p:cNvSpPr/>
            <p:nvPr/>
          </p:nvSpPr>
          <p:spPr>
            <a:xfrm>
              <a:off x="2063750" y="5132486"/>
              <a:ext cx="1933575" cy="278321"/>
            </a:xfrm>
            <a:prstGeom prst="rect">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系统建设管理</a:t>
              </a:r>
            </a:p>
          </p:txBody>
        </p:sp>
        <p:sp>
          <p:nvSpPr>
            <p:cNvPr id="67" name="矩形 66">
              <a:extLst>
                <a:ext uri="{FF2B5EF4-FFF2-40B4-BE49-F238E27FC236}">
                  <a16:creationId xmlns:a16="http://schemas.microsoft.com/office/drawing/2014/main" id="{1767EE2B-DA34-4C68-953B-189F718961C5}"/>
                </a:ext>
              </a:extLst>
            </p:cNvPr>
            <p:cNvSpPr/>
            <p:nvPr/>
          </p:nvSpPr>
          <p:spPr>
            <a:xfrm>
              <a:off x="2063750" y="5433524"/>
              <a:ext cx="1933575" cy="278321"/>
            </a:xfrm>
            <a:prstGeom prst="rect">
              <a:avLst/>
            </a:prstGeom>
            <a:solidFill>
              <a:srgbClr val="FFC000"/>
            </a:solidFill>
            <a:ln w="12700" cap="flat" cmpd="sng" algn="ctr">
              <a:solidFill>
                <a:srgbClr val="FFC000">
                  <a:shade val="50000"/>
                </a:srgbClr>
              </a:solidFill>
              <a:prstDash val="solid"/>
              <a:miter lim="800000"/>
            </a:ln>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系统运维管理</a:t>
              </a:r>
            </a:p>
          </p:txBody>
        </p:sp>
        <p:sp>
          <p:nvSpPr>
            <p:cNvPr id="68" name="矩形 67">
              <a:extLst>
                <a:ext uri="{FF2B5EF4-FFF2-40B4-BE49-F238E27FC236}">
                  <a16:creationId xmlns:a16="http://schemas.microsoft.com/office/drawing/2014/main" id="{6493DD42-BECF-438D-BA5E-78AC6897B724}"/>
                </a:ext>
              </a:extLst>
            </p:cNvPr>
            <p:cNvSpPr/>
            <p:nvPr/>
          </p:nvSpPr>
          <p:spPr>
            <a:xfrm>
              <a:off x="5797550" y="2724150"/>
              <a:ext cx="1933575" cy="278321"/>
            </a:xfrm>
            <a:prstGeom prst="rect">
              <a:avLst/>
            </a:prstGeom>
            <a:solidFill>
              <a:srgbClr val="70AD47">
                <a:lumMod val="60000"/>
                <a:lumOff val="40000"/>
              </a:srgbClr>
            </a:solidFill>
            <a:ln w="12700" cap="flat" cmpd="sng" algn="ctr">
              <a:solidFill>
                <a:srgbClr val="FFC000">
                  <a:shade val="50000"/>
                </a:srgbClr>
              </a:solidFill>
              <a:prstDash val="solid"/>
              <a:miter lim="800000"/>
            </a:ln>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物理和环境安全</a:t>
              </a:r>
            </a:p>
          </p:txBody>
        </p:sp>
        <p:sp>
          <p:nvSpPr>
            <p:cNvPr id="69" name="矩形 68">
              <a:extLst>
                <a:ext uri="{FF2B5EF4-FFF2-40B4-BE49-F238E27FC236}">
                  <a16:creationId xmlns:a16="http://schemas.microsoft.com/office/drawing/2014/main" id="{862B1B0F-DA4F-4AA7-85BE-50A412C00675}"/>
                </a:ext>
              </a:extLst>
            </p:cNvPr>
            <p:cNvSpPr/>
            <p:nvPr/>
          </p:nvSpPr>
          <p:spPr>
            <a:xfrm>
              <a:off x="5797550" y="3025192"/>
              <a:ext cx="1933575" cy="278321"/>
            </a:xfrm>
            <a:prstGeom prst="rect">
              <a:avLst/>
            </a:prstGeom>
            <a:solidFill>
              <a:srgbClr val="70AD47">
                <a:lumMod val="60000"/>
                <a:lumOff val="40000"/>
              </a:srgbClr>
            </a:solidFill>
            <a:ln w="12700" cap="flat" cmpd="sng" algn="ctr">
              <a:solidFill>
                <a:srgbClr val="FFC000">
                  <a:shade val="50000"/>
                </a:srgbClr>
              </a:solidFill>
              <a:prstDash val="solid"/>
              <a:miter lim="800000"/>
            </a:ln>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网络和通信安全</a:t>
              </a:r>
            </a:p>
          </p:txBody>
        </p:sp>
        <p:sp>
          <p:nvSpPr>
            <p:cNvPr id="70" name="矩形 69">
              <a:extLst>
                <a:ext uri="{FF2B5EF4-FFF2-40B4-BE49-F238E27FC236}">
                  <a16:creationId xmlns:a16="http://schemas.microsoft.com/office/drawing/2014/main" id="{D04FB748-49E9-4E30-8C2C-0906FF27F7EE}"/>
                </a:ext>
              </a:extLst>
            </p:cNvPr>
            <p:cNvSpPr/>
            <p:nvPr/>
          </p:nvSpPr>
          <p:spPr>
            <a:xfrm>
              <a:off x="5797550" y="3326234"/>
              <a:ext cx="1933575" cy="278321"/>
            </a:xfrm>
            <a:prstGeom prst="rect">
              <a:avLst/>
            </a:prstGeom>
            <a:solidFill>
              <a:srgbClr val="70AD47">
                <a:lumMod val="60000"/>
                <a:lumOff val="40000"/>
              </a:srgbClr>
            </a:solidFill>
            <a:ln w="12700" cap="flat" cmpd="sng" algn="ctr">
              <a:solidFill>
                <a:srgbClr val="FFC000">
                  <a:shade val="50000"/>
                </a:srgbClr>
              </a:solidFill>
              <a:prstDash val="solid"/>
              <a:miter lim="800000"/>
            </a:ln>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设备和计算安全</a:t>
              </a:r>
            </a:p>
          </p:txBody>
        </p:sp>
        <p:sp>
          <p:nvSpPr>
            <p:cNvPr id="71" name="矩形 70">
              <a:extLst>
                <a:ext uri="{FF2B5EF4-FFF2-40B4-BE49-F238E27FC236}">
                  <a16:creationId xmlns:a16="http://schemas.microsoft.com/office/drawing/2014/main" id="{F13BC224-C58B-47EC-B7EC-843123185F51}"/>
                </a:ext>
              </a:extLst>
            </p:cNvPr>
            <p:cNvSpPr/>
            <p:nvPr/>
          </p:nvSpPr>
          <p:spPr>
            <a:xfrm>
              <a:off x="5797550" y="3627276"/>
              <a:ext cx="1933575" cy="579362"/>
            </a:xfrm>
            <a:prstGeom prst="rect">
              <a:avLst/>
            </a:prstGeom>
            <a:solidFill>
              <a:srgbClr val="70AD47">
                <a:lumMod val="60000"/>
                <a:lumOff val="40000"/>
              </a:srgbClr>
            </a:solidFill>
            <a:ln w="12700" cap="flat" cmpd="sng" algn="ctr">
              <a:solidFill>
                <a:srgbClr val="FFC000">
                  <a:shade val="50000"/>
                </a:srgbClr>
              </a:solidFill>
              <a:prstDash val="solid"/>
              <a:miter lim="800000"/>
            </a:ln>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应用和数据安全</a:t>
              </a:r>
            </a:p>
          </p:txBody>
        </p:sp>
        <p:sp>
          <p:nvSpPr>
            <p:cNvPr id="72" name="矩形 71">
              <a:extLst>
                <a:ext uri="{FF2B5EF4-FFF2-40B4-BE49-F238E27FC236}">
                  <a16:creationId xmlns:a16="http://schemas.microsoft.com/office/drawing/2014/main" id="{BE9F6B3F-2CBA-47D6-8A3E-EC03194D4D33}"/>
                </a:ext>
              </a:extLst>
            </p:cNvPr>
            <p:cNvSpPr/>
            <p:nvPr/>
          </p:nvSpPr>
          <p:spPr>
            <a:xfrm>
              <a:off x="5797550" y="4229359"/>
              <a:ext cx="1933575" cy="278321"/>
            </a:xfrm>
            <a:prstGeom prst="rect">
              <a:avLst/>
            </a:prstGeom>
            <a:solidFill>
              <a:srgbClr val="70AD47">
                <a:lumMod val="60000"/>
                <a:lumOff val="40000"/>
              </a:srgbClr>
            </a:solidFill>
            <a:ln w="12700" cap="flat" cmpd="sng" algn="ctr">
              <a:solidFill>
                <a:srgbClr val="FFC000">
                  <a:shade val="50000"/>
                </a:srgbClr>
              </a:solidFill>
              <a:prstDash val="solid"/>
              <a:miter lim="800000"/>
            </a:ln>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安全策略和管理制度</a:t>
              </a:r>
            </a:p>
          </p:txBody>
        </p:sp>
        <p:sp>
          <p:nvSpPr>
            <p:cNvPr id="73" name="矩形 72">
              <a:extLst>
                <a:ext uri="{FF2B5EF4-FFF2-40B4-BE49-F238E27FC236}">
                  <a16:creationId xmlns:a16="http://schemas.microsoft.com/office/drawing/2014/main" id="{8CE7D866-F376-4C9D-BD16-1BFEE0C55564}"/>
                </a:ext>
              </a:extLst>
            </p:cNvPr>
            <p:cNvSpPr/>
            <p:nvPr/>
          </p:nvSpPr>
          <p:spPr>
            <a:xfrm>
              <a:off x="5797550" y="4530401"/>
              <a:ext cx="1933575" cy="579362"/>
            </a:xfrm>
            <a:prstGeom prst="rect">
              <a:avLst/>
            </a:prstGeom>
            <a:solidFill>
              <a:srgbClr val="70AD47">
                <a:lumMod val="60000"/>
                <a:lumOff val="40000"/>
              </a:srgbClr>
            </a:solidFill>
            <a:ln w="12700" cap="flat" cmpd="sng" algn="ctr">
              <a:solidFill>
                <a:srgbClr val="FFC000">
                  <a:shade val="50000"/>
                </a:srgbClr>
              </a:solidFill>
              <a:prstDash val="solid"/>
              <a:miter lim="800000"/>
            </a:ln>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安全管理机构和人员</a:t>
              </a:r>
            </a:p>
          </p:txBody>
        </p:sp>
        <p:sp>
          <p:nvSpPr>
            <p:cNvPr id="74" name="矩形 73">
              <a:extLst>
                <a:ext uri="{FF2B5EF4-FFF2-40B4-BE49-F238E27FC236}">
                  <a16:creationId xmlns:a16="http://schemas.microsoft.com/office/drawing/2014/main" id="{FF35F56F-81D3-45FA-BDA8-91986F1F06F0}"/>
                </a:ext>
              </a:extLst>
            </p:cNvPr>
            <p:cNvSpPr/>
            <p:nvPr/>
          </p:nvSpPr>
          <p:spPr>
            <a:xfrm>
              <a:off x="5797550" y="5132484"/>
              <a:ext cx="1933575" cy="278321"/>
            </a:xfrm>
            <a:prstGeom prst="rect">
              <a:avLst/>
            </a:prstGeom>
            <a:solidFill>
              <a:srgbClr val="70AD47">
                <a:lumMod val="60000"/>
                <a:lumOff val="40000"/>
              </a:srgbClr>
            </a:solidFill>
            <a:ln w="12700" cap="flat" cmpd="sng" algn="ctr">
              <a:solidFill>
                <a:srgbClr val="FFC000">
                  <a:shade val="50000"/>
                </a:srgbClr>
              </a:solidFill>
              <a:prstDash val="solid"/>
              <a:miter lim="800000"/>
            </a:ln>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安全建设管理</a:t>
              </a:r>
            </a:p>
          </p:txBody>
        </p:sp>
        <p:sp>
          <p:nvSpPr>
            <p:cNvPr id="75" name="矩形 74">
              <a:extLst>
                <a:ext uri="{FF2B5EF4-FFF2-40B4-BE49-F238E27FC236}">
                  <a16:creationId xmlns:a16="http://schemas.microsoft.com/office/drawing/2014/main" id="{631572AB-28E1-437D-887F-0A9E9667B37E}"/>
                </a:ext>
              </a:extLst>
            </p:cNvPr>
            <p:cNvSpPr/>
            <p:nvPr/>
          </p:nvSpPr>
          <p:spPr>
            <a:xfrm>
              <a:off x="5797550" y="5433524"/>
              <a:ext cx="1933575" cy="278321"/>
            </a:xfrm>
            <a:prstGeom prst="rect">
              <a:avLst/>
            </a:prstGeom>
            <a:solidFill>
              <a:srgbClr val="70AD47">
                <a:lumMod val="60000"/>
                <a:lumOff val="40000"/>
              </a:srgbClr>
            </a:solidFill>
            <a:ln w="12700" cap="flat" cmpd="sng" algn="ctr">
              <a:solidFill>
                <a:srgbClr val="FFC000">
                  <a:shade val="50000"/>
                </a:srgbClr>
              </a:solidFill>
              <a:prstDash val="solid"/>
              <a:miter lim="800000"/>
            </a:ln>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安全系统运维</a:t>
              </a:r>
            </a:p>
          </p:txBody>
        </p:sp>
        <p:cxnSp>
          <p:nvCxnSpPr>
            <p:cNvPr id="76" name="直接箭头连接符 75">
              <a:extLst>
                <a:ext uri="{FF2B5EF4-FFF2-40B4-BE49-F238E27FC236}">
                  <a16:creationId xmlns:a16="http://schemas.microsoft.com/office/drawing/2014/main" id="{21D5FA41-E7A0-45F2-A9B4-F49C2A1ED793}"/>
                </a:ext>
              </a:extLst>
            </p:cNvPr>
            <p:cNvCxnSpPr>
              <a:stCxn id="58" idx="3"/>
              <a:endCxn id="68" idx="1"/>
            </p:cNvCxnSpPr>
            <p:nvPr/>
          </p:nvCxnSpPr>
          <p:spPr>
            <a:xfrm>
              <a:off x="3997325" y="2863311"/>
              <a:ext cx="1800225" cy="0"/>
            </a:xfrm>
            <a:prstGeom prst="straightConnector1">
              <a:avLst/>
            </a:prstGeom>
            <a:noFill/>
            <a:ln w="19050" cap="flat" cmpd="sng" algn="ctr">
              <a:solidFill>
                <a:srgbClr val="E7E6E6">
                  <a:lumMod val="50000"/>
                </a:srgbClr>
              </a:solidFill>
              <a:prstDash val="dash"/>
              <a:miter lim="800000"/>
              <a:tailEnd type="triangle"/>
            </a:ln>
            <a:effectLst/>
          </p:spPr>
        </p:cxnSp>
        <p:cxnSp>
          <p:nvCxnSpPr>
            <p:cNvPr id="77" name="直接箭头连接符 76">
              <a:extLst>
                <a:ext uri="{FF2B5EF4-FFF2-40B4-BE49-F238E27FC236}">
                  <a16:creationId xmlns:a16="http://schemas.microsoft.com/office/drawing/2014/main" id="{5F756296-B2EC-4140-9EAA-1E1F05CB3DA6}"/>
                </a:ext>
              </a:extLst>
            </p:cNvPr>
            <p:cNvCxnSpPr>
              <a:stCxn id="59" idx="3"/>
              <a:endCxn id="69" idx="1"/>
            </p:cNvCxnSpPr>
            <p:nvPr/>
          </p:nvCxnSpPr>
          <p:spPr>
            <a:xfrm>
              <a:off x="3997325" y="3164353"/>
              <a:ext cx="1800225" cy="0"/>
            </a:xfrm>
            <a:prstGeom prst="straightConnector1">
              <a:avLst/>
            </a:prstGeom>
            <a:noFill/>
            <a:ln w="19050" cap="flat" cmpd="sng" algn="ctr">
              <a:solidFill>
                <a:srgbClr val="E7E6E6">
                  <a:lumMod val="50000"/>
                </a:srgbClr>
              </a:solidFill>
              <a:prstDash val="dash"/>
              <a:miter lim="800000"/>
              <a:tailEnd type="triangle"/>
            </a:ln>
            <a:effectLst/>
          </p:spPr>
        </p:cxnSp>
        <p:cxnSp>
          <p:nvCxnSpPr>
            <p:cNvPr id="78" name="直接箭头连接符 77">
              <a:extLst>
                <a:ext uri="{FF2B5EF4-FFF2-40B4-BE49-F238E27FC236}">
                  <a16:creationId xmlns:a16="http://schemas.microsoft.com/office/drawing/2014/main" id="{5B43386A-7070-41D9-AF41-CAF921DB6AE0}"/>
                </a:ext>
              </a:extLst>
            </p:cNvPr>
            <p:cNvCxnSpPr>
              <a:stCxn id="60" idx="3"/>
              <a:endCxn id="70" idx="1"/>
            </p:cNvCxnSpPr>
            <p:nvPr/>
          </p:nvCxnSpPr>
          <p:spPr>
            <a:xfrm>
              <a:off x="3997325" y="3465395"/>
              <a:ext cx="1800225" cy="0"/>
            </a:xfrm>
            <a:prstGeom prst="straightConnector1">
              <a:avLst/>
            </a:prstGeom>
            <a:noFill/>
            <a:ln w="19050" cap="flat" cmpd="sng" algn="ctr">
              <a:solidFill>
                <a:srgbClr val="E7E6E6">
                  <a:lumMod val="50000"/>
                </a:srgbClr>
              </a:solidFill>
              <a:prstDash val="dash"/>
              <a:miter lim="800000"/>
              <a:tailEnd type="triangle"/>
            </a:ln>
            <a:effectLst/>
          </p:spPr>
        </p:cxnSp>
        <p:cxnSp>
          <p:nvCxnSpPr>
            <p:cNvPr id="79" name="直接箭头连接符 78">
              <a:extLst>
                <a:ext uri="{FF2B5EF4-FFF2-40B4-BE49-F238E27FC236}">
                  <a16:creationId xmlns:a16="http://schemas.microsoft.com/office/drawing/2014/main" id="{D377D6B4-944D-4965-8FDA-24EFC57ED4BD}"/>
                </a:ext>
              </a:extLst>
            </p:cNvPr>
            <p:cNvCxnSpPr>
              <a:stCxn id="61" idx="3"/>
              <a:endCxn id="71" idx="1"/>
            </p:cNvCxnSpPr>
            <p:nvPr/>
          </p:nvCxnSpPr>
          <p:spPr>
            <a:xfrm>
              <a:off x="3997325" y="3766437"/>
              <a:ext cx="1800225" cy="150520"/>
            </a:xfrm>
            <a:prstGeom prst="straightConnector1">
              <a:avLst/>
            </a:prstGeom>
            <a:noFill/>
            <a:ln w="19050" cap="flat" cmpd="sng" algn="ctr">
              <a:solidFill>
                <a:srgbClr val="E7E6E6">
                  <a:lumMod val="50000"/>
                </a:srgbClr>
              </a:solidFill>
              <a:prstDash val="dash"/>
              <a:miter lim="800000"/>
              <a:tailEnd type="triangle"/>
            </a:ln>
            <a:effectLst/>
          </p:spPr>
        </p:cxnSp>
        <p:cxnSp>
          <p:nvCxnSpPr>
            <p:cNvPr id="80" name="直接箭头连接符 79">
              <a:extLst>
                <a:ext uri="{FF2B5EF4-FFF2-40B4-BE49-F238E27FC236}">
                  <a16:creationId xmlns:a16="http://schemas.microsoft.com/office/drawing/2014/main" id="{ABCD9067-468B-4388-884B-BE84B6386B81}"/>
                </a:ext>
              </a:extLst>
            </p:cNvPr>
            <p:cNvCxnSpPr>
              <a:stCxn id="62" idx="3"/>
              <a:endCxn id="71" idx="1"/>
            </p:cNvCxnSpPr>
            <p:nvPr/>
          </p:nvCxnSpPr>
          <p:spPr>
            <a:xfrm flipV="1">
              <a:off x="3997325" y="3916957"/>
              <a:ext cx="1800225" cy="150522"/>
            </a:xfrm>
            <a:prstGeom prst="straightConnector1">
              <a:avLst/>
            </a:prstGeom>
            <a:noFill/>
            <a:ln w="19050" cap="flat" cmpd="sng" algn="ctr">
              <a:solidFill>
                <a:srgbClr val="E7E6E6">
                  <a:lumMod val="50000"/>
                </a:srgbClr>
              </a:solidFill>
              <a:prstDash val="dash"/>
              <a:miter lim="800000"/>
              <a:tailEnd type="triangle"/>
            </a:ln>
            <a:effectLst/>
          </p:spPr>
        </p:cxnSp>
        <p:cxnSp>
          <p:nvCxnSpPr>
            <p:cNvPr id="81" name="直接箭头连接符 80">
              <a:extLst>
                <a:ext uri="{FF2B5EF4-FFF2-40B4-BE49-F238E27FC236}">
                  <a16:creationId xmlns:a16="http://schemas.microsoft.com/office/drawing/2014/main" id="{E8FBD3BC-3B30-40A6-9D99-0081101A7CB5}"/>
                </a:ext>
              </a:extLst>
            </p:cNvPr>
            <p:cNvCxnSpPr>
              <a:stCxn id="63" idx="3"/>
              <a:endCxn id="72" idx="1"/>
            </p:cNvCxnSpPr>
            <p:nvPr/>
          </p:nvCxnSpPr>
          <p:spPr>
            <a:xfrm flipV="1">
              <a:off x="3997325" y="4368520"/>
              <a:ext cx="1800225" cy="1"/>
            </a:xfrm>
            <a:prstGeom prst="straightConnector1">
              <a:avLst/>
            </a:prstGeom>
            <a:noFill/>
            <a:ln w="19050" cap="flat" cmpd="sng" algn="ctr">
              <a:solidFill>
                <a:srgbClr val="E7E6E6">
                  <a:lumMod val="50000"/>
                </a:srgbClr>
              </a:solidFill>
              <a:prstDash val="dash"/>
              <a:miter lim="800000"/>
              <a:tailEnd type="triangle"/>
            </a:ln>
            <a:effectLst/>
          </p:spPr>
        </p:cxnSp>
        <p:cxnSp>
          <p:nvCxnSpPr>
            <p:cNvPr id="82" name="直接箭头连接符 81">
              <a:extLst>
                <a:ext uri="{FF2B5EF4-FFF2-40B4-BE49-F238E27FC236}">
                  <a16:creationId xmlns:a16="http://schemas.microsoft.com/office/drawing/2014/main" id="{235E4282-E999-428A-ADE8-CA5D31735963}"/>
                </a:ext>
              </a:extLst>
            </p:cNvPr>
            <p:cNvCxnSpPr>
              <a:stCxn id="64" idx="3"/>
              <a:endCxn id="73" idx="1"/>
            </p:cNvCxnSpPr>
            <p:nvPr/>
          </p:nvCxnSpPr>
          <p:spPr>
            <a:xfrm>
              <a:off x="3997325" y="4669563"/>
              <a:ext cx="1800225" cy="150519"/>
            </a:xfrm>
            <a:prstGeom prst="straightConnector1">
              <a:avLst/>
            </a:prstGeom>
            <a:noFill/>
            <a:ln w="19050" cap="flat" cmpd="sng" algn="ctr">
              <a:solidFill>
                <a:srgbClr val="E7E6E6">
                  <a:lumMod val="50000"/>
                </a:srgbClr>
              </a:solidFill>
              <a:prstDash val="dash"/>
              <a:miter lim="800000"/>
              <a:tailEnd type="triangle"/>
            </a:ln>
            <a:effectLst/>
          </p:spPr>
        </p:cxnSp>
        <p:cxnSp>
          <p:nvCxnSpPr>
            <p:cNvPr id="83" name="直接箭头连接符 82">
              <a:extLst>
                <a:ext uri="{FF2B5EF4-FFF2-40B4-BE49-F238E27FC236}">
                  <a16:creationId xmlns:a16="http://schemas.microsoft.com/office/drawing/2014/main" id="{D439E133-B72C-4984-A2D5-838666D27F39}"/>
                </a:ext>
              </a:extLst>
            </p:cNvPr>
            <p:cNvCxnSpPr>
              <a:stCxn id="65" idx="3"/>
              <a:endCxn id="73" idx="1"/>
            </p:cNvCxnSpPr>
            <p:nvPr/>
          </p:nvCxnSpPr>
          <p:spPr>
            <a:xfrm flipV="1">
              <a:off x="3997325" y="4820082"/>
              <a:ext cx="1800225" cy="150523"/>
            </a:xfrm>
            <a:prstGeom prst="straightConnector1">
              <a:avLst/>
            </a:prstGeom>
            <a:noFill/>
            <a:ln w="19050" cap="flat" cmpd="sng" algn="ctr">
              <a:solidFill>
                <a:srgbClr val="E7E6E6">
                  <a:lumMod val="50000"/>
                </a:srgbClr>
              </a:solidFill>
              <a:prstDash val="dash"/>
              <a:miter lim="800000"/>
              <a:tailEnd type="triangle"/>
            </a:ln>
            <a:effectLst/>
          </p:spPr>
        </p:cxnSp>
        <p:cxnSp>
          <p:nvCxnSpPr>
            <p:cNvPr id="84" name="直接箭头连接符 83">
              <a:extLst>
                <a:ext uri="{FF2B5EF4-FFF2-40B4-BE49-F238E27FC236}">
                  <a16:creationId xmlns:a16="http://schemas.microsoft.com/office/drawing/2014/main" id="{70C491B4-4F0E-4B13-A93F-94A5CEF7457F}"/>
                </a:ext>
              </a:extLst>
            </p:cNvPr>
            <p:cNvCxnSpPr>
              <a:stCxn id="66" idx="3"/>
              <a:endCxn id="74" idx="1"/>
            </p:cNvCxnSpPr>
            <p:nvPr/>
          </p:nvCxnSpPr>
          <p:spPr>
            <a:xfrm flipV="1">
              <a:off x="3997325" y="5271645"/>
              <a:ext cx="1800225" cy="2"/>
            </a:xfrm>
            <a:prstGeom prst="straightConnector1">
              <a:avLst/>
            </a:prstGeom>
            <a:noFill/>
            <a:ln w="19050" cap="flat" cmpd="sng" algn="ctr">
              <a:solidFill>
                <a:srgbClr val="E7E6E6">
                  <a:lumMod val="50000"/>
                </a:srgbClr>
              </a:solidFill>
              <a:prstDash val="dash"/>
              <a:miter lim="800000"/>
              <a:tailEnd type="triangle"/>
            </a:ln>
            <a:effectLst/>
          </p:spPr>
        </p:cxnSp>
        <p:cxnSp>
          <p:nvCxnSpPr>
            <p:cNvPr id="85" name="直接箭头连接符 84">
              <a:extLst>
                <a:ext uri="{FF2B5EF4-FFF2-40B4-BE49-F238E27FC236}">
                  <a16:creationId xmlns:a16="http://schemas.microsoft.com/office/drawing/2014/main" id="{E004112C-5212-4A94-87DD-E218D566D952}"/>
                </a:ext>
              </a:extLst>
            </p:cNvPr>
            <p:cNvCxnSpPr>
              <a:stCxn id="67" idx="3"/>
              <a:endCxn id="75" idx="1"/>
            </p:cNvCxnSpPr>
            <p:nvPr/>
          </p:nvCxnSpPr>
          <p:spPr>
            <a:xfrm>
              <a:off x="3997325" y="5572685"/>
              <a:ext cx="1800225" cy="0"/>
            </a:xfrm>
            <a:prstGeom prst="straightConnector1">
              <a:avLst/>
            </a:prstGeom>
            <a:noFill/>
            <a:ln w="19050" cap="flat" cmpd="sng" algn="ctr">
              <a:solidFill>
                <a:srgbClr val="E7E6E6">
                  <a:lumMod val="50000"/>
                </a:srgbClr>
              </a:solidFill>
              <a:prstDash val="dash"/>
              <a:miter lim="800000"/>
              <a:tailEnd type="triangle"/>
            </a:ln>
            <a:effectLst/>
          </p:spPr>
        </p:cxnSp>
      </p:grpSp>
      <p:sp>
        <p:nvSpPr>
          <p:cNvPr id="86" name="左中括号 85">
            <a:extLst>
              <a:ext uri="{FF2B5EF4-FFF2-40B4-BE49-F238E27FC236}">
                <a16:creationId xmlns:a16="http://schemas.microsoft.com/office/drawing/2014/main" id="{9D321055-2B05-4A7D-BA86-B1E93061C7B8}"/>
              </a:ext>
            </a:extLst>
          </p:cNvPr>
          <p:cNvSpPr/>
          <p:nvPr/>
        </p:nvSpPr>
        <p:spPr>
          <a:xfrm>
            <a:off x="875436" y="2983507"/>
            <a:ext cx="114300" cy="1426829"/>
          </a:xfrm>
          <a:prstGeom prst="leftBracket">
            <a:avLst/>
          </a:prstGeom>
          <a:noFill/>
          <a:ln w="28575" cap="flat" cmpd="sng" algn="ctr">
            <a:solidFill>
              <a:srgbClr val="44546A">
                <a:lumMod val="75000"/>
              </a:srgbClr>
            </a:solidFill>
            <a:prstDash val="solid"/>
            <a:miter lim="800000"/>
          </a:ln>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87" name="左中括号 86">
            <a:extLst>
              <a:ext uri="{FF2B5EF4-FFF2-40B4-BE49-F238E27FC236}">
                <a16:creationId xmlns:a16="http://schemas.microsoft.com/office/drawing/2014/main" id="{1244F910-5A41-4CBF-87D1-A4229425982C}"/>
              </a:ext>
            </a:extLst>
          </p:cNvPr>
          <p:cNvSpPr/>
          <p:nvPr/>
        </p:nvSpPr>
        <p:spPr>
          <a:xfrm>
            <a:off x="894486" y="4764682"/>
            <a:ext cx="114300" cy="1426829"/>
          </a:xfrm>
          <a:prstGeom prst="leftBracket">
            <a:avLst/>
          </a:prstGeom>
          <a:noFill/>
          <a:ln w="28575" cap="flat" cmpd="sng" algn="ctr">
            <a:solidFill>
              <a:srgbClr val="44546A">
                <a:lumMod val="75000"/>
              </a:srgbClr>
            </a:solidFill>
            <a:prstDash val="solid"/>
            <a:miter lim="800000"/>
          </a:ln>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88" name="文本框 87">
            <a:extLst>
              <a:ext uri="{FF2B5EF4-FFF2-40B4-BE49-F238E27FC236}">
                <a16:creationId xmlns:a16="http://schemas.microsoft.com/office/drawing/2014/main" id="{36E2AC64-89D3-4FFA-9385-2025EA629E3D}"/>
              </a:ext>
            </a:extLst>
          </p:cNvPr>
          <p:cNvSpPr txBox="1"/>
          <p:nvPr/>
        </p:nvSpPr>
        <p:spPr>
          <a:xfrm>
            <a:off x="205895" y="3210284"/>
            <a:ext cx="494623" cy="830997"/>
          </a:xfrm>
          <a:prstGeom prst="rect">
            <a:avLst/>
          </a:prstGeom>
          <a:solidFill>
            <a:srgbClr val="70AD47">
              <a:lumMod val="20000"/>
              <a:lumOff val="80000"/>
            </a:srgbClr>
          </a:solidFill>
        </p:spPr>
        <p:txBody>
          <a:bodyPr wrap="square" rtlCol="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管理</a:t>
            </a:r>
          </a:p>
        </p:txBody>
      </p:sp>
      <p:sp>
        <p:nvSpPr>
          <p:cNvPr id="89" name="文本框 88">
            <a:extLst>
              <a:ext uri="{FF2B5EF4-FFF2-40B4-BE49-F238E27FC236}">
                <a16:creationId xmlns:a16="http://schemas.microsoft.com/office/drawing/2014/main" id="{9C5BC0A2-6745-4BD5-B99B-4567187831A2}"/>
              </a:ext>
            </a:extLst>
          </p:cNvPr>
          <p:cNvSpPr txBox="1"/>
          <p:nvPr/>
        </p:nvSpPr>
        <p:spPr>
          <a:xfrm>
            <a:off x="196844" y="5011551"/>
            <a:ext cx="541301" cy="830997"/>
          </a:xfrm>
          <a:prstGeom prst="rect">
            <a:avLst/>
          </a:prstGeom>
          <a:solidFill>
            <a:srgbClr val="70AD47">
              <a:lumMod val="20000"/>
              <a:lumOff val="80000"/>
            </a:srgbClr>
          </a:solid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400" i="0" u="none" strike="noStrike" kern="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技术</a:t>
            </a:r>
          </a:p>
        </p:txBody>
      </p:sp>
      <p:sp>
        <p:nvSpPr>
          <p:cNvPr id="90" name="左中括号 89">
            <a:extLst>
              <a:ext uri="{FF2B5EF4-FFF2-40B4-BE49-F238E27FC236}">
                <a16:creationId xmlns:a16="http://schemas.microsoft.com/office/drawing/2014/main" id="{89E9E256-43CB-43FA-A411-7CBD4D4DD4DF}"/>
              </a:ext>
            </a:extLst>
          </p:cNvPr>
          <p:cNvSpPr/>
          <p:nvPr/>
        </p:nvSpPr>
        <p:spPr>
          <a:xfrm flipH="1">
            <a:off x="8282247" y="2983507"/>
            <a:ext cx="112053" cy="1426829"/>
          </a:xfrm>
          <a:prstGeom prst="leftBracket">
            <a:avLst/>
          </a:prstGeom>
          <a:noFill/>
          <a:ln w="28575" cap="flat" cmpd="sng" algn="ctr">
            <a:solidFill>
              <a:srgbClr val="44546A">
                <a:lumMod val="75000"/>
              </a:srgbClr>
            </a:solidFill>
            <a:prstDash val="solid"/>
            <a:miter lim="800000"/>
          </a:ln>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91" name="左中括号 90">
            <a:extLst>
              <a:ext uri="{FF2B5EF4-FFF2-40B4-BE49-F238E27FC236}">
                <a16:creationId xmlns:a16="http://schemas.microsoft.com/office/drawing/2014/main" id="{5F75392E-2BA7-47D2-8C04-D833B0AFBB6B}"/>
              </a:ext>
            </a:extLst>
          </p:cNvPr>
          <p:cNvSpPr/>
          <p:nvPr/>
        </p:nvSpPr>
        <p:spPr>
          <a:xfrm flipH="1">
            <a:off x="8301297" y="4764682"/>
            <a:ext cx="112053" cy="1426829"/>
          </a:xfrm>
          <a:prstGeom prst="leftBracket">
            <a:avLst/>
          </a:prstGeom>
          <a:noFill/>
          <a:ln w="28575" cap="flat" cmpd="sng" algn="ctr">
            <a:solidFill>
              <a:srgbClr val="44546A">
                <a:lumMod val="75000"/>
              </a:srgbClr>
            </a:solidFill>
            <a:prstDash val="solid"/>
            <a:miter lim="800000"/>
          </a:ln>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92" name="文本框 91">
            <a:extLst>
              <a:ext uri="{FF2B5EF4-FFF2-40B4-BE49-F238E27FC236}">
                <a16:creationId xmlns:a16="http://schemas.microsoft.com/office/drawing/2014/main" id="{32E2DE39-6488-4E0E-BC9B-4D16B6FCDFD0}"/>
              </a:ext>
            </a:extLst>
          </p:cNvPr>
          <p:cNvSpPr txBox="1"/>
          <p:nvPr/>
        </p:nvSpPr>
        <p:spPr>
          <a:xfrm>
            <a:off x="8536236" y="3210284"/>
            <a:ext cx="494623" cy="830997"/>
          </a:xfrm>
          <a:prstGeom prst="rect">
            <a:avLst/>
          </a:prstGeom>
          <a:solidFill>
            <a:srgbClr val="70AD47">
              <a:lumMod val="20000"/>
              <a:lumOff val="80000"/>
            </a:srgbClr>
          </a:solidFill>
        </p:spPr>
        <p:txBody>
          <a:bodyPr wrap="square" rtlCol="0">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管理</a:t>
            </a:r>
          </a:p>
        </p:txBody>
      </p:sp>
      <p:sp>
        <p:nvSpPr>
          <p:cNvPr id="93" name="文本框 92">
            <a:extLst>
              <a:ext uri="{FF2B5EF4-FFF2-40B4-BE49-F238E27FC236}">
                <a16:creationId xmlns:a16="http://schemas.microsoft.com/office/drawing/2014/main" id="{F475EC97-584A-4D9C-930D-9318E7F0899E}"/>
              </a:ext>
            </a:extLst>
          </p:cNvPr>
          <p:cNvSpPr txBox="1"/>
          <p:nvPr/>
        </p:nvSpPr>
        <p:spPr>
          <a:xfrm>
            <a:off x="8527185" y="5011551"/>
            <a:ext cx="541301" cy="830997"/>
          </a:xfrm>
          <a:prstGeom prst="rect">
            <a:avLst/>
          </a:prstGeom>
          <a:solidFill>
            <a:srgbClr val="70AD47">
              <a:lumMod val="20000"/>
              <a:lumOff val="80000"/>
            </a:srgbClr>
          </a:solid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400" i="0" u="none" strike="noStrike" kern="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技术</a:t>
            </a:r>
          </a:p>
        </p:txBody>
      </p:sp>
      <p:sp>
        <p:nvSpPr>
          <p:cNvPr id="94" name="文本框 93">
            <a:extLst>
              <a:ext uri="{FF2B5EF4-FFF2-40B4-BE49-F238E27FC236}">
                <a16:creationId xmlns:a16="http://schemas.microsoft.com/office/drawing/2014/main" id="{227BDDA8-038A-4E0A-892E-6EB48FB1AD39}"/>
              </a:ext>
            </a:extLst>
          </p:cNvPr>
          <p:cNvSpPr txBox="1"/>
          <p:nvPr/>
        </p:nvSpPr>
        <p:spPr>
          <a:xfrm>
            <a:off x="1848525" y="2220378"/>
            <a:ext cx="869111" cy="461665"/>
          </a:xfrm>
          <a:prstGeom prst="rect">
            <a:avLst/>
          </a:prstGeom>
          <a:noFill/>
        </p:spPr>
        <p:txBody>
          <a:bodyPr wrap="square" rtlCol="0">
            <a:spAutoFit/>
          </a:bodyPr>
          <a:lstStyle/>
          <a:p>
            <a:pPr eaLnBrk="0" hangingPunct="0"/>
            <a:r>
              <a:rPr lang="en-US" altLang="zh-CN" sz="2400" b="1" dirty="0">
                <a:solidFill>
                  <a:prstClr val="black"/>
                </a:solidFill>
                <a:latin typeface="微软雅黑 Light" panose="020B0502040204020203" pitchFamily="34" charset="-122"/>
                <a:ea typeface="微软雅黑 Light" panose="020B0502040204020203" pitchFamily="34" charset="-122"/>
                <a:cs typeface="+mn-cs"/>
              </a:rPr>
              <a:t>1.0</a:t>
            </a:r>
            <a:endParaRPr lang="zh-CN" altLang="en-US" sz="2400" b="1" dirty="0">
              <a:solidFill>
                <a:prstClr val="black"/>
              </a:solidFill>
              <a:latin typeface="微软雅黑 Light" panose="020B0502040204020203" pitchFamily="34" charset="-122"/>
              <a:ea typeface="微软雅黑 Light" panose="020B0502040204020203" pitchFamily="34" charset="-122"/>
              <a:cs typeface="+mn-cs"/>
            </a:endParaRPr>
          </a:p>
        </p:txBody>
      </p:sp>
      <p:sp>
        <p:nvSpPr>
          <p:cNvPr id="95" name="文本框 94">
            <a:extLst>
              <a:ext uri="{FF2B5EF4-FFF2-40B4-BE49-F238E27FC236}">
                <a16:creationId xmlns:a16="http://schemas.microsoft.com/office/drawing/2014/main" id="{222AA239-2E2D-497F-B855-8EED0577A7D5}"/>
              </a:ext>
            </a:extLst>
          </p:cNvPr>
          <p:cNvSpPr txBox="1"/>
          <p:nvPr/>
        </p:nvSpPr>
        <p:spPr>
          <a:xfrm>
            <a:off x="6481784" y="2271629"/>
            <a:ext cx="869111" cy="461665"/>
          </a:xfrm>
          <a:prstGeom prst="rect">
            <a:avLst/>
          </a:prstGeom>
          <a:noFill/>
        </p:spPr>
        <p:txBody>
          <a:bodyPr wrap="square" rtlCol="0">
            <a:spAutoFit/>
          </a:bodyPr>
          <a:lstStyle/>
          <a:p>
            <a:pPr eaLnBrk="0" hangingPunct="0"/>
            <a:r>
              <a:rPr lang="en-US" altLang="zh-CN" sz="2400" b="1" dirty="0">
                <a:solidFill>
                  <a:prstClr val="black"/>
                </a:solidFill>
                <a:latin typeface="微软雅黑 Light" panose="020B0502040204020203" pitchFamily="34" charset="-122"/>
                <a:ea typeface="微软雅黑 Light" panose="020B0502040204020203" pitchFamily="34" charset="-122"/>
                <a:cs typeface="+mn-cs"/>
              </a:rPr>
              <a:t>2.0</a:t>
            </a:r>
            <a:endParaRPr lang="zh-CN" altLang="en-US" sz="2400" b="1" dirty="0">
              <a:solidFill>
                <a:prstClr val="black"/>
              </a:solidFill>
              <a:latin typeface="微软雅黑 Light" panose="020B0502040204020203" pitchFamily="34" charset="-122"/>
              <a:ea typeface="微软雅黑 Light" panose="020B0502040204020203" pitchFamily="34" charset="-122"/>
              <a:cs typeface="+mn-cs"/>
            </a:endParaRPr>
          </a:p>
        </p:txBody>
      </p:sp>
      <p:sp>
        <p:nvSpPr>
          <p:cNvPr id="99" name="标题 1">
            <a:extLst>
              <a:ext uri="{FF2B5EF4-FFF2-40B4-BE49-F238E27FC236}">
                <a16:creationId xmlns:a16="http://schemas.microsoft.com/office/drawing/2014/main" id="{BB9E440F-7625-4AEE-AFBF-E0C0039D3A15}"/>
              </a:ext>
            </a:extLst>
          </p:cNvPr>
          <p:cNvSpPr>
            <a:spLocks noGrp="1"/>
          </p:cNvSpPr>
          <p:nvPr>
            <p:ph type="title"/>
          </p:nvPr>
        </p:nvSpPr>
        <p:spPr>
          <a:xfrm>
            <a:off x="196844" y="331240"/>
            <a:ext cx="7872413" cy="684212"/>
          </a:xfrm>
        </p:spPr>
        <p:txBody>
          <a:bodyPr rtlCol="0">
            <a:normAutofit fontScale="90000"/>
          </a:bodyPr>
          <a:lstStyle/>
          <a:p>
            <a:pPr algn="just" eaLnBrk="1" hangingPunct="1">
              <a:lnSpc>
                <a:spcPct val="100000"/>
              </a:lnSpc>
            </a:pPr>
            <a:r>
              <a:rPr lang="zh-CN" altLang="en-US" b="1" dirty="0">
                <a:solidFill>
                  <a:srgbClr val="0070C0"/>
                </a:solidFill>
                <a:latin typeface="微软雅黑" panose="020B0503020204020204" pitchFamily="34" charset="-122"/>
                <a:ea typeface="微软雅黑" panose="020B0503020204020204" pitchFamily="34" charset="-122"/>
              </a:rPr>
              <a:t>等级保护</a:t>
            </a:r>
            <a:r>
              <a:rPr lang="en-US" altLang="zh-CN" b="1" dirty="0">
                <a:solidFill>
                  <a:srgbClr val="0070C0"/>
                </a:solidFill>
                <a:latin typeface="微软雅黑" panose="020B0503020204020204" pitchFamily="34" charset="-122"/>
                <a:ea typeface="微软雅黑" panose="020B0503020204020204" pitchFamily="34" charset="-122"/>
              </a:rPr>
              <a:t>2.0-</a:t>
            </a:r>
            <a:r>
              <a:rPr lang="zh-CN" altLang="en-US" b="1" dirty="0">
                <a:solidFill>
                  <a:srgbClr val="0070C0"/>
                </a:solidFill>
                <a:latin typeface="微软雅黑" panose="020B0503020204020204" pitchFamily="34" charset="-122"/>
                <a:ea typeface="微软雅黑" panose="020B0503020204020204" pitchFamily="34" charset="-122"/>
              </a:rPr>
              <a:t>安全控制域</a:t>
            </a:r>
          </a:p>
        </p:txBody>
      </p:sp>
    </p:spTree>
    <p:extLst>
      <p:ext uri="{BB962C8B-B14F-4D97-AF65-F5344CB8AC3E}">
        <p14:creationId xmlns:p14="http://schemas.microsoft.com/office/powerpoint/2010/main" val="25916363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7C54E64A-64E5-4DDC-87B5-BCB11E4928FF}"/>
              </a:ext>
            </a:extLst>
          </p:cNvPr>
          <p:cNvPicPr>
            <a:picLocks noChangeAspect="1" noChangeArrowheads="1"/>
          </p:cNvPicPr>
          <p:nvPr/>
        </p:nvPicPr>
        <p:blipFill>
          <a:blip r:embed="rId2"/>
          <a:srcRect/>
          <a:stretch>
            <a:fillRect/>
          </a:stretch>
        </p:blipFill>
        <p:spPr bwMode="auto">
          <a:xfrm>
            <a:off x="725537" y="1852028"/>
            <a:ext cx="2000722" cy="478358"/>
          </a:xfrm>
          <a:prstGeom prst="rect">
            <a:avLst/>
          </a:prstGeom>
          <a:noFill/>
          <a:ln>
            <a:noFill/>
          </a:ln>
          <a:effectLst>
            <a:prstShdw prst="shdw17" dist="17961" dir="2700000">
              <a:srgbClr val="4F81BD">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AutoShape 6">
            <a:extLst>
              <a:ext uri="{FF2B5EF4-FFF2-40B4-BE49-F238E27FC236}">
                <a16:creationId xmlns:a16="http://schemas.microsoft.com/office/drawing/2014/main" id="{396D010E-8D98-4112-99BE-0990BF75D502}"/>
              </a:ext>
            </a:extLst>
          </p:cNvPr>
          <p:cNvSpPr>
            <a:spLocks noChangeArrowheads="1"/>
          </p:cNvSpPr>
          <p:nvPr/>
        </p:nvSpPr>
        <p:spPr bwMode="gray">
          <a:xfrm rot="10800000">
            <a:off x="2759745" y="1891210"/>
            <a:ext cx="733877" cy="470195"/>
          </a:xfrm>
          <a:prstGeom prst="leftArrow">
            <a:avLst>
              <a:gd name="adj1" fmla="val 31250"/>
              <a:gd name="adj2" fmla="val 71542"/>
            </a:avLst>
          </a:prstGeom>
          <a:gradFill rotWithShape="1">
            <a:gsLst>
              <a:gs pos="0">
                <a:srgbClr val="666699"/>
              </a:gs>
              <a:gs pos="100000">
                <a:srgbClr val="BEBED4"/>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nSpc>
                <a:spcPct val="90000"/>
              </a:lnSpc>
              <a:spcBef>
                <a:spcPts val="300"/>
              </a:spcBef>
              <a:spcAft>
                <a:spcPts val="300"/>
              </a:spcAft>
              <a:buSzPct val="80000"/>
              <a:buFont typeface="Lucida Grande"/>
              <a:buChar char="–"/>
              <a:defRPr sz="2200">
                <a:solidFill>
                  <a:schemeClr val="tx1"/>
                </a:solidFill>
                <a:latin typeface="Arial" pitchFamily="34" charset="0"/>
                <a:cs typeface="Arial" pitchFamily="34" charset="0"/>
              </a:defRPr>
            </a:lvl1pPr>
            <a:lvl2pPr marL="742950" indent="-285750">
              <a:lnSpc>
                <a:spcPct val="90000"/>
              </a:lnSpc>
              <a:spcBef>
                <a:spcPts val="300"/>
              </a:spcBef>
              <a:spcAft>
                <a:spcPts val="300"/>
              </a:spcAft>
              <a:buSzPct val="80000"/>
              <a:buFont typeface="Arial" pitchFamily="34" charset="0"/>
              <a:buChar char="–"/>
              <a:defRPr sz="2000">
                <a:solidFill>
                  <a:schemeClr val="tx1"/>
                </a:solidFill>
                <a:latin typeface="Arial" pitchFamily="34" charset="0"/>
                <a:cs typeface="Arial" pitchFamily="34" charset="0"/>
              </a:defRPr>
            </a:lvl2pPr>
            <a:lvl3pPr marL="1143000" indent="-228600">
              <a:lnSpc>
                <a:spcPct val="90000"/>
              </a:lnSpc>
              <a:spcBef>
                <a:spcPts val="300"/>
              </a:spcBef>
              <a:spcAft>
                <a:spcPts val="300"/>
              </a:spcAft>
              <a:buSzPct val="120000"/>
              <a:buFont typeface="Wingdings" pitchFamily="2" charset="2"/>
              <a:buChar char="§"/>
              <a:defRPr sz="2400">
                <a:solidFill>
                  <a:srgbClr val="595959"/>
                </a:solidFill>
                <a:latin typeface="Arial" pitchFamily="34" charset="0"/>
                <a:cs typeface="Arial" pitchFamily="34" charset="0"/>
              </a:defRPr>
            </a:lvl3pPr>
            <a:lvl4pPr marL="1600200" indent="-228600">
              <a:lnSpc>
                <a:spcPct val="90000"/>
              </a:lnSpc>
              <a:spcBef>
                <a:spcPts val="300"/>
              </a:spcBef>
              <a:spcAft>
                <a:spcPts val="300"/>
              </a:spcAft>
              <a:buSzPct val="40000"/>
              <a:buFont typeface="Wingdings" pitchFamily="2" charset="2"/>
              <a:buChar char=""/>
              <a:defRPr sz="2000">
                <a:solidFill>
                  <a:srgbClr val="595959"/>
                </a:solidFill>
                <a:latin typeface="Arial" pitchFamily="34" charset="0"/>
                <a:cs typeface="Arial" pitchFamily="34" charset="0"/>
              </a:defRPr>
            </a:lvl4pPr>
            <a:lvl5pPr marL="2057400" indent="-22860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5pPr>
            <a:lvl6pPr marL="25146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6pPr>
            <a:lvl7pPr marL="29718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7pPr>
            <a:lvl8pPr marL="34290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8pPr>
            <a:lvl9pPr marL="38862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9pPr>
          </a:lstStyle>
          <a:p>
            <a:pPr fontAlgn="auto">
              <a:lnSpc>
                <a:spcPct val="100000"/>
              </a:lnSpc>
              <a:spcBef>
                <a:spcPct val="0"/>
              </a:spcBef>
              <a:spcAft>
                <a:spcPct val="0"/>
              </a:spcAft>
              <a:buSzTx/>
              <a:buFontTx/>
              <a:buNone/>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11" name="TextBox 1">
            <a:extLst>
              <a:ext uri="{FF2B5EF4-FFF2-40B4-BE49-F238E27FC236}">
                <a16:creationId xmlns:a16="http://schemas.microsoft.com/office/drawing/2014/main" id="{CE02F061-6A5D-4924-9A15-5B5873A10275}"/>
              </a:ext>
            </a:extLst>
          </p:cNvPr>
          <p:cNvSpPr txBox="1"/>
          <p:nvPr/>
        </p:nvSpPr>
        <p:spPr>
          <a:xfrm>
            <a:off x="3554590" y="1837393"/>
            <a:ext cx="2708874" cy="738664"/>
          </a:xfrm>
          <a:prstGeom prst="rect">
            <a:avLst/>
          </a:prstGeom>
          <a:solidFill>
            <a:srgbClr val="4F81BD">
              <a:lumMod val="40000"/>
              <a:lumOff val="60000"/>
            </a:srgbClr>
          </a:solidFill>
          <a:effectLst>
            <a:glow rad="101600">
              <a:srgbClr val="4BACC6">
                <a:satMod val="175000"/>
                <a:alpha val="40000"/>
              </a:srgbClr>
            </a:glow>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指导监管部门：</a:t>
            </a:r>
            <a:endParaRPr kumimoji="0" lang="en-US" altLang="zh-CN" sz="14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国家等保工作 开展、推进、指导。</a:t>
            </a:r>
          </a:p>
        </p:txBody>
      </p:sp>
      <p:pic>
        <p:nvPicPr>
          <p:cNvPr id="12" name="Picture 3">
            <a:extLst>
              <a:ext uri="{FF2B5EF4-FFF2-40B4-BE49-F238E27FC236}">
                <a16:creationId xmlns:a16="http://schemas.microsoft.com/office/drawing/2014/main" id="{D959AC5D-6AB0-4387-96A2-4232B97AB9D2}"/>
              </a:ext>
            </a:extLst>
          </p:cNvPr>
          <p:cNvPicPr>
            <a:picLocks noChangeAspect="1" noChangeArrowheads="1"/>
          </p:cNvPicPr>
          <p:nvPr/>
        </p:nvPicPr>
        <p:blipFill>
          <a:blip r:embed="rId3"/>
          <a:srcRect/>
          <a:stretch>
            <a:fillRect/>
          </a:stretch>
        </p:blipFill>
        <p:spPr bwMode="auto">
          <a:xfrm>
            <a:off x="725536" y="3019352"/>
            <a:ext cx="2025836" cy="479990"/>
          </a:xfrm>
          <a:prstGeom prst="rect">
            <a:avLst/>
          </a:prstGeom>
          <a:noFill/>
          <a:ln>
            <a:noFill/>
          </a:ln>
          <a:effectLst>
            <a:prstShdw prst="shdw17" dist="17961" dir="2700000">
              <a:srgbClr val="4F81BD">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AutoShape 6">
            <a:extLst>
              <a:ext uri="{FF2B5EF4-FFF2-40B4-BE49-F238E27FC236}">
                <a16:creationId xmlns:a16="http://schemas.microsoft.com/office/drawing/2014/main" id="{913570AE-2EAF-4B74-8591-343492CBC2CB}"/>
              </a:ext>
            </a:extLst>
          </p:cNvPr>
          <p:cNvSpPr>
            <a:spLocks noChangeArrowheads="1"/>
          </p:cNvSpPr>
          <p:nvPr/>
        </p:nvSpPr>
        <p:spPr bwMode="gray">
          <a:xfrm rot="10800000">
            <a:off x="6263099" y="1852027"/>
            <a:ext cx="700392" cy="470195"/>
          </a:xfrm>
          <a:prstGeom prst="leftArrow">
            <a:avLst>
              <a:gd name="adj1" fmla="val 31250"/>
              <a:gd name="adj2" fmla="val 71546"/>
            </a:avLst>
          </a:prstGeom>
          <a:gradFill rotWithShape="1">
            <a:gsLst>
              <a:gs pos="0">
                <a:srgbClr val="666699"/>
              </a:gs>
              <a:gs pos="100000">
                <a:srgbClr val="BEBED4"/>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nSpc>
                <a:spcPct val="90000"/>
              </a:lnSpc>
              <a:spcBef>
                <a:spcPts val="300"/>
              </a:spcBef>
              <a:spcAft>
                <a:spcPts val="300"/>
              </a:spcAft>
              <a:buSzPct val="80000"/>
              <a:buFont typeface="Lucida Grande"/>
              <a:buChar char="–"/>
              <a:defRPr sz="2200">
                <a:solidFill>
                  <a:schemeClr val="tx1"/>
                </a:solidFill>
                <a:latin typeface="Arial" pitchFamily="34" charset="0"/>
                <a:cs typeface="Arial" pitchFamily="34" charset="0"/>
              </a:defRPr>
            </a:lvl1pPr>
            <a:lvl2pPr marL="742950" indent="-285750">
              <a:lnSpc>
                <a:spcPct val="90000"/>
              </a:lnSpc>
              <a:spcBef>
                <a:spcPts val="300"/>
              </a:spcBef>
              <a:spcAft>
                <a:spcPts val="300"/>
              </a:spcAft>
              <a:buSzPct val="80000"/>
              <a:buFont typeface="Arial" pitchFamily="34" charset="0"/>
              <a:buChar char="–"/>
              <a:defRPr sz="2000">
                <a:solidFill>
                  <a:schemeClr val="tx1"/>
                </a:solidFill>
                <a:latin typeface="Arial" pitchFamily="34" charset="0"/>
                <a:cs typeface="Arial" pitchFamily="34" charset="0"/>
              </a:defRPr>
            </a:lvl2pPr>
            <a:lvl3pPr marL="1143000" indent="-228600">
              <a:lnSpc>
                <a:spcPct val="90000"/>
              </a:lnSpc>
              <a:spcBef>
                <a:spcPts val="300"/>
              </a:spcBef>
              <a:spcAft>
                <a:spcPts val="300"/>
              </a:spcAft>
              <a:buSzPct val="120000"/>
              <a:buFont typeface="Wingdings" pitchFamily="2" charset="2"/>
              <a:buChar char="§"/>
              <a:defRPr sz="2400">
                <a:solidFill>
                  <a:srgbClr val="595959"/>
                </a:solidFill>
                <a:latin typeface="Arial" pitchFamily="34" charset="0"/>
                <a:cs typeface="Arial" pitchFamily="34" charset="0"/>
              </a:defRPr>
            </a:lvl3pPr>
            <a:lvl4pPr marL="1600200" indent="-228600">
              <a:lnSpc>
                <a:spcPct val="90000"/>
              </a:lnSpc>
              <a:spcBef>
                <a:spcPts val="300"/>
              </a:spcBef>
              <a:spcAft>
                <a:spcPts val="300"/>
              </a:spcAft>
              <a:buSzPct val="40000"/>
              <a:buFont typeface="Wingdings" pitchFamily="2" charset="2"/>
              <a:buChar char=""/>
              <a:defRPr sz="2000">
                <a:solidFill>
                  <a:srgbClr val="595959"/>
                </a:solidFill>
                <a:latin typeface="Arial" pitchFamily="34" charset="0"/>
                <a:cs typeface="Arial" pitchFamily="34" charset="0"/>
              </a:defRPr>
            </a:lvl4pPr>
            <a:lvl5pPr marL="2057400" indent="-22860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5pPr>
            <a:lvl6pPr marL="25146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6pPr>
            <a:lvl7pPr marL="29718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7pPr>
            <a:lvl8pPr marL="34290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8pPr>
            <a:lvl9pPr marL="38862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9pPr>
          </a:lstStyle>
          <a:p>
            <a:pPr fontAlgn="auto">
              <a:lnSpc>
                <a:spcPct val="100000"/>
              </a:lnSpc>
              <a:spcBef>
                <a:spcPct val="0"/>
              </a:spcBef>
              <a:spcAft>
                <a:spcPct val="0"/>
              </a:spcAft>
              <a:buSzTx/>
              <a:buFontTx/>
              <a:buNone/>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14" name="AutoShape 6">
            <a:extLst>
              <a:ext uri="{FF2B5EF4-FFF2-40B4-BE49-F238E27FC236}">
                <a16:creationId xmlns:a16="http://schemas.microsoft.com/office/drawing/2014/main" id="{B03902A4-000C-4D53-85C2-54F92823D716}"/>
              </a:ext>
            </a:extLst>
          </p:cNvPr>
          <p:cNvSpPr>
            <a:spLocks noChangeArrowheads="1"/>
          </p:cNvSpPr>
          <p:nvPr/>
        </p:nvSpPr>
        <p:spPr bwMode="gray">
          <a:xfrm rot="10800000">
            <a:off x="2759745" y="3029146"/>
            <a:ext cx="733877" cy="470195"/>
          </a:xfrm>
          <a:prstGeom prst="leftArrow">
            <a:avLst>
              <a:gd name="adj1" fmla="val 31250"/>
              <a:gd name="adj2" fmla="val 71542"/>
            </a:avLst>
          </a:prstGeom>
          <a:gradFill rotWithShape="1">
            <a:gsLst>
              <a:gs pos="0">
                <a:srgbClr val="666699"/>
              </a:gs>
              <a:gs pos="100000">
                <a:srgbClr val="BEBED4"/>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nSpc>
                <a:spcPct val="90000"/>
              </a:lnSpc>
              <a:spcBef>
                <a:spcPts val="300"/>
              </a:spcBef>
              <a:spcAft>
                <a:spcPts val="300"/>
              </a:spcAft>
              <a:buSzPct val="80000"/>
              <a:buFont typeface="Lucida Grande"/>
              <a:buChar char="–"/>
              <a:defRPr sz="2200">
                <a:solidFill>
                  <a:schemeClr val="tx1"/>
                </a:solidFill>
                <a:latin typeface="Arial" pitchFamily="34" charset="0"/>
                <a:cs typeface="Arial" pitchFamily="34" charset="0"/>
              </a:defRPr>
            </a:lvl1pPr>
            <a:lvl2pPr marL="742950" indent="-285750">
              <a:lnSpc>
                <a:spcPct val="90000"/>
              </a:lnSpc>
              <a:spcBef>
                <a:spcPts val="300"/>
              </a:spcBef>
              <a:spcAft>
                <a:spcPts val="300"/>
              </a:spcAft>
              <a:buSzPct val="80000"/>
              <a:buFont typeface="Arial" pitchFamily="34" charset="0"/>
              <a:buChar char="–"/>
              <a:defRPr sz="2000">
                <a:solidFill>
                  <a:schemeClr val="tx1"/>
                </a:solidFill>
                <a:latin typeface="Arial" pitchFamily="34" charset="0"/>
                <a:cs typeface="Arial" pitchFamily="34" charset="0"/>
              </a:defRPr>
            </a:lvl2pPr>
            <a:lvl3pPr marL="1143000" indent="-228600">
              <a:lnSpc>
                <a:spcPct val="90000"/>
              </a:lnSpc>
              <a:spcBef>
                <a:spcPts val="300"/>
              </a:spcBef>
              <a:spcAft>
                <a:spcPts val="300"/>
              </a:spcAft>
              <a:buSzPct val="120000"/>
              <a:buFont typeface="Wingdings" pitchFamily="2" charset="2"/>
              <a:buChar char="§"/>
              <a:defRPr sz="2400">
                <a:solidFill>
                  <a:srgbClr val="595959"/>
                </a:solidFill>
                <a:latin typeface="Arial" pitchFamily="34" charset="0"/>
                <a:cs typeface="Arial" pitchFamily="34" charset="0"/>
              </a:defRPr>
            </a:lvl3pPr>
            <a:lvl4pPr marL="1600200" indent="-228600">
              <a:lnSpc>
                <a:spcPct val="90000"/>
              </a:lnSpc>
              <a:spcBef>
                <a:spcPts val="300"/>
              </a:spcBef>
              <a:spcAft>
                <a:spcPts val="300"/>
              </a:spcAft>
              <a:buSzPct val="40000"/>
              <a:buFont typeface="Wingdings" pitchFamily="2" charset="2"/>
              <a:buChar char=""/>
              <a:defRPr sz="2000">
                <a:solidFill>
                  <a:srgbClr val="595959"/>
                </a:solidFill>
                <a:latin typeface="Arial" pitchFamily="34" charset="0"/>
                <a:cs typeface="Arial" pitchFamily="34" charset="0"/>
              </a:defRPr>
            </a:lvl4pPr>
            <a:lvl5pPr marL="2057400" indent="-22860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5pPr>
            <a:lvl6pPr marL="25146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6pPr>
            <a:lvl7pPr marL="29718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7pPr>
            <a:lvl8pPr marL="34290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8pPr>
            <a:lvl9pPr marL="38862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9pPr>
          </a:lstStyle>
          <a:p>
            <a:pPr fontAlgn="auto">
              <a:lnSpc>
                <a:spcPct val="100000"/>
              </a:lnSpc>
              <a:spcBef>
                <a:spcPct val="0"/>
              </a:spcBef>
              <a:spcAft>
                <a:spcPct val="0"/>
              </a:spcAft>
              <a:buSzTx/>
              <a:buFontTx/>
              <a:buNone/>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15" name="TextBox 34">
            <a:extLst>
              <a:ext uri="{FF2B5EF4-FFF2-40B4-BE49-F238E27FC236}">
                <a16:creationId xmlns:a16="http://schemas.microsoft.com/office/drawing/2014/main" id="{21F7A790-8DCC-4C4A-998F-7C55C1342657}"/>
              </a:ext>
            </a:extLst>
          </p:cNvPr>
          <p:cNvSpPr txBox="1"/>
          <p:nvPr/>
        </p:nvSpPr>
        <p:spPr>
          <a:xfrm>
            <a:off x="3554590" y="2995263"/>
            <a:ext cx="2708874" cy="738664"/>
          </a:xfrm>
          <a:prstGeom prst="rect">
            <a:avLst/>
          </a:prstGeom>
          <a:solidFill>
            <a:srgbClr val="4F81BD">
              <a:lumMod val="40000"/>
              <a:lumOff val="60000"/>
            </a:srgbClr>
          </a:solidFill>
          <a:effectLst>
            <a:glow rad="101600">
              <a:srgbClr val="4BACC6">
                <a:satMod val="175000"/>
                <a:alpha val="40000"/>
              </a:srgbClr>
            </a:glow>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技术支撑部门：</a:t>
            </a:r>
            <a:endParaRPr kumimoji="0" lang="en-US" altLang="zh-CN" sz="14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国家等保标准制定、修订、培训、技术指导以及全国测评单位管理。</a:t>
            </a:r>
          </a:p>
        </p:txBody>
      </p:sp>
      <p:sp>
        <p:nvSpPr>
          <p:cNvPr id="16" name="AutoShape 6">
            <a:extLst>
              <a:ext uri="{FF2B5EF4-FFF2-40B4-BE49-F238E27FC236}">
                <a16:creationId xmlns:a16="http://schemas.microsoft.com/office/drawing/2014/main" id="{7C8DFA91-3C3F-4E89-ADF0-140821AF8CEE}"/>
              </a:ext>
            </a:extLst>
          </p:cNvPr>
          <p:cNvSpPr>
            <a:spLocks noChangeArrowheads="1"/>
          </p:cNvSpPr>
          <p:nvPr/>
        </p:nvSpPr>
        <p:spPr bwMode="gray">
          <a:xfrm rot="10800000">
            <a:off x="6263099" y="3140164"/>
            <a:ext cx="700392" cy="470195"/>
          </a:xfrm>
          <a:prstGeom prst="leftArrow">
            <a:avLst>
              <a:gd name="adj1" fmla="val 31250"/>
              <a:gd name="adj2" fmla="val 71546"/>
            </a:avLst>
          </a:prstGeom>
          <a:gradFill rotWithShape="1">
            <a:gsLst>
              <a:gs pos="0">
                <a:srgbClr val="666699"/>
              </a:gs>
              <a:gs pos="100000">
                <a:srgbClr val="BEBED4"/>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nSpc>
                <a:spcPct val="90000"/>
              </a:lnSpc>
              <a:spcBef>
                <a:spcPts val="300"/>
              </a:spcBef>
              <a:spcAft>
                <a:spcPts val="300"/>
              </a:spcAft>
              <a:buSzPct val="80000"/>
              <a:buFont typeface="Lucida Grande"/>
              <a:buChar char="–"/>
              <a:defRPr sz="2200">
                <a:solidFill>
                  <a:schemeClr val="tx1"/>
                </a:solidFill>
                <a:latin typeface="Arial" pitchFamily="34" charset="0"/>
                <a:cs typeface="Arial" pitchFamily="34" charset="0"/>
              </a:defRPr>
            </a:lvl1pPr>
            <a:lvl2pPr marL="742950" indent="-285750">
              <a:lnSpc>
                <a:spcPct val="90000"/>
              </a:lnSpc>
              <a:spcBef>
                <a:spcPts val="300"/>
              </a:spcBef>
              <a:spcAft>
                <a:spcPts val="300"/>
              </a:spcAft>
              <a:buSzPct val="80000"/>
              <a:buFont typeface="Arial" pitchFamily="34" charset="0"/>
              <a:buChar char="–"/>
              <a:defRPr sz="2000">
                <a:solidFill>
                  <a:schemeClr val="tx1"/>
                </a:solidFill>
                <a:latin typeface="Arial" pitchFamily="34" charset="0"/>
                <a:cs typeface="Arial" pitchFamily="34" charset="0"/>
              </a:defRPr>
            </a:lvl2pPr>
            <a:lvl3pPr marL="1143000" indent="-228600">
              <a:lnSpc>
                <a:spcPct val="90000"/>
              </a:lnSpc>
              <a:spcBef>
                <a:spcPts val="300"/>
              </a:spcBef>
              <a:spcAft>
                <a:spcPts val="300"/>
              </a:spcAft>
              <a:buSzPct val="120000"/>
              <a:buFont typeface="Wingdings" pitchFamily="2" charset="2"/>
              <a:buChar char="§"/>
              <a:defRPr sz="2400">
                <a:solidFill>
                  <a:srgbClr val="595959"/>
                </a:solidFill>
                <a:latin typeface="Arial" pitchFamily="34" charset="0"/>
                <a:cs typeface="Arial" pitchFamily="34" charset="0"/>
              </a:defRPr>
            </a:lvl3pPr>
            <a:lvl4pPr marL="1600200" indent="-228600">
              <a:lnSpc>
                <a:spcPct val="90000"/>
              </a:lnSpc>
              <a:spcBef>
                <a:spcPts val="300"/>
              </a:spcBef>
              <a:spcAft>
                <a:spcPts val="300"/>
              </a:spcAft>
              <a:buSzPct val="40000"/>
              <a:buFont typeface="Wingdings" pitchFamily="2" charset="2"/>
              <a:buChar char=""/>
              <a:defRPr sz="2000">
                <a:solidFill>
                  <a:srgbClr val="595959"/>
                </a:solidFill>
                <a:latin typeface="Arial" pitchFamily="34" charset="0"/>
                <a:cs typeface="Arial" pitchFamily="34" charset="0"/>
              </a:defRPr>
            </a:lvl4pPr>
            <a:lvl5pPr marL="2057400" indent="-22860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5pPr>
            <a:lvl6pPr marL="25146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6pPr>
            <a:lvl7pPr marL="29718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7pPr>
            <a:lvl8pPr marL="34290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8pPr>
            <a:lvl9pPr marL="38862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9pPr>
          </a:lstStyle>
          <a:p>
            <a:pPr fontAlgn="auto">
              <a:lnSpc>
                <a:spcPct val="100000"/>
              </a:lnSpc>
              <a:spcBef>
                <a:spcPct val="0"/>
              </a:spcBef>
              <a:spcAft>
                <a:spcPct val="0"/>
              </a:spcAft>
              <a:buSzTx/>
              <a:buFontTx/>
              <a:buNone/>
            </a:pPr>
            <a:endParaRPr lang="zh-CN" altLang="en-US" sz="1800">
              <a:solidFill>
                <a:prstClr val="black"/>
              </a:solidFill>
              <a:latin typeface="微软雅黑" panose="020B0503020204020204" pitchFamily="34" charset="-122"/>
              <a:ea typeface="微软雅黑" panose="020B0503020204020204" pitchFamily="34" charset="-122"/>
            </a:endParaRPr>
          </a:p>
        </p:txBody>
      </p:sp>
      <p:pic>
        <p:nvPicPr>
          <p:cNvPr id="17" name="Picture 5">
            <a:extLst>
              <a:ext uri="{FF2B5EF4-FFF2-40B4-BE49-F238E27FC236}">
                <a16:creationId xmlns:a16="http://schemas.microsoft.com/office/drawing/2014/main" id="{F7598E79-4089-402A-961B-40C07C8C61C6}"/>
              </a:ext>
            </a:extLst>
          </p:cNvPr>
          <p:cNvPicPr>
            <a:picLocks noChangeAspect="1" noChangeArrowheads="1"/>
          </p:cNvPicPr>
          <p:nvPr/>
        </p:nvPicPr>
        <p:blipFill>
          <a:blip r:embed="rId4"/>
          <a:srcRect/>
          <a:stretch>
            <a:fillRect/>
          </a:stretch>
        </p:blipFill>
        <p:spPr bwMode="auto">
          <a:xfrm>
            <a:off x="7005346" y="2963843"/>
            <a:ext cx="1430084" cy="955082"/>
          </a:xfrm>
          <a:prstGeom prst="rect">
            <a:avLst/>
          </a:prstGeom>
          <a:noFill/>
          <a:ln>
            <a:noFill/>
          </a:ln>
          <a:effectLst>
            <a:prstShdw prst="shdw17" dist="17961" dir="2700000">
              <a:srgbClr val="4F81BD">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AutoShape 6">
            <a:extLst>
              <a:ext uri="{FF2B5EF4-FFF2-40B4-BE49-F238E27FC236}">
                <a16:creationId xmlns:a16="http://schemas.microsoft.com/office/drawing/2014/main" id="{AAA80D68-B8FC-4215-B10A-F594511BB3D0}"/>
              </a:ext>
            </a:extLst>
          </p:cNvPr>
          <p:cNvSpPr>
            <a:spLocks noChangeArrowheads="1"/>
          </p:cNvSpPr>
          <p:nvPr/>
        </p:nvSpPr>
        <p:spPr bwMode="gray">
          <a:xfrm rot="16200000">
            <a:off x="1404269" y="2452735"/>
            <a:ext cx="643253" cy="401818"/>
          </a:xfrm>
          <a:prstGeom prst="leftArrow">
            <a:avLst>
              <a:gd name="adj1" fmla="val 31250"/>
              <a:gd name="adj2" fmla="val 71614"/>
            </a:avLst>
          </a:prstGeom>
          <a:gradFill rotWithShape="1">
            <a:gsLst>
              <a:gs pos="0">
                <a:srgbClr val="666699"/>
              </a:gs>
              <a:gs pos="100000">
                <a:srgbClr val="BEBED4"/>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nSpc>
                <a:spcPct val="90000"/>
              </a:lnSpc>
              <a:spcBef>
                <a:spcPts val="300"/>
              </a:spcBef>
              <a:spcAft>
                <a:spcPts val="300"/>
              </a:spcAft>
              <a:buSzPct val="80000"/>
              <a:buFont typeface="Lucida Grande"/>
              <a:buChar char="–"/>
              <a:defRPr sz="2200">
                <a:solidFill>
                  <a:schemeClr val="tx1"/>
                </a:solidFill>
                <a:latin typeface="Arial" pitchFamily="34" charset="0"/>
                <a:cs typeface="Arial" pitchFamily="34" charset="0"/>
              </a:defRPr>
            </a:lvl1pPr>
            <a:lvl2pPr marL="742950" indent="-285750">
              <a:lnSpc>
                <a:spcPct val="90000"/>
              </a:lnSpc>
              <a:spcBef>
                <a:spcPts val="300"/>
              </a:spcBef>
              <a:spcAft>
                <a:spcPts val="300"/>
              </a:spcAft>
              <a:buSzPct val="80000"/>
              <a:buFont typeface="Arial" pitchFamily="34" charset="0"/>
              <a:buChar char="–"/>
              <a:defRPr sz="2000">
                <a:solidFill>
                  <a:schemeClr val="tx1"/>
                </a:solidFill>
                <a:latin typeface="Arial" pitchFamily="34" charset="0"/>
                <a:cs typeface="Arial" pitchFamily="34" charset="0"/>
              </a:defRPr>
            </a:lvl2pPr>
            <a:lvl3pPr marL="1143000" indent="-228600">
              <a:lnSpc>
                <a:spcPct val="90000"/>
              </a:lnSpc>
              <a:spcBef>
                <a:spcPts val="300"/>
              </a:spcBef>
              <a:spcAft>
                <a:spcPts val="300"/>
              </a:spcAft>
              <a:buSzPct val="120000"/>
              <a:buFont typeface="Wingdings" pitchFamily="2" charset="2"/>
              <a:buChar char="§"/>
              <a:defRPr sz="2400">
                <a:solidFill>
                  <a:srgbClr val="595959"/>
                </a:solidFill>
                <a:latin typeface="Arial" pitchFamily="34" charset="0"/>
                <a:cs typeface="Arial" pitchFamily="34" charset="0"/>
              </a:defRPr>
            </a:lvl3pPr>
            <a:lvl4pPr marL="1600200" indent="-228600">
              <a:lnSpc>
                <a:spcPct val="90000"/>
              </a:lnSpc>
              <a:spcBef>
                <a:spcPts val="300"/>
              </a:spcBef>
              <a:spcAft>
                <a:spcPts val="300"/>
              </a:spcAft>
              <a:buSzPct val="40000"/>
              <a:buFont typeface="Wingdings" pitchFamily="2" charset="2"/>
              <a:buChar char=""/>
              <a:defRPr sz="2000">
                <a:solidFill>
                  <a:srgbClr val="595959"/>
                </a:solidFill>
                <a:latin typeface="Arial" pitchFamily="34" charset="0"/>
                <a:cs typeface="Arial" pitchFamily="34" charset="0"/>
              </a:defRPr>
            </a:lvl4pPr>
            <a:lvl5pPr marL="2057400" indent="-22860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5pPr>
            <a:lvl6pPr marL="25146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6pPr>
            <a:lvl7pPr marL="29718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7pPr>
            <a:lvl8pPr marL="34290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8pPr>
            <a:lvl9pPr marL="38862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9pPr>
          </a:lstStyle>
          <a:p>
            <a:pPr fontAlgn="auto">
              <a:lnSpc>
                <a:spcPct val="100000"/>
              </a:lnSpc>
              <a:spcBef>
                <a:spcPct val="0"/>
              </a:spcBef>
              <a:spcAft>
                <a:spcPct val="0"/>
              </a:spcAft>
              <a:buSzTx/>
              <a:buFontTx/>
              <a:buNone/>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19" name="AutoShape 6">
            <a:extLst>
              <a:ext uri="{FF2B5EF4-FFF2-40B4-BE49-F238E27FC236}">
                <a16:creationId xmlns:a16="http://schemas.microsoft.com/office/drawing/2014/main" id="{E63DB0EC-77AE-4E99-8E73-55FFCE9EBFC4}"/>
              </a:ext>
            </a:extLst>
          </p:cNvPr>
          <p:cNvSpPr>
            <a:spLocks noChangeArrowheads="1"/>
          </p:cNvSpPr>
          <p:nvPr/>
        </p:nvSpPr>
        <p:spPr bwMode="gray">
          <a:xfrm rot="16200000">
            <a:off x="1416828" y="3686996"/>
            <a:ext cx="643253" cy="401818"/>
          </a:xfrm>
          <a:prstGeom prst="leftArrow">
            <a:avLst>
              <a:gd name="adj1" fmla="val 31250"/>
              <a:gd name="adj2" fmla="val 71614"/>
            </a:avLst>
          </a:prstGeom>
          <a:gradFill rotWithShape="1">
            <a:gsLst>
              <a:gs pos="0">
                <a:srgbClr val="666699"/>
              </a:gs>
              <a:gs pos="100000">
                <a:srgbClr val="BEBED4"/>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nSpc>
                <a:spcPct val="90000"/>
              </a:lnSpc>
              <a:spcBef>
                <a:spcPts val="300"/>
              </a:spcBef>
              <a:spcAft>
                <a:spcPts val="300"/>
              </a:spcAft>
              <a:buSzPct val="80000"/>
              <a:buFont typeface="Lucida Grande"/>
              <a:buChar char="–"/>
              <a:defRPr sz="2200">
                <a:solidFill>
                  <a:schemeClr val="tx1"/>
                </a:solidFill>
                <a:latin typeface="Arial" pitchFamily="34" charset="0"/>
                <a:cs typeface="Arial" pitchFamily="34" charset="0"/>
              </a:defRPr>
            </a:lvl1pPr>
            <a:lvl2pPr marL="742950" indent="-285750">
              <a:lnSpc>
                <a:spcPct val="90000"/>
              </a:lnSpc>
              <a:spcBef>
                <a:spcPts val="300"/>
              </a:spcBef>
              <a:spcAft>
                <a:spcPts val="300"/>
              </a:spcAft>
              <a:buSzPct val="80000"/>
              <a:buFont typeface="Arial" pitchFamily="34" charset="0"/>
              <a:buChar char="–"/>
              <a:defRPr sz="2000">
                <a:solidFill>
                  <a:schemeClr val="tx1"/>
                </a:solidFill>
                <a:latin typeface="Arial" pitchFamily="34" charset="0"/>
                <a:cs typeface="Arial" pitchFamily="34" charset="0"/>
              </a:defRPr>
            </a:lvl2pPr>
            <a:lvl3pPr marL="1143000" indent="-228600">
              <a:lnSpc>
                <a:spcPct val="90000"/>
              </a:lnSpc>
              <a:spcBef>
                <a:spcPts val="300"/>
              </a:spcBef>
              <a:spcAft>
                <a:spcPts val="300"/>
              </a:spcAft>
              <a:buSzPct val="120000"/>
              <a:buFont typeface="Wingdings" pitchFamily="2" charset="2"/>
              <a:buChar char="§"/>
              <a:defRPr sz="2400">
                <a:solidFill>
                  <a:srgbClr val="595959"/>
                </a:solidFill>
                <a:latin typeface="Arial" pitchFamily="34" charset="0"/>
                <a:cs typeface="Arial" pitchFamily="34" charset="0"/>
              </a:defRPr>
            </a:lvl3pPr>
            <a:lvl4pPr marL="1600200" indent="-228600">
              <a:lnSpc>
                <a:spcPct val="90000"/>
              </a:lnSpc>
              <a:spcBef>
                <a:spcPts val="300"/>
              </a:spcBef>
              <a:spcAft>
                <a:spcPts val="300"/>
              </a:spcAft>
              <a:buSzPct val="40000"/>
              <a:buFont typeface="Wingdings" pitchFamily="2" charset="2"/>
              <a:buChar char=""/>
              <a:defRPr sz="2000">
                <a:solidFill>
                  <a:srgbClr val="595959"/>
                </a:solidFill>
                <a:latin typeface="Arial" pitchFamily="34" charset="0"/>
                <a:cs typeface="Arial" pitchFamily="34" charset="0"/>
              </a:defRPr>
            </a:lvl4pPr>
            <a:lvl5pPr marL="2057400" indent="-22860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5pPr>
            <a:lvl6pPr marL="25146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6pPr>
            <a:lvl7pPr marL="29718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7pPr>
            <a:lvl8pPr marL="34290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8pPr>
            <a:lvl9pPr marL="38862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9pPr>
          </a:lstStyle>
          <a:p>
            <a:pPr fontAlgn="auto">
              <a:lnSpc>
                <a:spcPct val="100000"/>
              </a:lnSpc>
              <a:spcBef>
                <a:spcPct val="0"/>
              </a:spcBef>
              <a:spcAft>
                <a:spcPct val="0"/>
              </a:spcAft>
              <a:buSzTx/>
              <a:buFontTx/>
              <a:buNone/>
            </a:pPr>
            <a:endParaRPr lang="zh-CN" altLang="en-US" sz="1800">
              <a:solidFill>
                <a:prstClr val="black"/>
              </a:solidFill>
              <a:latin typeface="微软雅黑" panose="020B0503020204020204" pitchFamily="34" charset="-122"/>
              <a:ea typeface="微软雅黑" panose="020B0503020204020204" pitchFamily="34" charset="-122"/>
            </a:endParaRPr>
          </a:p>
        </p:txBody>
      </p:sp>
      <p:sp>
        <p:nvSpPr>
          <p:cNvPr id="20" name="AutoShape 6">
            <a:extLst>
              <a:ext uri="{FF2B5EF4-FFF2-40B4-BE49-F238E27FC236}">
                <a16:creationId xmlns:a16="http://schemas.microsoft.com/office/drawing/2014/main" id="{FF909E45-A73B-4AC1-A818-1F4A335C7D0D}"/>
              </a:ext>
            </a:extLst>
          </p:cNvPr>
          <p:cNvSpPr>
            <a:spLocks noChangeArrowheads="1"/>
          </p:cNvSpPr>
          <p:nvPr/>
        </p:nvSpPr>
        <p:spPr bwMode="gray">
          <a:xfrm rot="10800000">
            <a:off x="3108542" y="4496870"/>
            <a:ext cx="673883" cy="470195"/>
          </a:xfrm>
          <a:prstGeom prst="leftArrow">
            <a:avLst>
              <a:gd name="adj1" fmla="val 31250"/>
              <a:gd name="adj2" fmla="val 71571"/>
            </a:avLst>
          </a:prstGeom>
          <a:gradFill rotWithShape="1">
            <a:gsLst>
              <a:gs pos="0">
                <a:srgbClr val="666699"/>
              </a:gs>
              <a:gs pos="100000">
                <a:srgbClr val="BEBED4"/>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nSpc>
                <a:spcPct val="90000"/>
              </a:lnSpc>
              <a:spcBef>
                <a:spcPts val="300"/>
              </a:spcBef>
              <a:spcAft>
                <a:spcPts val="300"/>
              </a:spcAft>
              <a:buSzPct val="80000"/>
              <a:buFont typeface="Lucida Grande"/>
              <a:buChar char="–"/>
              <a:defRPr sz="2200">
                <a:solidFill>
                  <a:schemeClr val="tx1"/>
                </a:solidFill>
                <a:latin typeface="Arial" pitchFamily="34" charset="0"/>
                <a:cs typeface="Arial" pitchFamily="34" charset="0"/>
              </a:defRPr>
            </a:lvl1pPr>
            <a:lvl2pPr marL="742950" indent="-285750">
              <a:lnSpc>
                <a:spcPct val="90000"/>
              </a:lnSpc>
              <a:spcBef>
                <a:spcPts val="300"/>
              </a:spcBef>
              <a:spcAft>
                <a:spcPts val="300"/>
              </a:spcAft>
              <a:buSzPct val="80000"/>
              <a:buFont typeface="Arial" pitchFamily="34" charset="0"/>
              <a:buChar char="–"/>
              <a:defRPr sz="2000">
                <a:solidFill>
                  <a:schemeClr val="tx1"/>
                </a:solidFill>
                <a:latin typeface="Arial" pitchFamily="34" charset="0"/>
                <a:cs typeface="Arial" pitchFamily="34" charset="0"/>
              </a:defRPr>
            </a:lvl2pPr>
            <a:lvl3pPr marL="1143000" indent="-228600">
              <a:lnSpc>
                <a:spcPct val="90000"/>
              </a:lnSpc>
              <a:spcBef>
                <a:spcPts val="300"/>
              </a:spcBef>
              <a:spcAft>
                <a:spcPts val="300"/>
              </a:spcAft>
              <a:buSzPct val="120000"/>
              <a:buFont typeface="Wingdings" pitchFamily="2" charset="2"/>
              <a:buChar char="§"/>
              <a:defRPr sz="2400">
                <a:solidFill>
                  <a:srgbClr val="595959"/>
                </a:solidFill>
                <a:latin typeface="Arial" pitchFamily="34" charset="0"/>
                <a:cs typeface="Arial" pitchFamily="34" charset="0"/>
              </a:defRPr>
            </a:lvl3pPr>
            <a:lvl4pPr marL="1600200" indent="-228600">
              <a:lnSpc>
                <a:spcPct val="90000"/>
              </a:lnSpc>
              <a:spcBef>
                <a:spcPts val="300"/>
              </a:spcBef>
              <a:spcAft>
                <a:spcPts val="300"/>
              </a:spcAft>
              <a:buSzPct val="40000"/>
              <a:buFont typeface="Wingdings" pitchFamily="2" charset="2"/>
              <a:buChar char=""/>
              <a:defRPr sz="2000">
                <a:solidFill>
                  <a:srgbClr val="595959"/>
                </a:solidFill>
                <a:latin typeface="Arial" pitchFamily="34" charset="0"/>
                <a:cs typeface="Arial" pitchFamily="34" charset="0"/>
              </a:defRPr>
            </a:lvl4pPr>
            <a:lvl5pPr marL="2057400" indent="-22860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5pPr>
            <a:lvl6pPr marL="25146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6pPr>
            <a:lvl7pPr marL="29718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7pPr>
            <a:lvl8pPr marL="34290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8pPr>
            <a:lvl9pPr marL="38862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9pPr>
          </a:lstStyle>
          <a:p>
            <a:pPr fontAlgn="auto">
              <a:lnSpc>
                <a:spcPct val="100000"/>
              </a:lnSpc>
              <a:spcBef>
                <a:spcPct val="0"/>
              </a:spcBef>
              <a:spcAft>
                <a:spcPct val="0"/>
              </a:spcAft>
              <a:buSzTx/>
              <a:buFontTx/>
              <a:buNone/>
            </a:pPr>
            <a:endParaRPr lang="zh-CN" altLang="en-US" sz="1800">
              <a:solidFill>
                <a:prstClr val="black"/>
              </a:solidFill>
              <a:latin typeface="微软雅黑" panose="020B0503020204020204" pitchFamily="34" charset="-122"/>
              <a:ea typeface="微软雅黑" panose="020B0503020204020204" pitchFamily="34" charset="-122"/>
            </a:endParaRPr>
          </a:p>
        </p:txBody>
      </p:sp>
      <p:pic>
        <p:nvPicPr>
          <p:cNvPr id="21" name="Picture 7">
            <a:extLst>
              <a:ext uri="{FF2B5EF4-FFF2-40B4-BE49-F238E27FC236}">
                <a16:creationId xmlns:a16="http://schemas.microsoft.com/office/drawing/2014/main" id="{23A5FCA1-7F23-42C1-857C-865ABCBCF0D7}"/>
              </a:ext>
            </a:extLst>
          </p:cNvPr>
          <p:cNvPicPr>
            <a:picLocks noChangeAspect="1" noChangeArrowheads="1"/>
          </p:cNvPicPr>
          <p:nvPr/>
        </p:nvPicPr>
        <p:blipFill>
          <a:blip r:embed="rId5"/>
          <a:srcRect/>
          <a:stretch>
            <a:fillRect/>
          </a:stretch>
        </p:blipFill>
        <p:spPr bwMode="auto">
          <a:xfrm>
            <a:off x="3782427" y="4268304"/>
            <a:ext cx="2480672" cy="871819"/>
          </a:xfrm>
          <a:prstGeom prst="rect">
            <a:avLst/>
          </a:prstGeom>
          <a:noFill/>
          <a:ln>
            <a:noFill/>
          </a:ln>
          <a:effectLst>
            <a:prstShdw prst="shdw17" dist="17961" dir="2700000">
              <a:srgbClr val="4F81BD">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8">
            <a:extLst>
              <a:ext uri="{FF2B5EF4-FFF2-40B4-BE49-F238E27FC236}">
                <a16:creationId xmlns:a16="http://schemas.microsoft.com/office/drawing/2014/main" id="{D5F175B1-C17C-4F08-8C53-2F46B34E417C}"/>
              </a:ext>
            </a:extLst>
          </p:cNvPr>
          <p:cNvPicPr>
            <a:picLocks noChangeAspect="1" noChangeArrowheads="1"/>
          </p:cNvPicPr>
          <p:nvPr/>
        </p:nvPicPr>
        <p:blipFill>
          <a:blip r:embed="rId6"/>
          <a:srcRect/>
          <a:stretch>
            <a:fillRect/>
          </a:stretch>
        </p:blipFill>
        <p:spPr bwMode="auto">
          <a:xfrm>
            <a:off x="722747" y="4325446"/>
            <a:ext cx="2385798" cy="773862"/>
          </a:xfrm>
          <a:prstGeom prst="rect">
            <a:avLst/>
          </a:prstGeom>
          <a:noFill/>
          <a:ln>
            <a:noFill/>
          </a:ln>
          <a:effectLst>
            <a:prstShdw prst="shdw17" dist="17961" dir="2700000">
              <a:srgbClr val="4F81BD">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9">
            <a:extLst>
              <a:ext uri="{FF2B5EF4-FFF2-40B4-BE49-F238E27FC236}">
                <a16:creationId xmlns:a16="http://schemas.microsoft.com/office/drawing/2014/main" id="{5F8FBA06-55DA-4441-A2AB-BB5F3875EBC9}"/>
              </a:ext>
            </a:extLst>
          </p:cNvPr>
          <p:cNvPicPr>
            <a:picLocks noChangeAspect="1" noChangeArrowheads="1"/>
          </p:cNvPicPr>
          <p:nvPr/>
        </p:nvPicPr>
        <p:blipFill>
          <a:blip r:embed="rId7"/>
          <a:srcRect/>
          <a:stretch>
            <a:fillRect/>
          </a:stretch>
        </p:blipFill>
        <p:spPr bwMode="auto">
          <a:xfrm>
            <a:off x="7005346" y="1688767"/>
            <a:ext cx="1430084" cy="871819"/>
          </a:xfrm>
          <a:prstGeom prst="rect">
            <a:avLst/>
          </a:prstGeom>
          <a:noFill/>
          <a:ln>
            <a:noFill/>
          </a:ln>
          <a:effectLst>
            <a:prstShdw prst="shdw17" dist="17961" dir="2700000">
              <a:srgbClr val="4F81BD">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AutoShape 6">
            <a:extLst>
              <a:ext uri="{FF2B5EF4-FFF2-40B4-BE49-F238E27FC236}">
                <a16:creationId xmlns:a16="http://schemas.microsoft.com/office/drawing/2014/main" id="{ABCD79A5-D3F7-47E1-80EB-573C5F1FE03E}"/>
              </a:ext>
            </a:extLst>
          </p:cNvPr>
          <p:cNvSpPr>
            <a:spLocks noChangeArrowheads="1"/>
          </p:cNvSpPr>
          <p:nvPr/>
        </p:nvSpPr>
        <p:spPr bwMode="gray">
          <a:xfrm rot="10800000">
            <a:off x="6279842" y="4496870"/>
            <a:ext cx="672488" cy="470195"/>
          </a:xfrm>
          <a:prstGeom prst="leftArrow">
            <a:avLst>
              <a:gd name="adj1" fmla="val 31250"/>
              <a:gd name="adj2" fmla="val 71423"/>
            </a:avLst>
          </a:prstGeom>
          <a:gradFill rotWithShape="1">
            <a:gsLst>
              <a:gs pos="0">
                <a:srgbClr val="666699"/>
              </a:gs>
              <a:gs pos="100000">
                <a:srgbClr val="BEBED4"/>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nSpc>
                <a:spcPct val="90000"/>
              </a:lnSpc>
              <a:spcBef>
                <a:spcPts val="300"/>
              </a:spcBef>
              <a:spcAft>
                <a:spcPts val="300"/>
              </a:spcAft>
              <a:buSzPct val="80000"/>
              <a:buFont typeface="Lucida Grande"/>
              <a:buChar char="–"/>
              <a:defRPr sz="2200">
                <a:solidFill>
                  <a:schemeClr val="tx1"/>
                </a:solidFill>
                <a:latin typeface="Arial" pitchFamily="34" charset="0"/>
                <a:cs typeface="Arial" pitchFamily="34" charset="0"/>
              </a:defRPr>
            </a:lvl1pPr>
            <a:lvl2pPr marL="742950" indent="-285750">
              <a:lnSpc>
                <a:spcPct val="90000"/>
              </a:lnSpc>
              <a:spcBef>
                <a:spcPts val="300"/>
              </a:spcBef>
              <a:spcAft>
                <a:spcPts val="300"/>
              </a:spcAft>
              <a:buSzPct val="80000"/>
              <a:buFont typeface="Arial" pitchFamily="34" charset="0"/>
              <a:buChar char="–"/>
              <a:defRPr sz="2000">
                <a:solidFill>
                  <a:schemeClr val="tx1"/>
                </a:solidFill>
                <a:latin typeface="Arial" pitchFamily="34" charset="0"/>
                <a:cs typeface="Arial" pitchFamily="34" charset="0"/>
              </a:defRPr>
            </a:lvl2pPr>
            <a:lvl3pPr marL="1143000" indent="-228600">
              <a:lnSpc>
                <a:spcPct val="90000"/>
              </a:lnSpc>
              <a:spcBef>
                <a:spcPts val="300"/>
              </a:spcBef>
              <a:spcAft>
                <a:spcPts val="300"/>
              </a:spcAft>
              <a:buSzPct val="120000"/>
              <a:buFont typeface="Wingdings" pitchFamily="2" charset="2"/>
              <a:buChar char="§"/>
              <a:defRPr sz="2400">
                <a:solidFill>
                  <a:srgbClr val="595959"/>
                </a:solidFill>
                <a:latin typeface="Arial" pitchFamily="34" charset="0"/>
                <a:cs typeface="Arial" pitchFamily="34" charset="0"/>
              </a:defRPr>
            </a:lvl3pPr>
            <a:lvl4pPr marL="1600200" indent="-228600">
              <a:lnSpc>
                <a:spcPct val="90000"/>
              </a:lnSpc>
              <a:spcBef>
                <a:spcPts val="300"/>
              </a:spcBef>
              <a:spcAft>
                <a:spcPts val="300"/>
              </a:spcAft>
              <a:buSzPct val="40000"/>
              <a:buFont typeface="Wingdings" pitchFamily="2" charset="2"/>
              <a:buChar char=""/>
              <a:defRPr sz="2000">
                <a:solidFill>
                  <a:srgbClr val="595959"/>
                </a:solidFill>
                <a:latin typeface="Arial" pitchFamily="34" charset="0"/>
                <a:cs typeface="Arial" pitchFamily="34" charset="0"/>
              </a:defRPr>
            </a:lvl4pPr>
            <a:lvl5pPr marL="2057400" indent="-22860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5pPr>
            <a:lvl6pPr marL="25146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6pPr>
            <a:lvl7pPr marL="29718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7pPr>
            <a:lvl8pPr marL="34290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8pPr>
            <a:lvl9pPr marL="38862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9pPr>
          </a:lstStyle>
          <a:p>
            <a:pPr fontAlgn="auto">
              <a:lnSpc>
                <a:spcPct val="100000"/>
              </a:lnSpc>
              <a:spcBef>
                <a:spcPct val="0"/>
              </a:spcBef>
              <a:spcAft>
                <a:spcPct val="0"/>
              </a:spcAft>
              <a:buSzTx/>
              <a:buFontTx/>
              <a:buNone/>
            </a:pPr>
            <a:endParaRPr lang="zh-CN" altLang="en-US" sz="1800">
              <a:solidFill>
                <a:prstClr val="black"/>
              </a:solidFill>
              <a:latin typeface="微软雅黑" panose="020B0503020204020204" pitchFamily="34" charset="-122"/>
              <a:ea typeface="微软雅黑" panose="020B0503020204020204" pitchFamily="34" charset="-122"/>
            </a:endParaRPr>
          </a:p>
        </p:txBody>
      </p:sp>
      <p:pic>
        <p:nvPicPr>
          <p:cNvPr id="25" name="Picture 10">
            <a:extLst>
              <a:ext uri="{FF2B5EF4-FFF2-40B4-BE49-F238E27FC236}">
                <a16:creationId xmlns:a16="http://schemas.microsoft.com/office/drawing/2014/main" id="{703372B5-8942-4515-8765-3B59460498BD}"/>
              </a:ext>
            </a:extLst>
          </p:cNvPr>
          <p:cNvPicPr>
            <a:picLocks noChangeAspect="1" noChangeArrowheads="1"/>
          </p:cNvPicPr>
          <p:nvPr/>
        </p:nvPicPr>
        <p:blipFill>
          <a:blip r:embed="rId8"/>
          <a:srcRect/>
          <a:stretch>
            <a:fillRect/>
          </a:stretch>
        </p:blipFill>
        <p:spPr bwMode="auto">
          <a:xfrm>
            <a:off x="7039679" y="4141355"/>
            <a:ext cx="1372880" cy="1105283"/>
          </a:xfrm>
          <a:prstGeom prst="rect">
            <a:avLst/>
          </a:prstGeom>
          <a:noFill/>
          <a:ln>
            <a:noFill/>
          </a:ln>
          <a:effectLst>
            <a:prstShdw prst="shdw17" dist="17961" dir="2700000">
              <a:srgbClr val="4F81BD">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TextBox 2">
            <a:extLst>
              <a:ext uri="{FF2B5EF4-FFF2-40B4-BE49-F238E27FC236}">
                <a16:creationId xmlns:a16="http://schemas.microsoft.com/office/drawing/2014/main" id="{F5C780DA-1299-4CEA-8386-9BDA746558EA}"/>
              </a:ext>
            </a:extLst>
          </p:cNvPr>
          <p:cNvSpPr txBox="1">
            <a:spLocks noChangeArrowheads="1"/>
          </p:cNvSpPr>
          <p:nvPr/>
        </p:nvSpPr>
        <p:spPr bwMode="auto">
          <a:xfrm>
            <a:off x="1065967" y="5307444"/>
            <a:ext cx="1746795" cy="33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300"/>
              </a:spcBef>
              <a:spcAft>
                <a:spcPts val="300"/>
              </a:spcAft>
              <a:buSzPct val="80000"/>
              <a:buFont typeface="Lucida Grande"/>
              <a:buChar char="–"/>
              <a:defRPr sz="2200">
                <a:solidFill>
                  <a:schemeClr val="tx1"/>
                </a:solidFill>
                <a:latin typeface="Arial" pitchFamily="34" charset="0"/>
                <a:cs typeface="Arial" pitchFamily="34" charset="0"/>
              </a:defRPr>
            </a:lvl1pPr>
            <a:lvl2pPr marL="742950" indent="-285750">
              <a:lnSpc>
                <a:spcPct val="90000"/>
              </a:lnSpc>
              <a:spcBef>
                <a:spcPts val="300"/>
              </a:spcBef>
              <a:spcAft>
                <a:spcPts val="300"/>
              </a:spcAft>
              <a:buSzPct val="80000"/>
              <a:buFont typeface="Arial" pitchFamily="34" charset="0"/>
              <a:buChar char="–"/>
              <a:defRPr sz="2000">
                <a:solidFill>
                  <a:schemeClr val="tx1"/>
                </a:solidFill>
                <a:latin typeface="Arial" pitchFamily="34" charset="0"/>
                <a:cs typeface="Arial" pitchFamily="34" charset="0"/>
              </a:defRPr>
            </a:lvl2pPr>
            <a:lvl3pPr marL="1143000" indent="-228600">
              <a:lnSpc>
                <a:spcPct val="90000"/>
              </a:lnSpc>
              <a:spcBef>
                <a:spcPts val="300"/>
              </a:spcBef>
              <a:spcAft>
                <a:spcPts val="300"/>
              </a:spcAft>
              <a:buSzPct val="120000"/>
              <a:buFont typeface="Wingdings" pitchFamily="2" charset="2"/>
              <a:buChar char="§"/>
              <a:defRPr sz="2400">
                <a:solidFill>
                  <a:srgbClr val="595959"/>
                </a:solidFill>
                <a:latin typeface="Arial" pitchFamily="34" charset="0"/>
                <a:cs typeface="Arial" pitchFamily="34" charset="0"/>
              </a:defRPr>
            </a:lvl3pPr>
            <a:lvl4pPr marL="1600200" indent="-228600">
              <a:lnSpc>
                <a:spcPct val="90000"/>
              </a:lnSpc>
              <a:spcBef>
                <a:spcPts val="300"/>
              </a:spcBef>
              <a:spcAft>
                <a:spcPts val="300"/>
              </a:spcAft>
              <a:buSzPct val="40000"/>
              <a:buFont typeface="Wingdings" pitchFamily="2" charset="2"/>
              <a:buChar char=""/>
              <a:defRPr sz="2000">
                <a:solidFill>
                  <a:srgbClr val="595959"/>
                </a:solidFill>
                <a:latin typeface="Arial" pitchFamily="34" charset="0"/>
                <a:cs typeface="Arial" pitchFamily="34" charset="0"/>
              </a:defRPr>
            </a:lvl4pPr>
            <a:lvl5pPr marL="2057400" indent="-22860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5pPr>
            <a:lvl6pPr marL="25146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6pPr>
            <a:lvl7pPr marL="29718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7pPr>
            <a:lvl8pPr marL="34290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8pPr>
            <a:lvl9pPr marL="38862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9pPr>
          </a:lstStyle>
          <a:p>
            <a:pPr fontAlgn="auto">
              <a:lnSpc>
                <a:spcPct val="100000"/>
              </a:lnSpc>
              <a:spcBef>
                <a:spcPct val="0"/>
              </a:spcBef>
              <a:spcAft>
                <a:spcPct val="0"/>
              </a:spcAft>
              <a:buSzTx/>
              <a:buFontTx/>
              <a:buNone/>
            </a:pPr>
            <a:r>
              <a:rPr lang="zh-CN" altLang="en-US" sz="1400" b="1" dirty="0">
                <a:solidFill>
                  <a:prstClr val="black"/>
                </a:solidFill>
                <a:latin typeface="微软雅黑" panose="020B0503020204020204" pitchFamily="34" charset="-122"/>
                <a:ea typeface="微软雅黑" panose="020B0503020204020204" pitchFamily="34" charset="-122"/>
              </a:rPr>
              <a:t>国家测评机构</a:t>
            </a:r>
          </a:p>
        </p:txBody>
      </p:sp>
      <p:sp>
        <p:nvSpPr>
          <p:cNvPr id="27" name="TextBox 46">
            <a:extLst>
              <a:ext uri="{FF2B5EF4-FFF2-40B4-BE49-F238E27FC236}">
                <a16:creationId xmlns:a16="http://schemas.microsoft.com/office/drawing/2014/main" id="{D7E957B7-3910-4D45-BDC0-D24A1F80C2AA}"/>
              </a:ext>
            </a:extLst>
          </p:cNvPr>
          <p:cNvSpPr txBox="1">
            <a:spLocks noChangeArrowheads="1"/>
          </p:cNvSpPr>
          <p:nvPr/>
        </p:nvSpPr>
        <p:spPr bwMode="auto">
          <a:xfrm>
            <a:off x="4221914" y="5310763"/>
            <a:ext cx="1746795" cy="33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300"/>
              </a:spcBef>
              <a:spcAft>
                <a:spcPts val="300"/>
              </a:spcAft>
              <a:buSzPct val="80000"/>
              <a:buFont typeface="Lucida Grande"/>
              <a:buChar char="–"/>
              <a:defRPr sz="2200">
                <a:solidFill>
                  <a:schemeClr val="tx1"/>
                </a:solidFill>
                <a:latin typeface="Arial" pitchFamily="34" charset="0"/>
                <a:cs typeface="Arial" pitchFamily="34" charset="0"/>
              </a:defRPr>
            </a:lvl1pPr>
            <a:lvl2pPr marL="742950" indent="-285750">
              <a:lnSpc>
                <a:spcPct val="90000"/>
              </a:lnSpc>
              <a:spcBef>
                <a:spcPts val="300"/>
              </a:spcBef>
              <a:spcAft>
                <a:spcPts val="300"/>
              </a:spcAft>
              <a:buSzPct val="80000"/>
              <a:buFont typeface="Arial" pitchFamily="34" charset="0"/>
              <a:buChar char="–"/>
              <a:defRPr sz="2000">
                <a:solidFill>
                  <a:schemeClr val="tx1"/>
                </a:solidFill>
                <a:latin typeface="Arial" pitchFamily="34" charset="0"/>
                <a:cs typeface="Arial" pitchFamily="34" charset="0"/>
              </a:defRPr>
            </a:lvl2pPr>
            <a:lvl3pPr marL="1143000" indent="-228600">
              <a:lnSpc>
                <a:spcPct val="90000"/>
              </a:lnSpc>
              <a:spcBef>
                <a:spcPts val="300"/>
              </a:spcBef>
              <a:spcAft>
                <a:spcPts val="300"/>
              </a:spcAft>
              <a:buSzPct val="120000"/>
              <a:buFont typeface="Wingdings" pitchFamily="2" charset="2"/>
              <a:buChar char="§"/>
              <a:defRPr sz="2400">
                <a:solidFill>
                  <a:srgbClr val="595959"/>
                </a:solidFill>
                <a:latin typeface="Arial" pitchFamily="34" charset="0"/>
                <a:cs typeface="Arial" pitchFamily="34" charset="0"/>
              </a:defRPr>
            </a:lvl3pPr>
            <a:lvl4pPr marL="1600200" indent="-228600">
              <a:lnSpc>
                <a:spcPct val="90000"/>
              </a:lnSpc>
              <a:spcBef>
                <a:spcPts val="300"/>
              </a:spcBef>
              <a:spcAft>
                <a:spcPts val="300"/>
              </a:spcAft>
              <a:buSzPct val="40000"/>
              <a:buFont typeface="Wingdings" pitchFamily="2" charset="2"/>
              <a:buChar char=""/>
              <a:defRPr sz="2000">
                <a:solidFill>
                  <a:srgbClr val="595959"/>
                </a:solidFill>
                <a:latin typeface="Arial" pitchFamily="34" charset="0"/>
                <a:cs typeface="Arial" pitchFamily="34" charset="0"/>
              </a:defRPr>
            </a:lvl4pPr>
            <a:lvl5pPr marL="2057400" indent="-22860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5pPr>
            <a:lvl6pPr marL="25146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6pPr>
            <a:lvl7pPr marL="29718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7pPr>
            <a:lvl8pPr marL="34290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8pPr>
            <a:lvl9pPr marL="38862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9pPr>
          </a:lstStyle>
          <a:p>
            <a:pPr fontAlgn="auto">
              <a:lnSpc>
                <a:spcPct val="100000"/>
              </a:lnSpc>
              <a:spcBef>
                <a:spcPct val="0"/>
              </a:spcBef>
              <a:spcAft>
                <a:spcPct val="0"/>
              </a:spcAft>
              <a:buSzTx/>
              <a:buFontTx/>
              <a:buNone/>
            </a:pPr>
            <a:r>
              <a:rPr lang="zh-CN" altLang="en-US" sz="1400" b="1" dirty="0">
                <a:solidFill>
                  <a:prstClr val="black"/>
                </a:solidFill>
                <a:latin typeface="微软雅黑" panose="020B0503020204020204" pitchFamily="34" charset="-122"/>
                <a:ea typeface="微软雅黑" panose="020B0503020204020204" pitchFamily="34" charset="-122"/>
              </a:rPr>
              <a:t>行业测评机构</a:t>
            </a:r>
          </a:p>
        </p:txBody>
      </p:sp>
      <p:sp>
        <p:nvSpPr>
          <p:cNvPr id="28" name="TextBox 47">
            <a:extLst>
              <a:ext uri="{FF2B5EF4-FFF2-40B4-BE49-F238E27FC236}">
                <a16:creationId xmlns:a16="http://schemas.microsoft.com/office/drawing/2014/main" id="{8DD4593D-B7F0-4F63-B90E-465BF6818DEB}"/>
              </a:ext>
            </a:extLst>
          </p:cNvPr>
          <p:cNvSpPr txBox="1">
            <a:spLocks noChangeArrowheads="1"/>
          </p:cNvSpPr>
          <p:nvPr/>
        </p:nvSpPr>
        <p:spPr bwMode="auto">
          <a:xfrm>
            <a:off x="7036040" y="5313181"/>
            <a:ext cx="1746795" cy="33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300"/>
              </a:spcBef>
              <a:spcAft>
                <a:spcPts val="300"/>
              </a:spcAft>
              <a:buSzPct val="80000"/>
              <a:buFont typeface="Lucida Grande"/>
              <a:buChar char="–"/>
              <a:defRPr sz="2200">
                <a:solidFill>
                  <a:schemeClr val="tx1"/>
                </a:solidFill>
                <a:latin typeface="Arial" pitchFamily="34" charset="0"/>
                <a:cs typeface="Arial" pitchFamily="34" charset="0"/>
              </a:defRPr>
            </a:lvl1pPr>
            <a:lvl2pPr marL="742950" indent="-285750">
              <a:lnSpc>
                <a:spcPct val="90000"/>
              </a:lnSpc>
              <a:spcBef>
                <a:spcPts val="300"/>
              </a:spcBef>
              <a:spcAft>
                <a:spcPts val="300"/>
              </a:spcAft>
              <a:buSzPct val="80000"/>
              <a:buFont typeface="Arial" pitchFamily="34" charset="0"/>
              <a:buChar char="–"/>
              <a:defRPr sz="2000">
                <a:solidFill>
                  <a:schemeClr val="tx1"/>
                </a:solidFill>
                <a:latin typeface="Arial" pitchFamily="34" charset="0"/>
                <a:cs typeface="Arial" pitchFamily="34" charset="0"/>
              </a:defRPr>
            </a:lvl2pPr>
            <a:lvl3pPr marL="1143000" indent="-228600">
              <a:lnSpc>
                <a:spcPct val="90000"/>
              </a:lnSpc>
              <a:spcBef>
                <a:spcPts val="300"/>
              </a:spcBef>
              <a:spcAft>
                <a:spcPts val="300"/>
              </a:spcAft>
              <a:buSzPct val="120000"/>
              <a:buFont typeface="Wingdings" pitchFamily="2" charset="2"/>
              <a:buChar char="§"/>
              <a:defRPr sz="2400">
                <a:solidFill>
                  <a:srgbClr val="595959"/>
                </a:solidFill>
                <a:latin typeface="Arial" pitchFamily="34" charset="0"/>
                <a:cs typeface="Arial" pitchFamily="34" charset="0"/>
              </a:defRPr>
            </a:lvl3pPr>
            <a:lvl4pPr marL="1600200" indent="-228600">
              <a:lnSpc>
                <a:spcPct val="90000"/>
              </a:lnSpc>
              <a:spcBef>
                <a:spcPts val="300"/>
              </a:spcBef>
              <a:spcAft>
                <a:spcPts val="300"/>
              </a:spcAft>
              <a:buSzPct val="40000"/>
              <a:buFont typeface="Wingdings" pitchFamily="2" charset="2"/>
              <a:buChar char=""/>
              <a:defRPr sz="2000">
                <a:solidFill>
                  <a:srgbClr val="595959"/>
                </a:solidFill>
                <a:latin typeface="Arial" pitchFamily="34" charset="0"/>
                <a:cs typeface="Arial" pitchFamily="34" charset="0"/>
              </a:defRPr>
            </a:lvl4pPr>
            <a:lvl5pPr marL="2057400" indent="-22860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5pPr>
            <a:lvl6pPr marL="25146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6pPr>
            <a:lvl7pPr marL="29718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7pPr>
            <a:lvl8pPr marL="34290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8pPr>
            <a:lvl9pPr marL="3886200" indent="-228600" defTabSz="457200" eaLnBrk="0" fontAlgn="base" hangingPunct="0">
              <a:lnSpc>
                <a:spcPct val="90000"/>
              </a:lnSpc>
              <a:spcBef>
                <a:spcPts val="300"/>
              </a:spcBef>
              <a:spcAft>
                <a:spcPts val="300"/>
              </a:spcAft>
              <a:buSzPct val="80000"/>
              <a:buFont typeface="Lucida Grande"/>
              <a:buChar char="-"/>
              <a:defRPr sz="2000">
                <a:solidFill>
                  <a:srgbClr val="595959"/>
                </a:solidFill>
                <a:latin typeface="Arial" pitchFamily="34" charset="0"/>
                <a:cs typeface="Arial" pitchFamily="34" charset="0"/>
              </a:defRPr>
            </a:lvl9pPr>
          </a:lstStyle>
          <a:p>
            <a:pPr fontAlgn="auto">
              <a:lnSpc>
                <a:spcPct val="100000"/>
              </a:lnSpc>
              <a:spcBef>
                <a:spcPct val="0"/>
              </a:spcBef>
              <a:spcAft>
                <a:spcPct val="0"/>
              </a:spcAft>
              <a:buSzTx/>
              <a:buFontTx/>
              <a:buNone/>
            </a:pPr>
            <a:r>
              <a:rPr lang="zh-CN" altLang="en-US" sz="1400" b="1">
                <a:solidFill>
                  <a:prstClr val="black"/>
                </a:solidFill>
                <a:latin typeface="微软雅黑" panose="020B0503020204020204" pitchFamily="34" charset="-122"/>
                <a:ea typeface="微软雅黑" panose="020B0503020204020204" pitchFamily="34" charset="-122"/>
              </a:rPr>
              <a:t>地方测评机构</a:t>
            </a:r>
          </a:p>
        </p:txBody>
      </p:sp>
      <p:sp>
        <p:nvSpPr>
          <p:cNvPr id="29" name="Rectangle 2">
            <a:extLst>
              <a:ext uri="{FF2B5EF4-FFF2-40B4-BE49-F238E27FC236}">
                <a16:creationId xmlns:a16="http://schemas.microsoft.com/office/drawing/2014/main" id="{5E7ABA0B-D865-4BB2-97AD-4C81F337D110}"/>
              </a:ext>
            </a:extLst>
          </p:cNvPr>
          <p:cNvSpPr>
            <a:spLocks noGrp="1" noChangeArrowheads="1"/>
          </p:cNvSpPr>
          <p:nvPr>
            <p:ph type="title"/>
          </p:nvPr>
        </p:nvSpPr>
        <p:spPr>
          <a:xfrm>
            <a:off x="457200" y="320820"/>
            <a:ext cx="8229600" cy="704447"/>
          </a:xfrm>
        </p:spPr>
        <p:txBody>
          <a:bodyPr/>
          <a:lstStyle/>
          <a:p>
            <a:pPr eaLnBrk="1" hangingPunct="1"/>
            <a:r>
              <a:rPr lang="en-US" altLang="zh-CN" dirty="0" smtClean="0"/>
              <a:t>15.4 </a:t>
            </a:r>
            <a:r>
              <a:rPr lang="zh-CN" altLang="en-US" dirty="0"/>
              <a:t>等级保护</a:t>
            </a:r>
            <a:r>
              <a:rPr lang="en-US" altLang="zh-CN" dirty="0"/>
              <a:t>2.0-</a:t>
            </a:r>
            <a:r>
              <a:rPr lang="zh-CN" altLang="en-US" dirty="0"/>
              <a:t>等保组织</a:t>
            </a:r>
          </a:p>
        </p:txBody>
      </p:sp>
    </p:spTree>
    <p:extLst>
      <p:ext uri="{BB962C8B-B14F-4D97-AF65-F5344CB8AC3E}">
        <p14:creationId xmlns:p14="http://schemas.microsoft.com/office/powerpoint/2010/main" val="29168419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4">
            <a:extLst>
              <a:ext uri="{FF2B5EF4-FFF2-40B4-BE49-F238E27FC236}">
                <a16:creationId xmlns:a16="http://schemas.microsoft.com/office/drawing/2014/main" id="{F62DDA9B-1DC6-4365-ACF0-459D42EB6E86}"/>
              </a:ext>
            </a:extLst>
          </p:cNvPr>
          <p:cNvSpPr txBox="1"/>
          <p:nvPr/>
        </p:nvSpPr>
        <p:spPr>
          <a:xfrm>
            <a:off x="1770301" y="1335946"/>
            <a:ext cx="6590195" cy="573629"/>
          </a:xfrm>
          <a:prstGeom prst="rect">
            <a:avLst/>
          </a:prstGeom>
        </p:spPr>
        <p:txBody>
          <a:bodyPr vert="horz" wrap="square" lIns="0" tIns="0" rIns="0" bIns="0" rtlCol="0">
            <a:noAutofit/>
          </a:bodyPr>
          <a:lstStyle/>
          <a:p>
            <a:pPr marL="12700">
              <a:lnSpc>
                <a:spcPts val="2155"/>
              </a:lnSpc>
            </a:pPr>
            <a:r>
              <a:rPr lang="zh-CN" altLang="en-US" sz="1600" b="1" dirty="0">
                <a:latin typeface="微软雅黑" panose="020B0503020204020204" pitchFamily="34" charset="-122"/>
                <a:ea typeface="微软雅黑" panose="020B0503020204020204" pitchFamily="34" charset="-122"/>
                <a:cs typeface="微软雅黑"/>
              </a:rPr>
              <a:t>信息系统的安全设计应基于业务流程自身特点，建立“</a:t>
            </a:r>
            <a:r>
              <a:rPr lang="zh-CN" altLang="en-US" sz="1600" b="1" dirty="0">
                <a:solidFill>
                  <a:srgbClr val="FF0000"/>
                </a:solidFill>
                <a:latin typeface="微软雅黑" panose="020B0503020204020204" pitchFamily="34" charset="-122"/>
                <a:ea typeface="微软雅黑" panose="020B0503020204020204" pitchFamily="34" charset="-122"/>
                <a:cs typeface="微软雅黑"/>
              </a:rPr>
              <a:t>可信、可控、可管</a:t>
            </a:r>
            <a:r>
              <a:rPr lang="zh-CN" altLang="en-US" sz="1600" b="1" dirty="0">
                <a:latin typeface="微软雅黑" panose="020B0503020204020204" pitchFamily="34" charset="-122"/>
                <a:ea typeface="微软雅黑" panose="020B0503020204020204" pitchFamily="34" charset="-122"/>
                <a:cs typeface="微软雅黑"/>
              </a:rPr>
              <a:t>”的安全防护体系，使得系统能够按照预期运行，免受信息安全攻击和破坏。</a:t>
            </a:r>
          </a:p>
        </p:txBody>
      </p:sp>
      <p:sp>
        <p:nvSpPr>
          <p:cNvPr id="9" name="object 5">
            <a:extLst>
              <a:ext uri="{FF2B5EF4-FFF2-40B4-BE49-F238E27FC236}">
                <a16:creationId xmlns:a16="http://schemas.microsoft.com/office/drawing/2014/main" id="{92A4D445-DF0D-48AD-B65F-F33F9F6B3B64}"/>
              </a:ext>
            </a:extLst>
          </p:cNvPr>
          <p:cNvSpPr/>
          <p:nvPr/>
        </p:nvSpPr>
        <p:spPr>
          <a:xfrm>
            <a:off x="914400" y="2733276"/>
            <a:ext cx="1446854" cy="1303527"/>
          </a:xfrm>
          <a:custGeom>
            <a:avLst/>
            <a:gdLst/>
            <a:ahLst/>
            <a:cxnLst/>
            <a:rect l="l" t="t" r="r" b="b"/>
            <a:pathLst>
              <a:path w="1446854" h="1303527">
                <a:moveTo>
                  <a:pt x="1012066" y="0"/>
                </a:moveTo>
                <a:lnTo>
                  <a:pt x="425244" y="74"/>
                </a:lnTo>
                <a:lnTo>
                  <a:pt x="379252" y="10945"/>
                </a:lnTo>
                <a:lnTo>
                  <a:pt x="342297" y="32687"/>
                </a:lnTo>
                <a:lnTo>
                  <a:pt x="316527" y="60936"/>
                </a:lnTo>
                <a:lnTo>
                  <a:pt x="15285" y="586508"/>
                </a:lnTo>
                <a:lnTo>
                  <a:pt x="1578" y="632323"/>
                </a:lnTo>
                <a:lnTo>
                  <a:pt x="0" y="662318"/>
                </a:lnTo>
                <a:lnTo>
                  <a:pt x="1541" y="675354"/>
                </a:lnTo>
                <a:lnTo>
                  <a:pt x="18647" y="722757"/>
                </a:lnTo>
                <a:lnTo>
                  <a:pt x="312713" y="1236819"/>
                </a:lnTo>
                <a:lnTo>
                  <a:pt x="344715" y="1272610"/>
                </a:lnTo>
                <a:lnTo>
                  <a:pt x="381115" y="1294320"/>
                </a:lnTo>
                <a:lnTo>
                  <a:pt x="418359" y="1302971"/>
                </a:lnTo>
                <a:lnTo>
                  <a:pt x="430787" y="1303527"/>
                </a:lnTo>
                <a:lnTo>
                  <a:pt x="1019394" y="1303517"/>
                </a:lnTo>
                <a:lnTo>
                  <a:pt x="1066573" y="1293473"/>
                </a:lnTo>
                <a:lnTo>
                  <a:pt x="1103212" y="1272485"/>
                </a:lnTo>
                <a:lnTo>
                  <a:pt x="1129276" y="1244669"/>
                </a:lnTo>
                <a:lnTo>
                  <a:pt x="1426889" y="725357"/>
                </a:lnTo>
                <a:lnTo>
                  <a:pt x="1443385" y="683022"/>
                </a:lnTo>
                <a:lnTo>
                  <a:pt x="1446854" y="638979"/>
                </a:lnTo>
                <a:lnTo>
                  <a:pt x="1445100" y="626033"/>
                </a:lnTo>
                <a:lnTo>
                  <a:pt x="1433286" y="589774"/>
                </a:lnTo>
                <a:lnTo>
                  <a:pt x="1132577" y="63860"/>
                </a:lnTo>
                <a:lnTo>
                  <a:pt x="1099840" y="29543"/>
                </a:lnTo>
                <a:lnTo>
                  <a:pt x="1061658" y="7955"/>
                </a:lnTo>
                <a:lnTo>
                  <a:pt x="1012066" y="0"/>
                </a:lnTo>
                <a:close/>
              </a:path>
            </a:pathLst>
          </a:custGeom>
          <a:solidFill>
            <a:srgbClr val="0D637B"/>
          </a:solidFill>
        </p:spPr>
        <p:txBody>
          <a:bodyPr wrap="square" lIns="0" tIns="0" rIns="0" bIns="0" rtlCol="0">
            <a:noAutofit/>
          </a:bodyPr>
          <a:lstStyle/>
          <a:p>
            <a:endParaRPr/>
          </a:p>
        </p:txBody>
      </p:sp>
      <p:sp>
        <p:nvSpPr>
          <p:cNvPr id="10" name="object 6">
            <a:extLst>
              <a:ext uri="{FF2B5EF4-FFF2-40B4-BE49-F238E27FC236}">
                <a16:creationId xmlns:a16="http://schemas.microsoft.com/office/drawing/2014/main" id="{5F449DB3-6B1C-4E4F-B25D-2CED47791FCA}"/>
              </a:ext>
            </a:extLst>
          </p:cNvPr>
          <p:cNvSpPr txBox="1"/>
          <p:nvPr/>
        </p:nvSpPr>
        <p:spPr>
          <a:xfrm>
            <a:off x="1333504" y="3220702"/>
            <a:ext cx="531495" cy="330454"/>
          </a:xfrm>
          <a:prstGeom prst="rect">
            <a:avLst/>
          </a:prstGeom>
        </p:spPr>
        <p:txBody>
          <a:bodyPr vert="horz" wrap="square" lIns="0" tIns="0" rIns="0" bIns="0" rtlCol="0">
            <a:noAutofit/>
          </a:bodyPr>
          <a:lstStyle/>
          <a:p>
            <a:pPr marL="12700">
              <a:lnSpc>
                <a:spcPct val="100000"/>
              </a:lnSpc>
            </a:pPr>
            <a:r>
              <a:rPr lang="zh-CN" altLang="en-US" sz="2000" b="1" dirty="0">
                <a:solidFill>
                  <a:schemeClr val="bg1"/>
                </a:solidFill>
                <a:latin typeface="微软雅黑" panose="020B0503020204020204" pitchFamily="34" charset="-122"/>
                <a:ea typeface="微软雅黑" panose="020B0503020204020204" pitchFamily="34" charset="-122"/>
                <a:cs typeface="微软雅黑"/>
              </a:rPr>
              <a:t>可信</a:t>
            </a:r>
            <a:endParaRPr sz="2000" b="1" dirty="0">
              <a:solidFill>
                <a:schemeClr val="bg1"/>
              </a:solidFill>
              <a:latin typeface="微软雅黑" panose="020B0503020204020204" pitchFamily="34" charset="-122"/>
              <a:ea typeface="微软雅黑" panose="020B0503020204020204" pitchFamily="34" charset="-122"/>
              <a:cs typeface="微软雅黑"/>
            </a:endParaRPr>
          </a:p>
        </p:txBody>
      </p:sp>
      <p:sp>
        <p:nvSpPr>
          <p:cNvPr id="11" name="object 7">
            <a:extLst>
              <a:ext uri="{FF2B5EF4-FFF2-40B4-BE49-F238E27FC236}">
                <a16:creationId xmlns:a16="http://schemas.microsoft.com/office/drawing/2014/main" id="{2985DC24-9DEB-4057-920F-807AB2B90B7C}"/>
              </a:ext>
            </a:extLst>
          </p:cNvPr>
          <p:cNvSpPr/>
          <p:nvPr/>
        </p:nvSpPr>
        <p:spPr>
          <a:xfrm>
            <a:off x="2195719" y="2179556"/>
            <a:ext cx="6025820" cy="1158240"/>
          </a:xfrm>
          <a:custGeom>
            <a:avLst/>
            <a:gdLst/>
            <a:ahLst/>
            <a:cxnLst/>
            <a:rect l="l" t="t" r="r" b="b"/>
            <a:pathLst>
              <a:path w="6025820" h="1158240">
                <a:moveTo>
                  <a:pt x="575170" y="0"/>
                </a:moveTo>
                <a:lnTo>
                  <a:pt x="1992490" y="0"/>
                </a:lnTo>
                <a:lnTo>
                  <a:pt x="4154157" y="0"/>
                </a:lnTo>
                <a:lnTo>
                  <a:pt x="5571477" y="0"/>
                </a:lnTo>
                <a:lnTo>
                  <a:pt x="5571477" y="508"/>
                </a:lnTo>
                <a:lnTo>
                  <a:pt x="5639422" y="508"/>
                </a:lnTo>
                <a:lnTo>
                  <a:pt x="5651854" y="836"/>
                </a:lnTo>
                <a:lnTo>
                  <a:pt x="5700807" y="15362"/>
                </a:lnTo>
                <a:lnTo>
                  <a:pt x="5732820" y="39840"/>
                </a:lnTo>
                <a:lnTo>
                  <a:pt x="6008103" y="514223"/>
                </a:lnTo>
                <a:lnTo>
                  <a:pt x="6024723" y="562015"/>
                </a:lnTo>
                <a:lnTo>
                  <a:pt x="6025820" y="575142"/>
                </a:lnTo>
                <a:lnTo>
                  <a:pt x="6025236" y="589526"/>
                </a:lnTo>
                <a:lnTo>
                  <a:pt x="6016495" y="626947"/>
                </a:lnTo>
                <a:lnTo>
                  <a:pt x="5749658" y="1096264"/>
                </a:lnTo>
                <a:lnTo>
                  <a:pt x="5715702" y="1133792"/>
                </a:lnTo>
                <a:lnTo>
                  <a:pt x="5680888" y="1151859"/>
                </a:lnTo>
                <a:lnTo>
                  <a:pt x="5643567" y="1157765"/>
                </a:lnTo>
                <a:lnTo>
                  <a:pt x="5571477" y="1157732"/>
                </a:lnTo>
                <a:lnTo>
                  <a:pt x="5571477" y="1158240"/>
                </a:lnTo>
                <a:lnTo>
                  <a:pt x="4154157" y="1158240"/>
                </a:lnTo>
                <a:lnTo>
                  <a:pt x="1992490" y="1158240"/>
                </a:lnTo>
                <a:lnTo>
                  <a:pt x="575170" y="1158240"/>
                </a:lnTo>
                <a:lnTo>
                  <a:pt x="575170" y="1157732"/>
                </a:lnTo>
                <a:lnTo>
                  <a:pt x="382765" y="1157732"/>
                </a:lnTo>
                <a:lnTo>
                  <a:pt x="370293" y="1157102"/>
                </a:lnTo>
                <a:lnTo>
                  <a:pt x="333177" y="1147328"/>
                </a:lnTo>
                <a:lnTo>
                  <a:pt x="300374" y="1125785"/>
                </a:lnTo>
                <a:lnTo>
                  <a:pt x="16878" y="642112"/>
                </a:lnTo>
                <a:lnTo>
                  <a:pt x="865" y="594228"/>
                </a:lnTo>
                <a:lnTo>
                  <a:pt x="0" y="580951"/>
                </a:lnTo>
                <a:lnTo>
                  <a:pt x="632" y="567195"/>
                </a:lnTo>
                <a:lnTo>
                  <a:pt x="9755" y="530170"/>
                </a:lnTo>
                <a:lnTo>
                  <a:pt x="275323" y="63881"/>
                </a:lnTo>
                <a:lnTo>
                  <a:pt x="308817" y="25799"/>
                </a:lnTo>
                <a:lnTo>
                  <a:pt x="343918" y="7049"/>
                </a:lnTo>
                <a:lnTo>
                  <a:pt x="575170" y="508"/>
                </a:lnTo>
                <a:lnTo>
                  <a:pt x="575170" y="0"/>
                </a:lnTo>
                <a:close/>
              </a:path>
            </a:pathLst>
          </a:custGeom>
          <a:ln w="9144">
            <a:solidFill>
              <a:srgbClr val="0D637B"/>
            </a:solidFill>
          </a:ln>
        </p:spPr>
        <p:txBody>
          <a:bodyPr wrap="square" lIns="0" tIns="0" rIns="0" bIns="0" rtlCol="0">
            <a:noAutofit/>
          </a:bodyPr>
          <a:lstStyle/>
          <a:p>
            <a:endParaRPr/>
          </a:p>
        </p:txBody>
      </p:sp>
      <p:sp>
        <p:nvSpPr>
          <p:cNvPr id="12" name="object 8">
            <a:extLst>
              <a:ext uri="{FF2B5EF4-FFF2-40B4-BE49-F238E27FC236}">
                <a16:creationId xmlns:a16="http://schemas.microsoft.com/office/drawing/2014/main" id="{7C887BF3-2794-452D-BE47-A6C107F4D3B7}"/>
              </a:ext>
            </a:extLst>
          </p:cNvPr>
          <p:cNvSpPr/>
          <p:nvPr/>
        </p:nvSpPr>
        <p:spPr>
          <a:xfrm>
            <a:off x="2109216" y="3446508"/>
            <a:ext cx="1446854" cy="1303527"/>
          </a:xfrm>
          <a:custGeom>
            <a:avLst/>
            <a:gdLst/>
            <a:ahLst/>
            <a:cxnLst/>
            <a:rect l="l" t="t" r="r" b="b"/>
            <a:pathLst>
              <a:path w="1446854" h="1303527">
                <a:moveTo>
                  <a:pt x="1012066" y="0"/>
                </a:moveTo>
                <a:lnTo>
                  <a:pt x="425244" y="74"/>
                </a:lnTo>
                <a:lnTo>
                  <a:pt x="379252" y="10945"/>
                </a:lnTo>
                <a:lnTo>
                  <a:pt x="342297" y="32687"/>
                </a:lnTo>
                <a:lnTo>
                  <a:pt x="316527" y="60936"/>
                </a:lnTo>
                <a:lnTo>
                  <a:pt x="15297" y="586516"/>
                </a:lnTo>
                <a:lnTo>
                  <a:pt x="1576" y="632328"/>
                </a:lnTo>
                <a:lnTo>
                  <a:pt x="0" y="662323"/>
                </a:lnTo>
                <a:lnTo>
                  <a:pt x="1540" y="675359"/>
                </a:lnTo>
                <a:lnTo>
                  <a:pt x="18672" y="722757"/>
                </a:lnTo>
                <a:lnTo>
                  <a:pt x="312713" y="1236819"/>
                </a:lnTo>
                <a:lnTo>
                  <a:pt x="344715" y="1272610"/>
                </a:lnTo>
                <a:lnTo>
                  <a:pt x="381115" y="1294320"/>
                </a:lnTo>
                <a:lnTo>
                  <a:pt x="418360" y="1302971"/>
                </a:lnTo>
                <a:lnTo>
                  <a:pt x="430787" y="1303527"/>
                </a:lnTo>
                <a:lnTo>
                  <a:pt x="1019394" y="1303517"/>
                </a:lnTo>
                <a:lnTo>
                  <a:pt x="1066573" y="1293473"/>
                </a:lnTo>
                <a:lnTo>
                  <a:pt x="1103212" y="1272485"/>
                </a:lnTo>
                <a:lnTo>
                  <a:pt x="1129276" y="1244669"/>
                </a:lnTo>
                <a:lnTo>
                  <a:pt x="1426889" y="725357"/>
                </a:lnTo>
                <a:lnTo>
                  <a:pt x="1443385" y="683022"/>
                </a:lnTo>
                <a:lnTo>
                  <a:pt x="1446854" y="638979"/>
                </a:lnTo>
                <a:lnTo>
                  <a:pt x="1445100" y="626033"/>
                </a:lnTo>
                <a:lnTo>
                  <a:pt x="1433286" y="589774"/>
                </a:lnTo>
                <a:lnTo>
                  <a:pt x="1132577" y="63860"/>
                </a:lnTo>
                <a:lnTo>
                  <a:pt x="1099840" y="29543"/>
                </a:lnTo>
                <a:lnTo>
                  <a:pt x="1061658" y="7955"/>
                </a:lnTo>
                <a:lnTo>
                  <a:pt x="1012066" y="0"/>
                </a:lnTo>
                <a:close/>
              </a:path>
            </a:pathLst>
          </a:custGeom>
          <a:solidFill>
            <a:srgbClr val="2CB1A3"/>
          </a:solidFill>
        </p:spPr>
        <p:txBody>
          <a:bodyPr wrap="square" lIns="0" tIns="0" rIns="0" bIns="0" rtlCol="0">
            <a:noAutofit/>
          </a:bodyPr>
          <a:lstStyle/>
          <a:p>
            <a:endParaRPr/>
          </a:p>
        </p:txBody>
      </p:sp>
      <p:sp>
        <p:nvSpPr>
          <p:cNvPr id="13" name="object 9">
            <a:extLst>
              <a:ext uri="{FF2B5EF4-FFF2-40B4-BE49-F238E27FC236}">
                <a16:creationId xmlns:a16="http://schemas.microsoft.com/office/drawing/2014/main" id="{7CA49B31-DD80-428B-8813-D01CEC2F9D91}"/>
              </a:ext>
            </a:extLst>
          </p:cNvPr>
          <p:cNvSpPr/>
          <p:nvPr/>
        </p:nvSpPr>
        <p:spPr>
          <a:xfrm>
            <a:off x="914408" y="4141452"/>
            <a:ext cx="1446827" cy="1306550"/>
          </a:xfrm>
          <a:custGeom>
            <a:avLst/>
            <a:gdLst/>
            <a:ahLst/>
            <a:cxnLst/>
            <a:rect l="l" t="t" r="r" b="b"/>
            <a:pathLst>
              <a:path w="1446827" h="1306550">
                <a:moveTo>
                  <a:pt x="1012058" y="0"/>
                </a:moveTo>
                <a:lnTo>
                  <a:pt x="425203" y="76"/>
                </a:lnTo>
                <a:lnTo>
                  <a:pt x="379232" y="10990"/>
                </a:lnTo>
                <a:lnTo>
                  <a:pt x="342289" y="32814"/>
                </a:lnTo>
                <a:lnTo>
                  <a:pt x="316519" y="61063"/>
                </a:lnTo>
                <a:lnTo>
                  <a:pt x="15192" y="588077"/>
                </a:lnTo>
                <a:lnTo>
                  <a:pt x="1563" y="633936"/>
                </a:lnTo>
                <a:lnTo>
                  <a:pt x="0" y="663958"/>
                </a:lnTo>
                <a:lnTo>
                  <a:pt x="1547" y="676993"/>
                </a:lnTo>
                <a:lnTo>
                  <a:pt x="18639" y="724407"/>
                </a:lnTo>
                <a:lnTo>
                  <a:pt x="312750" y="1239762"/>
                </a:lnTo>
                <a:lnTo>
                  <a:pt x="344737" y="1275609"/>
                </a:lnTo>
                <a:lnTo>
                  <a:pt x="381113" y="1297315"/>
                </a:lnTo>
                <a:lnTo>
                  <a:pt x="418353" y="1305991"/>
                </a:lnTo>
                <a:lnTo>
                  <a:pt x="430779" y="1306550"/>
                </a:lnTo>
                <a:lnTo>
                  <a:pt x="1019467" y="1306543"/>
                </a:lnTo>
                <a:lnTo>
                  <a:pt x="1066615" y="1296455"/>
                </a:lnTo>
                <a:lnTo>
                  <a:pt x="1103249" y="1275424"/>
                </a:lnTo>
                <a:lnTo>
                  <a:pt x="1129276" y="1247578"/>
                </a:lnTo>
                <a:lnTo>
                  <a:pt x="1427033" y="726762"/>
                </a:lnTo>
                <a:lnTo>
                  <a:pt x="1443402" y="684463"/>
                </a:lnTo>
                <a:lnTo>
                  <a:pt x="1446827" y="640281"/>
                </a:lnTo>
                <a:lnTo>
                  <a:pt x="1445061" y="627355"/>
                </a:lnTo>
                <a:lnTo>
                  <a:pt x="1433260" y="591070"/>
                </a:lnTo>
                <a:lnTo>
                  <a:pt x="1132508" y="63952"/>
                </a:lnTo>
                <a:lnTo>
                  <a:pt x="1099783" y="29597"/>
                </a:lnTo>
                <a:lnTo>
                  <a:pt x="1061628" y="7985"/>
                </a:lnTo>
                <a:lnTo>
                  <a:pt x="1012058" y="0"/>
                </a:lnTo>
                <a:close/>
              </a:path>
            </a:pathLst>
          </a:custGeom>
          <a:solidFill>
            <a:srgbClr val="74AE46"/>
          </a:solidFill>
        </p:spPr>
        <p:txBody>
          <a:bodyPr wrap="square" lIns="0" tIns="0" rIns="0" bIns="0" rtlCol="0">
            <a:noAutofit/>
          </a:bodyPr>
          <a:lstStyle/>
          <a:p>
            <a:endParaRPr/>
          </a:p>
        </p:txBody>
      </p:sp>
      <p:sp>
        <p:nvSpPr>
          <p:cNvPr id="14" name="object 10">
            <a:extLst>
              <a:ext uri="{FF2B5EF4-FFF2-40B4-BE49-F238E27FC236}">
                <a16:creationId xmlns:a16="http://schemas.microsoft.com/office/drawing/2014/main" id="{98CEA8F6-37C5-4F5B-AC60-DA33F10266F6}"/>
              </a:ext>
            </a:extLst>
          </p:cNvPr>
          <p:cNvSpPr/>
          <p:nvPr/>
        </p:nvSpPr>
        <p:spPr>
          <a:xfrm>
            <a:off x="3613039" y="3514580"/>
            <a:ext cx="4608500" cy="1158240"/>
          </a:xfrm>
          <a:custGeom>
            <a:avLst/>
            <a:gdLst/>
            <a:ahLst/>
            <a:cxnLst/>
            <a:rect l="l" t="t" r="r" b="b"/>
            <a:pathLst>
              <a:path w="4608500" h="1158239">
                <a:moveTo>
                  <a:pt x="575170" y="0"/>
                </a:moveTo>
                <a:lnTo>
                  <a:pt x="4154157" y="0"/>
                </a:lnTo>
                <a:lnTo>
                  <a:pt x="4154157" y="507"/>
                </a:lnTo>
                <a:lnTo>
                  <a:pt x="4222102" y="507"/>
                </a:lnTo>
                <a:lnTo>
                  <a:pt x="4271577" y="9637"/>
                </a:lnTo>
                <a:lnTo>
                  <a:pt x="4306239" y="31131"/>
                </a:lnTo>
                <a:lnTo>
                  <a:pt x="4590783" y="514223"/>
                </a:lnTo>
                <a:lnTo>
                  <a:pt x="4607403" y="562015"/>
                </a:lnTo>
                <a:lnTo>
                  <a:pt x="4608500" y="575142"/>
                </a:lnTo>
                <a:lnTo>
                  <a:pt x="4607916" y="589526"/>
                </a:lnTo>
                <a:lnTo>
                  <a:pt x="4599175" y="626947"/>
                </a:lnTo>
                <a:lnTo>
                  <a:pt x="4332338" y="1096264"/>
                </a:lnTo>
                <a:lnTo>
                  <a:pt x="4298382" y="1133792"/>
                </a:lnTo>
                <a:lnTo>
                  <a:pt x="4263568" y="1151859"/>
                </a:lnTo>
                <a:lnTo>
                  <a:pt x="4226247" y="1157765"/>
                </a:lnTo>
                <a:lnTo>
                  <a:pt x="4154157" y="1157732"/>
                </a:lnTo>
                <a:lnTo>
                  <a:pt x="4154157" y="1158240"/>
                </a:lnTo>
                <a:lnTo>
                  <a:pt x="575170" y="1158240"/>
                </a:lnTo>
                <a:lnTo>
                  <a:pt x="575170" y="1157732"/>
                </a:lnTo>
                <a:lnTo>
                  <a:pt x="382765" y="1157732"/>
                </a:lnTo>
                <a:lnTo>
                  <a:pt x="333177" y="1147328"/>
                </a:lnTo>
                <a:lnTo>
                  <a:pt x="300374" y="1125785"/>
                </a:lnTo>
                <a:lnTo>
                  <a:pt x="16878" y="642112"/>
                </a:lnTo>
                <a:lnTo>
                  <a:pt x="865" y="594228"/>
                </a:lnTo>
                <a:lnTo>
                  <a:pt x="0" y="580951"/>
                </a:lnTo>
                <a:lnTo>
                  <a:pt x="632" y="567195"/>
                </a:lnTo>
                <a:lnTo>
                  <a:pt x="9755" y="530170"/>
                </a:lnTo>
                <a:lnTo>
                  <a:pt x="275323" y="63881"/>
                </a:lnTo>
                <a:lnTo>
                  <a:pt x="308817" y="25799"/>
                </a:lnTo>
                <a:lnTo>
                  <a:pt x="343918" y="7049"/>
                </a:lnTo>
                <a:lnTo>
                  <a:pt x="575170" y="507"/>
                </a:lnTo>
                <a:lnTo>
                  <a:pt x="575170" y="0"/>
                </a:lnTo>
                <a:close/>
              </a:path>
            </a:pathLst>
          </a:custGeom>
          <a:ln w="9144">
            <a:solidFill>
              <a:srgbClr val="2CB1A3"/>
            </a:solidFill>
          </a:ln>
        </p:spPr>
        <p:txBody>
          <a:bodyPr wrap="square" lIns="0" tIns="0" rIns="0" bIns="0" rtlCol="0">
            <a:noAutofit/>
          </a:bodyPr>
          <a:lstStyle/>
          <a:p>
            <a:endParaRPr/>
          </a:p>
        </p:txBody>
      </p:sp>
      <p:sp>
        <p:nvSpPr>
          <p:cNvPr id="15" name="object 11">
            <a:extLst>
              <a:ext uri="{FF2B5EF4-FFF2-40B4-BE49-F238E27FC236}">
                <a16:creationId xmlns:a16="http://schemas.microsoft.com/office/drawing/2014/main" id="{82DB14E5-2A4F-4C0C-BE2C-F415FEBA8EB0}"/>
              </a:ext>
            </a:extLst>
          </p:cNvPr>
          <p:cNvSpPr/>
          <p:nvPr/>
        </p:nvSpPr>
        <p:spPr>
          <a:xfrm>
            <a:off x="2195719" y="4846557"/>
            <a:ext cx="6025821" cy="1158240"/>
          </a:xfrm>
          <a:custGeom>
            <a:avLst/>
            <a:gdLst/>
            <a:ahLst/>
            <a:cxnLst/>
            <a:rect l="l" t="t" r="r" b="b"/>
            <a:pathLst>
              <a:path w="6025821" h="1158239">
                <a:moveTo>
                  <a:pt x="575170" y="0"/>
                </a:moveTo>
                <a:lnTo>
                  <a:pt x="1992490" y="0"/>
                </a:lnTo>
                <a:lnTo>
                  <a:pt x="4154157" y="0"/>
                </a:lnTo>
                <a:lnTo>
                  <a:pt x="5571477" y="0"/>
                </a:lnTo>
                <a:lnTo>
                  <a:pt x="5571477" y="508"/>
                </a:lnTo>
                <a:lnTo>
                  <a:pt x="5639422" y="508"/>
                </a:lnTo>
                <a:lnTo>
                  <a:pt x="5651854" y="836"/>
                </a:lnTo>
                <a:lnTo>
                  <a:pt x="5700807" y="15362"/>
                </a:lnTo>
                <a:lnTo>
                  <a:pt x="5732821" y="39840"/>
                </a:lnTo>
                <a:lnTo>
                  <a:pt x="6008103" y="514248"/>
                </a:lnTo>
                <a:lnTo>
                  <a:pt x="6024726" y="562018"/>
                </a:lnTo>
                <a:lnTo>
                  <a:pt x="6025821" y="575159"/>
                </a:lnTo>
                <a:lnTo>
                  <a:pt x="6025235" y="589563"/>
                </a:lnTo>
                <a:lnTo>
                  <a:pt x="6016476" y="627000"/>
                </a:lnTo>
                <a:lnTo>
                  <a:pt x="5749658" y="1096213"/>
                </a:lnTo>
                <a:lnTo>
                  <a:pt x="5715714" y="1133787"/>
                </a:lnTo>
                <a:lnTo>
                  <a:pt x="5680897" y="1151851"/>
                </a:lnTo>
                <a:lnTo>
                  <a:pt x="5643581" y="1157798"/>
                </a:lnTo>
                <a:lnTo>
                  <a:pt x="5571477" y="1157770"/>
                </a:lnTo>
                <a:lnTo>
                  <a:pt x="5571477" y="1158240"/>
                </a:lnTo>
                <a:lnTo>
                  <a:pt x="4154157" y="1158240"/>
                </a:lnTo>
                <a:lnTo>
                  <a:pt x="1992490" y="1158240"/>
                </a:lnTo>
                <a:lnTo>
                  <a:pt x="575170" y="1158240"/>
                </a:lnTo>
                <a:lnTo>
                  <a:pt x="575170" y="1157770"/>
                </a:lnTo>
                <a:lnTo>
                  <a:pt x="382765" y="1157770"/>
                </a:lnTo>
                <a:lnTo>
                  <a:pt x="370296" y="1157140"/>
                </a:lnTo>
                <a:lnTo>
                  <a:pt x="333189" y="1147339"/>
                </a:lnTo>
                <a:lnTo>
                  <a:pt x="300383" y="1125808"/>
                </a:lnTo>
                <a:lnTo>
                  <a:pt x="16878" y="642099"/>
                </a:lnTo>
                <a:lnTo>
                  <a:pt x="865" y="594210"/>
                </a:lnTo>
                <a:lnTo>
                  <a:pt x="0" y="580936"/>
                </a:lnTo>
                <a:lnTo>
                  <a:pt x="633" y="567183"/>
                </a:lnTo>
                <a:lnTo>
                  <a:pt x="9773" y="530126"/>
                </a:lnTo>
                <a:lnTo>
                  <a:pt x="275323" y="63881"/>
                </a:lnTo>
                <a:lnTo>
                  <a:pt x="308817" y="25799"/>
                </a:lnTo>
                <a:lnTo>
                  <a:pt x="343918" y="7049"/>
                </a:lnTo>
                <a:lnTo>
                  <a:pt x="575170" y="508"/>
                </a:lnTo>
                <a:lnTo>
                  <a:pt x="575170" y="0"/>
                </a:lnTo>
                <a:close/>
              </a:path>
            </a:pathLst>
          </a:custGeom>
          <a:ln w="9144">
            <a:solidFill>
              <a:srgbClr val="74AE46"/>
            </a:solidFill>
          </a:ln>
        </p:spPr>
        <p:txBody>
          <a:bodyPr wrap="square" lIns="0" tIns="0" rIns="0" bIns="0" rtlCol="0">
            <a:noAutofit/>
          </a:bodyPr>
          <a:lstStyle/>
          <a:p>
            <a:endParaRPr/>
          </a:p>
        </p:txBody>
      </p:sp>
      <p:sp>
        <p:nvSpPr>
          <p:cNvPr id="16" name="object 12">
            <a:extLst>
              <a:ext uri="{FF2B5EF4-FFF2-40B4-BE49-F238E27FC236}">
                <a16:creationId xmlns:a16="http://schemas.microsoft.com/office/drawing/2014/main" id="{C23BA07F-835F-451D-AF30-8E0BB63A2C39}"/>
              </a:ext>
            </a:extLst>
          </p:cNvPr>
          <p:cNvSpPr/>
          <p:nvPr/>
        </p:nvSpPr>
        <p:spPr>
          <a:xfrm>
            <a:off x="1929006" y="3223496"/>
            <a:ext cx="359628" cy="323088"/>
          </a:xfrm>
          <a:custGeom>
            <a:avLst/>
            <a:gdLst/>
            <a:ahLst/>
            <a:cxnLst/>
            <a:rect l="l" t="t" r="r" b="b"/>
            <a:pathLst>
              <a:path w="359628" h="323088">
                <a:moveTo>
                  <a:pt x="101727" y="0"/>
                </a:moveTo>
                <a:lnTo>
                  <a:pt x="5080" y="143256"/>
                </a:lnTo>
                <a:lnTo>
                  <a:pt x="1778" y="148589"/>
                </a:lnTo>
                <a:lnTo>
                  <a:pt x="0" y="154812"/>
                </a:lnTo>
                <a:lnTo>
                  <a:pt x="0" y="168147"/>
                </a:lnTo>
                <a:lnTo>
                  <a:pt x="1778" y="174370"/>
                </a:lnTo>
                <a:lnTo>
                  <a:pt x="4953" y="179577"/>
                </a:lnTo>
                <a:lnTo>
                  <a:pt x="80264" y="310769"/>
                </a:lnTo>
                <a:lnTo>
                  <a:pt x="84581" y="315213"/>
                </a:lnTo>
                <a:lnTo>
                  <a:pt x="89916" y="318262"/>
                </a:lnTo>
                <a:lnTo>
                  <a:pt x="95631" y="321690"/>
                </a:lnTo>
                <a:lnTo>
                  <a:pt x="101981" y="323088"/>
                </a:lnTo>
                <a:lnTo>
                  <a:pt x="108204" y="322960"/>
                </a:lnTo>
                <a:lnTo>
                  <a:pt x="258953" y="322833"/>
                </a:lnTo>
                <a:lnTo>
                  <a:pt x="264668" y="321182"/>
                </a:lnTo>
                <a:lnTo>
                  <a:pt x="275209" y="315087"/>
                </a:lnTo>
                <a:lnTo>
                  <a:pt x="279654" y="310388"/>
                </a:lnTo>
                <a:lnTo>
                  <a:pt x="354965" y="179196"/>
                </a:lnTo>
                <a:lnTo>
                  <a:pt x="358013" y="173989"/>
                </a:lnTo>
                <a:lnTo>
                  <a:pt x="359628" y="168147"/>
                </a:lnTo>
                <a:lnTo>
                  <a:pt x="359593" y="154812"/>
                </a:lnTo>
                <a:lnTo>
                  <a:pt x="358013" y="149097"/>
                </a:lnTo>
                <a:lnTo>
                  <a:pt x="354965" y="144018"/>
                </a:lnTo>
                <a:lnTo>
                  <a:pt x="279400" y="12318"/>
                </a:lnTo>
                <a:lnTo>
                  <a:pt x="275081" y="7873"/>
                </a:lnTo>
                <a:lnTo>
                  <a:pt x="264414" y="1523"/>
                </a:lnTo>
                <a:lnTo>
                  <a:pt x="258318" y="126"/>
                </a:lnTo>
                <a:lnTo>
                  <a:pt x="101727" y="0"/>
                </a:lnTo>
                <a:close/>
              </a:path>
            </a:pathLst>
          </a:custGeom>
          <a:solidFill>
            <a:srgbClr val="36C2E8"/>
          </a:solidFill>
        </p:spPr>
        <p:txBody>
          <a:bodyPr wrap="square" lIns="0" tIns="0" rIns="0" bIns="0" rtlCol="0">
            <a:noAutofit/>
          </a:bodyPr>
          <a:lstStyle/>
          <a:p>
            <a:endParaRPr/>
          </a:p>
        </p:txBody>
      </p:sp>
      <p:sp>
        <p:nvSpPr>
          <p:cNvPr id="17" name="object 13">
            <a:extLst>
              <a:ext uri="{FF2B5EF4-FFF2-40B4-BE49-F238E27FC236}">
                <a16:creationId xmlns:a16="http://schemas.microsoft.com/office/drawing/2014/main" id="{29A57318-CCAD-401B-A25E-CA3C89ADF85B}"/>
              </a:ext>
            </a:extLst>
          </p:cNvPr>
          <p:cNvSpPr txBox="1"/>
          <p:nvPr/>
        </p:nvSpPr>
        <p:spPr>
          <a:xfrm>
            <a:off x="2019050" y="3222226"/>
            <a:ext cx="181610" cy="317500"/>
          </a:xfrm>
          <a:prstGeom prst="rect">
            <a:avLst/>
          </a:prstGeom>
        </p:spPr>
        <p:txBody>
          <a:bodyPr vert="horz" wrap="square" lIns="0" tIns="0" rIns="0" bIns="0" rtlCol="0">
            <a:noAutofit/>
          </a:bodyPr>
          <a:lstStyle/>
          <a:p>
            <a:pPr marL="12700">
              <a:lnSpc>
                <a:spcPct val="100000"/>
              </a:lnSpc>
            </a:pPr>
            <a:r>
              <a:rPr sz="2000" b="1" spc="-15" dirty="0">
                <a:solidFill>
                  <a:srgbClr val="0D637B"/>
                </a:solidFill>
                <a:latin typeface="微软雅黑"/>
                <a:cs typeface="微软雅黑"/>
              </a:rPr>
              <a:t>1</a:t>
            </a:r>
            <a:endParaRPr sz="2000">
              <a:latin typeface="微软雅黑"/>
              <a:cs typeface="微软雅黑"/>
            </a:endParaRPr>
          </a:p>
        </p:txBody>
      </p:sp>
      <p:sp>
        <p:nvSpPr>
          <p:cNvPr id="18" name="object 15">
            <a:extLst>
              <a:ext uri="{FF2B5EF4-FFF2-40B4-BE49-F238E27FC236}">
                <a16:creationId xmlns:a16="http://schemas.microsoft.com/office/drawing/2014/main" id="{EF4CCDA6-C0C1-4356-92F7-CBE9FF6AF1EF}"/>
              </a:ext>
            </a:extLst>
          </p:cNvPr>
          <p:cNvSpPr/>
          <p:nvPr/>
        </p:nvSpPr>
        <p:spPr>
          <a:xfrm>
            <a:off x="3111631" y="3936728"/>
            <a:ext cx="362674" cy="326136"/>
          </a:xfrm>
          <a:custGeom>
            <a:avLst/>
            <a:gdLst/>
            <a:ahLst/>
            <a:cxnLst/>
            <a:rect l="l" t="t" r="r" b="b"/>
            <a:pathLst>
              <a:path w="362674" h="326136">
                <a:moveTo>
                  <a:pt x="102616" y="0"/>
                </a:moveTo>
                <a:lnTo>
                  <a:pt x="5206" y="144652"/>
                </a:lnTo>
                <a:lnTo>
                  <a:pt x="1905" y="149987"/>
                </a:lnTo>
                <a:lnTo>
                  <a:pt x="0" y="156209"/>
                </a:lnTo>
                <a:lnTo>
                  <a:pt x="0" y="169671"/>
                </a:lnTo>
                <a:lnTo>
                  <a:pt x="1905" y="176021"/>
                </a:lnTo>
                <a:lnTo>
                  <a:pt x="5080" y="181356"/>
                </a:lnTo>
                <a:lnTo>
                  <a:pt x="77978" y="308482"/>
                </a:lnTo>
                <a:lnTo>
                  <a:pt x="80898" y="313689"/>
                </a:lnTo>
                <a:lnTo>
                  <a:pt x="85217" y="318134"/>
                </a:lnTo>
                <a:lnTo>
                  <a:pt x="90678" y="321182"/>
                </a:lnTo>
                <a:lnTo>
                  <a:pt x="96519" y="324612"/>
                </a:lnTo>
                <a:lnTo>
                  <a:pt x="102869" y="326136"/>
                </a:lnTo>
                <a:lnTo>
                  <a:pt x="109093" y="326008"/>
                </a:lnTo>
                <a:lnTo>
                  <a:pt x="261239" y="325881"/>
                </a:lnTo>
                <a:lnTo>
                  <a:pt x="266827" y="324231"/>
                </a:lnTo>
                <a:lnTo>
                  <a:pt x="272033" y="321182"/>
                </a:lnTo>
                <a:lnTo>
                  <a:pt x="277621" y="318007"/>
                </a:lnTo>
                <a:lnTo>
                  <a:pt x="281940" y="313308"/>
                </a:lnTo>
                <a:lnTo>
                  <a:pt x="284988" y="308101"/>
                </a:lnTo>
                <a:lnTo>
                  <a:pt x="360933" y="175640"/>
                </a:lnTo>
                <a:lnTo>
                  <a:pt x="362674" y="169671"/>
                </a:lnTo>
                <a:lnTo>
                  <a:pt x="362600" y="156209"/>
                </a:lnTo>
                <a:lnTo>
                  <a:pt x="360933" y="150494"/>
                </a:lnTo>
                <a:lnTo>
                  <a:pt x="357885" y="145287"/>
                </a:lnTo>
                <a:lnTo>
                  <a:pt x="284662" y="17525"/>
                </a:lnTo>
                <a:lnTo>
                  <a:pt x="281813" y="12445"/>
                </a:lnTo>
                <a:lnTo>
                  <a:pt x="277494" y="8000"/>
                </a:lnTo>
                <a:lnTo>
                  <a:pt x="266572" y="1650"/>
                </a:lnTo>
                <a:lnTo>
                  <a:pt x="260477" y="126"/>
                </a:lnTo>
                <a:lnTo>
                  <a:pt x="102616" y="0"/>
                </a:lnTo>
                <a:close/>
              </a:path>
            </a:pathLst>
          </a:custGeom>
          <a:solidFill>
            <a:srgbClr val="76DCD1"/>
          </a:solidFill>
        </p:spPr>
        <p:txBody>
          <a:bodyPr wrap="square" lIns="0" tIns="0" rIns="0" bIns="0" rtlCol="0">
            <a:noAutofit/>
          </a:bodyPr>
          <a:lstStyle/>
          <a:p>
            <a:endParaRPr/>
          </a:p>
        </p:txBody>
      </p:sp>
      <p:sp>
        <p:nvSpPr>
          <p:cNvPr id="19" name="object 16">
            <a:extLst>
              <a:ext uri="{FF2B5EF4-FFF2-40B4-BE49-F238E27FC236}">
                <a16:creationId xmlns:a16="http://schemas.microsoft.com/office/drawing/2014/main" id="{D90C5F3B-32B7-4739-8C4C-788ECD68DCB6}"/>
              </a:ext>
            </a:extLst>
          </p:cNvPr>
          <p:cNvSpPr txBox="1"/>
          <p:nvPr/>
        </p:nvSpPr>
        <p:spPr>
          <a:xfrm>
            <a:off x="3202816" y="3937871"/>
            <a:ext cx="181610" cy="316865"/>
          </a:xfrm>
          <a:prstGeom prst="rect">
            <a:avLst/>
          </a:prstGeom>
        </p:spPr>
        <p:txBody>
          <a:bodyPr vert="horz" wrap="square" lIns="0" tIns="0" rIns="0" bIns="0" rtlCol="0">
            <a:noAutofit/>
          </a:bodyPr>
          <a:lstStyle/>
          <a:p>
            <a:pPr marL="12700">
              <a:lnSpc>
                <a:spcPct val="100000"/>
              </a:lnSpc>
            </a:pPr>
            <a:r>
              <a:rPr sz="2000" b="1" spc="-15" dirty="0">
                <a:solidFill>
                  <a:srgbClr val="2CB1A3"/>
                </a:solidFill>
                <a:latin typeface="微软雅黑"/>
                <a:cs typeface="微软雅黑"/>
              </a:rPr>
              <a:t>2</a:t>
            </a:r>
            <a:endParaRPr sz="2000">
              <a:latin typeface="微软雅黑"/>
              <a:cs typeface="微软雅黑"/>
            </a:endParaRPr>
          </a:p>
        </p:txBody>
      </p:sp>
      <p:sp>
        <p:nvSpPr>
          <p:cNvPr id="20" name="object 18">
            <a:extLst>
              <a:ext uri="{FF2B5EF4-FFF2-40B4-BE49-F238E27FC236}">
                <a16:creationId xmlns:a16="http://schemas.microsoft.com/office/drawing/2014/main" id="{A9790EC7-3C32-489A-A459-5B208C6F9289}"/>
              </a:ext>
            </a:extLst>
          </p:cNvPr>
          <p:cNvSpPr/>
          <p:nvPr/>
        </p:nvSpPr>
        <p:spPr>
          <a:xfrm>
            <a:off x="1929006" y="4631672"/>
            <a:ext cx="359629" cy="326135"/>
          </a:xfrm>
          <a:custGeom>
            <a:avLst/>
            <a:gdLst/>
            <a:ahLst/>
            <a:cxnLst/>
            <a:rect l="l" t="t" r="r" b="b"/>
            <a:pathLst>
              <a:path w="359629" h="326136">
                <a:moveTo>
                  <a:pt x="101727" y="0"/>
                </a:moveTo>
                <a:lnTo>
                  <a:pt x="5080" y="144653"/>
                </a:lnTo>
                <a:lnTo>
                  <a:pt x="1778" y="149987"/>
                </a:lnTo>
                <a:lnTo>
                  <a:pt x="0" y="156210"/>
                </a:lnTo>
                <a:lnTo>
                  <a:pt x="0" y="169672"/>
                </a:lnTo>
                <a:lnTo>
                  <a:pt x="1778" y="176022"/>
                </a:lnTo>
                <a:lnTo>
                  <a:pt x="4953" y="181356"/>
                </a:lnTo>
                <a:lnTo>
                  <a:pt x="77343" y="308533"/>
                </a:lnTo>
                <a:lnTo>
                  <a:pt x="80264" y="313740"/>
                </a:lnTo>
                <a:lnTo>
                  <a:pt x="84581" y="318135"/>
                </a:lnTo>
                <a:lnTo>
                  <a:pt x="89916" y="321208"/>
                </a:lnTo>
                <a:lnTo>
                  <a:pt x="95631" y="324675"/>
                </a:lnTo>
                <a:lnTo>
                  <a:pt x="101981" y="326136"/>
                </a:lnTo>
                <a:lnTo>
                  <a:pt x="108204" y="325996"/>
                </a:lnTo>
                <a:lnTo>
                  <a:pt x="253365" y="325996"/>
                </a:lnTo>
                <a:lnTo>
                  <a:pt x="258953" y="325869"/>
                </a:lnTo>
                <a:lnTo>
                  <a:pt x="264668" y="324269"/>
                </a:lnTo>
                <a:lnTo>
                  <a:pt x="269748" y="321208"/>
                </a:lnTo>
                <a:lnTo>
                  <a:pt x="275209" y="318008"/>
                </a:lnTo>
                <a:lnTo>
                  <a:pt x="279654" y="313334"/>
                </a:lnTo>
                <a:lnTo>
                  <a:pt x="282575" y="308140"/>
                </a:lnTo>
                <a:lnTo>
                  <a:pt x="358013" y="175641"/>
                </a:lnTo>
                <a:lnTo>
                  <a:pt x="359629" y="169672"/>
                </a:lnTo>
                <a:lnTo>
                  <a:pt x="359560" y="156210"/>
                </a:lnTo>
                <a:lnTo>
                  <a:pt x="358013" y="150495"/>
                </a:lnTo>
                <a:lnTo>
                  <a:pt x="354965" y="145288"/>
                </a:lnTo>
                <a:lnTo>
                  <a:pt x="282249" y="17526"/>
                </a:lnTo>
                <a:lnTo>
                  <a:pt x="279400" y="12446"/>
                </a:lnTo>
                <a:lnTo>
                  <a:pt x="275081" y="8001"/>
                </a:lnTo>
                <a:lnTo>
                  <a:pt x="264414" y="1651"/>
                </a:lnTo>
                <a:lnTo>
                  <a:pt x="258318" y="127"/>
                </a:lnTo>
                <a:lnTo>
                  <a:pt x="101727" y="0"/>
                </a:lnTo>
                <a:close/>
              </a:path>
            </a:pathLst>
          </a:custGeom>
          <a:solidFill>
            <a:srgbClr val="ABD18E"/>
          </a:solidFill>
        </p:spPr>
        <p:txBody>
          <a:bodyPr wrap="square" lIns="0" tIns="0" rIns="0" bIns="0" rtlCol="0">
            <a:noAutofit/>
          </a:bodyPr>
          <a:lstStyle/>
          <a:p>
            <a:endParaRPr/>
          </a:p>
        </p:txBody>
      </p:sp>
      <p:sp>
        <p:nvSpPr>
          <p:cNvPr id="21" name="object 19">
            <a:extLst>
              <a:ext uri="{FF2B5EF4-FFF2-40B4-BE49-F238E27FC236}">
                <a16:creationId xmlns:a16="http://schemas.microsoft.com/office/drawing/2014/main" id="{BEB24F22-D326-421D-B69E-3880CBFAC275}"/>
              </a:ext>
            </a:extLst>
          </p:cNvPr>
          <p:cNvSpPr txBox="1"/>
          <p:nvPr/>
        </p:nvSpPr>
        <p:spPr>
          <a:xfrm>
            <a:off x="2019050" y="4632815"/>
            <a:ext cx="181610" cy="316865"/>
          </a:xfrm>
          <a:prstGeom prst="rect">
            <a:avLst/>
          </a:prstGeom>
        </p:spPr>
        <p:txBody>
          <a:bodyPr vert="horz" wrap="square" lIns="0" tIns="0" rIns="0" bIns="0" rtlCol="0">
            <a:noAutofit/>
          </a:bodyPr>
          <a:lstStyle/>
          <a:p>
            <a:pPr marL="12700">
              <a:lnSpc>
                <a:spcPct val="100000"/>
              </a:lnSpc>
            </a:pPr>
            <a:r>
              <a:rPr sz="2000" b="1" spc="-15" dirty="0">
                <a:solidFill>
                  <a:srgbClr val="74AE46"/>
                </a:solidFill>
                <a:latin typeface="微软雅黑"/>
                <a:cs typeface="微软雅黑"/>
              </a:rPr>
              <a:t>3</a:t>
            </a:r>
            <a:endParaRPr sz="2000">
              <a:latin typeface="微软雅黑"/>
              <a:cs typeface="微软雅黑"/>
            </a:endParaRPr>
          </a:p>
        </p:txBody>
      </p:sp>
      <p:sp>
        <p:nvSpPr>
          <p:cNvPr id="22" name="object 20">
            <a:extLst>
              <a:ext uri="{FF2B5EF4-FFF2-40B4-BE49-F238E27FC236}">
                <a16:creationId xmlns:a16="http://schemas.microsoft.com/office/drawing/2014/main" id="{E9717F52-34A2-4986-B8E4-B1B8801E5D19}"/>
              </a:ext>
            </a:extLst>
          </p:cNvPr>
          <p:cNvSpPr txBox="1"/>
          <p:nvPr/>
        </p:nvSpPr>
        <p:spPr>
          <a:xfrm>
            <a:off x="2245999" y="2381838"/>
            <a:ext cx="5638800" cy="968148"/>
          </a:xfrm>
          <a:prstGeom prst="rect">
            <a:avLst/>
          </a:prstGeom>
        </p:spPr>
        <p:txBody>
          <a:bodyPr vert="horz" wrap="square" lIns="0" tIns="0" rIns="0" bIns="0" rtlCol="0">
            <a:noAutofit/>
          </a:bodyPr>
          <a:lstStyle/>
          <a:p>
            <a:pPr marL="342740" lvl="1" eaLnBrk="0" hangingPunct="0">
              <a:spcBef>
                <a:spcPct val="10000"/>
              </a:spcBef>
              <a:spcAft>
                <a:spcPct val="25000"/>
              </a:spcAft>
              <a:buClr>
                <a:prstClr val="black"/>
              </a:buClr>
              <a:buSzPct val="80000"/>
            </a:pPr>
            <a:r>
              <a:rPr lang="zh-CN" altLang="en-US" sz="1200" b="1" dirty="0">
                <a:solidFill>
                  <a:srgbClr val="000000"/>
                </a:solidFill>
                <a:ea typeface="微软雅黑"/>
              </a:rPr>
              <a:t>即以可信认证为基础，构建一个可信的业务系统执行环境，即用户、平台、程序都是可信的，确保用户无法被冒充、病毒无法执行、入侵行为无法成功。可信的环境保证业务系统永远都按照设计预期的方式执行，不会出现非预期的流程，从而保障了业务系统安全可信</a:t>
            </a:r>
            <a:r>
              <a:rPr lang="zh-CN" altLang="en-US" sz="1200" dirty="0">
                <a:solidFill>
                  <a:srgbClr val="000000"/>
                </a:solidFill>
                <a:ea typeface="微软雅黑"/>
              </a:rPr>
              <a:t>。</a:t>
            </a:r>
          </a:p>
        </p:txBody>
      </p:sp>
      <p:sp>
        <p:nvSpPr>
          <p:cNvPr id="23" name="object 21">
            <a:extLst>
              <a:ext uri="{FF2B5EF4-FFF2-40B4-BE49-F238E27FC236}">
                <a16:creationId xmlns:a16="http://schemas.microsoft.com/office/drawing/2014/main" id="{436886C4-544E-4BFC-B3B6-6471CE15485B}"/>
              </a:ext>
            </a:extLst>
          </p:cNvPr>
          <p:cNvSpPr txBox="1"/>
          <p:nvPr/>
        </p:nvSpPr>
        <p:spPr>
          <a:xfrm>
            <a:off x="3846199" y="3627356"/>
            <a:ext cx="4277424" cy="934959"/>
          </a:xfrm>
          <a:prstGeom prst="rect">
            <a:avLst/>
          </a:prstGeom>
        </p:spPr>
        <p:txBody>
          <a:bodyPr vert="horz" wrap="square" lIns="0" tIns="0" rIns="0" bIns="0" rtlCol="0">
            <a:noAutofit/>
          </a:bodyPr>
          <a:lstStyle/>
          <a:p>
            <a:pPr marL="12700" marR="12700"/>
            <a:r>
              <a:rPr lang="zh-CN" altLang="en-US" sz="1200" b="1" dirty="0">
                <a:solidFill>
                  <a:srgbClr val="000000"/>
                </a:solidFill>
                <a:ea typeface="微软雅黑"/>
              </a:rPr>
              <a:t>即以访问控制技术为核心，实现主体对客体的受控访问，保证所有的访问行为均在可控范围之内进行，在防范内部攻击的同时有效防止了从外部发起的攻击行为。对用户访问权限的控制可以确保系统中的用户不会出现越权操作，永远都按系统设计的策略进行资源访问，保证了系统的信息安全可控。</a:t>
            </a:r>
          </a:p>
        </p:txBody>
      </p:sp>
      <p:sp>
        <p:nvSpPr>
          <p:cNvPr id="24" name="object 22">
            <a:extLst>
              <a:ext uri="{FF2B5EF4-FFF2-40B4-BE49-F238E27FC236}">
                <a16:creationId xmlns:a16="http://schemas.microsoft.com/office/drawing/2014/main" id="{E35D972C-D35E-4D02-AE13-3334E3B456A2}"/>
              </a:ext>
            </a:extLst>
          </p:cNvPr>
          <p:cNvSpPr txBox="1"/>
          <p:nvPr/>
        </p:nvSpPr>
        <p:spPr>
          <a:xfrm>
            <a:off x="2486537" y="5123826"/>
            <a:ext cx="5398262" cy="649833"/>
          </a:xfrm>
          <a:prstGeom prst="rect">
            <a:avLst/>
          </a:prstGeom>
        </p:spPr>
        <p:txBody>
          <a:bodyPr vert="horz" wrap="square" lIns="0" tIns="0" rIns="0" bIns="0" rtlCol="0">
            <a:noAutofit/>
          </a:bodyPr>
          <a:lstStyle/>
          <a:p>
            <a:pPr marL="12700">
              <a:lnSpc>
                <a:spcPct val="100000"/>
              </a:lnSpc>
            </a:pPr>
            <a:r>
              <a:rPr lang="zh-CN" altLang="en-US" sz="1200" b="1" dirty="0">
                <a:solidFill>
                  <a:srgbClr val="000000"/>
                </a:solidFill>
                <a:ea typeface="微软雅黑"/>
              </a:rPr>
              <a:t>即通过构建集中管控、最小权限管理与三权分立的管理平台，为管理员创建一个工作平台，使其可以进行技术平台支撑下的安全策略管理，从而保证信息系统安全可管。</a:t>
            </a:r>
            <a:endParaRPr sz="1200" b="1" dirty="0">
              <a:latin typeface="微软雅黑"/>
              <a:cs typeface="微软雅黑"/>
            </a:endParaRPr>
          </a:p>
        </p:txBody>
      </p:sp>
      <p:sp>
        <p:nvSpPr>
          <p:cNvPr id="25" name="object 6">
            <a:extLst>
              <a:ext uri="{FF2B5EF4-FFF2-40B4-BE49-F238E27FC236}">
                <a16:creationId xmlns:a16="http://schemas.microsoft.com/office/drawing/2014/main" id="{BC70C3D9-52D9-4D1C-A0A7-DBEBA833F5B8}"/>
              </a:ext>
            </a:extLst>
          </p:cNvPr>
          <p:cNvSpPr txBox="1"/>
          <p:nvPr/>
        </p:nvSpPr>
        <p:spPr>
          <a:xfrm>
            <a:off x="2506193" y="3936728"/>
            <a:ext cx="531495" cy="330454"/>
          </a:xfrm>
          <a:prstGeom prst="rect">
            <a:avLst/>
          </a:prstGeom>
        </p:spPr>
        <p:txBody>
          <a:bodyPr vert="horz" wrap="square" lIns="0" tIns="0" rIns="0" bIns="0" rtlCol="0">
            <a:noAutofit/>
          </a:bodyPr>
          <a:lstStyle/>
          <a:p>
            <a:pPr marL="12700">
              <a:lnSpc>
                <a:spcPct val="100000"/>
              </a:lnSpc>
            </a:pPr>
            <a:r>
              <a:rPr lang="zh-CN" altLang="en-US" sz="2000" b="1" dirty="0">
                <a:solidFill>
                  <a:schemeClr val="bg1"/>
                </a:solidFill>
                <a:latin typeface="微软雅黑" panose="020B0503020204020204" pitchFamily="34" charset="-122"/>
                <a:ea typeface="微软雅黑" panose="020B0503020204020204" pitchFamily="34" charset="-122"/>
                <a:cs typeface="微软雅黑"/>
              </a:rPr>
              <a:t>可控</a:t>
            </a:r>
            <a:endParaRPr sz="2000" b="1" dirty="0">
              <a:solidFill>
                <a:schemeClr val="bg1"/>
              </a:solidFill>
              <a:latin typeface="微软雅黑" panose="020B0503020204020204" pitchFamily="34" charset="-122"/>
              <a:ea typeface="微软雅黑" panose="020B0503020204020204" pitchFamily="34" charset="-122"/>
              <a:cs typeface="微软雅黑"/>
            </a:endParaRPr>
          </a:p>
        </p:txBody>
      </p:sp>
      <p:sp>
        <p:nvSpPr>
          <p:cNvPr id="26" name="object 6">
            <a:extLst>
              <a:ext uri="{FF2B5EF4-FFF2-40B4-BE49-F238E27FC236}">
                <a16:creationId xmlns:a16="http://schemas.microsoft.com/office/drawing/2014/main" id="{B7252C4B-39EC-421E-9B9B-868409631498}"/>
              </a:ext>
            </a:extLst>
          </p:cNvPr>
          <p:cNvSpPr txBox="1"/>
          <p:nvPr/>
        </p:nvSpPr>
        <p:spPr>
          <a:xfrm>
            <a:off x="1351360" y="4627353"/>
            <a:ext cx="531495" cy="330454"/>
          </a:xfrm>
          <a:prstGeom prst="rect">
            <a:avLst/>
          </a:prstGeom>
        </p:spPr>
        <p:txBody>
          <a:bodyPr vert="horz" wrap="square" lIns="0" tIns="0" rIns="0" bIns="0" rtlCol="0">
            <a:noAutofit/>
          </a:bodyPr>
          <a:lstStyle/>
          <a:p>
            <a:pPr marL="12700">
              <a:lnSpc>
                <a:spcPct val="100000"/>
              </a:lnSpc>
            </a:pPr>
            <a:r>
              <a:rPr lang="zh-CN" altLang="en-US" sz="2000" b="1" dirty="0">
                <a:solidFill>
                  <a:schemeClr val="bg1"/>
                </a:solidFill>
                <a:latin typeface="微软雅黑" panose="020B0503020204020204" pitchFamily="34" charset="-122"/>
                <a:ea typeface="微软雅黑" panose="020B0503020204020204" pitchFamily="34" charset="-122"/>
                <a:cs typeface="微软雅黑"/>
              </a:rPr>
              <a:t>可管</a:t>
            </a:r>
            <a:endParaRPr sz="2000" b="1" dirty="0">
              <a:solidFill>
                <a:schemeClr val="bg1"/>
              </a:solidFill>
              <a:latin typeface="微软雅黑" panose="020B0503020204020204" pitchFamily="34" charset="-122"/>
              <a:ea typeface="微软雅黑" panose="020B0503020204020204" pitchFamily="34" charset="-122"/>
              <a:cs typeface="微软雅黑"/>
            </a:endParaRPr>
          </a:p>
        </p:txBody>
      </p:sp>
      <p:sp>
        <p:nvSpPr>
          <p:cNvPr id="29" name="Rectangle 2">
            <a:extLst>
              <a:ext uri="{FF2B5EF4-FFF2-40B4-BE49-F238E27FC236}">
                <a16:creationId xmlns:a16="http://schemas.microsoft.com/office/drawing/2014/main" id="{A789B5B1-9B8F-4961-8BCD-75ACD8191FC6}"/>
              </a:ext>
            </a:extLst>
          </p:cNvPr>
          <p:cNvSpPr>
            <a:spLocks noGrp="1" noChangeArrowheads="1"/>
          </p:cNvSpPr>
          <p:nvPr>
            <p:ph type="title"/>
          </p:nvPr>
        </p:nvSpPr>
        <p:spPr>
          <a:xfrm>
            <a:off x="457200" y="320820"/>
            <a:ext cx="8229600" cy="704447"/>
          </a:xfrm>
        </p:spPr>
        <p:txBody>
          <a:bodyPr/>
          <a:lstStyle/>
          <a:p>
            <a:pPr eaLnBrk="1" hangingPunct="1"/>
            <a:r>
              <a:rPr lang="en-US" altLang="zh-CN" dirty="0" smtClean="0"/>
              <a:t>15.4 </a:t>
            </a:r>
            <a:r>
              <a:rPr lang="zh-CN" altLang="en-US" dirty="0"/>
              <a:t>等级保护</a:t>
            </a:r>
            <a:r>
              <a:rPr lang="en-US" altLang="zh-CN" dirty="0"/>
              <a:t>2.0-</a:t>
            </a:r>
            <a:r>
              <a:rPr lang="zh-CN" altLang="en-US" dirty="0"/>
              <a:t>核心思想</a:t>
            </a:r>
          </a:p>
        </p:txBody>
      </p:sp>
    </p:spTree>
    <p:extLst>
      <p:ext uri="{BB962C8B-B14F-4D97-AF65-F5344CB8AC3E}">
        <p14:creationId xmlns:p14="http://schemas.microsoft.com/office/powerpoint/2010/main" val="192861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DDAED639-40BF-4901-A55E-AB8E43F33E3A}"/>
              </a:ext>
            </a:extLst>
          </p:cNvPr>
          <p:cNvSpPr txBox="1">
            <a:spLocks noChangeArrowheads="1"/>
          </p:cNvSpPr>
          <p:nvPr/>
        </p:nvSpPr>
        <p:spPr bwMode="auto">
          <a:xfrm>
            <a:off x="398833" y="482584"/>
            <a:ext cx="7198461" cy="4968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eaLnBrk="1" hangingPunct="1">
              <a:lnSpc>
                <a:spcPct val="90000"/>
              </a:lnSpc>
              <a:buFont typeface="Wingdings" panose="05000000000000000000" pitchFamily="2" charset="2"/>
              <a:buNone/>
            </a:pPr>
            <a:r>
              <a:rPr lang="en-US" altLang="zh-CN" sz="2800" b="1" kern="0" dirty="0">
                <a:solidFill>
                  <a:schemeClr val="hlink"/>
                </a:solidFill>
              </a:rPr>
              <a:t>(1) </a:t>
            </a:r>
            <a:r>
              <a:rPr lang="zh-CN" altLang="en-US" sz="2800" b="1" kern="0" dirty="0">
                <a:solidFill>
                  <a:schemeClr val="hlink"/>
                </a:solidFill>
              </a:rPr>
              <a:t>安全管理标准概述</a:t>
            </a:r>
          </a:p>
        </p:txBody>
      </p:sp>
      <p:pic>
        <p:nvPicPr>
          <p:cNvPr id="9" name="图片 8">
            <a:extLst>
              <a:ext uri="{FF2B5EF4-FFF2-40B4-BE49-F238E27FC236}">
                <a16:creationId xmlns:a16="http://schemas.microsoft.com/office/drawing/2014/main" id="{DB211345-245C-40A6-B4F5-F5285E83F89D}"/>
              </a:ext>
            </a:extLst>
          </p:cNvPr>
          <p:cNvPicPr>
            <a:picLocks noChangeAspect="1"/>
          </p:cNvPicPr>
          <p:nvPr/>
        </p:nvPicPr>
        <p:blipFill>
          <a:blip r:embed="rId2"/>
          <a:stretch>
            <a:fillRect/>
          </a:stretch>
        </p:blipFill>
        <p:spPr>
          <a:xfrm>
            <a:off x="398833" y="1367414"/>
            <a:ext cx="7858476" cy="3777673"/>
          </a:xfrm>
          <a:prstGeom prst="rect">
            <a:avLst/>
          </a:prstGeom>
        </p:spPr>
      </p:pic>
      <p:pic>
        <p:nvPicPr>
          <p:cNvPr id="10" name="图片 9">
            <a:extLst>
              <a:ext uri="{FF2B5EF4-FFF2-40B4-BE49-F238E27FC236}">
                <a16:creationId xmlns:a16="http://schemas.microsoft.com/office/drawing/2014/main" id="{C3157F3F-A032-403D-A608-C304D897607A}"/>
              </a:ext>
            </a:extLst>
          </p:cNvPr>
          <p:cNvPicPr>
            <a:picLocks noChangeAspect="1"/>
          </p:cNvPicPr>
          <p:nvPr/>
        </p:nvPicPr>
        <p:blipFill>
          <a:blip r:embed="rId3"/>
          <a:stretch>
            <a:fillRect/>
          </a:stretch>
        </p:blipFill>
        <p:spPr>
          <a:xfrm>
            <a:off x="398832" y="5145087"/>
            <a:ext cx="7932367" cy="1473200"/>
          </a:xfrm>
          <a:prstGeom prst="rect">
            <a:avLst/>
          </a:prstGeom>
        </p:spPr>
      </p:pic>
    </p:spTree>
    <p:extLst>
      <p:ext uri="{BB962C8B-B14F-4D97-AF65-F5344CB8AC3E}">
        <p14:creationId xmlns:p14="http://schemas.microsoft.com/office/powerpoint/2010/main" val="25679655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3254E20C-1F04-4ADF-B1A6-5D9BC38E12D3}"/>
              </a:ext>
            </a:extLst>
          </p:cNvPr>
          <p:cNvSpPr txBox="1">
            <a:spLocks noChangeArrowheads="1"/>
          </p:cNvSpPr>
          <p:nvPr/>
        </p:nvSpPr>
        <p:spPr bwMode="auto">
          <a:xfrm>
            <a:off x="398833" y="482584"/>
            <a:ext cx="7198461" cy="4968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eaLnBrk="1" hangingPunct="1">
              <a:lnSpc>
                <a:spcPct val="90000"/>
              </a:lnSpc>
              <a:buFont typeface="Wingdings" panose="05000000000000000000" pitchFamily="2" charset="2"/>
              <a:buNone/>
            </a:pPr>
            <a:r>
              <a:rPr lang="en-US" altLang="zh-CN" sz="2800" b="1" kern="0" dirty="0">
                <a:solidFill>
                  <a:schemeClr val="hlink"/>
                </a:solidFill>
              </a:rPr>
              <a:t>(2)</a:t>
            </a:r>
            <a:r>
              <a:rPr lang="zh-CN" altLang="en-US" sz="2800" b="1" kern="0" dirty="0">
                <a:solidFill>
                  <a:schemeClr val="hlink"/>
                </a:solidFill>
              </a:rPr>
              <a:t> </a:t>
            </a:r>
            <a:r>
              <a:rPr lang="en-US" altLang="zh-CN" sz="2800" b="1" kern="0" dirty="0">
                <a:solidFill>
                  <a:schemeClr val="hlink"/>
                </a:solidFill>
              </a:rPr>
              <a:t>TCSEC: </a:t>
            </a:r>
            <a:r>
              <a:rPr lang="zh-CN" altLang="en-US" sz="2800" b="1" kern="0" dirty="0">
                <a:solidFill>
                  <a:schemeClr val="hlink"/>
                </a:solidFill>
              </a:rPr>
              <a:t>可信计算机系统安全评估标准</a:t>
            </a:r>
          </a:p>
        </p:txBody>
      </p:sp>
      <p:sp>
        <p:nvSpPr>
          <p:cNvPr id="6" name="Rectangle 3">
            <a:extLst>
              <a:ext uri="{FF2B5EF4-FFF2-40B4-BE49-F238E27FC236}">
                <a16:creationId xmlns:a16="http://schemas.microsoft.com/office/drawing/2014/main" id="{D9F500C6-81FC-4C69-99E7-F817245CB590}"/>
              </a:ext>
            </a:extLst>
          </p:cNvPr>
          <p:cNvSpPr txBox="1">
            <a:spLocks noChangeArrowheads="1"/>
          </p:cNvSpPr>
          <p:nvPr/>
        </p:nvSpPr>
        <p:spPr bwMode="auto">
          <a:xfrm>
            <a:off x="272473" y="1332346"/>
            <a:ext cx="7772400" cy="11799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eaLnBrk="1" hangingPunct="1">
              <a:lnSpc>
                <a:spcPct val="150000"/>
              </a:lnSpc>
              <a:buFont typeface="Wingdings" panose="05000000000000000000" pitchFamily="2" charset="2"/>
              <a:buChar char="u"/>
            </a:pPr>
            <a:r>
              <a:rPr lang="zh-CN" altLang="en-US" sz="1600" kern="0" dirty="0">
                <a:latin typeface="微软雅黑 Light" panose="020B0502040204020203" pitchFamily="34" charset="-122"/>
                <a:ea typeface="微软雅黑 Light" panose="020B0502040204020203" pitchFamily="34" charset="-122"/>
              </a:rPr>
              <a:t>作用和目的 </a:t>
            </a:r>
            <a:r>
              <a:rPr lang="en-US" altLang="zh-CN" sz="1600" kern="0" dirty="0">
                <a:latin typeface="微软雅黑 Light" panose="020B0502040204020203" pitchFamily="34" charset="-122"/>
                <a:ea typeface="微软雅黑 Light" panose="020B0502040204020203" pitchFamily="34" charset="-122"/>
              </a:rPr>
              <a:t>:</a:t>
            </a:r>
            <a:r>
              <a:rPr lang="zh-CN" altLang="en-US" sz="1600" kern="0" dirty="0">
                <a:latin typeface="微软雅黑 Light" panose="020B0502040204020203" pitchFamily="34" charset="-122"/>
                <a:ea typeface="微软雅黑 Light" panose="020B0502040204020203" pitchFamily="34" charset="-122"/>
              </a:rPr>
              <a:t> </a:t>
            </a:r>
            <a:r>
              <a:rPr lang="en-US" altLang="zh-CN" sz="1600" kern="0" dirty="0">
                <a:latin typeface="微软雅黑 Light" panose="020B0502040204020203" pitchFamily="34" charset="-122"/>
                <a:ea typeface="微软雅黑 Light" panose="020B0502040204020203" pitchFamily="34" charset="-122"/>
                <a:cs typeface="Times New Roman" panose="02020603050405020304" pitchFamily="18" charset="0"/>
              </a:rPr>
              <a:t>TCSEC</a:t>
            </a:r>
            <a:r>
              <a:rPr lang="zh-CN" altLang="en-US" sz="1600" kern="0" dirty="0">
                <a:latin typeface="微软雅黑 Light" panose="020B0502040204020203" pitchFamily="34" charset="-122"/>
                <a:ea typeface="微软雅黑 Light" panose="020B0502040204020203" pitchFamily="34" charset="-122"/>
              </a:rPr>
              <a:t>标准为计算机安全产品的评测提供了测试和方法，指导信息安全产品的制造和应用 </a:t>
            </a:r>
            <a:endParaRPr lang="en-US" altLang="zh-CN" sz="1600" kern="0" dirty="0">
              <a:latin typeface="微软雅黑 Light" panose="020B0502040204020203" pitchFamily="34" charset="-122"/>
              <a:ea typeface="微软雅黑 Light" panose="020B0502040204020203" pitchFamily="34" charset="-122"/>
            </a:endParaRPr>
          </a:p>
          <a:p>
            <a:pPr eaLnBrk="1" hangingPunct="1">
              <a:lnSpc>
                <a:spcPct val="150000"/>
              </a:lnSpc>
              <a:buFont typeface="Wingdings" panose="05000000000000000000" pitchFamily="2" charset="2"/>
              <a:buChar char="u"/>
            </a:pPr>
            <a:r>
              <a:rPr lang="en-US" altLang="zh-CN" sz="1600" kern="0" dirty="0">
                <a:latin typeface="微软雅黑 Light" panose="020B0502040204020203" pitchFamily="34" charset="-122"/>
                <a:ea typeface="微软雅黑 Light" panose="020B0502040204020203" pitchFamily="34" charset="-122"/>
              </a:rPr>
              <a:t>7</a:t>
            </a:r>
            <a:r>
              <a:rPr lang="zh-CN" altLang="en-US" sz="1600" kern="0" dirty="0">
                <a:latin typeface="微软雅黑 Light" panose="020B0502040204020203" pitchFamily="34" charset="-122"/>
                <a:ea typeface="微软雅黑 Light" panose="020B0502040204020203" pitchFamily="34" charset="-122"/>
              </a:rPr>
              <a:t>大安全等级：</a:t>
            </a:r>
            <a:r>
              <a:rPr lang="en-US" altLang="zh-CN" sz="1600" kern="0" dirty="0">
                <a:latin typeface="微软雅黑 Light" panose="020B0502040204020203" pitchFamily="34" charset="-122"/>
                <a:ea typeface="微软雅黑 Light" panose="020B0502040204020203" pitchFamily="34" charset="-122"/>
                <a:cs typeface="Times New Roman" panose="02020603050405020304" pitchFamily="18" charset="0"/>
              </a:rPr>
              <a:t>D</a:t>
            </a:r>
            <a:r>
              <a:rPr lang="zh-CN" altLang="en-US" sz="1600" kern="0" dirty="0">
                <a:latin typeface="微软雅黑 Light" panose="020B0502040204020203" pitchFamily="34" charset="-122"/>
                <a:ea typeface="微软雅黑 Light" panose="020B0502040204020203" pitchFamily="34" charset="-122"/>
              </a:rPr>
              <a:t>、</a:t>
            </a:r>
            <a:r>
              <a:rPr lang="en-US" altLang="zh-CN" sz="1600" kern="0" dirty="0">
                <a:latin typeface="微软雅黑 Light" panose="020B0502040204020203" pitchFamily="34" charset="-122"/>
                <a:ea typeface="微软雅黑 Light" panose="020B0502040204020203" pitchFamily="34" charset="-122"/>
                <a:cs typeface="Times New Roman" panose="02020603050405020304" pitchFamily="18" charset="0"/>
              </a:rPr>
              <a:t>C1</a:t>
            </a:r>
            <a:r>
              <a:rPr lang="zh-CN" altLang="en-US" sz="1600" kern="0" dirty="0">
                <a:latin typeface="微软雅黑 Light" panose="020B0502040204020203" pitchFamily="34" charset="-122"/>
                <a:ea typeface="微软雅黑 Light" panose="020B0502040204020203" pitchFamily="34" charset="-122"/>
              </a:rPr>
              <a:t>、</a:t>
            </a:r>
            <a:r>
              <a:rPr lang="en-US" altLang="zh-CN" sz="1600" kern="0" dirty="0">
                <a:latin typeface="微软雅黑 Light" panose="020B0502040204020203" pitchFamily="34" charset="-122"/>
                <a:ea typeface="微软雅黑 Light" panose="020B0502040204020203" pitchFamily="34" charset="-122"/>
                <a:cs typeface="Times New Roman" panose="02020603050405020304" pitchFamily="18" charset="0"/>
              </a:rPr>
              <a:t>C2</a:t>
            </a:r>
            <a:r>
              <a:rPr lang="zh-CN" altLang="en-US" sz="1600" kern="0" dirty="0">
                <a:latin typeface="微软雅黑 Light" panose="020B0502040204020203" pitchFamily="34" charset="-122"/>
                <a:ea typeface="微软雅黑 Light" panose="020B0502040204020203" pitchFamily="34" charset="-122"/>
              </a:rPr>
              <a:t>、</a:t>
            </a:r>
            <a:r>
              <a:rPr lang="en-US" altLang="zh-CN" sz="1600" kern="0" dirty="0">
                <a:latin typeface="微软雅黑 Light" panose="020B0502040204020203" pitchFamily="34" charset="-122"/>
                <a:ea typeface="微软雅黑 Light" panose="020B0502040204020203" pitchFamily="34" charset="-122"/>
                <a:cs typeface="Times New Roman" panose="02020603050405020304" pitchFamily="18" charset="0"/>
              </a:rPr>
              <a:t>B1</a:t>
            </a:r>
            <a:r>
              <a:rPr lang="zh-CN" altLang="en-US" sz="1600" kern="0" dirty="0">
                <a:latin typeface="微软雅黑 Light" panose="020B0502040204020203" pitchFamily="34" charset="-122"/>
                <a:ea typeface="微软雅黑 Light" panose="020B0502040204020203" pitchFamily="34" charset="-122"/>
              </a:rPr>
              <a:t>、</a:t>
            </a:r>
            <a:r>
              <a:rPr lang="en-US" altLang="zh-CN" sz="1600" kern="0" dirty="0">
                <a:latin typeface="微软雅黑 Light" panose="020B0502040204020203" pitchFamily="34" charset="-122"/>
                <a:ea typeface="微软雅黑 Light" panose="020B0502040204020203" pitchFamily="34" charset="-122"/>
                <a:cs typeface="Times New Roman" panose="02020603050405020304" pitchFamily="18" charset="0"/>
              </a:rPr>
              <a:t>B2</a:t>
            </a:r>
            <a:r>
              <a:rPr lang="zh-CN" altLang="en-US" sz="1600" kern="0" dirty="0">
                <a:latin typeface="微软雅黑 Light" panose="020B0502040204020203" pitchFamily="34" charset="-122"/>
                <a:ea typeface="微软雅黑 Light" panose="020B0502040204020203" pitchFamily="34" charset="-122"/>
              </a:rPr>
              <a:t>、</a:t>
            </a:r>
            <a:r>
              <a:rPr lang="en-US" altLang="zh-CN" sz="1600" kern="0" dirty="0">
                <a:latin typeface="微软雅黑 Light" panose="020B0502040204020203" pitchFamily="34" charset="-122"/>
                <a:ea typeface="微软雅黑 Light" panose="020B0502040204020203" pitchFamily="34" charset="-122"/>
                <a:cs typeface="Times New Roman" panose="02020603050405020304" pitchFamily="18" charset="0"/>
              </a:rPr>
              <a:t>B3</a:t>
            </a:r>
            <a:r>
              <a:rPr lang="zh-CN" altLang="en-US" sz="1600" kern="0" dirty="0">
                <a:latin typeface="微软雅黑 Light" panose="020B0502040204020203" pitchFamily="34" charset="-122"/>
                <a:ea typeface="微软雅黑 Light" panose="020B0502040204020203" pitchFamily="34" charset="-122"/>
              </a:rPr>
              <a:t>和</a:t>
            </a:r>
            <a:r>
              <a:rPr lang="en-US" altLang="zh-CN" sz="1600" kern="0" dirty="0">
                <a:latin typeface="微软雅黑 Light" panose="020B0502040204020203" pitchFamily="34" charset="-122"/>
                <a:ea typeface="微软雅黑 Light" panose="020B0502040204020203" pitchFamily="34" charset="-122"/>
                <a:cs typeface="Times New Roman" panose="02020603050405020304" pitchFamily="18" charset="0"/>
              </a:rPr>
              <a:t>A</a:t>
            </a:r>
            <a:r>
              <a:rPr lang="zh-CN" altLang="en-US" sz="1600" kern="0" dirty="0">
                <a:latin typeface="微软雅黑 Light" panose="020B0502040204020203" pitchFamily="34" charset="-122"/>
                <a:ea typeface="微软雅黑 Light" panose="020B0502040204020203" pitchFamily="34" charset="-122"/>
              </a:rPr>
              <a:t>级 </a:t>
            </a:r>
          </a:p>
        </p:txBody>
      </p:sp>
      <p:pic>
        <p:nvPicPr>
          <p:cNvPr id="8" name="图片 7">
            <a:extLst>
              <a:ext uri="{FF2B5EF4-FFF2-40B4-BE49-F238E27FC236}">
                <a16:creationId xmlns:a16="http://schemas.microsoft.com/office/drawing/2014/main" id="{92826AC6-64C0-401C-B094-697E95D0FA66}"/>
              </a:ext>
            </a:extLst>
          </p:cNvPr>
          <p:cNvPicPr>
            <a:picLocks noChangeAspect="1"/>
          </p:cNvPicPr>
          <p:nvPr/>
        </p:nvPicPr>
        <p:blipFill>
          <a:blip r:embed="rId2"/>
          <a:stretch>
            <a:fillRect/>
          </a:stretch>
        </p:blipFill>
        <p:spPr>
          <a:xfrm>
            <a:off x="1393248" y="2668154"/>
            <a:ext cx="4972050" cy="2857500"/>
          </a:xfrm>
          <a:prstGeom prst="rect">
            <a:avLst/>
          </a:prstGeom>
        </p:spPr>
      </p:pic>
    </p:spTree>
    <p:extLst>
      <p:ext uri="{BB962C8B-B14F-4D97-AF65-F5344CB8AC3E}">
        <p14:creationId xmlns:p14="http://schemas.microsoft.com/office/powerpoint/2010/main" val="3431445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a:extLst>
              <a:ext uri="{FF2B5EF4-FFF2-40B4-BE49-F238E27FC236}">
                <a16:creationId xmlns:a16="http://schemas.microsoft.com/office/drawing/2014/main" id="{C297D9E1-F474-4038-BEB1-4FF828B42346}"/>
              </a:ext>
            </a:extLst>
          </p:cNvPr>
          <p:cNvSpPr>
            <a:spLocks noGrp="1" noChangeArrowheads="1"/>
          </p:cNvSpPr>
          <p:nvPr>
            <p:ph type="body" idx="1"/>
          </p:nvPr>
        </p:nvSpPr>
        <p:spPr>
          <a:xfrm>
            <a:off x="391266" y="1251528"/>
            <a:ext cx="8615858" cy="5426363"/>
          </a:xfrm>
        </p:spPr>
        <p:txBody>
          <a:bodyPr/>
          <a:lstStyle/>
          <a:p>
            <a:pPr algn="just" eaLnBrk="1" hangingPunct="1">
              <a:lnSpc>
                <a:spcPct val="150000"/>
              </a:lnSpc>
              <a:buFont typeface="Wingdings" panose="05000000000000000000" pitchFamily="2" charset="2"/>
              <a:buNone/>
            </a:pPr>
            <a:r>
              <a:rPr lang="en-US" altLang="zh-CN" sz="1600" b="1" dirty="0">
                <a:solidFill>
                  <a:srgbClr val="0000FF"/>
                </a:solidFill>
                <a:latin typeface="微软雅黑 Light" panose="020B0502040204020203" pitchFamily="34" charset="-122"/>
                <a:ea typeface="微软雅黑 Light" panose="020B0502040204020203" pitchFamily="34" charset="-122"/>
              </a:rPr>
              <a:t> D   </a:t>
            </a:r>
            <a:r>
              <a:rPr lang="zh-CN" altLang="en-US" sz="1600" b="1" dirty="0">
                <a:solidFill>
                  <a:srgbClr val="0000FF"/>
                </a:solidFill>
                <a:latin typeface="微软雅黑 Light" panose="020B0502040204020203" pitchFamily="34" charset="-122"/>
                <a:ea typeface="微软雅黑 Light" panose="020B0502040204020203" pitchFamily="34" charset="-122"/>
              </a:rPr>
              <a:t>级</a:t>
            </a:r>
            <a:r>
              <a:rPr lang="en-US" altLang="zh-CN" sz="1600" b="1" dirty="0">
                <a:solidFill>
                  <a:srgbClr val="0000FF"/>
                </a:solidFill>
                <a:latin typeface="微软雅黑 Light" panose="020B0502040204020203" pitchFamily="34" charset="-122"/>
                <a:ea typeface="微软雅黑 Light" panose="020B0502040204020203" pitchFamily="34" charset="-122"/>
              </a:rPr>
              <a:t>(</a:t>
            </a:r>
            <a:r>
              <a:rPr lang="zh-CN" altLang="en-US" sz="1600" b="1" dirty="0">
                <a:solidFill>
                  <a:srgbClr val="0000FF"/>
                </a:solidFill>
                <a:latin typeface="微软雅黑 Light" panose="020B0502040204020203" pitchFamily="34" charset="-122"/>
                <a:ea typeface="微软雅黑 Light" panose="020B0502040204020203" pitchFamily="34" charset="-122"/>
              </a:rPr>
              <a:t>最小保护</a:t>
            </a:r>
            <a:r>
              <a:rPr lang="en-US" altLang="zh-CN" sz="1600" b="1" dirty="0">
                <a:solidFill>
                  <a:srgbClr val="0000FF"/>
                </a:solidFill>
                <a:latin typeface="微软雅黑 Light" panose="020B0502040204020203" pitchFamily="34" charset="-122"/>
                <a:ea typeface="微软雅黑 Light" panose="020B0502040204020203" pitchFamily="34" charset="-122"/>
              </a:rPr>
              <a:t>)</a:t>
            </a:r>
          </a:p>
          <a:p>
            <a:pPr algn="just" eaLnBrk="1" hangingPunct="1">
              <a:lnSpc>
                <a:spcPct val="150000"/>
              </a:lnSpc>
              <a:buFont typeface="Wingdings" panose="05000000000000000000" pitchFamily="2" charset="2"/>
              <a:buNone/>
            </a:pPr>
            <a:r>
              <a:rPr lang="en-US" altLang="zh-CN" sz="1600" dirty="0">
                <a:latin typeface="微软雅黑 Light" panose="020B0502040204020203" pitchFamily="34" charset="-122"/>
                <a:ea typeface="微软雅黑 Light" panose="020B0502040204020203" pitchFamily="34" charset="-122"/>
              </a:rPr>
              <a:t>      </a:t>
            </a:r>
            <a:r>
              <a:rPr lang="zh-CN" altLang="en-US" sz="1600" dirty="0">
                <a:latin typeface="微软雅黑 Light" panose="020B0502040204020203" pitchFamily="34" charset="-122"/>
                <a:ea typeface="微软雅黑 Light" panose="020B0502040204020203" pitchFamily="34" charset="-122"/>
              </a:rPr>
              <a:t>经评估的系统无法达到较高的安全级别，不具备安全特征，如</a:t>
            </a:r>
            <a:r>
              <a:rPr lang="en-US" altLang="zh-CN" sz="1600" dirty="0">
                <a:latin typeface="微软雅黑 Light" panose="020B0502040204020203" pitchFamily="34" charset="-122"/>
                <a:ea typeface="微软雅黑 Light" panose="020B0502040204020203" pitchFamily="34" charset="-122"/>
              </a:rPr>
              <a:t>MS_DOS</a:t>
            </a:r>
            <a:r>
              <a:rPr lang="zh-CN" altLang="en-US" sz="1600" dirty="0">
                <a:latin typeface="微软雅黑 Light" panose="020B0502040204020203" pitchFamily="34" charset="-122"/>
                <a:ea typeface="微软雅黑 Light" panose="020B0502040204020203" pitchFamily="34" charset="-122"/>
              </a:rPr>
              <a:t>计算机系统。</a:t>
            </a:r>
          </a:p>
          <a:p>
            <a:pPr eaLnBrk="1" hangingPunct="1">
              <a:lnSpc>
                <a:spcPct val="150000"/>
              </a:lnSpc>
              <a:buFont typeface="Wingdings" panose="05000000000000000000" pitchFamily="2" charset="2"/>
              <a:buNone/>
            </a:pPr>
            <a:r>
              <a:rPr lang="en-US" altLang="zh-CN" sz="1600" b="1" dirty="0">
                <a:solidFill>
                  <a:srgbClr val="0000FF"/>
                </a:solidFill>
                <a:latin typeface="微软雅黑 Light" panose="020B0502040204020203" pitchFamily="34" charset="-122"/>
                <a:ea typeface="微软雅黑 Light" panose="020B0502040204020203" pitchFamily="34" charset="-122"/>
              </a:rPr>
              <a:t> C1  </a:t>
            </a:r>
            <a:r>
              <a:rPr lang="zh-CN" altLang="en-US" sz="1600" b="1" dirty="0">
                <a:solidFill>
                  <a:srgbClr val="0000FF"/>
                </a:solidFill>
                <a:latin typeface="微软雅黑 Light" panose="020B0502040204020203" pitchFamily="34" charset="-122"/>
                <a:ea typeface="微软雅黑 Light" panose="020B0502040204020203" pitchFamily="34" charset="-122"/>
              </a:rPr>
              <a:t>级</a:t>
            </a:r>
            <a:r>
              <a:rPr lang="en-US" altLang="zh-CN" sz="1600" b="1" dirty="0">
                <a:solidFill>
                  <a:srgbClr val="0000FF"/>
                </a:solidFill>
                <a:latin typeface="微软雅黑 Light" panose="020B0502040204020203" pitchFamily="34" charset="-122"/>
                <a:ea typeface="微软雅黑 Light" panose="020B0502040204020203" pitchFamily="34" charset="-122"/>
              </a:rPr>
              <a:t>(</a:t>
            </a:r>
            <a:r>
              <a:rPr lang="zh-CN" altLang="en-US" sz="1600" b="1" dirty="0">
                <a:solidFill>
                  <a:srgbClr val="0000FF"/>
                </a:solidFill>
                <a:latin typeface="微软雅黑 Light" panose="020B0502040204020203" pitchFamily="34" charset="-122"/>
                <a:ea typeface="微软雅黑 Light" panose="020B0502040204020203" pitchFamily="34" charset="-122"/>
              </a:rPr>
              <a:t>自主式安全保护</a:t>
            </a:r>
            <a:r>
              <a:rPr lang="en-US" altLang="zh-CN" sz="1600" b="1" dirty="0">
                <a:solidFill>
                  <a:srgbClr val="0000FF"/>
                </a:solidFill>
                <a:latin typeface="微软雅黑 Light" panose="020B0502040204020203" pitchFamily="34" charset="-122"/>
                <a:ea typeface="微软雅黑 Light" panose="020B0502040204020203" pitchFamily="34" charset="-122"/>
              </a:rPr>
              <a:t>)</a:t>
            </a:r>
          </a:p>
          <a:p>
            <a:pPr eaLnBrk="1" hangingPunct="1">
              <a:lnSpc>
                <a:spcPct val="150000"/>
              </a:lnSpc>
              <a:buFont typeface="Wingdings" panose="05000000000000000000" pitchFamily="2" charset="2"/>
              <a:buNone/>
            </a:pPr>
            <a:r>
              <a:rPr lang="en-US" altLang="zh-CN" sz="1600" dirty="0">
                <a:latin typeface="微软雅黑 Light" panose="020B0502040204020203" pitchFamily="34" charset="-122"/>
                <a:ea typeface="微软雅黑 Light" panose="020B0502040204020203" pitchFamily="34" charset="-122"/>
              </a:rPr>
              <a:t>      </a:t>
            </a:r>
            <a:r>
              <a:rPr lang="zh-CN" altLang="en-US" sz="1600" dirty="0">
                <a:latin typeface="微软雅黑 Light" panose="020B0502040204020203" pitchFamily="34" charset="-122"/>
                <a:ea typeface="微软雅黑 Light" panose="020B0502040204020203" pitchFamily="34" charset="-122"/>
              </a:rPr>
              <a:t>通过将用户和数据分离，满足自主需求。</a:t>
            </a:r>
          </a:p>
          <a:p>
            <a:pPr eaLnBrk="1" hangingPunct="1">
              <a:lnSpc>
                <a:spcPct val="150000"/>
              </a:lnSpc>
              <a:buFont typeface="Wingdings" panose="05000000000000000000" pitchFamily="2" charset="2"/>
              <a:buNone/>
            </a:pPr>
            <a:r>
              <a:rPr lang="zh-CN" altLang="en-US" sz="1600" dirty="0">
                <a:latin typeface="微软雅黑 Light" panose="020B0502040204020203" pitchFamily="34" charset="-122"/>
                <a:ea typeface="微软雅黑 Light" panose="020B0502040204020203" pitchFamily="34" charset="-122"/>
              </a:rPr>
              <a:t>      它将各种控制能力组合成一体，每一个实体独立地实施访问限制的控制能力。</a:t>
            </a:r>
          </a:p>
          <a:p>
            <a:pPr marL="360363" indent="-360363" eaLnBrk="1" hangingPunct="1">
              <a:lnSpc>
                <a:spcPct val="150000"/>
              </a:lnSpc>
              <a:buFont typeface="Wingdings" panose="05000000000000000000" pitchFamily="2" charset="2"/>
              <a:buNone/>
            </a:pPr>
            <a:r>
              <a:rPr lang="zh-CN" altLang="en-US" sz="1600" dirty="0">
                <a:latin typeface="微软雅黑 Light" panose="020B0502040204020203" pitchFamily="34" charset="-122"/>
                <a:ea typeface="微软雅黑 Light" panose="020B0502040204020203" pitchFamily="34" charset="-122"/>
              </a:rPr>
              <a:t>      用户能够保护个人信息和防止其他用户阅读和破坏他们的数据，但还不足以保护系统中的敏感信息，如</a:t>
            </a:r>
            <a:r>
              <a:rPr lang="en-US" altLang="zh-CN" sz="1600" dirty="0">
                <a:latin typeface="微软雅黑 Light" panose="020B0502040204020203" pitchFamily="34" charset="-122"/>
                <a:ea typeface="微软雅黑 Light" panose="020B0502040204020203" pitchFamily="34" charset="-122"/>
              </a:rPr>
              <a:t>Windows NT</a:t>
            </a:r>
            <a:r>
              <a:rPr lang="zh-CN" altLang="en-US" sz="1600" dirty="0">
                <a:latin typeface="微软雅黑 Light" panose="020B0502040204020203" pitchFamily="34" charset="-122"/>
                <a:ea typeface="微软雅黑 Light" panose="020B0502040204020203" pitchFamily="34" charset="-122"/>
              </a:rPr>
              <a:t>。</a:t>
            </a:r>
            <a:endParaRPr lang="en-US" altLang="zh-CN" sz="1600" dirty="0">
              <a:latin typeface="微软雅黑 Light" panose="020B0502040204020203" pitchFamily="34" charset="-122"/>
              <a:ea typeface="微软雅黑 Light" panose="020B0502040204020203" pitchFamily="34" charset="-122"/>
            </a:endParaRPr>
          </a:p>
          <a:p>
            <a:pPr eaLnBrk="1" hangingPunct="1">
              <a:lnSpc>
                <a:spcPct val="150000"/>
              </a:lnSpc>
              <a:buFont typeface="Wingdings" panose="05000000000000000000" pitchFamily="2" charset="2"/>
              <a:buNone/>
            </a:pPr>
            <a:r>
              <a:rPr lang="en-US" altLang="zh-CN" sz="1600" b="1" dirty="0">
                <a:solidFill>
                  <a:srgbClr val="0000FF"/>
                </a:solidFill>
                <a:latin typeface="微软雅黑 Light" panose="020B0502040204020203" pitchFamily="34" charset="-122"/>
                <a:ea typeface="微软雅黑 Light" panose="020B0502040204020203" pitchFamily="34" charset="-122"/>
              </a:rPr>
              <a:t> C2 </a:t>
            </a:r>
            <a:r>
              <a:rPr lang="zh-CN" altLang="en-US" sz="1600" b="1" dirty="0">
                <a:solidFill>
                  <a:srgbClr val="0000FF"/>
                </a:solidFill>
                <a:latin typeface="微软雅黑 Light" panose="020B0502040204020203" pitchFamily="34" charset="-122"/>
                <a:ea typeface="微软雅黑 Light" panose="020B0502040204020203" pitchFamily="34" charset="-122"/>
              </a:rPr>
              <a:t>级</a:t>
            </a:r>
            <a:r>
              <a:rPr lang="en-US" altLang="zh-CN" sz="1600" b="1" dirty="0">
                <a:solidFill>
                  <a:srgbClr val="0000FF"/>
                </a:solidFill>
                <a:latin typeface="微软雅黑 Light" panose="020B0502040204020203" pitchFamily="34" charset="-122"/>
                <a:ea typeface="微软雅黑 Light" panose="020B0502040204020203" pitchFamily="34" charset="-122"/>
              </a:rPr>
              <a:t>(</a:t>
            </a:r>
            <a:r>
              <a:rPr lang="zh-CN" altLang="en-US" sz="1600" b="1" dirty="0">
                <a:solidFill>
                  <a:srgbClr val="0000FF"/>
                </a:solidFill>
                <a:latin typeface="微软雅黑 Light" panose="020B0502040204020203" pitchFamily="34" charset="-122"/>
                <a:ea typeface="微软雅黑 Light" panose="020B0502040204020203" pitchFamily="34" charset="-122"/>
              </a:rPr>
              <a:t>控制式访问保护</a:t>
            </a:r>
            <a:r>
              <a:rPr lang="en-US" altLang="zh-CN" sz="1600" b="1" dirty="0">
                <a:solidFill>
                  <a:srgbClr val="0000FF"/>
                </a:solidFill>
                <a:latin typeface="微软雅黑 Light" panose="020B0502040204020203" pitchFamily="34" charset="-122"/>
                <a:ea typeface="微软雅黑 Light" panose="020B0502040204020203" pitchFamily="34" charset="-122"/>
              </a:rPr>
              <a:t>)</a:t>
            </a:r>
          </a:p>
          <a:p>
            <a:pPr marL="360363" indent="-360363" eaLnBrk="1" hangingPunct="1">
              <a:lnSpc>
                <a:spcPct val="150000"/>
              </a:lnSpc>
              <a:buFont typeface="Wingdings" panose="05000000000000000000" pitchFamily="2" charset="2"/>
              <a:buNone/>
            </a:pPr>
            <a:r>
              <a:rPr lang="en-US" altLang="zh-CN" sz="1600" b="1" dirty="0">
                <a:latin typeface="微软雅黑 Light" panose="020B0502040204020203" pitchFamily="34" charset="-122"/>
                <a:ea typeface="微软雅黑 Light" panose="020B0502040204020203" pitchFamily="34" charset="-122"/>
              </a:rPr>
              <a:t>      </a:t>
            </a:r>
            <a:r>
              <a:rPr lang="zh-CN" altLang="en-US" sz="1600" dirty="0">
                <a:latin typeface="微软雅黑 Light" panose="020B0502040204020203" pitchFamily="34" charset="-122"/>
                <a:ea typeface="微软雅黑 Light" panose="020B0502040204020203" pitchFamily="34" charset="-122"/>
              </a:rPr>
              <a:t>在这一级别中的系统需要执行比</a:t>
            </a:r>
            <a:r>
              <a:rPr lang="en-US" altLang="zh-CN" sz="1600" dirty="0">
                <a:latin typeface="微软雅黑 Light" panose="020B0502040204020203" pitchFamily="34" charset="-122"/>
                <a:ea typeface="微软雅黑 Light" panose="020B0502040204020203" pitchFamily="34" charset="-122"/>
              </a:rPr>
              <a:t>C1</a:t>
            </a:r>
            <a:r>
              <a:rPr lang="zh-CN" altLang="en-US" sz="1600" dirty="0">
                <a:latin typeface="微软雅黑 Light" panose="020B0502040204020203" pitchFamily="34" charset="-122"/>
                <a:ea typeface="微软雅黑 Light" panose="020B0502040204020203" pitchFamily="34" charset="-122"/>
              </a:rPr>
              <a:t>级系统粒度更细微的自主式访问控制，使用户通过登录程序、安全相关事件的</a:t>
            </a:r>
            <a:r>
              <a:rPr lang="zh-CN" altLang="en-US" sz="1600" b="1" dirty="0">
                <a:solidFill>
                  <a:srgbClr val="FF0000"/>
                </a:solidFill>
                <a:latin typeface="微软雅黑 Light" panose="020B0502040204020203" pitchFamily="34" charset="-122"/>
                <a:ea typeface="微软雅黑 Light" panose="020B0502040204020203" pitchFamily="34" charset="-122"/>
              </a:rPr>
              <a:t>审计</a:t>
            </a:r>
            <a:r>
              <a:rPr lang="zh-CN" altLang="en-US" sz="1600" dirty="0">
                <a:latin typeface="微软雅黑 Light" panose="020B0502040204020203" pitchFamily="34" charset="-122"/>
                <a:ea typeface="微软雅黑 Light" panose="020B0502040204020203" pitchFamily="34" charset="-122"/>
              </a:rPr>
              <a:t>和</a:t>
            </a:r>
            <a:r>
              <a:rPr lang="zh-CN" altLang="en-US" sz="1600" b="1" dirty="0">
                <a:solidFill>
                  <a:srgbClr val="FF0000"/>
                </a:solidFill>
                <a:latin typeface="微软雅黑 Light" panose="020B0502040204020203" pitchFamily="34" charset="-122"/>
                <a:ea typeface="微软雅黑 Light" panose="020B0502040204020203" pitchFamily="34" charset="-122"/>
              </a:rPr>
              <a:t>资源隔离</a:t>
            </a:r>
            <a:r>
              <a:rPr lang="zh-CN" altLang="en-US" sz="1600" dirty="0">
                <a:latin typeface="微软雅黑 Light" panose="020B0502040204020203" pitchFamily="34" charset="-122"/>
                <a:ea typeface="微软雅黑 Light" panose="020B0502040204020203" pitchFamily="34" charset="-122"/>
              </a:rPr>
              <a:t>等措施单独地为他们的行为负责。</a:t>
            </a:r>
            <a:endParaRPr lang="en-US" altLang="zh-CN" sz="1600" dirty="0">
              <a:latin typeface="微软雅黑 Light" panose="020B0502040204020203" pitchFamily="34" charset="-122"/>
              <a:ea typeface="微软雅黑 Light" panose="020B0502040204020203" pitchFamily="34" charset="-122"/>
            </a:endParaRPr>
          </a:p>
          <a:p>
            <a:pPr marL="360363" indent="-360363" eaLnBrk="1" hangingPunct="1">
              <a:lnSpc>
                <a:spcPct val="150000"/>
              </a:lnSpc>
              <a:buFont typeface="Wingdings" panose="05000000000000000000" pitchFamily="2" charset="2"/>
              <a:buNone/>
            </a:pPr>
            <a:r>
              <a:rPr lang="en-US" altLang="zh-CN" sz="1600" dirty="0">
                <a:latin typeface="微软雅黑 Light" panose="020B0502040204020203" pitchFamily="34" charset="-122"/>
                <a:ea typeface="微软雅黑 Light" panose="020B0502040204020203" pitchFamily="34" charset="-122"/>
              </a:rPr>
              <a:t>      </a:t>
            </a:r>
            <a:r>
              <a:rPr lang="zh-CN" altLang="en-US" sz="1600" dirty="0">
                <a:latin typeface="微软雅黑 Light" panose="020B0502040204020203" pitchFamily="34" charset="-122"/>
                <a:ea typeface="微软雅黑 Light" panose="020B0502040204020203" pitchFamily="34" charset="-122"/>
              </a:rPr>
              <a:t>它包括一些</a:t>
            </a:r>
            <a:r>
              <a:rPr lang="zh-CN" altLang="en-US" sz="1600" b="1" dirty="0">
                <a:solidFill>
                  <a:srgbClr val="FF0000"/>
                </a:solidFill>
                <a:latin typeface="微软雅黑 Light" panose="020B0502040204020203" pitchFamily="34" charset="-122"/>
                <a:ea typeface="微软雅黑 Light" panose="020B0502040204020203" pitchFamily="34" charset="-122"/>
              </a:rPr>
              <a:t>客体再使用</a:t>
            </a:r>
            <a:r>
              <a:rPr lang="zh-CN" altLang="en-US" sz="1600" dirty="0">
                <a:latin typeface="微软雅黑 Light" panose="020B0502040204020203" pitchFamily="34" charset="-122"/>
                <a:ea typeface="微软雅黑 Light" panose="020B0502040204020203" pitchFamily="34" charset="-122"/>
              </a:rPr>
              <a:t>的规定，以确保存储在某个对象</a:t>
            </a:r>
            <a:r>
              <a:rPr lang="en-US" altLang="zh-CN" sz="1600" dirty="0">
                <a:latin typeface="微软雅黑 Light" panose="020B0502040204020203" pitchFamily="34" charset="-122"/>
                <a:ea typeface="微软雅黑 Light" panose="020B0502040204020203" pitchFamily="34" charset="-122"/>
              </a:rPr>
              <a:t>(</a:t>
            </a:r>
            <a:r>
              <a:rPr lang="zh-CN" altLang="en-US" sz="1600" dirty="0">
                <a:latin typeface="微软雅黑 Light" panose="020B0502040204020203" pitchFamily="34" charset="-122"/>
                <a:ea typeface="微软雅黑 Light" panose="020B0502040204020203" pitchFamily="34" charset="-122"/>
              </a:rPr>
              <a:t>如数据缓存</a:t>
            </a:r>
            <a:r>
              <a:rPr lang="en-US" altLang="zh-CN" sz="1600" dirty="0">
                <a:latin typeface="微软雅黑 Light" panose="020B0502040204020203" pitchFamily="34" charset="-122"/>
                <a:ea typeface="微软雅黑 Light" panose="020B0502040204020203" pitchFamily="34" charset="-122"/>
              </a:rPr>
              <a:t>)</a:t>
            </a:r>
            <a:r>
              <a:rPr lang="zh-CN" altLang="en-US" sz="1600" dirty="0">
                <a:latin typeface="微软雅黑 Light" panose="020B0502040204020203" pitchFamily="34" charset="-122"/>
                <a:ea typeface="微软雅黑 Light" panose="020B0502040204020203" pitchFamily="34" charset="-122"/>
              </a:rPr>
              <a:t>中的信息再分配时，不会泄露给一个新的用户。</a:t>
            </a:r>
            <a:endParaRPr lang="en-US" altLang="zh-CN" sz="1600" dirty="0">
              <a:latin typeface="微软雅黑 Light" panose="020B0502040204020203" pitchFamily="34" charset="-122"/>
              <a:ea typeface="微软雅黑 Light" panose="020B0502040204020203" pitchFamily="34" charset="-122"/>
            </a:endParaRPr>
          </a:p>
          <a:p>
            <a:pPr marL="268288" indent="-268288" eaLnBrk="1" hangingPunct="1">
              <a:lnSpc>
                <a:spcPct val="150000"/>
              </a:lnSpc>
              <a:buFont typeface="Wingdings" panose="05000000000000000000" pitchFamily="2" charset="2"/>
              <a:buNone/>
            </a:pPr>
            <a:r>
              <a:rPr lang="en-US" altLang="zh-CN" sz="1600" dirty="0">
                <a:latin typeface="微软雅黑 Light" panose="020B0502040204020203" pitchFamily="34" charset="-122"/>
                <a:ea typeface="微软雅黑 Light" panose="020B0502040204020203" pitchFamily="34" charset="-122"/>
              </a:rPr>
              <a:t>      </a:t>
            </a:r>
            <a:r>
              <a:rPr lang="en-US" altLang="zh-CN" sz="1600" b="1" dirty="0">
                <a:solidFill>
                  <a:srgbClr val="FF0000"/>
                </a:solidFill>
                <a:latin typeface="微软雅黑 Light" panose="020B0502040204020203" pitchFamily="34" charset="-122"/>
                <a:ea typeface="微软雅黑 Light" panose="020B0502040204020203" pitchFamily="34" charset="-122"/>
              </a:rPr>
              <a:t>C2</a:t>
            </a:r>
            <a:r>
              <a:rPr lang="zh-CN" altLang="en-US" sz="1600" b="1" dirty="0">
                <a:solidFill>
                  <a:srgbClr val="FF0000"/>
                </a:solidFill>
                <a:latin typeface="微软雅黑 Light" panose="020B0502040204020203" pitchFamily="34" charset="-122"/>
                <a:ea typeface="微软雅黑 Light" panose="020B0502040204020203" pitchFamily="34" charset="-122"/>
              </a:rPr>
              <a:t>级可视作处理敏感信息所需的最低安全级别。 </a:t>
            </a:r>
          </a:p>
        </p:txBody>
      </p:sp>
      <p:sp>
        <p:nvSpPr>
          <p:cNvPr id="3" name="Rectangle 3">
            <a:extLst>
              <a:ext uri="{FF2B5EF4-FFF2-40B4-BE49-F238E27FC236}">
                <a16:creationId xmlns:a16="http://schemas.microsoft.com/office/drawing/2014/main" id="{8BDD1818-7D15-417C-B892-35A46C41CE3D}"/>
              </a:ext>
            </a:extLst>
          </p:cNvPr>
          <p:cNvSpPr txBox="1">
            <a:spLocks noChangeArrowheads="1"/>
          </p:cNvSpPr>
          <p:nvPr/>
        </p:nvSpPr>
        <p:spPr bwMode="auto">
          <a:xfrm>
            <a:off x="391266" y="510293"/>
            <a:ext cx="7198461" cy="4968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eaLnBrk="1" hangingPunct="1">
              <a:lnSpc>
                <a:spcPct val="90000"/>
              </a:lnSpc>
              <a:buFont typeface="Wingdings" panose="05000000000000000000" pitchFamily="2" charset="2"/>
              <a:buNone/>
            </a:pPr>
            <a:r>
              <a:rPr lang="en-US" altLang="zh-CN" sz="2800" b="1" kern="0" dirty="0">
                <a:solidFill>
                  <a:schemeClr val="hlink"/>
                </a:solidFill>
              </a:rPr>
              <a:t>(2)</a:t>
            </a:r>
            <a:r>
              <a:rPr lang="zh-CN" altLang="en-US" sz="2800" b="1" kern="0" dirty="0">
                <a:solidFill>
                  <a:schemeClr val="hlink"/>
                </a:solidFill>
              </a:rPr>
              <a:t> </a:t>
            </a:r>
            <a:r>
              <a:rPr lang="en-US" altLang="zh-CN" sz="2800" b="1" kern="0" dirty="0">
                <a:solidFill>
                  <a:schemeClr val="hlink"/>
                </a:solidFill>
              </a:rPr>
              <a:t>TCSEC: </a:t>
            </a:r>
            <a:r>
              <a:rPr lang="zh-CN" altLang="en-US" sz="2800" b="1" kern="0" dirty="0">
                <a:solidFill>
                  <a:schemeClr val="hlink"/>
                </a:solidFill>
              </a:rPr>
              <a:t>可信计算机系统安全评估标准</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C2FA226B-FB6B-4873-BB76-E4553F984AB4}"/>
              </a:ext>
            </a:extLst>
          </p:cNvPr>
          <p:cNvSpPr txBox="1">
            <a:spLocks noChangeArrowheads="1"/>
          </p:cNvSpPr>
          <p:nvPr/>
        </p:nvSpPr>
        <p:spPr bwMode="auto">
          <a:xfrm>
            <a:off x="157018" y="1371599"/>
            <a:ext cx="8599055" cy="49922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algn="just" eaLnBrk="1" hangingPunct="1">
              <a:lnSpc>
                <a:spcPct val="150000"/>
              </a:lnSpc>
              <a:buFont typeface="Wingdings" panose="05000000000000000000" pitchFamily="2" charset="2"/>
              <a:buNone/>
            </a:pPr>
            <a:r>
              <a:rPr lang="en-US" altLang="zh-CN" sz="1600" b="1" kern="0" dirty="0">
                <a:solidFill>
                  <a:schemeClr val="hlink"/>
                </a:solidFill>
                <a:latin typeface="微软雅黑 Light" panose="020B0502040204020203" pitchFamily="34" charset="-122"/>
                <a:ea typeface="微软雅黑 Light" panose="020B0502040204020203" pitchFamily="34" charset="-122"/>
              </a:rPr>
              <a:t> B1  </a:t>
            </a:r>
            <a:r>
              <a:rPr lang="zh-CN" altLang="en-US" sz="1600" b="1" kern="0" dirty="0">
                <a:solidFill>
                  <a:schemeClr val="hlink"/>
                </a:solidFill>
                <a:latin typeface="微软雅黑 Light" panose="020B0502040204020203" pitchFamily="34" charset="-122"/>
                <a:ea typeface="微软雅黑 Light" panose="020B0502040204020203" pitchFamily="34" charset="-122"/>
              </a:rPr>
              <a:t>级</a:t>
            </a:r>
            <a:r>
              <a:rPr lang="en-US" altLang="zh-CN" sz="1600" b="1" kern="0" dirty="0">
                <a:solidFill>
                  <a:schemeClr val="hlink"/>
                </a:solidFill>
                <a:latin typeface="微软雅黑 Light" panose="020B0502040204020203" pitchFamily="34" charset="-122"/>
                <a:ea typeface="微软雅黑 Light" panose="020B0502040204020203" pitchFamily="34" charset="-122"/>
              </a:rPr>
              <a:t>(</a:t>
            </a:r>
            <a:r>
              <a:rPr lang="zh-CN" altLang="en-US" sz="1600" b="1" kern="0" dirty="0">
                <a:solidFill>
                  <a:schemeClr val="hlink"/>
                </a:solidFill>
                <a:latin typeface="微软雅黑 Light" panose="020B0502040204020203" pitchFamily="34" charset="-122"/>
                <a:ea typeface="微软雅黑 Light" panose="020B0502040204020203" pitchFamily="34" charset="-122"/>
              </a:rPr>
              <a:t>标记的安全保护</a:t>
            </a:r>
            <a:r>
              <a:rPr lang="en-US" altLang="zh-CN" sz="1600" b="1" kern="0" dirty="0">
                <a:solidFill>
                  <a:schemeClr val="hlink"/>
                </a:solidFill>
                <a:latin typeface="微软雅黑 Light" panose="020B0502040204020203" pitchFamily="34" charset="-122"/>
                <a:ea typeface="微软雅黑 Light" panose="020B0502040204020203" pitchFamily="34" charset="-122"/>
              </a:rPr>
              <a:t>)</a:t>
            </a:r>
          </a:p>
          <a:p>
            <a:pPr algn="just" eaLnBrk="1" hangingPunct="1">
              <a:lnSpc>
                <a:spcPct val="150000"/>
              </a:lnSpc>
              <a:buFont typeface="Wingdings" panose="05000000000000000000" pitchFamily="2" charset="2"/>
              <a:buNone/>
            </a:pPr>
            <a:r>
              <a:rPr lang="en-US" altLang="zh-CN" sz="1600" kern="0" dirty="0">
                <a:latin typeface="微软雅黑 Light" panose="020B0502040204020203" pitchFamily="34" charset="-122"/>
                <a:ea typeface="微软雅黑 Light" panose="020B0502040204020203" pitchFamily="34" charset="-122"/>
              </a:rPr>
              <a:t>      </a:t>
            </a:r>
            <a:r>
              <a:rPr lang="zh-CN" altLang="en-US" sz="1600" kern="0" dirty="0">
                <a:latin typeface="微软雅黑 Light" panose="020B0502040204020203" pitchFamily="34" charset="-122"/>
                <a:ea typeface="微软雅黑 Light" panose="020B0502040204020203" pitchFamily="34" charset="-122"/>
              </a:rPr>
              <a:t>这是第一种需要大量访问控制支持的级别。</a:t>
            </a:r>
          </a:p>
          <a:p>
            <a:pPr algn="just" eaLnBrk="1" hangingPunct="1">
              <a:lnSpc>
                <a:spcPct val="150000"/>
              </a:lnSpc>
              <a:buFont typeface="Wingdings" panose="05000000000000000000" pitchFamily="2" charset="2"/>
              <a:buNone/>
            </a:pPr>
            <a:r>
              <a:rPr lang="zh-CN" altLang="en-US" sz="1600" kern="0" dirty="0">
                <a:latin typeface="微软雅黑 Light" panose="020B0502040204020203" pitchFamily="34" charset="-122"/>
                <a:ea typeface="微软雅黑 Light" panose="020B0502040204020203" pitchFamily="34" charset="-122"/>
              </a:rPr>
              <a:t>      系统必须对主要数据结构加载敏感度标签。</a:t>
            </a:r>
          </a:p>
          <a:p>
            <a:pPr marL="360363" indent="-360363" algn="just" eaLnBrk="1" hangingPunct="1">
              <a:lnSpc>
                <a:spcPct val="150000"/>
              </a:lnSpc>
              <a:buFont typeface="Wingdings" panose="05000000000000000000" pitchFamily="2" charset="2"/>
              <a:buNone/>
            </a:pPr>
            <a:r>
              <a:rPr lang="zh-CN" altLang="en-US" sz="1600" kern="0" dirty="0">
                <a:latin typeface="微软雅黑 Light" panose="020B0502040204020203" pitchFamily="34" charset="-122"/>
                <a:ea typeface="微软雅黑 Light" panose="020B0502040204020203" pitchFamily="34" charset="-122"/>
              </a:rPr>
              <a:t>      系统必须给出有关安全策略模型、数据标签和大量主体客体之间的出入控制的非形式陈述。</a:t>
            </a:r>
          </a:p>
          <a:p>
            <a:pPr algn="just" eaLnBrk="1" hangingPunct="1">
              <a:lnSpc>
                <a:spcPct val="150000"/>
              </a:lnSpc>
              <a:buFont typeface="Wingdings" panose="05000000000000000000" pitchFamily="2" charset="2"/>
              <a:buNone/>
            </a:pPr>
            <a:r>
              <a:rPr lang="zh-CN" altLang="en-US" sz="1600" kern="0" dirty="0">
                <a:latin typeface="微软雅黑 Light" panose="020B0502040204020203" pitchFamily="34" charset="-122"/>
                <a:ea typeface="微软雅黑 Light" panose="020B0502040204020203" pitchFamily="34" charset="-122"/>
              </a:rPr>
              <a:t>      系统必须具备精确标识输出信息的能力，如</a:t>
            </a:r>
            <a:r>
              <a:rPr lang="en-US" altLang="zh-CN" sz="1600" kern="0" dirty="0">
                <a:latin typeface="微软雅黑 Light" panose="020B0502040204020203" pitchFamily="34" charset="-122"/>
                <a:ea typeface="微软雅黑 Light" panose="020B0502040204020203" pitchFamily="34" charset="-122"/>
              </a:rPr>
              <a:t>AT&amp;T </a:t>
            </a:r>
            <a:r>
              <a:rPr lang="zh-CN" altLang="en-US" sz="1600" kern="0" dirty="0">
                <a:latin typeface="微软雅黑 Light" panose="020B0502040204020203" pitchFamily="34" charset="-122"/>
                <a:ea typeface="微软雅黑 Light" panose="020B0502040204020203" pitchFamily="34" charset="-122"/>
              </a:rPr>
              <a:t>的</a:t>
            </a:r>
            <a:r>
              <a:rPr lang="en-US" altLang="zh-CN" sz="1600" kern="0" dirty="0">
                <a:latin typeface="微软雅黑 Light" panose="020B0502040204020203" pitchFamily="34" charset="-122"/>
                <a:ea typeface="微软雅黑 Light" panose="020B0502040204020203" pitchFamily="34" charset="-122"/>
              </a:rPr>
              <a:t>System V</a:t>
            </a:r>
            <a:r>
              <a:rPr lang="zh-CN" altLang="en-US" sz="1600" kern="0" dirty="0">
                <a:latin typeface="微软雅黑 Light" panose="020B0502040204020203" pitchFamily="34" charset="-122"/>
                <a:ea typeface="微软雅黑 Light" panose="020B0502040204020203" pitchFamily="34" charset="-122"/>
              </a:rPr>
              <a:t>。</a:t>
            </a:r>
            <a:endParaRPr lang="en-US" altLang="zh-CN" sz="1600" kern="0" dirty="0">
              <a:latin typeface="微软雅黑 Light" panose="020B0502040204020203" pitchFamily="34" charset="-122"/>
              <a:ea typeface="微软雅黑 Light" panose="020B0502040204020203" pitchFamily="34" charset="-122"/>
            </a:endParaRPr>
          </a:p>
          <a:p>
            <a:pPr algn="just" eaLnBrk="1" hangingPunct="1">
              <a:lnSpc>
                <a:spcPct val="150000"/>
              </a:lnSpc>
              <a:buFont typeface="Wingdings" panose="05000000000000000000" pitchFamily="2" charset="2"/>
              <a:buNone/>
            </a:pPr>
            <a:endParaRPr lang="en-US" altLang="zh-CN" sz="1600" kern="0" dirty="0">
              <a:latin typeface="微软雅黑 Light" panose="020B0502040204020203" pitchFamily="34" charset="-122"/>
              <a:ea typeface="微软雅黑 Light" panose="020B0502040204020203" pitchFamily="34" charset="-122"/>
            </a:endParaRPr>
          </a:p>
          <a:p>
            <a:pPr eaLnBrk="1" hangingPunct="1">
              <a:lnSpc>
                <a:spcPct val="150000"/>
              </a:lnSpc>
              <a:buFont typeface="Wingdings" panose="05000000000000000000" pitchFamily="2" charset="2"/>
              <a:buNone/>
            </a:pPr>
            <a:r>
              <a:rPr lang="en-US" altLang="zh-CN" sz="1600" b="1" dirty="0">
                <a:solidFill>
                  <a:schemeClr val="hlink"/>
                </a:solidFill>
                <a:latin typeface="微软雅黑 Light" panose="020B0502040204020203" pitchFamily="34" charset="-122"/>
                <a:ea typeface="微软雅黑 Light" panose="020B0502040204020203" pitchFamily="34" charset="-122"/>
              </a:rPr>
              <a:t> B2 </a:t>
            </a:r>
            <a:r>
              <a:rPr lang="zh-CN" altLang="en-US" sz="1600" b="1" dirty="0">
                <a:solidFill>
                  <a:schemeClr val="hlink"/>
                </a:solidFill>
                <a:latin typeface="微软雅黑 Light" panose="020B0502040204020203" pitchFamily="34" charset="-122"/>
                <a:ea typeface="微软雅黑 Light" panose="020B0502040204020203" pitchFamily="34" charset="-122"/>
              </a:rPr>
              <a:t>级</a:t>
            </a:r>
            <a:r>
              <a:rPr lang="en-US" altLang="zh-CN" sz="1600" b="1" dirty="0">
                <a:solidFill>
                  <a:schemeClr val="hlink"/>
                </a:solidFill>
                <a:latin typeface="微软雅黑 Light" panose="020B0502040204020203" pitchFamily="34" charset="-122"/>
                <a:ea typeface="微软雅黑 Light" panose="020B0502040204020203" pitchFamily="34" charset="-122"/>
              </a:rPr>
              <a:t>(</a:t>
            </a:r>
            <a:r>
              <a:rPr lang="zh-CN" altLang="en-US" sz="1600" b="1" dirty="0">
                <a:solidFill>
                  <a:schemeClr val="hlink"/>
                </a:solidFill>
                <a:latin typeface="微软雅黑 Light" panose="020B0502040204020203" pitchFamily="34" charset="-122"/>
                <a:ea typeface="微软雅黑 Light" panose="020B0502040204020203" pitchFamily="34" charset="-122"/>
              </a:rPr>
              <a:t>结构化保护</a:t>
            </a:r>
            <a:r>
              <a:rPr lang="en-US" altLang="zh-CN" sz="1600" b="1" dirty="0">
                <a:solidFill>
                  <a:schemeClr val="hlink"/>
                </a:solidFill>
                <a:latin typeface="微软雅黑 Light" panose="020B0502040204020203" pitchFamily="34" charset="-122"/>
                <a:ea typeface="微软雅黑 Light" panose="020B0502040204020203" pitchFamily="34" charset="-122"/>
              </a:rPr>
              <a:t>)</a:t>
            </a:r>
          </a:p>
          <a:p>
            <a:pPr eaLnBrk="1" hangingPunct="1">
              <a:lnSpc>
                <a:spcPct val="150000"/>
              </a:lnSpc>
              <a:buFont typeface="Wingdings" panose="05000000000000000000" pitchFamily="2" charset="2"/>
              <a:buNone/>
            </a:pPr>
            <a:r>
              <a:rPr lang="en-US" altLang="zh-CN" sz="1600" dirty="0">
                <a:latin typeface="微软雅黑 Light" panose="020B0502040204020203" pitchFamily="34" charset="-122"/>
                <a:ea typeface="微软雅黑 Light" panose="020B0502040204020203" pitchFamily="34" charset="-122"/>
              </a:rPr>
              <a:t>      </a:t>
            </a:r>
            <a:r>
              <a:rPr lang="zh-CN" altLang="en-US" sz="1600" dirty="0">
                <a:latin typeface="微软雅黑 Light" panose="020B0502040204020203" pitchFamily="34" charset="-122"/>
                <a:ea typeface="微软雅黑 Light" panose="020B0502040204020203" pitchFamily="34" charset="-122"/>
              </a:rPr>
              <a:t>可信计算基</a:t>
            </a:r>
            <a:r>
              <a:rPr lang="en-US" altLang="zh-CN" sz="1600" b="1" dirty="0">
                <a:solidFill>
                  <a:srgbClr val="FF0000"/>
                </a:solidFill>
                <a:latin typeface="微软雅黑 Light" panose="020B0502040204020203" pitchFamily="34" charset="-122"/>
                <a:ea typeface="微软雅黑 Light" panose="020B0502040204020203" pitchFamily="34" charset="-122"/>
              </a:rPr>
              <a:t>TCB</a:t>
            </a:r>
            <a:r>
              <a:rPr lang="zh-CN" altLang="en-US" sz="1600" dirty="0">
                <a:latin typeface="微软雅黑 Light" panose="020B0502040204020203" pitchFamily="34" charset="-122"/>
                <a:ea typeface="微软雅黑 Light" panose="020B0502040204020203" pitchFamily="34" charset="-122"/>
              </a:rPr>
              <a:t>必须是被建立在一个</a:t>
            </a:r>
            <a:r>
              <a:rPr lang="zh-CN" altLang="en-US" sz="1600" b="1" dirty="0">
                <a:solidFill>
                  <a:srgbClr val="FF0000"/>
                </a:solidFill>
                <a:latin typeface="微软雅黑 Light" panose="020B0502040204020203" pitchFamily="34" charset="-122"/>
                <a:ea typeface="微软雅黑 Light" panose="020B0502040204020203" pitchFamily="34" charset="-122"/>
              </a:rPr>
              <a:t>形式化的安全策略模型</a:t>
            </a:r>
            <a:r>
              <a:rPr lang="zh-CN" altLang="en-US" sz="1600" dirty="0">
                <a:latin typeface="微软雅黑 Light" panose="020B0502040204020203" pitchFamily="34" charset="-122"/>
                <a:ea typeface="微软雅黑 Light" panose="020B0502040204020203" pitchFamily="34" charset="-122"/>
              </a:rPr>
              <a:t>上。</a:t>
            </a:r>
          </a:p>
          <a:p>
            <a:pPr eaLnBrk="1" hangingPunct="1">
              <a:lnSpc>
                <a:spcPct val="150000"/>
              </a:lnSpc>
              <a:buFont typeface="Wingdings" panose="05000000000000000000" pitchFamily="2" charset="2"/>
              <a:buNone/>
            </a:pPr>
            <a:r>
              <a:rPr lang="zh-CN" altLang="en-US" sz="1600" dirty="0">
                <a:latin typeface="微软雅黑 Light" panose="020B0502040204020203" pitchFamily="34" charset="-122"/>
                <a:ea typeface="微软雅黑 Light" panose="020B0502040204020203" pitchFamily="34" charset="-122"/>
              </a:rPr>
              <a:t>      在</a:t>
            </a:r>
            <a:r>
              <a:rPr lang="en-US" altLang="zh-CN" sz="1600" dirty="0">
                <a:latin typeface="微软雅黑 Light" panose="020B0502040204020203" pitchFamily="34" charset="-122"/>
                <a:ea typeface="微软雅黑 Light" panose="020B0502040204020203" pitchFamily="34" charset="-122"/>
              </a:rPr>
              <a:t>B1</a:t>
            </a:r>
            <a:r>
              <a:rPr lang="zh-CN" altLang="en-US" sz="1600" dirty="0">
                <a:latin typeface="微软雅黑 Light" panose="020B0502040204020203" pitchFamily="34" charset="-122"/>
                <a:ea typeface="微软雅黑 Light" panose="020B0502040204020203" pitchFamily="34" charset="-122"/>
              </a:rPr>
              <a:t>级系统中所采用的自主式和强制式访问控制被扩展到</a:t>
            </a:r>
            <a:r>
              <a:rPr lang="en-US" altLang="zh-CN" sz="1600" dirty="0">
                <a:latin typeface="微软雅黑 Light" panose="020B0502040204020203" pitchFamily="34" charset="-122"/>
                <a:ea typeface="微软雅黑 Light" panose="020B0502040204020203" pitchFamily="34" charset="-122"/>
              </a:rPr>
              <a:t>B2</a:t>
            </a:r>
            <a:r>
              <a:rPr lang="zh-CN" altLang="en-US" sz="1600" dirty="0">
                <a:latin typeface="微软雅黑 Light" panose="020B0502040204020203" pitchFamily="34" charset="-122"/>
                <a:ea typeface="微软雅黑 Light" panose="020B0502040204020203" pitchFamily="34" charset="-122"/>
              </a:rPr>
              <a:t>级系统中的所有客体和主体。并且在这一等级上还特别强调了隐通道概念。</a:t>
            </a:r>
          </a:p>
          <a:p>
            <a:pPr eaLnBrk="1" hangingPunct="1">
              <a:lnSpc>
                <a:spcPct val="150000"/>
              </a:lnSpc>
              <a:buFont typeface="Wingdings" panose="05000000000000000000" pitchFamily="2" charset="2"/>
              <a:buNone/>
            </a:pPr>
            <a:r>
              <a:rPr lang="zh-CN" altLang="en-US" sz="1600" dirty="0">
                <a:latin typeface="微软雅黑 Light" panose="020B0502040204020203" pitchFamily="34" charset="-122"/>
                <a:ea typeface="微软雅黑 Light" panose="020B0502040204020203" pitchFamily="34" charset="-122"/>
              </a:rPr>
              <a:t>      </a:t>
            </a:r>
            <a:r>
              <a:rPr lang="en-US" altLang="zh-CN" sz="1600" dirty="0">
                <a:latin typeface="微软雅黑 Light" panose="020B0502040204020203" pitchFamily="34" charset="-122"/>
                <a:ea typeface="微软雅黑 Light" panose="020B0502040204020203" pitchFamily="34" charset="-122"/>
              </a:rPr>
              <a:t>TCB</a:t>
            </a:r>
            <a:r>
              <a:rPr lang="zh-CN" altLang="en-US" sz="1600" dirty="0">
                <a:latin typeface="微软雅黑 Light" panose="020B0502040204020203" pitchFamily="34" charset="-122"/>
                <a:ea typeface="微软雅黑 Light" panose="020B0502040204020203" pitchFamily="34" charset="-122"/>
              </a:rPr>
              <a:t>必须被特别地结构化，授权机制被加强。</a:t>
            </a:r>
          </a:p>
          <a:p>
            <a:pPr eaLnBrk="1" hangingPunct="1">
              <a:lnSpc>
                <a:spcPct val="150000"/>
              </a:lnSpc>
              <a:buFont typeface="Wingdings" panose="05000000000000000000" pitchFamily="2" charset="2"/>
              <a:buNone/>
            </a:pPr>
            <a:r>
              <a:rPr lang="zh-CN" altLang="en-US" sz="1600" dirty="0">
                <a:latin typeface="微软雅黑 Light" panose="020B0502040204020203" pitchFamily="34" charset="-122"/>
                <a:ea typeface="微软雅黑 Light" panose="020B0502040204020203" pitchFamily="34" charset="-122"/>
              </a:rPr>
              <a:t>      需要有特殊化系统管理员和操作员功能以及严格的配置管理控制能力，如</a:t>
            </a:r>
            <a:r>
              <a:rPr lang="en-US" altLang="zh-CN" sz="1600" dirty="0">
                <a:latin typeface="微软雅黑 Light" panose="020B0502040204020203" pitchFamily="34" charset="-122"/>
                <a:ea typeface="微软雅黑 Light" panose="020B0502040204020203" pitchFamily="34" charset="-122"/>
              </a:rPr>
              <a:t>Trusted XENIX</a:t>
            </a:r>
            <a:r>
              <a:rPr lang="zh-CN" altLang="en-US" sz="1600" dirty="0">
                <a:latin typeface="微软雅黑 Light" panose="020B0502040204020203" pitchFamily="34" charset="-122"/>
                <a:ea typeface="微软雅黑 Light" panose="020B0502040204020203" pitchFamily="34" charset="-122"/>
              </a:rPr>
              <a:t>。</a:t>
            </a:r>
          </a:p>
        </p:txBody>
      </p:sp>
      <p:sp>
        <p:nvSpPr>
          <p:cNvPr id="6" name="Rectangle 3">
            <a:extLst>
              <a:ext uri="{FF2B5EF4-FFF2-40B4-BE49-F238E27FC236}">
                <a16:creationId xmlns:a16="http://schemas.microsoft.com/office/drawing/2014/main" id="{9DBA07B1-A575-48C1-B9DF-70268B4653AF}"/>
              </a:ext>
            </a:extLst>
          </p:cNvPr>
          <p:cNvSpPr txBox="1">
            <a:spLocks noChangeArrowheads="1"/>
          </p:cNvSpPr>
          <p:nvPr/>
        </p:nvSpPr>
        <p:spPr bwMode="auto">
          <a:xfrm>
            <a:off x="391266" y="510293"/>
            <a:ext cx="7198461" cy="4968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eaLnBrk="1" hangingPunct="1">
              <a:lnSpc>
                <a:spcPct val="90000"/>
              </a:lnSpc>
              <a:buFont typeface="Wingdings" panose="05000000000000000000" pitchFamily="2" charset="2"/>
              <a:buNone/>
            </a:pPr>
            <a:r>
              <a:rPr lang="en-US" altLang="zh-CN" sz="2800" b="1" kern="0" dirty="0">
                <a:solidFill>
                  <a:schemeClr val="hlink"/>
                </a:solidFill>
              </a:rPr>
              <a:t>(2)</a:t>
            </a:r>
            <a:r>
              <a:rPr lang="zh-CN" altLang="en-US" sz="2800" b="1" kern="0" dirty="0">
                <a:solidFill>
                  <a:schemeClr val="hlink"/>
                </a:solidFill>
              </a:rPr>
              <a:t> </a:t>
            </a:r>
            <a:r>
              <a:rPr lang="en-US" altLang="zh-CN" sz="2800" b="1" kern="0" dirty="0">
                <a:solidFill>
                  <a:schemeClr val="hlink"/>
                </a:solidFill>
              </a:rPr>
              <a:t>TCSEC: </a:t>
            </a:r>
            <a:r>
              <a:rPr lang="zh-CN" altLang="en-US" sz="2800" b="1" kern="0" dirty="0">
                <a:solidFill>
                  <a:schemeClr val="hlink"/>
                </a:solidFill>
              </a:rPr>
              <a:t>可信计算机系统安全评估标准</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F4519E03-AF10-4EB3-AFA2-EDC0C380A996}"/>
              </a:ext>
            </a:extLst>
          </p:cNvPr>
          <p:cNvSpPr txBox="1">
            <a:spLocks noChangeArrowheads="1"/>
          </p:cNvSpPr>
          <p:nvPr/>
        </p:nvSpPr>
        <p:spPr bwMode="auto">
          <a:xfrm>
            <a:off x="391266" y="510293"/>
            <a:ext cx="7198461" cy="4968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eaLnBrk="1" hangingPunct="1">
              <a:lnSpc>
                <a:spcPct val="90000"/>
              </a:lnSpc>
              <a:buFont typeface="Wingdings" panose="05000000000000000000" pitchFamily="2" charset="2"/>
              <a:buNone/>
            </a:pPr>
            <a:r>
              <a:rPr lang="en-US" altLang="zh-CN" sz="2800" b="1" kern="0" dirty="0">
                <a:solidFill>
                  <a:schemeClr val="hlink"/>
                </a:solidFill>
              </a:rPr>
              <a:t>(2)</a:t>
            </a:r>
            <a:r>
              <a:rPr lang="zh-CN" altLang="en-US" sz="2800" b="1" kern="0" dirty="0">
                <a:solidFill>
                  <a:schemeClr val="hlink"/>
                </a:solidFill>
              </a:rPr>
              <a:t> </a:t>
            </a:r>
            <a:r>
              <a:rPr lang="en-US" altLang="zh-CN" sz="2800" b="1" kern="0" dirty="0">
                <a:solidFill>
                  <a:schemeClr val="hlink"/>
                </a:solidFill>
              </a:rPr>
              <a:t>TCSEC: </a:t>
            </a:r>
            <a:r>
              <a:rPr lang="zh-CN" altLang="en-US" sz="2800" b="1" kern="0" dirty="0">
                <a:solidFill>
                  <a:schemeClr val="hlink"/>
                </a:solidFill>
              </a:rPr>
              <a:t>可信计算机系统安全评估标准</a:t>
            </a:r>
          </a:p>
        </p:txBody>
      </p:sp>
      <p:sp>
        <p:nvSpPr>
          <p:cNvPr id="6" name="Rectangle 3">
            <a:extLst>
              <a:ext uri="{FF2B5EF4-FFF2-40B4-BE49-F238E27FC236}">
                <a16:creationId xmlns:a16="http://schemas.microsoft.com/office/drawing/2014/main" id="{EDC8B0B8-EA53-40B5-B636-149F9E97B230}"/>
              </a:ext>
            </a:extLst>
          </p:cNvPr>
          <p:cNvSpPr txBox="1">
            <a:spLocks noChangeArrowheads="1"/>
          </p:cNvSpPr>
          <p:nvPr/>
        </p:nvSpPr>
        <p:spPr bwMode="auto">
          <a:xfrm>
            <a:off x="391266" y="1371600"/>
            <a:ext cx="8064500" cy="32742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eaLnBrk="1" hangingPunct="1">
              <a:lnSpc>
                <a:spcPct val="150000"/>
              </a:lnSpc>
              <a:buFont typeface="Wingdings" panose="05000000000000000000" pitchFamily="2" charset="2"/>
              <a:buNone/>
            </a:pPr>
            <a:r>
              <a:rPr lang="en-US" altLang="zh-CN" sz="1600" b="1" kern="0" dirty="0">
                <a:solidFill>
                  <a:schemeClr val="hlink"/>
                </a:solidFill>
                <a:latin typeface="微软雅黑 Light" panose="020B0502040204020203" pitchFamily="34" charset="-122"/>
                <a:ea typeface="微软雅黑 Light" panose="020B0502040204020203" pitchFamily="34" charset="-122"/>
              </a:rPr>
              <a:t> B3 </a:t>
            </a:r>
            <a:r>
              <a:rPr lang="zh-CN" altLang="en-US" sz="1600" b="1" kern="0" dirty="0">
                <a:solidFill>
                  <a:schemeClr val="hlink"/>
                </a:solidFill>
                <a:latin typeface="微软雅黑 Light" panose="020B0502040204020203" pitchFamily="34" charset="-122"/>
                <a:ea typeface="微软雅黑 Light" panose="020B0502040204020203" pitchFamily="34" charset="-122"/>
              </a:rPr>
              <a:t>级</a:t>
            </a:r>
            <a:r>
              <a:rPr lang="en-US" altLang="zh-CN" sz="1600" b="1" kern="0" dirty="0">
                <a:solidFill>
                  <a:schemeClr val="hlink"/>
                </a:solidFill>
                <a:latin typeface="微软雅黑 Light" panose="020B0502040204020203" pitchFamily="34" charset="-122"/>
                <a:ea typeface="微软雅黑 Light" panose="020B0502040204020203" pitchFamily="34" charset="-122"/>
              </a:rPr>
              <a:t>(</a:t>
            </a:r>
            <a:r>
              <a:rPr lang="zh-CN" altLang="en-US" sz="1600" b="1" kern="0" dirty="0">
                <a:solidFill>
                  <a:schemeClr val="hlink"/>
                </a:solidFill>
                <a:latin typeface="微软雅黑 Light" panose="020B0502040204020203" pitchFamily="34" charset="-122"/>
                <a:ea typeface="微软雅黑 Light" panose="020B0502040204020203" pitchFamily="34" charset="-122"/>
              </a:rPr>
              <a:t>安全域</a:t>
            </a:r>
            <a:r>
              <a:rPr lang="en-US" altLang="zh-CN" sz="1600" b="1" kern="0" dirty="0">
                <a:solidFill>
                  <a:schemeClr val="hlink"/>
                </a:solidFill>
                <a:latin typeface="微软雅黑 Light" panose="020B0502040204020203" pitchFamily="34" charset="-122"/>
                <a:ea typeface="微软雅黑 Light" panose="020B0502040204020203" pitchFamily="34" charset="-122"/>
              </a:rPr>
              <a:t>)</a:t>
            </a:r>
          </a:p>
          <a:p>
            <a:pPr eaLnBrk="1" hangingPunct="1">
              <a:lnSpc>
                <a:spcPct val="150000"/>
              </a:lnSpc>
              <a:buFont typeface="Wingdings" panose="05000000000000000000" pitchFamily="2" charset="2"/>
              <a:buNone/>
            </a:pPr>
            <a:r>
              <a:rPr lang="en-US" altLang="zh-CN" sz="1600" kern="0" dirty="0">
                <a:latin typeface="微软雅黑 Light" panose="020B0502040204020203" pitchFamily="34" charset="-122"/>
                <a:ea typeface="微软雅黑 Light" panose="020B0502040204020203" pitchFamily="34" charset="-122"/>
              </a:rPr>
              <a:t>      TCB</a:t>
            </a:r>
            <a:r>
              <a:rPr lang="zh-CN" altLang="en-US" sz="1600" kern="0" dirty="0">
                <a:latin typeface="微软雅黑 Light" panose="020B0502040204020203" pitchFamily="34" charset="-122"/>
                <a:ea typeface="微软雅黑 Light" panose="020B0502040204020203" pitchFamily="34" charset="-122"/>
              </a:rPr>
              <a:t>必须了解所有客体到主体的访问，必须是</a:t>
            </a:r>
            <a:r>
              <a:rPr lang="zh-CN" altLang="en-US" sz="1600" b="1" kern="0" dirty="0">
                <a:solidFill>
                  <a:srgbClr val="FF0000"/>
                </a:solidFill>
                <a:latin typeface="微软雅黑 Light" panose="020B0502040204020203" pitchFamily="34" charset="-122"/>
                <a:ea typeface="微软雅黑 Light" panose="020B0502040204020203" pitchFamily="34" charset="-122"/>
              </a:rPr>
              <a:t>防窜扰</a:t>
            </a:r>
            <a:r>
              <a:rPr lang="zh-CN" altLang="en-US" sz="1600" kern="0" dirty="0">
                <a:latin typeface="微软雅黑 Light" panose="020B0502040204020203" pitchFamily="34" charset="-122"/>
                <a:ea typeface="微软雅黑 Light" panose="020B0502040204020203" pitchFamily="34" charset="-122"/>
              </a:rPr>
              <a:t>的，而且必须足够小以便于分析和测试。</a:t>
            </a:r>
          </a:p>
          <a:p>
            <a:pPr eaLnBrk="1" hangingPunct="1">
              <a:lnSpc>
                <a:spcPct val="150000"/>
              </a:lnSpc>
              <a:buFont typeface="Wingdings" panose="05000000000000000000" pitchFamily="2" charset="2"/>
              <a:buNone/>
            </a:pPr>
            <a:r>
              <a:rPr lang="zh-CN" altLang="en-US" sz="1600" kern="0" dirty="0">
                <a:latin typeface="微软雅黑 Light" panose="020B0502040204020203" pitchFamily="34" charset="-122"/>
                <a:ea typeface="微软雅黑 Light" panose="020B0502040204020203" pitchFamily="34" charset="-122"/>
              </a:rPr>
              <a:t>      对系统结构作了进一步限制，要求支持安全管理员功能，将审计机制扩充到安全相关事件，需要可信系统恢复过程。</a:t>
            </a:r>
            <a:endParaRPr lang="en-US" altLang="zh-CN" sz="1600" kern="0" dirty="0">
              <a:latin typeface="微软雅黑 Light" panose="020B0502040204020203" pitchFamily="34" charset="-122"/>
              <a:ea typeface="微软雅黑 Light" panose="020B0502040204020203" pitchFamily="34" charset="-122"/>
            </a:endParaRPr>
          </a:p>
          <a:p>
            <a:pPr eaLnBrk="1" hangingPunct="1">
              <a:lnSpc>
                <a:spcPct val="150000"/>
              </a:lnSpc>
              <a:buFont typeface="Wingdings" panose="05000000000000000000" pitchFamily="2" charset="2"/>
              <a:buNone/>
            </a:pPr>
            <a:r>
              <a:rPr lang="en-US" altLang="zh-CN" sz="1600" b="1" dirty="0">
                <a:solidFill>
                  <a:schemeClr val="hlink"/>
                </a:solidFill>
                <a:latin typeface="微软雅黑 Light" panose="020B0502040204020203" pitchFamily="34" charset="-122"/>
                <a:ea typeface="微软雅黑 Light" panose="020B0502040204020203" pitchFamily="34" charset="-122"/>
              </a:rPr>
              <a:t>A1(</a:t>
            </a:r>
            <a:r>
              <a:rPr lang="zh-CN" altLang="en-US" sz="1600" b="1" dirty="0">
                <a:solidFill>
                  <a:schemeClr val="hlink"/>
                </a:solidFill>
                <a:latin typeface="微软雅黑 Light" panose="020B0502040204020203" pitchFamily="34" charset="-122"/>
                <a:ea typeface="微软雅黑 Light" panose="020B0502040204020203" pitchFamily="34" charset="-122"/>
              </a:rPr>
              <a:t>验证设计</a:t>
            </a:r>
            <a:r>
              <a:rPr lang="en-US" altLang="zh-CN" sz="1600" b="1" dirty="0">
                <a:solidFill>
                  <a:schemeClr val="hlink"/>
                </a:solidFill>
                <a:latin typeface="微软雅黑 Light" panose="020B0502040204020203" pitchFamily="34" charset="-122"/>
                <a:ea typeface="微软雅黑 Light" panose="020B0502040204020203" pitchFamily="34" charset="-122"/>
              </a:rPr>
              <a:t>)</a:t>
            </a:r>
          </a:p>
          <a:p>
            <a:pPr eaLnBrk="1" hangingPunct="1">
              <a:lnSpc>
                <a:spcPct val="150000"/>
              </a:lnSpc>
              <a:buFont typeface="Wingdings" panose="05000000000000000000" pitchFamily="2" charset="2"/>
              <a:buNone/>
            </a:pPr>
            <a:r>
              <a:rPr lang="en-US" altLang="zh-CN" sz="1600" dirty="0">
                <a:latin typeface="微软雅黑 Light" panose="020B0502040204020203" pitchFamily="34" charset="-122"/>
                <a:ea typeface="微软雅黑 Light" panose="020B0502040204020203" pitchFamily="34" charset="-122"/>
              </a:rPr>
              <a:t>      </a:t>
            </a:r>
            <a:r>
              <a:rPr lang="zh-CN" altLang="en-US" sz="1600" dirty="0">
                <a:latin typeface="微软雅黑 Light" panose="020B0502040204020203" pitchFamily="34" charset="-122"/>
                <a:ea typeface="微软雅黑 Light" panose="020B0502040204020203" pitchFamily="34" charset="-122"/>
              </a:rPr>
              <a:t>采用了安全策略的形式化模型。功能上等价于</a:t>
            </a:r>
            <a:r>
              <a:rPr lang="en-US" altLang="zh-CN" sz="1600" dirty="0">
                <a:latin typeface="微软雅黑 Light" panose="020B0502040204020203" pitchFamily="34" charset="-122"/>
                <a:ea typeface="微软雅黑 Light" panose="020B0502040204020203" pitchFamily="34" charset="-122"/>
              </a:rPr>
              <a:t>B3</a:t>
            </a:r>
            <a:r>
              <a:rPr lang="zh-CN" altLang="en-US" sz="1600" dirty="0">
                <a:latin typeface="微软雅黑 Light" panose="020B0502040204020203" pitchFamily="34" charset="-122"/>
                <a:ea typeface="微软雅黑 Light" panose="020B0502040204020203" pitchFamily="34" charset="-122"/>
              </a:rPr>
              <a:t>级。然而，形式设计规范和验证技术必须贯穿于整个开发过程。必须存在一个可信分配系统。</a:t>
            </a:r>
          </a:p>
          <a:p>
            <a:pPr eaLnBrk="1" hangingPunct="1">
              <a:lnSpc>
                <a:spcPct val="150000"/>
              </a:lnSpc>
              <a:buFont typeface="Wingdings" panose="05000000000000000000" pitchFamily="2" charset="2"/>
              <a:buNone/>
            </a:pPr>
            <a:endParaRPr lang="zh-CN" altLang="en-US" sz="1600" dirty="0">
              <a:latin typeface="微软雅黑 Light" panose="020B0502040204020203" pitchFamily="34" charset="-122"/>
              <a:ea typeface="微软雅黑 Light" panose="020B0502040204020203" pitchFamily="34" charset="-122"/>
            </a:endParaRPr>
          </a:p>
          <a:p>
            <a:pPr eaLnBrk="1" hangingPunct="1">
              <a:lnSpc>
                <a:spcPct val="150000"/>
              </a:lnSpc>
              <a:buFont typeface="Wingdings" panose="05000000000000000000" pitchFamily="2" charset="2"/>
              <a:buNone/>
            </a:pPr>
            <a:r>
              <a:rPr lang="zh-CN" altLang="en-US" sz="1600" kern="0" dirty="0">
                <a:latin typeface="微软雅黑 Light" panose="020B0502040204020203" pitchFamily="34" charset="-122"/>
                <a:ea typeface="微软雅黑 Light" panose="020B0502040204020203" pitchFamily="34" charset="-122"/>
              </a:rPr>
              <a:t> </a:t>
            </a:r>
          </a:p>
        </p:txBody>
      </p:sp>
      <p:sp>
        <p:nvSpPr>
          <p:cNvPr id="5" name="矩形 4">
            <a:extLst>
              <a:ext uri="{FF2B5EF4-FFF2-40B4-BE49-F238E27FC236}">
                <a16:creationId xmlns:a16="http://schemas.microsoft.com/office/drawing/2014/main" id="{26E007B4-A1FA-4201-AF93-113E7984DD22}"/>
              </a:ext>
            </a:extLst>
          </p:cNvPr>
          <p:cNvSpPr/>
          <p:nvPr/>
        </p:nvSpPr>
        <p:spPr>
          <a:xfrm>
            <a:off x="865207" y="5126380"/>
            <a:ext cx="7116618" cy="1291700"/>
          </a:xfrm>
          <a:prstGeom prst="rect">
            <a:avLst/>
          </a:prstGeom>
          <a:solidFill>
            <a:schemeClr val="bg2"/>
          </a:solidFill>
        </p:spPr>
        <p:txBody>
          <a:bodyPr wrap="square">
            <a:spAutoFit/>
          </a:bodyPr>
          <a:lstStyle/>
          <a:p>
            <a:pPr eaLnBrk="1" hangingPunct="1">
              <a:lnSpc>
                <a:spcPct val="150000"/>
              </a:lnSpc>
              <a:buFont typeface="Wingdings" panose="05000000000000000000" pitchFamily="2" charset="2"/>
              <a:buNone/>
            </a:pPr>
            <a:r>
              <a:rPr lang="zh-CN" altLang="en-US" dirty="0">
                <a:latin typeface="微软雅黑 Light" panose="020B0502040204020203" pitchFamily="34" charset="-122"/>
                <a:ea typeface="微软雅黑 Light" panose="020B0502040204020203" pitchFamily="34" charset="-122"/>
              </a:rPr>
              <a:t>美国国防部：   要求</a:t>
            </a:r>
            <a:r>
              <a:rPr lang="en-US" altLang="zh-CN" dirty="0">
                <a:latin typeface="微软雅黑 Light" panose="020B0502040204020203" pitchFamily="34" charset="-122"/>
                <a:ea typeface="微软雅黑 Light" panose="020B0502040204020203" pitchFamily="34" charset="-122"/>
              </a:rPr>
              <a:t>B</a:t>
            </a:r>
            <a:r>
              <a:rPr lang="zh-CN" altLang="en-US" dirty="0">
                <a:latin typeface="微软雅黑 Light" panose="020B0502040204020203" pitchFamily="34" charset="-122"/>
                <a:ea typeface="微软雅黑 Light" panose="020B0502040204020203" pitchFamily="34" charset="-122"/>
              </a:rPr>
              <a:t>级以上</a:t>
            </a:r>
          </a:p>
          <a:p>
            <a:pPr eaLnBrk="1" hangingPunct="1">
              <a:lnSpc>
                <a:spcPct val="150000"/>
              </a:lnSpc>
              <a:buFont typeface="Wingdings" panose="05000000000000000000" pitchFamily="2" charset="2"/>
              <a:buNone/>
            </a:pPr>
            <a:r>
              <a:rPr lang="zh-CN" altLang="en-US" dirty="0">
                <a:latin typeface="微软雅黑 Light" panose="020B0502040204020203" pitchFamily="34" charset="-122"/>
                <a:ea typeface="微软雅黑 Light" panose="020B0502040204020203" pitchFamily="34" charset="-122"/>
              </a:rPr>
              <a:t>一般商业应用：</a:t>
            </a:r>
            <a:r>
              <a:rPr lang="en-US" altLang="zh-CN" dirty="0">
                <a:latin typeface="微软雅黑 Light" panose="020B0502040204020203" pitchFamily="34" charset="-122"/>
                <a:ea typeface="微软雅黑 Light" panose="020B0502040204020203" pitchFamily="34" charset="-122"/>
              </a:rPr>
              <a:t>C2</a:t>
            </a:r>
            <a:r>
              <a:rPr lang="zh-CN" altLang="en-US" dirty="0">
                <a:latin typeface="微软雅黑 Light" panose="020B0502040204020203" pitchFamily="34" charset="-122"/>
                <a:ea typeface="微软雅黑 Light" panose="020B0502040204020203" pitchFamily="34" charset="-122"/>
              </a:rPr>
              <a:t>级</a:t>
            </a:r>
          </a:p>
          <a:p>
            <a:pPr eaLnBrk="1" hangingPunct="1">
              <a:lnSpc>
                <a:spcPct val="150000"/>
              </a:lnSpc>
              <a:buFont typeface="Wingdings" panose="05000000000000000000" pitchFamily="2" charset="2"/>
              <a:buNone/>
            </a:pPr>
            <a:r>
              <a:rPr lang="zh-CN" altLang="en-US" dirty="0">
                <a:latin typeface="微软雅黑 Light" panose="020B0502040204020203" pitchFamily="34" charset="-122"/>
                <a:ea typeface="微软雅黑 Light" panose="020B0502040204020203" pitchFamily="34" charset="-122"/>
              </a:rPr>
              <a:t>美国到中国的出口：在</a:t>
            </a:r>
            <a:r>
              <a:rPr lang="en-US" altLang="zh-CN" dirty="0">
                <a:latin typeface="微软雅黑 Light" panose="020B0502040204020203" pitchFamily="34" charset="-122"/>
                <a:ea typeface="微软雅黑 Light" panose="020B0502040204020203" pitchFamily="34" charset="-122"/>
              </a:rPr>
              <a:t>C</a:t>
            </a:r>
            <a:r>
              <a:rPr lang="zh-CN" altLang="en-US" dirty="0">
                <a:latin typeface="微软雅黑 Light" panose="020B0502040204020203" pitchFamily="34" charset="-122"/>
                <a:ea typeface="微软雅黑 Light" panose="020B0502040204020203" pitchFamily="34" charset="-122"/>
              </a:rPr>
              <a:t>级以下，一般不允许</a:t>
            </a:r>
            <a:r>
              <a:rPr lang="en-US" altLang="zh-CN" dirty="0">
                <a:latin typeface="微软雅黑 Light" panose="020B0502040204020203" pitchFamily="34" charset="-122"/>
                <a:ea typeface="微软雅黑 Light" panose="020B0502040204020203" pitchFamily="34" charset="-122"/>
              </a:rPr>
              <a:t>B</a:t>
            </a:r>
            <a:r>
              <a:rPr lang="zh-CN" altLang="en-US" dirty="0">
                <a:latin typeface="微软雅黑 Light" panose="020B0502040204020203" pitchFamily="34" charset="-122"/>
                <a:ea typeface="微软雅黑 Light" panose="020B0502040204020203" pitchFamily="34" charset="-122"/>
              </a:rPr>
              <a:t>级</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3F81D8AC-0A6F-4335-AF14-F02410E8A45E}"/>
              </a:ext>
            </a:extLst>
          </p:cNvPr>
          <p:cNvSpPr txBox="1">
            <a:spLocks noChangeArrowheads="1"/>
          </p:cNvSpPr>
          <p:nvPr/>
        </p:nvSpPr>
        <p:spPr bwMode="auto">
          <a:xfrm>
            <a:off x="391266" y="510293"/>
            <a:ext cx="7198461" cy="4968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eaLnBrk="1" hangingPunct="1">
              <a:lnSpc>
                <a:spcPct val="90000"/>
              </a:lnSpc>
              <a:buFont typeface="Wingdings" panose="05000000000000000000" pitchFamily="2" charset="2"/>
              <a:buNone/>
            </a:pPr>
            <a:r>
              <a:rPr lang="en-US" altLang="zh-CN" sz="2800" b="1" kern="0" dirty="0">
                <a:solidFill>
                  <a:schemeClr val="hlink"/>
                </a:solidFill>
              </a:rPr>
              <a:t>(3)</a:t>
            </a:r>
            <a:r>
              <a:rPr lang="zh-CN" altLang="en-US" sz="2800" b="1" kern="0" dirty="0">
                <a:solidFill>
                  <a:schemeClr val="hlink"/>
                </a:solidFill>
              </a:rPr>
              <a:t> </a:t>
            </a:r>
            <a:r>
              <a:rPr lang="en-US" altLang="zh-CN" sz="2800" b="1" kern="0" dirty="0">
                <a:solidFill>
                  <a:schemeClr val="hlink"/>
                </a:solidFill>
              </a:rPr>
              <a:t>ITSEC:</a:t>
            </a:r>
            <a:r>
              <a:rPr lang="zh-CN" altLang="en-US" sz="2800" b="1" kern="0" dirty="0">
                <a:solidFill>
                  <a:schemeClr val="hlink"/>
                </a:solidFill>
              </a:rPr>
              <a:t>欧洲信息技术安全评估标准</a:t>
            </a:r>
          </a:p>
        </p:txBody>
      </p:sp>
      <p:sp>
        <p:nvSpPr>
          <p:cNvPr id="6" name="Rectangle 3">
            <a:extLst>
              <a:ext uri="{FF2B5EF4-FFF2-40B4-BE49-F238E27FC236}">
                <a16:creationId xmlns:a16="http://schemas.microsoft.com/office/drawing/2014/main" id="{7B6CCFC8-B92D-4A02-8268-5F2122A833A8}"/>
              </a:ext>
            </a:extLst>
          </p:cNvPr>
          <p:cNvSpPr txBox="1">
            <a:spLocks noChangeArrowheads="1"/>
          </p:cNvSpPr>
          <p:nvPr/>
        </p:nvSpPr>
        <p:spPr bwMode="auto">
          <a:xfrm>
            <a:off x="503237" y="1341581"/>
            <a:ext cx="8640763" cy="48652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a:lstStyle>
          <a:p>
            <a:pPr eaLnBrk="1" hangingPunct="1">
              <a:lnSpc>
                <a:spcPct val="150000"/>
              </a:lnSpc>
              <a:buFont typeface="Wingdings" panose="05000000000000000000" pitchFamily="2" charset="2"/>
              <a:buNone/>
            </a:pPr>
            <a:r>
              <a:rPr lang="zh-CN" altLang="en-US" sz="2000" b="1" kern="0" dirty="0">
                <a:solidFill>
                  <a:srgbClr val="FF0000"/>
                </a:solidFill>
                <a:latin typeface="微软雅黑 Light" panose="020B0502040204020203" pitchFamily="34" charset="-122"/>
                <a:ea typeface="微软雅黑 Light" panose="020B0502040204020203" pitchFamily="34" charset="-122"/>
              </a:rPr>
              <a:t>基本思想</a:t>
            </a:r>
          </a:p>
          <a:p>
            <a:pPr eaLnBrk="1" hangingPunct="1">
              <a:lnSpc>
                <a:spcPct val="150000"/>
              </a:lnSpc>
              <a:buFont typeface="Wingdings" panose="05000000000000000000" pitchFamily="2" charset="2"/>
              <a:buNone/>
            </a:pPr>
            <a:r>
              <a:rPr lang="zh-CN" altLang="en-US" sz="2000" kern="0" dirty="0">
                <a:latin typeface="微软雅黑 Light" panose="020B0502040204020203" pitchFamily="34" charset="-122"/>
                <a:ea typeface="微软雅黑 Light" panose="020B0502040204020203" pitchFamily="34" charset="-122"/>
              </a:rPr>
              <a:t>    </a:t>
            </a:r>
            <a:r>
              <a:rPr lang="en-US" altLang="zh-CN" sz="2000" kern="0" dirty="0">
                <a:latin typeface="微软雅黑 Light" panose="020B0502040204020203" pitchFamily="34" charset="-122"/>
                <a:ea typeface="微软雅黑 Light" panose="020B0502040204020203" pitchFamily="34" charset="-122"/>
              </a:rPr>
              <a:t>ITSEC</a:t>
            </a:r>
            <a:r>
              <a:rPr lang="zh-CN" altLang="en-US" sz="2000" kern="0" dirty="0">
                <a:latin typeface="微软雅黑 Light" panose="020B0502040204020203" pitchFamily="34" charset="-122"/>
                <a:ea typeface="微软雅黑 Light" panose="020B0502040204020203" pitchFamily="34" charset="-122"/>
              </a:rPr>
              <a:t>认为安全包括功能和保障两部分，将可信计算机的概念上升到了可信信息高度，因此</a:t>
            </a:r>
            <a:r>
              <a:rPr lang="en-US" altLang="zh-CN" sz="2000" kern="0" dirty="0">
                <a:latin typeface="微软雅黑 Light" panose="020B0502040204020203" pitchFamily="34" charset="-122"/>
                <a:ea typeface="微软雅黑 Light" panose="020B0502040204020203" pitchFamily="34" charset="-122"/>
              </a:rPr>
              <a:t>ITSEC</a:t>
            </a:r>
            <a:r>
              <a:rPr lang="zh-CN" altLang="en-US" sz="2000" kern="0" dirty="0">
                <a:latin typeface="微软雅黑 Light" panose="020B0502040204020203" pitchFamily="34" charset="-122"/>
                <a:ea typeface="微软雅黑 Light" panose="020B0502040204020203" pitchFamily="34" charset="-122"/>
              </a:rPr>
              <a:t>的一个基本思想是：</a:t>
            </a:r>
          </a:p>
          <a:p>
            <a:pPr eaLnBrk="1" hangingPunct="1">
              <a:lnSpc>
                <a:spcPct val="150000"/>
              </a:lnSpc>
              <a:buFont typeface="Wingdings" panose="05000000000000000000" pitchFamily="2" charset="2"/>
              <a:buNone/>
            </a:pPr>
            <a:r>
              <a:rPr lang="zh-CN" altLang="en-US" sz="2000" kern="0" dirty="0">
                <a:latin typeface="微软雅黑 Light" panose="020B0502040204020203" pitchFamily="34" charset="-122"/>
                <a:ea typeface="微软雅黑 Light" panose="020B0502040204020203" pitchFamily="34" charset="-122"/>
              </a:rPr>
              <a:t>            </a:t>
            </a:r>
            <a:r>
              <a:rPr lang="zh-CN" altLang="en-US" sz="2000" kern="0" dirty="0">
                <a:solidFill>
                  <a:schemeClr val="hlink"/>
                </a:solidFill>
                <a:latin typeface="微软雅黑 Light" panose="020B0502040204020203" pitchFamily="34" charset="-122"/>
                <a:ea typeface="微软雅黑 Light" panose="020B0502040204020203" pitchFamily="34" charset="-122"/>
              </a:rPr>
              <a:t>衡量安全就是衡量安全功能和安全保障</a:t>
            </a:r>
            <a:r>
              <a:rPr lang="zh-CN" altLang="en-US" sz="2000" kern="0" dirty="0">
                <a:latin typeface="微软雅黑 Light" panose="020B0502040204020203" pitchFamily="34" charset="-122"/>
                <a:ea typeface="微软雅黑 Light" panose="020B0502040204020203" pitchFamily="34" charset="-122"/>
              </a:rPr>
              <a:t> </a:t>
            </a:r>
          </a:p>
          <a:p>
            <a:pPr eaLnBrk="1" hangingPunct="1">
              <a:lnSpc>
                <a:spcPct val="150000"/>
              </a:lnSpc>
              <a:spcBef>
                <a:spcPts val="1200"/>
              </a:spcBef>
              <a:buFont typeface="Wingdings" panose="05000000000000000000" pitchFamily="2" charset="2"/>
              <a:buNone/>
            </a:pPr>
            <a:r>
              <a:rPr lang="zh-CN" altLang="en-US" sz="2000" kern="0" dirty="0">
                <a:latin typeface="微软雅黑 Light" panose="020B0502040204020203" pitchFamily="34" charset="-122"/>
                <a:ea typeface="微软雅黑 Light" panose="020B0502040204020203" pitchFamily="34" charset="-122"/>
              </a:rPr>
              <a:t>    </a:t>
            </a:r>
            <a:r>
              <a:rPr lang="en-US" altLang="zh-CN" sz="2000" kern="0" dirty="0">
                <a:latin typeface="微软雅黑 Light" panose="020B0502040204020203" pitchFamily="34" charset="-122"/>
                <a:ea typeface="微软雅黑 Light" panose="020B0502040204020203" pitchFamily="34" charset="-122"/>
              </a:rPr>
              <a:t>ITSEC</a:t>
            </a:r>
            <a:r>
              <a:rPr lang="zh-CN" altLang="en-US" sz="2000" kern="0" dirty="0">
                <a:latin typeface="微软雅黑 Light" panose="020B0502040204020203" pitchFamily="34" charset="-122"/>
                <a:ea typeface="微软雅黑 Light" panose="020B0502040204020203" pitchFamily="34" charset="-122"/>
              </a:rPr>
              <a:t>标准对每个系统赋予两种等级：</a:t>
            </a:r>
          </a:p>
          <a:p>
            <a:pPr eaLnBrk="1" hangingPunct="1">
              <a:lnSpc>
                <a:spcPct val="150000"/>
              </a:lnSpc>
              <a:buFont typeface="Wingdings" panose="05000000000000000000" pitchFamily="2" charset="2"/>
              <a:buNone/>
            </a:pPr>
            <a:r>
              <a:rPr lang="zh-CN" altLang="en-US" sz="2000" kern="0" dirty="0">
                <a:latin typeface="微软雅黑 Light" panose="020B0502040204020203" pitchFamily="34" charset="-122"/>
                <a:ea typeface="微软雅黑 Light" panose="020B0502040204020203" pitchFamily="34" charset="-122"/>
              </a:rPr>
              <a:t>         安全功能等级</a:t>
            </a:r>
            <a:r>
              <a:rPr lang="en-US" altLang="zh-CN" sz="2000" kern="0" dirty="0">
                <a:latin typeface="微软雅黑 Light" panose="020B0502040204020203" pitchFamily="34" charset="-122"/>
                <a:ea typeface="微软雅黑 Light" panose="020B0502040204020203" pitchFamily="34" charset="-122"/>
              </a:rPr>
              <a:t>F(Functionality)</a:t>
            </a:r>
          </a:p>
          <a:p>
            <a:pPr eaLnBrk="1" hangingPunct="1">
              <a:lnSpc>
                <a:spcPct val="150000"/>
              </a:lnSpc>
              <a:buFont typeface="Wingdings" panose="05000000000000000000" pitchFamily="2" charset="2"/>
              <a:buNone/>
            </a:pPr>
            <a:r>
              <a:rPr lang="en-US" altLang="zh-CN" sz="2000" kern="0" dirty="0">
                <a:latin typeface="微软雅黑 Light" panose="020B0502040204020203" pitchFamily="34" charset="-122"/>
                <a:ea typeface="微软雅黑 Light" panose="020B0502040204020203" pitchFamily="34" charset="-122"/>
              </a:rPr>
              <a:t>         </a:t>
            </a:r>
            <a:r>
              <a:rPr lang="zh-CN" altLang="en-US" sz="2000" kern="0" dirty="0">
                <a:latin typeface="微软雅黑 Light" panose="020B0502040204020203" pitchFamily="34" charset="-122"/>
                <a:ea typeface="微软雅黑 Light" panose="020B0502040204020203" pitchFamily="34" charset="-122"/>
              </a:rPr>
              <a:t>安全保障等级</a:t>
            </a:r>
            <a:r>
              <a:rPr lang="en-US" altLang="zh-CN" sz="2000" kern="0" dirty="0">
                <a:latin typeface="微软雅黑 Light" panose="020B0502040204020203" pitchFamily="34" charset="-122"/>
                <a:ea typeface="微软雅黑 Light" panose="020B0502040204020203" pitchFamily="34" charset="-122"/>
              </a:rPr>
              <a:t>E(European Assurance) </a:t>
            </a:r>
          </a:p>
          <a:p>
            <a:pPr eaLnBrk="1" hangingPunct="1">
              <a:lnSpc>
                <a:spcPct val="150000"/>
              </a:lnSpc>
              <a:spcBef>
                <a:spcPts val="1200"/>
              </a:spcBef>
              <a:buFont typeface="Wingdings" panose="05000000000000000000" pitchFamily="2" charset="2"/>
              <a:buNone/>
            </a:pPr>
            <a:r>
              <a:rPr lang="en-US" altLang="zh-CN" sz="2000" kern="0" dirty="0">
                <a:solidFill>
                  <a:schemeClr val="hlink"/>
                </a:solidFill>
                <a:latin typeface="微软雅黑 Light" panose="020B0502040204020203" pitchFamily="34" charset="-122"/>
                <a:ea typeface="微软雅黑 Light" panose="020B0502040204020203" pitchFamily="34" charset="-122"/>
                <a:cs typeface="Times New Roman" panose="02020603050405020304" pitchFamily="18" charset="0"/>
              </a:rPr>
              <a:t>      ITSEC</a:t>
            </a:r>
            <a:r>
              <a:rPr lang="zh-CN" altLang="en-US" sz="2000" kern="0" dirty="0">
                <a:solidFill>
                  <a:schemeClr val="hlink"/>
                </a:solidFill>
                <a:latin typeface="微软雅黑 Light" panose="020B0502040204020203" pitchFamily="34" charset="-122"/>
                <a:ea typeface="微软雅黑 Light" panose="020B0502040204020203" pitchFamily="34" charset="-122"/>
              </a:rPr>
              <a:t>则把完整性、可用性与保密性视为作为同等重要</a:t>
            </a:r>
          </a:p>
          <a:p>
            <a:pPr eaLnBrk="1" hangingPunct="1">
              <a:lnSpc>
                <a:spcPct val="150000"/>
              </a:lnSpc>
              <a:buFont typeface="Wingdings" panose="05000000000000000000" pitchFamily="2" charset="2"/>
              <a:buNone/>
            </a:pPr>
            <a:r>
              <a:rPr lang="zh-CN" altLang="en-US" sz="2000" kern="0" dirty="0">
                <a:solidFill>
                  <a:schemeClr val="hlink"/>
                </a:solidFill>
                <a:latin typeface="微软雅黑 Light" panose="020B0502040204020203" pitchFamily="34" charset="-122"/>
                <a:ea typeface="微软雅黑 Light" panose="020B0502040204020203" pitchFamily="34" charset="-122"/>
              </a:rPr>
              <a:t>      </a:t>
            </a:r>
            <a:r>
              <a:rPr lang="en-US" altLang="zh-CN" sz="2000" kern="0" dirty="0">
                <a:solidFill>
                  <a:schemeClr val="hlink"/>
                </a:solidFill>
                <a:latin typeface="微软雅黑 Light" panose="020B0502040204020203" pitchFamily="34" charset="-122"/>
                <a:ea typeface="微软雅黑 Light" panose="020B0502040204020203" pitchFamily="34" charset="-122"/>
              </a:rPr>
              <a:t>TCSEC</a:t>
            </a:r>
            <a:r>
              <a:rPr lang="zh-CN" altLang="en-US" sz="2000" kern="0" dirty="0">
                <a:solidFill>
                  <a:schemeClr val="hlink"/>
                </a:solidFill>
                <a:latin typeface="微软雅黑 Light" panose="020B0502040204020203" pitchFamily="34" charset="-122"/>
                <a:ea typeface="微软雅黑 Light" panose="020B0502040204020203" pitchFamily="34" charset="-122"/>
              </a:rPr>
              <a:t>强调保密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主题2</Template>
  <TotalTime>16716</TotalTime>
  <Words>3582</Words>
  <Application>Microsoft Office PowerPoint</Application>
  <PresentationFormat>全屏显示(4:3)</PresentationFormat>
  <Paragraphs>380</Paragraphs>
  <Slides>39</Slides>
  <Notes>2</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39</vt:i4>
      </vt:variant>
    </vt:vector>
  </HeadingPairs>
  <TitlesOfParts>
    <vt:vector size="52" baseType="lpstr">
      <vt:lpstr>黑体</vt:lpstr>
      <vt:lpstr>华文中宋</vt:lpstr>
      <vt:lpstr>楷体_GB2312</vt:lpstr>
      <vt:lpstr>宋体</vt:lpstr>
      <vt:lpstr>微软雅黑</vt:lpstr>
      <vt:lpstr>微软雅黑 Light</vt:lpstr>
      <vt:lpstr>Arial</vt:lpstr>
      <vt:lpstr>Calibri</vt:lpstr>
      <vt:lpstr>Symbol</vt:lpstr>
      <vt:lpstr>Times New Roman</vt:lpstr>
      <vt:lpstr>Wingdings</vt:lpstr>
      <vt:lpstr>1_Office 主题</vt:lpstr>
      <vt:lpstr>2_Office 主题</vt:lpstr>
      <vt:lpstr>PowerPoint 演示文稿</vt:lpstr>
      <vt:lpstr>目录</vt:lpstr>
      <vt:lpstr>15.1 安全评估标准概述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15.2 信息安全管理体系</vt:lpstr>
      <vt:lpstr>15.2 信息安全管理体系ISMS</vt:lpstr>
      <vt:lpstr>15.2 ISMS实施过程：PDCA</vt:lpstr>
      <vt:lpstr>PowerPoint 演示文稿</vt:lpstr>
      <vt:lpstr>15.2 ISMS标准：ISO 27000</vt:lpstr>
      <vt:lpstr>15.2 ISO 27000标准体系</vt:lpstr>
      <vt:lpstr>15.2 ISO 27000标准体系</vt:lpstr>
      <vt:lpstr>15.2 ISO 27000标准体系</vt:lpstr>
      <vt:lpstr>PowerPoint 演示文稿</vt:lpstr>
      <vt:lpstr>ISO27001文档体系结构-主策略</vt:lpstr>
      <vt:lpstr>ISO27001文档体系结构-程序文件</vt:lpstr>
      <vt:lpstr>ISO27001文档体系结构-操作流程</vt:lpstr>
      <vt:lpstr>ISO27001文档体系结构-安全运行记录</vt:lpstr>
      <vt:lpstr>15.3 网络安全法</vt:lpstr>
      <vt:lpstr>15.3  网络安全法：网络领域的基本法</vt:lpstr>
      <vt:lpstr>15.3 网络安全法</vt:lpstr>
      <vt:lpstr>15.4 等级保护</vt:lpstr>
      <vt:lpstr>15.4 等级保护2.0</vt:lpstr>
      <vt:lpstr>15.3 等级保护2.0</vt:lpstr>
      <vt:lpstr>15.4 等级保护2.0-等级划分5级</vt:lpstr>
      <vt:lpstr>15.4 等级保护2.0-等级划分5级</vt:lpstr>
      <vt:lpstr>重要行业关键信息系统划分及定级建议</vt:lpstr>
      <vt:lpstr>等级保护主要工作流程</vt:lpstr>
      <vt:lpstr>15.4 等级保护2.0-定级流程</vt:lpstr>
      <vt:lpstr>等级保护2.0-定级对象</vt:lpstr>
      <vt:lpstr>等级保护2.0-安全控制域</vt:lpstr>
      <vt:lpstr>15.4 等级保护2.0-等保组织</vt:lpstr>
      <vt:lpstr>15.4 等级保护2.0-核心思想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李学明</cp:lastModifiedBy>
  <cp:revision>819</cp:revision>
  <dcterms:created xsi:type="dcterms:W3CDTF">2010-05-03T15:18:06Z</dcterms:created>
  <dcterms:modified xsi:type="dcterms:W3CDTF">2021-02-20T03:37:40Z</dcterms:modified>
</cp:coreProperties>
</file>