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oboto" panose="02000000000000000000" pitchFamily="2" charset="0"/>
      <p:regular r:id="rId13"/>
    </p:embeddedFont>
    <p:embeddedFont>
      <p:font typeface="Roboto Mono Medium" panose="00000009000000000000" pitchFamily="49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2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560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Keylogger Project: Exploiting Windows 10 1507 Vulnerability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225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Demonstration of System Vulnerabilities and Ethical Considerations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756440" y="6076712"/>
            <a:ext cx="26209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447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4883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903839" y="3048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Demonstration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539252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Out-of-date systems are vulnerable to exploitation.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4883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795516" y="3048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539252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 updates.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795516" y="3981450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training.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795516" y="4423648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security tools.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26851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6903839" y="5268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Final Note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903839" y="5758934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Serves as a reminder of the evolving landscape of cybersecurity threats.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417439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437096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Demonstrate exploitation of vulnerabilities in outdated systems using a keylogger application.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667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30911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Target System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437096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Windows 10 version 1507.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70671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4174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861090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 the importance of system updates and user awareness in cybersecurity.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5818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Delivery Mechanism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Email Delivery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Keylogger disguised as a harmless executable file.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3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Delivered through phishing emails.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7005"/>
            <a:ext cx="3554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Targeting Windows 1507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Exploits lack of modern security features like strict UAC and SmartScreen.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Demonstrates vulnerabilities in unsupported operating systems.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6988"/>
            <a:ext cx="100201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Demonstrating the Vulnerability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42742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Outdated Security Mechanisms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7821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Weak executable verification.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04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robust antimalware tools.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842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Human Factors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42388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Social engineering ensures successful execution.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842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Result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42388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 logging of keystrokes and data transmission.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818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Project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392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Keylogger Application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Logs keystrokes and sends them to a remote server.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Remote Server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Flask-based application hosted on Azure to receive and store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9078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Delivery Mechanism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Social engineering tactics used to distribute the keylogger to target systems.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87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Keylogger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Development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355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using the pynput library.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Functions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355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Logs keystrokes, storing them in a buffer.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64069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the buffer to a remote server periodically.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44580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Operates as a background daemon thread.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Decoy GUI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38355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calculator application to appear legitimate.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6464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Server Configuration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Platform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Microsoft Azure Virtual Machine.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application for receiving keystroke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Security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Firewall rules to allow only authorized traffic.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JSON payload handling for keystroke data and timestamps.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3010"/>
            <a:ext cx="7111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Ethical Considerations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71951"/>
            <a:ext cx="3664863" cy="2837855"/>
          </a:xfrm>
          <a:prstGeom prst="roundRect">
            <a:avLst>
              <a:gd name="adj" fmla="val 1199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2498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98918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Educational and research purposes only.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271951"/>
            <a:ext cx="3664863" cy="2837855"/>
          </a:xfrm>
          <a:prstGeom prst="roundRect">
            <a:avLst>
              <a:gd name="adj" fmla="val 1199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2498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Disclaimer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298918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Unauthorized access or exploitation of systems is illegal.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15718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knowledge should not be used maliciously.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33661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0604" y="5563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Message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605385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Highlights the risks of outdated systems and the importance of cybersecurity awareness.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2603"/>
            </a:avLst>
          </a:prstGeom>
          <a:solidFill>
            <a:schemeClr val="accent2">
              <a:lumMod val="50000"/>
            </a:schemeClr>
          </a:solidFill>
          <a:ln/>
        </p:spPr>
        <p:txBody>
          <a:bodyPr/>
          <a:lstStyle/>
          <a:p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4" name="Text 2"/>
          <p:cNvSpPr/>
          <p:nvPr/>
        </p:nvSpPr>
        <p:spPr>
          <a:xfrm>
            <a:off x="1020604" y="2867501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Update Systems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58653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Upgrade to supported versions with active security patches.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2603"/>
            </a:avLst>
          </a:prstGeom>
          <a:solidFill>
            <a:schemeClr val="accent2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0604" y="4287798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Enhance Awareness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74729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users to recognize phishing attempts and avoid running unknown files.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2038"/>
            </a:avLst>
          </a:prstGeom>
          <a:solidFill>
            <a:schemeClr val="accent2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0604" y="5889546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38770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Implement Security Tools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endpoint detection and response (EDR) systems for better protection.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9C9F5D-B207-4999-BF55-BA7D1C06FD59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370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Roboto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Muhmmad Maaz</cp:lastModifiedBy>
  <cp:revision>2</cp:revision>
  <dcterms:created xsi:type="dcterms:W3CDTF">2024-12-24T14:01:43Z</dcterms:created>
  <dcterms:modified xsi:type="dcterms:W3CDTF">2024-12-26T13:04:22Z</dcterms:modified>
</cp:coreProperties>
</file>