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5E910-BB3E-421F-87D0-7F89AE20BE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EC73C7-36EA-4469-B2CB-C06B05A4BA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4FC652-58D8-4CB6-A3D5-DBC60EC465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C9565-B94E-4C6E-AC0F-75DF519A3D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B8C4AE-003E-4502-BA70-FCA7764371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2061C-6FEA-4E7A-856F-09D6799B56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3C6099-66BD-4C36-8ECC-FC024D56CE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1DB45A-05B2-4B61-9DA4-E5D0761E0F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182F29-4198-4E6A-AAFF-4B6741439B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A01E0C-73FD-429D-963B-B94FF96468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E60226-BDF4-48E7-9BA3-A3239AC9A2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94D598-D078-401B-91F4-451E8E462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706ABA7-3E76-4DE2-8E49-BA86244FFC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viruscamp/luadec" TargetMode="External"/><Relationship Id="rId2" Type="http://schemas.openxmlformats.org/officeDocument/2006/relationships/hyperlink" Target="https://luadec.metaworm.site/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Vote Tabulation Service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Receives votes collected by voting machines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Communicates with TCP packets over TLS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Implemented in Lua 5.3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Compiled with symbolic names obfuscated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 be decompiled: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1"/>
              </a:rPr>
              <a:t>https://github.com/viruscamp/luadec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2"/>
              </a:rPr>
              <a:t>https://luadec.metaworm.site/</a:t>
            </a: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Contains 5 vulnerabiities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Runs as a service and console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971532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Vote package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Machine ID – 16-character hex number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Number of vote records – uint8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Vote record: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Candidate ID - uint8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Candidate Name – uint8 length followed by string </a:t>
            </a:r>
            <a:r>
              <a:rPr b="0" lang="en-US" sz="2800" spc="-1" strike="noStrike">
                <a:latin typeface="Arial"/>
              </a:rPr>
              <a:t>characters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Voter ID - uint32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Arial"/>
                <a:ea typeface="Noto Sans CJK SC"/>
              </a:rPr>
              <a:t>Voter Name</a:t>
            </a:r>
            <a:r>
              <a:rPr b="0" lang="en-US" sz="2800" spc="-1" strike="noStrike">
                <a:latin typeface="Arial"/>
              </a:rPr>
              <a:t> – uint8 length followed by string </a:t>
            </a:r>
            <a:r>
              <a:rPr b="0" lang="en-US" sz="2800" spc="-1" strike="noStrike">
                <a:latin typeface="Arial"/>
              </a:rPr>
              <a:t>characters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Vote Count - int8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1 – Voter impersonation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check that the voter name is known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But we don’t check the voter ID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One could send a record with known voter name without specifying the valid ID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646640" y="3886200"/>
            <a:ext cx="6811560" cy="11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2 - SQLi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do not validate the Candidate name and an SQLi payload can sneak 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can create payload that applies to all candidates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a933"/>
                </a:solidFill>
                <a:latin typeface="DejaVu Sans Mono"/>
                <a:ea typeface="Noto Sans CJK SC"/>
              </a:rPr>
              <a:t>SELECT votes FROM candidates WHERE name='Pedro Galeano</a:t>
            </a:r>
            <a:r>
              <a:rPr b="0" lang="en-US" sz="3200" spc="-1" strike="noStrike">
                <a:solidFill>
                  <a:srgbClr val="ff0000"/>
                </a:solidFill>
                <a:latin typeface="DejaVu Sans Mono"/>
                <a:ea typeface="Noto Sans CJK SC"/>
              </a:rPr>
              <a:t>'/*J*/oR/*ZDM9m 0f*/'3829</a:t>
            </a:r>
            <a:r>
              <a:rPr b="0" lang="en-US" sz="3200" spc="-1" strike="noStrike">
                <a:solidFill>
                  <a:srgbClr val="00a933"/>
                </a:solidFill>
                <a:latin typeface="DejaVu Sans Mono"/>
              </a:rPr>
              <a:t>';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2 – SQLi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SQLi payload can be used to mess up records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Vote count from one candidate is applied to all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07360" y="2514600"/>
            <a:ext cx="15050160" cy="276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3- Device ID hash collisions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Machine IDs are checked by CRC32 (which is </a:t>
            </a:r>
            <a:r>
              <a:rPr b="0" lang="en-US" sz="3200" spc="-1" strike="noStrike">
                <a:latin typeface="Arial"/>
              </a:rPr>
              <a:t>vulnerable to hash collisions)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 Mono"/>
                <a:ea typeface="Noto Sans CJK SC"/>
              </a:rPr>
              <a:t>CRC32(“</a:t>
            </a:r>
            <a:r>
              <a:rPr b="0" lang="en-US" sz="3200" spc="-1" strike="noStrike">
                <a:latin typeface="DejaVu Sans Mono"/>
              </a:rPr>
              <a:t>0d97fb6b2e894966”) = </a:t>
            </a:r>
            <a:r>
              <a:rPr b="0" lang="en-US" sz="3200" spc="-1" strike="noStrike">
                <a:latin typeface="DejaVu Sans Mono"/>
              </a:rPr>
              <a:t>0x3aef1e89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 Mono"/>
                <a:ea typeface="Noto Sans CJK SC"/>
              </a:rPr>
              <a:t>CRC32(“bdb430e2b1b9c0fe”) = </a:t>
            </a:r>
            <a:r>
              <a:rPr b="0" lang="en-US" sz="3200" spc="-1" strike="noStrike">
                <a:latin typeface="DejaVu Sans Mono"/>
                <a:ea typeface="Noto Sans CJK SC"/>
              </a:rPr>
              <a:t>0x</a:t>
            </a:r>
            <a:r>
              <a:rPr b="0" lang="en-US" sz="3200" spc="-1" strike="noStrike">
                <a:latin typeface="DejaVu Sans Mono"/>
              </a:rPr>
              <a:t>3aef1e89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084680" y="2316960"/>
            <a:ext cx="8059320" cy="88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4 – Duplicate voter records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do not check if the same person votes only </a:t>
            </a:r>
            <a:r>
              <a:rPr b="0" lang="en-US" sz="3200" spc="-1" strike="noStrike">
                <a:latin typeface="Arial"/>
              </a:rPr>
              <a:t>once as part of the vote package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5 – Vote count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reject records with more than 1 vote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But we accept negative numbers of votes (the value is int8 not uint8)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514600" y="3272040"/>
            <a:ext cx="5801040" cy="13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2025-06-16T00:22:39Z</dcterms:created>
  <dc:creator/>
  <dc:description/>
  <dc:language>en-US</dc:language>
  <cp:lastModifiedBy/>
  <dcterms:modified xsi:type="dcterms:W3CDTF">2025-06-16T01:18:26Z</dcterms:modified>
  <cp:revision>11</cp:revision>
  <dc:subject/>
  <dc:title/>
</cp:coreProperties>
</file>