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3973B9-0616-4144-9284-9893D07E91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896D99-FD9F-4F6B-953E-5DFFBC250D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BEDCA9-DD1E-4E00-8944-B7492FBDE9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681DF2-CD9A-4AF0-A264-BB6D239A02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596BF5-4B5E-42F7-B799-D93626EC4A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B43D3B-D6B8-49DB-A1E6-F05EF13923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394F47-53ED-4537-AB42-DA973CDF90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2832B3-8DF3-43B8-AF4C-8C259CEC85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8A5A6B-3EE2-4555-9BFC-74CB31A391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7A3663-46E1-4FA3-BCC4-438015F53E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99EC84-5801-4F07-9E1C-CF68F6C458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931D21-1EC7-40C7-AE56-A1FC1AE7CB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073F57A-AD53-44B7-BA68-F7A805FC50E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Voter Registry Walkthrough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222920"/>
            <a:ext cx="9071640" cy="34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600" spc="-1" strike="noStrike">
                <a:latin typeface="Arial"/>
              </a:rPr>
              <a:t>Central Electoral Commission hosts a Voter Registration website that they asked us to test. The attacks that we tried have yielded a number of vulnerabilities that you need to help us fix. </a:t>
            </a:r>
            <a:endParaRPr b="0" lang="en-US" sz="2600" spc="-1" strike="noStrike">
              <a:latin typeface="Arial"/>
            </a:endParaRPr>
          </a:p>
          <a:p>
            <a:pPr algn="ctr"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r>
              <a:rPr b="0" lang="en-US" sz="2600" spc="-1" strike="noStrike">
                <a:latin typeface="Arial"/>
              </a:rPr>
              <a:t>Please use the Attack Portal at http://10.0.2.50 to launch attacks.</a:t>
            </a:r>
            <a:endParaRPr b="0" lang="en-US" sz="2600" spc="-1" strike="noStrike">
              <a:latin typeface="Arial"/>
            </a:endParaRPr>
          </a:p>
          <a:p>
            <a:pPr algn="ctr"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r>
              <a:rPr b="0" lang="en-US" sz="2600" spc="-1" strike="noStrike">
                <a:latin typeface="Arial"/>
              </a:rPr>
              <a:t>Voter Registration website is hosted at https://10.0.2.52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Vulnerability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8800" y="914400"/>
            <a:ext cx="2485800" cy="75204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0" y="1791720"/>
            <a:ext cx="10079640" cy="232308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93960" y="4343400"/>
            <a:ext cx="4020840" cy="114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28600" y="1437120"/>
            <a:ext cx="9599040" cy="290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Vulnerability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1467000"/>
            <a:ext cx="10079640" cy="356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Vulnerability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820080" y="1114920"/>
            <a:ext cx="8496000" cy="437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2024-12-04T00:23:20Z</dcterms:created>
  <dc:creator/>
  <dc:description/>
  <dc:language>en-US</dc:language>
  <cp:lastModifiedBy/>
  <dcterms:modified xsi:type="dcterms:W3CDTF">2024-12-04T00:34:12Z</dcterms:modified>
  <cp:revision>2</cp:revision>
  <dc:subject/>
  <dc:title/>
</cp:coreProperties>
</file>