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004287-FC62-4390-ABFC-4DC8BE5A3D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A2EA97-58AB-450F-A317-93BF5B3B65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201B73-C6F5-44AC-BBC0-ABA80B8B08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B1DB65-29FD-401F-B731-4E9E755AE4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337300-DB17-4964-9061-3AB3190205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5A7AD7-9A17-489F-96A4-7D75B46237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AE1A14-5ABA-4AC6-A619-637D02E3A3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6E1ED9-6FFD-4382-A36D-A830649B6E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CC0E12-2A3A-41BF-849F-581D4C90D2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E14DA1-1AF5-4AEB-B11C-771F160288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948D1A-003F-4068-AAE0-3CCBDD3747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897CC8-E82A-464D-B02E-294387D579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43C62DD-B1D0-47F7-9D06-DE305496A58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Spyware Challenge Walkthrough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</a:rPr>
              <a:t>We have received intelligence that someone has planted a malicious application on the Electoral Commission's server (10.0.2.52).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Please help us identify it and figure out what it does.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486080" y="1326600"/>
            <a:ext cx="6972120" cy="378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530800" y="273960"/>
            <a:ext cx="507456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914400" y="1791000"/>
            <a:ext cx="5638320" cy="369540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857520" y="685800"/>
            <a:ext cx="6457680" cy="38052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7086960" y="4877280"/>
            <a:ext cx="2514240" cy="38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Step 3 – Solving shutdown key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76760" y="1143000"/>
            <a:ext cx="8052840" cy="452700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6400800" y="5211360"/>
            <a:ext cx="3457080" cy="45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Step 1 – Locate the malware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85800" y="1371960"/>
            <a:ext cx="8772120" cy="13712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0" y="3454200"/>
            <a:ext cx="10079640" cy="88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72480" y="1745640"/>
            <a:ext cx="8791200" cy="22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914400" y="1326600"/>
            <a:ext cx="8038800" cy="33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04000" y="1600560"/>
            <a:ext cx="899136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371600" y="943200"/>
            <a:ext cx="6848280" cy="43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229760" y="2098080"/>
            <a:ext cx="7676640" cy="150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848520" y="283680"/>
            <a:ext cx="8438760" cy="513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Step 2 – Determine the encryption key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352960" y="1657800"/>
            <a:ext cx="4733640" cy="337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2024-12-02T00:22:46Z</dcterms:created>
  <dc:creator/>
  <dc:description/>
  <dc:language>en-US</dc:language>
  <cp:lastModifiedBy/>
  <dcterms:modified xsi:type="dcterms:W3CDTF">2024-12-04T00:16:01Z</dcterms:modified>
  <cp:revision>7</cp:revision>
  <dc:subject/>
  <dc:title/>
</cp:coreProperties>
</file>