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4"/>
    <p:sldMasterId id="2147483674" r:id="rId5"/>
    <p:sldMasterId id="2147483739" r:id="rId6"/>
  </p:sldMasterIdLst>
  <p:notesMasterIdLst>
    <p:notesMasterId r:id="rId9"/>
  </p:notesMasterIdLst>
  <p:handoutMasterIdLst>
    <p:handoutMasterId r:id="rId10"/>
  </p:handoutMasterIdLst>
  <p:sldIdLst>
    <p:sldId id="486" r:id="rId7"/>
    <p:sldId id="496" r:id="rId8"/>
  </p:sldIdLst>
  <p:sldSz cx="9906000" cy="6858000" type="A4"/>
  <p:notesSz cx="6797675" cy="9926638"/>
  <p:custDataLst>
    <p:tags r:id="rId11"/>
  </p:custDataLst>
  <p:defaultTextStyle>
    <a:defPPr>
      <a:defRPr lang="en-US"/>
    </a:defPPr>
    <a:lvl1pPr algn="ctr" rtl="0" eaLnBrk="0" fontAlgn="base" hangingPunct="0">
      <a:spcBef>
        <a:spcPct val="20000"/>
      </a:spcBef>
      <a:spcAft>
        <a:spcPct val="0"/>
      </a:spcAft>
      <a:buSzPct val="100000"/>
      <a:buFont typeface="Wingdings" pitchFamily="2" charset="2"/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buSzPct val="100000"/>
      <a:buFont typeface="Wingdings" pitchFamily="2" charset="2"/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buSzPct val="100000"/>
      <a:buFont typeface="Wingdings" pitchFamily="2" charset="2"/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buSzPct val="100000"/>
      <a:buFont typeface="Wingdings" pitchFamily="2" charset="2"/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buSzPct val="100000"/>
      <a:buFont typeface="Wingdings" pitchFamily="2" charset="2"/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9">
          <p15:clr>
            <a:srgbClr val="A4A3A4"/>
          </p15:clr>
        </p15:guide>
        <p15:guide id="2" orient="horz" pos="2296">
          <p15:clr>
            <a:srgbClr val="A4A3A4"/>
          </p15:clr>
        </p15:guide>
        <p15:guide id="3" pos="1066">
          <p15:clr>
            <a:srgbClr val="A4A3A4"/>
          </p15:clr>
        </p15:guide>
        <p15:guide id="4" pos="31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essandro.fronte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CFDD"/>
    <a:srgbClr val="959DD7"/>
    <a:srgbClr val="6688BB"/>
    <a:srgbClr val="234657"/>
    <a:srgbClr val="589BBC"/>
    <a:srgbClr val="3399FF"/>
    <a:srgbClr val="23BFC3"/>
    <a:srgbClr val="993333"/>
    <a:srgbClr val="EAEAEA"/>
    <a:srgbClr val="CBD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7" autoAdjust="0"/>
    <p:restoredTop sz="87344" autoAdjust="0"/>
  </p:normalViewPr>
  <p:slideViewPr>
    <p:cSldViewPr snapToGrid="0">
      <p:cViewPr varScale="1">
        <p:scale>
          <a:sx n="105" d="100"/>
          <a:sy n="105" d="100"/>
        </p:scale>
        <p:origin x="78" y="114"/>
      </p:cViewPr>
      <p:guideLst>
        <p:guide orient="horz" pos="809"/>
        <p:guide orient="horz" pos="2296"/>
        <p:guide pos="1066"/>
        <p:guide pos="31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54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608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0725" y="749300"/>
            <a:ext cx="5357813" cy="37099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355"/>
            <a:ext cx="4984750" cy="44685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88" tIns="44991" rIns="91588" bIns="449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9658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749300"/>
            <a:ext cx="5357813" cy="3709988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102687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 Banner"/>
          <p:cNvSpPr>
            <a:spLocks noChangeArrowheads="1"/>
          </p:cNvSpPr>
          <p:nvPr userDrawn="1"/>
        </p:nvSpPr>
        <p:spPr bwMode="gray">
          <a:xfrm>
            <a:off x="-4762" y="3549650"/>
            <a:ext cx="9910763" cy="3308350"/>
          </a:xfrm>
          <a:prstGeom prst="rect">
            <a:avLst/>
          </a:prstGeom>
          <a:solidFill>
            <a:srgbClr val="6688BB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US" sz="11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5" descr="Shark_2_6061-22.jpg"/>
          <p:cNvPicPr>
            <a:picLocks noChangeAspect="1"/>
          </p:cNvPicPr>
          <p:nvPr userDrawn="1"/>
        </p:nvPicPr>
        <p:blipFill>
          <a:blip r:embed="rId2" cstate="screen">
            <a:lum bright="10000"/>
          </a:blip>
          <a:srcRect/>
          <a:stretch>
            <a:fillRect/>
          </a:stretch>
        </p:blipFill>
        <p:spPr bwMode="auto">
          <a:xfrm>
            <a:off x="0" y="2"/>
            <a:ext cx="9906000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2"/>
          <p:cNvSpPr txBox="1">
            <a:spLocks noChangeArrowheads="1"/>
          </p:cNvSpPr>
          <p:nvPr userDrawn="1"/>
        </p:nvSpPr>
        <p:spPr bwMode="auto">
          <a:xfrm>
            <a:off x="0" y="6591302"/>
            <a:ext cx="5629275" cy="227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1426" tIns="36505" rIns="71426" bIns="36505">
            <a:spAutoFit/>
          </a:bodyPr>
          <a:lstStyle/>
          <a:p>
            <a:pPr marL="233363" indent="-233363" algn="l" defTabSz="709613">
              <a:spcBef>
                <a:spcPct val="50000"/>
              </a:spcBef>
              <a:buSzTx/>
              <a:buFontTx/>
              <a:buNone/>
              <a:defRPr/>
            </a:pPr>
            <a:r>
              <a:rPr lang="en-US" sz="1000" b="0" dirty="0">
                <a:solidFill>
                  <a:srgbClr val="FFFFFF"/>
                </a:solidFill>
                <a:latin typeface="Arial" charset="0"/>
              </a:rPr>
              <a:t>Copyright © </a:t>
            </a:r>
            <a:r>
              <a:rPr lang="en-US" sz="1000" b="0" dirty="0" smtClean="0">
                <a:solidFill>
                  <a:srgbClr val="FFFFFF"/>
                </a:solidFill>
                <a:latin typeface="Arial" charset="0"/>
              </a:rPr>
              <a:t>2012 </a:t>
            </a:r>
            <a:r>
              <a:rPr lang="en-US" sz="1000" b="0" dirty="0">
                <a:solidFill>
                  <a:srgbClr val="FFFFFF"/>
                </a:solidFill>
                <a:latin typeface="Arial" charset="0"/>
              </a:rPr>
              <a:t>Accenture. All Rights Reserved</a:t>
            </a:r>
            <a:r>
              <a:rPr lang="en-US" sz="1000" b="0" dirty="0" smtClean="0">
                <a:solidFill>
                  <a:srgbClr val="FFFFFF"/>
                </a:solidFill>
                <a:latin typeface="Arial" charset="0"/>
              </a:rPr>
              <a:t>. – </a:t>
            </a:r>
            <a:r>
              <a:rPr lang="en-US" sz="1000" b="0" dirty="0" err="1" smtClean="0">
                <a:solidFill>
                  <a:srgbClr val="FFFFFF"/>
                </a:solidFill>
                <a:latin typeface="Arial" charset="0"/>
              </a:rPr>
              <a:t>Strettamente</a:t>
            </a:r>
            <a:r>
              <a:rPr lang="en-US" sz="1000" b="0" baseline="0" dirty="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sz="1000" b="0" baseline="0" dirty="0" err="1" smtClean="0">
                <a:solidFill>
                  <a:srgbClr val="FFFFFF"/>
                </a:solidFill>
                <a:latin typeface="Arial" charset="0"/>
              </a:rPr>
              <a:t>confidenziale</a:t>
            </a:r>
            <a:endParaRPr lang="en-US" sz="1000" b="0" dirty="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3" cstate="screen">
            <a:lum bright="100000"/>
          </a:blip>
          <a:srcRect/>
          <a:stretch>
            <a:fillRect/>
          </a:stretch>
        </p:blipFill>
        <p:spPr bwMode="auto">
          <a:xfrm>
            <a:off x="171450" y="2751138"/>
            <a:ext cx="30226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"/>
          <p:cNvPicPr>
            <a:picLocks noChangeAspect="1" noChangeArrowheads="1"/>
          </p:cNvPicPr>
          <p:nvPr userDrawn="1"/>
        </p:nvPicPr>
        <p:blipFill>
          <a:blip r:embed="rId4" cstate="screen">
            <a:lum bright="100000" contrast="-100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166689" y="3598863"/>
            <a:ext cx="305752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937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808038" y="4546602"/>
            <a:ext cx="6734176" cy="714375"/>
          </a:xfrm>
          <a:ln/>
        </p:spPr>
        <p:txBody>
          <a:bodyPr lIns="91440" tIns="45720" rIns="91440" bIns="45720"/>
          <a:lstStyle>
            <a:lvl1pPr>
              <a:lnSpc>
                <a:spcPct val="8500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Second line here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15975" y="5454652"/>
            <a:ext cx="6734176" cy="320675"/>
          </a:xfrm>
        </p:spPr>
        <p:txBody>
          <a:bodyPr wrap="square" lIns="91440" tIns="45720" rIns="91440" bIns="45720">
            <a:spAutoFit/>
          </a:bodyPr>
          <a:lstStyle>
            <a:lvl1pPr>
              <a:buFontTx/>
              <a:buNone/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date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199" y="263525"/>
            <a:ext cx="307777" cy="5295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7800" y="263525"/>
            <a:ext cx="5661026" cy="5295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P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hp-logo-reversed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88847" y="6240463"/>
            <a:ext cx="452305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6"/>
          <p:cNvSpPr txBox="1"/>
          <p:nvPr userDrawn="1"/>
        </p:nvSpPr>
        <p:spPr bwMode="gray">
          <a:xfrm>
            <a:off x="393833" y="6465889"/>
            <a:ext cx="416190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59CEEA-9866-40B9-AF08-CF1181011E27}" type="slidenum">
              <a:rPr lang="en-US" sz="70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‹N›</a:t>
            </a:fld>
            <a:endParaRPr lang="en-US" sz="7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5" name="Title 8"/>
          <p:cNvSpPr>
            <a:spLocks noGrp="1"/>
          </p:cNvSpPr>
          <p:nvPr>
            <p:ph type="title"/>
          </p:nvPr>
        </p:nvSpPr>
        <p:spPr>
          <a:xfrm>
            <a:off x="368035" y="420624"/>
            <a:ext cx="9073621" cy="4397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sz="3100" cap="all" baseline="0">
                <a:solidFill>
                  <a:schemeClr val="bg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78896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 Banner"/>
          <p:cNvSpPr>
            <a:spLocks noChangeArrowheads="1"/>
          </p:cNvSpPr>
          <p:nvPr userDrawn="1"/>
        </p:nvSpPr>
        <p:spPr bwMode="gray">
          <a:xfrm>
            <a:off x="-4762" y="3549650"/>
            <a:ext cx="9910763" cy="3308350"/>
          </a:xfrm>
          <a:prstGeom prst="rect">
            <a:avLst/>
          </a:prstGeom>
          <a:solidFill>
            <a:srgbClr val="6688BB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US" sz="11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5" descr="Shark_2_6061-22.jpg"/>
          <p:cNvPicPr>
            <a:picLocks noChangeAspect="1"/>
          </p:cNvPicPr>
          <p:nvPr userDrawn="1"/>
        </p:nvPicPr>
        <p:blipFill>
          <a:blip r:embed="rId2" cstate="screen">
            <a:lum bright="10000"/>
          </a:blip>
          <a:srcRect/>
          <a:stretch>
            <a:fillRect/>
          </a:stretch>
        </p:blipFill>
        <p:spPr bwMode="auto">
          <a:xfrm>
            <a:off x="0" y="2"/>
            <a:ext cx="9906000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2"/>
          <p:cNvSpPr txBox="1">
            <a:spLocks noChangeArrowheads="1"/>
          </p:cNvSpPr>
          <p:nvPr userDrawn="1"/>
        </p:nvSpPr>
        <p:spPr bwMode="auto">
          <a:xfrm>
            <a:off x="1" y="6645277"/>
            <a:ext cx="338931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426" tIns="36505" rIns="71426" bIns="36505">
            <a:spAutoFit/>
          </a:bodyPr>
          <a:lstStyle/>
          <a:p>
            <a:pPr marL="233363" indent="-233363" algn="l" defTabSz="709613">
              <a:spcBef>
                <a:spcPct val="50000"/>
              </a:spcBef>
              <a:buSzTx/>
              <a:buFontTx/>
              <a:buNone/>
              <a:defRPr/>
            </a:pPr>
            <a:r>
              <a:rPr lang="en-US" sz="1000" b="0" dirty="0">
                <a:solidFill>
                  <a:srgbClr val="FFFFFF"/>
                </a:solidFill>
                <a:latin typeface="Arial" charset="0"/>
              </a:rPr>
              <a:t>Copyright © </a:t>
            </a:r>
            <a:r>
              <a:rPr lang="en-US" sz="1000" b="0" dirty="0" smtClean="0">
                <a:solidFill>
                  <a:srgbClr val="FFFFFF"/>
                </a:solidFill>
                <a:latin typeface="Arial" charset="0"/>
              </a:rPr>
              <a:t>2012 </a:t>
            </a:r>
            <a:r>
              <a:rPr lang="en-US" sz="1000" b="0" dirty="0">
                <a:solidFill>
                  <a:srgbClr val="FFFFFF"/>
                </a:solidFill>
                <a:latin typeface="Arial" charset="0"/>
              </a:rPr>
              <a:t>Accenture. All Rights Reserved.</a:t>
            </a:r>
          </a:p>
        </p:txBody>
      </p:sp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3" cstate="screen">
            <a:lum bright="100000"/>
          </a:blip>
          <a:srcRect/>
          <a:stretch>
            <a:fillRect/>
          </a:stretch>
        </p:blipFill>
        <p:spPr bwMode="auto">
          <a:xfrm>
            <a:off x="171450" y="2751138"/>
            <a:ext cx="30226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"/>
          <p:cNvPicPr>
            <a:picLocks noChangeAspect="1" noChangeArrowheads="1"/>
          </p:cNvPicPr>
          <p:nvPr userDrawn="1"/>
        </p:nvPicPr>
        <p:blipFill>
          <a:blip r:embed="rId4" cstate="screen">
            <a:lum bright="100000" contrast="-100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166689" y="3598863"/>
            <a:ext cx="305752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 bwMode="auto">
          <a:xfrm>
            <a:off x="6138863" y="3227390"/>
            <a:ext cx="3317875" cy="757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72000" rIns="36000" bIns="72000" anchor="ctr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808038" y="4546602"/>
            <a:ext cx="6734176" cy="714375"/>
          </a:xfrm>
          <a:ln/>
        </p:spPr>
        <p:txBody>
          <a:bodyPr lIns="91440" tIns="45720" rIns="91440" bIns="45720"/>
          <a:lstStyle>
            <a:lvl1pPr>
              <a:lnSpc>
                <a:spcPct val="8500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Second line here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15975" y="5454652"/>
            <a:ext cx="6734176" cy="320675"/>
          </a:xfrm>
        </p:spPr>
        <p:txBody>
          <a:bodyPr wrap="square" lIns="91440" tIns="45720" rIns="91440" bIns="45720">
            <a:spAutoFit/>
          </a:bodyPr>
          <a:lstStyle>
            <a:lvl1pPr>
              <a:buFontTx/>
              <a:buNone/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date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185147"/>
            <a:ext cx="7750175" cy="304800"/>
          </a:xfrm>
        </p:spPr>
        <p:txBody>
          <a:bodyPr/>
          <a:lstStyle/>
          <a:p>
            <a:r>
              <a:rPr lang="it-IT" noProof="0" dirty="0" smtClean="0"/>
              <a:t>Click </a:t>
            </a:r>
            <a:r>
              <a:rPr lang="it-IT" noProof="0" dirty="0" err="1" smtClean="0"/>
              <a:t>to</a:t>
            </a:r>
            <a:r>
              <a:rPr lang="it-IT" noProof="0" dirty="0" smtClean="0"/>
              <a:t> </a:t>
            </a:r>
            <a:r>
              <a:rPr lang="it-IT" noProof="0" dirty="0" err="1" smtClean="0"/>
              <a:t>edit</a:t>
            </a:r>
            <a:r>
              <a:rPr lang="it-IT" noProof="0" dirty="0" smtClean="0"/>
              <a:t> Master </a:t>
            </a:r>
            <a:r>
              <a:rPr lang="it-IT" noProof="0" dirty="0" err="1" smtClean="0"/>
              <a:t>title</a:t>
            </a:r>
            <a:r>
              <a:rPr lang="it-IT" noProof="0" dirty="0" smtClean="0"/>
              <a:t> style</a:t>
            </a:r>
            <a:endParaRPr lang="it-I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noProof="0" smtClean="0"/>
              <a:t>Click to edit Master text styles</a:t>
            </a:r>
          </a:p>
          <a:p>
            <a:pPr lvl="1"/>
            <a:r>
              <a:rPr lang="it-IT" noProof="0" smtClean="0"/>
              <a:t>Second level</a:t>
            </a:r>
          </a:p>
          <a:p>
            <a:pPr lvl="2"/>
            <a:r>
              <a:rPr lang="it-IT" noProof="0" smtClean="0"/>
              <a:t>Third level</a:t>
            </a:r>
          </a:p>
          <a:p>
            <a:pPr lvl="3"/>
            <a:r>
              <a:rPr lang="it-IT" noProof="0" smtClean="0"/>
              <a:t>Fourth level</a:t>
            </a:r>
          </a:p>
          <a:p>
            <a:pPr lvl="4"/>
            <a:r>
              <a:rPr lang="it-IT" noProof="0" smtClean="0"/>
              <a:t>Fifth level</a:t>
            </a:r>
            <a:endParaRPr lang="it-IT" noProof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800" y="2200275"/>
            <a:ext cx="3798888" cy="3359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9089" y="2200275"/>
            <a:ext cx="3798887" cy="3359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162312" y="372"/>
            <a:ext cx="1028093" cy="2992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72000" rIns="36000" bIns="72000" anchor="ctr">
            <a:spAutoFit/>
          </a:bodyPr>
          <a:lstStyle/>
          <a:p>
            <a:pPr>
              <a:defRPr/>
            </a:pPr>
            <a:r>
              <a:rPr lang="it-IT" sz="1000" dirty="0">
                <a:solidFill>
                  <a:srgbClr val="FFFFFF"/>
                </a:solidFill>
                <a:latin typeface="Arial" charset="0"/>
              </a:rPr>
              <a:t>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Click to edit Master title style</a:t>
            </a:r>
            <a:endParaRPr lang="it-IT" noProof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185147"/>
            <a:ext cx="7750175" cy="304800"/>
          </a:xfrm>
        </p:spPr>
        <p:txBody>
          <a:bodyPr/>
          <a:lstStyle/>
          <a:p>
            <a:r>
              <a:rPr lang="it-IT" noProof="0" dirty="0" smtClean="0"/>
              <a:t>Click </a:t>
            </a:r>
            <a:r>
              <a:rPr lang="it-IT" noProof="0" dirty="0" err="1" smtClean="0"/>
              <a:t>to</a:t>
            </a:r>
            <a:r>
              <a:rPr lang="it-IT" noProof="0" dirty="0" smtClean="0"/>
              <a:t> </a:t>
            </a:r>
            <a:r>
              <a:rPr lang="it-IT" noProof="0" dirty="0" err="1" smtClean="0"/>
              <a:t>edit</a:t>
            </a:r>
            <a:r>
              <a:rPr lang="it-IT" noProof="0" dirty="0" smtClean="0"/>
              <a:t> Master </a:t>
            </a:r>
            <a:r>
              <a:rPr lang="it-IT" noProof="0" dirty="0" err="1" smtClean="0"/>
              <a:t>title</a:t>
            </a:r>
            <a:r>
              <a:rPr lang="it-IT" noProof="0" dirty="0" smtClean="0"/>
              <a:t> style</a:t>
            </a:r>
            <a:endParaRPr lang="it-I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noProof="0" smtClean="0"/>
              <a:t>Click to edit Master text styles</a:t>
            </a:r>
          </a:p>
          <a:p>
            <a:pPr lvl="1"/>
            <a:r>
              <a:rPr lang="it-IT" noProof="0" smtClean="0"/>
              <a:t>Second level</a:t>
            </a:r>
          </a:p>
          <a:p>
            <a:pPr lvl="2"/>
            <a:r>
              <a:rPr lang="it-IT" noProof="0" smtClean="0"/>
              <a:t>Third level</a:t>
            </a:r>
          </a:p>
          <a:p>
            <a:pPr lvl="3"/>
            <a:r>
              <a:rPr lang="it-IT" noProof="0" smtClean="0"/>
              <a:t>Fourth level</a:t>
            </a:r>
          </a:p>
          <a:p>
            <a:pPr lvl="4"/>
            <a:r>
              <a:rPr lang="it-IT" noProof="0" smtClean="0"/>
              <a:t>Fifth level</a:t>
            </a:r>
            <a:endParaRPr lang="it-IT" noProof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819548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62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199" y="263525"/>
            <a:ext cx="307777" cy="5295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7800" y="263525"/>
            <a:ext cx="5661026" cy="5295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4591050" y="3090868"/>
            <a:ext cx="9906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it-IT" sz="1400" b="1">
              <a:solidFill>
                <a:prstClr val="black"/>
              </a:solidFill>
            </a:endParaRPr>
          </a:p>
        </p:txBody>
      </p:sp>
      <p:sp>
        <p:nvSpPr>
          <p:cNvPr id="11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1445865" y="3071786"/>
            <a:ext cx="7014273" cy="576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000" tIns="72000" rIns="72000" bIns="7200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it-IT" dirty="0" smtClean="0"/>
              <a:t>Fare clic per modificare lo stile del titolo</a:t>
            </a:r>
          </a:p>
        </p:txBody>
      </p:sp>
      <p:sp>
        <p:nvSpPr>
          <p:cNvPr id="12" name="Segnaposto contenuto 13"/>
          <p:cNvSpPr>
            <a:spLocks noGrp="1"/>
          </p:cNvSpPr>
          <p:nvPr>
            <p:ph sz="quarter" idx="10"/>
          </p:nvPr>
        </p:nvSpPr>
        <p:spPr>
          <a:xfrm>
            <a:off x="1439452" y="3769430"/>
            <a:ext cx="7027097" cy="514738"/>
          </a:xfrm>
          <a:prstGeom prst="rect">
            <a:avLst/>
          </a:prstGeom>
        </p:spPr>
        <p:txBody>
          <a:bodyPr wrap="none" lIns="72000" tIns="72000" rIns="72000" bIns="72000">
            <a:spAutoFit/>
          </a:bodyPr>
          <a:lstStyle>
            <a:lvl1pPr marL="0" indent="0" algn="ctr">
              <a:spcAft>
                <a:spcPts val="0"/>
              </a:spcAft>
              <a:buNone/>
              <a:defRPr sz="2400" i="1"/>
            </a:lvl1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13" name="Segnaposto contenuto 13"/>
          <p:cNvSpPr>
            <a:spLocks noGrp="1"/>
          </p:cNvSpPr>
          <p:nvPr>
            <p:ph sz="quarter" idx="11"/>
          </p:nvPr>
        </p:nvSpPr>
        <p:spPr>
          <a:xfrm>
            <a:off x="5488102" y="5970085"/>
            <a:ext cx="4144898" cy="360850"/>
          </a:xfrm>
          <a:prstGeom prst="rect">
            <a:avLst/>
          </a:prstGeom>
        </p:spPr>
        <p:txBody>
          <a:bodyPr wrap="none" lIns="72000" tIns="72000" rIns="72000" bIns="72000" anchor="b">
            <a:spAutoFit/>
          </a:bodyPr>
          <a:lstStyle>
            <a:lvl1pPr marL="0" indent="0" algn="r">
              <a:spcAft>
                <a:spcPts val="0"/>
              </a:spcAft>
              <a:buNone/>
              <a:defRPr sz="1400" i="0"/>
            </a:lvl1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15" name="Rettangolo 14"/>
          <p:cNvSpPr/>
          <p:nvPr userDrawn="1"/>
        </p:nvSpPr>
        <p:spPr bwMode="auto">
          <a:xfrm>
            <a:off x="273000" y="6352336"/>
            <a:ext cx="9360000" cy="1440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5400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it-IT" sz="1400" b="1" smtClean="0">
              <a:solidFill>
                <a:prstClr val="black"/>
              </a:solidFill>
            </a:endParaRPr>
          </a:p>
        </p:txBody>
      </p:sp>
      <p:pic>
        <p:nvPicPr>
          <p:cNvPr id="18" name="Picture 38" descr="034-color x word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000" y="1158192"/>
            <a:ext cx="5850000" cy="96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ttangolo 18"/>
          <p:cNvSpPr/>
          <p:nvPr userDrawn="1"/>
        </p:nvSpPr>
        <p:spPr bwMode="auto">
          <a:xfrm>
            <a:off x="273000" y="697830"/>
            <a:ext cx="9360000" cy="1440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5400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it-IT" sz="1400" b="1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382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5"/>
          <p:cNvSpPr>
            <a:spLocks noChangeArrowheads="1"/>
          </p:cNvSpPr>
          <p:nvPr userDrawn="1"/>
        </p:nvSpPr>
        <p:spPr bwMode="auto">
          <a:xfrm>
            <a:off x="4899150" y="6520451"/>
            <a:ext cx="260254" cy="25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E006393A-043C-44E7-A8EA-91181F9D57F1}" type="slidenum">
              <a:rPr lang="it-IT" sz="1200" b="1">
                <a:solidFill>
                  <a:schemeClr val="tx1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‹N›</a:t>
            </a:fld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14" name="Segnaposto contenuto 13"/>
          <p:cNvSpPr>
            <a:spLocks noGrp="1"/>
          </p:cNvSpPr>
          <p:nvPr>
            <p:ph sz="quarter" idx="10"/>
          </p:nvPr>
        </p:nvSpPr>
        <p:spPr>
          <a:xfrm>
            <a:off x="273000" y="1200264"/>
            <a:ext cx="9360000" cy="1550086"/>
          </a:xfrm>
          <a:prstGeom prst="rect">
            <a:avLst/>
          </a:prstGeom>
        </p:spPr>
        <p:txBody>
          <a:bodyPr lIns="72000" tIns="72000" rIns="72000" bIns="72000">
            <a:spAutoFit/>
          </a:bodyPr>
          <a:lstStyle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23" name="Titolo 22"/>
          <p:cNvSpPr>
            <a:spLocks noGrp="1"/>
          </p:cNvSpPr>
          <p:nvPr>
            <p:ph type="title"/>
          </p:nvPr>
        </p:nvSpPr>
        <p:spPr>
          <a:xfrm>
            <a:off x="896257" y="257587"/>
            <a:ext cx="6240000" cy="453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72000" rIns="72000" bIns="72000" numCol="1" anchor="ctr" anchorCtr="0" compatLnSpc="1">
            <a:prstTxWarp prst="textNoShape">
              <a:avLst/>
            </a:prstTxWarp>
            <a:spAutoFit/>
          </a:bodyPr>
          <a:lstStyle>
            <a:lvl1pPr algn="l">
              <a:defRPr lang="it-IT" kern="1200">
                <a:solidFill>
                  <a:schemeClr val="tx1"/>
                </a:solidFill>
              </a:defRPr>
            </a:lvl1pPr>
          </a:lstStyle>
          <a:p>
            <a:pPr marL="0" lvl="0" defTabSz="914400" latinLnBrk="0"/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13" name="CasellaDiTesto 12"/>
          <p:cNvSpPr txBox="1"/>
          <p:nvPr userDrawn="1"/>
        </p:nvSpPr>
        <p:spPr>
          <a:xfrm>
            <a:off x="8468085" y="6495641"/>
            <a:ext cx="1164916" cy="306989"/>
          </a:xfrm>
          <a:prstGeom prst="rect">
            <a:avLst/>
          </a:prstGeom>
        </p:spPr>
        <p:txBody>
          <a:bodyPr wrap="none" lIns="72000" tIns="72000" rIns="72000" bIns="72000" anchor="ctr">
            <a:spAutoFit/>
          </a:bodyPr>
          <a:lstStyle>
            <a:lvl1pPr lvl="0" indent="0"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77000"/>
              <a:buFont typeface="Monotype Sorts" pitchFamily="2" charset="2"/>
              <a:buNone/>
              <a:defRPr sz="1200" b="1" i="0"/>
            </a:lvl1pPr>
            <a:lvl2pPr marL="692150" indent="-23495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7000"/>
              <a:buFont typeface="Wingdings" pitchFamily="2" charset="2"/>
              <a:buChar char="v"/>
              <a:defRPr sz="1600" i="0"/>
            </a:lvl2pPr>
            <a:lvl3pPr marL="1054100" indent="-13970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59000"/>
              <a:buFont typeface="Courier New" pitchFamily="49" charset="0"/>
              <a:buChar char="o"/>
              <a:defRPr sz="1400" i="0"/>
            </a:lvl3pPr>
            <a:lvl4pPr marL="154305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  <a:defRPr sz="1200" i="0"/>
            </a:lvl4pPr>
            <a:lvl5pPr marL="2000250" indent="-17145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30000"/>
              </a:spcAft>
              <a:buClr>
                <a:srgbClr val="FF0000"/>
              </a:buClr>
              <a:buFont typeface="Wingdings" pitchFamily="2" charset="2"/>
              <a:buChar char="§"/>
              <a:defRPr sz="1200"/>
            </a:lvl5pPr>
            <a:lvl6pPr marL="2457450" indent="-17145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30000"/>
              </a:spcAft>
              <a:buClr>
                <a:srgbClr val="FF0000"/>
              </a:buClr>
              <a:buFont typeface="Wingdings" pitchFamily="2" charset="2"/>
              <a:buChar char="§"/>
              <a:defRPr sz="1200"/>
            </a:lvl6pPr>
            <a:lvl7pPr marL="2914650" indent="-17145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30000"/>
              </a:spcAft>
              <a:buClr>
                <a:srgbClr val="FF0000"/>
              </a:buClr>
              <a:buFont typeface="Wingdings" pitchFamily="2" charset="2"/>
              <a:buChar char="§"/>
              <a:defRPr sz="1200"/>
            </a:lvl7pPr>
            <a:lvl8pPr marL="3371850" indent="-17145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30000"/>
              </a:spcAft>
              <a:buClr>
                <a:srgbClr val="FF0000"/>
              </a:buClr>
              <a:buFont typeface="Wingdings" pitchFamily="2" charset="2"/>
              <a:buChar char="§"/>
              <a:defRPr sz="1200"/>
            </a:lvl8pPr>
            <a:lvl9pPr marL="3829050" indent="-17145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30000"/>
              </a:spcAft>
              <a:buClr>
                <a:srgbClr val="FF0000"/>
              </a:buClr>
              <a:buFont typeface="Wingdings" pitchFamily="2" charset="2"/>
              <a:buChar char="§"/>
              <a:defRPr sz="1200"/>
            </a:lvl9pPr>
          </a:lstStyle>
          <a:p>
            <a:pPr lvl="0" algn="r"/>
            <a:r>
              <a:rPr lang="it-IT" sz="1050" dirty="0" smtClean="0"/>
              <a:t>15 APRILE 2016</a:t>
            </a:r>
          </a:p>
        </p:txBody>
      </p:sp>
    </p:spTree>
    <p:extLst>
      <p:ext uri="{BB962C8B-B14F-4D97-AF65-F5344CB8AC3E}">
        <p14:creationId xmlns:p14="http://schemas.microsoft.com/office/powerpoint/2010/main" val="2298342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22"/>
          <p:cNvSpPr>
            <a:spLocks noGrp="1"/>
          </p:cNvSpPr>
          <p:nvPr>
            <p:ph type="title"/>
          </p:nvPr>
        </p:nvSpPr>
        <p:spPr>
          <a:xfrm>
            <a:off x="896257" y="257587"/>
            <a:ext cx="6240000" cy="453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72000" rIns="7200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it-IT" kern="1200">
                <a:solidFill>
                  <a:schemeClr val="tx1"/>
                </a:solidFill>
              </a:defRPr>
            </a:lvl1pPr>
          </a:lstStyle>
          <a:p>
            <a:pPr marL="0" lvl="0" defTabSz="914400" latinLnBrk="0"/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4" name="Rectangle 35"/>
          <p:cNvSpPr>
            <a:spLocks noChangeArrowheads="1"/>
          </p:cNvSpPr>
          <p:nvPr userDrawn="1"/>
        </p:nvSpPr>
        <p:spPr bwMode="auto">
          <a:xfrm>
            <a:off x="4899150" y="6520451"/>
            <a:ext cx="260254" cy="25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E006393A-043C-44E7-A8EA-91181F9D57F1}" type="slidenum">
              <a:rPr lang="it-IT" sz="1200" b="1">
                <a:solidFill>
                  <a:schemeClr val="tx1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‹N›</a:t>
            </a:fld>
            <a:endParaRPr lang="it-IT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38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 userDrawn="1"/>
        </p:nvSpPr>
        <p:spPr>
          <a:xfrm>
            <a:off x="8304579" y="6495641"/>
            <a:ext cx="1328422" cy="306989"/>
          </a:xfrm>
          <a:prstGeom prst="rect">
            <a:avLst/>
          </a:prstGeom>
        </p:spPr>
        <p:txBody>
          <a:bodyPr wrap="none" lIns="72000" tIns="72000" rIns="72000" bIns="72000" anchor="ctr">
            <a:spAutoFit/>
          </a:bodyPr>
          <a:lstStyle>
            <a:lvl1pPr lvl="0" indent="0"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77000"/>
              <a:buFont typeface="Monotype Sorts" pitchFamily="2" charset="2"/>
              <a:buNone/>
              <a:defRPr sz="1200" b="1" i="0"/>
            </a:lvl1pPr>
            <a:lvl2pPr marL="692150" indent="-23495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7000"/>
              <a:buFont typeface="Wingdings" pitchFamily="2" charset="2"/>
              <a:buChar char="v"/>
              <a:defRPr sz="1600" i="0"/>
            </a:lvl2pPr>
            <a:lvl3pPr marL="1054100" indent="-13970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59000"/>
              <a:buFont typeface="Courier New" pitchFamily="49" charset="0"/>
              <a:buChar char="o"/>
              <a:defRPr sz="1400" i="0"/>
            </a:lvl3pPr>
            <a:lvl4pPr marL="154305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  <a:defRPr sz="1200" i="0"/>
            </a:lvl4pPr>
            <a:lvl5pPr marL="2000250" indent="-17145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30000"/>
              </a:spcAft>
              <a:buClr>
                <a:srgbClr val="FF0000"/>
              </a:buClr>
              <a:buFont typeface="Wingdings" pitchFamily="2" charset="2"/>
              <a:buChar char="§"/>
              <a:defRPr sz="1200"/>
            </a:lvl5pPr>
            <a:lvl6pPr marL="2457450" indent="-17145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30000"/>
              </a:spcAft>
              <a:buClr>
                <a:srgbClr val="FF0000"/>
              </a:buClr>
              <a:buFont typeface="Wingdings" pitchFamily="2" charset="2"/>
              <a:buChar char="§"/>
              <a:defRPr sz="1200"/>
            </a:lvl6pPr>
            <a:lvl7pPr marL="2914650" indent="-17145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30000"/>
              </a:spcAft>
              <a:buClr>
                <a:srgbClr val="FF0000"/>
              </a:buClr>
              <a:buFont typeface="Wingdings" pitchFamily="2" charset="2"/>
              <a:buChar char="§"/>
              <a:defRPr sz="1200"/>
            </a:lvl7pPr>
            <a:lvl8pPr marL="3371850" indent="-17145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30000"/>
              </a:spcAft>
              <a:buClr>
                <a:srgbClr val="FF0000"/>
              </a:buClr>
              <a:buFont typeface="Wingdings" pitchFamily="2" charset="2"/>
              <a:buChar char="§"/>
              <a:defRPr sz="1200"/>
            </a:lvl8pPr>
            <a:lvl9pPr marL="3829050" indent="-17145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30000"/>
              </a:spcAft>
              <a:buClr>
                <a:srgbClr val="FF0000"/>
              </a:buClr>
              <a:buFont typeface="Wingdings" pitchFamily="2" charset="2"/>
              <a:buChar char="§"/>
              <a:defRPr sz="1200"/>
            </a:lvl9pPr>
          </a:lstStyle>
          <a:p>
            <a:pPr lvl="0" algn="r"/>
            <a:r>
              <a:rPr lang="it-IT" sz="1050" dirty="0" smtClean="0"/>
              <a:t>23 OTTOBRE 2012</a:t>
            </a:r>
            <a:endParaRPr lang="it-IT" sz="1050" dirty="0"/>
          </a:p>
        </p:txBody>
      </p:sp>
      <p:sp>
        <p:nvSpPr>
          <p:cNvPr id="7" name="Rectangle 35"/>
          <p:cNvSpPr>
            <a:spLocks noChangeArrowheads="1"/>
          </p:cNvSpPr>
          <p:nvPr userDrawn="1"/>
        </p:nvSpPr>
        <p:spPr bwMode="auto">
          <a:xfrm>
            <a:off x="4899150" y="6520451"/>
            <a:ext cx="260254" cy="25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E006393A-043C-44E7-A8EA-91181F9D57F1}" type="slidenum">
              <a:rPr lang="it-IT" sz="1200" b="1">
                <a:solidFill>
                  <a:schemeClr val="tx1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‹N›</a:t>
            </a:fld>
            <a:endParaRPr lang="it-IT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27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22"/>
          <p:cNvSpPr>
            <a:spLocks noGrp="1"/>
          </p:cNvSpPr>
          <p:nvPr>
            <p:ph type="title"/>
          </p:nvPr>
        </p:nvSpPr>
        <p:spPr>
          <a:xfrm>
            <a:off x="1958377" y="4187612"/>
            <a:ext cx="6022015" cy="51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000" tIns="72000" rIns="72000" bIns="72000" numCol="1" anchor="b" anchorCtr="0" compatLnSpc="1">
            <a:prstTxWarp prst="textNoShape">
              <a:avLst/>
            </a:prstTxWarp>
            <a:spAutoFit/>
          </a:bodyPr>
          <a:lstStyle>
            <a:lvl1pPr>
              <a:defRPr lang="it-IT" sz="2400" i="1" kern="1200" dirty="0">
                <a:solidFill>
                  <a:schemeClr val="tx1"/>
                </a:solidFill>
              </a:defRPr>
            </a:lvl1pPr>
          </a:lstStyle>
          <a:p>
            <a:pPr marL="0" lvl="0" algn="l" defTabSz="914400" latinLnBrk="0"/>
            <a:r>
              <a:rPr lang="it-IT" dirty="0" smtClean="0"/>
              <a:t>Fare clic per modificare lo stile del titolo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49" y="4171049"/>
            <a:ext cx="660840" cy="50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30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514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22"/>
          <p:cNvSpPr>
            <a:spLocks noGrp="1"/>
          </p:cNvSpPr>
          <p:nvPr>
            <p:ph type="title"/>
          </p:nvPr>
        </p:nvSpPr>
        <p:spPr>
          <a:xfrm>
            <a:off x="896257" y="226808"/>
            <a:ext cx="6240000" cy="51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72000" rIns="72000" bIns="72000" numCol="1" anchor="ctr" anchorCtr="0" compatLnSpc="1">
            <a:prstTxWarp prst="textNoShape">
              <a:avLst/>
            </a:prstTxWarp>
            <a:spAutoFit/>
          </a:bodyPr>
          <a:lstStyle>
            <a:lvl1pPr algn="l">
              <a:defRPr lang="it-IT" sz="2400" kern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lvl="0" defTabSz="914400" latinLnBrk="0"/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12" name="Segnaposto contenuto 13"/>
          <p:cNvSpPr>
            <a:spLocks noGrp="1"/>
          </p:cNvSpPr>
          <p:nvPr>
            <p:ph sz="quarter" idx="10"/>
          </p:nvPr>
        </p:nvSpPr>
        <p:spPr>
          <a:xfrm>
            <a:off x="273000" y="1200264"/>
            <a:ext cx="9360000" cy="1702114"/>
          </a:xfrm>
          <a:prstGeom prst="rect">
            <a:avLst/>
          </a:prstGeom>
        </p:spPr>
        <p:txBody>
          <a:bodyPr lIns="72000" tIns="72000" rIns="72000" bIns="72000">
            <a:spAutoFit/>
          </a:bodyPr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600">
                <a:latin typeface="Calibri" pitchFamily="34" charset="0"/>
                <a:cs typeface="Calibri" pitchFamily="34" charset="0"/>
              </a:defRPr>
            </a:lvl3pPr>
            <a:lvl4pPr>
              <a:defRPr sz="1400">
                <a:latin typeface="Calibri" pitchFamily="34" charset="0"/>
                <a:cs typeface="Calibri" pitchFamily="34" charset="0"/>
              </a:defRPr>
            </a:lvl4pPr>
            <a:lvl5pPr marL="2057400" indent="-228600">
              <a:buFont typeface="Arial" pitchFamily="34" charset="0"/>
              <a:buChar char="•"/>
              <a:defRPr sz="1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5" name="Rectangle 35"/>
          <p:cNvSpPr>
            <a:spLocks noChangeArrowheads="1"/>
          </p:cNvSpPr>
          <p:nvPr userDrawn="1"/>
        </p:nvSpPr>
        <p:spPr bwMode="auto">
          <a:xfrm>
            <a:off x="4899150" y="6520451"/>
            <a:ext cx="260254" cy="25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E006393A-043C-44E7-A8EA-91181F9D57F1}" type="slidenum">
              <a:rPr lang="it-IT" sz="1200" b="1">
                <a:solidFill>
                  <a:schemeClr val="tx1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‹N›</a:t>
            </a:fld>
            <a:endParaRPr lang="it-IT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48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22"/>
          <p:cNvSpPr>
            <a:spLocks noGrp="1"/>
          </p:cNvSpPr>
          <p:nvPr>
            <p:ph type="title"/>
          </p:nvPr>
        </p:nvSpPr>
        <p:spPr>
          <a:xfrm>
            <a:off x="896257" y="226808"/>
            <a:ext cx="6240000" cy="51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72000" rIns="7200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it-IT" sz="2400" kern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lvl="0" defTabSz="914400" latinLnBrk="0"/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4" name="Rectangle 35"/>
          <p:cNvSpPr>
            <a:spLocks noChangeArrowheads="1"/>
          </p:cNvSpPr>
          <p:nvPr userDrawn="1"/>
        </p:nvSpPr>
        <p:spPr bwMode="auto">
          <a:xfrm>
            <a:off x="4899150" y="6520451"/>
            <a:ext cx="260254" cy="25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E006393A-043C-44E7-A8EA-91181F9D57F1}" type="slidenum">
              <a:rPr lang="it-IT" sz="1200" b="1">
                <a:solidFill>
                  <a:schemeClr val="tx1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‹N›</a:t>
            </a:fld>
            <a:endParaRPr lang="it-IT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68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P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hp-logo-reversed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88847" y="6240463"/>
            <a:ext cx="452305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6"/>
          <p:cNvSpPr txBox="1"/>
          <p:nvPr userDrawn="1"/>
        </p:nvSpPr>
        <p:spPr bwMode="gray">
          <a:xfrm>
            <a:off x="393833" y="6465889"/>
            <a:ext cx="416190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59CEEA-9866-40B9-AF08-CF1181011E27}" type="slidenum">
              <a:rPr lang="en-US" sz="70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‹N›</a:t>
            </a:fld>
            <a:endParaRPr lang="en-US" sz="7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5" name="Title 8"/>
          <p:cNvSpPr>
            <a:spLocks noGrp="1"/>
          </p:cNvSpPr>
          <p:nvPr>
            <p:ph type="title"/>
          </p:nvPr>
        </p:nvSpPr>
        <p:spPr>
          <a:xfrm>
            <a:off x="368035" y="420624"/>
            <a:ext cx="9073621" cy="4397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sz="3100" cap="all" baseline="0">
                <a:solidFill>
                  <a:schemeClr val="bg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788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800" y="2200275"/>
            <a:ext cx="3798888" cy="3359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9089" y="2200275"/>
            <a:ext cx="3798887" cy="3359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162312" y="372"/>
            <a:ext cx="1028093" cy="2992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72000" rIns="36000" bIns="72000" anchor="ctr">
            <a:spAutoFit/>
          </a:bodyPr>
          <a:lstStyle/>
          <a:p>
            <a:pPr>
              <a:defRPr/>
            </a:pPr>
            <a:r>
              <a:rPr lang="it-IT" sz="1000" dirty="0">
                <a:solidFill>
                  <a:srgbClr val="FFFFFF"/>
                </a:solidFill>
                <a:latin typeface="Arial" charset="0"/>
              </a:rPr>
              <a:t>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Click to edit Master title style</a:t>
            </a:r>
            <a:endParaRPr lang="it-IT" noProof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819548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62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ags" Target="../tags/tag8.xml"/><Relationship Id="rId18" Type="http://schemas.openxmlformats.org/officeDocument/2006/relationships/tags" Target="../tags/tag1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7" Type="http://schemas.openxmlformats.org/officeDocument/2006/relationships/tags" Target="../tags/tag12.xml"/><Relationship Id="rId2" Type="http://schemas.openxmlformats.org/officeDocument/2006/relationships/slideLayout" Target="../slideLayouts/slideLayout14.xml"/><Relationship Id="rId16" Type="http://schemas.openxmlformats.org/officeDocument/2006/relationships/tags" Target="../tags/tag1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ags" Target="../tags/tag10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ags" Target="../tags/tag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28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72" name="AC Banner"/>
          <p:cNvSpPr>
            <a:spLocks noChangeArrowheads="1"/>
          </p:cNvSpPr>
          <p:nvPr/>
        </p:nvSpPr>
        <p:spPr bwMode="gray">
          <a:xfrm>
            <a:off x="-4762" y="2"/>
            <a:ext cx="9910763" cy="1230313"/>
          </a:xfrm>
          <a:prstGeom prst="rect">
            <a:avLst/>
          </a:prstGeom>
          <a:solidFill>
            <a:srgbClr val="6688BB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it-IT" sz="11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77800" y="211138"/>
            <a:ext cx="77501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it-IT" smtClean="0"/>
              <a:t>Click to edit Master title style</a:t>
            </a:r>
          </a:p>
        </p:txBody>
      </p:sp>
      <p:sp>
        <p:nvSpPr>
          <p:cNvPr id="228362" name="AcnSubjectTitle_ID_4325388" hidden="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177800" y="1420815"/>
            <a:ext cx="6985000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0"/>
              </a:spcBef>
              <a:buClr>
                <a:srgbClr val="000000"/>
              </a:buClr>
              <a:buSzTx/>
              <a:tabLst>
                <a:tab pos="2400300" algn="l"/>
              </a:tabLst>
              <a:defRPr/>
            </a:pPr>
            <a:r>
              <a:rPr lang="it-IT" sz="1600">
                <a:solidFill>
                  <a:srgbClr val="000000"/>
                </a:solidFill>
                <a:latin typeface="Arial" charset="0"/>
              </a:rPr>
              <a:t>Subject Title</a:t>
            </a:r>
          </a:p>
        </p:txBody>
      </p:sp>
      <p:sp>
        <p:nvSpPr>
          <p:cNvPr id="228365" name="AcnStamp_ID_228365" hidden="1"/>
          <p:cNvSpPr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6603447" y="1411288"/>
            <a:ext cx="1422954" cy="266740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25400" rIns="0" bIns="2540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it-IT">
                <a:solidFill>
                  <a:srgbClr val="000000"/>
                </a:solidFill>
                <a:latin typeface="Arial" charset="0"/>
              </a:rPr>
              <a:t>MASTER STAMP</a:t>
            </a:r>
          </a:p>
        </p:txBody>
      </p:sp>
      <p:cxnSp>
        <p:nvCxnSpPr>
          <p:cNvPr id="3078" name="AcnStpConnector_ID_228366" hidden="1"/>
          <p:cNvCxnSpPr>
            <a:cxnSpLocks noChangeShapeType="1"/>
            <a:stCxn id="228365" idx="2"/>
            <a:endCxn id="228365" idx="0"/>
          </p:cNvCxnSpPr>
          <p:nvPr>
            <p:custDataLst>
              <p:tags r:id="rId16"/>
            </p:custDataLst>
          </p:nvPr>
        </p:nvCxnSpPr>
        <p:spPr bwMode="gray">
          <a:xfrm>
            <a:off x="6603447" y="1411288"/>
            <a:ext cx="142295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079" name="AcnStpConnector_ID_228367" hidden="1"/>
          <p:cNvCxnSpPr>
            <a:cxnSpLocks noChangeShapeType="1"/>
            <a:stCxn id="228365" idx="4"/>
            <a:endCxn id="228365" idx="6"/>
          </p:cNvCxnSpPr>
          <p:nvPr>
            <p:custDataLst>
              <p:tags r:id="rId17"/>
            </p:custDataLst>
          </p:nvPr>
        </p:nvCxnSpPr>
        <p:spPr bwMode="gray">
          <a:xfrm>
            <a:off x="6603447" y="1678028"/>
            <a:ext cx="142295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080" name="AcnBodyText_ID_228380"/>
          <p:cNvSpPr>
            <a:spLocks noGrp="1" noChangeArrowheads="1"/>
          </p:cNvSpPr>
          <p:nvPr>
            <p:ph type="body" idx="1"/>
            <p:custDataLst>
              <p:tags r:id="rId18"/>
            </p:custDataLst>
          </p:nvPr>
        </p:nvSpPr>
        <p:spPr bwMode="gray">
          <a:xfrm>
            <a:off x="177800" y="2200275"/>
            <a:ext cx="7750175" cy="335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5553076" y="6610351"/>
            <a:ext cx="4352925" cy="230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107253" tIns="36000" rIns="107253" bIns="36000" anchor="ctr"/>
          <a:lstStyle/>
          <a:p>
            <a:pPr algn="r" defTabSz="1073150">
              <a:lnSpc>
                <a:spcPct val="80000"/>
              </a:lnSpc>
              <a:defRPr/>
            </a:pPr>
            <a:r>
              <a:rPr lang="it-IT" sz="800" b="0" dirty="0">
                <a:solidFill>
                  <a:srgbClr val="000000"/>
                </a:solidFill>
                <a:latin typeface="Arial" charset="0"/>
              </a:rPr>
              <a:t>Copyright © </a:t>
            </a:r>
            <a:r>
              <a:rPr lang="it-IT" sz="800" b="0" dirty="0" smtClean="0">
                <a:solidFill>
                  <a:srgbClr val="000000"/>
                </a:solidFill>
                <a:latin typeface="Arial" charset="0"/>
              </a:rPr>
              <a:t>2012 </a:t>
            </a:r>
            <a:r>
              <a:rPr lang="it-IT" sz="800" b="0" dirty="0">
                <a:solidFill>
                  <a:srgbClr val="000000"/>
                </a:solidFill>
                <a:latin typeface="Arial" charset="0"/>
              </a:rPr>
              <a:t>Accenture  </a:t>
            </a:r>
            <a:r>
              <a:rPr lang="it-IT" sz="800" b="0" dirty="0" err="1">
                <a:solidFill>
                  <a:srgbClr val="000000"/>
                </a:solidFill>
                <a:latin typeface="Arial" charset="0"/>
              </a:rPr>
              <a:t>All</a:t>
            </a:r>
            <a:r>
              <a:rPr lang="it-IT" sz="800" b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it-IT" sz="800" b="0" dirty="0" err="1">
                <a:solidFill>
                  <a:srgbClr val="000000"/>
                </a:solidFill>
                <a:latin typeface="Arial" charset="0"/>
              </a:rPr>
              <a:t>Rights</a:t>
            </a:r>
            <a:r>
              <a:rPr lang="it-IT" sz="800" b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it-IT" sz="800" b="0" dirty="0" err="1">
                <a:solidFill>
                  <a:srgbClr val="000000"/>
                </a:solidFill>
                <a:latin typeface="Arial" charset="0"/>
              </a:rPr>
              <a:t>Reserved</a:t>
            </a:r>
            <a:r>
              <a:rPr lang="it-IT" sz="800" b="0" dirty="0" smtClean="0">
                <a:solidFill>
                  <a:srgbClr val="000000"/>
                </a:solidFill>
                <a:latin typeface="Arial" charset="0"/>
              </a:rPr>
              <a:t>. – </a:t>
            </a:r>
            <a:r>
              <a:rPr lang="it-IT" sz="800" b="0" dirty="0" err="1" smtClean="0">
                <a:solidFill>
                  <a:srgbClr val="000000"/>
                </a:solidFill>
                <a:latin typeface="Arial" charset="0"/>
              </a:rPr>
              <a:t>Strettamente</a:t>
            </a:r>
            <a:r>
              <a:rPr lang="it-IT" sz="800" b="0" dirty="0" smtClean="0">
                <a:solidFill>
                  <a:srgbClr val="000000"/>
                </a:solidFill>
                <a:latin typeface="Arial" charset="0"/>
              </a:rPr>
              <a:t> confidenziale </a:t>
            </a:r>
            <a:endParaRPr lang="it-IT" sz="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035426" y="6621465"/>
            <a:ext cx="1835150" cy="219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72000" tIns="0" rIns="72000" bIns="0" anchor="ctr"/>
          <a:lstStyle>
            <a:lvl1pPr algn="r" eaLnBrk="0" hangingPunct="0">
              <a:lnSpc>
                <a:spcPct val="100000"/>
              </a:lnSpc>
              <a:defRPr sz="800">
                <a:solidFill>
                  <a:schemeClr val="tx1"/>
                </a:solidFill>
              </a:defRPr>
            </a:lvl1pPr>
          </a:lstStyle>
          <a:p>
            <a:pPr algn="ctr">
              <a:defRPr/>
            </a:pPr>
            <a:fld id="{F19F8DF6-6B3A-4F8C-A0AE-BAEB83C08D7C}" type="slidenum">
              <a:rPr lang="it-IT" sz="1000" b="0" smtClean="0">
                <a:solidFill>
                  <a:srgbClr val="000000"/>
                </a:solidFill>
                <a:latin typeface="Arial" charset="0"/>
              </a:rPr>
              <a:pPr algn="ctr">
                <a:defRPr/>
              </a:pPr>
              <a:t>‹N›</a:t>
            </a:fld>
            <a:endParaRPr lang="it-IT" sz="1000" b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083" name="Picture 5" descr="Shark_2_6061-22.jpg"/>
          <p:cNvPicPr>
            <a:picLocks noChangeAspect="1"/>
          </p:cNvPicPr>
          <p:nvPr/>
        </p:nvPicPr>
        <p:blipFill>
          <a:blip r:embed="rId20" cstate="screen">
            <a:lum bright="20000"/>
          </a:blip>
          <a:srcRect/>
          <a:stretch>
            <a:fillRect/>
          </a:stretch>
        </p:blipFill>
        <p:spPr bwMode="auto">
          <a:xfrm>
            <a:off x="8189913" y="2"/>
            <a:ext cx="1716087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16" r:id="rId2"/>
    <p:sldLayoutId id="2147483717" r:id="rId3"/>
    <p:sldLayoutId id="2147483718" r:id="rId4"/>
    <p:sldLayoutId id="2147483719" r:id="rId5"/>
    <p:sldLayoutId id="2147483735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38" r:id="rId12"/>
  </p:sldLayoutIdLst>
  <p:transition/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tabLst>
          <a:tab pos="2400300" algn="l"/>
        </a:tabLs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§"/>
        <a:tabLst>
          <a:tab pos="2400300" algn="l"/>
        </a:tabLst>
        <a:defRPr sz="1400">
          <a:solidFill>
            <a:schemeClr val="tx1"/>
          </a:solidFill>
          <a:latin typeface="+mn-lt"/>
        </a:defRPr>
      </a:lvl2pPr>
      <a:lvl3pPr marL="342900" indent="-1635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pitchFamily="34" charset="0"/>
        <a:buChar char="–"/>
        <a:tabLst>
          <a:tab pos="2400300" algn="l"/>
        </a:tabLst>
        <a:defRPr sz="1400">
          <a:solidFill>
            <a:schemeClr val="tx1"/>
          </a:solidFill>
          <a:latin typeface="+mn-lt"/>
        </a:defRPr>
      </a:lvl3pPr>
      <a:lvl4pPr marL="533400" indent="-1889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buChar char="•"/>
        <a:tabLst>
          <a:tab pos="2400300" algn="l"/>
        </a:tabLst>
        <a:defRPr sz="1400">
          <a:solidFill>
            <a:schemeClr val="tx1"/>
          </a:solidFill>
          <a:latin typeface="+mn-lt"/>
        </a:defRPr>
      </a:lvl4pPr>
      <a:lvl5pPr marL="711200" indent="-1762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buChar char="-"/>
        <a:tabLst>
          <a:tab pos="2400300" algn="l"/>
        </a:tabLst>
        <a:defRPr sz="1400">
          <a:solidFill>
            <a:schemeClr val="tx1"/>
          </a:solidFill>
          <a:latin typeface="+mn-lt"/>
        </a:defRPr>
      </a:lvl5pPr>
      <a:lvl6pPr marL="1168400" indent="-1762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-"/>
        <a:tabLst>
          <a:tab pos="2400300" algn="l"/>
        </a:tabLst>
        <a:defRPr sz="1400">
          <a:solidFill>
            <a:schemeClr val="tx1"/>
          </a:solidFill>
          <a:latin typeface="+mn-lt"/>
        </a:defRPr>
      </a:lvl6pPr>
      <a:lvl7pPr marL="1625600" indent="-1762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-"/>
        <a:tabLst>
          <a:tab pos="2400300" algn="l"/>
        </a:tabLst>
        <a:defRPr sz="1400">
          <a:solidFill>
            <a:schemeClr val="tx1"/>
          </a:solidFill>
          <a:latin typeface="+mn-lt"/>
        </a:defRPr>
      </a:lvl7pPr>
      <a:lvl8pPr marL="2082800" indent="-1762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-"/>
        <a:tabLst>
          <a:tab pos="2400300" algn="l"/>
        </a:tabLst>
        <a:defRPr sz="1400">
          <a:solidFill>
            <a:schemeClr val="tx1"/>
          </a:solidFill>
          <a:latin typeface="+mn-lt"/>
        </a:defRPr>
      </a:lvl8pPr>
      <a:lvl9pPr marL="2540000" indent="-1762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-"/>
        <a:tabLst>
          <a:tab pos="2400300" algn="l"/>
        </a:tabLst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72" name="AC Banner"/>
          <p:cNvSpPr>
            <a:spLocks noChangeArrowheads="1"/>
          </p:cNvSpPr>
          <p:nvPr/>
        </p:nvSpPr>
        <p:spPr bwMode="gray">
          <a:xfrm>
            <a:off x="-4762" y="2"/>
            <a:ext cx="9910763" cy="1230313"/>
          </a:xfrm>
          <a:prstGeom prst="rect">
            <a:avLst/>
          </a:prstGeom>
          <a:solidFill>
            <a:srgbClr val="6688BB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it-IT" sz="11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77800" y="211138"/>
            <a:ext cx="77501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it-IT" smtClean="0"/>
              <a:t>Click to edit Master title style</a:t>
            </a:r>
          </a:p>
        </p:txBody>
      </p:sp>
      <p:sp>
        <p:nvSpPr>
          <p:cNvPr id="228362" name="AcnSubjectTitle_ID_4325388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177800" y="1420815"/>
            <a:ext cx="6985000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0"/>
              </a:spcBef>
              <a:buClr>
                <a:srgbClr val="000000"/>
              </a:buClr>
              <a:buSzTx/>
              <a:tabLst>
                <a:tab pos="2400300" algn="l"/>
              </a:tabLst>
              <a:defRPr/>
            </a:pPr>
            <a:r>
              <a:rPr lang="it-IT" sz="1600">
                <a:solidFill>
                  <a:srgbClr val="000000"/>
                </a:solidFill>
                <a:latin typeface="Arial" charset="0"/>
              </a:rPr>
              <a:t>Subject Title</a:t>
            </a:r>
          </a:p>
        </p:txBody>
      </p:sp>
      <p:sp>
        <p:nvSpPr>
          <p:cNvPr id="228365" name="AcnStamp_ID_228365" hidden="1"/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6603447" y="1411288"/>
            <a:ext cx="1422954" cy="266740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25400" rIns="0" bIns="2540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it-IT">
                <a:solidFill>
                  <a:srgbClr val="000000"/>
                </a:solidFill>
                <a:latin typeface="Arial" charset="0"/>
              </a:rPr>
              <a:t>MASTER STAMP</a:t>
            </a:r>
          </a:p>
        </p:txBody>
      </p:sp>
      <p:cxnSp>
        <p:nvCxnSpPr>
          <p:cNvPr id="4102" name="AcnStpConnector_ID_228366" hidden="1"/>
          <p:cNvCxnSpPr>
            <a:cxnSpLocks noChangeShapeType="1"/>
            <a:stCxn id="228365" idx="2"/>
            <a:endCxn id="228365" idx="0"/>
          </p:cNvCxnSpPr>
          <p:nvPr>
            <p:custDataLst>
              <p:tags r:id="rId15"/>
            </p:custDataLst>
          </p:nvPr>
        </p:nvCxnSpPr>
        <p:spPr bwMode="gray">
          <a:xfrm>
            <a:off x="6603447" y="1411288"/>
            <a:ext cx="142295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103" name="AcnStpConnector_ID_228367" hidden="1"/>
          <p:cNvCxnSpPr>
            <a:cxnSpLocks noChangeShapeType="1"/>
            <a:stCxn id="228365" idx="4"/>
            <a:endCxn id="228365" idx="6"/>
          </p:cNvCxnSpPr>
          <p:nvPr>
            <p:custDataLst>
              <p:tags r:id="rId16"/>
            </p:custDataLst>
          </p:nvPr>
        </p:nvCxnSpPr>
        <p:spPr bwMode="gray">
          <a:xfrm>
            <a:off x="6603447" y="1678028"/>
            <a:ext cx="142295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4104" name="AcnBodyText_ID_228380"/>
          <p:cNvSpPr>
            <a:spLocks noGrp="1" noChangeArrowheads="1"/>
          </p:cNvSpPr>
          <p:nvPr>
            <p:ph type="body" idx="1"/>
            <p:custDataLst>
              <p:tags r:id="rId17"/>
            </p:custDataLst>
          </p:nvPr>
        </p:nvSpPr>
        <p:spPr bwMode="gray">
          <a:xfrm>
            <a:off x="177800" y="2200275"/>
            <a:ext cx="7750175" cy="335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7094538" y="6621465"/>
            <a:ext cx="2811462" cy="219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107253" tIns="36000" rIns="107253" bIns="36000" anchor="ctr"/>
          <a:lstStyle/>
          <a:p>
            <a:pPr algn="r" defTabSz="1073150">
              <a:lnSpc>
                <a:spcPct val="80000"/>
              </a:lnSpc>
              <a:defRPr/>
            </a:pPr>
            <a:r>
              <a:rPr lang="it-IT" sz="800" b="0" dirty="0">
                <a:solidFill>
                  <a:srgbClr val="000000"/>
                </a:solidFill>
                <a:latin typeface="Arial" charset="0"/>
              </a:rPr>
              <a:t>Copyright © </a:t>
            </a:r>
            <a:r>
              <a:rPr lang="it-IT" sz="800" b="0" dirty="0" smtClean="0">
                <a:solidFill>
                  <a:srgbClr val="000000"/>
                </a:solidFill>
                <a:latin typeface="Arial" charset="0"/>
              </a:rPr>
              <a:t>2012 </a:t>
            </a:r>
            <a:r>
              <a:rPr lang="it-IT" sz="800" b="0" dirty="0">
                <a:solidFill>
                  <a:srgbClr val="000000"/>
                </a:solidFill>
                <a:latin typeface="Arial" charset="0"/>
              </a:rPr>
              <a:t>Accenture  </a:t>
            </a:r>
            <a:r>
              <a:rPr lang="it-IT" sz="800" b="0" dirty="0" err="1">
                <a:solidFill>
                  <a:srgbClr val="000000"/>
                </a:solidFill>
                <a:latin typeface="Arial" charset="0"/>
              </a:rPr>
              <a:t>All</a:t>
            </a:r>
            <a:r>
              <a:rPr lang="it-IT" sz="800" b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it-IT" sz="800" b="0" dirty="0" err="1">
                <a:solidFill>
                  <a:srgbClr val="000000"/>
                </a:solidFill>
                <a:latin typeface="Arial" charset="0"/>
              </a:rPr>
              <a:t>Rights</a:t>
            </a:r>
            <a:r>
              <a:rPr lang="it-IT" sz="800" b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it-IT" sz="800" b="0" dirty="0" err="1">
                <a:solidFill>
                  <a:srgbClr val="000000"/>
                </a:solidFill>
                <a:latin typeface="Arial" charset="0"/>
              </a:rPr>
              <a:t>Reserved</a:t>
            </a:r>
            <a:r>
              <a:rPr lang="it-IT" sz="800" b="0" dirty="0">
                <a:solidFill>
                  <a:srgbClr val="000000"/>
                </a:solidFill>
                <a:latin typeface="Arial" charset="0"/>
              </a:rPr>
              <a:t>. </a:t>
            </a:r>
          </a:p>
        </p:txBody>
      </p:sp>
      <p:sp>
        <p:nvSpPr>
          <p:cNvPr id="19" name="Rectangle 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035426" y="6621465"/>
            <a:ext cx="1835150" cy="219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72000" tIns="0" rIns="72000" bIns="0" anchor="ctr"/>
          <a:lstStyle>
            <a:lvl1pPr algn="r" eaLnBrk="0" hangingPunct="0">
              <a:lnSpc>
                <a:spcPct val="100000"/>
              </a:lnSpc>
              <a:defRPr sz="800">
                <a:solidFill>
                  <a:schemeClr val="tx1"/>
                </a:solidFill>
              </a:defRPr>
            </a:lvl1pPr>
          </a:lstStyle>
          <a:p>
            <a:pPr algn="ctr">
              <a:defRPr/>
            </a:pPr>
            <a:fld id="{0B660778-BE38-4B96-8EE9-73CEF4B58B6E}" type="slidenum">
              <a:rPr lang="it-IT" sz="1000" b="0" smtClean="0">
                <a:solidFill>
                  <a:srgbClr val="000000"/>
                </a:solidFill>
                <a:latin typeface="Arial" charset="0"/>
              </a:rPr>
              <a:pPr algn="ctr">
                <a:defRPr/>
              </a:pPr>
              <a:t>‹N›</a:t>
            </a:fld>
            <a:endParaRPr lang="it-IT" sz="1000" b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4107" name="Picture 5" descr="Shark_2_6061-22.jpg"/>
          <p:cNvPicPr>
            <a:picLocks noChangeAspect="1"/>
          </p:cNvPicPr>
          <p:nvPr/>
        </p:nvPicPr>
        <p:blipFill>
          <a:blip r:embed="rId19" cstate="screen">
            <a:lum bright="20000"/>
          </a:blip>
          <a:srcRect/>
          <a:stretch>
            <a:fillRect/>
          </a:stretch>
        </p:blipFill>
        <p:spPr bwMode="auto">
          <a:xfrm>
            <a:off x="8189913" y="2"/>
            <a:ext cx="1716087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 bwMode="auto">
          <a:xfrm>
            <a:off x="8189913" y="2"/>
            <a:ext cx="1716087" cy="1825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72000" rIns="36000" bIns="72000" anchor="ctr"/>
          <a:lstStyle/>
          <a:p>
            <a:pPr>
              <a:defRPr/>
            </a:pPr>
            <a:r>
              <a:rPr lang="it-IT" sz="900">
                <a:solidFill>
                  <a:srgbClr val="000000"/>
                </a:solidFill>
              </a:rPr>
              <a:t>Draft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5" r:id="rId2"/>
    <p:sldLayoutId id="2147483726" r:id="rId3"/>
    <p:sldLayoutId id="2147483727" r:id="rId4"/>
    <p:sldLayoutId id="2147483728" r:id="rId5"/>
    <p:sldLayoutId id="2147483737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/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tabLst>
          <a:tab pos="2400300" algn="l"/>
        </a:tabLs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§"/>
        <a:tabLst>
          <a:tab pos="2400300" algn="l"/>
        </a:tabLst>
        <a:defRPr sz="1400">
          <a:solidFill>
            <a:schemeClr val="tx1"/>
          </a:solidFill>
          <a:latin typeface="+mn-lt"/>
        </a:defRPr>
      </a:lvl2pPr>
      <a:lvl3pPr marL="342900" indent="-1635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pitchFamily="34" charset="0"/>
        <a:buChar char="–"/>
        <a:tabLst>
          <a:tab pos="2400300" algn="l"/>
        </a:tabLst>
        <a:defRPr sz="1400">
          <a:solidFill>
            <a:schemeClr val="tx1"/>
          </a:solidFill>
          <a:latin typeface="+mn-lt"/>
        </a:defRPr>
      </a:lvl3pPr>
      <a:lvl4pPr marL="533400" indent="-1889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buChar char="•"/>
        <a:tabLst>
          <a:tab pos="2400300" algn="l"/>
        </a:tabLst>
        <a:defRPr sz="1400">
          <a:solidFill>
            <a:schemeClr val="tx1"/>
          </a:solidFill>
          <a:latin typeface="+mn-lt"/>
        </a:defRPr>
      </a:lvl4pPr>
      <a:lvl5pPr marL="711200" indent="-1762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buChar char="-"/>
        <a:tabLst>
          <a:tab pos="2400300" algn="l"/>
        </a:tabLst>
        <a:defRPr sz="1400">
          <a:solidFill>
            <a:schemeClr val="tx1"/>
          </a:solidFill>
          <a:latin typeface="+mn-lt"/>
        </a:defRPr>
      </a:lvl5pPr>
      <a:lvl6pPr marL="1168400" indent="-1762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-"/>
        <a:tabLst>
          <a:tab pos="2400300" algn="l"/>
        </a:tabLst>
        <a:defRPr sz="1400">
          <a:solidFill>
            <a:schemeClr val="tx1"/>
          </a:solidFill>
          <a:latin typeface="+mn-lt"/>
        </a:defRPr>
      </a:lvl6pPr>
      <a:lvl7pPr marL="1625600" indent="-1762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-"/>
        <a:tabLst>
          <a:tab pos="2400300" algn="l"/>
        </a:tabLst>
        <a:defRPr sz="1400">
          <a:solidFill>
            <a:schemeClr val="tx1"/>
          </a:solidFill>
          <a:latin typeface="+mn-lt"/>
        </a:defRPr>
      </a:lvl7pPr>
      <a:lvl8pPr marL="2082800" indent="-1762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-"/>
        <a:tabLst>
          <a:tab pos="2400300" algn="l"/>
        </a:tabLst>
        <a:defRPr sz="1400">
          <a:solidFill>
            <a:schemeClr val="tx1"/>
          </a:solidFill>
          <a:latin typeface="+mn-lt"/>
        </a:defRPr>
      </a:lvl8pPr>
      <a:lvl9pPr marL="2540000" indent="-1762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-"/>
        <a:tabLst>
          <a:tab pos="2400300" algn="l"/>
        </a:tabLst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4"/>
          <p:cNvSpPr>
            <a:spLocks noChangeArrowheads="1"/>
          </p:cNvSpPr>
          <p:nvPr/>
        </p:nvSpPr>
        <p:spPr bwMode="auto">
          <a:xfrm>
            <a:off x="4591050" y="3090866"/>
            <a:ext cx="9906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it-IT" sz="1400" b="1">
              <a:solidFill>
                <a:prstClr val="black"/>
              </a:solidFill>
            </a:endParaRPr>
          </a:p>
        </p:txBody>
      </p:sp>
      <p:sp>
        <p:nvSpPr>
          <p:cNvPr id="1027" name="Line 31"/>
          <p:cNvSpPr>
            <a:spLocks noChangeShapeType="1"/>
          </p:cNvSpPr>
          <p:nvPr userDrawn="1"/>
        </p:nvSpPr>
        <p:spPr bwMode="auto">
          <a:xfrm>
            <a:off x="240060" y="841830"/>
            <a:ext cx="9360000" cy="0"/>
          </a:xfrm>
          <a:prstGeom prst="line">
            <a:avLst/>
          </a:prstGeom>
          <a:noFill/>
          <a:ln w="25400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it-IT" sz="1400" b="1">
              <a:solidFill>
                <a:prstClr val="black"/>
              </a:solidFill>
            </a:endParaRPr>
          </a:p>
        </p:txBody>
      </p:sp>
      <p:sp>
        <p:nvSpPr>
          <p:cNvPr id="11" name="Line 33"/>
          <p:cNvSpPr>
            <a:spLocks noChangeShapeType="1"/>
          </p:cNvSpPr>
          <p:nvPr userDrawn="1"/>
        </p:nvSpPr>
        <p:spPr bwMode="auto">
          <a:xfrm>
            <a:off x="273000" y="6496336"/>
            <a:ext cx="9360000" cy="0"/>
          </a:xfrm>
          <a:prstGeom prst="line">
            <a:avLst/>
          </a:prstGeom>
          <a:noFill/>
          <a:ln w="25400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it-IT" sz="1400" b="1">
              <a:solidFill>
                <a:prstClr val="black"/>
              </a:solidFill>
            </a:endParaRPr>
          </a:p>
        </p:txBody>
      </p:sp>
      <p:pic>
        <p:nvPicPr>
          <p:cNvPr id="17" name="Picture 38" descr="034-color x word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404" y="304176"/>
            <a:ext cx="2173597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07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100000"/>
        </a:lnSpc>
        <a:spcBef>
          <a:spcPct val="0"/>
        </a:spcBef>
        <a:spcAft>
          <a:spcPts val="600"/>
        </a:spcAft>
        <a:buClr>
          <a:srgbClr val="FF0000"/>
        </a:buClr>
        <a:buSzPct val="77000"/>
        <a:buFont typeface="Monotype Sorts" pitchFamily="2" charset="2"/>
        <a:buChar char="q"/>
        <a:defRPr i="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4950" algn="l" rtl="0" eaLnBrk="0" fontAlgn="base" hangingPunct="0">
        <a:lnSpc>
          <a:spcPct val="100000"/>
        </a:lnSpc>
        <a:spcBef>
          <a:spcPct val="0"/>
        </a:spcBef>
        <a:spcAft>
          <a:spcPts val="600"/>
        </a:spcAft>
        <a:buClr>
          <a:srgbClr val="FF0000"/>
        </a:buClr>
        <a:buSzPct val="77000"/>
        <a:buFont typeface="Wingdings" pitchFamily="2" charset="2"/>
        <a:buChar char="v"/>
        <a:defRPr sz="1600" i="0">
          <a:solidFill>
            <a:schemeClr val="tx1"/>
          </a:solidFill>
          <a:latin typeface="+mn-lt"/>
        </a:defRPr>
      </a:lvl2pPr>
      <a:lvl3pPr marL="1054100" indent="-139700" algn="l" rtl="0" eaLnBrk="0" fontAlgn="base" hangingPunct="0">
        <a:lnSpc>
          <a:spcPct val="100000"/>
        </a:lnSpc>
        <a:spcBef>
          <a:spcPct val="0"/>
        </a:spcBef>
        <a:spcAft>
          <a:spcPts val="600"/>
        </a:spcAft>
        <a:buClr>
          <a:srgbClr val="FF0000"/>
        </a:buClr>
        <a:buSzPct val="59000"/>
        <a:buFont typeface="Courier New" pitchFamily="49" charset="0"/>
        <a:buChar char="o"/>
        <a:defRPr sz="1400" i="0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100000"/>
        </a:lnSpc>
        <a:spcBef>
          <a:spcPct val="0"/>
        </a:spcBef>
        <a:spcAft>
          <a:spcPts val="600"/>
        </a:spcAft>
        <a:buClr>
          <a:srgbClr val="FF0000"/>
        </a:buClr>
        <a:buFont typeface="Wingdings" pitchFamily="2" charset="2"/>
        <a:buChar char="§"/>
        <a:defRPr sz="1200" i="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4000"/>
        </a:lnSpc>
        <a:spcBef>
          <a:spcPct val="0"/>
        </a:spcBef>
        <a:spcAft>
          <a:spcPct val="30000"/>
        </a:spcAft>
        <a:buClr>
          <a:srgbClr val="FF0000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4000"/>
        </a:lnSpc>
        <a:spcBef>
          <a:spcPct val="0"/>
        </a:spcBef>
        <a:spcAft>
          <a:spcPct val="30000"/>
        </a:spcAft>
        <a:buClr>
          <a:srgbClr val="FF0000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4000"/>
        </a:lnSpc>
        <a:spcBef>
          <a:spcPct val="0"/>
        </a:spcBef>
        <a:spcAft>
          <a:spcPct val="30000"/>
        </a:spcAft>
        <a:buClr>
          <a:srgbClr val="FF0000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4000"/>
        </a:lnSpc>
        <a:spcBef>
          <a:spcPct val="0"/>
        </a:spcBef>
        <a:spcAft>
          <a:spcPct val="30000"/>
        </a:spcAft>
        <a:buClr>
          <a:srgbClr val="FF0000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4000"/>
        </a:lnSpc>
        <a:spcBef>
          <a:spcPct val="0"/>
        </a:spcBef>
        <a:spcAft>
          <a:spcPct val="30000"/>
        </a:spcAft>
        <a:buClr>
          <a:srgbClr val="FF0000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hyperlink" Target="http://www.google.it/url?sa=i&amp;rct=j&amp;q=&amp;esrc=s&amp;source=images&amp;cd=&amp;cad=rja&amp;docid=89b-vRL3dmNo_M&amp;tbnid=CW55k2RpEOQFcM:&amp;ved=0CAUQjRw&amp;url=http://www.geo-nexus.com/partners-alliances.html&amp;ei=X3PdUuSjBIrdtAb3h4CABA&amp;bvm=bv.59568121,d.bGQ&amp;psig=AFQjCNHjw7SG3lFOR0F3JfjE125b5oUbMg&amp;ust=1390331079558156" TargetMode="External"/><Relationship Id="rId12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2.png"/><Relationship Id="rId11" Type="http://schemas.microsoft.com/office/2007/relationships/hdphoto" Target="../media/hdphoto2.wdp"/><Relationship Id="rId5" Type="http://schemas.openxmlformats.org/officeDocument/2006/relationships/image" Target="../media/image11.jpe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4115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2450154" y="2856342"/>
            <a:ext cx="5005711" cy="791737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ISP-Direzione Sistemi </a:t>
            </a: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Informativi</a:t>
            </a:r>
            <a:b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it-IT" sz="1800" i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9487529" y="5970085"/>
            <a:ext cx="145471" cy="360850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696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26" y="5184668"/>
            <a:ext cx="565060" cy="4232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197" y="3598089"/>
            <a:ext cx="714966" cy="76531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 bwMode="auto">
          <a:xfrm>
            <a:off x="3398267" y="3683047"/>
            <a:ext cx="1008000" cy="513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it-IT" b="0" dirty="0">
                <a:solidFill>
                  <a:schemeClr val="tx1"/>
                </a:solidFill>
              </a:rPr>
              <a:t>vRO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1669403" y="2214138"/>
            <a:ext cx="7926773" cy="725634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it-IT" sz="1800" b="0" dirty="0" smtClean="0">
                <a:solidFill>
                  <a:schemeClr val="tx1"/>
                </a:solidFill>
              </a:rPr>
              <a:t>HP OO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6656413" y="3683047"/>
            <a:ext cx="1008000" cy="513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it-IT" b="0" dirty="0">
                <a:solidFill>
                  <a:schemeClr val="tx1"/>
                </a:solidFill>
              </a:rPr>
              <a:t>GSS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472" y="5217070"/>
            <a:ext cx="859904" cy="3700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407" y="5184668"/>
            <a:ext cx="565060" cy="423250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 bwMode="auto">
          <a:xfrm>
            <a:off x="1878828" y="5130463"/>
            <a:ext cx="1008000" cy="513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it-IT" b="0" dirty="0">
                <a:solidFill>
                  <a:schemeClr val="tx1"/>
                </a:solidFill>
              </a:rPr>
              <a:t>Satellite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70" y="3737971"/>
            <a:ext cx="606337" cy="485553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 bwMode="auto">
          <a:xfrm>
            <a:off x="231824" y="3230656"/>
            <a:ext cx="95400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231824" y="1982985"/>
            <a:ext cx="95400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6457" y="257587"/>
            <a:ext cx="6240000" cy="453183"/>
          </a:xfrm>
        </p:spPr>
        <p:txBody>
          <a:bodyPr/>
          <a:lstStyle/>
          <a:p>
            <a:r>
              <a:rPr lang="en-US" dirty="0" err="1" smtClean="0">
                <a:latin typeface="+mn-lt"/>
              </a:rPr>
              <a:t>Servizio</a:t>
            </a:r>
            <a:r>
              <a:rPr lang="en-US" dirty="0" smtClean="0">
                <a:latin typeface="+mn-lt"/>
              </a:rPr>
              <a:t> – </a:t>
            </a:r>
            <a:r>
              <a:rPr lang="en-US" dirty="0" err="1" smtClean="0">
                <a:latin typeface="+mn-lt"/>
              </a:rPr>
              <a:t>Crea</a:t>
            </a:r>
            <a:r>
              <a:rPr lang="en-US" dirty="0" smtClean="0">
                <a:latin typeface="+mn-lt"/>
              </a:rPr>
              <a:t> PaaS Java</a:t>
            </a:r>
            <a:endParaRPr lang="en-US" dirty="0">
              <a:latin typeface="+mn-l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380908" y="5130463"/>
            <a:ext cx="1008000" cy="513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it-IT" b="0" dirty="0">
                <a:solidFill>
                  <a:schemeClr val="tx1"/>
                </a:solidFill>
              </a:rPr>
              <a:t>Ansible os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4928813" y="5136267"/>
            <a:ext cx="1008000" cy="513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it-IT" b="0" dirty="0">
                <a:solidFill>
                  <a:schemeClr val="tx1"/>
                </a:solidFill>
              </a:rPr>
              <a:t>C4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270228" y="2029578"/>
            <a:ext cx="1184070" cy="1136489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>
            <a:noFill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SzTx/>
              <a:buFontTx/>
              <a:buNone/>
            </a:pPr>
            <a:r>
              <a:rPr lang="it-IT" sz="1200" kern="0" dirty="0">
                <a:solidFill>
                  <a:prstClr val="white"/>
                </a:solidFill>
                <a:latin typeface="+mn-lt"/>
                <a:cs typeface="Calibri" pitchFamily="34" charset="0"/>
              </a:rPr>
              <a:t>Service orchestration layer</a:t>
            </a:r>
          </a:p>
        </p:txBody>
      </p:sp>
      <p:cxnSp>
        <p:nvCxnSpPr>
          <p:cNvPr id="25" name="Straight Arrow Connector 24"/>
          <p:cNvCxnSpPr>
            <a:stCxn id="65" idx="0"/>
            <a:endCxn id="38" idx="2"/>
          </p:cNvCxnSpPr>
          <p:nvPr/>
        </p:nvCxnSpPr>
        <p:spPr bwMode="auto">
          <a:xfrm flipV="1">
            <a:off x="5632790" y="1718889"/>
            <a:ext cx="0" cy="49524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5" name="Picture 2" descr="C:\Users\stefano.lacentra\AppData\Local\Microsoft\Windows\Temporary Internet Files\Content.Outlook\XU6HUADM\flo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682" y="3724806"/>
            <a:ext cx="450524" cy="41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ound Same Side Corner Rectangle 92"/>
          <p:cNvSpPr/>
          <p:nvPr/>
        </p:nvSpPr>
        <p:spPr bwMode="auto">
          <a:xfrm>
            <a:off x="251713" y="1026701"/>
            <a:ext cx="1200911" cy="909691"/>
          </a:xfrm>
          <a:prstGeom prst="round2SameRect">
            <a:avLst>
              <a:gd name="adj1" fmla="val 41369"/>
              <a:gd name="adj2" fmla="val 0"/>
            </a:avLst>
          </a:prstGeom>
          <a:solidFill>
            <a:srgbClr val="1F497D">
              <a:lumMod val="40000"/>
              <a:lumOff val="60000"/>
            </a:srgbClr>
          </a:solidFill>
          <a:ln>
            <a:noFill/>
          </a:ln>
          <a:effectLst/>
          <a:ex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cs typeface="Calibri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027340" y="3683047"/>
            <a:ext cx="1008000" cy="513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it-IT" b="0" dirty="0" smtClean="0">
                <a:solidFill>
                  <a:schemeClr val="tx1"/>
                </a:solidFill>
              </a:rPr>
              <a:t>CMDB Maximo</a:t>
            </a:r>
            <a:endParaRPr lang="it-IT" b="0" dirty="0">
              <a:solidFill>
                <a:schemeClr val="tx1"/>
              </a:solidFill>
            </a:endParaRPr>
          </a:p>
        </p:txBody>
      </p:sp>
      <p:pic>
        <p:nvPicPr>
          <p:cNvPr id="78" name="Picture 2" descr="http://www.geo-nexus.com/assets/Graphics/IBM-Maximo-Logo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532" y="3801844"/>
            <a:ext cx="489789" cy="32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5888379" y="179874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0" dirty="0" smtClean="0">
                <a:latin typeface="+mn-lt"/>
              </a:rPr>
              <a:t>Web Service</a:t>
            </a:r>
            <a:endParaRPr lang="it-IT" sz="900" b="0" dirty="0">
              <a:latin typeface="+mn-lt"/>
            </a:endParaRPr>
          </a:p>
        </p:txBody>
      </p:sp>
      <p:cxnSp>
        <p:nvCxnSpPr>
          <p:cNvPr id="30" name="Straight Arrow Connector 29"/>
          <p:cNvCxnSpPr>
            <a:stCxn id="31" idx="2"/>
            <a:endCxn id="66" idx="0"/>
          </p:cNvCxnSpPr>
          <p:nvPr/>
        </p:nvCxnSpPr>
        <p:spPr bwMode="auto">
          <a:xfrm flipH="1">
            <a:off x="3884908" y="4197019"/>
            <a:ext cx="17359" cy="93344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endCxn id="68" idx="0"/>
          </p:cNvCxnSpPr>
          <p:nvPr/>
        </p:nvCxnSpPr>
        <p:spPr bwMode="auto">
          <a:xfrm>
            <a:off x="4120977" y="4213657"/>
            <a:ext cx="1311836" cy="9226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TextBox 89"/>
          <p:cNvSpPr txBox="1"/>
          <p:nvPr/>
        </p:nvSpPr>
        <p:spPr>
          <a:xfrm>
            <a:off x="2215180" y="3269913"/>
            <a:ext cx="992579" cy="32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900" b="0" dirty="0" smtClean="0">
                <a:latin typeface="+mn-lt"/>
              </a:rPr>
              <a:t>Invoca/controlla</a:t>
            </a:r>
            <a:endParaRPr lang="it-IT" sz="900" b="0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72405" y="3261778"/>
            <a:ext cx="992579" cy="32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900" b="0" dirty="0" smtClean="0">
                <a:latin typeface="+mn-lt"/>
              </a:rPr>
              <a:t>Invoca/controlla</a:t>
            </a:r>
            <a:endParaRPr lang="it-IT" sz="900" b="0" dirty="0">
              <a:latin typeface="+mn-lt"/>
            </a:endParaRPr>
          </a:p>
        </p:txBody>
      </p:sp>
      <p:sp>
        <p:nvSpPr>
          <p:cNvPr id="38" name="Pentagon 37"/>
          <p:cNvSpPr/>
          <p:nvPr/>
        </p:nvSpPr>
        <p:spPr bwMode="auto">
          <a:xfrm>
            <a:off x="1669403" y="1093562"/>
            <a:ext cx="7926774" cy="625327"/>
          </a:xfrm>
          <a:prstGeom prst="homePlate">
            <a:avLst>
              <a:gd name="adj" fmla="val 0"/>
            </a:avLst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it-IT" sz="1600" b="0" dirty="0" smtClean="0">
                <a:solidFill>
                  <a:schemeClr val="tx1"/>
                </a:solidFill>
              </a:rPr>
              <a:t>HP CSA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70228" y="1233595"/>
            <a:ext cx="1204205" cy="297664"/>
          </a:xfrm>
          <a:prstGeom prst="rect">
            <a:avLst/>
          </a:prstGeom>
          <a:noFill/>
          <a:ln w="19050">
            <a:noFill/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SzTx/>
            </a:pPr>
            <a:r>
              <a:rPr lang="it-IT" sz="1200" kern="0" dirty="0" smtClean="0">
                <a:solidFill>
                  <a:prstClr val="white"/>
                </a:solidFill>
                <a:latin typeface="+mn-lt"/>
                <a:cs typeface="Calibri" pitchFamily="34" charset="0"/>
              </a:rPr>
              <a:t>Self-service </a:t>
            </a:r>
            <a:endParaRPr lang="it-IT" sz="1200" kern="0" dirty="0">
              <a:solidFill>
                <a:prstClr val="white"/>
              </a:solidFill>
              <a:latin typeface="+mn-lt"/>
              <a:cs typeface="Calibri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SzTx/>
            </a:pPr>
            <a:r>
              <a:rPr lang="it-IT" sz="1200" kern="0" dirty="0" err="1">
                <a:solidFill>
                  <a:prstClr val="white"/>
                </a:solidFill>
                <a:latin typeface="+mn-lt"/>
                <a:cs typeface="Calibri" pitchFamily="34" charset="0"/>
              </a:rPr>
              <a:t>layer</a:t>
            </a:r>
            <a:endParaRPr lang="it-IT" sz="1200" kern="0" dirty="0">
              <a:solidFill>
                <a:prstClr val="white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1714" y="3304023"/>
            <a:ext cx="1200910" cy="2774483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>
            <a:noFill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SzTx/>
              <a:buFontTx/>
              <a:buNone/>
            </a:pPr>
            <a:r>
              <a:rPr lang="it-IT" sz="1200" kern="0" dirty="0">
                <a:solidFill>
                  <a:prstClr val="white"/>
                </a:solidFill>
                <a:latin typeface="+mn-lt"/>
                <a:cs typeface="Calibri" pitchFamily="34" charset="0"/>
              </a:rPr>
              <a:t>Service Provider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SzTx/>
              <a:buFontTx/>
              <a:buNone/>
            </a:pPr>
            <a:r>
              <a:rPr lang="it-IT" sz="1200" kern="0" dirty="0">
                <a:solidFill>
                  <a:prstClr val="white"/>
                </a:solidFill>
                <a:latin typeface="+mn-lt"/>
                <a:cs typeface="Calibri" pitchFamily="34" charset="0"/>
              </a:rPr>
              <a:t>layer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88367" y="4576071"/>
            <a:ext cx="421911" cy="32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0" dirty="0" smtClean="0">
                <a:latin typeface="+mn-lt"/>
              </a:rPr>
              <a:t>SSH</a:t>
            </a:r>
            <a:endParaRPr lang="it-IT" sz="900" b="0" dirty="0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63482" y="4575338"/>
            <a:ext cx="838691" cy="32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0" dirty="0" smtClean="0">
                <a:latin typeface="+mn-lt"/>
              </a:rPr>
              <a:t>Web Service</a:t>
            </a:r>
            <a:endParaRPr lang="it-IT" sz="900" b="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769194" y="3683047"/>
            <a:ext cx="1008000" cy="513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it-IT" b="0" dirty="0">
                <a:solidFill>
                  <a:schemeClr val="tx1"/>
                </a:solidFill>
              </a:rPr>
              <a:t>DNS</a:t>
            </a:r>
          </a:p>
        </p:txBody>
      </p:sp>
      <p:cxnSp>
        <p:nvCxnSpPr>
          <p:cNvPr id="60" name="Straight Arrow Connector 59"/>
          <p:cNvCxnSpPr>
            <a:endCxn id="58" idx="0"/>
          </p:cNvCxnSpPr>
          <p:nvPr/>
        </p:nvCxnSpPr>
        <p:spPr bwMode="auto">
          <a:xfrm flipH="1">
            <a:off x="2273194" y="2959640"/>
            <a:ext cx="14698" cy="7234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endCxn id="47" idx="0"/>
          </p:cNvCxnSpPr>
          <p:nvPr/>
        </p:nvCxnSpPr>
        <p:spPr bwMode="auto">
          <a:xfrm flipH="1">
            <a:off x="2382828" y="4213657"/>
            <a:ext cx="1198244" cy="9168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7103349" y="3265347"/>
            <a:ext cx="992579" cy="32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900" b="0" dirty="0" smtClean="0">
                <a:latin typeface="+mn-lt"/>
              </a:rPr>
              <a:t>Invoca/controlla</a:t>
            </a:r>
            <a:endParaRPr lang="it-IT" sz="900" b="0" dirty="0">
              <a:latin typeface="+mn-lt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>
            <a:off x="8789487" y="2971715"/>
            <a:ext cx="0" cy="71117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8734293" y="3261999"/>
            <a:ext cx="992579" cy="32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900" b="0" dirty="0" smtClean="0">
                <a:latin typeface="+mn-lt"/>
              </a:rPr>
              <a:t>Invoca/controlla</a:t>
            </a:r>
            <a:endParaRPr lang="it-IT" sz="900" b="0" dirty="0">
              <a:latin typeface="+mn-lt"/>
            </a:endParaRPr>
          </a:p>
        </p:txBody>
      </p:sp>
      <p:cxnSp>
        <p:nvCxnSpPr>
          <p:cNvPr id="88" name="Straight Arrow Connector 87"/>
          <p:cNvCxnSpPr>
            <a:endCxn id="31" idx="0"/>
          </p:cNvCxnSpPr>
          <p:nvPr/>
        </p:nvCxnSpPr>
        <p:spPr bwMode="auto">
          <a:xfrm>
            <a:off x="3900396" y="2959640"/>
            <a:ext cx="1871" cy="7234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Straight Arrow Connector 94"/>
          <p:cNvCxnSpPr/>
          <p:nvPr/>
        </p:nvCxnSpPr>
        <p:spPr bwMode="auto">
          <a:xfrm>
            <a:off x="7160413" y="2959640"/>
            <a:ext cx="0" cy="7265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TextBox 97"/>
          <p:cNvSpPr txBox="1"/>
          <p:nvPr/>
        </p:nvSpPr>
        <p:spPr>
          <a:xfrm>
            <a:off x="4850609" y="4575338"/>
            <a:ext cx="838691" cy="32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0" dirty="0" smtClean="0">
                <a:latin typeface="+mn-lt"/>
              </a:rPr>
              <a:t>Web Service</a:t>
            </a:r>
            <a:endParaRPr lang="it-IT" sz="900" b="0" dirty="0">
              <a:latin typeface="+mn-lt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349" b="100000" l="3276" r="96897">
                        <a14:backgroundMark x1="49310" y1="52601" x2="49310" y2="52601"/>
                        <a14:backgroundMark x1="43966" y1="44701" x2="43966" y2="447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38" y="2311158"/>
            <a:ext cx="569212" cy="50934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542" y="2304488"/>
            <a:ext cx="575116" cy="514630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 bwMode="auto">
          <a:xfrm>
            <a:off x="8285487" y="3683047"/>
            <a:ext cx="1008000" cy="513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it-IT" b="0" dirty="0">
                <a:solidFill>
                  <a:schemeClr val="tx1"/>
                </a:solidFill>
              </a:rPr>
              <a:t>Change Console</a:t>
            </a:r>
          </a:p>
        </p:txBody>
      </p:sp>
      <p:pic>
        <p:nvPicPr>
          <p:cNvPr id="48" name="Picture 2" descr="http://www.geo-nexus.com/assets/Graphics/IBM-Maximo-Logo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605" y="3799050"/>
            <a:ext cx="489789" cy="32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/>
          <p:cNvCxnSpPr/>
          <p:nvPr/>
        </p:nvCxnSpPr>
        <p:spPr bwMode="auto">
          <a:xfrm>
            <a:off x="5529469" y="2961202"/>
            <a:ext cx="1871" cy="7234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Box 51"/>
          <p:cNvSpPr txBox="1"/>
          <p:nvPr/>
        </p:nvSpPr>
        <p:spPr>
          <a:xfrm>
            <a:off x="3858030" y="3261778"/>
            <a:ext cx="992579" cy="32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900" b="0" dirty="0" smtClean="0">
                <a:latin typeface="+mn-lt"/>
              </a:rPr>
              <a:t>Invoca/controlla</a:t>
            </a:r>
            <a:endParaRPr lang="it-IT" sz="900" b="0" dirty="0">
              <a:latin typeface="+mn-lt"/>
            </a:endParaRPr>
          </a:p>
        </p:txBody>
      </p:sp>
      <p:sp>
        <p:nvSpPr>
          <p:cNvPr id="49" name="Rectangle 65"/>
          <p:cNvSpPr/>
          <p:nvPr/>
        </p:nvSpPr>
        <p:spPr bwMode="auto">
          <a:xfrm>
            <a:off x="6641810" y="5136267"/>
            <a:ext cx="1008000" cy="513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it-IT" b="0" dirty="0">
                <a:solidFill>
                  <a:schemeClr val="tx1"/>
                </a:solidFill>
              </a:rPr>
              <a:t>Ansible </a:t>
            </a:r>
            <a:r>
              <a:rPr lang="it-IT" b="0" dirty="0" err="1" smtClean="0">
                <a:solidFill>
                  <a:schemeClr val="tx1"/>
                </a:solidFill>
              </a:rPr>
              <a:t>ap</a:t>
            </a:r>
            <a:endParaRPr lang="it-IT" b="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29"/>
          <p:cNvCxnSpPr>
            <a:stCxn id="68" idx="3"/>
            <a:endCxn id="49" idx="1"/>
          </p:cNvCxnSpPr>
          <p:nvPr/>
        </p:nvCxnSpPr>
        <p:spPr bwMode="auto">
          <a:xfrm>
            <a:off x="5936813" y="5393253"/>
            <a:ext cx="704997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Arrow Connector 31"/>
          <p:cNvCxnSpPr>
            <a:stCxn id="31" idx="3"/>
            <a:endCxn id="49" idx="0"/>
          </p:cNvCxnSpPr>
          <p:nvPr/>
        </p:nvCxnSpPr>
        <p:spPr bwMode="auto">
          <a:xfrm>
            <a:off x="4406267" y="3940033"/>
            <a:ext cx="2739543" cy="119623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017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UBTITLE" val="1"/>
  <p:tag name="COLORSCHEME" val="ppBackground$16777215|ppForeground$0|ppShadow$8421504|ppTitle$102|ppFill$15129023|ppAccent1$13415296|ppAccent2$11766848|ppAccent3$10053120|ExtraColor$14540253|ExtraColor$11711154|ExtraColor$6250335|ExtraColor$6737151|ExtraColor$39423|ExtraColor$13260|ExtraColor$3355545|ExtraColor$52326|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13/06/08 15.11.2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13/06/08 15.11.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BodyText"/>
  <p:tag name="DATE" val="21/09/09 12.03.5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cC_xkCZmkWAnyLAJXII0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EcHShI65kySb9cipplmr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ubjectTitle"/>
  <p:tag name="DATE" val="26/04/07 12.15.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13/06/08 15.11.2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13/06/08 15.11.2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13/06/08 15.11.2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BodyText"/>
  <p:tag name="DATE" val="21/09/09 12.03.5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cC_xkCZmkWAnyLAJXII0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ubjectTitle"/>
  <p:tag name="DATE" val="26/04/07 12.15.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13/06/08 15.11.21"/>
</p:tagLst>
</file>

<file path=ppt/theme/theme1.xml><?xml version="1.0" encoding="utf-8"?>
<a:theme xmlns:a="http://schemas.openxmlformats.org/drawingml/2006/main" name="7_Producing Branded Presentation">
  <a:themeElements>
    <a:clrScheme name="6_Producing Branded Presentation 12">
      <a:dk1>
        <a:srgbClr val="000000"/>
      </a:dk1>
      <a:lt1>
        <a:srgbClr val="FFFFFF"/>
      </a:lt1>
      <a:dk2>
        <a:srgbClr val="FFFFFF"/>
      </a:dk2>
      <a:lt2>
        <a:srgbClr val="C0C0C0"/>
      </a:lt2>
      <a:accent1>
        <a:srgbClr val="DDDDDD"/>
      </a:accent1>
      <a:accent2>
        <a:srgbClr val="0099CC"/>
      </a:accent2>
      <a:accent3>
        <a:srgbClr val="FFFFFF"/>
      </a:accent3>
      <a:accent4>
        <a:srgbClr val="000000"/>
      </a:accent4>
      <a:accent5>
        <a:srgbClr val="EBEBEB"/>
      </a:accent5>
      <a:accent6>
        <a:srgbClr val="008AB9"/>
      </a:accent6>
      <a:hlink>
        <a:srgbClr val="66CC00"/>
      </a:hlink>
      <a:folHlink>
        <a:srgbClr val="990033"/>
      </a:folHlink>
    </a:clrScheme>
    <a:fontScheme name="6_Producing Branded Presentation">
      <a:majorFont>
        <a:latin typeface="Arial"/>
        <a:ea typeface=""/>
        <a:cs typeface="Arial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72000" rIns="36000" bIns="720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Wingdings" pitchFamily="2" charset="2"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3300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36000" tIns="72000" rIns="36000" bIns="720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Wingdings" pitchFamily="2" charset="2"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Producing Branded Presentatio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roducing Branded Presentation 2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roducing Branded Presentation 3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roducing Branded Presentation 4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roducing Branded Presentation 5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336699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8A8A5C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roducing Branded Presentation 6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336699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8A8A5C"/>
        </a:accent6>
        <a:hlink>
          <a:srgbClr val="9999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roducing Branded Presentation 7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666699"/>
        </a:accent1>
        <a:accent2>
          <a:srgbClr val="999999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8A"/>
        </a:accent6>
        <a:hlink>
          <a:srgbClr val="9999C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roducing Branded Presentation 8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663333"/>
        </a:accent1>
        <a:accent2>
          <a:srgbClr val="000033"/>
        </a:accent2>
        <a:accent3>
          <a:srgbClr val="FFFFFF"/>
        </a:accent3>
        <a:accent4>
          <a:srgbClr val="000000"/>
        </a:accent4>
        <a:accent5>
          <a:srgbClr val="B8ADAD"/>
        </a:accent5>
        <a:accent6>
          <a:srgbClr val="00002D"/>
        </a:accent6>
        <a:hlink>
          <a:srgbClr val="9999C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roducing Branded Presentation 9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000033"/>
        </a:accent1>
        <a:accent2>
          <a:srgbClr val="666633"/>
        </a:accent2>
        <a:accent3>
          <a:srgbClr val="FFFFFF"/>
        </a:accent3>
        <a:accent4>
          <a:srgbClr val="000000"/>
        </a:accent4>
        <a:accent5>
          <a:srgbClr val="AAAAAD"/>
        </a:accent5>
        <a:accent6>
          <a:srgbClr val="5C5C2D"/>
        </a:accent6>
        <a:hlink>
          <a:srgbClr val="9999C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roducing Branded Presentation 10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000033"/>
        </a:accent1>
        <a:accent2>
          <a:srgbClr val="666633"/>
        </a:accent2>
        <a:accent3>
          <a:srgbClr val="FFFFFF"/>
        </a:accent3>
        <a:accent4>
          <a:srgbClr val="000000"/>
        </a:accent4>
        <a:accent5>
          <a:srgbClr val="AAAAAD"/>
        </a:accent5>
        <a:accent6>
          <a:srgbClr val="5C5C2D"/>
        </a:accent6>
        <a:hlink>
          <a:srgbClr val="CC3300"/>
        </a:hlink>
        <a:folHlink>
          <a:srgbClr val="99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roducing Branded Presentation 11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336699"/>
        </a:accent1>
        <a:accent2>
          <a:srgbClr val="9999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8A8A00"/>
        </a:accent6>
        <a:hlink>
          <a:srgbClr val="FF9900"/>
        </a:hlink>
        <a:folHlink>
          <a:srgbClr val="99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roducing Branded Presentation 12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DDDDDD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008AB9"/>
        </a:accent6>
        <a:hlink>
          <a:srgbClr val="66CC0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Producing Branded Presentation">
  <a:themeElements>
    <a:clrScheme name="6_Producing Branded Presentation 12">
      <a:dk1>
        <a:srgbClr val="000000"/>
      </a:dk1>
      <a:lt1>
        <a:srgbClr val="FFFFFF"/>
      </a:lt1>
      <a:dk2>
        <a:srgbClr val="FFFFFF"/>
      </a:dk2>
      <a:lt2>
        <a:srgbClr val="C0C0C0"/>
      </a:lt2>
      <a:accent1>
        <a:srgbClr val="DDDDDD"/>
      </a:accent1>
      <a:accent2>
        <a:srgbClr val="0099CC"/>
      </a:accent2>
      <a:accent3>
        <a:srgbClr val="FFFFFF"/>
      </a:accent3>
      <a:accent4>
        <a:srgbClr val="000000"/>
      </a:accent4>
      <a:accent5>
        <a:srgbClr val="EBEBEB"/>
      </a:accent5>
      <a:accent6>
        <a:srgbClr val="008AB9"/>
      </a:accent6>
      <a:hlink>
        <a:srgbClr val="66CC00"/>
      </a:hlink>
      <a:folHlink>
        <a:srgbClr val="990033"/>
      </a:folHlink>
    </a:clrScheme>
    <a:fontScheme name="6_Producing Branded Presentation">
      <a:majorFont>
        <a:latin typeface="Arial"/>
        <a:ea typeface=""/>
        <a:cs typeface="Arial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72000" rIns="36000" bIns="720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Wingdings" pitchFamily="2" charset="2"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3300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36000" tIns="72000" rIns="36000" bIns="720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Wingdings" pitchFamily="2" charset="2"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Producing Branded Presentatio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roducing Branded Presentation 2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roducing Branded Presentation 3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roducing Branded Presentation 4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roducing Branded Presentation 5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336699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8A8A5C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roducing Branded Presentation 6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336699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8A8A5C"/>
        </a:accent6>
        <a:hlink>
          <a:srgbClr val="9999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roducing Branded Presentation 7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666699"/>
        </a:accent1>
        <a:accent2>
          <a:srgbClr val="999999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8A"/>
        </a:accent6>
        <a:hlink>
          <a:srgbClr val="9999C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roducing Branded Presentation 8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663333"/>
        </a:accent1>
        <a:accent2>
          <a:srgbClr val="000033"/>
        </a:accent2>
        <a:accent3>
          <a:srgbClr val="FFFFFF"/>
        </a:accent3>
        <a:accent4>
          <a:srgbClr val="000000"/>
        </a:accent4>
        <a:accent5>
          <a:srgbClr val="B8ADAD"/>
        </a:accent5>
        <a:accent6>
          <a:srgbClr val="00002D"/>
        </a:accent6>
        <a:hlink>
          <a:srgbClr val="9999C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roducing Branded Presentation 9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000033"/>
        </a:accent1>
        <a:accent2>
          <a:srgbClr val="666633"/>
        </a:accent2>
        <a:accent3>
          <a:srgbClr val="FFFFFF"/>
        </a:accent3>
        <a:accent4>
          <a:srgbClr val="000000"/>
        </a:accent4>
        <a:accent5>
          <a:srgbClr val="AAAAAD"/>
        </a:accent5>
        <a:accent6>
          <a:srgbClr val="5C5C2D"/>
        </a:accent6>
        <a:hlink>
          <a:srgbClr val="9999C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roducing Branded Presentation 10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000033"/>
        </a:accent1>
        <a:accent2>
          <a:srgbClr val="666633"/>
        </a:accent2>
        <a:accent3>
          <a:srgbClr val="FFFFFF"/>
        </a:accent3>
        <a:accent4>
          <a:srgbClr val="000000"/>
        </a:accent4>
        <a:accent5>
          <a:srgbClr val="AAAAAD"/>
        </a:accent5>
        <a:accent6>
          <a:srgbClr val="5C5C2D"/>
        </a:accent6>
        <a:hlink>
          <a:srgbClr val="CC3300"/>
        </a:hlink>
        <a:folHlink>
          <a:srgbClr val="99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roducing Branded Presentation 11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336699"/>
        </a:accent1>
        <a:accent2>
          <a:srgbClr val="9999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8A8A00"/>
        </a:accent6>
        <a:hlink>
          <a:srgbClr val="FF9900"/>
        </a:hlink>
        <a:folHlink>
          <a:srgbClr val="99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roducing Branded Presentation 12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DDDDDD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008AB9"/>
        </a:accent6>
        <a:hlink>
          <a:srgbClr val="66CC0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d-ME-Intesa">
  <a:themeElements>
    <a:clrScheme name="Satellit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td-ME-Intes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50000"/>
          </a:schemeClr>
        </a:solidFill>
        <a:ln>
          <a:noFill/>
        </a:ln>
        <a:effectLst/>
        <a:extLst/>
      </a:spPr>
      <a:bodyPr vert="horz" wrap="square" lIns="36000" tIns="36000" rIns="36000" bIns="360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sz="1000" smtClean="0">
            <a:solidFill>
              <a:schemeClr val="bg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std-ME-Intesa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-ME-Inte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d-ME-Intesa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-ME-Intesa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-ME-Intesa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-ME-Intesa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-ME-Intesa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ED4A063B7DB7448AADB96FC7EADB3A2" ma:contentTypeVersion="" ma:contentTypeDescription="Creare un nuovo documento." ma:contentTypeScope="" ma:versionID="5c5187be61981d5371803a057930655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2e7c2acb40344085e92337903f40c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ACC648-C6E8-4452-9CD7-B00B4B52C6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3AD9F4-34E8-4212-8C34-296053BDD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D2B522-C805-4B51-8FFF-C9905FD9CFD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36214</TotalTime>
  <Words>45</Words>
  <Application>Microsoft Office PowerPoint</Application>
  <PresentationFormat>A4 (21x29,7 cm)</PresentationFormat>
  <Paragraphs>27</Paragraphs>
  <Slides>2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3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12" baseType="lpstr">
      <vt:lpstr>Arial</vt:lpstr>
      <vt:lpstr>Calibri</vt:lpstr>
      <vt:lpstr>Courier New</vt:lpstr>
      <vt:lpstr>Futura Bk</vt:lpstr>
      <vt:lpstr>Monotype Sorts</vt:lpstr>
      <vt:lpstr>Wingdings</vt:lpstr>
      <vt:lpstr>7_Producing Branded Presentation</vt:lpstr>
      <vt:lpstr>8_Producing Branded Presentation</vt:lpstr>
      <vt:lpstr>std-ME-Intesa</vt:lpstr>
      <vt:lpstr>think-cell Slide</vt:lpstr>
      <vt:lpstr>ISP-Direzione Sistemi Informativi </vt:lpstr>
      <vt:lpstr>Servizio – Crea PaaS Java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stefano.lacentra@accenture.com</dc:creator>
  <cp:lastModifiedBy>CROZZOLI LUIGI MARIO (Fornitori Gruppo ISP)</cp:lastModifiedBy>
  <cp:revision>1620</cp:revision>
  <cp:lastPrinted>2000-08-10T20:43:38Z</cp:lastPrinted>
  <dcterms:created xsi:type="dcterms:W3CDTF">2007-03-12T09:25:47Z</dcterms:created>
  <dcterms:modified xsi:type="dcterms:W3CDTF">2016-08-17T13:23:22Z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QptVersion">
    <vt:i4>507</vt:i4>
  </property>
  <property fmtid="{D5CDD505-2E9C-101B-9397-08002B2CF9AE}" pid="3" name="QptDesign">
    <vt:i4>2</vt:i4>
  </property>
  <property fmtid="{D5CDD505-2E9C-101B-9397-08002B2CF9AE}" pid="4" name="QptPageSize">
    <vt:i4>1</vt:i4>
  </property>
  <property fmtid="{D5CDD505-2E9C-101B-9397-08002B2CF9AE}" pid="5" name="QptColorScheme">
    <vt:lpwstr>Default</vt:lpwstr>
  </property>
  <property fmtid="{D5CDD505-2E9C-101B-9397-08002B2CF9AE}" pid="6" name="ContentTypeId">
    <vt:lpwstr>0x010100EED4A063B7DB7448AADB96FC7EADB3A2</vt:lpwstr>
  </property>
</Properties>
</file>