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F1C9-CA24-4520-9C38-46DD5E7DB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DB1AA-6C02-484B-8F31-90F90E08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D0D8-E6D1-403E-A3EB-3EA9E1D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8DFC-3DEC-4CCD-B6AB-31AE30C1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BB5F-9D93-4979-8ADC-EF66817F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9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828-D446-4B89-A578-8E99852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486E-3227-4D0F-AD64-26E01550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A49A-813E-4961-951F-901A2982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9E96-525A-4523-8367-568B2B8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F3AF-D70B-4B66-9DBF-A42125B3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5FF78-54E0-49EC-9127-61B0DFEF9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2971-2981-4899-8AA5-4DDCCCA1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1F0D-79CC-40B7-8309-61168750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AF8E-0366-443A-9126-4DF24B9D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D4AC-B5D0-4285-8831-6D0CA03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8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8508-4463-4D38-8036-7A43D95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15C4-6D3B-4C3F-8E61-4BCCA909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05F5-FE1B-4B93-8E6C-CF766567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48CF-22D7-4A40-890C-B3A9C9C9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2EA0-69AF-4C21-A0D7-D62580D9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9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CBD-29B9-48BF-BDEA-ACEED659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6FE9-95A7-4CA7-8016-31057C1F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E3E3-A6DD-422B-A872-7FE941A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4B9A-45C6-4617-BE09-C9A41487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074E-50F2-4FC3-BC6B-DD91C1DF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EFF1-829A-4671-8526-C6A214F9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5A7A-379F-491F-90FC-8FA1D646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9ECB8-5350-4F2F-B663-4358D57F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2782-4E9A-49EB-A67B-370A5B38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B007-BD1E-4AE6-8482-F21185B8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758B-A01B-4691-8671-6243D1B3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4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6CC-2244-40FE-B9DB-1F10550F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2F1E-AD26-4F13-AFE4-7A209564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86A0A-9494-493B-9C8B-99AD86D4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58EEF-D6F0-4B90-BF9A-F96D2F70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49DE-7AC7-4109-A0AE-CF4D5550D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61498-5794-4F8C-BA45-AFD25E33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A4804-54D8-46E2-B845-3619949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03519-487A-47B3-9BCC-6D63D65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8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8586-F08F-41D1-812C-02BC5526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3B335-70AB-4D1F-A4FF-BC578F05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F17-FDA7-4939-BD75-388D4DD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81E24-E586-4287-B102-F7C41E57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2CDAE-C12C-4DB6-A004-4716F9BF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6ACE2-BF61-47B3-9333-914229B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0A96-915D-4E0A-84B1-FC895EFF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B13C-878F-4EDD-92BF-21FBBC16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709F-0EA8-4276-B33D-8098329D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9DB7-22E0-456E-9145-8B32817A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D010-1903-4614-89C6-E1D29FA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30C7-08C4-4045-B60B-D8DCC13D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4D7C-99FB-4A70-9F9A-3ECC9BF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6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FC4D-F642-49CB-81BE-3589DF34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5D9F9-414A-43EB-A6C2-BBFBEAD2F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93AE6-DC77-454F-9FFD-6DBB1A6F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DED8-B634-4EE5-8EEF-3B583DBC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9E20-583C-497F-B2A7-C104ECB8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0579B-ED5B-4709-99B2-CBFD9675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3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F245B-E765-4882-AB6B-8822347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2C97-89A7-4548-AB46-9DB5C6A9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0DF4-CA80-48FE-902F-1258C1399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D94A-CA33-4C8B-B6A2-5704A3773197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8399-4F46-4BED-8242-BE98EC98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3FCD-727E-4A8F-9AD6-E8C772AC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8001-4898-4A57-B19E-897B6F2D8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A049C5-D1AF-49F4-ACE8-654EE3E971C1}"/>
              </a:ext>
            </a:extLst>
          </p:cNvPr>
          <p:cNvSpPr/>
          <p:nvPr/>
        </p:nvSpPr>
        <p:spPr>
          <a:xfrm>
            <a:off x="525438" y="1059486"/>
            <a:ext cx="3483853" cy="252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 Name: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32E8083-18CD-4CFD-BAAC-88997C690869}"/>
              </a:ext>
            </a:extLst>
          </p:cNvPr>
          <p:cNvSpPr txBox="1">
            <a:spLocks/>
          </p:cNvSpPr>
          <p:nvPr/>
        </p:nvSpPr>
        <p:spPr>
          <a:xfrm>
            <a:off x="530951" y="249972"/>
            <a:ext cx="11137900" cy="719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Initiation</a:t>
            </a:r>
            <a:br>
              <a:rPr lang="en-US"/>
            </a:br>
            <a:r>
              <a:rPr lang="en-US" sz="2000" i="1"/>
              <a:t>Project Charter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DECF6-A4B1-497B-A824-3154525E6287}"/>
              </a:ext>
            </a:extLst>
          </p:cNvPr>
          <p:cNvSpPr/>
          <p:nvPr/>
        </p:nvSpPr>
        <p:spPr>
          <a:xfrm>
            <a:off x="525438" y="1307136"/>
            <a:ext cx="5574068" cy="970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Scope/Objective: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A52B4-D688-41EA-A093-C5A6CF8C48E8}"/>
              </a:ext>
            </a:extLst>
          </p:cNvPr>
          <p:cNvSpPr/>
          <p:nvPr/>
        </p:nvSpPr>
        <p:spPr>
          <a:xfrm>
            <a:off x="4009291" y="1061302"/>
            <a:ext cx="7659559" cy="246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 Team: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3DF79-C348-497E-8D73-71FF6AAC6199}"/>
              </a:ext>
            </a:extLst>
          </p:cNvPr>
          <p:cNvSpPr/>
          <p:nvPr/>
        </p:nvSpPr>
        <p:spPr>
          <a:xfrm>
            <a:off x="6088176" y="1308798"/>
            <a:ext cx="5580674" cy="965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in Scope: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AB8EC-1A14-4C29-9B73-6077B4FE88DB}"/>
              </a:ext>
            </a:extLst>
          </p:cNvPr>
          <p:cNvSpPr/>
          <p:nvPr/>
        </p:nvSpPr>
        <p:spPr>
          <a:xfrm>
            <a:off x="523011" y="2273396"/>
            <a:ext cx="5563189" cy="965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Benefits: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CD474-7EFD-4DC1-8ED8-3B1AD3027969}"/>
              </a:ext>
            </a:extLst>
          </p:cNvPr>
          <p:cNvSpPr/>
          <p:nvPr/>
        </p:nvSpPr>
        <p:spPr>
          <a:xfrm>
            <a:off x="6086200" y="2267034"/>
            <a:ext cx="5576669" cy="972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Deliverables: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965D8-241F-408B-AD48-27CCF0EBE564}"/>
              </a:ext>
            </a:extLst>
          </p:cNvPr>
          <p:cNvSpPr/>
          <p:nvPr/>
        </p:nvSpPr>
        <p:spPr>
          <a:xfrm>
            <a:off x="523012" y="3239060"/>
            <a:ext cx="5586364" cy="14621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Constraints/Restrictions: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2FE7F-0743-4AD9-B6E7-882B05520F53}"/>
              </a:ext>
            </a:extLst>
          </p:cNvPr>
          <p:cNvSpPr/>
          <p:nvPr/>
        </p:nvSpPr>
        <p:spPr>
          <a:xfrm>
            <a:off x="523012" y="4701140"/>
            <a:ext cx="5566680" cy="1110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Resource Requirements: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48538-022A-4B63-85E0-0C2405D7212C}"/>
              </a:ext>
            </a:extLst>
          </p:cNvPr>
          <p:cNvSpPr/>
          <p:nvPr/>
        </p:nvSpPr>
        <p:spPr>
          <a:xfrm>
            <a:off x="6089650" y="4697828"/>
            <a:ext cx="2910985" cy="1113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 &amp; Risks: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9CAA80-BFF0-4B87-9BE8-15B2B8828AB2}"/>
              </a:ext>
            </a:extLst>
          </p:cNvPr>
          <p:cNvSpPr/>
          <p:nvPr/>
        </p:nvSpPr>
        <p:spPr>
          <a:xfrm>
            <a:off x="8986346" y="4704158"/>
            <a:ext cx="2681286" cy="1110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Budget (Investment/Cost):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16CF1-8DC8-4366-993F-A868E7EFDEBD}"/>
              </a:ext>
            </a:extLst>
          </p:cNvPr>
          <p:cNvSpPr/>
          <p:nvPr/>
        </p:nvSpPr>
        <p:spPr>
          <a:xfrm>
            <a:off x="6089650" y="3236210"/>
            <a:ext cx="5571632" cy="1467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Timing (Dates &amp; Milestones):</a:t>
            </a:r>
          </a:p>
        </p:txBody>
      </p:sp>
      <p:pic>
        <p:nvPicPr>
          <p:cNvPr id="23" name="Picture 22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28B8B57-9169-49A3-A15D-1A782215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46" y="246235"/>
            <a:ext cx="1051486" cy="4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Croft-Bednarski, Daniel (uif76252)</dc:creator>
  <cp:lastModifiedBy>Croft-Bednarski, Daniel (uif76252)</cp:lastModifiedBy>
  <cp:revision>1</cp:revision>
  <dcterms:created xsi:type="dcterms:W3CDTF">2023-02-03T07:56:09Z</dcterms:created>
  <dcterms:modified xsi:type="dcterms:W3CDTF">2023-02-03T08:14:16Z</dcterms:modified>
</cp:coreProperties>
</file>