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88D1-F1B3-84DF-868F-4EEB9981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BE425-A86D-1CF2-1D65-D3246078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404E-5728-F4A8-4D64-E842AA4C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F7FE-1723-7C9D-61E9-50A6EB5C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D167-2A2F-8B40-159B-FD5075A3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6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DE22-12F4-5982-DB3C-198BCACC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6E38-1C08-CDDD-0DF0-983905E7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0D68-6C57-7A07-E77F-B9458DC6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7CE8-363E-6B5F-6274-BE1E5127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BC3C-FC60-320A-90E5-B79264C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8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D2FCB-479F-2C72-4D02-FF0AC608D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06179-B1DF-FEA4-7202-66ED9787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7044-D68A-7A67-F2C1-B8A6EBD3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77D8-33D2-C114-534E-B2D24395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329C-6E56-D34B-11B8-F1E4BC97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83F-EC91-ED33-8431-BD1379CA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5113-0910-6677-6299-7846CD14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C738-0C1A-C408-0163-91A3B3DF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6DB6-AC1C-8103-DDD8-8CAAD3FF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A532-568F-DC7F-C20E-33A3D9FC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9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C81D-2143-81AD-7466-84D2F169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6E62-6990-8C3B-2876-64245F03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7A57-CD1A-C04C-A88D-29C2180B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E767-EFBF-FEB7-E1F4-854821D1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BD3A-59D9-5F47-DD8B-E8A2613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19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B013-A3D0-E280-08C3-A8104990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3FB3-5678-ADDA-F7C4-7E6F668C4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DC67-AA73-4347-F947-C427104E5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F3A16-EACC-4B3A-6760-98332F92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EA54-8ED0-7BA2-5AA4-9C9EEA7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A89B-C871-DBB4-A1AF-592B6F81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96B0-DA4A-C522-69B3-B7F364B4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C557-917F-D0C0-C01B-D6B1368E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9039-FFDA-7E1B-8B9F-B3B3AB13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10527-3705-4F24-1B33-FFAD5B5E1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4F97B-DDF5-6B46-E146-FE4B84E0B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693E3-4D56-03D3-D0DC-5D6ED8F6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03C18-6E44-8EED-A283-BEE3010D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A7291-7516-4355-9916-367BF88F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7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79DC-4A4F-8A29-F908-314C033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83A78-4CE1-21A3-B074-E9E2A022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BECC5-7E9B-9BAA-2A44-B20D57C4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63A63-8164-7848-7AD2-17230E23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4F124-F295-33C9-D604-8AE47395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50428-2BC6-E126-70AB-C54E602A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2DA15-BE4D-FC04-3974-DABD972C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73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CA33-188C-79E4-8B2E-BEE9E64A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1679-1B76-196D-836E-59A42B50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B39C2-5DDF-500C-62A4-A3E1B69D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53DA-47C1-94C5-3E10-5E6D920A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10E01-A350-2515-8492-91B17348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9D50-A560-7114-C206-D05E5B18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7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3BA8-F248-3CF7-0E74-280B7294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7C0B1-A71C-038A-1984-86CC44FC9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DDACE-7D13-F238-58C1-E45C5022E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81BEF-1BAE-036E-A42A-379FA798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F7DD-C3E7-088A-D4D4-BA235E67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A8EE-75D3-4F90-8573-AB7D2372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1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4E49D-F2E8-94CA-59CB-6BA2AAD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A8D3-F8EC-25A9-82EC-15D3CBEB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6583-00FD-D2FB-FEB1-8998B3DBF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DB83C-A956-4DAD-A7DE-662A50E82F7E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44E4-1C7A-FF39-C29F-D9868C7F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6EB2-7694-CBCD-CB41-B93D8CDD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2654A-FC6F-4AF6-B40C-7C4C82E20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62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3CB60-7383-235D-ECCC-199F72A8D94A}"/>
              </a:ext>
            </a:extLst>
          </p:cNvPr>
          <p:cNvSpPr txBox="1"/>
          <p:nvPr/>
        </p:nvSpPr>
        <p:spPr>
          <a:xfrm>
            <a:off x="4395356" y="95405"/>
            <a:ext cx="351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CyberSec12 Hackathon | Round 1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9F977-8D3E-40AE-274F-8157B8F2FDEB}"/>
              </a:ext>
            </a:extLst>
          </p:cNvPr>
          <p:cNvSpPr/>
          <p:nvPr/>
        </p:nvSpPr>
        <p:spPr>
          <a:xfrm>
            <a:off x="3293706" y="1955625"/>
            <a:ext cx="1054359" cy="951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17E695-B694-54CC-820E-5F44623FF034}"/>
              </a:ext>
            </a:extLst>
          </p:cNvPr>
          <p:cNvSpPr/>
          <p:nvPr/>
        </p:nvSpPr>
        <p:spPr>
          <a:xfrm>
            <a:off x="1559138" y="2187350"/>
            <a:ext cx="1589103" cy="48827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546BA-7CF8-897F-E0BE-40B64A7614D1}"/>
              </a:ext>
            </a:extLst>
          </p:cNvPr>
          <p:cNvSpPr txBox="1"/>
          <p:nvPr/>
        </p:nvSpPr>
        <p:spPr>
          <a:xfrm>
            <a:off x="1527759" y="1563221"/>
            <a:ext cx="165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Telnet Vulnerability</a:t>
            </a:r>
          </a:p>
          <a:p>
            <a:pPr algn="ctr"/>
            <a:r>
              <a:rPr lang="en-US" sz="1400" dirty="0"/>
              <a:t>IP Range Given</a:t>
            </a:r>
            <a:endParaRPr lang="en-CA" sz="14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8E07A2E-43D1-7656-C220-30D3F3DC61D7}"/>
              </a:ext>
            </a:extLst>
          </p:cNvPr>
          <p:cNvSpPr/>
          <p:nvPr/>
        </p:nvSpPr>
        <p:spPr>
          <a:xfrm rot="5400000">
            <a:off x="3868830" y="1241834"/>
            <a:ext cx="273442" cy="36933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839E8-F9EE-9D90-8258-AD9F0034E59E}"/>
              </a:ext>
            </a:extLst>
          </p:cNvPr>
          <p:cNvCxnSpPr>
            <a:stCxn id="9" idx="2"/>
          </p:cNvCxnSpPr>
          <p:nvPr/>
        </p:nvCxnSpPr>
        <p:spPr>
          <a:xfrm>
            <a:off x="3820885" y="1289779"/>
            <a:ext cx="0" cy="467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3EA73E-ABB3-8E59-4B57-E324CA5B7D53}"/>
              </a:ext>
            </a:extLst>
          </p:cNvPr>
          <p:cNvSpPr txBox="1"/>
          <p:nvPr/>
        </p:nvSpPr>
        <p:spPr>
          <a:xfrm>
            <a:off x="3374961" y="2246820"/>
            <a:ext cx="89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Kali PC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A0527-F3F8-27E8-567E-903058E87295}"/>
              </a:ext>
            </a:extLst>
          </p:cNvPr>
          <p:cNvSpPr txBox="1"/>
          <p:nvPr/>
        </p:nvSpPr>
        <p:spPr>
          <a:xfrm>
            <a:off x="461638" y="2248496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CC0D0-AA5B-35F2-7BD1-AA90FC130490}"/>
              </a:ext>
            </a:extLst>
          </p:cNvPr>
          <p:cNvSpPr txBox="1"/>
          <p:nvPr/>
        </p:nvSpPr>
        <p:spPr>
          <a:xfrm>
            <a:off x="3533722" y="937917"/>
            <a:ext cx="733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FLAG 1</a:t>
            </a:r>
            <a:endParaRPr lang="en-C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AD6FC-21EA-B242-431A-38EDF3D07036}"/>
              </a:ext>
            </a:extLst>
          </p:cNvPr>
          <p:cNvSpPr txBox="1"/>
          <p:nvPr/>
        </p:nvSpPr>
        <p:spPr>
          <a:xfrm>
            <a:off x="1098906" y="3381049"/>
            <a:ext cx="3249159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Capture Details:</a:t>
            </a:r>
          </a:p>
          <a:p>
            <a:r>
              <a:rPr lang="en-US" sz="800" dirty="0"/>
              <a:t>1: ls </a:t>
            </a:r>
            <a:r>
              <a:rPr lang="en-US" sz="800" dirty="0" err="1"/>
              <a:t>dir</a:t>
            </a:r>
            <a:r>
              <a:rPr lang="en-US" sz="800" dirty="0"/>
              <a:t> -&gt; Find: First_Breadcrumb.txt</a:t>
            </a:r>
          </a:p>
          <a:p>
            <a:r>
              <a:rPr lang="en-US" sz="800" dirty="0"/>
              <a:t>2: cd to ~/Desktop -&gt; Find “flag1.txt” -&gt; </a:t>
            </a:r>
            <a:r>
              <a:rPr lang="en-US" sz="800" dirty="0" err="1"/>
              <a:t>sudo</a:t>
            </a:r>
            <a:r>
              <a:rPr lang="en-US" sz="800" dirty="0"/>
              <a:t> nano flag.txt -&gt; read msg below:</a:t>
            </a:r>
          </a:p>
          <a:p>
            <a:r>
              <a:rPr lang="en-US" sz="800" dirty="0"/>
              <a:t>Mario, your princess is in another castle! </a:t>
            </a:r>
          </a:p>
          <a:p>
            <a:r>
              <a:rPr lang="en-US" sz="800" dirty="0"/>
              <a:t>a) cat &gt; flag1.txt &amp;&amp; add name (This gets </a:t>
            </a:r>
            <a:r>
              <a:rPr lang="en-US" sz="800" dirty="0" err="1"/>
              <a:t>scp’d</a:t>
            </a:r>
            <a:r>
              <a:rPr lang="en-US" sz="800" dirty="0"/>
              <a:t> to game leaderboard</a:t>
            </a:r>
          </a:p>
          <a:p>
            <a:r>
              <a:rPr lang="en-US" sz="800" dirty="0"/>
              <a:t>b) Check out some of the other </a:t>
            </a:r>
            <a:r>
              <a:rPr lang="en-US" sz="800" dirty="0" err="1"/>
              <a:t>dirs</a:t>
            </a:r>
            <a:r>
              <a:rPr lang="en-US" sz="800" dirty="0"/>
              <a:t> for anything useful</a:t>
            </a:r>
          </a:p>
          <a:p>
            <a:r>
              <a:rPr lang="en-US" sz="800" dirty="0"/>
              <a:t>3)Find .</a:t>
            </a:r>
            <a:r>
              <a:rPr lang="en-US" sz="800" dirty="0" err="1"/>
              <a:t>opvn</a:t>
            </a:r>
            <a:r>
              <a:rPr lang="en-US" sz="800" dirty="0"/>
              <a:t> client file</a:t>
            </a:r>
          </a:p>
          <a:p>
            <a:r>
              <a:rPr lang="en-US" sz="800" dirty="0"/>
              <a:t>4)Find text ssh_access_notes.txt -&gt; Find hint on calculating scan range using tun0 </a:t>
            </a:r>
            <a:r>
              <a:rPr lang="en-US" sz="800" dirty="0" err="1"/>
              <a:t>ip</a:t>
            </a:r>
            <a:r>
              <a:rPr lang="en-US" sz="800" dirty="0"/>
              <a:t> and subnet mask</a:t>
            </a:r>
          </a:p>
          <a:p>
            <a:pPr algn="ctr"/>
            <a:endParaRPr lang="en-CA" sz="1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C5A4F7-AFF0-9ACC-370D-459B010914E8}"/>
              </a:ext>
            </a:extLst>
          </p:cNvPr>
          <p:cNvSpPr/>
          <p:nvPr/>
        </p:nvSpPr>
        <p:spPr>
          <a:xfrm>
            <a:off x="4918285" y="2194321"/>
            <a:ext cx="1054359" cy="48827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38FB42-8A5F-C8D5-145C-7CFB899D998A}"/>
              </a:ext>
            </a:extLst>
          </p:cNvPr>
          <p:cNvSpPr/>
          <p:nvPr/>
        </p:nvSpPr>
        <p:spPr>
          <a:xfrm>
            <a:off x="4607514" y="727969"/>
            <a:ext cx="3763599" cy="53443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A4570-203F-380E-326F-3E6FE7147326}"/>
              </a:ext>
            </a:extLst>
          </p:cNvPr>
          <p:cNvSpPr txBox="1"/>
          <p:nvPr/>
        </p:nvSpPr>
        <p:spPr>
          <a:xfrm>
            <a:off x="6054163" y="587170"/>
            <a:ext cx="733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VPN</a:t>
            </a:r>
            <a:endParaRPr lang="en-CA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593595-0D7E-D619-E379-E23B5A06DEB2}"/>
              </a:ext>
            </a:extLst>
          </p:cNvPr>
          <p:cNvSpPr/>
          <p:nvPr/>
        </p:nvSpPr>
        <p:spPr>
          <a:xfrm>
            <a:off x="6420706" y="1960533"/>
            <a:ext cx="1054359" cy="951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722F7F-206F-8F1A-5B0F-E059DE3AE0B4}"/>
              </a:ext>
            </a:extLst>
          </p:cNvPr>
          <p:cNvSpPr txBox="1"/>
          <p:nvPr/>
        </p:nvSpPr>
        <p:spPr>
          <a:xfrm>
            <a:off x="6473798" y="2002693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Debian</a:t>
            </a:r>
          </a:p>
          <a:p>
            <a:r>
              <a:rPr lang="en-US" dirty="0"/>
              <a:t>Laptop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A2DE4-3A4F-1825-F1AB-DA6CC734CC42}"/>
              </a:ext>
            </a:extLst>
          </p:cNvPr>
          <p:cNvSpPr txBox="1"/>
          <p:nvPr/>
        </p:nvSpPr>
        <p:spPr>
          <a:xfrm>
            <a:off x="4784710" y="1670942"/>
            <a:ext cx="151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SSH Vulnerability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9A8182B-57CA-F26E-0CDB-5A77C19FD1BC}"/>
              </a:ext>
            </a:extLst>
          </p:cNvPr>
          <p:cNvSpPr/>
          <p:nvPr/>
        </p:nvSpPr>
        <p:spPr>
          <a:xfrm rot="5400000">
            <a:off x="6916451" y="1241834"/>
            <a:ext cx="273442" cy="36933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87022-60CD-883D-5BD7-EC5DB21473E5}"/>
              </a:ext>
            </a:extLst>
          </p:cNvPr>
          <p:cNvCxnSpPr>
            <a:stCxn id="22" idx="2"/>
          </p:cNvCxnSpPr>
          <p:nvPr/>
        </p:nvCxnSpPr>
        <p:spPr>
          <a:xfrm>
            <a:off x="6868506" y="1289779"/>
            <a:ext cx="0" cy="467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A244EA-64C3-DD99-219D-B351336600E1}"/>
              </a:ext>
            </a:extLst>
          </p:cNvPr>
          <p:cNvSpPr txBox="1"/>
          <p:nvPr/>
        </p:nvSpPr>
        <p:spPr>
          <a:xfrm>
            <a:off x="6581343" y="937917"/>
            <a:ext cx="733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FLAG 2</a:t>
            </a:r>
            <a:endParaRPr lang="en-CA" sz="14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1DD810-6352-AA73-121D-F5A95486543A}"/>
              </a:ext>
            </a:extLst>
          </p:cNvPr>
          <p:cNvSpPr/>
          <p:nvPr/>
        </p:nvSpPr>
        <p:spPr>
          <a:xfrm>
            <a:off x="7746937" y="2211010"/>
            <a:ext cx="1054359" cy="4882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D9871-DD54-9ABE-EADA-AA7E119C01FA}"/>
              </a:ext>
            </a:extLst>
          </p:cNvPr>
          <p:cNvSpPr txBox="1"/>
          <p:nvPr/>
        </p:nvSpPr>
        <p:spPr>
          <a:xfrm>
            <a:off x="7634490" y="1687631"/>
            <a:ext cx="14732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FTP Vulnerability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82B02-D37D-28ED-6EF0-9FD4F313FFD5}"/>
              </a:ext>
            </a:extLst>
          </p:cNvPr>
          <p:cNvSpPr/>
          <p:nvPr/>
        </p:nvSpPr>
        <p:spPr>
          <a:xfrm>
            <a:off x="9157741" y="1955624"/>
            <a:ext cx="1054359" cy="951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8B6874-26A7-97BC-0F9C-BA0A111A0D05}"/>
              </a:ext>
            </a:extLst>
          </p:cNvPr>
          <p:cNvSpPr txBox="1"/>
          <p:nvPr/>
        </p:nvSpPr>
        <p:spPr>
          <a:xfrm>
            <a:off x="9261968" y="2002693"/>
            <a:ext cx="81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</a:t>
            </a:r>
          </a:p>
          <a:p>
            <a:r>
              <a:rPr lang="en-US" dirty="0"/>
              <a:t>Server</a:t>
            </a:r>
            <a:endParaRPr lang="en-CA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EB29844-CB4F-DDCD-54B0-631072798094}"/>
              </a:ext>
            </a:extLst>
          </p:cNvPr>
          <p:cNvSpPr/>
          <p:nvPr/>
        </p:nvSpPr>
        <p:spPr>
          <a:xfrm rot="5400000">
            <a:off x="9704621" y="1241834"/>
            <a:ext cx="273442" cy="36933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BDF3B6-A0B2-600E-45D2-20BBD51DD372}"/>
              </a:ext>
            </a:extLst>
          </p:cNvPr>
          <p:cNvCxnSpPr>
            <a:stCxn id="29" idx="2"/>
          </p:cNvCxnSpPr>
          <p:nvPr/>
        </p:nvCxnSpPr>
        <p:spPr>
          <a:xfrm>
            <a:off x="9656676" y="1289779"/>
            <a:ext cx="0" cy="467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68D301-A90B-F375-456C-DF41CD0DB4EB}"/>
              </a:ext>
            </a:extLst>
          </p:cNvPr>
          <p:cNvSpPr txBox="1"/>
          <p:nvPr/>
        </p:nvSpPr>
        <p:spPr>
          <a:xfrm>
            <a:off x="9369513" y="937917"/>
            <a:ext cx="733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FLAG 3</a:t>
            </a:r>
            <a:endParaRPr lang="en-CA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6BDB99-D870-53BE-20FE-75E708234C98}"/>
              </a:ext>
            </a:extLst>
          </p:cNvPr>
          <p:cNvSpPr txBox="1"/>
          <p:nvPr/>
        </p:nvSpPr>
        <p:spPr>
          <a:xfrm>
            <a:off x="4918285" y="3394759"/>
            <a:ext cx="324915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Capture Details:</a:t>
            </a:r>
          </a:p>
          <a:p>
            <a:pPr marL="228600" indent="-228600">
              <a:buAutoNum type="arabicParenR"/>
            </a:pPr>
            <a:r>
              <a:rPr lang="en-US" sz="800" dirty="0"/>
              <a:t>Cd to ~/Desktop -&gt; Discover “</a:t>
            </a:r>
            <a:r>
              <a:rPr lang="en-US" sz="800" dirty="0" err="1"/>
              <a:t>Important_Work_Notes</a:t>
            </a:r>
            <a:r>
              <a:rPr lang="en-US" sz="800" dirty="0"/>
              <a:t>” </a:t>
            </a:r>
            <a:r>
              <a:rPr lang="en-US" sz="800" dirty="0" err="1"/>
              <a:t>dir</a:t>
            </a:r>
            <a:endParaRPr lang="en-US" sz="800" dirty="0"/>
          </a:p>
          <a:p>
            <a:pPr marL="228600" indent="-228600">
              <a:buAutoNum type="arabicParenR"/>
            </a:pPr>
            <a:r>
              <a:rPr lang="en-US" sz="800" dirty="0"/>
              <a:t>Cd into above, discover “flag2.txt” and “ftplogin_instructions.txt”</a:t>
            </a:r>
          </a:p>
          <a:p>
            <a:endParaRPr lang="en-US" sz="800" dirty="0"/>
          </a:p>
          <a:p>
            <a:r>
              <a:rPr lang="en-US" sz="800" dirty="0"/>
              <a:t>Server IP: 68.154.0.87</a:t>
            </a:r>
          </a:p>
          <a:p>
            <a:r>
              <a:rPr lang="en-US" sz="800" dirty="0"/>
              <a:t>UN: </a:t>
            </a:r>
            <a:r>
              <a:rPr lang="en-US" sz="800" dirty="0" err="1"/>
              <a:t>johnsnow</a:t>
            </a:r>
            <a:endParaRPr lang="en-US" sz="800" dirty="0"/>
          </a:p>
          <a:p>
            <a:r>
              <a:rPr lang="en-US" sz="800" dirty="0"/>
              <a:t>PW: </a:t>
            </a:r>
            <a:r>
              <a:rPr lang="en-US" sz="800" dirty="0" err="1"/>
              <a:t>knowsnothin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Need to add my name to flag.txt in /var/www/html directory</a:t>
            </a:r>
          </a:p>
          <a:p>
            <a:endParaRPr lang="en-CA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A38FB4-B6CB-1D3B-C375-3AF4450561C3}"/>
              </a:ext>
            </a:extLst>
          </p:cNvPr>
          <p:cNvSpPr txBox="1"/>
          <p:nvPr/>
        </p:nvSpPr>
        <p:spPr>
          <a:xfrm>
            <a:off x="8630562" y="4563178"/>
            <a:ext cx="324915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Capture Details:</a:t>
            </a:r>
          </a:p>
          <a:p>
            <a:r>
              <a:rPr lang="en-US" sz="800" dirty="0"/>
              <a:t>Local user: </a:t>
            </a:r>
            <a:r>
              <a:rPr lang="en-US" sz="800" dirty="0" err="1"/>
              <a:t>johnsnow</a:t>
            </a:r>
            <a:r>
              <a:rPr lang="en-US" sz="800" dirty="0"/>
              <a:t> PW: </a:t>
            </a:r>
            <a:r>
              <a:rPr lang="en-US" sz="800" dirty="0" err="1"/>
              <a:t>knowsnothin</a:t>
            </a:r>
            <a:r>
              <a:rPr lang="en-US" sz="800" dirty="0"/>
              <a:t> </a:t>
            </a:r>
            <a:r>
              <a:rPr lang="en-US" sz="800" dirty="0" err="1"/>
              <a:t>local_root</a:t>
            </a:r>
            <a:r>
              <a:rPr lang="en-US" sz="800" dirty="0"/>
              <a:t> = /home/$USER</a:t>
            </a:r>
          </a:p>
          <a:p>
            <a:pPr marL="228600" indent="-228600">
              <a:buAutoNum type="arabicParenR"/>
            </a:pPr>
            <a:r>
              <a:rPr lang="en-US" sz="800" dirty="0"/>
              <a:t>Connect via ftp with </a:t>
            </a:r>
            <a:r>
              <a:rPr lang="en-US" sz="800" dirty="0" err="1"/>
              <a:t>johnsnow</a:t>
            </a:r>
            <a:r>
              <a:rPr lang="en-US" sz="800" dirty="0"/>
              <a:t> creds</a:t>
            </a:r>
          </a:p>
          <a:p>
            <a:pPr marL="228600" indent="-228600">
              <a:buAutoNum type="arabicParenR"/>
            </a:pPr>
            <a:r>
              <a:rPr lang="en-US" sz="800" dirty="0"/>
              <a:t>Cd to /var/www/html -&gt; get flag3.txt</a:t>
            </a:r>
          </a:p>
          <a:p>
            <a:pPr marL="228600" indent="-228600">
              <a:buAutoNum type="arabicParenR"/>
            </a:pPr>
            <a:r>
              <a:rPr lang="en-US" sz="800" dirty="0"/>
              <a:t>Edit flag.txt -&gt; put flag.txt</a:t>
            </a:r>
          </a:p>
          <a:p>
            <a:pPr marL="228600" indent="-228600">
              <a:buAutoNum type="arabicParenR"/>
            </a:pPr>
            <a:endParaRPr lang="en-US" sz="800" dirty="0"/>
          </a:p>
          <a:p>
            <a:endParaRPr lang="en-CA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C81B3C-D110-08B8-B0FF-CE0198BE5BB7}"/>
              </a:ext>
            </a:extLst>
          </p:cNvPr>
          <p:cNvSpPr txBox="1"/>
          <p:nvPr/>
        </p:nvSpPr>
        <p:spPr>
          <a:xfrm>
            <a:off x="8741288" y="3040927"/>
            <a:ext cx="22001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Public: 68.154.0.87</a:t>
            </a:r>
          </a:p>
          <a:p>
            <a:r>
              <a:rPr lang="en-CA" dirty="0"/>
              <a:t>Open Ports:</a:t>
            </a:r>
          </a:p>
          <a:p>
            <a:r>
              <a:rPr lang="en-CA" dirty="0"/>
              <a:t>	22 – ssh</a:t>
            </a:r>
          </a:p>
          <a:p>
            <a:r>
              <a:rPr lang="en-CA" dirty="0"/>
              <a:t>	21 – ftp</a:t>
            </a:r>
          </a:p>
          <a:p>
            <a:r>
              <a:rPr lang="en-CA" dirty="0"/>
              <a:t>	80 - http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FA767D-AE19-0AC3-D507-FFCE52E97182}"/>
              </a:ext>
            </a:extLst>
          </p:cNvPr>
          <p:cNvSpPr txBox="1"/>
          <p:nvPr/>
        </p:nvSpPr>
        <p:spPr>
          <a:xfrm>
            <a:off x="8630562" y="5629088"/>
            <a:ext cx="32491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Notes:</a:t>
            </a:r>
          </a:p>
          <a:p>
            <a:r>
              <a:rPr lang="en-US" sz="800" dirty="0"/>
              <a:t>Access machine with ssh key in webhost </a:t>
            </a:r>
            <a:r>
              <a:rPr lang="en-US" sz="800" dirty="0" err="1"/>
              <a:t>dropbox</a:t>
            </a:r>
            <a:r>
              <a:rPr lang="en-US" sz="800" dirty="0"/>
              <a:t> </a:t>
            </a:r>
            <a:r>
              <a:rPr lang="en-US" sz="800" dirty="0" err="1"/>
              <a:t>dir</a:t>
            </a:r>
            <a:endParaRPr lang="en-US" sz="800" dirty="0"/>
          </a:p>
          <a:p>
            <a:r>
              <a:rPr lang="en-US" sz="800" dirty="0"/>
              <a:t>Use: </a:t>
            </a:r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systemctl</a:t>
            </a:r>
            <a:r>
              <a:rPr lang="en-US" sz="800" dirty="0"/>
              <a:t> start | stop | status to control </a:t>
            </a:r>
            <a:r>
              <a:rPr lang="en-US" sz="800" dirty="0" err="1"/>
              <a:t>vsftd</a:t>
            </a:r>
            <a:r>
              <a:rPr lang="en-US" sz="800" dirty="0"/>
              <a:t>, apache2</a:t>
            </a:r>
          </a:p>
          <a:p>
            <a:r>
              <a:rPr lang="en-US" sz="800" dirty="0"/>
              <a:t>ftp config:</a:t>
            </a:r>
          </a:p>
          <a:p>
            <a:r>
              <a:rPr lang="en-US" sz="800" dirty="0"/>
              <a:t>.config found at /</a:t>
            </a:r>
            <a:r>
              <a:rPr lang="en-US" sz="800" dirty="0" err="1"/>
              <a:t>etc</a:t>
            </a:r>
            <a:r>
              <a:rPr lang="en-US" sz="800" dirty="0"/>
              <a:t>/</a:t>
            </a:r>
            <a:r>
              <a:rPr lang="en-US" sz="800" dirty="0" err="1"/>
              <a:t>vsftd.conf</a:t>
            </a:r>
            <a:endParaRPr lang="en-US" sz="800" dirty="0"/>
          </a:p>
          <a:p>
            <a:pPr algn="ctr"/>
            <a:endParaRPr lang="en-CA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61A029-DABD-C5EF-638D-6A45A93D8BEB}"/>
              </a:ext>
            </a:extLst>
          </p:cNvPr>
          <p:cNvSpPr txBox="1"/>
          <p:nvPr/>
        </p:nvSpPr>
        <p:spPr>
          <a:xfrm>
            <a:off x="4918285" y="4858997"/>
            <a:ext cx="32491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Notes:</a:t>
            </a:r>
          </a:p>
          <a:p>
            <a:r>
              <a:rPr lang="en-US" sz="800" dirty="0" err="1"/>
              <a:t>Openvpn</a:t>
            </a:r>
            <a:r>
              <a:rPr lang="en-US" sz="800" dirty="0"/>
              <a:t> is configures as:</a:t>
            </a:r>
          </a:p>
          <a:p>
            <a:r>
              <a:rPr lang="en-US" sz="800" dirty="0"/>
              <a:t>Server admin access: 20.161.16.59/admin</a:t>
            </a:r>
          </a:p>
          <a:p>
            <a:endParaRPr lang="en-US" sz="800" dirty="0"/>
          </a:p>
          <a:p>
            <a:pPr algn="ctr"/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0632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314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McDowell</dc:creator>
  <cp:lastModifiedBy>Jeffrey McDowell</cp:lastModifiedBy>
  <cp:revision>14</cp:revision>
  <dcterms:created xsi:type="dcterms:W3CDTF">2024-03-26T01:22:43Z</dcterms:created>
  <dcterms:modified xsi:type="dcterms:W3CDTF">2024-03-26T05:39:47Z</dcterms:modified>
</cp:coreProperties>
</file>