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AF419-15BB-4E10-BB24-3F79D76FE145}" v="80" dt="2025-06-02T10:18:16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domainfinder.c99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SubDomain</a:t>
            </a:r>
            <a:r>
              <a:rPr lang="en-GB" dirty="0"/>
              <a:t>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Reconnaissance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45A7-3D65-35AE-3F02-CAB5C08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29" y="210911"/>
            <a:ext cx="11604171" cy="6492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SubDomain</a:t>
            </a:r>
            <a:r>
              <a:rPr lang="en-GB" dirty="0">
                <a:ea typeface="+mn-lt"/>
                <a:cs typeface="+mn-lt"/>
              </a:rPr>
              <a:t> Finder is a Website from which you can get the subdomains of your target website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Lets</a:t>
            </a:r>
            <a:r>
              <a:rPr lang="en-GB" dirty="0">
                <a:ea typeface="+mn-lt"/>
                <a:cs typeface="+mn-lt"/>
              </a:rPr>
              <a:t> understand it by an simple example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Website:- </a:t>
            </a:r>
            <a:r>
              <a:rPr lang="en-GB" dirty="0">
                <a:ea typeface="+mn-lt"/>
                <a:cs typeface="+mn-lt"/>
                <a:hlinkClick r:id="rId2"/>
              </a:rPr>
              <a:t>https://subdomainfinder.c99.nl/</a:t>
            </a:r>
            <a:endParaRPr lang="en-GB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9D042FF-84D7-48AF-6833-E1F58378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09"/>
            <a:ext cx="12192000" cy="67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FAB13-FECB-23BA-4FCE-682A724E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3C92-17D7-A494-4C94-F9318E26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29" y="210911"/>
            <a:ext cx="11604171" cy="6492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You will be able to see the search box in the home page in that just enter the name of your target Website such as certifiedhacker.com</a:t>
            </a:r>
            <a:endParaRPr lang="en-GB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And you will be able to see how many subdomains of your target website have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 Also you can see that Ip address of the Target Website </a:t>
            </a:r>
          </a:p>
          <a:p>
            <a:endParaRPr lang="en-GB" dirty="0"/>
          </a:p>
          <a:p>
            <a:r>
              <a:rPr lang="en-GB" dirty="0">
                <a:ea typeface="+mn-lt"/>
                <a:cs typeface="+mn-lt"/>
              </a:rPr>
              <a:t>You can also find the Ip </a:t>
            </a:r>
            <a:r>
              <a:rPr lang="en-GB" dirty="0" err="1">
                <a:ea typeface="+mn-lt"/>
                <a:cs typeface="+mn-lt"/>
              </a:rPr>
              <a:t>addresse's</a:t>
            </a:r>
            <a:r>
              <a:rPr lang="en-GB" dirty="0">
                <a:ea typeface="+mn-lt"/>
                <a:cs typeface="+mn-lt"/>
              </a:rPr>
              <a:t> of your all subdomain's that the website had founded </a:t>
            </a:r>
            <a:endParaRPr lang="en-GB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Also you can see the history of the scan means whenever the updates in the subdomain is there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9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CA9FE3-9448-C082-02B9-DC295588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10" y="0"/>
            <a:ext cx="696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SubDomain Finder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</cp:revision>
  <dcterms:created xsi:type="dcterms:W3CDTF">2025-06-02T10:09:53Z</dcterms:created>
  <dcterms:modified xsi:type="dcterms:W3CDTF">2025-06-02T10:19:10Z</dcterms:modified>
</cp:coreProperties>
</file>