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/>
    <p:restoredTop sz="94667"/>
  </p:normalViewPr>
  <p:slideViewPr>
    <p:cSldViewPr snapToGrid="0" snapToObjects="1">
      <p:cViewPr varScale="1">
        <p:scale>
          <a:sx n="156" d="100"/>
          <a:sy n="156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84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24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D58B-41B1-4842-B00B-5F44E612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278" y="492832"/>
            <a:ext cx="424157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JCJ Remote Work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42D4-AFAB-4BF7-BBEC-91F23624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7" b="13764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5349-4BD6-8E43-8F2F-1F859CD60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21" y="3872139"/>
            <a:ext cx="897255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bel" panose="020B0503020204020204" pitchFamily="34" charset="0"/>
              </a:rPr>
              <a:t>Plan	Design /Architect	Train / Test 	Implement	QA</a:t>
            </a:r>
          </a:p>
        </p:txBody>
      </p:sp>
    </p:spTree>
    <p:extLst>
      <p:ext uri="{BB962C8B-B14F-4D97-AF65-F5344CB8AC3E}">
        <p14:creationId xmlns:p14="http://schemas.microsoft.com/office/powerpoint/2010/main" val="102217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D58B-41B1-4842-B00B-5F44E612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278" y="492832"/>
            <a:ext cx="424157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JCJ Remote Work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42D4-AFAB-4BF7-BBEC-91F23624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7" b="13764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5349-4BD6-8E43-8F2F-1F859CD60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21" y="3872139"/>
            <a:ext cx="897255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bel" panose="020B0503020204020204" pitchFamily="34" charset="0"/>
              </a:rPr>
              <a:t>Plan	Design /Architect	Train / Test 	Implement	QA</a:t>
            </a:r>
          </a:p>
        </p:txBody>
      </p:sp>
    </p:spTree>
    <p:extLst>
      <p:ext uri="{BB962C8B-B14F-4D97-AF65-F5344CB8AC3E}">
        <p14:creationId xmlns:p14="http://schemas.microsoft.com/office/powerpoint/2010/main" val="27314284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Corbel</vt:lpstr>
      <vt:lpstr>3DFloatVTI</vt:lpstr>
      <vt:lpstr>  JCJ Remote Work Framework</vt:lpstr>
      <vt:lpstr>  JCJ Remote Work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JCJ Remote Work Framework</dc:title>
  <dc:creator>Colin S</dc:creator>
  <cp:lastModifiedBy>Colin S</cp:lastModifiedBy>
  <cp:revision>2</cp:revision>
  <dcterms:created xsi:type="dcterms:W3CDTF">2021-04-06T03:59:31Z</dcterms:created>
  <dcterms:modified xsi:type="dcterms:W3CDTF">2021-04-06T04:17:35Z</dcterms:modified>
</cp:coreProperties>
</file>