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34"/>
  </p:notesMasterIdLst>
  <p:sldIdLst>
    <p:sldId id="256" r:id="rId2"/>
    <p:sldId id="265" r:id="rId3"/>
    <p:sldId id="303" r:id="rId4"/>
    <p:sldId id="262" r:id="rId5"/>
    <p:sldId id="288" r:id="rId6"/>
    <p:sldId id="289" r:id="rId7"/>
    <p:sldId id="290" r:id="rId8"/>
    <p:sldId id="291" r:id="rId9"/>
    <p:sldId id="292" r:id="rId10"/>
    <p:sldId id="275" r:id="rId11"/>
    <p:sldId id="293" r:id="rId12"/>
    <p:sldId id="294" r:id="rId13"/>
    <p:sldId id="295" r:id="rId14"/>
    <p:sldId id="296" r:id="rId15"/>
    <p:sldId id="297" r:id="rId16"/>
    <p:sldId id="274" r:id="rId17"/>
    <p:sldId id="280" r:id="rId18"/>
    <p:sldId id="281" r:id="rId19"/>
    <p:sldId id="282" r:id="rId20"/>
    <p:sldId id="283" r:id="rId21"/>
    <p:sldId id="276" r:id="rId22"/>
    <p:sldId id="284" r:id="rId23"/>
    <p:sldId id="285" r:id="rId24"/>
    <p:sldId id="286" r:id="rId25"/>
    <p:sldId id="287" r:id="rId26"/>
    <p:sldId id="278" r:id="rId27"/>
    <p:sldId id="298" r:id="rId28"/>
    <p:sldId id="299" r:id="rId29"/>
    <p:sldId id="277" r:id="rId30"/>
    <p:sldId id="300" r:id="rId31"/>
    <p:sldId id="301" r:id="rId32"/>
    <p:sldId id="30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zmack1@gmail.com" initials="j" lastIdx="1" clrIdx="0">
    <p:extLst>
      <p:ext uri="{19B8F6BF-5375-455C-9EA6-DF929625EA0E}">
        <p15:presenceInfo xmlns:p15="http://schemas.microsoft.com/office/powerpoint/2012/main" userId="d52881918e19fb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3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8BE0"/>
    <a:srgbClr val="7F7F7F"/>
    <a:srgbClr val="C7B0EF"/>
    <a:srgbClr val="AB88E8"/>
    <a:srgbClr val="5322AA"/>
    <a:srgbClr val="371771"/>
    <a:srgbClr val="000000"/>
    <a:srgbClr val="0070C0"/>
    <a:srgbClr val="0044C0"/>
    <a:srgbClr val="0059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6"/>
    <p:restoredTop sz="94720"/>
  </p:normalViewPr>
  <p:slideViewPr>
    <p:cSldViewPr snapToGrid="0" snapToObjects="1">
      <p:cViewPr>
        <p:scale>
          <a:sx n="165" d="100"/>
          <a:sy n="165" d="100"/>
        </p:scale>
        <p:origin x="1752" y="1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272A1-AC13-4DBC-90D8-EF847DAB868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85DA41-92FC-45B7-9E59-BE70E5C70FA8}">
      <dgm:prSet custT="1"/>
      <dgm:spPr/>
      <dgm:t>
        <a:bodyPr/>
        <a:lstStyle/>
        <a:p>
          <a:pPr>
            <a:lnSpc>
              <a:spcPct val="100000"/>
            </a:lnSpc>
          </a:pPr>
          <a:r>
            <a:rPr lang="en-US" sz="1400" b="0" i="0" dirty="0">
              <a:latin typeface="Corbel" panose="020B0503020204020204" pitchFamily="34" charset="0"/>
            </a:rPr>
            <a:t>JCJ Alliance is a group of cybersecurity professionals who have created this open-source framework to streamline the process of converting your On-Premises employees to Work-from-Home employees. We understand how this may present a challenge to organizations that may lack the policies, technology, and training to secure a remote workforce. We also understand, from experience, how employees may be unfamiliar or uncomfortable with the idea of working from home. The purpose of this framework is to provide security concepts to be discussed by your company’s Information Security and Information Technology teams. We recommend you focus just on the most important concepts that will have the greatest impact on your organization and implement the processes that will help maintain your company's Confidentiality, Integrity, and Availability while your employees are working off-site.</a:t>
          </a:r>
          <a:endParaRPr lang="en-US" sz="1400" dirty="0">
            <a:latin typeface="Corbel" panose="020B0503020204020204" pitchFamily="34" charset="0"/>
          </a:endParaRPr>
        </a:p>
      </dgm:t>
    </dgm:pt>
    <dgm:pt modelId="{71C212B5-63DF-4D75-93AA-34ECFAA91EF9}" type="parTrans" cxnId="{C54D6B0B-A480-41C1-8115-010FF96DFDF6}">
      <dgm:prSet/>
      <dgm:spPr/>
      <dgm:t>
        <a:bodyPr/>
        <a:lstStyle/>
        <a:p>
          <a:endParaRPr lang="en-US"/>
        </a:p>
      </dgm:t>
    </dgm:pt>
    <dgm:pt modelId="{22EEF07B-D2CF-4408-971E-C2F2BFC84303}" type="sibTrans" cxnId="{C54D6B0B-A480-41C1-8115-010FF96DFDF6}">
      <dgm:prSet/>
      <dgm:spPr/>
      <dgm:t>
        <a:bodyPr/>
        <a:lstStyle/>
        <a:p>
          <a:pPr>
            <a:lnSpc>
              <a:spcPct val="100000"/>
            </a:lnSpc>
          </a:pPr>
          <a:endParaRPr lang="en-US"/>
        </a:p>
      </dgm:t>
    </dgm:pt>
    <dgm:pt modelId="{9CD07C9D-3950-4C42-B9B4-658C338402C4}">
      <dgm:prSet custT="1"/>
      <dgm:spPr/>
      <dgm:t>
        <a:bodyPr/>
        <a:lstStyle/>
        <a:p>
          <a:pPr>
            <a:lnSpc>
              <a:spcPct val="100000"/>
            </a:lnSpc>
          </a:pPr>
          <a:r>
            <a:rPr lang="en-US" sz="1400" b="0" i="0" dirty="0">
              <a:latin typeface="Corbel" panose="020B0503020204020204" pitchFamily="34" charset="0"/>
            </a:rPr>
            <a:t>We have designed these concepts with a focus on the financial industry, but we believe this framework can easily be adopted by Cyber Security professionals across all industries. We hope this strategic framework helps to address your most pressing security concerns related to creating a work-from-home workforce and makes your conversion process as simple as possible</a:t>
          </a:r>
          <a:r>
            <a:rPr lang="en-US" sz="1200" b="0" i="0" dirty="0"/>
            <a:t>.</a:t>
          </a:r>
          <a:endParaRPr lang="en-US" sz="1200" dirty="0"/>
        </a:p>
      </dgm:t>
    </dgm:pt>
    <dgm:pt modelId="{DEB3E945-8F6F-419F-8E76-91B1910F4ECD}" type="parTrans" cxnId="{BED86809-4943-4978-9476-9605B036D6BD}">
      <dgm:prSet/>
      <dgm:spPr/>
      <dgm:t>
        <a:bodyPr/>
        <a:lstStyle/>
        <a:p>
          <a:endParaRPr lang="en-US"/>
        </a:p>
      </dgm:t>
    </dgm:pt>
    <dgm:pt modelId="{1CFBB9C9-C7A4-40F8-ADBB-487DFBD71E1E}" type="sibTrans" cxnId="{BED86809-4943-4978-9476-9605B036D6BD}">
      <dgm:prSet/>
      <dgm:spPr/>
      <dgm:t>
        <a:bodyPr/>
        <a:lstStyle/>
        <a:p>
          <a:endParaRPr lang="en-US"/>
        </a:p>
      </dgm:t>
    </dgm:pt>
    <dgm:pt modelId="{94EEB10E-D481-493B-AB15-93C295C98D30}" type="pres">
      <dgm:prSet presAssocID="{6E7272A1-AC13-4DBC-90D8-EF847DAB868E}" presName="root" presStyleCnt="0">
        <dgm:presLayoutVars>
          <dgm:dir/>
          <dgm:resizeHandles val="exact"/>
        </dgm:presLayoutVars>
      </dgm:prSet>
      <dgm:spPr/>
    </dgm:pt>
    <dgm:pt modelId="{5DB129CB-D9BC-4AC0-B525-44DB3D616BEE}" type="pres">
      <dgm:prSet presAssocID="{6E7272A1-AC13-4DBC-90D8-EF847DAB868E}" presName="container" presStyleCnt="0">
        <dgm:presLayoutVars>
          <dgm:dir/>
          <dgm:resizeHandles val="exact"/>
        </dgm:presLayoutVars>
      </dgm:prSet>
      <dgm:spPr/>
    </dgm:pt>
    <dgm:pt modelId="{42E09C00-4296-47DC-91AC-EA6C6F1855AF}" type="pres">
      <dgm:prSet presAssocID="{D985DA41-92FC-45B7-9E59-BE70E5C70FA8}" presName="compNode" presStyleCnt="0"/>
      <dgm:spPr/>
    </dgm:pt>
    <dgm:pt modelId="{FA7E30BF-F600-450F-AFAB-57FAFA06C8D4}" type="pres">
      <dgm:prSet presAssocID="{D985DA41-92FC-45B7-9E59-BE70E5C70FA8}" presName="iconBgRect" presStyleLbl="bgShp" presStyleIdx="0" presStyleCnt="2"/>
      <dgm:spPr/>
    </dgm:pt>
    <dgm:pt modelId="{8330B161-D9D9-4516-8C99-BC2B935F9007}" type="pres">
      <dgm:prSet presAssocID="{D985DA41-92FC-45B7-9E59-BE70E5C70F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ers"/>
        </a:ext>
      </dgm:extLst>
    </dgm:pt>
    <dgm:pt modelId="{5E628955-BEEB-46D7-8AEF-36BC0B91E651}" type="pres">
      <dgm:prSet presAssocID="{D985DA41-92FC-45B7-9E59-BE70E5C70FA8}" presName="spaceRect" presStyleCnt="0"/>
      <dgm:spPr/>
    </dgm:pt>
    <dgm:pt modelId="{93F24C2A-48E3-4F97-806F-A9673B8DC4F2}" type="pres">
      <dgm:prSet presAssocID="{D985DA41-92FC-45B7-9E59-BE70E5C70FA8}" presName="textRect" presStyleLbl="revTx" presStyleIdx="0" presStyleCnt="2">
        <dgm:presLayoutVars>
          <dgm:chMax val="1"/>
          <dgm:chPref val="1"/>
        </dgm:presLayoutVars>
      </dgm:prSet>
      <dgm:spPr/>
    </dgm:pt>
    <dgm:pt modelId="{AD3DCECD-4280-43DC-83EE-BE872B4EECC1}" type="pres">
      <dgm:prSet presAssocID="{22EEF07B-D2CF-4408-971E-C2F2BFC84303}" presName="sibTrans" presStyleLbl="sibTrans2D1" presStyleIdx="0" presStyleCnt="0"/>
      <dgm:spPr/>
    </dgm:pt>
    <dgm:pt modelId="{A7228ECA-AD25-414C-8DB8-B8AA8272F0F4}" type="pres">
      <dgm:prSet presAssocID="{9CD07C9D-3950-4C42-B9B4-658C338402C4}" presName="compNode" presStyleCnt="0"/>
      <dgm:spPr/>
    </dgm:pt>
    <dgm:pt modelId="{30D9F23E-649E-489D-A80F-F9D7ED25A46B}" type="pres">
      <dgm:prSet presAssocID="{9CD07C9D-3950-4C42-B9B4-658C338402C4}" presName="iconBgRect" presStyleLbl="bgShp" presStyleIdx="1" presStyleCnt="2"/>
      <dgm:spPr/>
    </dgm:pt>
    <dgm:pt modelId="{F041B287-4ED4-4A44-8E5C-67DF044809D3}" type="pres">
      <dgm:prSet presAssocID="{9CD07C9D-3950-4C42-B9B4-658C338402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7BE7DF7-27A9-4A88-8980-663C2C377430}" type="pres">
      <dgm:prSet presAssocID="{9CD07C9D-3950-4C42-B9B4-658C338402C4}" presName="spaceRect" presStyleCnt="0"/>
      <dgm:spPr/>
    </dgm:pt>
    <dgm:pt modelId="{3D939534-65E6-4C26-A868-E0424A5F7595}" type="pres">
      <dgm:prSet presAssocID="{9CD07C9D-3950-4C42-B9B4-658C338402C4}" presName="textRect" presStyleLbl="revTx" presStyleIdx="1" presStyleCnt="2">
        <dgm:presLayoutVars>
          <dgm:chMax val="1"/>
          <dgm:chPref val="1"/>
        </dgm:presLayoutVars>
      </dgm:prSet>
      <dgm:spPr/>
    </dgm:pt>
  </dgm:ptLst>
  <dgm:cxnLst>
    <dgm:cxn modelId="{BED86809-4943-4978-9476-9605B036D6BD}" srcId="{6E7272A1-AC13-4DBC-90D8-EF847DAB868E}" destId="{9CD07C9D-3950-4C42-B9B4-658C338402C4}" srcOrd="1" destOrd="0" parTransId="{DEB3E945-8F6F-419F-8E76-91B1910F4ECD}" sibTransId="{1CFBB9C9-C7A4-40F8-ADBB-487DFBD71E1E}"/>
    <dgm:cxn modelId="{C54D6B0B-A480-41C1-8115-010FF96DFDF6}" srcId="{6E7272A1-AC13-4DBC-90D8-EF847DAB868E}" destId="{D985DA41-92FC-45B7-9E59-BE70E5C70FA8}" srcOrd="0" destOrd="0" parTransId="{71C212B5-63DF-4D75-93AA-34ECFAA91EF9}" sibTransId="{22EEF07B-D2CF-4408-971E-C2F2BFC84303}"/>
    <dgm:cxn modelId="{D4851F75-5D59-4612-9D83-0EA4CA6E8F19}" type="presOf" srcId="{6E7272A1-AC13-4DBC-90D8-EF847DAB868E}" destId="{94EEB10E-D481-493B-AB15-93C295C98D30}" srcOrd="0" destOrd="0" presId="urn:microsoft.com/office/officeart/2018/2/layout/IconCircleList"/>
    <dgm:cxn modelId="{80FB6095-C649-41E3-90EA-F1FAD4209932}" type="presOf" srcId="{9CD07C9D-3950-4C42-B9B4-658C338402C4}" destId="{3D939534-65E6-4C26-A868-E0424A5F7595}" srcOrd="0" destOrd="0" presId="urn:microsoft.com/office/officeart/2018/2/layout/IconCircleList"/>
    <dgm:cxn modelId="{1713FEC9-ADE4-403B-AD68-9BDFC4ADCD09}" type="presOf" srcId="{D985DA41-92FC-45B7-9E59-BE70E5C70FA8}" destId="{93F24C2A-48E3-4F97-806F-A9673B8DC4F2}" srcOrd="0" destOrd="0" presId="urn:microsoft.com/office/officeart/2018/2/layout/IconCircleList"/>
    <dgm:cxn modelId="{DF3D51EF-6CA1-4690-BD9B-0903AB708525}" type="presOf" srcId="{22EEF07B-D2CF-4408-971E-C2F2BFC84303}" destId="{AD3DCECD-4280-43DC-83EE-BE872B4EECC1}" srcOrd="0" destOrd="0" presId="urn:microsoft.com/office/officeart/2018/2/layout/IconCircleList"/>
    <dgm:cxn modelId="{9CF9E901-5D22-4576-A039-2963E09D558C}" type="presParOf" srcId="{94EEB10E-D481-493B-AB15-93C295C98D30}" destId="{5DB129CB-D9BC-4AC0-B525-44DB3D616BEE}" srcOrd="0" destOrd="0" presId="urn:microsoft.com/office/officeart/2018/2/layout/IconCircleList"/>
    <dgm:cxn modelId="{36186EDF-0AD4-4F7F-95DD-F84B5C0E890D}" type="presParOf" srcId="{5DB129CB-D9BC-4AC0-B525-44DB3D616BEE}" destId="{42E09C00-4296-47DC-91AC-EA6C6F1855AF}" srcOrd="0" destOrd="0" presId="urn:microsoft.com/office/officeart/2018/2/layout/IconCircleList"/>
    <dgm:cxn modelId="{756241D2-2F86-4FC5-877D-0786C9FAD5F9}" type="presParOf" srcId="{42E09C00-4296-47DC-91AC-EA6C6F1855AF}" destId="{FA7E30BF-F600-450F-AFAB-57FAFA06C8D4}" srcOrd="0" destOrd="0" presId="urn:microsoft.com/office/officeart/2018/2/layout/IconCircleList"/>
    <dgm:cxn modelId="{CC504E9C-2E02-4082-959B-72369CC8B25A}" type="presParOf" srcId="{42E09C00-4296-47DC-91AC-EA6C6F1855AF}" destId="{8330B161-D9D9-4516-8C99-BC2B935F9007}" srcOrd="1" destOrd="0" presId="urn:microsoft.com/office/officeart/2018/2/layout/IconCircleList"/>
    <dgm:cxn modelId="{FE741BF0-C31B-4930-AA96-D97E311FC521}" type="presParOf" srcId="{42E09C00-4296-47DC-91AC-EA6C6F1855AF}" destId="{5E628955-BEEB-46D7-8AEF-36BC0B91E651}" srcOrd="2" destOrd="0" presId="urn:microsoft.com/office/officeart/2018/2/layout/IconCircleList"/>
    <dgm:cxn modelId="{28E3A61A-86D0-4577-AEB8-71C2518832B4}" type="presParOf" srcId="{42E09C00-4296-47DC-91AC-EA6C6F1855AF}" destId="{93F24C2A-48E3-4F97-806F-A9673B8DC4F2}" srcOrd="3" destOrd="0" presId="urn:microsoft.com/office/officeart/2018/2/layout/IconCircleList"/>
    <dgm:cxn modelId="{06566B78-7754-4558-A58A-EA7F07DE11B2}" type="presParOf" srcId="{5DB129CB-D9BC-4AC0-B525-44DB3D616BEE}" destId="{AD3DCECD-4280-43DC-83EE-BE872B4EECC1}" srcOrd="1" destOrd="0" presId="urn:microsoft.com/office/officeart/2018/2/layout/IconCircleList"/>
    <dgm:cxn modelId="{A253F64D-9286-4515-9C14-A5FF0A483D48}" type="presParOf" srcId="{5DB129CB-D9BC-4AC0-B525-44DB3D616BEE}" destId="{A7228ECA-AD25-414C-8DB8-B8AA8272F0F4}" srcOrd="2" destOrd="0" presId="urn:microsoft.com/office/officeart/2018/2/layout/IconCircleList"/>
    <dgm:cxn modelId="{3B970F5C-554A-4E33-ABE5-CFF19C090A6B}" type="presParOf" srcId="{A7228ECA-AD25-414C-8DB8-B8AA8272F0F4}" destId="{30D9F23E-649E-489D-A80F-F9D7ED25A46B}" srcOrd="0" destOrd="0" presId="urn:microsoft.com/office/officeart/2018/2/layout/IconCircleList"/>
    <dgm:cxn modelId="{CB4EDBF7-48E2-471A-B7AA-5A586530F160}" type="presParOf" srcId="{A7228ECA-AD25-414C-8DB8-B8AA8272F0F4}" destId="{F041B287-4ED4-4A44-8E5C-67DF044809D3}" srcOrd="1" destOrd="0" presId="urn:microsoft.com/office/officeart/2018/2/layout/IconCircleList"/>
    <dgm:cxn modelId="{BEA57EF8-3988-487E-A230-ADE2D5FD309E}" type="presParOf" srcId="{A7228ECA-AD25-414C-8DB8-B8AA8272F0F4}" destId="{F7BE7DF7-27A9-4A88-8980-663C2C377430}" srcOrd="2" destOrd="0" presId="urn:microsoft.com/office/officeart/2018/2/layout/IconCircleList"/>
    <dgm:cxn modelId="{5EC047CD-70F7-4CAB-9631-88C177EF33A6}" type="presParOf" srcId="{A7228ECA-AD25-414C-8DB8-B8AA8272F0F4}" destId="{3D939534-65E6-4C26-A868-E0424A5F759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0CC7B60C-A2FC-BB47-B1E2-915743139420}">
      <dgm:prSet custT="1"/>
      <dgm:spPr>
        <a:solidFill>
          <a:srgbClr val="878BE0"/>
        </a:solidFill>
      </dgm:spPr>
      <dgm:t>
        <a:bodyPr/>
        <a:lstStyle/>
        <a:p>
          <a:pPr algn="l"/>
          <a:r>
            <a:rPr lang="en-US" sz="3200" dirty="0">
              <a:latin typeface="Corbel" panose="020B0503020204020204" pitchFamily="34" charset="0"/>
            </a:rPr>
            <a:t>Implement</a:t>
          </a:r>
          <a:endParaRPr lang="en-US" sz="2000" dirty="0">
            <a:latin typeface="Corbel" panose="020B0503020204020204" pitchFamily="34" charset="0"/>
          </a:endParaRPr>
        </a:p>
      </dgm:t>
    </dgm:pt>
    <dgm:pt modelId="{8D42148E-B849-7342-88B1-9EC7D383169A}" type="parTrans" cxnId="{BB02E667-FFFE-0840-A0E4-625CCF098408}">
      <dgm:prSet/>
      <dgm:spPr/>
      <dgm:t>
        <a:bodyPr/>
        <a:lstStyle/>
        <a:p>
          <a:endParaRPr lang="en-US"/>
        </a:p>
      </dgm:t>
    </dgm:pt>
    <dgm:pt modelId="{9C76602F-B14A-984C-9FEE-399CFC0D09F6}" type="sibTrans" cxnId="{BB02E667-FFFE-0840-A0E4-625CCF098408}">
      <dgm:prSet/>
      <dgm:spPr/>
      <dgm:t>
        <a:bodyPr/>
        <a:lstStyle/>
        <a:p>
          <a:endParaRPr lang="en-US"/>
        </a:p>
      </dgm:t>
    </dgm:pt>
    <dgm:pt modelId="{AE163D5E-3CEA-4841-958F-32E60970D908}">
      <dgm:prSet/>
      <dgm:spPr>
        <a:solidFill>
          <a:srgbClr val="371771"/>
        </a:solidFill>
      </dgm:spPr>
      <dgm:t>
        <a:bodyPr/>
        <a:lstStyle/>
        <a:p>
          <a:r>
            <a:rPr lang="en-US" dirty="0">
              <a:latin typeface="Corbel" panose="020B0503020204020204" pitchFamily="34" charset="0"/>
            </a:rPr>
            <a:t>Multi-factor Authentication</a:t>
          </a:r>
        </a:p>
      </dgm:t>
    </dgm:pt>
    <dgm:pt modelId="{EEA9E691-F274-1D4B-B03C-6A90C926BFEB}" type="parTrans" cxnId="{C88F7E10-BFDD-E045-A308-F9175CA09523}">
      <dgm:prSet/>
      <dgm:spPr/>
      <dgm:t>
        <a:bodyPr/>
        <a:lstStyle/>
        <a:p>
          <a:endParaRPr lang="en-US"/>
        </a:p>
      </dgm:t>
    </dgm:pt>
    <dgm:pt modelId="{08FF70C1-C1E0-4542-B0DC-64A23D24D0E0}" type="sibTrans" cxnId="{C88F7E10-BFDD-E045-A308-F9175CA09523}">
      <dgm:prSet/>
      <dgm:spPr/>
      <dgm:t>
        <a:bodyPr/>
        <a:lstStyle/>
        <a:p>
          <a:endParaRPr lang="en-US"/>
        </a:p>
      </dgm:t>
    </dgm:pt>
    <dgm:pt modelId="{AEC9F967-6111-B64D-98BB-58AFB8FD6FE1}">
      <dgm:prSet/>
      <dgm:spPr>
        <a:solidFill>
          <a:srgbClr val="5322AA"/>
        </a:solidFill>
      </dgm:spPr>
      <dgm:t>
        <a:bodyPr/>
        <a:lstStyle/>
        <a:p>
          <a:r>
            <a:rPr lang="en-US" dirty="0">
              <a:latin typeface="Corbel" panose="020B0503020204020204" pitchFamily="34" charset="0"/>
            </a:rPr>
            <a:t>Awareness</a:t>
          </a:r>
        </a:p>
      </dgm:t>
    </dgm:pt>
    <dgm:pt modelId="{AED71B64-A45E-5249-90DB-67353B73D4FA}" type="parTrans" cxnId="{A9980F52-6399-E748-90A0-70C6C0E69F79}">
      <dgm:prSet/>
      <dgm:spPr/>
      <dgm:t>
        <a:bodyPr/>
        <a:lstStyle/>
        <a:p>
          <a:endParaRPr lang="en-US"/>
        </a:p>
      </dgm:t>
    </dgm:pt>
    <dgm:pt modelId="{FD3555A1-C12B-3245-8DEA-BA2F03BCA405}" type="sibTrans" cxnId="{A9980F52-6399-E748-90A0-70C6C0E69F79}">
      <dgm:prSet/>
      <dgm:spPr/>
      <dgm:t>
        <a:bodyPr/>
        <a:lstStyle/>
        <a:p>
          <a:endParaRPr lang="en-US"/>
        </a:p>
      </dgm:t>
    </dgm:pt>
    <dgm:pt modelId="{B93255CB-3F03-A54F-B906-AFFF56C5B6F6}">
      <dgm:prSet custT="1"/>
      <dgm:spPr>
        <a:solidFill>
          <a:srgbClr val="000000">
            <a:alpha val="0"/>
          </a:srgbClr>
        </a:solidFill>
        <a:ln>
          <a:noFill/>
        </a:ln>
        <a:effectLst/>
      </dgm:spPr>
      <dgm:t>
        <a:bodyPr spcFirstLastPara="0" vert="horz" wrap="square" lIns="80010" tIns="53340" rIns="26670" bIns="53340" numCol="1" spcCol="1270" anchor="ctr" anchorCtr="0"/>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gm:t>
    </dgm:pt>
    <dgm:pt modelId="{C2B25EB3-ED11-4346-AB35-A9B8218B0E91}" type="parTrans" cxnId="{41825F88-A09E-DA47-9B3C-BB497CC5D45F}">
      <dgm:prSet/>
      <dgm:spPr/>
      <dgm:t>
        <a:bodyPr/>
        <a:lstStyle/>
        <a:p>
          <a:endParaRPr lang="en-US"/>
        </a:p>
      </dgm:t>
    </dgm:pt>
    <dgm:pt modelId="{0736DE8A-103B-CE47-A08D-35E5F4DDCB91}" type="sibTrans" cxnId="{41825F88-A09E-DA47-9B3C-BB497CC5D45F}">
      <dgm:prSet/>
      <dgm:spPr/>
      <dgm:t>
        <a:bodyPr/>
        <a:lstStyle/>
        <a:p>
          <a:endParaRPr lang="en-US"/>
        </a:p>
      </dgm:t>
    </dgm:pt>
    <dgm:pt modelId="{D4F53297-6B02-E24E-8680-1F3DE76DCE33}">
      <dgm:prSet custT="1"/>
      <dgm:spPr>
        <a:solidFill>
          <a:srgbClr val="000000">
            <a:alpha val="0"/>
          </a:srgbClr>
        </a:solidFill>
        <a:ln>
          <a:noFill/>
        </a:ln>
        <a:effectLst/>
      </dgm:spPr>
      <dgm:t>
        <a:bodyPr spcFirstLastPara="0" vert="horz" wrap="square" lIns="80010" tIns="53340" rIns="26670" bIns="53340" numCol="1" spcCol="1270" anchor="ctr" anchorCtr="0"/>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gm:t>
    </dgm:pt>
    <dgm:pt modelId="{1F576592-3481-6942-9074-925056AA9A5B}" type="parTrans" cxnId="{E60250DD-CF47-7C4C-9B67-F54C9EAE83D8}">
      <dgm:prSet/>
      <dgm:spPr/>
      <dgm:t>
        <a:bodyPr/>
        <a:lstStyle/>
        <a:p>
          <a:endParaRPr lang="en-US"/>
        </a:p>
      </dgm:t>
    </dgm:pt>
    <dgm:pt modelId="{F4AF4735-9522-AB46-9BC9-CC135738516B}" type="sibTrans" cxnId="{E60250DD-CF47-7C4C-9B67-F54C9EAE83D8}">
      <dgm:prSet/>
      <dgm:spPr/>
      <dgm:t>
        <a:bodyPr/>
        <a:lstStyle/>
        <a:p>
          <a:endParaRPr lang="en-US"/>
        </a:p>
      </dgm:t>
    </dgm:pt>
    <dgm:pt modelId="{6BEB8CDE-9989-9C44-8A94-5ADF347C07CF}">
      <dgm:prSet custT="1"/>
      <dgm:spPr>
        <a:solidFill>
          <a:srgbClr val="000000">
            <a:alpha val="0"/>
          </a:srgbClr>
        </a:solidFill>
        <a:ln>
          <a:noFill/>
        </a:ln>
        <a:effectLst/>
      </dgm:spPr>
      <dgm:t>
        <a:bodyPr spcFirstLastPara="0" vert="horz" wrap="square" lIns="80010" tIns="53340" rIns="26670" bIns="53340" numCol="1" spcCol="1270" anchor="ctr" anchorCtr="0"/>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gm:t>
    </dgm:pt>
    <dgm:pt modelId="{22E59E9C-B95C-FD48-90F3-9E933F1C0D5C}" type="parTrans" cxnId="{0FAF1E4E-D16C-A44C-A4A3-5B4C30D1B7B6}">
      <dgm:prSet/>
      <dgm:spPr/>
      <dgm:t>
        <a:bodyPr/>
        <a:lstStyle/>
        <a:p>
          <a:endParaRPr lang="en-US"/>
        </a:p>
      </dgm:t>
    </dgm:pt>
    <dgm:pt modelId="{7B967E9C-3304-9E49-BE39-1E13E9F914ED}" type="sibTrans" cxnId="{0FAF1E4E-D16C-A44C-A4A3-5B4C30D1B7B6}">
      <dgm:prSet/>
      <dgm:spPr/>
      <dgm:t>
        <a:bodyPr/>
        <a:lstStyle/>
        <a:p>
          <a:endParaRPr lang="en-US"/>
        </a:p>
      </dgm:t>
    </dgm:pt>
    <dgm:pt modelId="{49997B8B-2FB9-1E48-81BC-2DC34BAB1A21}" type="pres">
      <dgm:prSet presAssocID="{922A6F63-4DDC-084A-B8A2-59E1FBEE48F1}" presName="Name0" presStyleCnt="0">
        <dgm:presLayoutVars>
          <dgm:dir/>
          <dgm:resizeHandles val="exact"/>
        </dgm:presLayoutVars>
      </dgm:prSet>
      <dgm:spPr/>
    </dgm:pt>
    <dgm:pt modelId="{87588C2C-78BB-E84C-8221-94EC92C01A87}" type="pres">
      <dgm:prSet presAssocID="{0CC7B60C-A2FC-BB47-B1E2-915743139420}" presName="parTxOnly" presStyleLbl="node1" presStyleIdx="0" presStyleCnt="6" custScaleX="116166" custLinFactNeighborX="-62201" custLinFactNeighborY="1600">
        <dgm:presLayoutVars>
          <dgm:bulletEnabled val="1"/>
        </dgm:presLayoutVars>
      </dgm:prSet>
      <dgm:spPr/>
    </dgm:pt>
    <dgm:pt modelId="{D341EEE4-2D4E-3B44-A403-951B12F49D34}" type="pres">
      <dgm:prSet presAssocID="{9C76602F-B14A-984C-9FEE-399CFC0D09F6}" presName="parSpace" presStyleCnt="0"/>
      <dgm:spPr/>
    </dgm:pt>
    <dgm:pt modelId="{07FA3F3A-AAF3-2C41-8FEE-A4959F22A544}" type="pres">
      <dgm:prSet presAssocID="{AE163D5E-3CEA-4841-958F-32E60970D908}" presName="parTxOnly" presStyleLbl="node1" presStyleIdx="1" presStyleCnt="6">
        <dgm:presLayoutVars>
          <dgm:bulletEnabled val="1"/>
        </dgm:presLayoutVars>
      </dgm:prSet>
      <dgm:spPr/>
    </dgm:pt>
    <dgm:pt modelId="{317045DE-F872-924A-83CF-C537D47A92CA}" type="pres">
      <dgm:prSet presAssocID="{08FF70C1-C1E0-4542-B0DC-64A23D24D0E0}" presName="parSpace" presStyleCnt="0"/>
      <dgm:spPr/>
    </dgm:pt>
    <dgm:pt modelId="{F0D536A2-1DAD-894C-B3BD-75F590D7BBC4}" type="pres">
      <dgm:prSet presAssocID="{AEC9F967-6111-B64D-98BB-58AFB8FD6FE1}" presName="parTxOnly" presStyleLbl="node1" presStyleIdx="2" presStyleCnt="6">
        <dgm:presLayoutVars>
          <dgm:bulletEnabled val="1"/>
        </dgm:presLayoutVars>
      </dgm:prSet>
      <dgm:spPr/>
    </dgm:pt>
    <dgm:pt modelId="{73DAD9F0-1FB7-554C-A7E5-0128BA831A32}" type="pres">
      <dgm:prSet presAssocID="{FD3555A1-C12B-3245-8DEA-BA2F03BCA405}" presName="parSpace" presStyleCnt="0"/>
      <dgm:spPr/>
    </dgm:pt>
    <dgm:pt modelId="{304E4D16-3300-D84E-AD52-CF4A3DAF8DC2}" type="pres">
      <dgm:prSet presAssocID="{B93255CB-3F03-A54F-B906-AFFF56C5B6F6}" presName="parTxOnly" presStyleLbl="node1" presStyleIdx="3" presStyleCnt="6">
        <dgm:presLayoutVars>
          <dgm:bulletEnabled val="1"/>
        </dgm:presLayoutVars>
      </dgm:prSet>
      <dgm:spPr>
        <a:xfrm>
          <a:off x="5826984" y="0"/>
          <a:ext cx="2273122" cy="689049"/>
        </a:xfrm>
        <a:prstGeom prst="chevron">
          <a:avLst/>
        </a:prstGeom>
      </dgm:spPr>
    </dgm:pt>
    <dgm:pt modelId="{88A98485-C403-B949-A6B6-4E9F4F98CE2E}" type="pres">
      <dgm:prSet presAssocID="{0736DE8A-103B-CE47-A08D-35E5F4DDCB91}" presName="parSpace" presStyleCnt="0"/>
      <dgm:spPr/>
    </dgm:pt>
    <dgm:pt modelId="{14A94D75-01A9-7B43-B969-64C5FEE95C0D}" type="pres">
      <dgm:prSet presAssocID="{D4F53297-6B02-E24E-8680-1F3DE76DCE33}" presName="parTxOnly" presStyleLbl="node1" presStyleIdx="4" presStyleCnt="6">
        <dgm:presLayoutVars>
          <dgm:bulletEnabled val="1"/>
        </dgm:presLayoutVars>
      </dgm:prSet>
      <dgm:spPr>
        <a:xfrm>
          <a:off x="7645481" y="0"/>
          <a:ext cx="2273122" cy="689049"/>
        </a:xfrm>
        <a:prstGeom prst="chevron">
          <a:avLst/>
        </a:prstGeom>
      </dgm:spPr>
    </dgm:pt>
    <dgm:pt modelId="{9A5C25E1-982B-E644-99D4-128A03B400C9}" type="pres">
      <dgm:prSet presAssocID="{F4AF4735-9522-AB46-9BC9-CC135738516B}" presName="parSpace" presStyleCnt="0"/>
      <dgm:spPr/>
    </dgm:pt>
    <dgm:pt modelId="{0386B836-AA24-7544-8808-49A4A8AA75FA}" type="pres">
      <dgm:prSet presAssocID="{6BEB8CDE-9989-9C44-8A94-5ADF347C07CF}" presName="parTxOnly" presStyleLbl="node1" presStyleIdx="5" presStyleCnt="6">
        <dgm:presLayoutVars>
          <dgm:bulletEnabled val="1"/>
        </dgm:presLayoutVars>
      </dgm:prSet>
      <dgm:spPr>
        <a:xfrm>
          <a:off x="9463979" y="0"/>
          <a:ext cx="2273122" cy="689049"/>
        </a:xfrm>
        <a:prstGeom prst="chevron">
          <a:avLst/>
        </a:prstGeom>
      </dgm:spPr>
    </dgm:pt>
  </dgm:ptLst>
  <dgm:cxnLst>
    <dgm:cxn modelId="{A9070E0E-EB38-CB49-89FE-82AB0B44E80C}" type="presOf" srcId="{922A6F63-4DDC-084A-B8A2-59E1FBEE48F1}" destId="{49997B8B-2FB9-1E48-81BC-2DC34BAB1A21}" srcOrd="0" destOrd="0" presId="urn:microsoft.com/office/officeart/2005/8/layout/hChevron3"/>
    <dgm:cxn modelId="{C88F7E10-BFDD-E045-A308-F9175CA09523}" srcId="{922A6F63-4DDC-084A-B8A2-59E1FBEE48F1}" destId="{AE163D5E-3CEA-4841-958F-32E60970D908}" srcOrd="1" destOrd="0" parTransId="{EEA9E691-F274-1D4B-B03C-6A90C926BFEB}" sibTransId="{08FF70C1-C1E0-4542-B0DC-64A23D24D0E0}"/>
    <dgm:cxn modelId="{859C792B-D86C-0342-A0EF-7C697A3745C4}" type="presOf" srcId="{AEC9F967-6111-B64D-98BB-58AFB8FD6FE1}" destId="{F0D536A2-1DAD-894C-B3BD-75F590D7BBC4}" srcOrd="0" destOrd="0" presId="urn:microsoft.com/office/officeart/2005/8/layout/hChevron3"/>
    <dgm:cxn modelId="{0FAF1E4E-D16C-A44C-A4A3-5B4C30D1B7B6}" srcId="{922A6F63-4DDC-084A-B8A2-59E1FBEE48F1}" destId="{6BEB8CDE-9989-9C44-8A94-5ADF347C07CF}" srcOrd="5" destOrd="0" parTransId="{22E59E9C-B95C-FD48-90F3-9E933F1C0D5C}" sibTransId="{7B967E9C-3304-9E49-BE39-1E13E9F914ED}"/>
    <dgm:cxn modelId="{A9980F52-6399-E748-90A0-70C6C0E69F79}" srcId="{922A6F63-4DDC-084A-B8A2-59E1FBEE48F1}" destId="{AEC9F967-6111-B64D-98BB-58AFB8FD6FE1}" srcOrd="2" destOrd="0" parTransId="{AED71B64-A45E-5249-90DB-67353B73D4FA}" sibTransId="{FD3555A1-C12B-3245-8DEA-BA2F03BCA405}"/>
    <dgm:cxn modelId="{EE64B060-A666-3642-8658-D5DDACA21E58}" type="presOf" srcId="{B93255CB-3F03-A54F-B906-AFFF56C5B6F6}" destId="{304E4D16-3300-D84E-AD52-CF4A3DAF8DC2}" srcOrd="0" destOrd="0" presId="urn:microsoft.com/office/officeart/2005/8/layout/hChevron3"/>
    <dgm:cxn modelId="{BB02E667-FFFE-0840-A0E4-625CCF098408}" srcId="{922A6F63-4DDC-084A-B8A2-59E1FBEE48F1}" destId="{0CC7B60C-A2FC-BB47-B1E2-915743139420}" srcOrd="0" destOrd="0" parTransId="{8D42148E-B849-7342-88B1-9EC7D383169A}" sibTransId="{9C76602F-B14A-984C-9FEE-399CFC0D09F6}"/>
    <dgm:cxn modelId="{20159B7A-4A5B-2B4D-864F-947EB154865C}" type="presOf" srcId="{6BEB8CDE-9989-9C44-8A94-5ADF347C07CF}" destId="{0386B836-AA24-7544-8808-49A4A8AA75FA}" srcOrd="0" destOrd="0" presId="urn:microsoft.com/office/officeart/2005/8/layout/hChevron3"/>
    <dgm:cxn modelId="{41825F88-A09E-DA47-9B3C-BB497CC5D45F}" srcId="{922A6F63-4DDC-084A-B8A2-59E1FBEE48F1}" destId="{B93255CB-3F03-A54F-B906-AFFF56C5B6F6}" srcOrd="3" destOrd="0" parTransId="{C2B25EB3-ED11-4346-AB35-A9B8218B0E91}" sibTransId="{0736DE8A-103B-CE47-A08D-35E5F4DDCB91}"/>
    <dgm:cxn modelId="{57D3A496-0AAF-0F4D-8097-977399922E41}" type="presOf" srcId="{AE163D5E-3CEA-4841-958F-32E60970D908}" destId="{07FA3F3A-AAF3-2C41-8FEE-A4959F22A544}" srcOrd="0" destOrd="0" presId="urn:microsoft.com/office/officeart/2005/8/layout/hChevron3"/>
    <dgm:cxn modelId="{0F127EB2-A93D-5249-98BD-68FBA5214D1D}" type="presOf" srcId="{D4F53297-6B02-E24E-8680-1F3DE76DCE33}" destId="{14A94D75-01A9-7B43-B969-64C5FEE95C0D}" srcOrd="0" destOrd="0" presId="urn:microsoft.com/office/officeart/2005/8/layout/hChevron3"/>
    <dgm:cxn modelId="{E60250DD-CF47-7C4C-9B67-F54C9EAE83D8}" srcId="{922A6F63-4DDC-084A-B8A2-59E1FBEE48F1}" destId="{D4F53297-6B02-E24E-8680-1F3DE76DCE33}" srcOrd="4" destOrd="0" parTransId="{1F576592-3481-6942-9074-925056AA9A5B}" sibTransId="{F4AF4735-9522-AB46-9BC9-CC135738516B}"/>
    <dgm:cxn modelId="{3F06DAF6-2891-EA42-878A-9DF97D3EDC24}" type="presOf" srcId="{0CC7B60C-A2FC-BB47-B1E2-915743139420}" destId="{87588C2C-78BB-E84C-8221-94EC92C01A87}" srcOrd="0" destOrd="0" presId="urn:microsoft.com/office/officeart/2005/8/layout/hChevron3"/>
    <dgm:cxn modelId="{0F276851-6CF7-C742-8622-5498C0578311}" type="presParOf" srcId="{49997B8B-2FB9-1E48-81BC-2DC34BAB1A21}" destId="{87588C2C-78BB-E84C-8221-94EC92C01A87}" srcOrd="0" destOrd="0" presId="urn:microsoft.com/office/officeart/2005/8/layout/hChevron3"/>
    <dgm:cxn modelId="{82EB043C-0ED6-5F42-B824-50D3F4577BCE}" type="presParOf" srcId="{49997B8B-2FB9-1E48-81BC-2DC34BAB1A21}" destId="{D341EEE4-2D4E-3B44-A403-951B12F49D34}" srcOrd="1" destOrd="0" presId="urn:microsoft.com/office/officeart/2005/8/layout/hChevron3"/>
    <dgm:cxn modelId="{B19B554F-C1A5-3941-977B-922E36076108}" type="presParOf" srcId="{49997B8B-2FB9-1E48-81BC-2DC34BAB1A21}" destId="{07FA3F3A-AAF3-2C41-8FEE-A4959F22A544}" srcOrd="2" destOrd="0" presId="urn:microsoft.com/office/officeart/2005/8/layout/hChevron3"/>
    <dgm:cxn modelId="{D3C85831-6D5D-5748-B8F1-C6DD79283F38}" type="presParOf" srcId="{49997B8B-2FB9-1E48-81BC-2DC34BAB1A21}" destId="{317045DE-F872-924A-83CF-C537D47A92CA}" srcOrd="3" destOrd="0" presId="urn:microsoft.com/office/officeart/2005/8/layout/hChevron3"/>
    <dgm:cxn modelId="{A2F957EE-92E2-074E-AF97-657ADF5B427F}" type="presParOf" srcId="{49997B8B-2FB9-1E48-81BC-2DC34BAB1A21}" destId="{F0D536A2-1DAD-894C-B3BD-75F590D7BBC4}" srcOrd="4" destOrd="0" presId="urn:microsoft.com/office/officeart/2005/8/layout/hChevron3"/>
    <dgm:cxn modelId="{B5EE2495-6E07-8343-BC5F-B68DD874E49C}" type="presParOf" srcId="{49997B8B-2FB9-1E48-81BC-2DC34BAB1A21}" destId="{73DAD9F0-1FB7-554C-A7E5-0128BA831A32}" srcOrd="5" destOrd="0" presId="urn:microsoft.com/office/officeart/2005/8/layout/hChevron3"/>
    <dgm:cxn modelId="{AA7C62D1-9A7C-6049-B05E-28F728E55B93}" type="presParOf" srcId="{49997B8B-2FB9-1E48-81BC-2DC34BAB1A21}" destId="{304E4D16-3300-D84E-AD52-CF4A3DAF8DC2}" srcOrd="6" destOrd="0" presId="urn:microsoft.com/office/officeart/2005/8/layout/hChevron3"/>
    <dgm:cxn modelId="{0EC3EC0B-8589-534D-A42B-48FD48E47E7A}" type="presParOf" srcId="{49997B8B-2FB9-1E48-81BC-2DC34BAB1A21}" destId="{88A98485-C403-B949-A6B6-4E9F4F98CE2E}" srcOrd="7" destOrd="0" presId="urn:microsoft.com/office/officeart/2005/8/layout/hChevron3"/>
    <dgm:cxn modelId="{43178C7E-69C5-794D-9C92-5170747234B1}" type="presParOf" srcId="{49997B8B-2FB9-1E48-81BC-2DC34BAB1A21}" destId="{14A94D75-01A9-7B43-B969-64C5FEE95C0D}" srcOrd="8" destOrd="0" presId="urn:microsoft.com/office/officeart/2005/8/layout/hChevron3"/>
    <dgm:cxn modelId="{0190E28B-B131-274C-892D-6DAF17E685E3}" type="presParOf" srcId="{49997B8B-2FB9-1E48-81BC-2DC34BAB1A21}" destId="{9A5C25E1-982B-E644-99D4-128A03B400C9}" srcOrd="9" destOrd="0" presId="urn:microsoft.com/office/officeart/2005/8/layout/hChevron3"/>
    <dgm:cxn modelId="{D8DF2BE2-D22B-3649-82AF-2B5D53739E2B}" type="presParOf" srcId="{49997B8B-2FB9-1E48-81BC-2DC34BAB1A21}" destId="{0386B836-AA24-7544-8808-49A4A8AA75FA}" srcOrd="10" destOrd="0" presId="urn:microsoft.com/office/officeart/2005/8/layout/hChevron3"/>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0CC7B60C-A2FC-BB47-B1E2-915743139420}">
      <dgm:prSet custT="1"/>
      <dgm:spPr>
        <a:solidFill>
          <a:srgbClr val="878BE0"/>
        </a:solidFill>
      </dgm:spPr>
      <dgm:t>
        <a:bodyPr/>
        <a:lstStyle/>
        <a:p>
          <a:pPr algn="l"/>
          <a:r>
            <a:rPr lang="en-US" sz="3200" dirty="0">
              <a:latin typeface="Corbel" panose="020B0503020204020204" pitchFamily="34" charset="0"/>
            </a:rPr>
            <a:t>QA</a:t>
          </a:r>
          <a:endParaRPr lang="en-US" sz="2000" dirty="0">
            <a:latin typeface="Corbel" panose="020B0503020204020204" pitchFamily="34" charset="0"/>
          </a:endParaRPr>
        </a:p>
      </dgm:t>
    </dgm:pt>
    <dgm:pt modelId="{8D42148E-B849-7342-88B1-9EC7D383169A}" type="parTrans" cxnId="{BB02E667-FFFE-0840-A0E4-625CCF098408}">
      <dgm:prSet/>
      <dgm:spPr/>
      <dgm:t>
        <a:bodyPr/>
        <a:lstStyle/>
        <a:p>
          <a:endParaRPr lang="en-US"/>
        </a:p>
      </dgm:t>
    </dgm:pt>
    <dgm:pt modelId="{9C76602F-B14A-984C-9FEE-399CFC0D09F6}" type="sibTrans" cxnId="{BB02E667-FFFE-0840-A0E4-625CCF098408}">
      <dgm:prSet/>
      <dgm:spPr/>
      <dgm:t>
        <a:bodyPr/>
        <a:lstStyle/>
        <a:p>
          <a:endParaRPr lang="en-US"/>
        </a:p>
      </dgm:t>
    </dgm:pt>
    <dgm:pt modelId="{AE163D5E-3CEA-4841-958F-32E60970D908}">
      <dgm:prSet custT="1"/>
      <dgm:spPr>
        <a:solidFill>
          <a:srgbClr val="371771"/>
        </a:solidFill>
      </dgm:spPr>
      <dgm:t>
        <a:bodyPr/>
        <a:lstStyle/>
        <a:p>
          <a:r>
            <a:rPr lang="en-US" sz="2000" dirty="0">
              <a:latin typeface="Corbel" panose="020B0503020204020204" pitchFamily="34" charset="0"/>
            </a:rPr>
            <a:t>Validate</a:t>
          </a:r>
        </a:p>
      </dgm:t>
    </dgm:pt>
    <dgm:pt modelId="{EEA9E691-F274-1D4B-B03C-6A90C926BFEB}" type="parTrans" cxnId="{C88F7E10-BFDD-E045-A308-F9175CA09523}">
      <dgm:prSet/>
      <dgm:spPr/>
      <dgm:t>
        <a:bodyPr/>
        <a:lstStyle/>
        <a:p>
          <a:endParaRPr lang="en-US"/>
        </a:p>
      </dgm:t>
    </dgm:pt>
    <dgm:pt modelId="{08FF70C1-C1E0-4542-B0DC-64A23D24D0E0}" type="sibTrans" cxnId="{C88F7E10-BFDD-E045-A308-F9175CA09523}">
      <dgm:prSet/>
      <dgm:spPr/>
      <dgm:t>
        <a:bodyPr/>
        <a:lstStyle/>
        <a:p>
          <a:endParaRPr lang="en-US"/>
        </a:p>
      </dgm:t>
    </dgm:pt>
    <dgm:pt modelId="{AEC9F967-6111-B64D-98BB-58AFB8FD6FE1}">
      <dgm:prSet custT="1"/>
      <dgm:spPr>
        <a:solidFill>
          <a:srgbClr val="5322AA"/>
        </a:solidFill>
      </dgm:spPr>
      <dgm:t>
        <a:bodyPr/>
        <a:lstStyle/>
        <a:p>
          <a:r>
            <a:rPr lang="en-US" sz="2000" dirty="0">
              <a:latin typeface="Corbel" panose="020B0503020204020204" pitchFamily="34" charset="0"/>
            </a:rPr>
            <a:t>Document</a:t>
          </a:r>
        </a:p>
      </dgm:t>
    </dgm:pt>
    <dgm:pt modelId="{AED71B64-A45E-5249-90DB-67353B73D4FA}" type="parTrans" cxnId="{A9980F52-6399-E748-90A0-70C6C0E69F79}">
      <dgm:prSet/>
      <dgm:spPr/>
      <dgm:t>
        <a:bodyPr/>
        <a:lstStyle/>
        <a:p>
          <a:endParaRPr lang="en-US"/>
        </a:p>
      </dgm:t>
    </dgm:pt>
    <dgm:pt modelId="{FD3555A1-C12B-3245-8DEA-BA2F03BCA405}" type="sibTrans" cxnId="{A9980F52-6399-E748-90A0-70C6C0E69F79}">
      <dgm:prSet/>
      <dgm:spPr/>
      <dgm:t>
        <a:bodyPr/>
        <a:lstStyle/>
        <a:p>
          <a:endParaRPr lang="en-US"/>
        </a:p>
      </dgm:t>
    </dgm:pt>
    <dgm:pt modelId="{B93255CB-3F03-A54F-B906-AFFF56C5B6F6}">
      <dgm:prSet custT="1"/>
      <dgm:spPr>
        <a:solidFill>
          <a:srgbClr val="AB88E8"/>
        </a:solidFill>
      </dgm:spPr>
      <dgm:t>
        <a:bodyPr/>
        <a:lstStyle/>
        <a:p>
          <a:r>
            <a:rPr lang="en-US" sz="2000" dirty="0">
              <a:latin typeface="Corbel" panose="020B0503020204020204" pitchFamily="34" charset="0"/>
            </a:rPr>
            <a:t>Monitor</a:t>
          </a:r>
        </a:p>
      </dgm:t>
    </dgm:pt>
    <dgm:pt modelId="{C2B25EB3-ED11-4346-AB35-A9B8218B0E91}" type="parTrans" cxnId="{41825F88-A09E-DA47-9B3C-BB497CC5D45F}">
      <dgm:prSet/>
      <dgm:spPr/>
      <dgm:t>
        <a:bodyPr/>
        <a:lstStyle/>
        <a:p>
          <a:endParaRPr lang="en-US"/>
        </a:p>
      </dgm:t>
    </dgm:pt>
    <dgm:pt modelId="{0736DE8A-103B-CE47-A08D-35E5F4DDCB91}" type="sibTrans" cxnId="{41825F88-A09E-DA47-9B3C-BB497CC5D45F}">
      <dgm:prSet/>
      <dgm:spPr/>
      <dgm:t>
        <a:bodyPr/>
        <a:lstStyle/>
        <a:p>
          <a:endParaRPr lang="en-US"/>
        </a:p>
      </dgm:t>
    </dgm:pt>
    <dgm:pt modelId="{D4F53297-6B02-E24E-8680-1F3DE76DCE33}">
      <dgm:prSet custT="1"/>
      <dgm:spPr>
        <a:solidFill>
          <a:srgbClr val="000000">
            <a:alpha val="0"/>
          </a:srgbClr>
        </a:solidFill>
        <a:ln>
          <a:noFill/>
        </a:ln>
        <a:effectLst/>
      </dgm:spPr>
      <dgm:t>
        <a:bodyPr spcFirstLastPara="0" vert="horz" wrap="square" lIns="80010" tIns="53340" rIns="26670" bIns="53340" numCol="1" spcCol="1270" anchor="ctr" anchorCtr="0"/>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gm:t>
    </dgm:pt>
    <dgm:pt modelId="{1F576592-3481-6942-9074-925056AA9A5B}" type="parTrans" cxnId="{E60250DD-CF47-7C4C-9B67-F54C9EAE83D8}">
      <dgm:prSet/>
      <dgm:spPr/>
      <dgm:t>
        <a:bodyPr/>
        <a:lstStyle/>
        <a:p>
          <a:endParaRPr lang="en-US"/>
        </a:p>
      </dgm:t>
    </dgm:pt>
    <dgm:pt modelId="{F4AF4735-9522-AB46-9BC9-CC135738516B}" type="sibTrans" cxnId="{E60250DD-CF47-7C4C-9B67-F54C9EAE83D8}">
      <dgm:prSet/>
      <dgm:spPr/>
      <dgm:t>
        <a:bodyPr/>
        <a:lstStyle/>
        <a:p>
          <a:endParaRPr lang="en-US"/>
        </a:p>
      </dgm:t>
    </dgm:pt>
    <dgm:pt modelId="{6BEB8CDE-9989-9C44-8A94-5ADF347C07CF}">
      <dgm:prSet custT="1"/>
      <dgm:spPr>
        <a:solidFill>
          <a:srgbClr val="000000">
            <a:alpha val="0"/>
          </a:srgbClr>
        </a:solidFill>
        <a:ln>
          <a:noFill/>
        </a:ln>
        <a:effectLst/>
      </dgm:spPr>
      <dgm:t>
        <a:bodyPr spcFirstLastPara="0" vert="horz" wrap="square" lIns="80010" tIns="53340" rIns="26670" bIns="53340" numCol="1" spcCol="1270" anchor="ctr" anchorCtr="0"/>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gm:t>
    </dgm:pt>
    <dgm:pt modelId="{22E59E9C-B95C-FD48-90F3-9E933F1C0D5C}" type="parTrans" cxnId="{0FAF1E4E-D16C-A44C-A4A3-5B4C30D1B7B6}">
      <dgm:prSet/>
      <dgm:spPr/>
      <dgm:t>
        <a:bodyPr/>
        <a:lstStyle/>
        <a:p>
          <a:endParaRPr lang="en-US"/>
        </a:p>
      </dgm:t>
    </dgm:pt>
    <dgm:pt modelId="{7B967E9C-3304-9E49-BE39-1E13E9F914ED}" type="sibTrans" cxnId="{0FAF1E4E-D16C-A44C-A4A3-5B4C30D1B7B6}">
      <dgm:prSet/>
      <dgm:spPr/>
      <dgm:t>
        <a:bodyPr/>
        <a:lstStyle/>
        <a:p>
          <a:endParaRPr lang="en-US"/>
        </a:p>
      </dgm:t>
    </dgm:pt>
    <dgm:pt modelId="{49997B8B-2FB9-1E48-81BC-2DC34BAB1A21}" type="pres">
      <dgm:prSet presAssocID="{922A6F63-4DDC-084A-B8A2-59E1FBEE48F1}" presName="Name0" presStyleCnt="0">
        <dgm:presLayoutVars>
          <dgm:dir/>
          <dgm:resizeHandles val="exact"/>
        </dgm:presLayoutVars>
      </dgm:prSet>
      <dgm:spPr/>
    </dgm:pt>
    <dgm:pt modelId="{87588C2C-78BB-E84C-8221-94EC92C01A87}" type="pres">
      <dgm:prSet presAssocID="{0CC7B60C-A2FC-BB47-B1E2-915743139420}" presName="parTxOnly" presStyleLbl="node1" presStyleIdx="0" presStyleCnt="6" custScaleX="116166" custLinFactNeighborX="-62201" custLinFactNeighborY="1600">
        <dgm:presLayoutVars>
          <dgm:bulletEnabled val="1"/>
        </dgm:presLayoutVars>
      </dgm:prSet>
      <dgm:spPr/>
    </dgm:pt>
    <dgm:pt modelId="{D341EEE4-2D4E-3B44-A403-951B12F49D34}" type="pres">
      <dgm:prSet presAssocID="{9C76602F-B14A-984C-9FEE-399CFC0D09F6}" presName="parSpace" presStyleCnt="0"/>
      <dgm:spPr/>
    </dgm:pt>
    <dgm:pt modelId="{07FA3F3A-AAF3-2C41-8FEE-A4959F22A544}" type="pres">
      <dgm:prSet presAssocID="{AE163D5E-3CEA-4841-958F-32E60970D908}" presName="parTxOnly" presStyleLbl="node1" presStyleIdx="1" presStyleCnt="6">
        <dgm:presLayoutVars>
          <dgm:bulletEnabled val="1"/>
        </dgm:presLayoutVars>
      </dgm:prSet>
      <dgm:spPr/>
    </dgm:pt>
    <dgm:pt modelId="{317045DE-F872-924A-83CF-C537D47A92CA}" type="pres">
      <dgm:prSet presAssocID="{08FF70C1-C1E0-4542-B0DC-64A23D24D0E0}" presName="parSpace" presStyleCnt="0"/>
      <dgm:spPr/>
    </dgm:pt>
    <dgm:pt modelId="{F0D536A2-1DAD-894C-B3BD-75F590D7BBC4}" type="pres">
      <dgm:prSet presAssocID="{AEC9F967-6111-B64D-98BB-58AFB8FD6FE1}" presName="parTxOnly" presStyleLbl="node1" presStyleIdx="2" presStyleCnt="6">
        <dgm:presLayoutVars>
          <dgm:bulletEnabled val="1"/>
        </dgm:presLayoutVars>
      </dgm:prSet>
      <dgm:spPr/>
    </dgm:pt>
    <dgm:pt modelId="{73DAD9F0-1FB7-554C-A7E5-0128BA831A32}" type="pres">
      <dgm:prSet presAssocID="{FD3555A1-C12B-3245-8DEA-BA2F03BCA405}" presName="parSpace" presStyleCnt="0"/>
      <dgm:spPr/>
    </dgm:pt>
    <dgm:pt modelId="{304E4D16-3300-D84E-AD52-CF4A3DAF8DC2}" type="pres">
      <dgm:prSet presAssocID="{B93255CB-3F03-A54F-B906-AFFF56C5B6F6}" presName="parTxOnly" presStyleLbl="node1" presStyleIdx="3" presStyleCnt="6">
        <dgm:presLayoutVars>
          <dgm:bulletEnabled val="1"/>
        </dgm:presLayoutVars>
      </dgm:prSet>
      <dgm:spPr/>
    </dgm:pt>
    <dgm:pt modelId="{88A98485-C403-B949-A6B6-4E9F4F98CE2E}" type="pres">
      <dgm:prSet presAssocID="{0736DE8A-103B-CE47-A08D-35E5F4DDCB91}" presName="parSpace" presStyleCnt="0"/>
      <dgm:spPr/>
    </dgm:pt>
    <dgm:pt modelId="{14A94D75-01A9-7B43-B969-64C5FEE95C0D}" type="pres">
      <dgm:prSet presAssocID="{D4F53297-6B02-E24E-8680-1F3DE76DCE33}" presName="parTxOnly" presStyleLbl="node1" presStyleIdx="4" presStyleCnt="6">
        <dgm:presLayoutVars>
          <dgm:bulletEnabled val="1"/>
        </dgm:presLayoutVars>
      </dgm:prSet>
      <dgm:spPr>
        <a:xfrm>
          <a:off x="7645481" y="0"/>
          <a:ext cx="2273122" cy="689049"/>
        </a:xfrm>
        <a:prstGeom prst="chevron">
          <a:avLst/>
        </a:prstGeom>
      </dgm:spPr>
    </dgm:pt>
    <dgm:pt modelId="{9A5C25E1-982B-E644-99D4-128A03B400C9}" type="pres">
      <dgm:prSet presAssocID="{F4AF4735-9522-AB46-9BC9-CC135738516B}" presName="parSpace" presStyleCnt="0"/>
      <dgm:spPr/>
    </dgm:pt>
    <dgm:pt modelId="{0386B836-AA24-7544-8808-49A4A8AA75FA}" type="pres">
      <dgm:prSet presAssocID="{6BEB8CDE-9989-9C44-8A94-5ADF347C07CF}" presName="parTxOnly" presStyleLbl="node1" presStyleIdx="5" presStyleCnt="6">
        <dgm:presLayoutVars>
          <dgm:bulletEnabled val="1"/>
        </dgm:presLayoutVars>
      </dgm:prSet>
      <dgm:spPr>
        <a:xfrm>
          <a:off x="9463979" y="0"/>
          <a:ext cx="2273122" cy="689049"/>
        </a:xfrm>
        <a:prstGeom prst="chevron">
          <a:avLst/>
        </a:prstGeom>
      </dgm:spPr>
    </dgm:pt>
  </dgm:ptLst>
  <dgm:cxnLst>
    <dgm:cxn modelId="{A9070E0E-EB38-CB49-89FE-82AB0B44E80C}" type="presOf" srcId="{922A6F63-4DDC-084A-B8A2-59E1FBEE48F1}" destId="{49997B8B-2FB9-1E48-81BC-2DC34BAB1A21}" srcOrd="0" destOrd="0" presId="urn:microsoft.com/office/officeart/2005/8/layout/hChevron3"/>
    <dgm:cxn modelId="{C88F7E10-BFDD-E045-A308-F9175CA09523}" srcId="{922A6F63-4DDC-084A-B8A2-59E1FBEE48F1}" destId="{AE163D5E-3CEA-4841-958F-32E60970D908}" srcOrd="1" destOrd="0" parTransId="{EEA9E691-F274-1D4B-B03C-6A90C926BFEB}" sibTransId="{08FF70C1-C1E0-4542-B0DC-64A23D24D0E0}"/>
    <dgm:cxn modelId="{859C792B-D86C-0342-A0EF-7C697A3745C4}" type="presOf" srcId="{AEC9F967-6111-B64D-98BB-58AFB8FD6FE1}" destId="{F0D536A2-1DAD-894C-B3BD-75F590D7BBC4}" srcOrd="0" destOrd="0" presId="urn:microsoft.com/office/officeart/2005/8/layout/hChevron3"/>
    <dgm:cxn modelId="{0FAF1E4E-D16C-A44C-A4A3-5B4C30D1B7B6}" srcId="{922A6F63-4DDC-084A-B8A2-59E1FBEE48F1}" destId="{6BEB8CDE-9989-9C44-8A94-5ADF347C07CF}" srcOrd="5" destOrd="0" parTransId="{22E59E9C-B95C-FD48-90F3-9E933F1C0D5C}" sibTransId="{7B967E9C-3304-9E49-BE39-1E13E9F914ED}"/>
    <dgm:cxn modelId="{A9980F52-6399-E748-90A0-70C6C0E69F79}" srcId="{922A6F63-4DDC-084A-B8A2-59E1FBEE48F1}" destId="{AEC9F967-6111-B64D-98BB-58AFB8FD6FE1}" srcOrd="2" destOrd="0" parTransId="{AED71B64-A45E-5249-90DB-67353B73D4FA}" sibTransId="{FD3555A1-C12B-3245-8DEA-BA2F03BCA405}"/>
    <dgm:cxn modelId="{EE64B060-A666-3642-8658-D5DDACA21E58}" type="presOf" srcId="{B93255CB-3F03-A54F-B906-AFFF56C5B6F6}" destId="{304E4D16-3300-D84E-AD52-CF4A3DAF8DC2}" srcOrd="0" destOrd="0" presId="urn:microsoft.com/office/officeart/2005/8/layout/hChevron3"/>
    <dgm:cxn modelId="{BB02E667-FFFE-0840-A0E4-625CCF098408}" srcId="{922A6F63-4DDC-084A-B8A2-59E1FBEE48F1}" destId="{0CC7B60C-A2FC-BB47-B1E2-915743139420}" srcOrd="0" destOrd="0" parTransId="{8D42148E-B849-7342-88B1-9EC7D383169A}" sibTransId="{9C76602F-B14A-984C-9FEE-399CFC0D09F6}"/>
    <dgm:cxn modelId="{20159B7A-4A5B-2B4D-864F-947EB154865C}" type="presOf" srcId="{6BEB8CDE-9989-9C44-8A94-5ADF347C07CF}" destId="{0386B836-AA24-7544-8808-49A4A8AA75FA}" srcOrd="0" destOrd="0" presId="urn:microsoft.com/office/officeart/2005/8/layout/hChevron3"/>
    <dgm:cxn modelId="{41825F88-A09E-DA47-9B3C-BB497CC5D45F}" srcId="{922A6F63-4DDC-084A-B8A2-59E1FBEE48F1}" destId="{B93255CB-3F03-A54F-B906-AFFF56C5B6F6}" srcOrd="3" destOrd="0" parTransId="{C2B25EB3-ED11-4346-AB35-A9B8218B0E91}" sibTransId="{0736DE8A-103B-CE47-A08D-35E5F4DDCB91}"/>
    <dgm:cxn modelId="{57D3A496-0AAF-0F4D-8097-977399922E41}" type="presOf" srcId="{AE163D5E-3CEA-4841-958F-32E60970D908}" destId="{07FA3F3A-AAF3-2C41-8FEE-A4959F22A544}" srcOrd="0" destOrd="0" presId="urn:microsoft.com/office/officeart/2005/8/layout/hChevron3"/>
    <dgm:cxn modelId="{0F127EB2-A93D-5249-98BD-68FBA5214D1D}" type="presOf" srcId="{D4F53297-6B02-E24E-8680-1F3DE76DCE33}" destId="{14A94D75-01A9-7B43-B969-64C5FEE95C0D}" srcOrd="0" destOrd="0" presId="urn:microsoft.com/office/officeart/2005/8/layout/hChevron3"/>
    <dgm:cxn modelId="{E60250DD-CF47-7C4C-9B67-F54C9EAE83D8}" srcId="{922A6F63-4DDC-084A-B8A2-59E1FBEE48F1}" destId="{D4F53297-6B02-E24E-8680-1F3DE76DCE33}" srcOrd="4" destOrd="0" parTransId="{1F576592-3481-6942-9074-925056AA9A5B}" sibTransId="{F4AF4735-9522-AB46-9BC9-CC135738516B}"/>
    <dgm:cxn modelId="{3F06DAF6-2891-EA42-878A-9DF97D3EDC24}" type="presOf" srcId="{0CC7B60C-A2FC-BB47-B1E2-915743139420}" destId="{87588C2C-78BB-E84C-8221-94EC92C01A87}" srcOrd="0" destOrd="0" presId="urn:microsoft.com/office/officeart/2005/8/layout/hChevron3"/>
    <dgm:cxn modelId="{0F276851-6CF7-C742-8622-5498C0578311}" type="presParOf" srcId="{49997B8B-2FB9-1E48-81BC-2DC34BAB1A21}" destId="{87588C2C-78BB-E84C-8221-94EC92C01A87}" srcOrd="0" destOrd="0" presId="urn:microsoft.com/office/officeart/2005/8/layout/hChevron3"/>
    <dgm:cxn modelId="{82EB043C-0ED6-5F42-B824-50D3F4577BCE}" type="presParOf" srcId="{49997B8B-2FB9-1E48-81BC-2DC34BAB1A21}" destId="{D341EEE4-2D4E-3B44-A403-951B12F49D34}" srcOrd="1" destOrd="0" presId="urn:microsoft.com/office/officeart/2005/8/layout/hChevron3"/>
    <dgm:cxn modelId="{B19B554F-C1A5-3941-977B-922E36076108}" type="presParOf" srcId="{49997B8B-2FB9-1E48-81BC-2DC34BAB1A21}" destId="{07FA3F3A-AAF3-2C41-8FEE-A4959F22A544}" srcOrd="2" destOrd="0" presId="urn:microsoft.com/office/officeart/2005/8/layout/hChevron3"/>
    <dgm:cxn modelId="{D3C85831-6D5D-5748-B8F1-C6DD79283F38}" type="presParOf" srcId="{49997B8B-2FB9-1E48-81BC-2DC34BAB1A21}" destId="{317045DE-F872-924A-83CF-C537D47A92CA}" srcOrd="3" destOrd="0" presId="urn:microsoft.com/office/officeart/2005/8/layout/hChevron3"/>
    <dgm:cxn modelId="{A2F957EE-92E2-074E-AF97-657ADF5B427F}" type="presParOf" srcId="{49997B8B-2FB9-1E48-81BC-2DC34BAB1A21}" destId="{F0D536A2-1DAD-894C-B3BD-75F590D7BBC4}" srcOrd="4" destOrd="0" presId="urn:microsoft.com/office/officeart/2005/8/layout/hChevron3"/>
    <dgm:cxn modelId="{B5EE2495-6E07-8343-BC5F-B68DD874E49C}" type="presParOf" srcId="{49997B8B-2FB9-1E48-81BC-2DC34BAB1A21}" destId="{73DAD9F0-1FB7-554C-A7E5-0128BA831A32}" srcOrd="5" destOrd="0" presId="urn:microsoft.com/office/officeart/2005/8/layout/hChevron3"/>
    <dgm:cxn modelId="{AA7C62D1-9A7C-6049-B05E-28F728E55B93}" type="presParOf" srcId="{49997B8B-2FB9-1E48-81BC-2DC34BAB1A21}" destId="{304E4D16-3300-D84E-AD52-CF4A3DAF8DC2}" srcOrd="6" destOrd="0" presId="urn:microsoft.com/office/officeart/2005/8/layout/hChevron3"/>
    <dgm:cxn modelId="{0EC3EC0B-8589-534D-A42B-48FD48E47E7A}" type="presParOf" srcId="{49997B8B-2FB9-1E48-81BC-2DC34BAB1A21}" destId="{88A98485-C403-B949-A6B6-4E9F4F98CE2E}" srcOrd="7" destOrd="0" presId="urn:microsoft.com/office/officeart/2005/8/layout/hChevron3"/>
    <dgm:cxn modelId="{43178C7E-69C5-794D-9C92-5170747234B1}" type="presParOf" srcId="{49997B8B-2FB9-1E48-81BC-2DC34BAB1A21}" destId="{14A94D75-01A9-7B43-B969-64C5FEE95C0D}" srcOrd="8" destOrd="0" presId="urn:microsoft.com/office/officeart/2005/8/layout/hChevron3"/>
    <dgm:cxn modelId="{0190E28B-B131-274C-892D-6DAF17E685E3}" type="presParOf" srcId="{49997B8B-2FB9-1E48-81BC-2DC34BAB1A21}" destId="{9A5C25E1-982B-E644-99D4-128A03B400C9}" srcOrd="9" destOrd="0" presId="urn:microsoft.com/office/officeart/2005/8/layout/hChevron3"/>
    <dgm:cxn modelId="{D8DF2BE2-D22B-3649-82AF-2B5D53739E2B}" type="presParOf" srcId="{49997B8B-2FB9-1E48-81BC-2DC34BAB1A21}" destId="{0386B836-AA24-7544-8808-49A4A8AA75FA}" srcOrd="10" destOrd="0" presId="urn:microsoft.com/office/officeart/2005/8/layout/hChevron3"/>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0CC7B60C-A2FC-BB47-B1E2-915743139420}">
      <dgm:prSet custT="1"/>
      <dgm:spPr>
        <a:solidFill>
          <a:srgbClr val="878BE0"/>
        </a:solidFill>
      </dgm:spPr>
      <dgm:t>
        <a:bodyPr/>
        <a:lstStyle/>
        <a:p>
          <a:pPr algn="l"/>
          <a:r>
            <a:rPr lang="en-US" sz="3200" dirty="0">
              <a:latin typeface="Corbel" panose="020B0503020204020204" pitchFamily="34" charset="0"/>
            </a:rPr>
            <a:t>Plan</a:t>
          </a:r>
          <a:endParaRPr lang="en-US" sz="2000" dirty="0">
            <a:latin typeface="Corbel" panose="020B0503020204020204" pitchFamily="34" charset="0"/>
          </a:endParaRPr>
        </a:p>
      </dgm:t>
    </dgm:pt>
    <dgm:pt modelId="{8D42148E-B849-7342-88B1-9EC7D383169A}" type="parTrans" cxnId="{BB02E667-FFFE-0840-A0E4-625CCF098408}">
      <dgm:prSet/>
      <dgm:spPr/>
      <dgm:t>
        <a:bodyPr/>
        <a:lstStyle/>
        <a:p>
          <a:endParaRPr lang="en-US"/>
        </a:p>
      </dgm:t>
    </dgm:pt>
    <dgm:pt modelId="{9C76602F-B14A-984C-9FEE-399CFC0D09F6}" type="sibTrans" cxnId="{BB02E667-FFFE-0840-A0E4-625CCF098408}">
      <dgm:prSet/>
      <dgm:spPr/>
      <dgm:t>
        <a:bodyPr/>
        <a:lstStyle/>
        <a:p>
          <a:endParaRPr lang="en-US"/>
        </a:p>
      </dgm:t>
    </dgm:pt>
    <dgm:pt modelId="{AE163D5E-3CEA-4841-958F-32E60970D908}">
      <dgm:prSet/>
      <dgm:spPr>
        <a:solidFill>
          <a:srgbClr val="371771"/>
        </a:solidFill>
      </dgm:spPr>
      <dgm:t>
        <a:bodyPr/>
        <a:lstStyle/>
        <a:p>
          <a:r>
            <a:rPr lang="en-US" dirty="0">
              <a:latin typeface="Corbel" panose="020B0503020204020204" pitchFamily="34" charset="0"/>
            </a:rPr>
            <a:t>Vision&amp; Mission</a:t>
          </a:r>
        </a:p>
      </dgm:t>
    </dgm:pt>
    <dgm:pt modelId="{EEA9E691-F274-1D4B-B03C-6A90C926BFEB}" type="parTrans" cxnId="{C88F7E10-BFDD-E045-A308-F9175CA09523}">
      <dgm:prSet/>
      <dgm:spPr/>
      <dgm:t>
        <a:bodyPr/>
        <a:lstStyle/>
        <a:p>
          <a:endParaRPr lang="en-US"/>
        </a:p>
      </dgm:t>
    </dgm:pt>
    <dgm:pt modelId="{08FF70C1-C1E0-4542-B0DC-64A23D24D0E0}" type="sibTrans" cxnId="{C88F7E10-BFDD-E045-A308-F9175CA09523}">
      <dgm:prSet/>
      <dgm:spPr/>
      <dgm:t>
        <a:bodyPr/>
        <a:lstStyle/>
        <a:p>
          <a:endParaRPr lang="en-US"/>
        </a:p>
      </dgm:t>
    </dgm:pt>
    <dgm:pt modelId="{AEC9F967-6111-B64D-98BB-58AFB8FD6FE1}">
      <dgm:prSet/>
      <dgm:spPr>
        <a:solidFill>
          <a:srgbClr val="5322AA"/>
        </a:solidFill>
      </dgm:spPr>
      <dgm:t>
        <a:bodyPr/>
        <a:lstStyle/>
        <a:p>
          <a:r>
            <a:rPr lang="en-US" dirty="0">
              <a:latin typeface="Corbel" panose="020B0503020204020204" pitchFamily="34" charset="0"/>
            </a:rPr>
            <a:t>Policies &amp; Procedures</a:t>
          </a:r>
        </a:p>
      </dgm:t>
    </dgm:pt>
    <dgm:pt modelId="{AED71B64-A45E-5249-90DB-67353B73D4FA}" type="parTrans" cxnId="{A9980F52-6399-E748-90A0-70C6C0E69F79}">
      <dgm:prSet/>
      <dgm:spPr/>
      <dgm:t>
        <a:bodyPr/>
        <a:lstStyle/>
        <a:p>
          <a:endParaRPr lang="en-US"/>
        </a:p>
      </dgm:t>
    </dgm:pt>
    <dgm:pt modelId="{FD3555A1-C12B-3245-8DEA-BA2F03BCA405}" type="sibTrans" cxnId="{A9980F52-6399-E748-90A0-70C6C0E69F79}">
      <dgm:prSet/>
      <dgm:spPr/>
      <dgm:t>
        <a:bodyPr/>
        <a:lstStyle/>
        <a:p>
          <a:endParaRPr lang="en-US"/>
        </a:p>
      </dgm:t>
    </dgm:pt>
    <dgm:pt modelId="{B93255CB-3F03-A54F-B906-AFFF56C5B6F6}">
      <dgm:prSet/>
      <dgm:spPr>
        <a:solidFill>
          <a:srgbClr val="AB88E8"/>
        </a:solidFill>
      </dgm:spPr>
      <dgm:t>
        <a:bodyPr/>
        <a:lstStyle/>
        <a:p>
          <a:r>
            <a:rPr lang="en-US" dirty="0">
              <a:latin typeface="Corbel" panose="020B0503020204020204" pitchFamily="34" charset="0"/>
            </a:rPr>
            <a:t>Standards &amp; Guidelines</a:t>
          </a:r>
        </a:p>
      </dgm:t>
    </dgm:pt>
    <dgm:pt modelId="{C2B25EB3-ED11-4346-AB35-A9B8218B0E91}" type="parTrans" cxnId="{41825F88-A09E-DA47-9B3C-BB497CC5D45F}">
      <dgm:prSet/>
      <dgm:spPr/>
      <dgm:t>
        <a:bodyPr/>
        <a:lstStyle/>
        <a:p>
          <a:endParaRPr lang="en-US"/>
        </a:p>
      </dgm:t>
    </dgm:pt>
    <dgm:pt modelId="{0736DE8A-103B-CE47-A08D-35E5F4DDCB91}" type="sibTrans" cxnId="{41825F88-A09E-DA47-9B3C-BB497CC5D45F}">
      <dgm:prSet/>
      <dgm:spPr/>
      <dgm:t>
        <a:bodyPr/>
        <a:lstStyle/>
        <a:p>
          <a:endParaRPr lang="en-US"/>
        </a:p>
      </dgm:t>
    </dgm:pt>
    <dgm:pt modelId="{D4F53297-6B02-E24E-8680-1F3DE76DCE33}">
      <dgm:prSet/>
      <dgm:spPr>
        <a:solidFill>
          <a:srgbClr val="C7B0EF"/>
        </a:solidFill>
      </dgm:spPr>
      <dgm:t>
        <a:bodyPr/>
        <a:lstStyle/>
        <a:p>
          <a:r>
            <a:rPr lang="en-US" dirty="0">
              <a:latin typeface="Corbel" panose="020B0503020204020204" pitchFamily="34" charset="0"/>
            </a:rPr>
            <a:t>Legal</a:t>
          </a:r>
        </a:p>
      </dgm:t>
    </dgm:pt>
    <dgm:pt modelId="{1F576592-3481-6942-9074-925056AA9A5B}" type="parTrans" cxnId="{E60250DD-CF47-7C4C-9B67-F54C9EAE83D8}">
      <dgm:prSet/>
      <dgm:spPr/>
      <dgm:t>
        <a:bodyPr/>
        <a:lstStyle/>
        <a:p>
          <a:endParaRPr lang="en-US"/>
        </a:p>
      </dgm:t>
    </dgm:pt>
    <dgm:pt modelId="{F4AF4735-9522-AB46-9BC9-CC135738516B}" type="sibTrans" cxnId="{E60250DD-CF47-7C4C-9B67-F54C9EAE83D8}">
      <dgm:prSet/>
      <dgm:spPr/>
      <dgm:t>
        <a:bodyPr/>
        <a:lstStyle/>
        <a:p>
          <a:endParaRPr lang="en-US"/>
        </a:p>
      </dgm:t>
    </dgm:pt>
    <dgm:pt modelId="{6BEB8CDE-9989-9C44-8A94-5ADF347C07CF}">
      <dgm:prSet/>
      <dgm:spPr>
        <a:solidFill>
          <a:srgbClr val="7F7F7F"/>
        </a:solidFill>
      </dgm:spPr>
      <dgm:t>
        <a:bodyPr/>
        <a:lstStyle/>
        <a:p>
          <a:r>
            <a:rPr lang="en-US" dirty="0">
              <a:latin typeface="Corbel" panose="020B0503020204020204" pitchFamily="34" charset="0"/>
            </a:rPr>
            <a:t>Training &amp; Tools</a:t>
          </a:r>
        </a:p>
      </dgm:t>
    </dgm:pt>
    <dgm:pt modelId="{22E59E9C-B95C-FD48-90F3-9E933F1C0D5C}" type="parTrans" cxnId="{0FAF1E4E-D16C-A44C-A4A3-5B4C30D1B7B6}">
      <dgm:prSet/>
      <dgm:spPr/>
      <dgm:t>
        <a:bodyPr/>
        <a:lstStyle/>
        <a:p>
          <a:endParaRPr lang="en-US"/>
        </a:p>
      </dgm:t>
    </dgm:pt>
    <dgm:pt modelId="{7B967E9C-3304-9E49-BE39-1E13E9F914ED}" type="sibTrans" cxnId="{0FAF1E4E-D16C-A44C-A4A3-5B4C30D1B7B6}">
      <dgm:prSet/>
      <dgm:spPr/>
      <dgm:t>
        <a:bodyPr/>
        <a:lstStyle/>
        <a:p>
          <a:endParaRPr lang="en-US"/>
        </a:p>
      </dgm:t>
    </dgm:pt>
    <dgm:pt modelId="{49997B8B-2FB9-1E48-81BC-2DC34BAB1A21}" type="pres">
      <dgm:prSet presAssocID="{922A6F63-4DDC-084A-B8A2-59E1FBEE48F1}" presName="Name0" presStyleCnt="0">
        <dgm:presLayoutVars>
          <dgm:dir/>
          <dgm:resizeHandles val="exact"/>
        </dgm:presLayoutVars>
      </dgm:prSet>
      <dgm:spPr/>
    </dgm:pt>
    <dgm:pt modelId="{87588C2C-78BB-E84C-8221-94EC92C01A87}" type="pres">
      <dgm:prSet presAssocID="{0CC7B60C-A2FC-BB47-B1E2-915743139420}" presName="parTxOnly" presStyleLbl="node1" presStyleIdx="0" presStyleCnt="6" custScaleX="116166" custLinFactNeighborX="-62201" custLinFactNeighborY="1600">
        <dgm:presLayoutVars>
          <dgm:bulletEnabled val="1"/>
        </dgm:presLayoutVars>
      </dgm:prSet>
      <dgm:spPr/>
    </dgm:pt>
    <dgm:pt modelId="{D341EEE4-2D4E-3B44-A403-951B12F49D34}" type="pres">
      <dgm:prSet presAssocID="{9C76602F-B14A-984C-9FEE-399CFC0D09F6}" presName="parSpace" presStyleCnt="0"/>
      <dgm:spPr/>
    </dgm:pt>
    <dgm:pt modelId="{07FA3F3A-AAF3-2C41-8FEE-A4959F22A544}" type="pres">
      <dgm:prSet presAssocID="{AE163D5E-3CEA-4841-958F-32E60970D908}" presName="parTxOnly" presStyleLbl="node1" presStyleIdx="1" presStyleCnt="6">
        <dgm:presLayoutVars>
          <dgm:bulletEnabled val="1"/>
        </dgm:presLayoutVars>
      </dgm:prSet>
      <dgm:spPr/>
    </dgm:pt>
    <dgm:pt modelId="{317045DE-F872-924A-83CF-C537D47A92CA}" type="pres">
      <dgm:prSet presAssocID="{08FF70C1-C1E0-4542-B0DC-64A23D24D0E0}" presName="parSpace" presStyleCnt="0"/>
      <dgm:spPr/>
    </dgm:pt>
    <dgm:pt modelId="{F0D536A2-1DAD-894C-B3BD-75F590D7BBC4}" type="pres">
      <dgm:prSet presAssocID="{AEC9F967-6111-B64D-98BB-58AFB8FD6FE1}" presName="parTxOnly" presStyleLbl="node1" presStyleIdx="2" presStyleCnt="6">
        <dgm:presLayoutVars>
          <dgm:bulletEnabled val="1"/>
        </dgm:presLayoutVars>
      </dgm:prSet>
      <dgm:spPr/>
    </dgm:pt>
    <dgm:pt modelId="{73DAD9F0-1FB7-554C-A7E5-0128BA831A32}" type="pres">
      <dgm:prSet presAssocID="{FD3555A1-C12B-3245-8DEA-BA2F03BCA405}" presName="parSpace" presStyleCnt="0"/>
      <dgm:spPr/>
    </dgm:pt>
    <dgm:pt modelId="{304E4D16-3300-D84E-AD52-CF4A3DAF8DC2}" type="pres">
      <dgm:prSet presAssocID="{B93255CB-3F03-A54F-B906-AFFF56C5B6F6}" presName="parTxOnly" presStyleLbl="node1" presStyleIdx="3" presStyleCnt="6">
        <dgm:presLayoutVars>
          <dgm:bulletEnabled val="1"/>
        </dgm:presLayoutVars>
      </dgm:prSet>
      <dgm:spPr/>
    </dgm:pt>
    <dgm:pt modelId="{88A98485-C403-B949-A6B6-4E9F4F98CE2E}" type="pres">
      <dgm:prSet presAssocID="{0736DE8A-103B-CE47-A08D-35E5F4DDCB91}" presName="parSpace" presStyleCnt="0"/>
      <dgm:spPr/>
    </dgm:pt>
    <dgm:pt modelId="{14A94D75-01A9-7B43-B969-64C5FEE95C0D}" type="pres">
      <dgm:prSet presAssocID="{D4F53297-6B02-E24E-8680-1F3DE76DCE33}" presName="parTxOnly" presStyleLbl="node1" presStyleIdx="4" presStyleCnt="6">
        <dgm:presLayoutVars>
          <dgm:bulletEnabled val="1"/>
        </dgm:presLayoutVars>
      </dgm:prSet>
      <dgm:spPr/>
    </dgm:pt>
    <dgm:pt modelId="{9A5C25E1-982B-E644-99D4-128A03B400C9}" type="pres">
      <dgm:prSet presAssocID="{F4AF4735-9522-AB46-9BC9-CC135738516B}" presName="parSpace" presStyleCnt="0"/>
      <dgm:spPr/>
    </dgm:pt>
    <dgm:pt modelId="{0386B836-AA24-7544-8808-49A4A8AA75FA}" type="pres">
      <dgm:prSet presAssocID="{6BEB8CDE-9989-9C44-8A94-5ADF347C07CF}" presName="parTxOnly" presStyleLbl="node1" presStyleIdx="5" presStyleCnt="6">
        <dgm:presLayoutVars>
          <dgm:bulletEnabled val="1"/>
        </dgm:presLayoutVars>
      </dgm:prSet>
      <dgm:spPr/>
    </dgm:pt>
  </dgm:ptLst>
  <dgm:cxnLst>
    <dgm:cxn modelId="{A9070E0E-EB38-CB49-89FE-82AB0B44E80C}" type="presOf" srcId="{922A6F63-4DDC-084A-B8A2-59E1FBEE48F1}" destId="{49997B8B-2FB9-1E48-81BC-2DC34BAB1A21}" srcOrd="0" destOrd="0" presId="urn:microsoft.com/office/officeart/2005/8/layout/hChevron3"/>
    <dgm:cxn modelId="{C88F7E10-BFDD-E045-A308-F9175CA09523}" srcId="{922A6F63-4DDC-084A-B8A2-59E1FBEE48F1}" destId="{AE163D5E-3CEA-4841-958F-32E60970D908}" srcOrd="1" destOrd="0" parTransId="{EEA9E691-F274-1D4B-B03C-6A90C926BFEB}" sibTransId="{08FF70C1-C1E0-4542-B0DC-64A23D24D0E0}"/>
    <dgm:cxn modelId="{859C792B-D86C-0342-A0EF-7C697A3745C4}" type="presOf" srcId="{AEC9F967-6111-B64D-98BB-58AFB8FD6FE1}" destId="{F0D536A2-1DAD-894C-B3BD-75F590D7BBC4}" srcOrd="0" destOrd="0" presId="urn:microsoft.com/office/officeart/2005/8/layout/hChevron3"/>
    <dgm:cxn modelId="{0FAF1E4E-D16C-A44C-A4A3-5B4C30D1B7B6}" srcId="{922A6F63-4DDC-084A-B8A2-59E1FBEE48F1}" destId="{6BEB8CDE-9989-9C44-8A94-5ADF347C07CF}" srcOrd="5" destOrd="0" parTransId="{22E59E9C-B95C-FD48-90F3-9E933F1C0D5C}" sibTransId="{7B967E9C-3304-9E49-BE39-1E13E9F914ED}"/>
    <dgm:cxn modelId="{A9980F52-6399-E748-90A0-70C6C0E69F79}" srcId="{922A6F63-4DDC-084A-B8A2-59E1FBEE48F1}" destId="{AEC9F967-6111-B64D-98BB-58AFB8FD6FE1}" srcOrd="2" destOrd="0" parTransId="{AED71B64-A45E-5249-90DB-67353B73D4FA}" sibTransId="{FD3555A1-C12B-3245-8DEA-BA2F03BCA405}"/>
    <dgm:cxn modelId="{EE64B060-A666-3642-8658-D5DDACA21E58}" type="presOf" srcId="{B93255CB-3F03-A54F-B906-AFFF56C5B6F6}" destId="{304E4D16-3300-D84E-AD52-CF4A3DAF8DC2}" srcOrd="0" destOrd="0" presId="urn:microsoft.com/office/officeart/2005/8/layout/hChevron3"/>
    <dgm:cxn modelId="{BB02E667-FFFE-0840-A0E4-625CCF098408}" srcId="{922A6F63-4DDC-084A-B8A2-59E1FBEE48F1}" destId="{0CC7B60C-A2FC-BB47-B1E2-915743139420}" srcOrd="0" destOrd="0" parTransId="{8D42148E-B849-7342-88B1-9EC7D383169A}" sibTransId="{9C76602F-B14A-984C-9FEE-399CFC0D09F6}"/>
    <dgm:cxn modelId="{20159B7A-4A5B-2B4D-864F-947EB154865C}" type="presOf" srcId="{6BEB8CDE-9989-9C44-8A94-5ADF347C07CF}" destId="{0386B836-AA24-7544-8808-49A4A8AA75FA}" srcOrd="0" destOrd="0" presId="urn:microsoft.com/office/officeart/2005/8/layout/hChevron3"/>
    <dgm:cxn modelId="{41825F88-A09E-DA47-9B3C-BB497CC5D45F}" srcId="{922A6F63-4DDC-084A-B8A2-59E1FBEE48F1}" destId="{B93255CB-3F03-A54F-B906-AFFF56C5B6F6}" srcOrd="3" destOrd="0" parTransId="{C2B25EB3-ED11-4346-AB35-A9B8218B0E91}" sibTransId="{0736DE8A-103B-CE47-A08D-35E5F4DDCB91}"/>
    <dgm:cxn modelId="{57D3A496-0AAF-0F4D-8097-977399922E41}" type="presOf" srcId="{AE163D5E-3CEA-4841-958F-32E60970D908}" destId="{07FA3F3A-AAF3-2C41-8FEE-A4959F22A544}" srcOrd="0" destOrd="0" presId="urn:microsoft.com/office/officeart/2005/8/layout/hChevron3"/>
    <dgm:cxn modelId="{0F127EB2-A93D-5249-98BD-68FBA5214D1D}" type="presOf" srcId="{D4F53297-6B02-E24E-8680-1F3DE76DCE33}" destId="{14A94D75-01A9-7B43-B969-64C5FEE95C0D}" srcOrd="0" destOrd="0" presId="urn:microsoft.com/office/officeart/2005/8/layout/hChevron3"/>
    <dgm:cxn modelId="{E60250DD-CF47-7C4C-9B67-F54C9EAE83D8}" srcId="{922A6F63-4DDC-084A-B8A2-59E1FBEE48F1}" destId="{D4F53297-6B02-E24E-8680-1F3DE76DCE33}" srcOrd="4" destOrd="0" parTransId="{1F576592-3481-6942-9074-925056AA9A5B}" sibTransId="{F4AF4735-9522-AB46-9BC9-CC135738516B}"/>
    <dgm:cxn modelId="{3F06DAF6-2891-EA42-878A-9DF97D3EDC24}" type="presOf" srcId="{0CC7B60C-A2FC-BB47-B1E2-915743139420}" destId="{87588C2C-78BB-E84C-8221-94EC92C01A87}" srcOrd="0" destOrd="0" presId="urn:microsoft.com/office/officeart/2005/8/layout/hChevron3"/>
    <dgm:cxn modelId="{0F276851-6CF7-C742-8622-5498C0578311}" type="presParOf" srcId="{49997B8B-2FB9-1E48-81BC-2DC34BAB1A21}" destId="{87588C2C-78BB-E84C-8221-94EC92C01A87}" srcOrd="0" destOrd="0" presId="urn:microsoft.com/office/officeart/2005/8/layout/hChevron3"/>
    <dgm:cxn modelId="{82EB043C-0ED6-5F42-B824-50D3F4577BCE}" type="presParOf" srcId="{49997B8B-2FB9-1E48-81BC-2DC34BAB1A21}" destId="{D341EEE4-2D4E-3B44-A403-951B12F49D34}" srcOrd="1" destOrd="0" presId="urn:microsoft.com/office/officeart/2005/8/layout/hChevron3"/>
    <dgm:cxn modelId="{B19B554F-C1A5-3941-977B-922E36076108}" type="presParOf" srcId="{49997B8B-2FB9-1E48-81BC-2DC34BAB1A21}" destId="{07FA3F3A-AAF3-2C41-8FEE-A4959F22A544}" srcOrd="2" destOrd="0" presId="urn:microsoft.com/office/officeart/2005/8/layout/hChevron3"/>
    <dgm:cxn modelId="{D3C85831-6D5D-5748-B8F1-C6DD79283F38}" type="presParOf" srcId="{49997B8B-2FB9-1E48-81BC-2DC34BAB1A21}" destId="{317045DE-F872-924A-83CF-C537D47A92CA}" srcOrd="3" destOrd="0" presId="urn:microsoft.com/office/officeart/2005/8/layout/hChevron3"/>
    <dgm:cxn modelId="{A2F957EE-92E2-074E-AF97-657ADF5B427F}" type="presParOf" srcId="{49997B8B-2FB9-1E48-81BC-2DC34BAB1A21}" destId="{F0D536A2-1DAD-894C-B3BD-75F590D7BBC4}" srcOrd="4" destOrd="0" presId="urn:microsoft.com/office/officeart/2005/8/layout/hChevron3"/>
    <dgm:cxn modelId="{B5EE2495-6E07-8343-BC5F-B68DD874E49C}" type="presParOf" srcId="{49997B8B-2FB9-1E48-81BC-2DC34BAB1A21}" destId="{73DAD9F0-1FB7-554C-A7E5-0128BA831A32}" srcOrd="5" destOrd="0" presId="urn:microsoft.com/office/officeart/2005/8/layout/hChevron3"/>
    <dgm:cxn modelId="{AA7C62D1-9A7C-6049-B05E-28F728E55B93}" type="presParOf" srcId="{49997B8B-2FB9-1E48-81BC-2DC34BAB1A21}" destId="{304E4D16-3300-D84E-AD52-CF4A3DAF8DC2}" srcOrd="6" destOrd="0" presId="urn:microsoft.com/office/officeart/2005/8/layout/hChevron3"/>
    <dgm:cxn modelId="{0EC3EC0B-8589-534D-A42B-48FD48E47E7A}" type="presParOf" srcId="{49997B8B-2FB9-1E48-81BC-2DC34BAB1A21}" destId="{88A98485-C403-B949-A6B6-4E9F4F98CE2E}" srcOrd="7" destOrd="0" presId="urn:microsoft.com/office/officeart/2005/8/layout/hChevron3"/>
    <dgm:cxn modelId="{43178C7E-69C5-794D-9C92-5170747234B1}" type="presParOf" srcId="{49997B8B-2FB9-1E48-81BC-2DC34BAB1A21}" destId="{14A94D75-01A9-7B43-B969-64C5FEE95C0D}" srcOrd="8" destOrd="0" presId="urn:microsoft.com/office/officeart/2005/8/layout/hChevron3"/>
    <dgm:cxn modelId="{0190E28B-B131-274C-892D-6DAF17E685E3}" type="presParOf" srcId="{49997B8B-2FB9-1E48-81BC-2DC34BAB1A21}" destId="{9A5C25E1-982B-E644-99D4-128A03B400C9}" srcOrd="9" destOrd="0" presId="urn:microsoft.com/office/officeart/2005/8/layout/hChevron3"/>
    <dgm:cxn modelId="{D8DF2BE2-D22B-3649-82AF-2B5D53739E2B}" type="presParOf" srcId="{49997B8B-2FB9-1E48-81BC-2DC34BAB1A21}" destId="{0386B836-AA24-7544-8808-49A4A8AA75FA}"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0CC7B60C-A2FC-BB47-B1E2-915743139420}">
      <dgm:prSet custT="1"/>
      <dgm:spPr>
        <a:solidFill>
          <a:srgbClr val="878BE0"/>
        </a:solidFill>
      </dgm:spPr>
      <dgm:t>
        <a:bodyPr/>
        <a:lstStyle/>
        <a:p>
          <a:pPr algn="l"/>
          <a:r>
            <a:rPr lang="en-US" sz="3200" dirty="0">
              <a:latin typeface="Corbel" panose="020B0503020204020204" pitchFamily="34" charset="0"/>
            </a:rPr>
            <a:t>Architect</a:t>
          </a:r>
          <a:endParaRPr lang="en-US" sz="2000" dirty="0">
            <a:latin typeface="Corbel" panose="020B0503020204020204" pitchFamily="34" charset="0"/>
          </a:endParaRPr>
        </a:p>
      </dgm:t>
    </dgm:pt>
    <dgm:pt modelId="{8D42148E-B849-7342-88B1-9EC7D383169A}" type="parTrans" cxnId="{BB02E667-FFFE-0840-A0E4-625CCF098408}">
      <dgm:prSet/>
      <dgm:spPr/>
      <dgm:t>
        <a:bodyPr/>
        <a:lstStyle/>
        <a:p>
          <a:endParaRPr lang="en-US"/>
        </a:p>
      </dgm:t>
    </dgm:pt>
    <dgm:pt modelId="{9C76602F-B14A-984C-9FEE-399CFC0D09F6}" type="sibTrans" cxnId="{BB02E667-FFFE-0840-A0E4-625CCF098408}">
      <dgm:prSet/>
      <dgm:spPr/>
      <dgm:t>
        <a:bodyPr/>
        <a:lstStyle/>
        <a:p>
          <a:endParaRPr lang="en-US"/>
        </a:p>
      </dgm:t>
    </dgm:pt>
    <dgm:pt modelId="{AE163D5E-3CEA-4841-958F-32E60970D908}">
      <dgm:prSet custT="1"/>
      <dgm:spPr>
        <a:solidFill>
          <a:srgbClr val="371771"/>
        </a:solidFill>
      </dgm:spPr>
      <dgm:t>
        <a:bodyPr/>
        <a:lstStyle/>
        <a:p>
          <a:r>
            <a:rPr lang="en-US" sz="2000" dirty="0">
              <a:latin typeface="Corbel" panose="020B0503020204020204" pitchFamily="34" charset="0"/>
            </a:rPr>
            <a:t>Vulnerability Management</a:t>
          </a:r>
        </a:p>
      </dgm:t>
    </dgm:pt>
    <dgm:pt modelId="{EEA9E691-F274-1D4B-B03C-6A90C926BFEB}" type="parTrans" cxnId="{C88F7E10-BFDD-E045-A308-F9175CA09523}">
      <dgm:prSet/>
      <dgm:spPr/>
      <dgm:t>
        <a:bodyPr/>
        <a:lstStyle/>
        <a:p>
          <a:endParaRPr lang="en-US"/>
        </a:p>
      </dgm:t>
    </dgm:pt>
    <dgm:pt modelId="{08FF70C1-C1E0-4542-B0DC-64A23D24D0E0}" type="sibTrans" cxnId="{C88F7E10-BFDD-E045-A308-F9175CA09523}">
      <dgm:prSet/>
      <dgm:spPr/>
      <dgm:t>
        <a:bodyPr/>
        <a:lstStyle/>
        <a:p>
          <a:endParaRPr lang="en-US"/>
        </a:p>
      </dgm:t>
    </dgm:pt>
    <dgm:pt modelId="{AEC9F967-6111-B64D-98BB-58AFB8FD6FE1}">
      <dgm:prSet custT="1"/>
      <dgm:spPr>
        <a:solidFill>
          <a:srgbClr val="5322AA"/>
        </a:solidFill>
      </dgm:spPr>
      <dgm:t>
        <a:bodyPr/>
        <a:lstStyle/>
        <a:p>
          <a:r>
            <a:rPr lang="en-US" sz="2000" dirty="0">
              <a:latin typeface="Corbel" panose="020B0503020204020204" pitchFamily="34" charset="0"/>
            </a:rPr>
            <a:t>Data Security</a:t>
          </a:r>
        </a:p>
      </dgm:t>
    </dgm:pt>
    <dgm:pt modelId="{AED71B64-A45E-5249-90DB-67353B73D4FA}" type="parTrans" cxnId="{A9980F52-6399-E748-90A0-70C6C0E69F79}">
      <dgm:prSet/>
      <dgm:spPr/>
      <dgm:t>
        <a:bodyPr/>
        <a:lstStyle/>
        <a:p>
          <a:endParaRPr lang="en-US"/>
        </a:p>
      </dgm:t>
    </dgm:pt>
    <dgm:pt modelId="{FD3555A1-C12B-3245-8DEA-BA2F03BCA405}" type="sibTrans" cxnId="{A9980F52-6399-E748-90A0-70C6C0E69F79}">
      <dgm:prSet/>
      <dgm:spPr/>
      <dgm:t>
        <a:bodyPr/>
        <a:lstStyle/>
        <a:p>
          <a:endParaRPr lang="en-US"/>
        </a:p>
      </dgm:t>
    </dgm:pt>
    <dgm:pt modelId="{B93255CB-3F03-A54F-B906-AFFF56C5B6F6}">
      <dgm:prSet custT="1"/>
      <dgm:spPr>
        <a:solidFill>
          <a:srgbClr val="AB88E8"/>
        </a:solidFill>
      </dgm:spPr>
      <dgm:t>
        <a:bodyPr/>
        <a:lstStyle/>
        <a:p>
          <a:r>
            <a:rPr lang="en-US" sz="2000" dirty="0">
              <a:latin typeface="Corbel" panose="020B0503020204020204" pitchFamily="34" charset="0"/>
            </a:rPr>
            <a:t>Collaboration Tools</a:t>
          </a:r>
        </a:p>
      </dgm:t>
    </dgm:pt>
    <dgm:pt modelId="{C2B25EB3-ED11-4346-AB35-A9B8218B0E91}" type="parTrans" cxnId="{41825F88-A09E-DA47-9B3C-BB497CC5D45F}">
      <dgm:prSet/>
      <dgm:spPr/>
      <dgm:t>
        <a:bodyPr/>
        <a:lstStyle/>
        <a:p>
          <a:endParaRPr lang="en-US"/>
        </a:p>
      </dgm:t>
    </dgm:pt>
    <dgm:pt modelId="{0736DE8A-103B-CE47-A08D-35E5F4DDCB91}" type="sibTrans" cxnId="{41825F88-A09E-DA47-9B3C-BB497CC5D45F}">
      <dgm:prSet/>
      <dgm:spPr/>
      <dgm:t>
        <a:bodyPr/>
        <a:lstStyle/>
        <a:p>
          <a:endParaRPr lang="en-US"/>
        </a:p>
      </dgm:t>
    </dgm:pt>
    <dgm:pt modelId="{D4F53297-6B02-E24E-8680-1F3DE76DCE33}">
      <dgm:prSet custT="1"/>
      <dgm:spPr>
        <a:solidFill>
          <a:srgbClr val="C7B0EF"/>
        </a:solidFill>
      </dgm:spPr>
      <dgm:t>
        <a:bodyPr/>
        <a:lstStyle/>
        <a:p>
          <a:r>
            <a:rPr lang="en-US" sz="2000" dirty="0">
              <a:latin typeface="Corbel" panose="020B0503020204020204" pitchFamily="34" charset="0"/>
            </a:rPr>
            <a:t>Remote Access / VPN</a:t>
          </a:r>
        </a:p>
      </dgm:t>
    </dgm:pt>
    <dgm:pt modelId="{1F576592-3481-6942-9074-925056AA9A5B}" type="parTrans" cxnId="{E60250DD-CF47-7C4C-9B67-F54C9EAE83D8}">
      <dgm:prSet/>
      <dgm:spPr/>
      <dgm:t>
        <a:bodyPr/>
        <a:lstStyle/>
        <a:p>
          <a:endParaRPr lang="en-US"/>
        </a:p>
      </dgm:t>
    </dgm:pt>
    <dgm:pt modelId="{F4AF4735-9522-AB46-9BC9-CC135738516B}" type="sibTrans" cxnId="{E60250DD-CF47-7C4C-9B67-F54C9EAE83D8}">
      <dgm:prSet/>
      <dgm:spPr/>
      <dgm:t>
        <a:bodyPr/>
        <a:lstStyle/>
        <a:p>
          <a:endParaRPr lang="en-US"/>
        </a:p>
      </dgm:t>
    </dgm:pt>
    <dgm:pt modelId="{6BEB8CDE-9989-9C44-8A94-5ADF347C07CF}">
      <dgm:prSet custT="1"/>
      <dgm:spPr>
        <a:solidFill>
          <a:srgbClr val="7F7F7F"/>
        </a:solidFill>
      </dgm:spPr>
      <dgm:t>
        <a:bodyPr/>
        <a:lstStyle/>
        <a:p>
          <a:r>
            <a:rPr lang="en-US" sz="2000" dirty="0">
              <a:latin typeface="Corbel" panose="020B0503020204020204" pitchFamily="34" charset="0"/>
            </a:rPr>
            <a:t>Corporate Infrastructure</a:t>
          </a:r>
        </a:p>
      </dgm:t>
    </dgm:pt>
    <dgm:pt modelId="{22E59E9C-B95C-FD48-90F3-9E933F1C0D5C}" type="parTrans" cxnId="{0FAF1E4E-D16C-A44C-A4A3-5B4C30D1B7B6}">
      <dgm:prSet/>
      <dgm:spPr/>
      <dgm:t>
        <a:bodyPr/>
        <a:lstStyle/>
        <a:p>
          <a:endParaRPr lang="en-US"/>
        </a:p>
      </dgm:t>
    </dgm:pt>
    <dgm:pt modelId="{7B967E9C-3304-9E49-BE39-1E13E9F914ED}" type="sibTrans" cxnId="{0FAF1E4E-D16C-A44C-A4A3-5B4C30D1B7B6}">
      <dgm:prSet/>
      <dgm:spPr/>
      <dgm:t>
        <a:bodyPr/>
        <a:lstStyle/>
        <a:p>
          <a:endParaRPr lang="en-US"/>
        </a:p>
      </dgm:t>
    </dgm:pt>
    <dgm:pt modelId="{49997B8B-2FB9-1E48-81BC-2DC34BAB1A21}" type="pres">
      <dgm:prSet presAssocID="{922A6F63-4DDC-084A-B8A2-59E1FBEE48F1}" presName="Name0" presStyleCnt="0">
        <dgm:presLayoutVars>
          <dgm:dir/>
          <dgm:resizeHandles val="exact"/>
        </dgm:presLayoutVars>
      </dgm:prSet>
      <dgm:spPr/>
    </dgm:pt>
    <dgm:pt modelId="{87588C2C-78BB-E84C-8221-94EC92C01A87}" type="pres">
      <dgm:prSet presAssocID="{0CC7B60C-A2FC-BB47-B1E2-915743139420}" presName="parTxOnly" presStyleLbl="node1" presStyleIdx="0" presStyleCnt="6" custScaleX="117513" custLinFactNeighborX="-62201" custLinFactNeighborY="1600">
        <dgm:presLayoutVars>
          <dgm:bulletEnabled val="1"/>
        </dgm:presLayoutVars>
      </dgm:prSet>
      <dgm:spPr/>
    </dgm:pt>
    <dgm:pt modelId="{D341EEE4-2D4E-3B44-A403-951B12F49D34}" type="pres">
      <dgm:prSet presAssocID="{9C76602F-B14A-984C-9FEE-399CFC0D09F6}" presName="parSpace" presStyleCnt="0"/>
      <dgm:spPr/>
    </dgm:pt>
    <dgm:pt modelId="{07FA3F3A-AAF3-2C41-8FEE-A4959F22A544}" type="pres">
      <dgm:prSet presAssocID="{AE163D5E-3CEA-4841-958F-32E60970D908}" presName="parTxOnly" presStyleLbl="node1" presStyleIdx="1" presStyleCnt="6">
        <dgm:presLayoutVars>
          <dgm:bulletEnabled val="1"/>
        </dgm:presLayoutVars>
      </dgm:prSet>
      <dgm:spPr/>
    </dgm:pt>
    <dgm:pt modelId="{317045DE-F872-924A-83CF-C537D47A92CA}" type="pres">
      <dgm:prSet presAssocID="{08FF70C1-C1E0-4542-B0DC-64A23D24D0E0}" presName="parSpace" presStyleCnt="0"/>
      <dgm:spPr/>
    </dgm:pt>
    <dgm:pt modelId="{F0D536A2-1DAD-894C-B3BD-75F590D7BBC4}" type="pres">
      <dgm:prSet presAssocID="{AEC9F967-6111-B64D-98BB-58AFB8FD6FE1}" presName="parTxOnly" presStyleLbl="node1" presStyleIdx="2" presStyleCnt="6">
        <dgm:presLayoutVars>
          <dgm:bulletEnabled val="1"/>
        </dgm:presLayoutVars>
      </dgm:prSet>
      <dgm:spPr/>
    </dgm:pt>
    <dgm:pt modelId="{73DAD9F0-1FB7-554C-A7E5-0128BA831A32}" type="pres">
      <dgm:prSet presAssocID="{FD3555A1-C12B-3245-8DEA-BA2F03BCA405}" presName="parSpace" presStyleCnt="0"/>
      <dgm:spPr/>
    </dgm:pt>
    <dgm:pt modelId="{304E4D16-3300-D84E-AD52-CF4A3DAF8DC2}" type="pres">
      <dgm:prSet presAssocID="{B93255CB-3F03-A54F-B906-AFFF56C5B6F6}" presName="parTxOnly" presStyleLbl="node1" presStyleIdx="3" presStyleCnt="6">
        <dgm:presLayoutVars>
          <dgm:bulletEnabled val="1"/>
        </dgm:presLayoutVars>
      </dgm:prSet>
      <dgm:spPr/>
    </dgm:pt>
    <dgm:pt modelId="{88A98485-C403-B949-A6B6-4E9F4F98CE2E}" type="pres">
      <dgm:prSet presAssocID="{0736DE8A-103B-CE47-A08D-35E5F4DDCB91}" presName="parSpace" presStyleCnt="0"/>
      <dgm:spPr/>
    </dgm:pt>
    <dgm:pt modelId="{14A94D75-01A9-7B43-B969-64C5FEE95C0D}" type="pres">
      <dgm:prSet presAssocID="{D4F53297-6B02-E24E-8680-1F3DE76DCE33}" presName="parTxOnly" presStyleLbl="node1" presStyleIdx="4" presStyleCnt="6">
        <dgm:presLayoutVars>
          <dgm:bulletEnabled val="1"/>
        </dgm:presLayoutVars>
      </dgm:prSet>
      <dgm:spPr/>
    </dgm:pt>
    <dgm:pt modelId="{9A5C25E1-982B-E644-99D4-128A03B400C9}" type="pres">
      <dgm:prSet presAssocID="{F4AF4735-9522-AB46-9BC9-CC135738516B}" presName="parSpace" presStyleCnt="0"/>
      <dgm:spPr/>
    </dgm:pt>
    <dgm:pt modelId="{0386B836-AA24-7544-8808-49A4A8AA75FA}" type="pres">
      <dgm:prSet presAssocID="{6BEB8CDE-9989-9C44-8A94-5ADF347C07CF}" presName="parTxOnly" presStyleLbl="node1" presStyleIdx="5" presStyleCnt="6">
        <dgm:presLayoutVars>
          <dgm:bulletEnabled val="1"/>
        </dgm:presLayoutVars>
      </dgm:prSet>
      <dgm:spPr/>
    </dgm:pt>
  </dgm:ptLst>
  <dgm:cxnLst>
    <dgm:cxn modelId="{A9070E0E-EB38-CB49-89FE-82AB0B44E80C}" type="presOf" srcId="{922A6F63-4DDC-084A-B8A2-59E1FBEE48F1}" destId="{49997B8B-2FB9-1E48-81BC-2DC34BAB1A21}" srcOrd="0" destOrd="0" presId="urn:microsoft.com/office/officeart/2005/8/layout/hChevron3"/>
    <dgm:cxn modelId="{C88F7E10-BFDD-E045-A308-F9175CA09523}" srcId="{922A6F63-4DDC-084A-B8A2-59E1FBEE48F1}" destId="{AE163D5E-3CEA-4841-958F-32E60970D908}" srcOrd="1" destOrd="0" parTransId="{EEA9E691-F274-1D4B-B03C-6A90C926BFEB}" sibTransId="{08FF70C1-C1E0-4542-B0DC-64A23D24D0E0}"/>
    <dgm:cxn modelId="{859C792B-D86C-0342-A0EF-7C697A3745C4}" type="presOf" srcId="{AEC9F967-6111-B64D-98BB-58AFB8FD6FE1}" destId="{F0D536A2-1DAD-894C-B3BD-75F590D7BBC4}" srcOrd="0" destOrd="0" presId="urn:microsoft.com/office/officeart/2005/8/layout/hChevron3"/>
    <dgm:cxn modelId="{0FAF1E4E-D16C-A44C-A4A3-5B4C30D1B7B6}" srcId="{922A6F63-4DDC-084A-B8A2-59E1FBEE48F1}" destId="{6BEB8CDE-9989-9C44-8A94-5ADF347C07CF}" srcOrd="5" destOrd="0" parTransId="{22E59E9C-B95C-FD48-90F3-9E933F1C0D5C}" sibTransId="{7B967E9C-3304-9E49-BE39-1E13E9F914ED}"/>
    <dgm:cxn modelId="{A9980F52-6399-E748-90A0-70C6C0E69F79}" srcId="{922A6F63-4DDC-084A-B8A2-59E1FBEE48F1}" destId="{AEC9F967-6111-B64D-98BB-58AFB8FD6FE1}" srcOrd="2" destOrd="0" parTransId="{AED71B64-A45E-5249-90DB-67353B73D4FA}" sibTransId="{FD3555A1-C12B-3245-8DEA-BA2F03BCA405}"/>
    <dgm:cxn modelId="{EE64B060-A666-3642-8658-D5DDACA21E58}" type="presOf" srcId="{B93255CB-3F03-A54F-B906-AFFF56C5B6F6}" destId="{304E4D16-3300-D84E-AD52-CF4A3DAF8DC2}" srcOrd="0" destOrd="0" presId="urn:microsoft.com/office/officeart/2005/8/layout/hChevron3"/>
    <dgm:cxn modelId="{BB02E667-FFFE-0840-A0E4-625CCF098408}" srcId="{922A6F63-4DDC-084A-B8A2-59E1FBEE48F1}" destId="{0CC7B60C-A2FC-BB47-B1E2-915743139420}" srcOrd="0" destOrd="0" parTransId="{8D42148E-B849-7342-88B1-9EC7D383169A}" sibTransId="{9C76602F-B14A-984C-9FEE-399CFC0D09F6}"/>
    <dgm:cxn modelId="{20159B7A-4A5B-2B4D-864F-947EB154865C}" type="presOf" srcId="{6BEB8CDE-9989-9C44-8A94-5ADF347C07CF}" destId="{0386B836-AA24-7544-8808-49A4A8AA75FA}" srcOrd="0" destOrd="0" presId="urn:microsoft.com/office/officeart/2005/8/layout/hChevron3"/>
    <dgm:cxn modelId="{41825F88-A09E-DA47-9B3C-BB497CC5D45F}" srcId="{922A6F63-4DDC-084A-B8A2-59E1FBEE48F1}" destId="{B93255CB-3F03-A54F-B906-AFFF56C5B6F6}" srcOrd="3" destOrd="0" parTransId="{C2B25EB3-ED11-4346-AB35-A9B8218B0E91}" sibTransId="{0736DE8A-103B-CE47-A08D-35E5F4DDCB91}"/>
    <dgm:cxn modelId="{57D3A496-0AAF-0F4D-8097-977399922E41}" type="presOf" srcId="{AE163D5E-3CEA-4841-958F-32E60970D908}" destId="{07FA3F3A-AAF3-2C41-8FEE-A4959F22A544}" srcOrd="0" destOrd="0" presId="urn:microsoft.com/office/officeart/2005/8/layout/hChevron3"/>
    <dgm:cxn modelId="{0F127EB2-A93D-5249-98BD-68FBA5214D1D}" type="presOf" srcId="{D4F53297-6B02-E24E-8680-1F3DE76DCE33}" destId="{14A94D75-01A9-7B43-B969-64C5FEE95C0D}" srcOrd="0" destOrd="0" presId="urn:microsoft.com/office/officeart/2005/8/layout/hChevron3"/>
    <dgm:cxn modelId="{E60250DD-CF47-7C4C-9B67-F54C9EAE83D8}" srcId="{922A6F63-4DDC-084A-B8A2-59E1FBEE48F1}" destId="{D4F53297-6B02-E24E-8680-1F3DE76DCE33}" srcOrd="4" destOrd="0" parTransId="{1F576592-3481-6942-9074-925056AA9A5B}" sibTransId="{F4AF4735-9522-AB46-9BC9-CC135738516B}"/>
    <dgm:cxn modelId="{3F06DAF6-2891-EA42-878A-9DF97D3EDC24}" type="presOf" srcId="{0CC7B60C-A2FC-BB47-B1E2-915743139420}" destId="{87588C2C-78BB-E84C-8221-94EC92C01A87}" srcOrd="0" destOrd="0" presId="urn:microsoft.com/office/officeart/2005/8/layout/hChevron3"/>
    <dgm:cxn modelId="{0F276851-6CF7-C742-8622-5498C0578311}" type="presParOf" srcId="{49997B8B-2FB9-1E48-81BC-2DC34BAB1A21}" destId="{87588C2C-78BB-E84C-8221-94EC92C01A87}" srcOrd="0" destOrd="0" presId="urn:microsoft.com/office/officeart/2005/8/layout/hChevron3"/>
    <dgm:cxn modelId="{82EB043C-0ED6-5F42-B824-50D3F4577BCE}" type="presParOf" srcId="{49997B8B-2FB9-1E48-81BC-2DC34BAB1A21}" destId="{D341EEE4-2D4E-3B44-A403-951B12F49D34}" srcOrd="1" destOrd="0" presId="urn:microsoft.com/office/officeart/2005/8/layout/hChevron3"/>
    <dgm:cxn modelId="{B19B554F-C1A5-3941-977B-922E36076108}" type="presParOf" srcId="{49997B8B-2FB9-1E48-81BC-2DC34BAB1A21}" destId="{07FA3F3A-AAF3-2C41-8FEE-A4959F22A544}" srcOrd="2" destOrd="0" presId="urn:microsoft.com/office/officeart/2005/8/layout/hChevron3"/>
    <dgm:cxn modelId="{D3C85831-6D5D-5748-B8F1-C6DD79283F38}" type="presParOf" srcId="{49997B8B-2FB9-1E48-81BC-2DC34BAB1A21}" destId="{317045DE-F872-924A-83CF-C537D47A92CA}" srcOrd="3" destOrd="0" presId="urn:microsoft.com/office/officeart/2005/8/layout/hChevron3"/>
    <dgm:cxn modelId="{A2F957EE-92E2-074E-AF97-657ADF5B427F}" type="presParOf" srcId="{49997B8B-2FB9-1E48-81BC-2DC34BAB1A21}" destId="{F0D536A2-1DAD-894C-B3BD-75F590D7BBC4}" srcOrd="4" destOrd="0" presId="urn:microsoft.com/office/officeart/2005/8/layout/hChevron3"/>
    <dgm:cxn modelId="{B5EE2495-6E07-8343-BC5F-B68DD874E49C}" type="presParOf" srcId="{49997B8B-2FB9-1E48-81BC-2DC34BAB1A21}" destId="{73DAD9F0-1FB7-554C-A7E5-0128BA831A32}" srcOrd="5" destOrd="0" presId="urn:microsoft.com/office/officeart/2005/8/layout/hChevron3"/>
    <dgm:cxn modelId="{AA7C62D1-9A7C-6049-B05E-28F728E55B93}" type="presParOf" srcId="{49997B8B-2FB9-1E48-81BC-2DC34BAB1A21}" destId="{304E4D16-3300-D84E-AD52-CF4A3DAF8DC2}" srcOrd="6" destOrd="0" presId="urn:microsoft.com/office/officeart/2005/8/layout/hChevron3"/>
    <dgm:cxn modelId="{0EC3EC0B-8589-534D-A42B-48FD48E47E7A}" type="presParOf" srcId="{49997B8B-2FB9-1E48-81BC-2DC34BAB1A21}" destId="{88A98485-C403-B949-A6B6-4E9F4F98CE2E}" srcOrd="7" destOrd="0" presId="urn:microsoft.com/office/officeart/2005/8/layout/hChevron3"/>
    <dgm:cxn modelId="{43178C7E-69C5-794D-9C92-5170747234B1}" type="presParOf" srcId="{49997B8B-2FB9-1E48-81BC-2DC34BAB1A21}" destId="{14A94D75-01A9-7B43-B969-64C5FEE95C0D}" srcOrd="8" destOrd="0" presId="urn:microsoft.com/office/officeart/2005/8/layout/hChevron3"/>
    <dgm:cxn modelId="{0190E28B-B131-274C-892D-6DAF17E685E3}" type="presParOf" srcId="{49997B8B-2FB9-1E48-81BC-2DC34BAB1A21}" destId="{9A5C25E1-982B-E644-99D4-128A03B400C9}" srcOrd="9" destOrd="0" presId="urn:microsoft.com/office/officeart/2005/8/layout/hChevron3"/>
    <dgm:cxn modelId="{D8DF2BE2-D22B-3649-82AF-2B5D53739E2B}" type="presParOf" srcId="{49997B8B-2FB9-1E48-81BC-2DC34BAB1A21}" destId="{0386B836-AA24-7544-8808-49A4A8AA75FA}"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0CC7B60C-A2FC-BB47-B1E2-915743139420}">
      <dgm:prSet custT="1"/>
      <dgm:spPr>
        <a:solidFill>
          <a:srgbClr val="878BE0"/>
        </a:solidFill>
      </dgm:spPr>
      <dgm:t>
        <a:bodyPr/>
        <a:lstStyle/>
        <a:p>
          <a:pPr algn="l"/>
          <a:r>
            <a:rPr lang="en-US" sz="3200" dirty="0">
              <a:latin typeface="Corbel" panose="020B0503020204020204" pitchFamily="34" charset="0"/>
            </a:rPr>
            <a:t>Train</a:t>
          </a:r>
          <a:endParaRPr lang="en-US" sz="2000" dirty="0">
            <a:latin typeface="Corbel" panose="020B0503020204020204" pitchFamily="34" charset="0"/>
          </a:endParaRPr>
        </a:p>
      </dgm:t>
    </dgm:pt>
    <dgm:pt modelId="{8D42148E-B849-7342-88B1-9EC7D383169A}" type="parTrans" cxnId="{BB02E667-FFFE-0840-A0E4-625CCF098408}">
      <dgm:prSet/>
      <dgm:spPr/>
      <dgm:t>
        <a:bodyPr/>
        <a:lstStyle/>
        <a:p>
          <a:endParaRPr lang="en-US"/>
        </a:p>
      </dgm:t>
    </dgm:pt>
    <dgm:pt modelId="{9C76602F-B14A-984C-9FEE-399CFC0D09F6}" type="sibTrans" cxnId="{BB02E667-FFFE-0840-A0E4-625CCF098408}">
      <dgm:prSet/>
      <dgm:spPr/>
      <dgm:t>
        <a:bodyPr/>
        <a:lstStyle/>
        <a:p>
          <a:endParaRPr lang="en-US"/>
        </a:p>
      </dgm:t>
    </dgm:pt>
    <dgm:pt modelId="{AE163D5E-3CEA-4841-958F-32E60970D908}">
      <dgm:prSet custT="1"/>
      <dgm:spPr>
        <a:solidFill>
          <a:srgbClr val="371771"/>
        </a:solidFill>
      </dgm:spPr>
      <dgm:t>
        <a:bodyPr/>
        <a:lstStyle/>
        <a:p>
          <a:r>
            <a:rPr lang="en-US" sz="2000" dirty="0">
              <a:latin typeface="Corbel" panose="020B0503020204020204" pitchFamily="34" charset="0"/>
            </a:rPr>
            <a:t>Home Internet</a:t>
          </a:r>
        </a:p>
      </dgm:t>
    </dgm:pt>
    <dgm:pt modelId="{EEA9E691-F274-1D4B-B03C-6A90C926BFEB}" type="parTrans" cxnId="{C88F7E10-BFDD-E045-A308-F9175CA09523}">
      <dgm:prSet/>
      <dgm:spPr/>
      <dgm:t>
        <a:bodyPr/>
        <a:lstStyle/>
        <a:p>
          <a:endParaRPr lang="en-US"/>
        </a:p>
      </dgm:t>
    </dgm:pt>
    <dgm:pt modelId="{08FF70C1-C1E0-4542-B0DC-64A23D24D0E0}" type="sibTrans" cxnId="{C88F7E10-BFDD-E045-A308-F9175CA09523}">
      <dgm:prSet/>
      <dgm:spPr/>
      <dgm:t>
        <a:bodyPr/>
        <a:lstStyle/>
        <a:p>
          <a:endParaRPr lang="en-US"/>
        </a:p>
      </dgm:t>
    </dgm:pt>
    <dgm:pt modelId="{AEC9F967-6111-B64D-98BB-58AFB8FD6FE1}">
      <dgm:prSet custT="1"/>
      <dgm:spPr>
        <a:solidFill>
          <a:srgbClr val="5322AA"/>
        </a:solidFill>
      </dgm:spPr>
      <dgm:t>
        <a:bodyPr/>
        <a:lstStyle/>
        <a:p>
          <a:r>
            <a:rPr lang="en-US" sz="2000" dirty="0">
              <a:latin typeface="Corbel" panose="020B0503020204020204" pitchFamily="34" charset="0"/>
            </a:rPr>
            <a:t>Passwords &amp; Security</a:t>
          </a:r>
        </a:p>
      </dgm:t>
    </dgm:pt>
    <dgm:pt modelId="{AED71B64-A45E-5249-90DB-67353B73D4FA}" type="parTrans" cxnId="{A9980F52-6399-E748-90A0-70C6C0E69F79}">
      <dgm:prSet/>
      <dgm:spPr/>
      <dgm:t>
        <a:bodyPr/>
        <a:lstStyle/>
        <a:p>
          <a:endParaRPr lang="en-US"/>
        </a:p>
      </dgm:t>
    </dgm:pt>
    <dgm:pt modelId="{FD3555A1-C12B-3245-8DEA-BA2F03BCA405}" type="sibTrans" cxnId="{A9980F52-6399-E748-90A0-70C6C0E69F79}">
      <dgm:prSet/>
      <dgm:spPr/>
      <dgm:t>
        <a:bodyPr/>
        <a:lstStyle/>
        <a:p>
          <a:endParaRPr lang="en-US"/>
        </a:p>
      </dgm:t>
    </dgm:pt>
    <dgm:pt modelId="{B93255CB-3F03-A54F-B906-AFFF56C5B6F6}">
      <dgm:prSet custT="1"/>
      <dgm:spPr>
        <a:solidFill>
          <a:srgbClr val="AB88E8"/>
        </a:solidFill>
      </dgm:spPr>
      <dgm:t>
        <a:bodyPr/>
        <a:lstStyle/>
        <a:p>
          <a:r>
            <a:rPr lang="en-US" sz="2000" dirty="0">
              <a:latin typeface="Corbel" panose="020B0503020204020204" pitchFamily="34" charset="0"/>
            </a:rPr>
            <a:t>Physical Security</a:t>
          </a:r>
        </a:p>
      </dgm:t>
    </dgm:pt>
    <dgm:pt modelId="{C2B25EB3-ED11-4346-AB35-A9B8218B0E91}" type="parTrans" cxnId="{41825F88-A09E-DA47-9B3C-BB497CC5D45F}">
      <dgm:prSet/>
      <dgm:spPr/>
      <dgm:t>
        <a:bodyPr/>
        <a:lstStyle/>
        <a:p>
          <a:endParaRPr lang="en-US"/>
        </a:p>
      </dgm:t>
    </dgm:pt>
    <dgm:pt modelId="{0736DE8A-103B-CE47-A08D-35E5F4DDCB91}" type="sibTrans" cxnId="{41825F88-A09E-DA47-9B3C-BB497CC5D45F}">
      <dgm:prSet/>
      <dgm:spPr/>
      <dgm:t>
        <a:bodyPr/>
        <a:lstStyle/>
        <a:p>
          <a:endParaRPr lang="en-US"/>
        </a:p>
      </dgm:t>
    </dgm:pt>
    <dgm:pt modelId="{D4F53297-6B02-E24E-8680-1F3DE76DCE33}">
      <dgm:prSet custT="1"/>
      <dgm:spPr>
        <a:solidFill>
          <a:srgbClr val="C7B0EF"/>
        </a:solidFill>
      </dgm:spPr>
      <dgm:t>
        <a:bodyPr/>
        <a:lstStyle/>
        <a:p>
          <a:r>
            <a:rPr lang="en-US" sz="2000" dirty="0">
              <a:latin typeface="Corbel" panose="020B0503020204020204" pitchFamily="34" charset="0"/>
            </a:rPr>
            <a:t>Phishing</a:t>
          </a:r>
        </a:p>
      </dgm:t>
    </dgm:pt>
    <dgm:pt modelId="{1F576592-3481-6942-9074-925056AA9A5B}" type="parTrans" cxnId="{E60250DD-CF47-7C4C-9B67-F54C9EAE83D8}">
      <dgm:prSet/>
      <dgm:spPr/>
      <dgm:t>
        <a:bodyPr/>
        <a:lstStyle/>
        <a:p>
          <a:endParaRPr lang="en-US"/>
        </a:p>
      </dgm:t>
    </dgm:pt>
    <dgm:pt modelId="{F4AF4735-9522-AB46-9BC9-CC135738516B}" type="sibTrans" cxnId="{E60250DD-CF47-7C4C-9B67-F54C9EAE83D8}">
      <dgm:prSet/>
      <dgm:spPr/>
      <dgm:t>
        <a:bodyPr/>
        <a:lstStyle/>
        <a:p>
          <a:endParaRPr lang="en-US"/>
        </a:p>
      </dgm:t>
    </dgm:pt>
    <dgm:pt modelId="{C7AE5B7E-BDAD-DC4A-9CA2-48CD1E881D4A}">
      <dgm:prSet custT="1"/>
      <dgm:spPr>
        <a:solidFill>
          <a:schemeClr val="bg1">
            <a:alpha val="0"/>
          </a:schemeClr>
        </a:solidFill>
      </dgm:spPr>
      <dgm:t>
        <a:bodyPr/>
        <a:lstStyle/>
        <a:p>
          <a:endParaRPr lang="en-US" sz="2000" dirty="0">
            <a:solidFill>
              <a:schemeClr val="bg1"/>
            </a:solidFill>
            <a:latin typeface="Corbel" panose="020B0503020204020204" pitchFamily="34" charset="0"/>
          </a:endParaRPr>
        </a:p>
      </dgm:t>
    </dgm:pt>
    <dgm:pt modelId="{1B94544D-4632-B24A-AA2A-DD06C7B76E47}" type="parTrans" cxnId="{9236397D-0B68-E846-AEC8-7EBB5D8AE857}">
      <dgm:prSet/>
      <dgm:spPr/>
      <dgm:t>
        <a:bodyPr/>
        <a:lstStyle/>
        <a:p>
          <a:endParaRPr lang="en-US"/>
        </a:p>
      </dgm:t>
    </dgm:pt>
    <dgm:pt modelId="{F2366B29-A460-F747-9526-AEBF57CC8872}" type="sibTrans" cxnId="{9236397D-0B68-E846-AEC8-7EBB5D8AE857}">
      <dgm:prSet/>
      <dgm:spPr/>
      <dgm:t>
        <a:bodyPr/>
        <a:lstStyle/>
        <a:p>
          <a:endParaRPr lang="en-US"/>
        </a:p>
      </dgm:t>
    </dgm:pt>
    <dgm:pt modelId="{49997B8B-2FB9-1E48-81BC-2DC34BAB1A21}" type="pres">
      <dgm:prSet presAssocID="{922A6F63-4DDC-084A-B8A2-59E1FBEE48F1}" presName="Name0" presStyleCnt="0">
        <dgm:presLayoutVars>
          <dgm:dir/>
          <dgm:resizeHandles val="exact"/>
        </dgm:presLayoutVars>
      </dgm:prSet>
      <dgm:spPr/>
    </dgm:pt>
    <dgm:pt modelId="{87588C2C-78BB-E84C-8221-94EC92C01A87}" type="pres">
      <dgm:prSet presAssocID="{0CC7B60C-A2FC-BB47-B1E2-915743139420}" presName="parTxOnly" presStyleLbl="node1" presStyleIdx="0" presStyleCnt="6" custScaleX="118953" custLinFactNeighborX="5100" custLinFactNeighborY="-51732">
        <dgm:presLayoutVars>
          <dgm:bulletEnabled val="1"/>
        </dgm:presLayoutVars>
      </dgm:prSet>
      <dgm:spPr/>
    </dgm:pt>
    <dgm:pt modelId="{D341EEE4-2D4E-3B44-A403-951B12F49D34}" type="pres">
      <dgm:prSet presAssocID="{9C76602F-B14A-984C-9FEE-399CFC0D09F6}" presName="parSpace" presStyleCnt="0"/>
      <dgm:spPr/>
    </dgm:pt>
    <dgm:pt modelId="{07FA3F3A-AAF3-2C41-8FEE-A4959F22A544}" type="pres">
      <dgm:prSet presAssocID="{AE163D5E-3CEA-4841-958F-32E60970D908}" presName="parTxOnly" presStyleLbl="node1" presStyleIdx="1" presStyleCnt="6" custScaleX="101812">
        <dgm:presLayoutVars>
          <dgm:bulletEnabled val="1"/>
        </dgm:presLayoutVars>
      </dgm:prSet>
      <dgm:spPr/>
    </dgm:pt>
    <dgm:pt modelId="{317045DE-F872-924A-83CF-C537D47A92CA}" type="pres">
      <dgm:prSet presAssocID="{08FF70C1-C1E0-4542-B0DC-64A23D24D0E0}" presName="parSpace" presStyleCnt="0"/>
      <dgm:spPr/>
    </dgm:pt>
    <dgm:pt modelId="{F0D536A2-1DAD-894C-B3BD-75F590D7BBC4}" type="pres">
      <dgm:prSet presAssocID="{AEC9F967-6111-B64D-98BB-58AFB8FD6FE1}" presName="parTxOnly" presStyleLbl="node1" presStyleIdx="2" presStyleCnt="6">
        <dgm:presLayoutVars>
          <dgm:bulletEnabled val="1"/>
        </dgm:presLayoutVars>
      </dgm:prSet>
      <dgm:spPr/>
    </dgm:pt>
    <dgm:pt modelId="{73DAD9F0-1FB7-554C-A7E5-0128BA831A32}" type="pres">
      <dgm:prSet presAssocID="{FD3555A1-C12B-3245-8DEA-BA2F03BCA405}" presName="parSpace" presStyleCnt="0"/>
      <dgm:spPr/>
    </dgm:pt>
    <dgm:pt modelId="{304E4D16-3300-D84E-AD52-CF4A3DAF8DC2}" type="pres">
      <dgm:prSet presAssocID="{B93255CB-3F03-A54F-B906-AFFF56C5B6F6}" presName="parTxOnly" presStyleLbl="node1" presStyleIdx="3" presStyleCnt="6">
        <dgm:presLayoutVars>
          <dgm:bulletEnabled val="1"/>
        </dgm:presLayoutVars>
      </dgm:prSet>
      <dgm:spPr/>
    </dgm:pt>
    <dgm:pt modelId="{88A98485-C403-B949-A6B6-4E9F4F98CE2E}" type="pres">
      <dgm:prSet presAssocID="{0736DE8A-103B-CE47-A08D-35E5F4DDCB91}" presName="parSpace" presStyleCnt="0"/>
      <dgm:spPr/>
    </dgm:pt>
    <dgm:pt modelId="{14A94D75-01A9-7B43-B969-64C5FEE95C0D}" type="pres">
      <dgm:prSet presAssocID="{D4F53297-6B02-E24E-8680-1F3DE76DCE33}" presName="parTxOnly" presStyleLbl="node1" presStyleIdx="4" presStyleCnt="6" custScaleX="101890">
        <dgm:presLayoutVars>
          <dgm:bulletEnabled val="1"/>
        </dgm:presLayoutVars>
      </dgm:prSet>
      <dgm:spPr/>
    </dgm:pt>
    <dgm:pt modelId="{1D06DD2A-25EC-1A41-8AA6-0D6F26EB5DBA}" type="pres">
      <dgm:prSet presAssocID="{F4AF4735-9522-AB46-9BC9-CC135738516B}" presName="parSpace" presStyleCnt="0"/>
      <dgm:spPr/>
    </dgm:pt>
    <dgm:pt modelId="{21849F93-6DAF-0547-8A13-4E099736780E}" type="pres">
      <dgm:prSet presAssocID="{C7AE5B7E-BDAD-DC4A-9CA2-48CD1E881D4A}" presName="parTxOnly" presStyleLbl="node1" presStyleIdx="5" presStyleCnt="6">
        <dgm:presLayoutVars>
          <dgm:bulletEnabled val="1"/>
        </dgm:presLayoutVars>
      </dgm:prSet>
      <dgm:spPr/>
    </dgm:pt>
  </dgm:ptLst>
  <dgm:cxnLst>
    <dgm:cxn modelId="{A9070E0E-EB38-CB49-89FE-82AB0B44E80C}" type="presOf" srcId="{922A6F63-4DDC-084A-B8A2-59E1FBEE48F1}" destId="{49997B8B-2FB9-1E48-81BC-2DC34BAB1A21}" srcOrd="0" destOrd="0" presId="urn:microsoft.com/office/officeart/2005/8/layout/hChevron3"/>
    <dgm:cxn modelId="{C88F7E10-BFDD-E045-A308-F9175CA09523}" srcId="{922A6F63-4DDC-084A-B8A2-59E1FBEE48F1}" destId="{AE163D5E-3CEA-4841-958F-32E60970D908}" srcOrd="1" destOrd="0" parTransId="{EEA9E691-F274-1D4B-B03C-6A90C926BFEB}" sibTransId="{08FF70C1-C1E0-4542-B0DC-64A23D24D0E0}"/>
    <dgm:cxn modelId="{859C792B-D86C-0342-A0EF-7C697A3745C4}" type="presOf" srcId="{AEC9F967-6111-B64D-98BB-58AFB8FD6FE1}" destId="{F0D536A2-1DAD-894C-B3BD-75F590D7BBC4}" srcOrd="0" destOrd="0" presId="urn:microsoft.com/office/officeart/2005/8/layout/hChevron3"/>
    <dgm:cxn modelId="{A9980F52-6399-E748-90A0-70C6C0E69F79}" srcId="{922A6F63-4DDC-084A-B8A2-59E1FBEE48F1}" destId="{AEC9F967-6111-B64D-98BB-58AFB8FD6FE1}" srcOrd="2" destOrd="0" parTransId="{AED71B64-A45E-5249-90DB-67353B73D4FA}" sibTransId="{FD3555A1-C12B-3245-8DEA-BA2F03BCA405}"/>
    <dgm:cxn modelId="{EE64B060-A666-3642-8658-D5DDACA21E58}" type="presOf" srcId="{B93255CB-3F03-A54F-B906-AFFF56C5B6F6}" destId="{304E4D16-3300-D84E-AD52-CF4A3DAF8DC2}" srcOrd="0" destOrd="0" presId="urn:microsoft.com/office/officeart/2005/8/layout/hChevron3"/>
    <dgm:cxn modelId="{BB02E667-FFFE-0840-A0E4-625CCF098408}" srcId="{922A6F63-4DDC-084A-B8A2-59E1FBEE48F1}" destId="{0CC7B60C-A2FC-BB47-B1E2-915743139420}" srcOrd="0" destOrd="0" parTransId="{8D42148E-B849-7342-88B1-9EC7D383169A}" sibTransId="{9C76602F-B14A-984C-9FEE-399CFC0D09F6}"/>
    <dgm:cxn modelId="{9236397D-0B68-E846-AEC8-7EBB5D8AE857}" srcId="{922A6F63-4DDC-084A-B8A2-59E1FBEE48F1}" destId="{C7AE5B7E-BDAD-DC4A-9CA2-48CD1E881D4A}" srcOrd="5" destOrd="0" parTransId="{1B94544D-4632-B24A-AA2A-DD06C7B76E47}" sibTransId="{F2366B29-A460-F747-9526-AEBF57CC8872}"/>
    <dgm:cxn modelId="{A9DE757E-E0EF-BD4B-9280-1281CCAE2963}" type="presOf" srcId="{C7AE5B7E-BDAD-DC4A-9CA2-48CD1E881D4A}" destId="{21849F93-6DAF-0547-8A13-4E099736780E}" srcOrd="0" destOrd="0" presId="urn:microsoft.com/office/officeart/2005/8/layout/hChevron3"/>
    <dgm:cxn modelId="{41825F88-A09E-DA47-9B3C-BB497CC5D45F}" srcId="{922A6F63-4DDC-084A-B8A2-59E1FBEE48F1}" destId="{B93255CB-3F03-A54F-B906-AFFF56C5B6F6}" srcOrd="3" destOrd="0" parTransId="{C2B25EB3-ED11-4346-AB35-A9B8218B0E91}" sibTransId="{0736DE8A-103B-CE47-A08D-35E5F4DDCB91}"/>
    <dgm:cxn modelId="{57D3A496-0AAF-0F4D-8097-977399922E41}" type="presOf" srcId="{AE163D5E-3CEA-4841-958F-32E60970D908}" destId="{07FA3F3A-AAF3-2C41-8FEE-A4959F22A544}" srcOrd="0" destOrd="0" presId="urn:microsoft.com/office/officeart/2005/8/layout/hChevron3"/>
    <dgm:cxn modelId="{0F127EB2-A93D-5249-98BD-68FBA5214D1D}" type="presOf" srcId="{D4F53297-6B02-E24E-8680-1F3DE76DCE33}" destId="{14A94D75-01A9-7B43-B969-64C5FEE95C0D}" srcOrd="0" destOrd="0" presId="urn:microsoft.com/office/officeart/2005/8/layout/hChevron3"/>
    <dgm:cxn modelId="{E60250DD-CF47-7C4C-9B67-F54C9EAE83D8}" srcId="{922A6F63-4DDC-084A-B8A2-59E1FBEE48F1}" destId="{D4F53297-6B02-E24E-8680-1F3DE76DCE33}" srcOrd="4" destOrd="0" parTransId="{1F576592-3481-6942-9074-925056AA9A5B}" sibTransId="{F4AF4735-9522-AB46-9BC9-CC135738516B}"/>
    <dgm:cxn modelId="{3F06DAF6-2891-EA42-878A-9DF97D3EDC24}" type="presOf" srcId="{0CC7B60C-A2FC-BB47-B1E2-915743139420}" destId="{87588C2C-78BB-E84C-8221-94EC92C01A87}" srcOrd="0" destOrd="0" presId="urn:microsoft.com/office/officeart/2005/8/layout/hChevron3"/>
    <dgm:cxn modelId="{0F276851-6CF7-C742-8622-5498C0578311}" type="presParOf" srcId="{49997B8B-2FB9-1E48-81BC-2DC34BAB1A21}" destId="{87588C2C-78BB-E84C-8221-94EC92C01A87}" srcOrd="0" destOrd="0" presId="urn:microsoft.com/office/officeart/2005/8/layout/hChevron3"/>
    <dgm:cxn modelId="{82EB043C-0ED6-5F42-B824-50D3F4577BCE}" type="presParOf" srcId="{49997B8B-2FB9-1E48-81BC-2DC34BAB1A21}" destId="{D341EEE4-2D4E-3B44-A403-951B12F49D34}" srcOrd="1" destOrd="0" presId="urn:microsoft.com/office/officeart/2005/8/layout/hChevron3"/>
    <dgm:cxn modelId="{B19B554F-C1A5-3941-977B-922E36076108}" type="presParOf" srcId="{49997B8B-2FB9-1E48-81BC-2DC34BAB1A21}" destId="{07FA3F3A-AAF3-2C41-8FEE-A4959F22A544}" srcOrd="2" destOrd="0" presId="urn:microsoft.com/office/officeart/2005/8/layout/hChevron3"/>
    <dgm:cxn modelId="{D3C85831-6D5D-5748-B8F1-C6DD79283F38}" type="presParOf" srcId="{49997B8B-2FB9-1E48-81BC-2DC34BAB1A21}" destId="{317045DE-F872-924A-83CF-C537D47A92CA}" srcOrd="3" destOrd="0" presId="urn:microsoft.com/office/officeart/2005/8/layout/hChevron3"/>
    <dgm:cxn modelId="{A2F957EE-92E2-074E-AF97-657ADF5B427F}" type="presParOf" srcId="{49997B8B-2FB9-1E48-81BC-2DC34BAB1A21}" destId="{F0D536A2-1DAD-894C-B3BD-75F590D7BBC4}" srcOrd="4" destOrd="0" presId="urn:microsoft.com/office/officeart/2005/8/layout/hChevron3"/>
    <dgm:cxn modelId="{B5EE2495-6E07-8343-BC5F-B68DD874E49C}" type="presParOf" srcId="{49997B8B-2FB9-1E48-81BC-2DC34BAB1A21}" destId="{73DAD9F0-1FB7-554C-A7E5-0128BA831A32}" srcOrd="5" destOrd="0" presId="urn:microsoft.com/office/officeart/2005/8/layout/hChevron3"/>
    <dgm:cxn modelId="{AA7C62D1-9A7C-6049-B05E-28F728E55B93}" type="presParOf" srcId="{49997B8B-2FB9-1E48-81BC-2DC34BAB1A21}" destId="{304E4D16-3300-D84E-AD52-CF4A3DAF8DC2}" srcOrd="6" destOrd="0" presId="urn:microsoft.com/office/officeart/2005/8/layout/hChevron3"/>
    <dgm:cxn modelId="{0EC3EC0B-8589-534D-A42B-48FD48E47E7A}" type="presParOf" srcId="{49997B8B-2FB9-1E48-81BC-2DC34BAB1A21}" destId="{88A98485-C403-B949-A6B6-4E9F4F98CE2E}" srcOrd="7" destOrd="0" presId="urn:microsoft.com/office/officeart/2005/8/layout/hChevron3"/>
    <dgm:cxn modelId="{43178C7E-69C5-794D-9C92-5170747234B1}" type="presParOf" srcId="{49997B8B-2FB9-1E48-81BC-2DC34BAB1A21}" destId="{14A94D75-01A9-7B43-B969-64C5FEE95C0D}" srcOrd="8" destOrd="0" presId="urn:microsoft.com/office/officeart/2005/8/layout/hChevron3"/>
    <dgm:cxn modelId="{6ED95C0D-B6A4-9D44-A1A6-28F9A4D14E2D}" type="presParOf" srcId="{49997B8B-2FB9-1E48-81BC-2DC34BAB1A21}" destId="{1D06DD2A-25EC-1A41-8AA6-0D6F26EB5DBA}" srcOrd="9" destOrd="0" presId="urn:microsoft.com/office/officeart/2005/8/layout/hChevron3"/>
    <dgm:cxn modelId="{DF35AE4E-356C-4549-B934-3A469F23D590}" type="presParOf" srcId="{49997B8B-2FB9-1E48-81BC-2DC34BAB1A21}" destId="{21849F93-6DAF-0547-8A13-4E099736780E}"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0CC7B60C-A2FC-BB47-B1E2-915743139420}">
      <dgm:prSet custT="1"/>
      <dgm:spPr>
        <a:solidFill>
          <a:srgbClr val="878BE0"/>
        </a:solidFill>
      </dgm:spPr>
      <dgm:t>
        <a:bodyPr/>
        <a:lstStyle/>
        <a:p>
          <a:pPr algn="l"/>
          <a:r>
            <a:rPr lang="en-US" sz="3200" dirty="0">
              <a:latin typeface="Corbel" panose="020B0503020204020204" pitchFamily="34" charset="0"/>
            </a:rPr>
            <a:t>Test</a:t>
          </a:r>
          <a:endParaRPr lang="en-US" sz="2000" dirty="0">
            <a:latin typeface="Corbel" panose="020B0503020204020204" pitchFamily="34" charset="0"/>
          </a:endParaRPr>
        </a:p>
      </dgm:t>
    </dgm:pt>
    <dgm:pt modelId="{8D42148E-B849-7342-88B1-9EC7D383169A}" type="parTrans" cxnId="{BB02E667-FFFE-0840-A0E4-625CCF098408}">
      <dgm:prSet/>
      <dgm:spPr/>
      <dgm:t>
        <a:bodyPr/>
        <a:lstStyle/>
        <a:p>
          <a:endParaRPr lang="en-US"/>
        </a:p>
      </dgm:t>
    </dgm:pt>
    <dgm:pt modelId="{9C76602F-B14A-984C-9FEE-399CFC0D09F6}" type="sibTrans" cxnId="{BB02E667-FFFE-0840-A0E4-625CCF098408}">
      <dgm:prSet/>
      <dgm:spPr/>
      <dgm:t>
        <a:bodyPr/>
        <a:lstStyle/>
        <a:p>
          <a:endParaRPr lang="en-US"/>
        </a:p>
      </dgm:t>
    </dgm:pt>
    <dgm:pt modelId="{AE163D5E-3CEA-4841-958F-32E60970D908}">
      <dgm:prSet/>
      <dgm:spPr>
        <a:solidFill>
          <a:srgbClr val="371771"/>
        </a:solidFill>
      </dgm:spPr>
      <dgm:t>
        <a:bodyPr/>
        <a:lstStyle/>
        <a:p>
          <a:r>
            <a:rPr lang="en-US" dirty="0">
              <a:latin typeface="Corbel" panose="020B0503020204020204" pitchFamily="34" charset="0"/>
            </a:rPr>
            <a:t>Device Security</a:t>
          </a:r>
        </a:p>
      </dgm:t>
    </dgm:pt>
    <dgm:pt modelId="{EEA9E691-F274-1D4B-B03C-6A90C926BFEB}" type="parTrans" cxnId="{C88F7E10-BFDD-E045-A308-F9175CA09523}">
      <dgm:prSet/>
      <dgm:spPr/>
      <dgm:t>
        <a:bodyPr/>
        <a:lstStyle/>
        <a:p>
          <a:endParaRPr lang="en-US"/>
        </a:p>
      </dgm:t>
    </dgm:pt>
    <dgm:pt modelId="{08FF70C1-C1E0-4542-B0DC-64A23D24D0E0}" type="sibTrans" cxnId="{C88F7E10-BFDD-E045-A308-F9175CA09523}">
      <dgm:prSet/>
      <dgm:spPr/>
      <dgm:t>
        <a:bodyPr/>
        <a:lstStyle/>
        <a:p>
          <a:endParaRPr lang="en-US"/>
        </a:p>
      </dgm:t>
    </dgm:pt>
    <dgm:pt modelId="{AEC9F967-6111-B64D-98BB-58AFB8FD6FE1}">
      <dgm:prSet/>
      <dgm:spPr>
        <a:solidFill>
          <a:srgbClr val="5322AA"/>
        </a:solidFill>
      </dgm:spPr>
      <dgm:t>
        <a:bodyPr/>
        <a:lstStyle/>
        <a:p>
          <a:r>
            <a:rPr lang="en-US" dirty="0">
              <a:latin typeface="Corbel" panose="020B0503020204020204" pitchFamily="34" charset="0"/>
            </a:rPr>
            <a:t>User Access</a:t>
          </a:r>
        </a:p>
      </dgm:t>
    </dgm:pt>
    <dgm:pt modelId="{AED71B64-A45E-5249-90DB-67353B73D4FA}" type="parTrans" cxnId="{A9980F52-6399-E748-90A0-70C6C0E69F79}">
      <dgm:prSet/>
      <dgm:spPr/>
      <dgm:t>
        <a:bodyPr/>
        <a:lstStyle/>
        <a:p>
          <a:endParaRPr lang="en-US"/>
        </a:p>
      </dgm:t>
    </dgm:pt>
    <dgm:pt modelId="{FD3555A1-C12B-3245-8DEA-BA2F03BCA405}" type="sibTrans" cxnId="{A9980F52-6399-E748-90A0-70C6C0E69F79}">
      <dgm:prSet/>
      <dgm:spPr/>
      <dgm:t>
        <a:bodyPr/>
        <a:lstStyle/>
        <a:p>
          <a:endParaRPr lang="en-US"/>
        </a:p>
      </dgm:t>
    </dgm:pt>
    <dgm:pt modelId="{B93255CB-3F03-A54F-B906-AFFF56C5B6F6}">
      <dgm:prSet/>
      <dgm:spPr>
        <a:solidFill>
          <a:srgbClr val="AB88E8"/>
        </a:solidFill>
      </dgm:spPr>
      <dgm:t>
        <a:bodyPr/>
        <a:lstStyle/>
        <a:p>
          <a:r>
            <a:rPr lang="en-US" dirty="0">
              <a:latin typeface="Corbel" panose="020B0503020204020204" pitchFamily="34" charset="0"/>
            </a:rPr>
            <a:t>Security Controls</a:t>
          </a:r>
        </a:p>
      </dgm:t>
    </dgm:pt>
    <dgm:pt modelId="{C2B25EB3-ED11-4346-AB35-A9B8218B0E91}" type="parTrans" cxnId="{41825F88-A09E-DA47-9B3C-BB497CC5D45F}">
      <dgm:prSet/>
      <dgm:spPr/>
      <dgm:t>
        <a:bodyPr/>
        <a:lstStyle/>
        <a:p>
          <a:endParaRPr lang="en-US"/>
        </a:p>
      </dgm:t>
    </dgm:pt>
    <dgm:pt modelId="{0736DE8A-103B-CE47-A08D-35E5F4DDCB91}" type="sibTrans" cxnId="{41825F88-A09E-DA47-9B3C-BB497CC5D45F}">
      <dgm:prSet/>
      <dgm:spPr/>
      <dgm:t>
        <a:bodyPr/>
        <a:lstStyle/>
        <a:p>
          <a:endParaRPr lang="en-US"/>
        </a:p>
      </dgm:t>
    </dgm:pt>
    <dgm:pt modelId="{D4F53297-6B02-E24E-8680-1F3DE76DCE33}">
      <dgm:prSet/>
      <dgm:spPr>
        <a:solidFill>
          <a:srgbClr val="C7B0EF"/>
        </a:solidFill>
      </dgm:spPr>
      <dgm:t>
        <a:bodyPr/>
        <a:lstStyle/>
        <a:p>
          <a:r>
            <a:rPr lang="en-US" dirty="0">
              <a:latin typeface="Corbel" panose="020B0503020204020204" pitchFamily="34" charset="0"/>
            </a:rPr>
            <a:t>Ensure CIA</a:t>
          </a:r>
        </a:p>
      </dgm:t>
    </dgm:pt>
    <dgm:pt modelId="{1F576592-3481-6942-9074-925056AA9A5B}" type="parTrans" cxnId="{E60250DD-CF47-7C4C-9B67-F54C9EAE83D8}">
      <dgm:prSet/>
      <dgm:spPr/>
      <dgm:t>
        <a:bodyPr/>
        <a:lstStyle/>
        <a:p>
          <a:endParaRPr lang="en-US"/>
        </a:p>
      </dgm:t>
    </dgm:pt>
    <dgm:pt modelId="{F4AF4735-9522-AB46-9BC9-CC135738516B}" type="sibTrans" cxnId="{E60250DD-CF47-7C4C-9B67-F54C9EAE83D8}">
      <dgm:prSet/>
      <dgm:spPr/>
      <dgm:t>
        <a:bodyPr/>
        <a:lstStyle/>
        <a:p>
          <a:endParaRPr lang="en-US"/>
        </a:p>
      </dgm:t>
    </dgm:pt>
    <dgm:pt modelId="{6BEB8CDE-9989-9C44-8A94-5ADF347C07CF}">
      <dgm:prSet/>
      <dgm:spPr>
        <a:solidFill>
          <a:srgbClr val="000000">
            <a:alpha val="0"/>
          </a:srgbClr>
        </a:solidFill>
        <a:ln>
          <a:noFill/>
        </a:ln>
        <a:effectLst/>
      </dgm:spPr>
      <dgm:t>
        <a:bodyPr spcFirstLastPara="0" vert="horz" wrap="square" lIns="80010" tIns="53340" rIns="26670" bIns="53340" numCol="1" spcCol="1270" anchor="ctr" anchorCtr="0"/>
        <a:lstStyle/>
        <a:p>
          <a:endParaRPr lang="en-US" dirty="0">
            <a:latin typeface="Corbel" panose="020B0503020204020204" pitchFamily="34" charset="0"/>
          </a:endParaRPr>
        </a:p>
      </dgm:t>
    </dgm:pt>
    <dgm:pt modelId="{22E59E9C-B95C-FD48-90F3-9E933F1C0D5C}" type="parTrans" cxnId="{0FAF1E4E-D16C-A44C-A4A3-5B4C30D1B7B6}">
      <dgm:prSet/>
      <dgm:spPr/>
      <dgm:t>
        <a:bodyPr/>
        <a:lstStyle/>
        <a:p>
          <a:endParaRPr lang="en-US"/>
        </a:p>
      </dgm:t>
    </dgm:pt>
    <dgm:pt modelId="{7B967E9C-3304-9E49-BE39-1E13E9F914ED}" type="sibTrans" cxnId="{0FAF1E4E-D16C-A44C-A4A3-5B4C30D1B7B6}">
      <dgm:prSet/>
      <dgm:spPr/>
      <dgm:t>
        <a:bodyPr/>
        <a:lstStyle/>
        <a:p>
          <a:endParaRPr lang="en-US"/>
        </a:p>
      </dgm:t>
    </dgm:pt>
    <dgm:pt modelId="{49997B8B-2FB9-1E48-81BC-2DC34BAB1A21}" type="pres">
      <dgm:prSet presAssocID="{922A6F63-4DDC-084A-B8A2-59E1FBEE48F1}" presName="Name0" presStyleCnt="0">
        <dgm:presLayoutVars>
          <dgm:dir/>
          <dgm:resizeHandles val="exact"/>
        </dgm:presLayoutVars>
      </dgm:prSet>
      <dgm:spPr/>
    </dgm:pt>
    <dgm:pt modelId="{87588C2C-78BB-E84C-8221-94EC92C01A87}" type="pres">
      <dgm:prSet presAssocID="{0CC7B60C-A2FC-BB47-B1E2-915743139420}" presName="parTxOnly" presStyleLbl="node1" presStyleIdx="0" presStyleCnt="6" custScaleX="116166" custLinFactY="-92617" custLinFactNeighborX="821" custLinFactNeighborY="-100000">
        <dgm:presLayoutVars>
          <dgm:bulletEnabled val="1"/>
        </dgm:presLayoutVars>
      </dgm:prSet>
      <dgm:spPr/>
    </dgm:pt>
    <dgm:pt modelId="{D341EEE4-2D4E-3B44-A403-951B12F49D34}" type="pres">
      <dgm:prSet presAssocID="{9C76602F-B14A-984C-9FEE-399CFC0D09F6}" presName="parSpace" presStyleCnt="0"/>
      <dgm:spPr/>
    </dgm:pt>
    <dgm:pt modelId="{07FA3F3A-AAF3-2C41-8FEE-A4959F22A544}" type="pres">
      <dgm:prSet presAssocID="{AE163D5E-3CEA-4841-958F-32E60970D908}" presName="parTxOnly" presStyleLbl="node1" presStyleIdx="1" presStyleCnt="6">
        <dgm:presLayoutVars>
          <dgm:bulletEnabled val="1"/>
        </dgm:presLayoutVars>
      </dgm:prSet>
      <dgm:spPr/>
    </dgm:pt>
    <dgm:pt modelId="{317045DE-F872-924A-83CF-C537D47A92CA}" type="pres">
      <dgm:prSet presAssocID="{08FF70C1-C1E0-4542-B0DC-64A23D24D0E0}" presName="parSpace" presStyleCnt="0"/>
      <dgm:spPr/>
    </dgm:pt>
    <dgm:pt modelId="{F0D536A2-1DAD-894C-B3BD-75F590D7BBC4}" type="pres">
      <dgm:prSet presAssocID="{AEC9F967-6111-B64D-98BB-58AFB8FD6FE1}" presName="parTxOnly" presStyleLbl="node1" presStyleIdx="2" presStyleCnt="6">
        <dgm:presLayoutVars>
          <dgm:bulletEnabled val="1"/>
        </dgm:presLayoutVars>
      </dgm:prSet>
      <dgm:spPr/>
    </dgm:pt>
    <dgm:pt modelId="{73DAD9F0-1FB7-554C-A7E5-0128BA831A32}" type="pres">
      <dgm:prSet presAssocID="{FD3555A1-C12B-3245-8DEA-BA2F03BCA405}" presName="parSpace" presStyleCnt="0"/>
      <dgm:spPr/>
    </dgm:pt>
    <dgm:pt modelId="{304E4D16-3300-D84E-AD52-CF4A3DAF8DC2}" type="pres">
      <dgm:prSet presAssocID="{B93255CB-3F03-A54F-B906-AFFF56C5B6F6}" presName="parTxOnly" presStyleLbl="node1" presStyleIdx="3" presStyleCnt="6">
        <dgm:presLayoutVars>
          <dgm:bulletEnabled val="1"/>
        </dgm:presLayoutVars>
      </dgm:prSet>
      <dgm:spPr/>
    </dgm:pt>
    <dgm:pt modelId="{88A98485-C403-B949-A6B6-4E9F4F98CE2E}" type="pres">
      <dgm:prSet presAssocID="{0736DE8A-103B-CE47-A08D-35E5F4DDCB91}" presName="parSpace" presStyleCnt="0"/>
      <dgm:spPr/>
    </dgm:pt>
    <dgm:pt modelId="{14A94D75-01A9-7B43-B969-64C5FEE95C0D}" type="pres">
      <dgm:prSet presAssocID="{D4F53297-6B02-E24E-8680-1F3DE76DCE33}" presName="parTxOnly" presStyleLbl="node1" presStyleIdx="4" presStyleCnt="6">
        <dgm:presLayoutVars>
          <dgm:bulletEnabled val="1"/>
        </dgm:presLayoutVars>
      </dgm:prSet>
      <dgm:spPr/>
    </dgm:pt>
    <dgm:pt modelId="{9A5C25E1-982B-E644-99D4-128A03B400C9}" type="pres">
      <dgm:prSet presAssocID="{F4AF4735-9522-AB46-9BC9-CC135738516B}" presName="parSpace" presStyleCnt="0"/>
      <dgm:spPr/>
    </dgm:pt>
    <dgm:pt modelId="{0386B836-AA24-7544-8808-49A4A8AA75FA}" type="pres">
      <dgm:prSet presAssocID="{6BEB8CDE-9989-9C44-8A94-5ADF347C07CF}" presName="parTxOnly" presStyleLbl="node1" presStyleIdx="5" presStyleCnt="6">
        <dgm:presLayoutVars>
          <dgm:bulletEnabled val="1"/>
        </dgm:presLayoutVars>
      </dgm:prSet>
      <dgm:spPr>
        <a:xfrm>
          <a:off x="9463979" y="0"/>
          <a:ext cx="2273122" cy="689049"/>
        </a:xfrm>
        <a:prstGeom prst="chevron">
          <a:avLst/>
        </a:prstGeom>
      </dgm:spPr>
    </dgm:pt>
  </dgm:ptLst>
  <dgm:cxnLst>
    <dgm:cxn modelId="{A9070E0E-EB38-CB49-89FE-82AB0B44E80C}" type="presOf" srcId="{922A6F63-4DDC-084A-B8A2-59E1FBEE48F1}" destId="{49997B8B-2FB9-1E48-81BC-2DC34BAB1A21}" srcOrd="0" destOrd="0" presId="urn:microsoft.com/office/officeart/2005/8/layout/hChevron3"/>
    <dgm:cxn modelId="{C88F7E10-BFDD-E045-A308-F9175CA09523}" srcId="{922A6F63-4DDC-084A-B8A2-59E1FBEE48F1}" destId="{AE163D5E-3CEA-4841-958F-32E60970D908}" srcOrd="1" destOrd="0" parTransId="{EEA9E691-F274-1D4B-B03C-6A90C926BFEB}" sibTransId="{08FF70C1-C1E0-4542-B0DC-64A23D24D0E0}"/>
    <dgm:cxn modelId="{859C792B-D86C-0342-A0EF-7C697A3745C4}" type="presOf" srcId="{AEC9F967-6111-B64D-98BB-58AFB8FD6FE1}" destId="{F0D536A2-1DAD-894C-B3BD-75F590D7BBC4}" srcOrd="0" destOrd="0" presId="urn:microsoft.com/office/officeart/2005/8/layout/hChevron3"/>
    <dgm:cxn modelId="{0FAF1E4E-D16C-A44C-A4A3-5B4C30D1B7B6}" srcId="{922A6F63-4DDC-084A-B8A2-59E1FBEE48F1}" destId="{6BEB8CDE-9989-9C44-8A94-5ADF347C07CF}" srcOrd="5" destOrd="0" parTransId="{22E59E9C-B95C-FD48-90F3-9E933F1C0D5C}" sibTransId="{7B967E9C-3304-9E49-BE39-1E13E9F914ED}"/>
    <dgm:cxn modelId="{A9980F52-6399-E748-90A0-70C6C0E69F79}" srcId="{922A6F63-4DDC-084A-B8A2-59E1FBEE48F1}" destId="{AEC9F967-6111-B64D-98BB-58AFB8FD6FE1}" srcOrd="2" destOrd="0" parTransId="{AED71B64-A45E-5249-90DB-67353B73D4FA}" sibTransId="{FD3555A1-C12B-3245-8DEA-BA2F03BCA405}"/>
    <dgm:cxn modelId="{EE64B060-A666-3642-8658-D5DDACA21E58}" type="presOf" srcId="{B93255CB-3F03-A54F-B906-AFFF56C5B6F6}" destId="{304E4D16-3300-D84E-AD52-CF4A3DAF8DC2}" srcOrd="0" destOrd="0" presId="urn:microsoft.com/office/officeart/2005/8/layout/hChevron3"/>
    <dgm:cxn modelId="{BB02E667-FFFE-0840-A0E4-625CCF098408}" srcId="{922A6F63-4DDC-084A-B8A2-59E1FBEE48F1}" destId="{0CC7B60C-A2FC-BB47-B1E2-915743139420}" srcOrd="0" destOrd="0" parTransId="{8D42148E-B849-7342-88B1-9EC7D383169A}" sibTransId="{9C76602F-B14A-984C-9FEE-399CFC0D09F6}"/>
    <dgm:cxn modelId="{20159B7A-4A5B-2B4D-864F-947EB154865C}" type="presOf" srcId="{6BEB8CDE-9989-9C44-8A94-5ADF347C07CF}" destId="{0386B836-AA24-7544-8808-49A4A8AA75FA}" srcOrd="0" destOrd="0" presId="urn:microsoft.com/office/officeart/2005/8/layout/hChevron3"/>
    <dgm:cxn modelId="{41825F88-A09E-DA47-9B3C-BB497CC5D45F}" srcId="{922A6F63-4DDC-084A-B8A2-59E1FBEE48F1}" destId="{B93255CB-3F03-A54F-B906-AFFF56C5B6F6}" srcOrd="3" destOrd="0" parTransId="{C2B25EB3-ED11-4346-AB35-A9B8218B0E91}" sibTransId="{0736DE8A-103B-CE47-A08D-35E5F4DDCB91}"/>
    <dgm:cxn modelId="{57D3A496-0AAF-0F4D-8097-977399922E41}" type="presOf" srcId="{AE163D5E-3CEA-4841-958F-32E60970D908}" destId="{07FA3F3A-AAF3-2C41-8FEE-A4959F22A544}" srcOrd="0" destOrd="0" presId="urn:microsoft.com/office/officeart/2005/8/layout/hChevron3"/>
    <dgm:cxn modelId="{0F127EB2-A93D-5249-98BD-68FBA5214D1D}" type="presOf" srcId="{D4F53297-6B02-E24E-8680-1F3DE76DCE33}" destId="{14A94D75-01A9-7B43-B969-64C5FEE95C0D}" srcOrd="0" destOrd="0" presId="urn:microsoft.com/office/officeart/2005/8/layout/hChevron3"/>
    <dgm:cxn modelId="{E60250DD-CF47-7C4C-9B67-F54C9EAE83D8}" srcId="{922A6F63-4DDC-084A-B8A2-59E1FBEE48F1}" destId="{D4F53297-6B02-E24E-8680-1F3DE76DCE33}" srcOrd="4" destOrd="0" parTransId="{1F576592-3481-6942-9074-925056AA9A5B}" sibTransId="{F4AF4735-9522-AB46-9BC9-CC135738516B}"/>
    <dgm:cxn modelId="{3F06DAF6-2891-EA42-878A-9DF97D3EDC24}" type="presOf" srcId="{0CC7B60C-A2FC-BB47-B1E2-915743139420}" destId="{87588C2C-78BB-E84C-8221-94EC92C01A87}" srcOrd="0" destOrd="0" presId="urn:microsoft.com/office/officeart/2005/8/layout/hChevron3"/>
    <dgm:cxn modelId="{0F276851-6CF7-C742-8622-5498C0578311}" type="presParOf" srcId="{49997B8B-2FB9-1E48-81BC-2DC34BAB1A21}" destId="{87588C2C-78BB-E84C-8221-94EC92C01A87}" srcOrd="0" destOrd="0" presId="urn:microsoft.com/office/officeart/2005/8/layout/hChevron3"/>
    <dgm:cxn modelId="{82EB043C-0ED6-5F42-B824-50D3F4577BCE}" type="presParOf" srcId="{49997B8B-2FB9-1E48-81BC-2DC34BAB1A21}" destId="{D341EEE4-2D4E-3B44-A403-951B12F49D34}" srcOrd="1" destOrd="0" presId="urn:microsoft.com/office/officeart/2005/8/layout/hChevron3"/>
    <dgm:cxn modelId="{B19B554F-C1A5-3941-977B-922E36076108}" type="presParOf" srcId="{49997B8B-2FB9-1E48-81BC-2DC34BAB1A21}" destId="{07FA3F3A-AAF3-2C41-8FEE-A4959F22A544}" srcOrd="2" destOrd="0" presId="urn:microsoft.com/office/officeart/2005/8/layout/hChevron3"/>
    <dgm:cxn modelId="{D3C85831-6D5D-5748-B8F1-C6DD79283F38}" type="presParOf" srcId="{49997B8B-2FB9-1E48-81BC-2DC34BAB1A21}" destId="{317045DE-F872-924A-83CF-C537D47A92CA}" srcOrd="3" destOrd="0" presId="urn:microsoft.com/office/officeart/2005/8/layout/hChevron3"/>
    <dgm:cxn modelId="{A2F957EE-92E2-074E-AF97-657ADF5B427F}" type="presParOf" srcId="{49997B8B-2FB9-1E48-81BC-2DC34BAB1A21}" destId="{F0D536A2-1DAD-894C-B3BD-75F590D7BBC4}" srcOrd="4" destOrd="0" presId="urn:microsoft.com/office/officeart/2005/8/layout/hChevron3"/>
    <dgm:cxn modelId="{B5EE2495-6E07-8343-BC5F-B68DD874E49C}" type="presParOf" srcId="{49997B8B-2FB9-1E48-81BC-2DC34BAB1A21}" destId="{73DAD9F0-1FB7-554C-A7E5-0128BA831A32}" srcOrd="5" destOrd="0" presId="urn:microsoft.com/office/officeart/2005/8/layout/hChevron3"/>
    <dgm:cxn modelId="{AA7C62D1-9A7C-6049-B05E-28F728E55B93}" type="presParOf" srcId="{49997B8B-2FB9-1E48-81BC-2DC34BAB1A21}" destId="{304E4D16-3300-D84E-AD52-CF4A3DAF8DC2}" srcOrd="6" destOrd="0" presId="urn:microsoft.com/office/officeart/2005/8/layout/hChevron3"/>
    <dgm:cxn modelId="{0EC3EC0B-8589-534D-A42B-48FD48E47E7A}" type="presParOf" srcId="{49997B8B-2FB9-1E48-81BC-2DC34BAB1A21}" destId="{88A98485-C403-B949-A6B6-4E9F4F98CE2E}" srcOrd="7" destOrd="0" presId="urn:microsoft.com/office/officeart/2005/8/layout/hChevron3"/>
    <dgm:cxn modelId="{43178C7E-69C5-794D-9C92-5170747234B1}" type="presParOf" srcId="{49997B8B-2FB9-1E48-81BC-2DC34BAB1A21}" destId="{14A94D75-01A9-7B43-B969-64C5FEE95C0D}" srcOrd="8" destOrd="0" presId="urn:microsoft.com/office/officeart/2005/8/layout/hChevron3"/>
    <dgm:cxn modelId="{0190E28B-B131-274C-892D-6DAF17E685E3}" type="presParOf" srcId="{49997B8B-2FB9-1E48-81BC-2DC34BAB1A21}" destId="{9A5C25E1-982B-E644-99D4-128A03B400C9}" srcOrd="9" destOrd="0" presId="urn:microsoft.com/office/officeart/2005/8/layout/hChevron3"/>
    <dgm:cxn modelId="{D8DF2BE2-D22B-3649-82AF-2B5D53739E2B}" type="presParOf" srcId="{49997B8B-2FB9-1E48-81BC-2DC34BAB1A21}" destId="{0386B836-AA24-7544-8808-49A4A8AA75FA}"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0CC7B60C-A2FC-BB47-B1E2-915743139420}">
      <dgm:prSet custT="1"/>
      <dgm:spPr>
        <a:solidFill>
          <a:srgbClr val="878BE0"/>
        </a:solidFill>
      </dgm:spPr>
      <dgm:t>
        <a:bodyPr/>
        <a:lstStyle/>
        <a:p>
          <a:pPr algn="l"/>
          <a:r>
            <a:rPr lang="en-US" sz="3200" dirty="0">
              <a:latin typeface="Corbel" panose="020B0503020204020204" pitchFamily="34" charset="0"/>
            </a:rPr>
            <a:t>Implement</a:t>
          </a:r>
          <a:endParaRPr lang="en-US" sz="2000" dirty="0">
            <a:latin typeface="Corbel" panose="020B0503020204020204" pitchFamily="34" charset="0"/>
          </a:endParaRPr>
        </a:p>
      </dgm:t>
    </dgm:pt>
    <dgm:pt modelId="{8D42148E-B849-7342-88B1-9EC7D383169A}" type="parTrans" cxnId="{BB02E667-FFFE-0840-A0E4-625CCF098408}">
      <dgm:prSet/>
      <dgm:spPr/>
      <dgm:t>
        <a:bodyPr/>
        <a:lstStyle/>
        <a:p>
          <a:endParaRPr lang="en-US"/>
        </a:p>
      </dgm:t>
    </dgm:pt>
    <dgm:pt modelId="{9C76602F-B14A-984C-9FEE-399CFC0D09F6}" type="sibTrans" cxnId="{BB02E667-FFFE-0840-A0E4-625CCF098408}">
      <dgm:prSet/>
      <dgm:spPr/>
      <dgm:t>
        <a:bodyPr/>
        <a:lstStyle/>
        <a:p>
          <a:endParaRPr lang="en-US"/>
        </a:p>
      </dgm:t>
    </dgm:pt>
    <dgm:pt modelId="{AE163D5E-3CEA-4841-958F-32E60970D908}">
      <dgm:prSet/>
      <dgm:spPr>
        <a:solidFill>
          <a:srgbClr val="371771"/>
        </a:solidFill>
      </dgm:spPr>
      <dgm:t>
        <a:bodyPr/>
        <a:lstStyle/>
        <a:p>
          <a:r>
            <a:rPr lang="en-US" dirty="0">
              <a:latin typeface="Corbel" panose="020B0503020204020204" pitchFamily="34" charset="0"/>
            </a:rPr>
            <a:t>Multi-factor Authentication</a:t>
          </a:r>
        </a:p>
      </dgm:t>
    </dgm:pt>
    <dgm:pt modelId="{EEA9E691-F274-1D4B-B03C-6A90C926BFEB}" type="parTrans" cxnId="{C88F7E10-BFDD-E045-A308-F9175CA09523}">
      <dgm:prSet/>
      <dgm:spPr/>
      <dgm:t>
        <a:bodyPr/>
        <a:lstStyle/>
        <a:p>
          <a:endParaRPr lang="en-US"/>
        </a:p>
      </dgm:t>
    </dgm:pt>
    <dgm:pt modelId="{08FF70C1-C1E0-4542-B0DC-64A23D24D0E0}" type="sibTrans" cxnId="{C88F7E10-BFDD-E045-A308-F9175CA09523}">
      <dgm:prSet/>
      <dgm:spPr/>
      <dgm:t>
        <a:bodyPr/>
        <a:lstStyle/>
        <a:p>
          <a:endParaRPr lang="en-US"/>
        </a:p>
      </dgm:t>
    </dgm:pt>
    <dgm:pt modelId="{AEC9F967-6111-B64D-98BB-58AFB8FD6FE1}">
      <dgm:prSet/>
      <dgm:spPr>
        <a:solidFill>
          <a:srgbClr val="5322AA"/>
        </a:solidFill>
      </dgm:spPr>
      <dgm:t>
        <a:bodyPr/>
        <a:lstStyle/>
        <a:p>
          <a:r>
            <a:rPr lang="en-US" dirty="0">
              <a:latin typeface="Corbel" panose="020B0503020204020204" pitchFamily="34" charset="0"/>
            </a:rPr>
            <a:t>Awareness</a:t>
          </a:r>
        </a:p>
      </dgm:t>
    </dgm:pt>
    <dgm:pt modelId="{AED71B64-A45E-5249-90DB-67353B73D4FA}" type="parTrans" cxnId="{A9980F52-6399-E748-90A0-70C6C0E69F79}">
      <dgm:prSet/>
      <dgm:spPr/>
      <dgm:t>
        <a:bodyPr/>
        <a:lstStyle/>
        <a:p>
          <a:endParaRPr lang="en-US"/>
        </a:p>
      </dgm:t>
    </dgm:pt>
    <dgm:pt modelId="{FD3555A1-C12B-3245-8DEA-BA2F03BCA405}" type="sibTrans" cxnId="{A9980F52-6399-E748-90A0-70C6C0E69F79}">
      <dgm:prSet/>
      <dgm:spPr/>
      <dgm:t>
        <a:bodyPr/>
        <a:lstStyle/>
        <a:p>
          <a:endParaRPr lang="en-US"/>
        </a:p>
      </dgm:t>
    </dgm:pt>
    <dgm:pt modelId="{B93255CB-3F03-A54F-B906-AFFF56C5B6F6}">
      <dgm:prSet custT="1"/>
      <dgm:spPr>
        <a:solidFill>
          <a:srgbClr val="000000">
            <a:alpha val="0"/>
          </a:srgbClr>
        </a:solidFill>
        <a:ln>
          <a:noFill/>
        </a:ln>
        <a:effectLst/>
      </dgm:spPr>
      <dgm:t>
        <a:bodyPr spcFirstLastPara="0" vert="horz" wrap="square" lIns="80010" tIns="53340" rIns="26670" bIns="53340" numCol="1" spcCol="1270" anchor="ctr" anchorCtr="0"/>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gm:t>
    </dgm:pt>
    <dgm:pt modelId="{C2B25EB3-ED11-4346-AB35-A9B8218B0E91}" type="parTrans" cxnId="{41825F88-A09E-DA47-9B3C-BB497CC5D45F}">
      <dgm:prSet/>
      <dgm:spPr/>
      <dgm:t>
        <a:bodyPr/>
        <a:lstStyle/>
        <a:p>
          <a:endParaRPr lang="en-US"/>
        </a:p>
      </dgm:t>
    </dgm:pt>
    <dgm:pt modelId="{0736DE8A-103B-CE47-A08D-35E5F4DDCB91}" type="sibTrans" cxnId="{41825F88-A09E-DA47-9B3C-BB497CC5D45F}">
      <dgm:prSet/>
      <dgm:spPr/>
      <dgm:t>
        <a:bodyPr/>
        <a:lstStyle/>
        <a:p>
          <a:endParaRPr lang="en-US"/>
        </a:p>
      </dgm:t>
    </dgm:pt>
    <dgm:pt modelId="{D4F53297-6B02-E24E-8680-1F3DE76DCE33}">
      <dgm:prSet custT="1"/>
      <dgm:spPr>
        <a:solidFill>
          <a:srgbClr val="000000">
            <a:alpha val="0"/>
          </a:srgbClr>
        </a:solidFill>
        <a:ln>
          <a:noFill/>
        </a:ln>
        <a:effectLst/>
      </dgm:spPr>
      <dgm:t>
        <a:bodyPr spcFirstLastPara="0" vert="horz" wrap="square" lIns="80010" tIns="53340" rIns="26670" bIns="53340" numCol="1" spcCol="1270" anchor="ctr" anchorCtr="0"/>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gm:t>
    </dgm:pt>
    <dgm:pt modelId="{1F576592-3481-6942-9074-925056AA9A5B}" type="parTrans" cxnId="{E60250DD-CF47-7C4C-9B67-F54C9EAE83D8}">
      <dgm:prSet/>
      <dgm:spPr/>
      <dgm:t>
        <a:bodyPr/>
        <a:lstStyle/>
        <a:p>
          <a:endParaRPr lang="en-US"/>
        </a:p>
      </dgm:t>
    </dgm:pt>
    <dgm:pt modelId="{F4AF4735-9522-AB46-9BC9-CC135738516B}" type="sibTrans" cxnId="{E60250DD-CF47-7C4C-9B67-F54C9EAE83D8}">
      <dgm:prSet/>
      <dgm:spPr/>
      <dgm:t>
        <a:bodyPr/>
        <a:lstStyle/>
        <a:p>
          <a:endParaRPr lang="en-US"/>
        </a:p>
      </dgm:t>
    </dgm:pt>
    <dgm:pt modelId="{6BEB8CDE-9989-9C44-8A94-5ADF347C07CF}">
      <dgm:prSet custT="1"/>
      <dgm:spPr>
        <a:solidFill>
          <a:srgbClr val="000000">
            <a:alpha val="0"/>
          </a:srgbClr>
        </a:solidFill>
        <a:ln>
          <a:noFill/>
        </a:ln>
        <a:effectLst/>
      </dgm:spPr>
      <dgm:t>
        <a:bodyPr spcFirstLastPara="0" vert="horz" wrap="square" lIns="80010" tIns="53340" rIns="26670" bIns="53340" numCol="1" spcCol="1270" anchor="ctr" anchorCtr="0"/>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gm:t>
    </dgm:pt>
    <dgm:pt modelId="{22E59E9C-B95C-FD48-90F3-9E933F1C0D5C}" type="parTrans" cxnId="{0FAF1E4E-D16C-A44C-A4A3-5B4C30D1B7B6}">
      <dgm:prSet/>
      <dgm:spPr/>
      <dgm:t>
        <a:bodyPr/>
        <a:lstStyle/>
        <a:p>
          <a:endParaRPr lang="en-US"/>
        </a:p>
      </dgm:t>
    </dgm:pt>
    <dgm:pt modelId="{7B967E9C-3304-9E49-BE39-1E13E9F914ED}" type="sibTrans" cxnId="{0FAF1E4E-D16C-A44C-A4A3-5B4C30D1B7B6}">
      <dgm:prSet/>
      <dgm:spPr/>
      <dgm:t>
        <a:bodyPr/>
        <a:lstStyle/>
        <a:p>
          <a:endParaRPr lang="en-US"/>
        </a:p>
      </dgm:t>
    </dgm:pt>
    <dgm:pt modelId="{49997B8B-2FB9-1E48-81BC-2DC34BAB1A21}" type="pres">
      <dgm:prSet presAssocID="{922A6F63-4DDC-084A-B8A2-59E1FBEE48F1}" presName="Name0" presStyleCnt="0">
        <dgm:presLayoutVars>
          <dgm:dir/>
          <dgm:resizeHandles val="exact"/>
        </dgm:presLayoutVars>
      </dgm:prSet>
      <dgm:spPr/>
    </dgm:pt>
    <dgm:pt modelId="{87588C2C-78BB-E84C-8221-94EC92C01A87}" type="pres">
      <dgm:prSet presAssocID="{0CC7B60C-A2FC-BB47-B1E2-915743139420}" presName="parTxOnly" presStyleLbl="node1" presStyleIdx="0" presStyleCnt="6" custScaleX="116166" custLinFactNeighborX="-62201" custLinFactNeighborY="1600">
        <dgm:presLayoutVars>
          <dgm:bulletEnabled val="1"/>
        </dgm:presLayoutVars>
      </dgm:prSet>
      <dgm:spPr/>
    </dgm:pt>
    <dgm:pt modelId="{D341EEE4-2D4E-3B44-A403-951B12F49D34}" type="pres">
      <dgm:prSet presAssocID="{9C76602F-B14A-984C-9FEE-399CFC0D09F6}" presName="parSpace" presStyleCnt="0"/>
      <dgm:spPr/>
    </dgm:pt>
    <dgm:pt modelId="{07FA3F3A-AAF3-2C41-8FEE-A4959F22A544}" type="pres">
      <dgm:prSet presAssocID="{AE163D5E-3CEA-4841-958F-32E60970D908}" presName="parTxOnly" presStyleLbl="node1" presStyleIdx="1" presStyleCnt="6">
        <dgm:presLayoutVars>
          <dgm:bulletEnabled val="1"/>
        </dgm:presLayoutVars>
      </dgm:prSet>
      <dgm:spPr/>
    </dgm:pt>
    <dgm:pt modelId="{317045DE-F872-924A-83CF-C537D47A92CA}" type="pres">
      <dgm:prSet presAssocID="{08FF70C1-C1E0-4542-B0DC-64A23D24D0E0}" presName="parSpace" presStyleCnt="0"/>
      <dgm:spPr/>
    </dgm:pt>
    <dgm:pt modelId="{F0D536A2-1DAD-894C-B3BD-75F590D7BBC4}" type="pres">
      <dgm:prSet presAssocID="{AEC9F967-6111-B64D-98BB-58AFB8FD6FE1}" presName="parTxOnly" presStyleLbl="node1" presStyleIdx="2" presStyleCnt="6">
        <dgm:presLayoutVars>
          <dgm:bulletEnabled val="1"/>
        </dgm:presLayoutVars>
      </dgm:prSet>
      <dgm:spPr/>
    </dgm:pt>
    <dgm:pt modelId="{73DAD9F0-1FB7-554C-A7E5-0128BA831A32}" type="pres">
      <dgm:prSet presAssocID="{FD3555A1-C12B-3245-8DEA-BA2F03BCA405}" presName="parSpace" presStyleCnt="0"/>
      <dgm:spPr/>
    </dgm:pt>
    <dgm:pt modelId="{304E4D16-3300-D84E-AD52-CF4A3DAF8DC2}" type="pres">
      <dgm:prSet presAssocID="{B93255CB-3F03-A54F-B906-AFFF56C5B6F6}" presName="parTxOnly" presStyleLbl="node1" presStyleIdx="3" presStyleCnt="6">
        <dgm:presLayoutVars>
          <dgm:bulletEnabled val="1"/>
        </dgm:presLayoutVars>
      </dgm:prSet>
      <dgm:spPr>
        <a:xfrm>
          <a:off x="5826984" y="0"/>
          <a:ext cx="2273122" cy="689049"/>
        </a:xfrm>
        <a:prstGeom prst="chevron">
          <a:avLst/>
        </a:prstGeom>
      </dgm:spPr>
    </dgm:pt>
    <dgm:pt modelId="{88A98485-C403-B949-A6B6-4E9F4F98CE2E}" type="pres">
      <dgm:prSet presAssocID="{0736DE8A-103B-CE47-A08D-35E5F4DDCB91}" presName="parSpace" presStyleCnt="0"/>
      <dgm:spPr/>
    </dgm:pt>
    <dgm:pt modelId="{14A94D75-01A9-7B43-B969-64C5FEE95C0D}" type="pres">
      <dgm:prSet presAssocID="{D4F53297-6B02-E24E-8680-1F3DE76DCE33}" presName="parTxOnly" presStyleLbl="node1" presStyleIdx="4" presStyleCnt="6">
        <dgm:presLayoutVars>
          <dgm:bulletEnabled val="1"/>
        </dgm:presLayoutVars>
      </dgm:prSet>
      <dgm:spPr>
        <a:xfrm>
          <a:off x="7645481" y="0"/>
          <a:ext cx="2273122" cy="689049"/>
        </a:xfrm>
        <a:prstGeom prst="chevron">
          <a:avLst/>
        </a:prstGeom>
      </dgm:spPr>
    </dgm:pt>
    <dgm:pt modelId="{9A5C25E1-982B-E644-99D4-128A03B400C9}" type="pres">
      <dgm:prSet presAssocID="{F4AF4735-9522-AB46-9BC9-CC135738516B}" presName="parSpace" presStyleCnt="0"/>
      <dgm:spPr/>
    </dgm:pt>
    <dgm:pt modelId="{0386B836-AA24-7544-8808-49A4A8AA75FA}" type="pres">
      <dgm:prSet presAssocID="{6BEB8CDE-9989-9C44-8A94-5ADF347C07CF}" presName="parTxOnly" presStyleLbl="node1" presStyleIdx="5" presStyleCnt="6">
        <dgm:presLayoutVars>
          <dgm:bulletEnabled val="1"/>
        </dgm:presLayoutVars>
      </dgm:prSet>
      <dgm:spPr>
        <a:xfrm>
          <a:off x="9463979" y="0"/>
          <a:ext cx="2273122" cy="689049"/>
        </a:xfrm>
        <a:prstGeom prst="chevron">
          <a:avLst/>
        </a:prstGeom>
      </dgm:spPr>
    </dgm:pt>
  </dgm:ptLst>
  <dgm:cxnLst>
    <dgm:cxn modelId="{A9070E0E-EB38-CB49-89FE-82AB0B44E80C}" type="presOf" srcId="{922A6F63-4DDC-084A-B8A2-59E1FBEE48F1}" destId="{49997B8B-2FB9-1E48-81BC-2DC34BAB1A21}" srcOrd="0" destOrd="0" presId="urn:microsoft.com/office/officeart/2005/8/layout/hChevron3"/>
    <dgm:cxn modelId="{C88F7E10-BFDD-E045-A308-F9175CA09523}" srcId="{922A6F63-4DDC-084A-B8A2-59E1FBEE48F1}" destId="{AE163D5E-3CEA-4841-958F-32E60970D908}" srcOrd="1" destOrd="0" parTransId="{EEA9E691-F274-1D4B-B03C-6A90C926BFEB}" sibTransId="{08FF70C1-C1E0-4542-B0DC-64A23D24D0E0}"/>
    <dgm:cxn modelId="{859C792B-D86C-0342-A0EF-7C697A3745C4}" type="presOf" srcId="{AEC9F967-6111-B64D-98BB-58AFB8FD6FE1}" destId="{F0D536A2-1DAD-894C-B3BD-75F590D7BBC4}" srcOrd="0" destOrd="0" presId="urn:microsoft.com/office/officeart/2005/8/layout/hChevron3"/>
    <dgm:cxn modelId="{0FAF1E4E-D16C-A44C-A4A3-5B4C30D1B7B6}" srcId="{922A6F63-4DDC-084A-B8A2-59E1FBEE48F1}" destId="{6BEB8CDE-9989-9C44-8A94-5ADF347C07CF}" srcOrd="5" destOrd="0" parTransId="{22E59E9C-B95C-FD48-90F3-9E933F1C0D5C}" sibTransId="{7B967E9C-3304-9E49-BE39-1E13E9F914ED}"/>
    <dgm:cxn modelId="{A9980F52-6399-E748-90A0-70C6C0E69F79}" srcId="{922A6F63-4DDC-084A-B8A2-59E1FBEE48F1}" destId="{AEC9F967-6111-B64D-98BB-58AFB8FD6FE1}" srcOrd="2" destOrd="0" parTransId="{AED71B64-A45E-5249-90DB-67353B73D4FA}" sibTransId="{FD3555A1-C12B-3245-8DEA-BA2F03BCA405}"/>
    <dgm:cxn modelId="{EE64B060-A666-3642-8658-D5DDACA21E58}" type="presOf" srcId="{B93255CB-3F03-A54F-B906-AFFF56C5B6F6}" destId="{304E4D16-3300-D84E-AD52-CF4A3DAF8DC2}" srcOrd="0" destOrd="0" presId="urn:microsoft.com/office/officeart/2005/8/layout/hChevron3"/>
    <dgm:cxn modelId="{BB02E667-FFFE-0840-A0E4-625CCF098408}" srcId="{922A6F63-4DDC-084A-B8A2-59E1FBEE48F1}" destId="{0CC7B60C-A2FC-BB47-B1E2-915743139420}" srcOrd="0" destOrd="0" parTransId="{8D42148E-B849-7342-88B1-9EC7D383169A}" sibTransId="{9C76602F-B14A-984C-9FEE-399CFC0D09F6}"/>
    <dgm:cxn modelId="{20159B7A-4A5B-2B4D-864F-947EB154865C}" type="presOf" srcId="{6BEB8CDE-9989-9C44-8A94-5ADF347C07CF}" destId="{0386B836-AA24-7544-8808-49A4A8AA75FA}" srcOrd="0" destOrd="0" presId="urn:microsoft.com/office/officeart/2005/8/layout/hChevron3"/>
    <dgm:cxn modelId="{41825F88-A09E-DA47-9B3C-BB497CC5D45F}" srcId="{922A6F63-4DDC-084A-B8A2-59E1FBEE48F1}" destId="{B93255CB-3F03-A54F-B906-AFFF56C5B6F6}" srcOrd="3" destOrd="0" parTransId="{C2B25EB3-ED11-4346-AB35-A9B8218B0E91}" sibTransId="{0736DE8A-103B-CE47-A08D-35E5F4DDCB91}"/>
    <dgm:cxn modelId="{57D3A496-0AAF-0F4D-8097-977399922E41}" type="presOf" srcId="{AE163D5E-3CEA-4841-958F-32E60970D908}" destId="{07FA3F3A-AAF3-2C41-8FEE-A4959F22A544}" srcOrd="0" destOrd="0" presId="urn:microsoft.com/office/officeart/2005/8/layout/hChevron3"/>
    <dgm:cxn modelId="{0F127EB2-A93D-5249-98BD-68FBA5214D1D}" type="presOf" srcId="{D4F53297-6B02-E24E-8680-1F3DE76DCE33}" destId="{14A94D75-01A9-7B43-B969-64C5FEE95C0D}" srcOrd="0" destOrd="0" presId="urn:microsoft.com/office/officeart/2005/8/layout/hChevron3"/>
    <dgm:cxn modelId="{E60250DD-CF47-7C4C-9B67-F54C9EAE83D8}" srcId="{922A6F63-4DDC-084A-B8A2-59E1FBEE48F1}" destId="{D4F53297-6B02-E24E-8680-1F3DE76DCE33}" srcOrd="4" destOrd="0" parTransId="{1F576592-3481-6942-9074-925056AA9A5B}" sibTransId="{F4AF4735-9522-AB46-9BC9-CC135738516B}"/>
    <dgm:cxn modelId="{3F06DAF6-2891-EA42-878A-9DF97D3EDC24}" type="presOf" srcId="{0CC7B60C-A2FC-BB47-B1E2-915743139420}" destId="{87588C2C-78BB-E84C-8221-94EC92C01A87}" srcOrd="0" destOrd="0" presId="urn:microsoft.com/office/officeart/2005/8/layout/hChevron3"/>
    <dgm:cxn modelId="{0F276851-6CF7-C742-8622-5498C0578311}" type="presParOf" srcId="{49997B8B-2FB9-1E48-81BC-2DC34BAB1A21}" destId="{87588C2C-78BB-E84C-8221-94EC92C01A87}" srcOrd="0" destOrd="0" presId="urn:microsoft.com/office/officeart/2005/8/layout/hChevron3"/>
    <dgm:cxn modelId="{82EB043C-0ED6-5F42-B824-50D3F4577BCE}" type="presParOf" srcId="{49997B8B-2FB9-1E48-81BC-2DC34BAB1A21}" destId="{D341EEE4-2D4E-3B44-A403-951B12F49D34}" srcOrd="1" destOrd="0" presId="urn:microsoft.com/office/officeart/2005/8/layout/hChevron3"/>
    <dgm:cxn modelId="{B19B554F-C1A5-3941-977B-922E36076108}" type="presParOf" srcId="{49997B8B-2FB9-1E48-81BC-2DC34BAB1A21}" destId="{07FA3F3A-AAF3-2C41-8FEE-A4959F22A544}" srcOrd="2" destOrd="0" presId="urn:microsoft.com/office/officeart/2005/8/layout/hChevron3"/>
    <dgm:cxn modelId="{D3C85831-6D5D-5748-B8F1-C6DD79283F38}" type="presParOf" srcId="{49997B8B-2FB9-1E48-81BC-2DC34BAB1A21}" destId="{317045DE-F872-924A-83CF-C537D47A92CA}" srcOrd="3" destOrd="0" presId="urn:microsoft.com/office/officeart/2005/8/layout/hChevron3"/>
    <dgm:cxn modelId="{A2F957EE-92E2-074E-AF97-657ADF5B427F}" type="presParOf" srcId="{49997B8B-2FB9-1E48-81BC-2DC34BAB1A21}" destId="{F0D536A2-1DAD-894C-B3BD-75F590D7BBC4}" srcOrd="4" destOrd="0" presId="urn:microsoft.com/office/officeart/2005/8/layout/hChevron3"/>
    <dgm:cxn modelId="{B5EE2495-6E07-8343-BC5F-B68DD874E49C}" type="presParOf" srcId="{49997B8B-2FB9-1E48-81BC-2DC34BAB1A21}" destId="{73DAD9F0-1FB7-554C-A7E5-0128BA831A32}" srcOrd="5" destOrd="0" presId="urn:microsoft.com/office/officeart/2005/8/layout/hChevron3"/>
    <dgm:cxn modelId="{AA7C62D1-9A7C-6049-B05E-28F728E55B93}" type="presParOf" srcId="{49997B8B-2FB9-1E48-81BC-2DC34BAB1A21}" destId="{304E4D16-3300-D84E-AD52-CF4A3DAF8DC2}" srcOrd="6" destOrd="0" presId="urn:microsoft.com/office/officeart/2005/8/layout/hChevron3"/>
    <dgm:cxn modelId="{0EC3EC0B-8589-534D-A42B-48FD48E47E7A}" type="presParOf" srcId="{49997B8B-2FB9-1E48-81BC-2DC34BAB1A21}" destId="{88A98485-C403-B949-A6B6-4E9F4F98CE2E}" srcOrd="7" destOrd="0" presId="urn:microsoft.com/office/officeart/2005/8/layout/hChevron3"/>
    <dgm:cxn modelId="{43178C7E-69C5-794D-9C92-5170747234B1}" type="presParOf" srcId="{49997B8B-2FB9-1E48-81BC-2DC34BAB1A21}" destId="{14A94D75-01A9-7B43-B969-64C5FEE95C0D}" srcOrd="8" destOrd="0" presId="urn:microsoft.com/office/officeart/2005/8/layout/hChevron3"/>
    <dgm:cxn modelId="{0190E28B-B131-274C-892D-6DAF17E685E3}" type="presParOf" srcId="{49997B8B-2FB9-1E48-81BC-2DC34BAB1A21}" destId="{9A5C25E1-982B-E644-99D4-128A03B400C9}" srcOrd="9" destOrd="0" presId="urn:microsoft.com/office/officeart/2005/8/layout/hChevron3"/>
    <dgm:cxn modelId="{D8DF2BE2-D22B-3649-82AF-2B5D53739E2B}" type="presParOf" srcId="{49997B8B-2FB9-1E48-81BC-2DC34BAB1A21}" destId="{0386B836-AA24-7544-8808-49A4A8AA75FA}"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0CC7B60C-A2FC-BB47-B1E2-915743139420}">
      <dgm:prSet custT="1"/>
      <dgm:spPr>
        <a:solidFill>
          <a:srgbClr val="878BE0"/>
        </a:solidFill>
      </dgm:spPr>
      <dgm:t>
        <a:bodyPr/>
        <a:lstStyle/>
        <a:p>
          <a:pPr algn="l"/>
          <a:r>
            <a:rPr lang="en-US" sz="3200" dirty="0">
              <a:latin typeface="Corbel" panose="020B0503020204020204" pitchFamily="34" charset="0"/>
            </a:rPr>
            <a:t>QA</a:t>
          </a:r>
          <a:endParaRPr lang="en-US" sz="2000" dirty="0">
            <a:latin typeface="Corbel" panose="020B0503020204020204" pitchFamily="34" charset="0"/>
          </a:endParaRPr>
        </a:p>
      </dgm:t>
    </dgm:pt>
    <dgm:pt modelId="{8D42148E-B849-7342-88B1-9EC7D383169A}" type="parTrans" cxnId="{BB02E667-FFFE-0840-A0E4-625CCF098408}">
      <dgm:prSet/>
      <dgm:spPr/>
      <dgm:t>
        <a:bodyPr/>
        <a:lstStyle/>
        <a:p>
          <a:endParaRPr lang="en-US"/>
        </a:p>
      </dgm:t>
    </dgm:pt>
    <dgm:pt modelId="{9C76602F-B14A-984C-9FEE-399CFC0D09F6}" type="sibTrans" cxnId="{BB02E667-FFFE-0840-A0E4-625CCF098408}">
      <dgm:prSet/>
      <dgm:spPr/>
      <dgm:t>
        <a:bodyPr/>
        <a:lstStyle/>
        <a:p>
          <a:endParaRPr lang="en-US"/>
        </a:p>
      </dgm:t>
    </dgm:pt>
    <dgm:pt modelId="{AE163D5E-3CEA-4841-958F-32E60970D908}">
      <dgm:prSet custT="1"/>
      <dgm:spPr>
        <a:solidFill>
          <a:srgbClr val="371771"/>
        </a:solidFill>
      </dgm:spPr>
      <dgm:t>
        <a:bodyPr/>
        <a:lstStyle/>
        <a:p>
          <a:r>
            <a:rPr lang="en-US" sz="2000" dirty="0">
              <a:latin typeface="Corbel" panose="020B0503020204020204" pitchFamily="34" charset="0"/>
            </a:rPr>
            <a:t>Validate</a:t>
          </a:r>
        </a:p>
      </dgm:t>
    </dgm:pt>
    <dgm:pt modelId="{EEA9E691-F274-1D4B-B03C-6A90C926BFEB}" type="parTrans" cxnId="{C88F7E10-BFDD-E045-A308-F9175CA09523}">
      <dgm:prSet/>
      <dgm:spPr/>
      <dgm:t>
        <a:bodyPr/>
        <a:lstStyle/>
        <a:p>
          <a:endParaRPr lang="en-US"/>
        </a:p>
      </dgm:t>
    </dgm:pt>
    <dgm:pt modelId="{08FF70C1-C1E0-4542-B0DC-64A23D24D0E0}" type="sibTrans" cxnId="{C88F7E10-BFDD-E045-A308-F9175CA09523}">
      <dgm:prSet/>
      <dgm:spPr/>
      <dgm:t>
        <a:bodyPr/>
        <a:lstStyle/>
        <a:p>
          <a:endParaRPr lang="en-US"/>
        </a:p>
      </dgm:t>
    </dgm:pt>
    <dgm:pt modelId="{AEC9F967-6111-B64D-98BB-58AFB8FD6FE1}">
      <dgm:prSet custT="1"/>
      <dgm:spPr>
        <a:solidFill>
          <a:srgbClr val="5322AA"/>
        </a:solidFill>
      </dgm:spPr>
      <dgm:t>
        <a:bodyPr/>
        <a:lstStyle/>
        <a:p>
          <a:r>
            <a:rPr lang="en-US" sz="2000" dirty="0">
              <a:latin typeface="Corbel" panose="020B0503020204020204" pitchFamily="34" charset="0"/>
            </a:rPr>
            <a:t>Document</a:t>
          </a:r>
        </a:p>
      </dgm:t>
    </dgm:pt>
    <dgm:pt modelId="{AED71B64-A45E-5249-90DB-67353B73D4FA}" type="parTrans" cxnId="{A9980F52-6399-E748-90A0-70C6C0E69F79}">
      <dgm:prSet/>
      <dgm:spPr/>
      <dgm:t>
        <a:bodyPr/>
        <a:lstStyle/>
        <a:p>
          <a:endParaRPr lang="en-US"/>
        </a:p>
      </dgm:t>
    </dgm:pt>
    <dgm:pt modelId="{FD3555A1-C12B-3245-8DEA-BA2F03BCA405}" type="sibTrans" cxnId="{A9980F52-6399-E748-90A0-70C6C0E69F79}">
      <dgm:prSet/>
      <dgm:spPr/>
      <dgm:t>
        <a:bodyPr/>
        <a:lstStyle/>
        <a:p>
          <a:endParaRPr lang="en-US"/>
        </a:p>
      </dgm:t>
    </dgm:pt>
    <dgm:pt modelId="{B93255CB-3F03-A54F-B906-AFFF56C5B6F6}">
      <dgm:prSet custT="1"/>
      <dgm:spPr>
        <a:solidFill>
          <a:srgbClr val="AB88E8"/>
        </a:solidFill>
      </dgm:spPr>
      <dgm:t>
        <a:bodyPr/>
        <a:lstStyle/>
        <a:p>
          <a:r>
            <a:rPr lang="en-US" sz="2000" dirty="0">
              <a:latin typeface="Corbel" panose="020B0503020204020204" pitchFamily="34" charset="0"/>
            </a:rPr>
            <a:t>Monitor</a:t>
          </a:r>
        </a:p>
      </dgm:t>
    </dgm:pt>
    <dgm:pt modelId="{C2B25EB3-ED11-4346-AB35-A9B8218B0E91}" type="parTrans" cxnId="{41825F88-A09E-DA47-9B3C-BB497CC5D45F}">
      <dgm:prSet/>
      <dgm:spPr/>
      <dgm:t>
        <a:bodyPr/>
        <a:lstStyle/>
        <a:p>
          <a:endParaRPr lang="en-US"/>
        </a:p>
      </dgm:t>
    </dgm:pt>
    <dgm:pt modelId="{0736DE8A-103B-CE47-A08D-35E5F4DDCB91}" type="sibTrans" cxnId="{41825F88-A09E-DA47-9B3C-BB497CC5D45F}">
      <dgm:prSet/>
      <dgm:spPr/>
      <dgm:t>
        <a:bodyPr/>
        <a:lstStyle/>
        <a:p>
          <a:endParaRPr lang="en-US"/>
        </a:p>
      </dgm:t>
    </dgm:pt>
    <dgm:pt modelId="{D4F53297-6B02-E24E-8680-1F3DE76DCE33}">
      <dgm:prSet custT="1"/>
      <dgm:spPr>
        <a:solidFill>
          <a:srgbClr val="000000">
            <a:alpha val="0"/>
          </a:srgbClr>
        </a:solidFill>
        <a:ln>
          <a:noFill/>
        </a:ln>
        <a:effectLst/>
      </dgm:spPr>
      <dgm:t>
        <a:bodyPr spcFirstLastPara="0" vert="horz" wrap="square" lIns="80010" tIns="53340" rIns="26670" bIns="53340" numCol="1" spcCol="1270" anchor="ctr" anchorCtr="0"/>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gm:t>
    </dgm:pt>
    <dgm:pt modelId="{1F576592-3481-6942-9074-925056AA9A5B}" type="parTrans" cxnId="{E60250DD-CF47-7C4C-9B67-F54C9EAE83D8}">
      <dgm:prSet/>
      <dgm:spPr/>
      <dgm:t>
        <a:bodyPr/>
        <a:lstStyle/>
        <a:p>
          <a:endParaRPr lang="en-US"/>
        </a:p>
      </dgm:t>
    </dgm:pt>
    <dgm:pt modelId="{F4AF4735-9522-AB46-9BC9-CC135738516B}" type="sibTrans" cxnId="{E60250DD-CF47-7C4C-9B67-F54C9EAE83D8}">
      <dgm:prSet/>
      <dgm:spPr/>
      <dgm:t>
        <a:bodyPr/>
        <a:lstStyle/>
        <a:p>
          <a:endParaRPr lang="en-US"/>
        </a:p>
      </dgm:t>
    </dgm:pt>
    <dgm:pt modelId="{6BEB8CDE-9989-9C44-8A94-5ADF347C07CF}">
      <dgm:prSet custT="1"/>
      <dgm:spPr>
        <a:solidFill>
          <a:srgbClr val="000000">
            <a:alpha val="0"/>
          </a:srgbClr>
        </a:solidFill>
        <a:ln>
          <a:noFill/>
        </a:ln>
        <a:effectLst/>
      </dgm:spPr>
      <dgm:t>
        <a:bodyPr spcFirstLastPara="0" vert="horz" wrap="square" lIns="80010" tIns="53340" rIns="26670" bIns="53340" numCol="1" spcCol="1270" anchor="ctr" anchorCtr="0"/>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gm:t>
    </dgm:pt>
    <dgm:pt modelId="{22E59E9C-B95C-FD48-90F3-9E933F1C0D5C}" type="parTrans" cxnId="{0FAF1E4E-D16C-A44C-A4A3-5B4C30D1B7B6}">
      <dgm:prSet/>
      <dgm:spPr/>
      <dgm:t>
        <a:bodyPr/>
        <a:lstStyle/>
        <a:p>
          <a:endParaRPr lang="en-US"/>
        </a:p>
      </dgm:t>
    </dgm:pt>
    <dgm:pt modelId="{7B967E9C-3304-9E49-BE39-1E13E9F914ED}" type="sibTrans" cxnId="{0FAF1E4E-D16C-A44C-A4A3-5B4C30D1B7B6}">
      <dgm:prSet/>
      <dgm:spPr/>
      <dgm:t>
        <a:bodyPr/>
        <a:lstStyle/>
        <a:p>
          <a:endParaRPr lang="en-US"/>
        </a:p>
      </dgm:t>
    </dgm:pt>
    <dgm:pt modelId="{49997B8B-2FB9-1E48-81BC-2DC34BAB1A21}" type="pres">
      <dgm:prSet presAssocID="{922A6F63-4DDC-084A-B8A2-59E1FBEE48F1}" presName="Name0" presStyleCnt="0">
        <dgm:presLayoutVars>
          <dgm:dir/>
          <dgm:resizeHandles val="exact"/>
        </dgm:presLayoutVars>
      </dgm:prSet>
      <dgm:spPr/>
    </dgm:pt>
    <dgm:pt modelId="{87588C2C-78BB-E84C-8221-94EC92C01A87}" type="pres">
      <dgm:prSet presAssocID="{0CC7B60C-A2FC-BB47-B1E2-915743139420}" presName="parTxOnly" presStyleLbl="node1" presStyleIdx="0" presStyleCnt="6" custScaleX="116166" custLinFactNeighborX="-62201" custLinFactNeighborY="1600">
        <dgm:presLayoutVars>
          <dgm:bulletEnabled val="1"/>
        </dgm:presLayoutVars>
      </dgm:prSet>
      <dgm:spPr/>
    </dgm:pt>
    <dgm:pt modelId="{D341EEE4-2D4E-3B44-A403-951B12F49D34}" type="pres">
      <dgm:prSet presAssocID="{9C76602F-B14A-984C-9FEE-399CFC0D09F6}" presName="parSpace" presStyleCnt="0"/>
      <dgm:spPr/>
    </dgm:pt>
    <dgm:pt modelId="{07FA3F3A-AAF3-2C41-8FEE-A4959F22A544}" type="pres">
      <dgm:prSet presAssocID="{AE163D5E-3CEA-4841-958F-32E60970D908}" presName="parTxOnly" presStyleLbl="node1" presStyleIdx="1" presStyleCnt="6" custLinFactY="-126898" custLinFactNeighborX="4190" custLinFactNeighborY="-200000">
        <dgm:presLayoutVars>
          <dgm:bulletEnabled val="1"/>
        </dgm:presLayoutVars>
      </dgm:prSet>
      <dgm:spPr/>
    </dgm:pt>
    <dgm:pt modelId="{317045DE-F872-924A-83CF-C537D47A92CA}" type="pres">
      <dgm:prSet presAssocID="{08FF70C1-C1E0-4542-B0DC-64A23D24D0E0}" presName="parSpace" presStyleCnt="0"/>
      <dgm:spPr/>
    </dgm:pt>
    <dgm:pt modelId="{F0D536A2-1DAD-894C-B3BD-75F590D7BBC4}" type="pres">
      <dgm:prSet presAssocID="{AEC9F967-6111-B64D-98BB-58AFB8FD6FE1}" presName="parTxOnly" presStyleLbl="node1" presStyleIdx="2" presStyleCnt="6">
        <dgm:presLayoutVars>
          <dgm:bulletEnabled val="1"/>
        </dgm:presLayoutVars>
      </dgm:prSet>
      <dgm:spPr/>
    </dgm:pt>
    <dgm:pt modelId="{73DAD9F0-1FB7-554C-A7E5-0128BA831A32}" type="pres">
      <dgm:prSet presAssocID="{FD3555A1-C12B-3245-8DEA-BA2F03BCA405}" presName="parSpace" presStyleCnt="0"/>
      <dgm:spPr/>
    </dgm:pt>
    <dgm:pt modelId="{304E4D16-3300-D84E-AD52-CF4A3DAF8DC2}" type="pres">
      <dgm:prSet presAssocID="{B93255CB-3F03-A54F-B906-AFFF56C5B6F6}" presName="parTxOnly" presStyleLbl="node1" presStyleIdx="3" presStyleCnt="6">
        <dgm:presLayoutVars>
          <dgm:bulletEnabled val="1"/>
        </dgm:presLayoutVars>
      </dgm:prSet>
      <dgm:spPr/>
    </dgm:pt>
    <dgm:pt modelId="{88A98485-C403-B949-A6B6-4E9F4F98CE2E}" type="pres">
      <dgm:prSet presAssocID="{0736DE8A-103B-CE47-A08D-35E5F4DDCB91}" presName="parSpace" presStyleCnt="0"/>
      <dgm:spPr/>
    </dgm:pt>
    <dgm:pt modelId="{14A94D75-01A9-7B43-B969-64C5FEE95C0D}" type="pres">
      <dgm:prSet presAssocID="{D4F53297-6B02-E24E-8680-1F3DE76DCE33}" presName="parTxOnly" presStyleLbl="node1" presStyleIdx="4" presStyleCnt="6">
        <dgm:presLayoutVars>
          <dgm:bulletEnabled val="1"/>
        </dgm:presLayoutVars>
      </dgm:prSet>
      <dgm:spPr>
        <a:xfrm>
          <a:off x="7645481" y="0"/>
          <a:ext cx="2273122" cy="689049"/>
        </a:xfrm>
        <a:prstGeom prst="chevron">
          <a:avLst/>
        </a:prstGeom>
      </dgm:spPr>
    </dgm:pt>
    <dgm:pt modelId="{9A5C25E1-982B-E644-99D4-128A03B400C9}" type="pres">
      <dgm:prSet presAssocID="{F4AF4735-9522-AB46-9BC9-CC135738516B}" presName="parSpace" presStyleCnt="0"/>
      <dgm:spPr/>
    </dgm:pt>
    <dgm:pt modelId="{0386B836-AA24-7544-8808-49A4A8AA75FA}" type="pres">
      <dgm:prSet presAssocID="{6BEB8CDE-9989-9C44-8A94-5ADF347C07CF}" presName="parTxOnly" presStyleLbl="node1" presStyleIdx="5" presStyleCnt="6">
        <dgm:presLayoutVars>
          <dgm:bulletEnabled val="1"/>
        </dgm:presLayoutVars>
      </dgm:prSet>
      <dgm:spPr>
        <a:xfrm>
          <a:off x="9463979" y="0"/>
          <a:ext cx="2273122" cy="689049"/>
        </a:xfrm>
        <a:prstGeom prst="chevron">
          <a:avLst/>
        </a:prstGeom>
      </dgm:spPr>
    </dgm:pt>
  </dgm:ptLst>
  <dgm:cxnLst>
    <dgm:cxn modelId="{A9070E0E-EB38-CB49-89FE-82AB0B44E80C}" type="presOf" srcId="{922A6F63-4DDC-084A-B8A2-59E1FBEE48F1}" destId="{49997B8B-2FB9-1E48-81BC-2DC34BAB1A21}" srcOrd="0" destOrd="0" presId="urn:microsoft.com/office/officeart/2005/8/layout/hChevron3"/>
    <dgm:cxn modelId="{C88F7E10-BFDD-E045-A308-F9175CA09523}" srcId="{922A6F63-4DDC-084A-B8A2-59E1FBEE48F1}" destId="{AE163D5E-3CEA-4841-958F-32E60970D908}" srcOrd="1" destOrd="0" parTransId="{EEA9E691-F274-1D4B-B03C-6A90C926BFEB}" sibTransId="{08FF70C1-C1E0-4542-B0DC-64A23D24D0E0}"/>
    <dgm:cxn modelId="{859C792B-D86C-0342-A0EF-7C697A3745C4}" type="presOf" srcId="{AEC9F967-6111-B64D-98BB-58AFB8FD6FE1}" destId="{F0D536A2-1DAD-894C-B3BD-75F590D7BBC4}" srcOrd="0" destOrd="0" presId="urn:microsoft.com/office/officeart/2005/8/layout/hChevron3"/>
    <dgm:cxn modelId="{0FAF1E4E-D16C-A44C-A4A3-5B4C30D1B7B6}" srcId="{922A6F63-4DDC-084A-B8A2-59E1FBEE48F1}" destId="{6BEB8CDE-9989-9C44-8A94-5ADF347C07CF}" srcOrd="5" destOrd="0" parTransId="{22E59E9C-B95C-FD48-90F3-9E933F1C0D5C}" sibTransId="{7B967E9C-3304-9E49-BE39-1E13E9F914ED}"/>
    <dgm:cxn modelId="{A9980F52-6399-E748-90A0-70C6C0E69F79}" srcId="{922A6F63-4DDC-084A-B8A2-59E1FBEE48F1}" destId="{AEC9F967-6111-B64D-98BB-58AFB8FD6FE1}" srcOrd="2" destOrd="0" parTransId="{AED71B64-A45E-5249-90DB-67353B73D4FA}" sibTransId="{FD3555A1-C12B-3245-8DEA-BA2F03BCA405}"/>
    <dgm:cxn modelId="{EE64B060-A666-3642-8658-D5DDACA21E58}" type="presOf" srcId="{B93255CB-3F03-A54F-B906-AFFF56C5B6F6}" destId="{304E4D16-3300-D84E-AD52-CF4A3DAF8DC2}" srcOrd="0" destOrd="0" presId="urn:microsoft.com/office/officeart/2005/8/layout/hChevron3"/>
    <dgm:cxn modelId="{BB02E667-FFFE-0840-A0E4-625CCF098408}" srcId="{922A6F63-4DDC-084A-B8A2-59E1FBEE48F1}" destId="{0CC7B60C-A2FC-BB47-B1E2-915743139420}" srcOrd="0" destOrd="0" parTransId="{8D42148E-B849-7342-88B1-9EC7D383169A}" sibTransId="{9C76602F-B14A-984C-9FEE-399CFC0D09F6}"/>
    <dgm:cxn modelId="{20159B7A-4A5B-2B4D-864F-947EB154865C}" type="presOf" srcId="{6BEB8CDE-9989-9C44-8A94-5ADF347C07CF}" destId="{0386B836-AA24-7544-8808-49A4A8AA75FA}" srcOrd="0" destOrd="0" presId="urn:microsoft.com/office/officeart/2005/8/layout/hChevron3"/>
    <dgm:cxn modelId="{41825F88-A09E-DA47-9B3C-BB497CC5D45F}" srcId="{922A6F63-4DDC-084A-B8A2-59E1FBEE48F1}" destId="{B93255CB-3F03-A54F-B906-AFFF56C5B6F6}" srcOrd="3" destOrd="0" parTransId="{C2B25EB3-ED11-4346-AB35-A9B8218B0E91}" sibTransId="{0736DE8A-103B-CE47-A08D-35E5F4DDCB91}"/>
    <dgm:cxn modelId="{57D3A496-0AAF-0F4D-8097-977399922E41}" type="presOf" srcId="{AE163D5E-3CEA-4841-958F-32E60970D908}" destId="{07FA3F3A-AAF3-2C41-8FEE-A4959F22A544}" srcOrd="0" destOrd="0" presId="urn:microsoft.com/office/officeart/2005/8/layout/hChevron3"/>
    <dgm:cxn modelId="{0F127EB2-A93D-5249-98BD-68FBA5214D1D}" type="presOf" srcId="{D4F53297-6B02-E24E-8680-1F3DE76DCE33}" destId="{14A94D75-01A9-7B43-B969-64C5FEE95C0D}" srcOrd="0" destOrd="0" presId="urn:microsoft.com/office/officeart/2005/8/layout/hChevron3"/>
    <dgm:cxn modelId="{E60250DD-CF47-7C4C-9B67-F54C9EAE83D8}" srcId="{922A6F63-4DDC-084A-B8A2-59E1FBEE48F1}" destId="{D4F53297-6B02-E24E-8680-1F3DE76DCE33}" srcOrd="4" destOrd="0" parTransId="{1F576592-3481-6942-9074-925056AA9A5B}" sibTransId="{F4AF4735-9522-AB46-9BC9-CC135738516B}"/>
    <dgm:cxn modelId="{3F06DAF6-2891-EA42-878A-9DF97D3EDC24}" type="presOf" srcId="{0CC7B60C-A2FC-BB47-B1E2-915743139420}" destId="{87588C2C-78BB-E84C-8221-94EC92C01A87}" srcOrd="0" destOrd="0" presId="urn:microsoft.com/office/officeart/2005/8/layout/hChevron3"/>
    <dgm:cxn modelId="{0F276851-6CF7-C742-8622-5498C0578311}" type="presParOf" srcId="{49997B8B-2FB9-1E48-81BC-2DC34BAB1A21}" destId="{87588C2C-78BB-E84C-8221-94EC92C01A87}" srcOrd="0" destOrd="0" presId="urn:microsoft.com/office/officeart/2005/8/layout/hChevron3"/>
    <dgm:cxn modelId="{82EB043C-0ED6-5F42-B824-50D3F4577BCE}" type="presParOf" srcId="{49997B8B-2FB9-1E48-81BC-2DC34BAB1A21}" destId="{D341EEE4-2D4E-3B44-A403-951B12F49D34}" srcOrd="1" destOrd="0" presId="urn:microsoft.com/office/officeart/2005/8/layout/hChevron3"/>
    <dgm:cxn modelId="{B19B554F-C1A5-3941-977B-922E36076108}" type="presParOf" srcId="{49997B8B-2FB9-1E48-81BC-2DC34BAB1A21}" destId="{07FA3F3A-AAF3-2C41-8FEE-A4959F22A544}" srcOrd="2" destOrd="0" presId="urn:microsoft.com/office/officeart/2005/8/layout/hChevron3"/>
    <dgm:cxn modelId="{D3C85831-6D5D-5748-B8F1-C6DD79283F38}" type="presParOf" srcId="{49997B8B-2FB9-1E48-81BC-2DC34BAB1A21}" destId="{317045DE-F872-924A-83CF-C537D47A92CA}" srcOrd="3" destOrd="0" presId="urn:microsoft.com/office/officeart/2005/8/layout/hChevron3"/>
    <dgm:cxn modelId="{A2F957EE-92E2-074E-AF97-657ADF5B427F}" type="presParOf" srcId="{49997B8B-2FB9-1E48-81BC-2DC34BAB1A21}" destId="{F0D536A2-1DAD-894C-B3BD-75F590D7BBC4}" srcOrd="4" destOrd="0" presId="urn:microsoft.com/office/officeart/2005/8/layout/hChevron3"/>
    <dgm:cxn modelId="{B5EE2495-6E07-8343-BC5F-B68DD874E49C}" type="presParOf" srcId="{49997B8B-2FB9-1E48-81BC-2DC34BAB1A21}" destId="{73DAD9F0-1FB7-554C-A7E5-0128BA831A32}" srcOrd="5" destOrd="0" presId="urn:microsoft.com/office/officeart/2005/8/layout/hChevron3"/>
    <dgm:cxn modelId="{AA7C62D1-9A7C-6049-B05E-28F728E55B93}" type="presParOf" srcId="{49997B8B-2FB9-1E48-81BC-2DC34BAB1A21}" destId="{304E4D16-3300-D84E-AD52-CF4A3DAF8DC2}" srcOrd="6" destOrd="0" presId="urn:microsoft.com/office/officeart/2005/8/layout/hChevron3"/>
    <dgm:cxn modelId="{0EC3EC0B-8589-534D-A42B-48FD48E47E7A}" type="presParOf" srcId="{49997B8B-2FB9-1E48-81BC-2DC34BAB1A21}" destId="{88A98485-C403-B949-A6B6-4E9F4F98CE2E}" srcOrd="7" destOrd="0" presId="urn:microsoft.com/office/officeart/2005/8/layout/hChevron3"/>
    <dgm:cxn modelId="{43178C7E-69C5-794D-9C92-5170747234B1}" type="presParOf" srcId="{49997B8B-2FB9-1E48-81BC-2DC34BAB1A21}" destId="{14A94D75-01A9-7B43-B969-64C5FEE95C0D}" srcOrd="8" destOrd="0" presId="urn:microsoft.com/office/officeart/2005/8/layout/hChevron3"/>
    <dgm:cxn modelId="{0190E28B-B131-274C-892D-6DAF17E685E3}" type="presParOf" srcId="{49997B8B-2FB9-1E48-81BC-2DC34BAB1A21}" destId="{9A5C25E1-982B-E644-99D4-128A03B400C9}" srcOrd="9" destOrd="0" presId="urn:microsoft.com/office/officeart/2005/8/layout/hChevron3"/>
    <dgm:cxn modelId="{D8DF2BE2-D22B-3649-82AF-2B5D53739E2B}" type="presParOf" srcId="{49997B8B-2FB9-1E48-81BC-2DC34BAB1A21}" destId="{0386B836-AA24-7544-8808-49A4A8AA75FA}"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75825E-AFC6-3045-A33A-E74A4B261F42}" type="doc">
      <dgm:prSet loTypeId="urn:microsoft.com/office/officeart/2005/8/layout/chevron1" loCatId="" qsTypeId="urn:microsoft.com/office/officeart/2005/8/quickstyle/simple4" qsCatId="simple" csTypeId="urn:microsoft.com/office/officeart/2005/8/colors/accent2_3" csCatId="accent2" phldr="1"/>
      <dgm:spPr/>
    </dgm:pt>
    <dgm:pt modelId="{F4334DE3-F2ED-AF4E-967F-3A4FA316C11A}" type="pres">
      <dgm:prSet presAssocID="{FA75825E-AFC6-3045-A33A-E74A4B261F42}" presName="Name0" presStyleCnt="0">
        <dgm:presLayoutVars>
          <dgm:dir/>
          <dgm:animLvl val="lvl"/>
          <dgm:resizeHandles val="exact"/>
        </dgm:presLayoutVars>
      </dgm:prSet>
      <dgm:spPr/>
    </dgm:pt>
  </dgm:ptLst>
  <dgm:cxnLst>
    <dgm:cxn modelId="{B41B3EA8-F28A-6C4C-BA6E-F18672E37CA8}" type="presOf" srcId="{FA75825E-AFC6-3045-A33A-E74A4B261F42}" destId="{F4334DE3-F2ED-AF4E-967F-3A4FA316C11A}"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49997B8B-2FB9-1E48-81BC-2DC34BAB1A21}" type="pres">
      <dgm:prSet presAssocID="{922A6F63-4DDC-084A-B8A2-59E1FBEE48F1}" presName="Name0" presStyleCnt="0">
        <dgm:presLayoutVars>
          <dgm:dir/>
          <dgm:resizeHandles val="exact"/>
        </dgm:presLayoutVars>
      </dgm:prSet>
      <dgm:spPr/>
    </dgm:pt>
  </dgm:ptLst>
  <dgm:cxnLst>
    <dgm:cxn modelId="{A9070E0E-EB38-CB49-89FE-82AB0B44E80C}" type="presOf" srcId="{922A6F63-4DDC-084A-B8A2-59E1FBEE48F1}" destId="{49997B8B-2FB9-1E48-81BC-2DC34BAB1A21}" srcOrd="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75825E-AFC6-3045-A33A-E74A4B261F42}" type="doc">
      <dgm:prSet loTypeId="urn:microsoft.com/office/officeart/2005/8/layout/chevron1" loCatId="" qsTypeId="urn:microsoft.com/office/officeart/2005/8/quickstyle/simple4" qsCatId="simple" csTypeId="urn:microsoft.com/office/officeart/2005/8/colors/accent2_3" csCatId="accent2" phldr="1"/>
      <dgm:spPr/>
    </dgm:pt>
    <dgm:pt modelId="{F4334DE3-F2ED-AF4E-967F-3A4FA316C11A}" type="pres">
      <dgm:prSet presAssocID="{FA75825E-AFC6-3045-A33A-E74A4B261F42}" presName="Name0" presStyleCnt="0">
        <dgm:presLayoutVars>
          <dgm:dir/>
          <dgm:animLvl val="lvl"/>
          <dgm:resizeHandles val="exact"/>
        </dgm:presLayoutVars>
      </dgm:prSet>
      <dgm:spPr/>
    </dgm:pt>
  </dgm:ptLst>
  <dgm:cxnLst>
    <dgm:cxn modelId="{B41B3EA8-F28A-6C4C-BA6E-F18672E37CA8}" type="presOf" srcId="{FA75825E-AFC6-3045-A33A-E74A4B261F42}" destId="{F4334DE3-F2ED-AF4E-967F-3A4FA316C11A}" srcOrd="0"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49997B8B-2FB9-1E48-81BC-2DC34BAB1A21}" type="pres">
      <dgm:prSet presAssocID="{922A6F63-4DDC-084A-B8A2-59E1FBEE48F1}" presName="Name0" presStyleCnt="0">
        <dgm:presLayoutVars>
          <dgm:dir/>
          <dgm:resizeHandles val="exact"/>
        </dgm:presLayoutVars>
      </dgm:prSet>
      <dgm:spPr/>
    </dgm:pt>
  </dgm:ptLst>
  <dgm:cxnLst>
    <dgm:cxn modelId="{A9070E0E-EB38-CB49-89FE-82AB0B44E80C}" type="presOf" srcId="{922A6F63-4DDC-084A-B8A2-59E1FBEE48F1}" destId="{49997B8B-2FB9-1E48-81BC-2DC34BAB1A21}" srcOrd="0" destOrd="0" presId="urn:microsoft.com/office/officeart/2005/8/layout/hChevro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0CC7B60C-A2FC-BB47-B1E2-915743139420}">
      <dgm:prSet custT="1"/>
      <dgm:spPr>
        <a:solidFill>
          <a:srgbClr val="878BE0"/>
        </a:solidFill>
      </dgm:spPr>
      <dgm:t>
        <a:bodyPr/>
        <a:lstStyle/>
        <a:p>
          <a:pPr algn="l"/>
          <a:r>
            <a:rPr lang="en-US" sz="3200" dirty="0">
              <a:latin typeface="Corbel" panose="020B0503020204020204" pitchFamily="34" charset="0"/>
            </a:rPr>
            <a:t>Plan</a:t>
          </a:r>
          <a:endParaRPr lang="en-US" sz="2000" dirty="0">
            <a:latin typeface="Corbel" panose="020B0503020204020204" pitchFamily="34" charset="0"/>
          </a:endParaRPr>
        </a:p>
      </dgm:t>
    </dgm:pt>
    <dgm:pt modelId="{8D42148E-B849-7342-88B1-9EC7D383169A}" type="parTrans" cxnId="{BB02E667-FFFE-0840-A0E4-625CCF098408}">
      <dgm:prSet/>
      <dgm:spPr/>
      <dgm:t>
        <a:bodyPr/>
        <a:lstStyle/>
        <a:p>
          <a:endParaRPr lang="en-US"/>
        </a:p>
      </dgm:t>
    </dgm:pt>
    <dgm:pt modelId="{9C76602F-B14A-984C-9FEE-399CFC0D09F6}" type="sibTrans" cxnId="{BB02E667-FFFE-0840-A0E4-625CCF098408}">
      <dgm:prSet/>
      <dgm:spPr/>
      <dgm:t>
        <a:bodyPr/>
        <a:lstStyle/>
        <a:p>
          <a:endParaRPr lang="en-US"/>
        </a:p>
      </dgm:t>
    </dgm:pt>
    <dgm:pt modelId="{AE163D5E-3CEA-4841-958F-32E60970D908}">
      <dgm:prSet/>
      <dgm:spPr>
        <a:solidFill>
          <a:srgbClr val="371771"/>
        </a:solidFill>
      </dgm:spPr>
      <dgm:t>
        <a:bodyPr/>
        <a:lstStyle/>
        <a:p>
          <a:r>
            <a:rPr lang="en-US" dirty="0">
              <a:latin typeface="Corbel" panose="020B0503020204020204" pitchFamily="34" charset="0"/>
            </a:rPr>
            <a:t>Vision&amp; Mission</a:t>
          </a:r>
        </a:p>
      </dgm:t>
    </dgm:pt>
    <dgm:pt modelId="{EEA9E691-F274-1D4B-B03C-6A90C926BFEB}" type="parTrans" cxnId="{C88F7E10-BFDD-E045-A308-F9175CA09523}">
      <dgm:prSet/>
      <dgm:spPr/>
      <dgm:t>
        <a:bodyPr/>
        <a:lstStyle/>
        <a:p>
          <a:endParaRPr lang="en-US"/>
        </a:p>
      </dgm:t>
    </dgm:pt>
    <dgm:pt modelId="{08FF70C1-C1E0-4542-B0DC-64A23D24D0E0}" type="sibTrans" cxnId="{C88F7E10-BFDD-E045-A308-F9175CA09523}">
      <dgm:prSet/>
      <dgm:spPr/>
      <dgm:t>
        <a:bodyPr/>
        <a:lstStyle/>
        <a:p>
          <a:endParaRPr lang="en-US"/>
        </a:p>
      </dgm:t>
    </dgm:pt>
    <dgm:pt modelId="{AEC9F967-6111-B64D-98BB-58AFB8FD6FE1}">
      <dgm:prSet/>
      <dgm:spPr>
        <a:solidFill>
          <a:srgbClr val="5322AA"/>
        </a:solidFill>
      </dgm:spPr>
      <dgm:t>
        <a:bodyPr/>
        <a:lstStyle/>
        <a:p>
          <a:r>
            <a:rPr lang="en-US" dirty="0">
              <a:latin typeface="Corbel" panose="020B0503020204020204" pitchFamily="34" charset="0"/>
            </a:rPr>
            <a:t>Policies &amp; Procedures</a:t>
          </a:r>
        </a:p>
      </dgm:t>
    </dgm:pt>
    <dgm:pt modelId="{AED71B64-A45E-5249-90DB-67353B73D4FA}" type="parTrans" cxnId="{A9980F52-6399-E748-90A0-70C6C0E69F79}">
      <dgm:prSet/>
      <dgm:spPr/>
      <dgm:t>
        <a:bodyPr/>
        <a:lstStyle/>
        <a:p>
          <a:endParaRPr lang="en-US"/>
        </a:p>
      </dgm:t>
    </dgm:pt>
    <dgm:pt modelId="{FD3555A1-C12B-3245-8DEA-BA2F03BCA405}" type="sibTrans" cxnId="{A9980F52-6399-E748-90A0-70C6C0E69F79}">
      <dgm:prSet/>
      <dgm:spPr/>
      <dgm:t>
        <a:bodyPr/>
        <a:lstStyle/>
        <a:p>
          <a:endParaRPr lang="en-US"/>
        </a:p>
      </dgm:t>
    </dgm:pt>
    <dgm:pt modelId="{B93255CB-3F03-A54F-B906-AFFF56C5B6F6}">
      <dgm:prSet/>
      <dgm:spPr>
        <a:solidFill>
          <a:srgbClr val="AB88E8"/>
        </a:solidFill>
      </dgm:spPr>
      <dgm:t>
        <a:bodyPr/>
        <a:lstStyle/>
        <a:p>
          <a:r>
            <a:rPr lang="en-US" dirty="0">
              <a:latin typeface="Corbel" panose="020B0503020204020204" pitchFamily="34" charset="0"/>
            </a:rPr>
            <a:t>Standards &amp; Guidelines</a:t>
          </a:r>
        </a:p>
      </dgm:t>
    </dgm:pt>
    <dgm:pt modelId="{C2B25EB3-ED11-4346-AB35-A9B8218B0E91}" type="parTrans" cxnId="{41825F88-A09E-DA47-9B3C-BB497CC5D45F}">
      <dgm:prSet/>
      <dgm:spPr/>
      <dgm:t>
        <a:bodyPr/>
        <a:lstStyle/>
        <a:p>
          <a:endParaRPr lang="en-US"/>
        </a:p>
      </dgm:t>
    </dgm:pt>
    <dgm:pt modelId="{0736DE8A-103B-CE47-A08D-35E5F4DDCB91}" type="sibTrans" cxnId="{41825F88-A09E-DA47-9B3C-BB497CC5D45F}">
      <dgm:prSet/>
      <dgm:spPr/>
      <dgm:t>
        <a:bodyPr/>
        <a:lstStyle/>
        <a:p>
          <a:endParaRPr lang="en-US"/>
        </a:p>
      </dgm:t>
    </dgm:pt>
    <dgm:pt modelId="{D4F53297-6B02-E24E-8680-1F3DE76DCE33}">
      <dgm:prSet/>
      <dgm:spPr>
        <a:solidFill>
          <a:srgbClr val="C7B0EF"/>
        </a:solidFill>
      </dgm:spPr>
      <dgm:t>
        <a:bodyPr/>
        <a:lstStyle/>
        <a:p>
          <a:r>
            <a:rPr lang="en-US" dirty="0">
              <a:latin typeface="Corbel" panose="020B0503020204020204" pitchFamily="34" charset="0"/>
            </a:rPr>
            <a:t>Legal</a:t>
          </a:r>
        </a:p>
      </dgm:t>
    </dgm:pt>
    <dgm:pt modelId="{1F576592-3481-6942-9074-925056AA9A5B}" type="parTrans" cxnId="{E60250DD-CF47-7C4C-9B67-F54C9EAE83D8}">
      <dgm:prSet/>
      <dgm:spPr/>
      <dgm:t>
        <a:bodyPr/>
        <a:lstStyle/>
        <a:p>
          <a:endParaRPr lang="en-US"/>
        </a:p>
      </dgm:t>
    </dgm:pt>
    <dgm:pt modelId="{F4AF4735-9522-AB46-9BC9-CC135738516B}" type="sibTrans" cxnId="{E60250DD-CF47-7C4C-9B67-F54C9EAE83D8}">
      <dgm:prSet/>
      <dgm:spPr/>
      <dgm:t>
        <a:bodyPr/>
        <a:lstStyle/>
        <a:p>
          <a:endParaRPr lang="en-US"/>
        </a:p>
      </dgm:t>
    </dgm:pt>
    <dgm:pt modelId="{6BEB8CDE-9989-9C44-8A94-5ADF347C07CF}">
      <dgm:prSet/>
      <dgm:spPr>
        <a:solidFill>
          <a:srgbClr val="7F7F7F"/>
        </a:solidFill>
      </dgm:spPr>
      <dgm:t>
        <a:bodyPr/>
        <a:lstStyle/>
        <a:p>
          <a:r>
            <a:rPr lang="en-US" dirty="0">
              <a:latin typeface="Corbel" panose="020B0503020204020204" pitchFamily="34" charset="0"/>
            </a:rPr>
            <a:t>Training &amp; Tools</a:t>
          </a:r>
        </a:p>
      </dgm:t>
    </dgm:pt>
    <dgm:pt modelId="{22E59E9C-B95C-FD48-90F3-9E933F1C0D5C}" type="parTrans" cxnId="{0FAF1E4E-D16C-A44C-A4A3-5B4C30D1B7B6}">
      <dgm:prSet/>
      <dgm:spPr/>
      <dgm:t>
        <a:bodyPr/>
        <a:lstStyle/>
        <a:p>
          <a:endParaRPr lang="en-US"/>
        </a:p>
      </dgm:t>
    </dgm:pt>
    <dgm:pt modelId="{7B967E9C-3304-9E49-BE39-1E13E9F914ED}" type="sibTrans" cxnId="{0FAF1E4E-D16C-A44C-A4A3-5B4C30D1B7B6}">
      <dgm:prSet/>
      <dgm:spPr/>
      <dgm:t>
        <a:bodyPr/>
        <a:lstStyle/>
        <a:p>
          <a:endParaRPr lang="en-US"/>
        </a:p>
      </dgm:t>
    </dgm:pt>
    <dgm:pt modelId="{49997B8B-2FB9-1E48-81BC-2DC34BAB1A21}" type="pres">
      <dgm:prSet presAssocID="{922A6F63-4DDC-084A-B8A2-59E1FBEE48F1}" presName="Name0" presStyleCnt="0">
        <dgm:presLayoutVars>
          <dgm:dir/>
          <dgm:resizeHandles val="exact"/>
        </dgm:presLayoutVars>
      </dgm:prSet>
      <dgm:spPr/>
    </dgm:pt>
    <dgm:pt modelId="{87588C2C-78BB-E84C-8221-94EC92C01A87}" type="pres">
      <dgm:prSet presAssocID="{0CC7B60C-A2FC-BB47-B1E2-915743139420}" presName="parTxOnly" presStyleLbl="node1" presStyleIdx="0" presStyleCnt="6" custScaleX="116166" custLinFactNeighborX="-62201" custLinFactNeighborY="1600">
        <dgm:presLayoutVars>
          <dgm:bulletEnabled val="1"/>
        </dgm:presLayoutVars>
      </dgm:prSet>
      <dgm:spPr/>
    </dgm:pt>
    <dgm:pt modelId="{D341EEE4-2D4E-3B44-A403-951B12F49D34}" type="pres">
      <dgm:prSet presAssocID="{9C76602F-B14A-984C-9FEE-399CFC0D09F6}" presName="parSpace" presStyleCnt="0"/>
      <dgm:spPr/>
    </dgm:pt>
    <dgm:pt modelId="{07FA3F3A-AAF3-2C41-8FEE-A4959F22A544}" type="pres">
      <dgm:prSet presAssocID="{AE163D5E-3CEA-4841-958F-32E60970D908}" presName="parTxOnly" presStyleLbl="node1" presStyleIdx="1" presStyleCnt="6">
        <dgm:presLayoutVars>
          <dgm:bulletEnabled val="1"/>
        </dgm:presLayoutVars>
      </dgm:prSet>
      <dgm:spPr/>
    </dgm:pt>
    <dgm:pt modelId="{317045DE-F872-924A-83CF-C537D47A92CA}" type="pres">
      <dgm:prSet presAssocID="{08FF70C1-C1E0-4542-B0DC-64A23D24D0E0}" presName="parSpace" presStyleCnt="0"/>
      <dgm:spPr/>
    </dgm:pt>
    <dgm:pt modelId="{F0D536A2-1DAD-894C-B3BD-75F590D7BBC4}" type="pres">
      <dgm:prSet presAssocID="{AEC9F967-6111-B64D-98BB-58AFB8FD6FE1}" presName="parTxOnly" presStyleLbl="node1" presStyleIdx="2" presStyleCnt="6">
        <dgm:presLayoutVars>
          <dgm:bulletEnabled val="1"/>
        </dgm:presLayoutVars>
      </dgm:prSet>
      <dgm:spPr/>
    </dgm:pt>
    <dgm:pt modelId="{73DAD9F0-1FB7-554C-A7E5-0128BA831A32}" type="pres">
      <dgm:prSet presAssocID="{FD3555A1-C12B-3245-8DEA-BA2F03BCA405}" presName="parSpace" presStyleCnt="0"/>
      <dgm:spPr/>
    </dgm:pt>
    <dgm:pt modelId="{304E4D16-3300-D84E-AD52-CF4A3DAF8DC2}" type="pres">
      <dgm:prSet presAssocID="{B93255CB-3F03-A54F-B906-AFFF56C5B6F6}" presName="parTxOnly" presStyleLbl="node1" presStyleIdx="3" presStyleCnt="6">
        <dgm:presLayoutVars>
          <dgm:bulletEnabled val="1"/>
        </dgm:presLayoutVars>
      </dgm:prSet>
      <dgm:spPr/>
    </dgm:pt>
    <dgm:pt modelId="{88A98485-C403-B949-A6B6-4E9F4F98CE2E}" type="pres">
      <dgm:prSet presAssocID="{0736DE8A-103B-CE47-A08D-35E5F4DDCB91}" presName="parSpace" presStyleCnt="0"/>
      <dgm:spPr/>
    </dgm:pt>
    <dgm:pt modelId="{14A94D75-01A9-7B43-B969-64C5FEE95C0D}" type="pres">
      <dgm:prSet presAssocID="{D4F53297-6B02-E24E-8680-1F3DE76DCE33}" presName="parTxOnly" presStyleLbl="node1" presStyleIdx="4" presStyleCnt="6">
        <dgm:presLayoutVars>
          <dgm:bulletEnabled val="1"/>
        </dgm:presLayoutVars>
      </dgm:prSet>
      <dgm:spPr/>
    </dgm:pt>
    <dgm:pt modelId="{9A5C25E1-982B-E644-99D4-128A03B400C9}" type="pres">
      <dgm:prSet presAssocID="{F4AF4735-9522-AB46-9BC9-CC135738516B}" presName="parSpace" presStyleCnt="0"/>
      <dgm:spPr/>
    </dgm:pt>
    <dgm:pt modelId="{0386B836-AA24-7544-8808-49A4A8AA75FA}" type="pres">
      <dgm:prSet presAssocID="{6BEB8CDE-9989-9C44-8A94-5ADF347C07CF}" presName="parTxOnly" presStyleLbl="node1" presStyleIdx="5" presStyleCnt="6">
        <dgm:presLayoutVars>
          <dgm:bulletEnabled val="1"/>
        </dgm:presLayoutVars>
      </dgm:prSet>
      <dgm:spPr/>
    </dgm:pt>
  </dgm:ptLst>
  <dgm:cxnLst>
    <dgm:cxn modelId="{A9070E0E-EB38-CB49-89FE-82AB0B44E80C}" type="presOf" srcId="{922A6F63-4DDC-084A-B8A2-59E1FBEE48F1}" destId="{49997B8B-2FB9-1E48-81BC-2DC34BAB1A21}" srcOrd="0" destOrd="0" presId="urn:microsoft.com/office/officeart/2005/8/layout/hChevron3"/>
    <dgm:cxn modelId="{C88F7E10-BFDD-E045-A308-F9175CA09523}" srcId="{922A6F63-4DDC-084A-B8A2-59E1FBEE48F1}" destId="{AE163D5E-3CEA-4841-958F-32E60970D908}" srcOrd="1" destOrd="0" parTransId="{EEA9E691-F274-1D4B-B03C-6A90C926BFEB}" sibTransId="{08FF70C1-C1E0-4542-B0DC-64A23D24D0E0}"/>
    <dgm:cxn modelId="{859C792B-D86C-0342-A0EF-7C697A3745C4}" type="presOf" srcId="{AEC9F967-6111-B64D-98BB-58AFB8FD6FE1}" destId="{F0D536A2-1DAD-894C-B3BD-75F590D7BBC4}" srcOrd="0" destOrd="0" presId="urn:microsoft.com/office/officeart/2005/8/layout/hChevron3"/>
    <dgm:cxn modelId="{0FAF1E4E-D16C-A44C-A4A3-5B4C30D1B7B6}" srcId="{922A6F63-4DDC-084A-B8A2-59E1FBEE48F1}" destId="{6BEB8CDE-9989-9C44-8A94-5ADF347C07CF}" srcOrd="5" destOrd="0" parTransId="{22E59E9C-B95C-FD48-90F3-9E933F1C0D5C}" sibTransId="{7B967E9C-3304-9E49-BE39-1E13E9F914ED}"/>
    <dgm:cxn modelId="{A9980F52-6399-E748-90A0-70C6C0E69F79}" srcId="{922A6F63-4DDC-084A-B8A2-59E1FBEE48F1}" destId="{AEC9F967-6111-B64D-98BB-58AFB8FD6FE1}" srcOrd="2" destOrd="0" parTransId="{AED71B64-A45E-5249-90DB-67353B73D4FA}" sibTransId="{FD3555A1-C12B-3245-8DEA-BA2F03BCA405}"/>
    <dgm:cxn modelId="{EE64B060-A666-3642-8658-D5DDACA21E58}" type="presOf" srcId="{B93255CB-3F03-A54F-B906-AFFF56C5B6F6}" destId="{304E4D16-3300-D84E-AD52-CF4A3DAF8DC2}" srcOrd="0" destOrd="0" presId="urn:microsoft.com/office/officeart/2005/8/layout/hChevron3"/>
    <dgm:cxn modelId="{BB02E667-FFFE-0840-A0E4-625CCF098408}" srcId="{922A6F63-4DDC-084A-B8A2-59E1FBEE48F1}" destId="{0CC7B60C-A2FC-BB47-B1E2-915743139420}" srcOrd="0" destOrd="0" parTransId="{8D42148E-B849-7342-88B1-9EC7D383169A}" sibTransId="{9C76602F-B14A-984C-9FEE-399CFC0D09F6}"/>
    <dgm:cxn modelId="{20159B7A-4A5B-2B4D-864F-947EB154865C}" type="presOf" srcId="{6BEB8CDE-9989-9C44-8A94-5ADF347C07CF}" destId="{0386B836-AA24-7544-8808-49A4A8AA75FA}" srcOrd="0" destOrd="0" presId="urn:microsoft.com/office/officeart/2005/8/layout/hChevron3"/>
    <dgm:cxn modelId="{41825F88-A09E-DA47-9B3C-BB497CC5D45F}" srcId="{922A6F63-4DDC-084A-B8A2-59E1FBEE48F1}" destId="{B93255CB-3F03-A54F-B906-AFFF56C5B6F6}" srcOrd="3" destOrd="0" parTransId="{C2B25EB3-ED11-4346-AB35-A9B8218B0E91}" sibTransId="{0736DE8A-103B-CE47-A08D-35E5F4DDCB91}"/>
    <dgm:cxn modelId="{57D3A496-0AAF-0F4D-8097-977399922E41}" type="presOf" srcId="{AE163D5E-3CEA-4841-958F-32E60970D908}" destId="{07FA3F3A-AAF3-2C41-8FEE-A4959F22A544}" srcOrd="0" destOrd="0" presId="urn:microsoft.com/office/officeart/2005/8/layout/hChevron3"/>
    <dgm:cxn modelId="{0F127EB2-A93D-5249-98BD-68FBA5214D1D}" type="presOf" srcId="{D4F53297-6B02-E24E-8680-1F3DE76DCE33}" destId="{14A94D75-01A9-7B43-B969-64C5FEE95C0D}" srcOrd="0" destOrd="0" presId="urn:microsoft.com/office/officeart/2005/8/layout/hChevron3"/>
    <dgm:cxn modelId="{E60250DD-CF47-7C4C-9B67-F54C9EAE83D8}" srcId="{922A6F63-4DDC-084A-B8A2-59E1FBEE48F1}" destId="{D4F53297-6B02-E24E-8680-1F3DE76DCE33}" srcOrd="4" destOrd="0" parTransId="{1F576592-3481-6942-9074-925056AA9A5B}" sibTransId="{F4AF4735-9522-AB46-9BC9-CC135738516B}"/>
    <dgm:cxn modelId="{3F06DAF6-2891-EA42-878A-9DF97D3EDC24}" type="presOf" srcId="{0CC7B60C-A2FC-BB47-B1E2-915743139420}" destId="{87588C2C-78BB-E84C-8221-94EC92C01A87}" srcOrd="0" destOrd="0" presId="urn:microsoft.com/office/officeart/2005/8/layout/hChevron3"/>
    <dgm:cxn modelId="{0F276851-6CF7-C742-8622-5498C0578311}" type="presParOf" srcId="{49997B8B-2FB9-1E48-81BC-2DC34BAB1A21}" destId="{87588C2C-78BB-E84C-8221-94EC92C01A87}" srcOrd="0" destOrd="0" presId="urn:microsoft.com/office/officeart/2005/8/layout/hChevron3"/>
    <dgm:cxn modelId="{82EB043C-0ED6-5F42-B824-50D3F4577BCE}" type="presParOf" srcId="{49997B8B-2FB9-1E48-81BC-2DC34BAB1A21}" destId="{D341EEE4-2D4E-3B44-A403-951B12F49D34}" srcOrd="1" destOrd="0" presId="urn:microsoft.com/office/officeart/2005/8/layout/hChevron3"/>
    <dgm:cxn modelId="{B19B554F-C1A5-3941-977B-922E36076108}" type="presParOf" srcId="{49997B8B-2FB9-1E48-81BC-2DC34BAB1A21}" destId="{07FA3F3A-AAF3-2C41-8FEE-A4959F22A544}" srcOrd="2" destOrd="0" presId="urn:microsoft.com/office/officeart/2005/8/layout/hChevron3"/>
    <dgm:cxn modelId="{D3C85831-6D5D-5748-B8F1-C6DD79283F38}" type="presParOf" srcId="{49997B8B-2FB9-1E48-81BC-2DC34BAB1A21}" destId="{317045DE-F872-924A-83CF-C537D47A92CA}" srcOrd="3" destOrd="0" presId="urn:microsoft.com/office/officeart/2005/8/layout/hChevron3"/>
    <dgm:cxn modelId="{A2F957EE-92E2-074E-AF97-657ADF5B427F}" type="presParOf" srcId="{49997B8B-2FB9-1E48-81BC-2DC34BAB1A21}" destId="{F0D536A2-1DAD-894C-B3BD-75F590D7BBC4}" srcOrd="4" destOrd="0" presId="urn:microsoft.com/office/officeart/2005/8/layout/hChevron3"/>
    <dgm:cxn modelId="{B5EE2495-6E07-8343-BC5F-B68DD874E49C}" type="presParOf" srcId="{49997B8B-2FB9-1E48-81BC-2DC34BAB1A21}" destId="{73DAD9F0-1FB7-554C-A7E5-0128BA831A32}" srcOrd="5" destOrd="0" presId="urn:microsoft.com/office/officeart/2005/8/layout/hChevron3"/>
    <dgm:cxn modelId="{AA7C62D1-9A7C-6049-B05E-28F728E55B93}" type="presParOf" srcId="{49997B8B-2FB9-1E48-81BC-2DC34BAB1A21}" destId="{304E4D16-3300-D84E-AD52-CF4A3DAF8DC2}" srcOrd="6" destOrd="0" presId="urn:microsoft.com/office/officeart/2005/8/layout/hChevron3"/>
    <dgm:cxn modelId="{0EC3EC0B-8589-534D-A42B-48FD48E47E7A}" type="presParOf" srcId="{49997B8B-2FB9-1E48-81BC-2DC34BAB1A21}" destId="{88A98485-C403-B949-A6B6-4E9F4F98CE2E}" srcOrd="7" destOrd="0" presId="urn:microsoft.com/office/officeart/2005/8/layout/hChevron3"/>
    <dgm:cxn modelId="{43178C7E-69C5-794D-9C92-5170747234B1}" type="presParOf" srcId="{49997B8B-2FB9-1E48-81BC-2DC34BAB1A21}" destId="{14A94D75-01A9-7B43-B969-64C5FEE95C0D}" srcOrd="8" destOrd="0" presId="urn:microsoft.com/office/officeart/2005/8/layout/hChevron3"/>
    <dgm:cxn modelId="{0190E28B-B131-274C-892D-6DAF17E685E3}" type="presParOf" srcId="{49997B8B-2FB9-1E48-81BC-2DC34BAB1A21}" destId="{9A5C25E1-982B-E644-99D4-128A03B400C9}" srcOrd="9" destOrd="0" presId="urn:microsoft.com/office/officeart/2005/8/layout/hChevron3"/>
    <dgm:cxn modelId="{D8DF2BE2-D22B-3649-82AF-2B5D53739E2B}" type="presParOf" srcId="{49997B8B-2FB9-1E48-81BC-2DC34BAB1A21}" destId="{0386B836-AA24-7544-8808-49A4A8AA75FA}" srcOrd="10" destOrd="0" presId="urn:microsoft.com/office/officeart/2005/8/layout/hChevron3"/>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0CC7B60C-A2FC-BB47-B1E2-915743139420}">
      <dgm:prSet custT="1"/>
      <dgm:spPr>
        <a:solidFill>
          <a:srgbClr val="878BE0"/>
        </a:solidFill>
      </dgm:spPr>
      <dgm:t>
        <a:bodyPr/>
        <a:lstStyle/>
        <a:p>
          <a:pPr algn="l"/>
          <a:r>
            <a:rPr lang="en-US" sz="3200" dirty="0">
              <a:latin typeface="Corbel" panose="020B0503020204020204" pitchFamily="34" charset="0"/>
            </a:rPr>
            <a:t>Architect</a:t>
          </a:r>
          <a:endParaRPr lang="en-US" sz="2000" dirty="0">
            <a:latin typeface="Corbel" panose="020B0503020204020204" pitchFamily="34" charset="0"/>
          </a:endParaRPr>
        </a:p>
      </dgm:t>
    </dgm:pt>
    <dgm:pt modelId="{8D42148E-B849-7342-88B1-9EC7D383169A}" type="parTrans" cxnId="{BB02E667-FFFE-0840-A0E4-625CCF098408}">
      <dgm:prSet/>
      <dgm:spPr/>
      <dgm:t>
        <a:bodyPr/>
        <a:lstStyle/>
        <a:p>
          <a:endParaRPr lang="en-US"/>
        </a:p>
      </dgm:t>
    </dgm:pt>
    <dgm:pt modelId="{9C76602F-B14A-984C-9FEE-399CFC0D09F6}" type="sibTrans" cxnId="{BB02E667-FFFE-0840-A0E4-625CCF098408}">
      <dgm:prSet/>
      <dgm:spPr/>
      <dgm:t>
        <a:bodyPr/>
        <a:lstStyle/>
        <a:p>
          <a:endParaRPr lang="en-US"/>
        </a:p>
      </dgm:t>
    </dgm:pt>
    <dgm:pt modelId="{AE163D5E-3CEA-4841-958F-32E60970D908}">
      <dgm:prSet custT="1"/>
      <dgm:spPr>
        <a:solidFill>
          <a:srgbClr val="371771"/>
        </a:solidFill>
      </dgm:spPr>
      <dgm:t>
        <a:bodyPr/>
        <a:lstStyle/>
        <a:p>
          <a:r>
            <a:rPr lang="en-US" sz="2000" dirty="0">
              <a:latin typeface="Corbel" panose="020B0503020204020204" pitchFamily="34" charset="0"/>
            </a:rPr>
            <a:t>Vulnerability Management</a:t>
          </a:r>
        </a:p>
      </dgm:t>
    </dgm:pt>
    <dgm:pt modelId="{EEA9E691-F274-1D4B-B03C-6A90C926BFEB}" type="parTrans" cxnId="{C88F7E10-BFDD-E045-A308-F9175CA09523}">
      <dgm:prSet/>
      <dgm:spPr/>
      <dgm:t>
        <a:bodyPr/>
        <a:lstStyle/>
        <a:p>
          <a:endParaRPr lang="en-US"/>
        </a:p>
      </dgm:t>
    </dgm:pt>
    <dgm:pt modelId="{08FF70C1-C1E0-4542-B0DC-64A23D24D0E0}" type="sibTrans" cxnId="{C88F7E10-BFDD-E045-A308-F9175CA09523}">
      <dgm:prSet/>
      <dgm:spPr/>
      <dgm:t>
        <a:bodyPr/>
        <a:lstStyle/>
        <a:p>
          <a:endParaRPr lang="en-US"/>
        </a:p>
      </dgm:t>
    </dgm:pt>
    <dgm:pt modelId="{AEC9F967-6111-B64D-98BB-58AFB8FD6FE1}">
      <dgm:prSet custT="1"/>
      <dgm:spPr>
        <a:solidFill>
          <a:srgbClr val="5322AA"/>
        </a:solidFill>
      </dgm:spPr>
      <dgm:t>
        <a:bodyPr/>
        <a:lstStyle/>
        <a:p>
          <a:r>
            <a:rPr lang="en-US" sz="2000" dirty="0">
              <a:latin typeface="Corbel" panose="020B0503020204020204" pitchFamily="34" charset="0"/>
            </a:rPr>
            <a:t>Data Security</a:t>
          </a:r>
        </a:p>
      </dgm:t>
    </dgm:pt>
    <dgm:pt modelId="{AED71B64-A45E-5249-90DB-67353B73D4FA}" type="parTrans" cxnId="{A9980F52-6399-E748-90A0-70C6C0E69F79}">
      <dgm:prSet/>
      <dgm:spPr/>
      <dgm:t>
        <a:bodyPr/>
        <a:lstStyle/>
        <a:p>
          <a:endParaRPr lang="en-US"/>
        </a:p>
      </dgm:t>
    </dgm:pt>
    <dgm:pt modelId="{FD3555A1-C12B-3245-8DEA-BA2F03BCA405}" type="sibTrans" cxnId="{A9980F52-6399-E748-90A0-70C6C0E69F79}">
      <dgm:prSet/>
      <dgm:spPr/>
      <dgm:t>
        <a:bodyPr/>
        <a:lstStyle/>
        <a:p>
          <a:endParaRPr lang="en-US"/>
        </a:p>
      </dgm:t>
    </dgm:pt>
    <dgm:pt modelId="{B93255CB-3F03-A54F-B906-AFFF56C5B6F6}">
      <dgm:prSet custT="1"/>
      <dgm:spPr>
        <a:solidFill>
          <a:srgbClr val="AB88E8"/>
        </a:solidFill>
      </dgm:spPr>
      <dgm:t>
        <a:bodyPr/>
        <a:lstStyle/>
        <a:p>
          <a:r>
            <a:rPr lang="en-US" sz="2000" dirty="0">
              <a:latin typeface="Corbel" panose="020B0503020204020204" pitchFamily="34" charset="0"/>
            </a:rPr>
            <a:t>Collaboration Tools</a:t>
          </a:r>
        </a:p>
      </dgm:t>
    </dgm:pt>
    <dgm:pt modelId="{C2B25EB3-ED11-4346-AB35-A9B8218B0E91}" type="parTrans" cxnId="{41825F88-A09E-DA47-9B3C-BB497CC5D45F}">
      <dgm:prSet/>
      <dgm:spPr/>
      <dgm:t>
        <a:bodyPr/>
        <a:lstStyle/>
        <a:p>
          <a:endParaRPr lang="en-US"/>
        </a:p>
      </dgm:t>
    </dgm:pt>
    <dgm:pt modelId="{0736DE8A-103B-CE47-A08D-35E5F4DDCB91}" type="sibTrans" cxnId="{41825F88-A09E-DA47-9B3C-BB497CC5D45F}">
      <dgm:prSet/>
      <dgm:spPr/>
      <dgm:t>
        <a:bodyPr/>
        <a:lstStyle/>
        <a:p>
          <a:endParaRPr lang="en-US"/>
        </a:p>
      </dgm:t>
    </dgm:pt>
    <dgm:pt modelId="{D4F53297-6B02-E24E-8680-1F3DE76DCE33}">
      <dgm:prSet custT="1"/>
      <dgm:spPr>
        <a:solidFill>
          <a:srgbClr val="C7B0EF"/>
        </a:solidFill>
      </dgm:spPr>
      <dgm:t>
        <a:bodyPr/>
        <a:lstStyle/>
        <a:p>
          <a:r>
            <a:rPr lang="en-US" sz="2000" dirty="0">
              <a:latin typeface="Corbel" panose="020B0503020204020204" pitchFamily="34" charset="0"/>
            </a:rPr>
            <a:t>Remote Access / VPN</a:t>
          </a:r>
        </a:p>
      </dgm:t>
    </dgm:pt>
    <dgm:pt modelId="{1F576592-3481-6942-9074-925056AA9A5B}" type="parTrans" cxnId="{E60250DD-CF47-7C4C-9B67-F54C9EAE83D8}">
      <dgm:prSet/>
      <dgm:spPr/>
      <dgm:t>
        <a:bodyPr/>
        <a:lstStyle/>
        <a:p>
          <a:endParaRPr lang="en-US"/>
        </a:p>
      </dgm:t>
    </dgm:pt>
    <dgm:pt modelId="{F4AF4735-9522-AB46-9BC9-CC135738516B}" type="sibTrans" cxnId="{E60250DD-CF47-7C4C-9B67-F54C9EAE83D8}">
      <dgm:prSet/>
      <dgm:spPr/>
      <dgm:t>
        <a:bodyPr/>
        <a:lstStyle/>
        <a:p>
          <a:endParaRPr lang="en-US"/>
        </a:p>
      </dgm:t>
    </dgm:pt>
    <dgm:pt modelId="{6BEB8CDE-9989-9C44-8A94-5ADF347C07CF}">
      <dgm:prSet custT="1"/>
      <dgm:spPr>
        <a:solidFill>
          <a:srgbClr val="7F7F7F"/>
        </a:solidFill>
      </dgm:spPr>
      <dgm:t>
        <a:bodyPr/>
        <a:lstStyle/>
        <a:p>
          <a:r>
            <a:rPr lang="en-US" sz="2000" dirty="0">
              <a:latin typeface="Corbel" panose="020B0503020204020204" pitchFamily="34" charset="0"/>
            </a:rPr>
            <a:t>Corporate Infrastructure</a:t>
          </a:r>
        </a:p>
      </dgm:t>
    </dgm:pt>
    <dgm:pt modelId="{22E59E9C-B95C-FD48-90F3-9E933F1C0D5C}" type="parTrans" cxnId="{0FAF1E4E-D16C-A44C-A4A3-5B4C30D1B7B6}">
      <dgm:prSet/>
      <dgm:spPr/>
      <dgm:t>
        <a:bodyPr/>
        <a:lstStyle/>
        <a:p>
          <a:endParaRPr lang="en-US"/>
        </a:p>
      </dgm:t>
    </dgm:pt>
    <dgm:pt modelId="{7B967E9C-3304-9E49-BE39-1E13E9F914ED}" type="sibTrans" cxnId="{0FAF1E4E-D16C-A44C-A4A3-5B4C30D1B7B6}">
      <dgm:prSet/>
      <dgm:spPr/>
      <dgm:t>
        <a:bodyPr/>
        <a:lstStyle/>
        <a:p>
          <a:endParaRPr lang="en-US"/>
        </a:p>
      </dgm:t>
    </dgm:pt>
    <dgm:pt modelId="{49997B8B-2FB9-1E48-81BC-2DC34BAB1A21}" type="pres">
      <dgm:prSet presAssocID="{922A6F63-4DDC-084A-B8A2-59E1FBEE48F1}" presName="Name0" presStyleCnt="0">
        <dgm:presLayoutVars>
          <dgm:dir/>
          <dgm:resizeHandles val="exact"/>
        </dgm:presLayoutVars>
      </dgm:prSet>
      <dgm:spPr/>
    </dgm:pt>
    <dgm:pt modelId="{87588C2C-78BB-E84C-8221-94EC92C01A87}" type="pres">
      <dgm:prSet presAssocID="{0CC7B60C-A2FC-BB47-B1E2-915743139420}" presName="parTxOnly" presStyleLbl="node1" presStyleIdx="0" presStyleCnt="6" custScaleX="117513" custLinFactNeighborX="-62201" custLinFactNeighborY="1600">
        <dgm:presLayoutVars>
          <dgm:bulletEnabled val="1"/>
        </dgm:presLayoutVars>
      </dgm:prSet>
      <dgm:spPr/>
    </dgm:pt>
    <dgm:pt modelId="{D341EEE4-2D4E-3B44-A403-951B12F49D34}" type="pres">
      <dgm:prSet presAssocID="{9C76602F-B14A-984C-9FEE-399CFC0D09F6}" presName="parSpace" presStyleCnt="0"/>
      <dgm:spPr/>
    </dgm:pt>
    <dgm:pt modelId="{07FA3F3A-AAF3-2C41-8FEE-A4959F22A544}" type="pres">
      <dgm:prSet presAssocID="{AE163D5E-3CEA-4841-958F-32E60970D908}" presName="parTxOnly" presStyleLbl="node1" presStyleIdx="1" presStyleCnt="6">
        <dgm:presLayoutVars>
          <dgm:bulletEnabled val="1"/>
        </dgm:presLayoutVars>
      </dgm:prSet>
      <dgm:spPr/>
    </dgm:pt>
    <dgm:pt modelId="{317045DE-F872-924A-83CF-C537D47A92CA}" type="pres">
      <dgm:prSet presAssocID="{08FF70C1-C1E0-4542-B0DC-64A23D24D0E0}" presName="parSpace" presStyleCnt="0"/>
      <dgm:spPr/>
    </dgm:pt>
    <dgm:pt modelId="{F0D536A2-1DAD-894C-B3BD-75F590D7BBC4}" type="pres">
      <dgm:prSet presAssocID="{AEC9F967-6111-B64D-98BB-58AFB8FD6FE1}" presName="parTxOnly" presStyleLbl="node1" presStyleIdx="2" presStyleCnt="6">
        <dgm:presLayoutVars>
          <dgm:bulletEnabled val="1"/>
        </dgm:presLayoutVars>
      </dgm:prSet>
      <dgm:spPr/>
    </dgm:pt>
    <dgm:pt modelId="{73DAD9F0-1FB7-554C-A7E5-0128BA831A32}" type="pres">
      <dgm:prSet presAssocID="{FD3555A1-C12B-3245-8DEA-BA2F03BCA405}" presName="parSpace" presStyleCnt="0"/>
      <dgm:spPr/>
    </dgm:pt>
    <dgm:pt modelId="{304E4D16-3300-D84E-AD52-CF4A3DAF8DC2}" type="pres">
      <dgm:prSet presAssocID="{B93255CB-3F03-A54F-B906-AFFF56C5B6F6}" presName="parTxOnly" presStyleLbl="node1" presStyleIdx="3" presStyleCnt="6">
        <dgm:presLayoutVars>
          <dgm:bulletEnabled val="1"/>
        </dgm:presLayoutVars>
      </dgm:prSet>
      <dgm:spPr/>
    </dgm:pt>
    <dgm:pt modelId="{88A98485-C403-B949-A6B6-4E9F4F98CE2E}" type="pres">
      <dgm:prSet presAssocID="{0736DE8A-103B-CE47-A08D-35E5F4DDCB91}" presName="parSpace" presStyleCnt="0"/>
      <dgm:spPr/>
    </dgm:pt>
    <dgm:pt modelId="{14A94D75-01A9-7B43-B969-64C5FEE95C0D}" type="pres">
      <dgm:prSet presAssocID="{D4F53297-6B02-E24E-8680-1F3DE76DCE33}" presName="parTxOnly" presStyleLbl="node1" presStyleIdx="4" presStyleCnt="6">
        <dgm:presLayoutVars>
          <dgm:bulletEnabled val="1"/>
        </dgm:presLayoutVars>
      </dgm:prSet>
      <dgm:spPr/>
    </dgm:pt>
    <dgm:pt modelId="{9A5C25E1-982B-E644-99D4-128A03B400C9}" type="pres">
      <dgm:prSet presAssocID="{F4AF4735-9522-AB46-9BC9-CC135738516B}" presName="parSpace" presStyleCnt="0"/>
      <dgm:spPr/>
    </dgm:pt>
    <dgm:pt modelId="{0386B836-AA24-7544-8808-49A4A8AA75FA}" type="pres">
      <dgm:prSet presAssocID="{6BEB8CDE-9989-9C44-8A94-5ADF347C07CF}" presName="parTxOnly" presStyleLbl="node1" presStyleIdx="5" presStyleCnt="6">
        <dgm:presLayoutVars>
          <dgm:bulletEnabled val="1"/>
        </dgm:presLayoutVars>
      </dgm:prSet>
      <dgm:spPr/>
    </dgm:pt>
  </dgm:ptLst>
  <dgm:cxnLst>
    <dgm:cxn modelId="{A9070E0E-EB38-CB49-89FE-82AB0B44E80C}" type="presOf" srcId="{922A6F63-4DDC-084A-B8A2-59E1FBEE48F1}" destId="{49997B8B-2FB9-1E48-81BC-2DC34BAB1A21}" srcOrd="0" destOrd="0" presId="urn:microsoft.com/office/officeart/2005/8/layout/hChevron3"/>
    <dgm:cxn modelId="{C88F7E10-BFDD-E045-A308-F9175CA09523}" srcId="{922A6F63-4DDC-084A-B8A2-59E1FBEE48F1}" destId="{AE163D5E-3CEA-4841-958F-32E60970D908}" srcOrd="1" destOrd="0" parTransId="{EEA9E691-F274-1D4B-B03C-6A90C926BFEB}" sibTransId="{08FF70C1-C1E0-4542-B0DC-64A23D24D0E0}"/>
    <dgm:cxn modelId="{859C792B-D86C-0342-A0EF-7C697A3745C4}" type="presOf" srcId="{AEC9F967-6111-B64D-98BB-58AFB8FD6FE1}" destId="{F0D536A2-1DAD-894C-B3BD-75F590D7BBC4}" srcOrd="0" destOrd="0" presId="urn:microsoft.com/office/officeart/2005/8/layout/hChevron3"/>
    <dgm:cxn modelId="{0FAF1E4E-D16C-A44C-A4A3-5B4C30D1B7B6}" srcId="{922A6F63-4DDC-084A-B8A2-59E1FBEE48F1}" destId="{6BEB8CDE-9989-9C44-8A94-5ADF347C07CF}" srcOrd="5" destOrd="0" parTransId="{22E59E9C-B95C-FD48-90F3-9E933F1C0D5C}" sibTransId="{7B967E9C-3304-9E49-BE39-1E13E9F914ED}"/>
    <dgm:cxn modelId="{A9980F52-6399-E748-90A0-70C6C0E69F79}" srcId="{922A6F63-4DDC-084A-B8A2-59E1FBEE48F1}" destId="{AEC9F967-6111-B64D-98BB-58AFB8FD6FE1}" srcOrd="2" destOrd="0" parTransId="{AED71B64-A45E-5249-90DB-67353B73D4FA}" sibTransId="{FD3555A1-C12B-3245-8DEA-BA2F03BCA405}"/>
    <dgm:cxn modelId="{EE64B060-A666-3642-8658-D5DDACA21E58}" type="presOf" srcId="{B93255CB-3F03-A54F-B906-AFFF56C5B6F6}" destId="{304E4D16-3300-D84E-AD52-CF4A3DAF8DC2}" srcOrd="0" destOrd="0" presId="urn:microsoft.com/office/officeart/2005/8/layout/hChevron3"/>
    <dgm:cxn modelId="{BB02E667-FFFE-0840-A0E4-625CCF098408}" srcId="{922A6F63-4DDC-084A-B8A2-59E1FBEE48F1}" destId="{0CC7B60C-A2FC-BB47-B1E2-915743139420}" srcOrd="0" destOrd="0" parTransId="{8D42148E-B849-7342-88B1-9EC7D383169A}" sibTransId="{9C76602F-B14A-984C-9FEE-399CFC0D09F6}"/>
    <dgm:cxn modelId="{20159B7A-4A5B-2B4D-864F-947EB154865C}" type="presOf" srcId="{6BEB8CDE-9989-9C44-8A94-5ADF347C07CF}" destId="{0386B836-AA24-7544-8808-49A4A8AA75FA}" srcOrd="0" destOrd="0" presId="urn:microsoft.com/office/officeart/2005/8/layout/hChevron3"/>
    <dgm:cxn modelId="{41825F88-A09E-DA47-9B3C-BB497CC5D45F}" srcId="{922A6F63-4DDC-084A-B8A2-59E1FBEE48F1}" destId="{B93255CB-3F03-A54F-B906-AFFF56C5B6F6}" srcOrd="3" destOrd="0" parTransId="{C2B25EB3-ED11-4346-AB35-A9B8218B0E91}" sibTransId="{0736DE8A-103B-CE47-A08D-35E5F4DDCB91}"/>
    <dgm:cxn modelId="{57D3A496-0AAF-0F4D-8097-977399922E41}" type="presOf" srcId="{AE163D5E-3CEA-4841-958F-32E60970D908}" destId="{07FA3F3A-AAF3-2C41-8FEE-A4959F22A544}" srcOrd="0" destOrd="0" presId="urn:microsoft.com/office/officeart/2005/8/layout/hChevron3"/>
    <dgm:cxn modelId="{0F127EB2-A93D-5249-98BD-68FBA5214D1D}" type="presOf" srcId="{D4F53297-6B02-E24E-8680-1F3DE76DCE33}" destId="{14A94D75-01A9-7B43-B969-64C5FEE95C0D}" srcOrd="0" destOrd="0" presId="urn:microsoft.com/office/officeart/2005/8/layout/hChevron3"/>
    <dgm:cxn modelId="{E60250DD-CF47-7C4C-9B67-F54C9EAE83D8}" srcId="{922A6F63-4DDC-084A-B8A2-59E1FBEE48F1}" destId="{D4F53297-6B02-E24E-8680-1F3DE76DCE33}" srcOrd="4" destOrd="0" parTransId="{1F576592-3481-6942-9074-925056AA9A5B}" sibTransId="{F4AF4735-9522-AB46-9BC9-CC135738516B}"/>
    <dgm:cxn modelId="{3F06DAF6-2891-EA42-878A-9DF97D3EDC24}" type="presOf" srcId="{0CC7B60C-A2FC-BB47-B1E2-915743139420}" destId="{87588C2C-78BB-E84C-8221-94EC92C01A87}" srcOrd="0" destOrd="0" presId="urn:microsoft.com/office/officeart/2005/8/layout/hChevron3"/>
    <dgm:cxn modelId="{0F276851-6CF7-C742-8622-5498C0578311}" type="presParOf" srcId="{49997B8B-2FB9-1E48-81BC-2DC34BAB1A21}" destId="{87588C2C-78BB-E84C-8221-94EC92C01A87}" srcOrd="0" destOrd="0" presId="urn:microsoft.com/office/officeart/2005/8/layout/hChevron3"/>
    <dgm:cxn modelId="{82EB043C-0ED6-5F42-B824-50D3F4577BCE}" type="presParOf" srcId="{49997B8B-2FB9-1E48-81BC-2DC34BAB1A21}" destId="{D341EEE4-2D4E-3B44-A403-951B12F49D34}" srcOrd="1" destOrd="0" presId="urn:microsoft.com/office/officeart/2005/8/layout/hChevron3"/>
    <dgm:cxn modelId="{B19B554F-C1A5-3941-977B-922E36076108}" type="presParOf" srcId="{49997B8B-2FB9-1E48-81BC-2DC34BAB1A21}" destId="{07FA3F3A-AAF3-2C41-8FEE-A4959F22A544}" srcOrd="2" destOrd="0" presId="urn:microsoft.com/office/officeart/2005/8/layout/hChevron3"/>
    <dgm:cxn modelId="{D3C85831-6D5D-5748-B8F1-C6DD79283F38}" type="presParOf" srcId="{49997B8B-2FB9-1E48-81BC-2DC34BAB1A21}" destId="{317045DE-F872-924A-83CF-C537D47A92CA}" srcOrd="3" destOrd="0" presId="urn:microsoft.com/office/officeart/2005/8/layout/hChevron3"/>
    <dgm:cxn modelId="{A2F957EE-92E2-074E-AF97-657ADF5B427F}" type="presParOf" srcId="{49997B8B-2FB9-1E48-81BC-2DC34BAB1A21}" destId="{F0D536A2-1DAD-894C-B3BD-75F590D7BBC4}" srcOrd="4" destOrd="0" presId="urn:microsoft.com/office/officeart/2005/8/layout/hChevron3"/>
    <dgm:cxn modelId="{B5EE2495-6E07-8343-BC5F-B68DD874E49C}" type="presParOf" srcId="{49997B8B-2FB9-1E48-81BC-2DC34BAB1A21}" destId="{73DAD9F0-1FB7-554C-A7E5-0128BA831A32}" srcOrd="5" destOrd="0" presId="urn:microsoft.com/office/officeart/2005/8/layout/hChevron3"/>
    <dgm:cxn modelId="{AA7C62D1-9A7C-6049-B05E-28F728E55B93}" type="presParOf" srcId="{49997B8B-2FB9-1E48-81BC-2DC34BAB1A21}" destId="{304E4D16-3300-D84E-AD52-CF4A3DAF8DC2}" srcOrd="6" destOrd="0" presId="urn:microsoft.com/office/officeart/2005/8/layout/hChevron3"/>
    <dgm:cxn modelId="{0EC3EC0B-8589-534D-A42B-48FD48E47E7A}" type="presParOf" srcId="{49997B8B-2FB9-1E48-81BC-2DC34BAB1A21}" destId="{88A98485-C403-B949-A6B6-4E9F4F98CE2E}" srcOrd="7" destOrd="0" presId="urn:microsoft.com/office/officeart/2005/8/layout/hChevron3"/>
    <dgm:cxn modelId="{43178C7E-69C5-794D-9C92-5170747234B1}" type="presParOf" srcId="{49997B8B-2FB9-1E48-81BC-2DC34BAB1A21}" destId="{14A94D75-01A9-7B43-B969-64C5FEE95C0D}" srcOrd="8" destOrd="0" presId="urn:microsoft.com/office/officeart/2005/8/layout/hChevron3"/>
    <dgm:cxn modelId="{0190E28B-B131-274C-892D-6DAF17E685E3}" type="presParOf" srcId="{49997B8B-2FB9-1E48-81BC-2DC34BAB1A21}" destId="{9A5C25E1-982B-E644-99D4-128A03B400C9}" srcOrd="9" destOrd="0" presId="urn:microsoft.com/office/officeart/2005/8/layout/hChevron3"/>
    <dgm:cxn modelId="{D8DF2BE2-D22B-3649-82AF-2B5D53739E2B}" type="presParOf" srcId="{49997B8B-2FB9-1E48-81BC-2DC34BAB1A21}" destId="{0386B836-AA24-7544-8808-49A4A8AA75FA}" srcOrd="10" destOrd="0" presId="urn:microsoft.com/office/officeart/2005/8/layout/hChevron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0CC7B60C-A2FC-BB47-B1E2-915743139420}">
      <dgm:prSet custT="1"/>
      <dgm:spPr>
        <a:solidFill>
          <a:srgbClr val="878BE0"/>
        </a:solidFill>
      </dgm:spPr>
      <dgm:t>
        <a:bodyPr/>
        <a:lstStyle/>
        <a:p>
          <a:pPr algn="l"/>
          <a:r>
            <a:rPr lang="en-US" sz="3200" dirty="0">
              <a:latin typeface="Corbel" panose="020B0503020204020204" pitchFamily="34" charset="0"/>
            </a:rPr>
            <a:t>Train</a:t>
          </a:r>
          <a:endParaRPr lang="en-US" sz="2000" dirty="0">
            <a:latin typeface="Corbel" panose="020B0503020204020204" pitchFamily="34" charset="0"/>
          </a:endParaRPr>
        </a:p>
      </dgm:t>
    </dgm:pt>
    <dgm:pt modelId="{8D42148E-B849-7342-88B1-9EC7D383169A}" type="parTrans" cxnId="{BB02E667-FFFE-0840-A0E4-625CCF098408}">
      <dgm:prSet/>
      <dgm:spPr/>
      <dgm:t>
        <a:bodyPr/>
        <a:lstStyle/>
        <a:p>
          <a:endParaRPr lang="en-US"/>
        </a:p>
      </dgm:t>
    </dgm:pt>
    <dgm:pt modelId="{9C76602F-B14A-984C-9FEE-399CFC0D09F6}" type="sibTrans" cxnId="{BB02E667-FFFE-0840-A0E4-625CCF098408}">
      <dgm:prSet/>
      <dgm:spPr/>
      <dgm:t>
        <a:bodyPr/>
        <a:lstStyle/>
        <a:p>
          <a:endParaRPr lang="en-US"/>
        </a:p>
      </dgm:t>
    </dgm:pt>
    <dgm:pt modelId="{AE163D5E-3CEA-4841-958F-32E60970D908}">
      <dgm:prSet custT="1"/>
      <dgm:spPr>
        <a:solidFill>
          <a:srgbClr val="371771"/>
        </a:solidFill>
      </dgm:spPr>
      <dgm:t>
        <a:bodyPr/>
        <a:lstStyle/>
        <a:p>
          <a:r>
            <a:rPr lang="en-US" sz="2000" dirty="0">
              <a:latin typeface="Corbel" panose="020B0503020204020204" pitchFamily="34" charset="0"/>
            </a:rPr>
            <a:t>Home Internet</a:t>
          </a:r>
        </a:p>
      </dgm:t>
    </dgm:pt>
    <dgm:pt modelId="{EEA9E691-F274-1D4B-B03C-6A90C926BFEB}" type="parTrans" cxnId="{C88F7E10-BFDD-E045-A308-F9175CA09523}">
      <dgm:prSet/>
      <dgm:spPr/>
      <dgm:t>
        <a:bodyPr/>
        <a:lstStyle/>
        <a:p>
          <a:endParaRPr lang="en-US"/>
        </a:p>
      </dgm:t>
    </dgm:pt>
    <dgm:pt modelId="{08FF70C1-C1E0-4542-B0DC-64A23D24D0E0}" type="sibTrans" cxnId="{C88F7E10-BFDD-E045-A308-F9175CA09523}">
      <dgm:prSet/>
      <dgm:spPr/>
      <dgm:t>
        <a:bodyPr/>
        <a:lstStyle/>
        <a:p>
          <a:endParaRPr lang="en-US"/>
        </a:p>
      </dgm:t>
    </dgm:pt>
    <dgm:pt modelId="{AEC9F967-6111-B64D-98BB-58AFB8FD6FE1}">
      <dgm:prSet custT="1"/>
      <dgm:spPr>
        <a:solidFill>
          <a:srgbClr val="5322AA"/>
        </a:solidFill>
      </dgm:spPr>
      <dgm:t>
        <a:bodyPr/>
        <a:lstStyle/>
        <a:p>
          <a:r>
            <a:rPr lang="en-US" sz="2000" dirty="0">
              <a:latin typeface="Corbel" panose="020B0503020204020204" pitchFamily="34" charset="0"/>
            </a:rPr>
            <a:t>Passwords &amp; Security</a:t>
          </a:r>
        </a:p>
      </dgm:t>
    </dgm:pt>
    <dgm:pt modelId="{AED71B64-A45E-5249-90DB-67353B73D4FA}" type="parTrans" cxnId="{A9980F52-6399-E748-90A0-70C6C0E69F79}">
      <dgm:prSet/>
      <dgm:spPr/>
      <dgm:t>
        <a:bodyPr/>
        <a:lstStyle/>
        <a:p>
          <a:endParaRPr lang="en-US"/>
        </a:p>
      </dgm:t>
    </dgm:pt>
    <dgm:pt modelId="{FD3555A1-C12B-3245-8DEA-BA2F03BCA405}" type="sibTrans" cxnId="{A9980F52-6399-E748-90A0-70C6C0E69F79}">
      <dgm:prSet/>
      <dgm:spPr/>
      <dgm:t>
        <a:bodyPr/>
        <a:lstStyle/>
        <a:p>
          <a:endParaRPr lang="en-US"/>
        </a:p>
      </dgm:t>
    </dgm:pt>
    <dgm:pt modelId="{B93255CB-3F03-A54F-B906-AFFF56C5B6F6}">
      <dgm:prSet custT="1"/>
      <dgm:spPr>
        <a:solidFill>
          <a:srgbClr val="AB88E8"/>
        </a:solidFill>
      </dgm:spPr>
      <dgm:t>
        <a:bodyPr/>
        <a:lstStyle/>
        <a:p>
          <a:r>
            <a:rPr lang="en-US" sz="2000" dirty="0">
              <a:latin typeface="Corbel" panose="020B0503020204020204" pitchFamily="34" charset="0"/>
            </a:rPr>
            <a:t>Physical Security</a:t>
          </a:r>
        </a:p>
      </dgm:t>
    </dgm:pt>
    <dgm:pt modelId="{C2B25EB3-ED11-4346-AB35-A9B8218B0E91}" type="parTrans" cxnId="{41825F88-A09E-DA47-9B3C-BB497CC5D45F}">
      <dgm:prSet/>
      <dgm:spPr/>
      <dgm:t>
        <a:bodyPr/>
        <a:lstStyle/>
        <a:p>
          <a:endParaRPr lang="en-US"/>
        </a:p>
      </dgm:t>
    </dgm:pt>
    <dgm:pt modelId="{0736DE8A-103B-CE47-A08D-35E5F4DDCB91}" type="sibTrans" cxnId="{41825F88-A09E-DA47-9B3C-BB497CC5D45F}">
      <dgm:prSet/>
      <dgm:spPr/>
      <dgm:t>
        <a:bodyPr/>
        <a:lstStyle/>
        <a:p>
          <a:endParaRPr lang="en-US"/>
        </a:p>
      </dgm:t>
    </dgm:pt>
    <dgm:pt modelId="{D4F53297-6B02-E24E-8680-1F3DE76DCE33}">
      <dgm:prSet custT="1"/>
      <dgm:spPr>
        <a:solidFill>
          <a:srgbClr val="C7B0EF"/>
        </a:solidFill>
      </dgm:spPr>
      <dgm:t>
        <a:bodyPr/>
        <a:lstStyle/>
        <a:p>
          <a:r>
            <a:rPr lang="en-US" sz="2000" dirty="0">
              <a:latin typeface="Corbel" panose="020B0503020204020204" pitchFamily="34" charset="0"/>
            </a:rPr>
            <a:t>Phishing</a:t>
          </a:r>
        </a:p>
      </dgm:t>
    </dgm:pt>
    <dgm:pt modelId="{1F576592-3481-6942-9074-925056AA9A5B}" type="parTrans" cxnId="{E60250DD-CF47-7C4C-9B67-F54C9EAE83D8}">
      <dgm:prSet/>
      <dgm:spPr/>
      <dgm:t>
        <a:bodyPr/>
        <a:lstStyle/>
        <a:p>
          <a:endParaRPr lang="en-US"/>
        </a:p>
      </dgm:t>
    </dgm:pt>
    <dgm:pt modelId="{F4AF4735-9522-AB46-9BC9-CC135738516B}" type="sibTrans" cxnId="{E60250DD-CF47-7C4C-9B67-F54C9EAE83D8}">
      <dgm:prSet/>
      <dgm:spPr/>
      <dgm:t>
        <a:bodyPr/>
        <a:lstStyle/>
        <a:p>
          <a:endParaRPr lang="en-US"/>
        </a:p>
      </dgm:t>
    </dgm:pt>
    <dgm:pt modelId="{C7AE5B7E-BDAD-DC4A-9CA2-48CD1E881D4A}">
      <dgm:prSet custT="1"/>
      <dgm:spPr>
        <a:solidFill>
          <a:schemeClr val="bg1">
            <a:alpha val="0"/>
          </a:schemeClr>
        </a:solidFill>
      </dgm:spPr>
      <dgm:t>
        <a:bodyPr/>
        <a:lstStyle/>
        <a:p>
          <a:endParaRPr lang="en-US" sz="2000" dirty="0">
            <a:solidFill>
              <a:schemeClr val="bg1"/>
            </a:solidFill>
            <a:latin typeface="Corbel" panose="020B0503020204020204" pitchFamily="34" charset="0"/>
          </a:endParaRPr>
        </a:p>
      </dgm:t>
    </dgm:pt>
    <dgm:pt modelId="{1B94544D-4632-B24A-AA2A-DD06C7B76E47}" type="parTrans" cxnId="{9236397D-0B68-E846-AEC8-7EBB5D8AE857}">
      <dgm:prSet/>
      <dgm:spPr/>
      <dgm:t>
        <a:bodyPr/>
        <a:lstStyle/>
        <a:p>
          <a:endParaRPr lang="en-US"/>
        </a:p>
      </dgm:t>
    </dgm:pt>
    <dgm:pt modelId="{F2366B29-A460-F747-9526-AEBF57CC8872}" type="sibTrans" cxnId="{9236397D-0B68-E846-AEC8-7EBB5D8AE857}">
      <dgm:prSet/>
      <dgm:spPr/>
      <dgm:t>
        <a:bodyPr/>
        <a:lstStyle/>
        <a:p>
          <a:endParaRPr lang="en-US"/>
        </a:p>
      </dgm:t>
    </dgm:pt>
    <dgm:pt modelId="{49997B8B-2FB9-1E48-81BC-2DC34BAB1A21}" type="pres">
      <dgm:prSet presAssocID="{922A6F63-4DDC-084A-B8A2-59E1FBEE48F1}" presName="Name0" presStyleCnt="0">
        <dgm:presLayoutVars>
          <dgm:dir/>
          <dgm:resizeHandles val="exact"/>
        </dgm:presLayoutVars>
      </dgm:prSet>
      <dgm:spPr/>
    </dgm:pt>
    <dgm:pt modelId="{87588C2C-78BB-E84C-8221-94EC92C01A87}" type="pres">
      <dgm:prSet presAssocID="{0CC7B60C-A2FC-BB47-B1E2-915743139420}" presName="parTxOnly" presStyleLbl="node1" presStyleIdx="0" presStyleCnt="6" custScaleX="118953" custLinFactNeighborX="-62201" custLinFactNeighborY="1600">
        <dgm:presLayoutVars>
          <dgm:bulletEnabled val="1"/>
        </dgm:presLayoutVars>
      </dgm:prSet>
      <dgm:spPr/>
    </dgm:pt>
    <dgm:pt modelId="{D341EEE4-2D4E-3B44-A403-951B12F49D34}" type="pres">
      <dgm:prSet presAssocID="{9C76602F-B14A-984C-9FEE-399CFC0D09F6}" presName="parSpace" presStyleCnt="0"/>
      <dgm:spPr/>
    </dgm:pt>
    <dgm:pt modelId="{07FA3F3A-AAF3-2C41-8FEE-A4959F22A544}" type="pres">
      <dgm:prSet presAssocID="{AE163D5E-3CEA-4841-958F-32E60970D908}" presName="parTxOnly" presStyleLbl="node1" presStyleIdx="1" presStyleCnt="6" custScaleX="101812">
        <dgm:presLayoutVars>
          <dgm:bulletEnabled val="1"/>
        </dgm:presLayoutVars>
      </dgm:prSet>
      <dgm:spPr/>
    </dgm:pt>
    <dgm:pt modelId="{317045DE-F872-924A-83CF-C537D47A92CA}" type="pres">
      <dgm:prSet presAssocID="{08FF70C1-C1E0-4542-B0DC-64A23D24D0E0}" presName="parSpace" presStyleCnt="0"/>
      <dgm:spPr/>
    </dgm:pt>
    <dgm:pt modelId="{F0D536A2-1DAD-894C-B3BD-75F590D7BBC4}" type="pres">
      <dgm:prSet presAssocID="{AEC9F967-6111-B64D-98BB-58AFB8FD6FE1}" presName="parTxOnly" presStyleLbl="node1" presStyleIdx="2" presStyleCnt="6">
        <dgm:presLayoutVars>
          <dgm:bulletEnabled val="1"/>
        </dgm:presLayoutVars>
      </dgm:prSet>
      <dgm:spPr/>
    </dgm:pt>
    <dgm:pt modelId="{73DAD9F0-1FB7-554C-A7E5-0128BA831A32}" type="pres">
      <dgm:prSet presAssocID="{FD3555A1-C12B-3245-8DEA-BA2F03BCA405}" presName="parSpace" presStyleCnt="0"/>
      <dgm:spPr/>
    </dgm:pt>
    <dgm:pt modelId="{304E4D16-3300-D84E-AD52-CF4A3DAF8DC2}" type="pres">
      <dgm:prSet presAssocID="{B93255CB-3F03-A54F-B906-AFFF56C5B6F6}" presName="parTxOnly" presStyleLbl="node1" presStyleIdx="3" presStyleCnt="6">
        <dgm:presLayoutVars>
          <dgm:bulletEnabled val="1"/>
        </dgm:presLayoutVars>
      </dgm:prSet>
      <dgm:spPr/>
    </dgm:pt>
    <dgm:pt modelId="{88A98485-C403-B949-A6B6-4E9F4F98CE2E}" type="pres">
      <dgm:prSet presAssocID="{0736DE8A-103B-CE47-A08D-35E5F4DDCB91}" presName="parSpace" presStyleCnt="0"/>
      <dgm:spPr/>
    </dgm:pt>
    <dgm:pt modelId="{14A94D75-01A9-7B43-B969-64C5FEE95C0D}" type="pres">
      <dgm:prSet presAssocID="{D4F53297-6B02-E24E-8680-1F3DE76DCE33}" presName="parTxOnly" presStyleLbl="node1" presStyleIdx="4" presStyleCnt="6" custScaleX="101890">
        <dgm:presLayoutVars>
          <dgm:bulletEnabled val="1"/>
        </dgm:presLayoutVars>
      </dgm:prSet>
      <dgm:spPr/>
    </dgm:pt>
    <dgm:pt modelId="{1D06DD2A-25EC-1A41-8AA6-0D6F26EB5DBA}" type="pres">
      <dgm:prSet presAssocID="{F4AF4735-9522-AB46-9BC9-CC135738516B}" presName="parSpace" presStyleCnt="0"/>
      <dgm:spPr/>
    </dgm:pt>
    <dgm:pt modelId="{21849F93-6DAF-0547-8A13-4E099736780E}" type="pres">
      <dgm:prSet presAssocID="{C7AE5B7E-BDAD-DC4A-9CA2-48CD1E881D4A}" presName="parTxOnly" presStyleLbl="node1" presStyleIdx="5" presStyleCnt="6">
        <dgm:presLayoutVars>
          <dgm:bulletEnabled val="1"/>
        </dgm:presLayoutVars>
      </dgm:prSet>
      <dgm:spPr/>
    </dgm:pt>
  </dgm:ptLst>
  <dgm:cxnLst>
    <dgm:cxn modelId="{A9070E0E-EB38-CB49-89FE-82AB0B44E80C}" type="presOf" srcId="{922A6F63-4DDC-084A-B8A2-59E1FBEE48F1}" destId="{49997B8B-2FB9-1E48-81BC-2DC34BAB1A21}" srcOrd="0" destOrd="0" presId="urn:microsoft.com/office/officeart/2005/8/layout/hChevron3"/>
    <dgm:cxn modelId="{C88F7E10-BFDD-E045-A308-F9175CA09523}" srcId="{922A6F63-4DDC-084A-B8A2-59E1FBEE48F1}" destId="{AE163D5E-3CEA-4841-958F-32E60970D908}" srcOrd="1" destOrd="0" parTransId="{EEA9E691-F274-1D4B-B03C-6A90C926BFEB}" sibTransId="{08FF70C1-C1E0-4542-B0DC-64A23D24D0E0}"/>
    <dgm:cxn modelId="{859C792B-D86C-0342-A0EF-7C697A3745C4}" type="presOf" srcId="{AEC9F967-6111-B64D-98BB-58AFB8FD6FE1}" destId="{F0D536A2-1DAD-894C-B3BD-75F590D7BBC4}" srcOrd="0" destOrd="0" presId="urn:microsoft.com/office/officeart/2005/8/layout/hChevron3"/>
    <dgm:cxn modelId="{A9980F52-6399-E748-90A0-70C6C0E69F79}" srcId="{922A6F63-4DDC-084A-B8A2-59E1FBEE48F1}" destId="{AEC9F967-6111-B64D-98BB-58AFB8FD6FE1}" srcOrd="2" destOrd="0" parTransId="{AED71B64-A45E-5249-90DB-67353B73D4FA}" sibTransId="{FD3555A1-C12B-3245-8DEA-BA2F03BCA405}"/>
    <dgm:cxn modelId="{EE64B060-A666-3642-8658-D5DDACA21E58}" type="presOf" srcId="{B93255CB-3F03-A54F-B906-AFFF56C5B6F6}" destId="{304E4D16-3300-D84E-AD52-CF4A3DAF8DC2}" srcOrd="0" destOrd="0" presId="urn:microsoft.com/office/officeart/2005/8/layout/hChevron3"/>
    <dgm:cxn modelId="{BB02E667-FFFE-0840-A0E4-625CCF098408}" srcId="{922A6F63-4DDC-084A-B8A2-59E1FBEE48F1}" destId="{0CC7B60C-A2FC-BB47-B1E2-915743139420}" srcOrd="0" destOrd="0" parTransId="{8D42148E-B849-7342-88B1-9EC7D383169A}" sibTransId="{9C76602F-B14A-984C-9FEE-399CFC0D09F6}"/>
    <dgm:cxn modelId="{9236397D-0B68-E846-AEC8-7EBB5D8AE857}" srcId="{922A6F63-4DDC-084A-B8A2-59E1FBEE48F1}" destId="{C7AE5B7E-BDAD-DC4A-9CA2-48CD1E881D4A}" srcOrd="5" destOrd="0" parTransId="{1B94544D-4632-B24A-AA2A-DD06C7B76E47}" sibTransId="{F2366B29-A460-F747-9526-AEBF57CC8872}"/>
    <dgm:cxn modelId="{A9DE757E-E0EF-BD4B-9280-1281CCAE2963}" type="presOf" srcId="{C7AE5B7E-BDAD-DC4A-9CA2-48CD1E881D4A}" destId="{21849F93-6DAF-0547-8A13-4E099736780E}" srcOrd="0" destOrd="0" presId="urn:microsoft.com/office/officeart/2005/8/layout/hChevron3"/>
    <dgm:cxn modelId="{41825F88-A09E-DA47-9B3C-BB497CC5D45F}" srcId="{922A6F63-4DDC-084A-B8A2-59E1FBEE48F1}" destId="{B93255CB-3F03-A54F-B906-AFFF56C5B6F6}" srcOrd="3" destOrd="0" parTransId="{C2B25EB3-ED11-4346-AB35-A9B8218B0E91}" sibTransId="{0736DE8A-103B-CE47-A08D-35E5F4DDCB91}"/>
    <dgm:cxn modelId="{57D3A496-0AAF-0F4D-8097-977399922E41}" type="presOf" srcId="{AE163D5E-3CEA-4841-958F-32E60970D908}" destId="{07FA3F3A-AAF3-2C41-8FEE-A4959F22A544}" srcOrd="0" destOrd="0" presId="urn:microsoft.com/office/officeart/2005/8/layout/hChevron3"/>
    <dgm:cxn modelId="{0F127EB2-A93D-5249-98BD-68FBA5214D1D}" type="presOf" srcId="{D4F53297-6B02-E24E-8680-1F3DE76DCE33}" destId="{14A94D75-01A9-7B43-B969-64C5FEE95C0D}" srcOrd="0" destOrd="0" presId="urn:microsoft.com/office/officeart/2005/8/layout/hChevron3"/>
    <dgm:cxn modelId="{E60250DD-CF47-7C4C-9B67-F54C9EAE83D8}" srcId="{922A6F63-4DDC-084A-B8A2-59E1FBEE48F1}" destId="{D4F53297-6B02-E24E-8680-1F3DE76DCE33}" srcOrd="4" destOrd="0" parTransId="{1F576592-3481-6942-9074-925056AA9A5B}" sibTransId="{F4AF4735-9522-AB46-9BC9-CC135738516B}"/>
    <dgm:cxn modelId="{3F06DAF6-2891-EA42-878A-9DF97D3EDC24}" type="presOf" srcId="{0CC7B60C-A2FC-BB47-B1E2-915743139420}" destId="{87588C2C-78BB-E84C-8221-94EC92C01A87}" srcOrd="0" destOrd="0" presId="urn:microsoft.com/office/officeart/2005/8/layout/hChevron3"/>
    <dgm:cxn modelId="{0F276851-6CF7-C742-8622-5498C0578311}" type="presParOf" srcId="{49997B8B-2FB9-1E48-81BC-2DC34BAB1A21}" destId="{87588C2C-78BB-E84C-8221-94EC92C01A87}" srcOrd="0" destOrd="0" presId="urn:microsoft.com/office/officeart/2005/8/layout/hChevron3"/>
    <dgm:cxn modelId="{82EB043C-0ED6-5F42-B824-50D3F4577BCE}" type="presParOf" srcId="{49997B8B-2FB9-1E48-81BC-2DC34BAB1A21}" destId="{D341EEE4-2D4E-3B44-A403-951B12F49D34}" srcOrd="1" destOrd="0" presId="urn:microsoft.com/office/officeart/2005/8/layout/hChevron3"/>
    <dgm:cxn modelId="{B19B554F-C1A5-3941-977B-922E36076108}" type="presParOf" srcId="{49997B8B-2FB9-1E48-81BC-2DC34BAB1A21}" destId="{07FA3F3A-AAF3-2C41-8FEE-A4959F22A544}" srcOrd="2" destOrd="0" presId="urn:microsoft.com/office/officeart/2005/8/layout/hChevron3"/>
    <dgm:cxn modelId="{D3C85831-6D5D-5748-B8F1-C6DD79283F38}" type="presParOf" srcId="{49997B8B-2FB9-1E48-81BC-2DC34BAB1A21}" destId="{317045DE-F872-924A-83CF-C537D47A92CA}" srcOrd="3" destOrd="0" presId="urn:microsoft.com/office/officeart/2005/8/layout/hChevron3"/>
    <dgm:cxn modelId="{A2F957EE-92E2-074E-AF97-657ADF5B427F}" type="presParOf" srcId="{49997B8B-2FB9-1E48-81BC-2DC34BAB1A21}" destId="{F0D536A2-1DAD-894C-B3BD-75F590D7BBC4}" srcOrd="4" destOrd="0" presId="urn:microsoft.com/office/officeart/2005/8/layout/hChevron3"/>
    <dgm:cxn modelId="{B5EE2495-6E07-8343-BC5F-B68DD874E49C}" type="presParOf" srcId="{49997B8B-2FB9-1E48-81BC-2DC34BAB1A21}" destId="{73DAD9F0-1FB7-554C-A7E5-0128BA831A32}" srcOrd="5" destOrd="0" presId="urn:microsoft.com/office/officeart/2005/8/layout/hChevron3"/>
    <dgm:cxn modelId="{AA7C62D1-9A7C-6049-B05E-28F728E55B93}" type="presParOf" srcId="{49997B8B-2FB9-1E48-81BC-2DC34BAB1A21}" destId="{304E4D16-3300-D84E-AD52-CF4A3DAF8DC2}" srcOrd="6" destOrd="0" presId="urn:microsoft.com/office/officeart/2005/8/layout/hChevron3"/>
    <dgm:cxn modelId="{0EC3EC0B-8589-534D-A42B-48FD48E47E7A}" type="presParOf" srcId="{49997B8B-2FB9-1E48-81BC-2DC34BAB1A21}" destId="{88A98485-C403-B949-A6B6-4E9F4F98CE2E}" srcOrd="7" destOrd="0" presId="urn:microsoft.com/office/officeart/2005/8/layout/hChevron3"/>
    <dgm:cxn modelId="{43178C7E-69C5-794D-9C92-5170747234B1}" type="presParOf" srcId="{49997B8B-2FB9-1E48-81BC-2DC34BAB1A21}" destId="{14A94D75-01A9-7B43-B969-64C5FEE95C0D}" srcOrd="8" destOrd="0" presId="urn:microsoft.com/office/officeart/2005/8/layout/hChevron3"/>
    <dgm:cxn modelId="{6ED95C0D-B6A4-9D44-A1A6-28F9A4D14E2D}" type="presParOf" srcId="{49997B8B-2FB9-1E48-81BC-2DC34BAB1A21}" destId="{1D06DD2A-25EC-1A41-8AA6-0D6F26EB5DBA}" srcOrd="9" destOrd="0" presId="urn:microsoft.com/office/officeart/2005/8/layout/hChevron3"/>
    <dgm:cxn modelId="{DF35AE4E-356C-4549-B934-3A469F23D590}" type="presParOf" srcId="{49997B8B-2FB9-1E48-81BC-2DC34BAB1A21}" destId="{21849F93-6DAF-0547-8A13-4E099736780E}" srcOrd="10" destOrd="0" presId="urn:microsoft.com/office/officeart/2005/8/layout/hChevron3"/>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2A6F63-4DDC-084A-B8A2-59E1FBEE48F1}" type="doc">
      <dgm:prSet loTypeId="urn:microsoft.com/office/officeart/2005/8/layout/hChevron3" loCatId="" qsTypeId="urn:microsoft.com/office/officeart/2005/8/quickstyle/simple4" qsCatId="simple" csTypeId="urn:microsoft.com/office/officeart/2005/8/colors/accent1_2" csCatId="accent1" phldr="1"/>
      <dgm:spPr/>
    </dgm:pt>
    <dgm:pt modelId="{0CC7B60C-A2FC-BB47-B1E2-915743139420}">
      <dgm:prSet custT="1"/>
      <dgm:spPr>
        <a:solidFill>
          <a:srgbClr val="878BE0"/>
        </a:solidFill>
      </dgm:spPr>
      <dgm:t>
        <a:bodyPr/>
        <a:lstStyle/>
        <a:p>
          <a:pPr algn="l"/>
          <a:r>
            <a:rPr lang="en-US" sz="3200" dirty="0">
              <a:latin typeface="Corbel" panose="020B0503020204020204" pitchFamily="34" charset="0"/>
            </a:rPr>
            <a:t>Test</a:t>
          </a:r>
          <a:endParaRPr lang="en-US" sz="2000" dirty="0">
            <a:latin typeface="Corbel" panose="020B0503020204020204" pitchFamily="34" charset="0"/>
          </a:endParaRPr>
        </a:p>
      </dgm:t>
    </dgm:pt>
    <dgm:pt modelId="{8D42148E-B849-7342-88B1-9EC7D383169A}" type="parTrans" cxnId="{BB02E667-FFFE-0840-A0E4-625CCF098408}">
      <dgm:prSet/>
      <dgm:spPr/>
      <dgm:t>
        <a:bodyPr/>
        <a:lstStyle/>
        <a:p>
          <a:endParaRPr lang="en-US"/>
        </a:p>
      </dgm:t>
    </dgm:pt>
    <dgm:pt modelId="{9C76602F-B14A-984C-9FEE-399CFC0D09F6}" type="sibTrans" cxnId="{BB02E667-FFFE-0840-A0E4-625CCF098408}">
      <dgm:prSet/>
      <dgm:spPr/>
      <dgm:t>
        <a:bodyPr/>
        <a:lstStyle/>
        <a:p>
          <a:endParaRPr lang="en-US"/>
        </a:p>
      </dgm:t>
    </dgm:pt>
    <dgm:pt modelId="{AE163D5E-3CEA-4841-958F-32E60970D908}">
      <dgm:prSet/>
      <dgm:spPr>
        <a:solidFill>
          <a:srgbClr val="371771"/>
        </a:solidFill>
      </dgm:spPr>
      <dgm:t>
        <a:bodyPr/>
        <a:lstStyle/>
        <a:p>
          <a:r>
            <a:rPr lang="en-US" dirty="0">
              <a:latin typeface="Corbel" panose="020B0503020204020204" pitchFamily="34" charset="0"/>
            </a:rPr>
            <a:t>Device Security</a:t>
          </a:r>
        </a:p>
      </dgm:t>
    </dgm:pt>
    <dgm:pt modelId="{EEA9E691-F274-1D4B-B03C-6A90C926BFEB}" type="parTrans" cxnId="{C88F7E10-BFDD-E045-A308-F9175CA09523}">
      <dgm:prSet/>
      <dgm:spPr/>
      <dgm:t>
        <a:bodyPr/>
        <a:lstStyle/>
        <a:p>
          <a:endParaRPr lang="en-US"/>
        </a:p>
      </dgm:t>
    </dgm:pt>
    <dgm:pt modelId="{08FF70C1-C1E0-4542-B0DC-64A23D24D0E0}" type="sibTrans" cxnId="{C88F7E10-BFDD-E045-A308-F9175CA09523}">
      <dgm:prSet/>
      <dgm:spPr/>
      <dgm:t>
        <a:bodyPr/>
        <a:lstStyle/>
        <a:p>
          <a:endParaRPr lang="en-US"/>
        </a:p>
      </dgm:t>
    </dgm:pt>
    <dgm:pt modelId="{AEC9F967-6111-B64D-98BB-58AFB8FD6FE1}">
      <dgm:prSet/>
      <dgm:spPr>
        <a:solidFill>
          <a:srgbClr val="5322AA"/>
        </a:solidFill>
      </dgm:spPr>
      <dgm:t>
        <a:bodyPr/>
        <a:lstStyle/>
        <a:p>
          <a:r>
            <a:rPr lang="en-US" dirty="0">
              <a:latin typeface="Corbel" panose="020B0503020204020204" pitchFamily="34" charset="0"/>
            </a:rPr>
            <a:t>User Access</a:t>
          </a:r>
        </a:p>
      </dgm:t>
    </dgm:pt>
    <dgm:pt modelId="{AED71B64-A45E-5249-90DB-67353B73D4FA}" type="parTrans" cxnId="{A9980F52-6399-E748-90A0-70C6C0E69F79}">
      <dgm:prSet/>
      <dgm:spPr/>
      <dgm:t>
        <a:bodyPr/>
        <a:lstStyle/>
        <a:p>
          <a:endParaRPr lang="en-US"/>
        </a:p>
      </dgm:t>
    </dgm:pt>
    <dgm:pt modelId="{FD3555A1-C12B-3245-8DEA-BA2F03BCA405}" type="sibTrans" cxnId="{A9980F52-6399-E748-90A0-70C6C0E69F79}">
      <dgm:prSet/>
      <dgm:spPr/>
      <dgm:t>
        <a:bodyPr/>
        <a:lstStyle/>
        <a:p>
          <a:endParaRPr lang="en-US"/>
        </a:p>
      </dgm:t>
    </dgm:pt>
    <dgm:pt modelId="{B93255CB-3F03-A54F-B906-AFFF56C5B6F6}">
      <dgm:prSet/>
      <dgm:spPr>
        <a:solidFill>
          <a:srgbClr val="AB88E8"/>
        </a:solidFill>
      </dgm:spPr>
      <dgm:t>
        <a:bodyPr/>
        <a:lstStyle/>
        <a:p>
          <a:r>
            <a:rPr lang="en-US" dirty="0">
              <a:latin typeface="Corbel" panose="020B0503020204020204" pitchFamily="34" charset="0"/>
            </a:rPr>
            <a:t>Security Controls</a:t>
          </a:r>
        </a:p>
      </dgm:t>
    </dgm:pt>
    <dgm:pt modelId="{C2B25EB3-ED11-4346-AB35-A9B8218B0E91}" type="parTrans" cxnId="{41825F88-A09E-DA47-9B3C-BB497CC5D45F}">
      <dgm:prSet/>
      <dgm:spPr/>
      <dgm:t>
        <a:bodyPr/>
        <a:lstStyle/>
        <a:p>
          <a:endParaRPr lang="en-US"/>
        </a:p>
      </dgm:t>
    </dgm:pt>
    <dgm:pt modelId="{0736DE8A-103B-CE47-A08D-35E5F4DDCB91}" type="sibTrans" cxnId="{41825F88-A09E-DA47-9B3C-BB497CC5D45F}">
      <dgm:prSet/>
      <dgm:spPr/>
      <dgm:t>
        <a:bodyPr/>
        <a:lstStyle/>
        <a:p>
          <a:endParaRPr lang="en-US"/>
        </a:p>
      </dgm:t>
    </dgm:pt>
    <dgm:pt modelId="{D4F53297-6B02-E24E-8680-1F3DE76DCE33}">
      <dgm:prSet/>
      <dgm:spPr>
        <a:solidFill>
          <a:srgbClr val="C7B0EF"/>
        </a:solidFill>
      </dgm:spPr>
      <dgm:t>
        <a:bodyPr/>
        <a:lstStyle/>
        <a:p>
          <a:r>
            <a:rPr lang="en-US" dirty="0">
              <a:latin typeface="Corbel" panose="020B0503020204020204" pitchFamily="34" charset="0"/>
            </a:rPr>
            <a:t>Ensure CIA</a:t>
          </a:r>
        </a:p>
      </dgm:t>
    </dgm:pt>
    <dgm:pt modelId="{1F576592-3481-6942-9074-925056AA9A5B}" type="parTrans" cxnId="{E60250DD-CF47-7C4C-9B67-F54C9EAE83D8}">
      <dgm:prSet/>
      <dgm:spPr/>
      <dgm:t>
        <a:bodyPr/>
        <a:lstStyle/>
        <a:p>
          <a:endParaRPr lang="en-US"/>
        </a:p>
      </dgm:t>
    </dgm:pt>
    <dgm:pt modelId="{F4AF4735-9522-AB46-9BC9-CC135738516B}" type="sibTrans" cxnId="{E60250DD-CF47-7C4C-9B67-F54C9EAE83D8}">
      <dgm:prSet/>
      <dgm:spPr/>
      <dgm:t>
        <a:bodyPr/>
        <a:lstStyle/>
        <a:p>
          <a:endParaRPr lang="en-US"/>
        </a:p>
      </dgm:t>
    </dgm:pt>
    <dgm:pt modelId="{6BEB8CDE-9989-9C44-8A94-5ADF347C07CF}">
      <dgm:prSet/>
      <dgm:spPr>
        <a:solidFill>
          <a:srgbClr val="000000">
            <a:alpha val="0"/>
          </a:srgbClr>
        </a:solidFill>
        <a:ln>
          <a:noFill/>
        </a:ln>
        <a:effectLst/>
      </dgm:spPr>
      <dgm:t>
        <a:bodyPr spcFirstLastPara="0" vert="horz" wrap="square" lIns="80010" tIns="53340" rIns="26670" bIns="53340" numCol="1" spcCol="1270" anchor="ctr" anchorCtr="0"/>
        <a:lstStyle/>
        <a:p>
          <a:endParaRPr lang="en-US" dirty="0">
            <a:latin typeface="Corbel" panose="020B0503020204020204" pitchFamily="34" charset="0"/>
          </a:endParaRPr>
        </a:p>
      </dgm:t>
    </dgm:pt>
    <dgm:pt modelId="{22E59E9C-B95C-FD48-90F3-9E933F1C0D5C}" type="parTrans" cxnId="{0FAF1E4E-D16C-A44C-A4A3-5B4C30D1B7B6}">
      <dgm:prSet/>
      <dgm:spPr/>
      <dgm:t>
        <a:bodyPr/>
        <a:lstStyle/>
        <a:p>
          <a:endParaRPr lang="en-US"/>
        </a:p>
      </dgm:t>
    </dgm:pt>
    <dgm:pt modelId="{7B967E9C-3304-9E49-BE39-1E13E9F914ED}" type="sibTrans" cxnId="{0FAF1E4E-D16C-A44C-A4A3-5B4C30D1B7B6}">
      <dgm:prSet/>
      <dgm:spPr/>
      <dgm:t>
        <a:bodyPr/>
        <a:lstStyle/>
        <a:p>
          <a:endParaRPr lang="en-US"/>
        </a:p>
      </dgm:t>
    </dgm:pt>
    <dgm:pt modelId="{49997B8B-2FB9-1E48-81BC-2DC34BAB1A21}" type="pres">
      <dgm:prSet presAssocID="{922A6F63-4DDC-084A-B8A2-59E1FBEE48F1}" presName="Name0" presStyleCnt="0">
        <dgm:presLayoutVars>
          <dgm:dir/>
          <dgm:resizeHandles val="exact"/>
        </dgm:presLayoutVars>
      </dgm:prSet>
      <dgm:spPr/>
    </dgm:pt>
    <dgm:pt modelId="{87588C2C-78BB-E84C-8221-94EC92C01A87}" type="pres">
      <dgm:prSet presAssocID="{0CC7B60C-A2FC-BB47-B1E2-915743139420}" presName="parTxOnly" presStyleLbl="node1" presStyleIdx="0" presStyleCnt="6" custScaleX="116166" custLinFactNeighborX="-62201" custLinFactNeighborY="1600">
        <dgm:presLayoutVars>
          <dgm:bulletEnabled val="1"/>
        </dgm:presLayoutVars>
      </dgm:prSet>
      <dgm:spPr/>
    </dgm:pt>
    <dgm:pt modelId="{D341EEE4-2D4E-3B44-A403-951B12F49D34}" type="pres">
      <dgm:prSet presAssocID="{9C76602F-B14A-984C-9FEE-399CFC0D09F6}" presName="parSpace" presStyleCnt="0"/>
      <dgm:spPr/>
    </dgm:pt>
    <dgm:pt modelId="{07FA3F3A-AAF3-2C41-8FEE-A4959F22A544}" type="pres">
      <dgm:prSet presAssocID="{AE163D5E-3CEA-4841-958F-32E60970D908}" presName="parTxOnly" presStyleLbl="node1" presStyleIdx="1" presStyleCnt="6">
        <dgm:presLayoutVars>
          <dgm:bulletEnabled val="1"/>
        </dgm:presLayoutVars>
      </dgm:prSet>
      <dgm:spPr/>
    </dgm:pt>
    <dgm:pt modelId="{317045DE-F872-924A-83CF-C537D47A92CA}" type="pres">
      <dgm:prSet presAssocID="{08FF70C1-C1E0-4542-B0DC-64A23D24D0E0}" presName="parSpace" presStyleCnt="0"/>
      <dgm:spPr/>
    </dgm:pt>
    <dgm:pt modelId="{F0D536A2-1DAD-894C-B3BD-75F590D7BBC4}" type="pres">
      <dgm:prSet presAssocID="{AEC9F967-6111-B64D-98BB-58AFB8FD6FE1}" presName="parTxOnly" presStyleLbl="node1" presStyleIdx="2" presStyleCnt="6">
        <dgm:presLayoutVars>
          <dgm:bulletEnabled val="1"/>
        </dgm:presLayoutVars>
      </dgm:prSet>
      <dgm:spPr/>
    </dgm:pt>
    <dgm:pt modelId="{73DAD9F0-1FB7-554C-A7E5-0128BA831A32}" type="pres">
      <dgm:prSet presAssocID="{FD3555A1-C12B-3245-8DEA-BA2F03BCA405}" presName="parSpace" presStyleCnt="0"/>
      <dgm:spPr/>
    </dgm:pt>
    <dgm:pt modelId="{304E4D16-3300-D84E-AD52-CF4A3DAF8DC2}" type="pres">
      <dgm:prSet presAssocID="{B93255CB-3F03-A54F-B906-AFFF56C5B6F6}" presName="parTxOnly" presStyleLbl="node1" presStyleIdx="3" presStyleCnt="6">
        <dgm:presLayoutVars>
          <dgm:bulletEnabled val="1"/>
        </dgm:presLayoutVars>
      </dgm:prSet>
      <dgm:spPr/>
    </dgm:pt>
    <dgm:pt modelId="{88A98485-C403-B949-A6B6-4E9F4F98CE2E}" type="pres">
      <dgm:prSet presAssocID="{0736DE8A-103B-CE47-A08D-35E5F4DDCB91}" presName="parSpace" presStyleCnt="0"/>
      <dgm:spPr/>
    </dgm:pt>
    <dgm:pt modelId="{14A94D75-01A9-7B43-B969-64C5FEE95C0D}" type="pres">
      <dgm:prSet presAssocID="{D4F53297-6B02-E24E-8680-1F3DE76DCE33}" presName="parTxOnly" presStyleLbl="node1" presStyleIdx="4" presStyleCnt="6">
        <dgm:presLayoutVars>
          <dgm:bulletEnabled val="1"/>
        </dgm:presLayoutVars>
      </dgm:prSet>
      <dgm:spPr/>
    </dgm:pt>
    <dgm:pt modelId="{9A5C25E1-982B-E644-99D4-128A03B400C9}" type="pres">
      <dgm:prSet presAssocID="{F4AF4735-9522-AB46-9BC9-CC135738516B}" presName="parSpace" presStyleCnt="0"/>
      <dgm:spPr/>
    </dgm:pt>
    <dgm:pt modelId="{0386B836-AA24-7544-8808-49A4A8AA75FA}" type="pres">
      <dgm:prSet presAssocID="{6BEB8CDE-9989-9C44-8A94-5ADF347C07CF}" presName="parTxOnly" presStyleLbl="node1" presStyleIdx="5" presStyleCnt="6">
        <dgm:presLayoutVars>
          <dgm:bulletEnabled val="1"/>
        </dgm:presLayoutVars>
      </dgm:prSet>
      <dgm:spPr>
        <a:xfrm>
          <a:off x="9463979" y="0"/>
          <a:ext cx="2273122" cy="689049"/>
        </a:xfrm>
        <a:prstGeom prst="chevron">
          <a:avLst/>
        </a:prstGeom>
      </dgm:spPr>
    </dgm:pt>
  </dgm:ptLst>
  <dgm:cxnLst>
    <dgm:cxn modelId="{A9070E0E-EB38-CB49-89FE-82AB0B44E80C}" type="presOf" srcId="{922A6F63-4DDC-084A-B8A2-59E1FBEE48F1}" destId="{49997B8B-2FB9-1E48-81BC-2DC34BAB1A21}" srcOrd="0" destOrd="0" presId="urn:microsoft.com/office/officeart/2005/8/layout/hChevron3"/>
    <dgm:cxn modelId="{C88F7E10-BFDD-E045-A308-F9175CA09523}" srcId="{922A6F63-4DDC-084A-B8A2-59E1FBEE48F1}" destId="{AE163D5E-3CEA-4841-958F-32E60970D908}" srcOrd="1" destOrd="0" parTransId="{EEA9E691-F274-1D4B-B03C-6A90C926BFEB}" sibTransId="{08FF70C1-C1E0-4542-B0DC-64A23D24D0E0}"/>
    <dgm:cxn modelId="{859C792B-D86C-0342-A0EF-7C697A3745C4}" type="presOf" srcId="{AEC9F967-6111-B64D-98BB-58AFB8FD6FE1}" destId="{F0D536A2-1DAD-894C-B3BD-75F590D7BBC4}" srcOrd="0" destOrd="0" presId="urn:microsoft.com/office/officeart/2005/8/layout/hChevron3"/>
    <dgm:cxn modelId="{0FAF1E4E-D16C-A44C-A4A3-5B4C30D1B7B6}" srcId="{922A6F63-4DDC-084A-B8A2-59E1FBEE48F1}" destId="{6BEB8CDE-9989-9C44-8A94-5ADF347C07CF}" srcOrd="5" destOrd="0" parTransId="{22E59E9C-B95C-FD48-90F3-9E933F1C0D5C}" sibTransId="{7B967E9C-3304-9E49-BE39-1E13E9F914ED}"/>
    <dgm:cxn modelId="{A9980F52-6399-E748-90A0-70C6C0E69F79}" srcId="{922A6F63-4DDC-084A-B8A2-59E1FBEE48F1}" destId="{AEC9F967-6111-B64D-98BB-58AFB8FD6FE1}" srcOrd="2" destOrd="0" parTransId="{AED71B64-A45E-5249-90DB-67353B73D4FA}" sibTransId="{FD3555A1-C12B-3245-8DEA-BA2F03BCA405}"/>
    <dgm:cxn modelId="{EE64B060-A666-3642-8658-D5DDACA21E58}" type="presOf" srcId="{B93255CB-3F03-A54F-B906-AFFF56C5B6F6}" destId="{304E4D16-3300-D84E-AD52-CF4A3DAF8DC2}" srcOrd="0" destOrd="0" presId="urn:microsoft.com/office/officeart/2005/8/layout/hChevron3"/>
    <dgm:cxn modelId="{BB02E667-FFFE-0840-A0E4-625CCF098408}" srcId="{922A6F63-4DDC-084A-B8A2-59E1FBEE48F1}" destId="{0CC7B60C-A2FC-BB47-B1E2-915743139420}" srcOrd="0" destOrd="0" parTransId="{8D42148E-B849-7342-88B1-9EC7D383169A}" sibTransId="{9C76602F-B14A-984C-9FEE-399CFC0D09F6}"/>
    <dgm:cxn modelId="{20159B7A-4A5B-2B4D-864F-947EB154865C}" type="presOf" srcId="{6BEB8CDE-9989-9C44-8A94-5ADF347C07CF}" destId="{0386B836-AA24-7544-8808-49A4A8AA75FA}" srcOrd="0" destOrd="0" presId="urn:microsoft.com/office/officeart/2005/8/layout/hChevron3"/>
    <dgm:cxn modelId="{41825F88-A09E-DA47-9B3C-BB497CC5D45F}" srcId="{922A6F63-4DDC-084A-B8A2-59E1FBEE48F1}" destId="{B93255CB-3F03-A54F-B906-AFFF56C5B6F6}" srcOrd="3" destOrd="0" parTransId="{C2B25EB3-ED11-4346-AB35-A9B8218B0E91}" sibTransId="{0736DE8A-103B-CE47-A08D-35E5F4DDCB91}"/>
    <dgm:cxn modelId="{57D3A496-0AAF-0F4D-8097-977399922E41}" type="presOf" srcId="{AE163D5E-3CEA-4841-958F-32E60970D908}" destId="{07FA3F3A-AAF3-2C41-8FEE-A4959F22A544}" srcOrd="0" destOrd="0" presId="urn:microsoft.com/office/officeart/2005/8/layout/hChevron3"/>
    <dgm:cxn modelId="{0F127EB2-A93D-5249-98BD-68FBA5214D1D}" type="presOf" srcId="{D4F53297-6B02-E24E-8680-1F3DE76DCE33}" destId="{14A94D75-01A9-7B43-B969-64C5FEE95C0D}" srcOrd="0" destOrd="0" presId="urn:microsoft.com/office/officeart/2005/8/layout/hChevron3"/>
    <dgm:cxn modelId="{E60250DD-CF47-7C4C-9B67-F54C9EAE83D8}" srcId="{922A6F63-4DDC-084A-B8A2-59E1FBEE48F1}" destId="{D4F53297-6B02-E24E-8680-1F3DE76DCE33}" srcOrd="4" destOrd="0" parTransId="{1F576592-3481-6942-9074-925056AA9A5B}" sibTransId="{F4AF4735-9522-AB46-9BC9-CC135738516B}"/>
    <dgm:cxn modelId="{3F06DAF6-2891-EA42-878A-9DF97D3EDC24}" type="presOf" srcId="{0CC7B60C-A2FC-BB47-B1E2-915743139420}" destId="{87588C2C-78BB-E84C-8221-94EC92C01A87}" srcOrd="0" destOrd="0" presId="urn:microsoft.com/office/officeart/2005/8/layout/hChevron3"/>
    <dgm:cxn modelId="{0F276851-6CF7-C742-8622-5498C0578311}" type="presParOf" srcId="{49997B8B-2FB9-1E48-81BC-2DC34BAB1A21}" destId="{87588C2C-78BB-E84C-8221-94EC92C01A87}" srcOrd="0" destOrd="0" presId="urn:microsoft.com/office/officeart/2005/8/layout/hChevron3"/>
    <dgm:cxn modelId="{82EB043C-0ED6-5F42-B824-50D3F4577BCE}" type="presParOf" srcId="{49997B8B-2FB9-1E48-81BC-2DC34BAB1A21}" destId="{D341EEE4-2D4E-3B44-A403-951B12F49D34}" srcOrd="1" destOrd="0" presId="urn:microsoft.com/office/officeart/2005/8/layout/hChevron3"/>
    <dgm:cxn modelId="{B19B554F-C1A5-3941-977B-922E36076108}" type="presParOf" srcId="{49997B8B-2FB9-1E48-81BC-2DC34BAB1A21}" destId="{07FA3F3A-AAF3-2C41-8FEE-A4959F22A544}" srcOrd="2" destOrd="0" presId="urn:microsoft.com/office/officeart/2005/8/layout/hChevron3"/>
    <dgm:cxn modelId="{D3C85831-6D5D-5748-B8F1-C6DD79283F38}" type="presParOf" srcId="{49997B8B-2FB9-1E48-81BC-2DC34BAB1A21}" destId="{317045DE-F872-924A-83CF-C537D47A92CA}" srcOrd="3" destOrd="0" presId="urn:microsoft.com/office/officeart/2005/8/layout/hChevron3"/>
    <dgm:cxn modelId="{A2F957EE-92E2-074E-AF97-657ADF5B427F}" type="presParOf" srcId="{49997B8B-2FB9-1E48-81BC-2DC34BAB1A21}" destId="{F0D536A2-1DAD-894C-B3BD-75F590D7BBC4}" srcOrd="4" destOrd="0" presId="urn:microsoft.com/office/officeart/2005/8/layout/hChevron3"/>
    <dgm:cxn modelId="{B5EE2495-6E07-8343-BC5F-B68DD874E49C}" type="presParOf" srcId="{49997B8B-2FB9-1E48-81BC-2DC34BAB1A21}" destId="{73DAD9F0-1FB7-554C-A7E5-0128BA831A32}" srcOrd="5" destOrd="0" presId="urn:microsoft.com/office/officeart/2005/8/layout/hChevron3"/>
    <dgm:cxn modelId="{AA7C62D1-9A7C-6049-B05E-28F728E55B93}" type="presParOf" srcId="{49997B8B-2FB9-1E48-81BC-2DC34BAB1A21}" destId="{304E4D16-3300-D84E-AD52-CF4A3DAF8DC2}" srcOrd="6" destOrd="0" presId="urn:microsoft.com/office/officeart/2005/8/layout/hChevron3"/>
    <dgm:cxn modelId="{0EC3EC0B-8589-534D-A42B-48FD48E47E7A}" type="presParOf" srcId="{49997B8B-2FB9-1E48-81BC-2DC34BAB1A21}" destId="{88A98485-C403-B949-A6B6-4E9F4F98CE2E}" srcOrd="7" destOrd="0" presId="urn:microsoft.com/office/officeart/2005/8/layout/hChevron3"/>
    <dgm:cxn modelId="{43178C7E-69C5-794D-9C92-5170747234B1}" type="presParOf" srcId="{49997B8B-2FB9-1E48-81BC-2DC34BAB1A21}" destId="{14A94D75-01A9-7B43-B969-64C5FEE95C0D}" srcOrd="8" destOrd="0" presId="urn:microsoft.com/office/officeart/2005/8/layout/hChevron3"/>
    <dgm:cxn modelId="{0190E28B-B131-274C-892D-6DAF17E685E3}" type="presParOf" srcId="{49997B8B-2FB9-1E48-81BC-2DC34BAB1A21}" destId="{9A5C25E1-982B-E644-99D4-128A03B400C9}" srcOrd="9" destOrd="0" presId="urn:microsoft.com/office/officeart/2005/8/layout/hChevron3"/>
    <dgm:cxn modelId="{D8DF2BE2-D22B-3649-82AF-2B5D53739E2B}" type="presParOf" srcId="{49997B8B-2FB9-1E48-81BC-2DC34BAB1A21}" destId="{0386B836-AA24-7544-8808-49A4A8AA75FA}" srcOrd="10" destOrd="0" presId="urn:microsoft.com/office/officeart/2005/8/layout/hChevron3"/>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E30BF-F600-450F-AFAB-57FAFA06C8D4}">
      <dsp:nvSpPr>
        <dsp:cNvPr id="0" name=""/>
        <dsp:cNvSpPr/>
      </dsp:nvSpPr>
      <dsp:spPr>
        <a:xfrm>
          <a:off x="14643" y="1379712"/>
          <a:ext cx="1464339" cy="14643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0B161-D9D9-4516-8C99-BC2B935F9007}">
      <dsp:nvSpPr>
        <dsp:cNvPr id="0" name=""/>
        <dsp:cNvSpPr/>
      </dsp:nvSpPr>
      <dsp:spPr>
        <a:xfrm>
          <a:off x="322154" y="1687224"/>
          <a:ext cx="849316" cy="849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F24C2A-48E3-4F97-806F-A9673B8DC4F2}">
      <dsp:nvSpPr>
        <dsp:cNvPr id="0" name=""/>
        <dsp:cNvSpPr/>
      </dsp:nvSpPr>
      <dsp:spPr>
        <a:xfrm>
          <a:off x="1792769" y="1379712"/>
          <a:ext cx="3451656" cy="1464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Corbel" panose="020B0503020204020204" pitchFamily="34" charset="0"/>
            </a:rPr>
            <a:t>JCJ Alliance is a group of cybersecurity professionals who have created this open-source framework to streamline the process of converting your On-Premises employees to Work-from-Home employees. We understand how this may present a challenge to organizations that may lack the policies, technology, and training to secure a remote workforce. We also understand, from experience, how employees may be unfamiliar or uncomfortable with the idea of working from home. The purpose of this framework is to provide security concepts to be discussed by your company’s Information Security and Information Technology teams. We recommend you focus just on the most important concepts that will have the greatest impact on your organization and implement the processes that will help maintain your company's Confidentiality, Integrity, and Availability while your employees are working off-site.</a:t>
          </a:r>
          <a:endParaRPr lang="en-US" sz="1400" kern="1200" dirty="0">
            <a:latin typeface="Corbel" panose="020B0503020204020204" pitchFamily="34" charset="0"/>
          </a:endParaRPr>
        </a:p>
      </dsp:txBody>
      <dsp:txXfrm>
        <a:off x="1792769" y="1379712"/>
        <a:ext cx="3451656" cy="1464339"/>
      </dsp:txXfrm>
    </dsp:sp>
    <dsp:sp modelId="{30D9F23E-649E-489D-A80F-F9D7ED25A46B}">
      <dsp:nvSpPr>
        <dsp:cNvPr id="0" name=""/>
        <dsp:cNvSpPr/>
      </dsp:nvSpPr>
      <dsp:spPr>
        <a:xfrm>
          <a:off x="5845850" y="1379712"/>
          <a:ext cx="1464339" cy="14643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41B287-4ED4-4A44-8E5C-67DF044809D3}">
      <dsp:nvSpPr>
        <dsp:cNvPr id="0" name=""/>
        <dsp:cNvSpPr/>
      </dsp:nvSpPr>
      <dsp:spPr>
        <a:xfrm>
          <a:off x="6153361" y="1687224"/>
          <a:ext cx="849316" cy="849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939534-65E6-4C26-A868-E0424A5F7595}">
      <dsp:nvSpPr>
        <dsp:cNvPr id="0" name=""/>
        <dsp:cNvSpPr/>
      </dsp:nvSpPr>
      <dsp:spPr>
        <a:xfrm>
          <a:off x="7623976" y="1379712"/>
          <a:ext cx="3451656" cy="1464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Corbel" panose="020B0503020204020204" pitchFamily="34" charset="0"/>
            </a:rPr>
            <a:t>We have designed these concepts with a focus on the financial industry, but we believe this framework can easily be adopted by Cyber Security professionals across all industries. We hope this strategic framework helps to address your most pressing security concerns related to creating a work-from-home workforce and makes your conversion process as simple as possible</a:t>
          </a:r>
          <a:r>
            <a:rPr lang="en-US" sz="1200" b="0" i="0" kern="1200" dirty="0"/>
            <a:t>.</a:t>
          </a:r>
          <a:endParaRPr lang="en-US" sz="1200" kern="1200" dirty="0"/>
        </a:p>
      </dsp:txBody>
      <dsp:txXfrm>
        <a:off x="7623976" y="1379712"/>
        <a:ext cx="3451656" cy="14643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8C2C-78BB-E84C-8221-94EC92C01A87}">
      <dsp:nvSpPr>
        <dsp:cNvPr id="0" name=""/>
        <dsp:cNvSpPr/>
      </dsp:nvSpPr>
      <dsp:spPr>
        <a:xfrm>
          <a:off x="0" y="0"/>
          <a:ext cx="2640595" cy="689049"/>
        </a:xfrm>
        <a:prstGeom prst="homePlate">
          <a:avLst/>
        </a:prstGeom>
        <a:solidFill>
          <a:srgbClr val="878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rbel" panose="020B0503020204020204" pitchFamily="34" charset="0"/>
            </a:rPr>
            <a:t>Implement</a:t>
          </a:r>
          <a:endParaRPr lang="en-US" sz="2000" kern="1200" dirty="0">
            <a:latin typeface="Corbel" panose="020B0503020204020204" pitchFamily="34" charset="0"/>
          </a:endParaRPr>
        </a:p>
      </dsp:txBody>
      <dsp:txXfrm>
        <a:off x="0" y="0"/>
        <a:ext cx="2468333" cy="689049"/>
      </dsp:txXfrm>
    </dsp:sp>
    <dsp:sp modelId="{07FA3F3A-AAF3-2C41-8FEE-A4959F22A544}">
      <dsp:nvSpPr>
        <dsp:cNvPr id="0" name=""/>
        <dsp:cNvSpPr/>
      </dsp:nvSpPr>
      <dsp:spPr>
        <a:xfrm>
          <a:off x="2189988" y="0"/>
          <a:ext cx="2273122" cy="689049"/>
        </a:xfrm>
        <a:prstGeom prst="chevron">
          <a:avLst/>
        </a:prstGeom>
        <a:solidFill>
          <a:srgbClr val="37177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orbel" panose="020B0503020204020204" pitchFamily="34" charset="0"/>
            </a:rPr>
            <a:t>Multi-factor Authentication</a:t>
          </a:r>
        </a:p>
      </dsp:txBody>
      <dsp:txXfrm>
        <a:off x="2534513" y="0"/>
        <a:ext cx="1584073" cy="689049"/>
      </dsp:txXfrm>
    </dsp:sp>
    <dsp:sp modelId="{F0D536A2-1DAD-894C-B3BD-75F590D7BBC4}">
      <dsp:nvSpPr>
        <dsp:cNvPr id="0" name=""/>
        <dsp:cNvSpPr/>
      </dsp:nvSpPr>
      <dsp:spPr>
        <a:xfrm>
          <a:off x="4008486" y="0"/>
          <a:ext cx="2273122" cy="689049"/>
        </a:xfrm>
        <a:prstGeom prst="chevron">
          <a:avLst/>
        </a:prstGeom>
        <a:solidFill>
          <a:srgbClr val="5322A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orbel" panose="020B0503020204020204" pitchFamily="34" charset="0"/>
            </a:rPr>
            <a:t>Awareness</a:t>
          </a:r>
        </a:p>
      </dsp:txBody>
      <dsp:txXfrm>
        <a:off x="4353011" y="0"/>
        <a:ext cx="1584073" cy="689049"/>
      </dsp:txXfrm>
    </dsp:sp>
    <dsp:sp modelId="{304E4D16-3300-D84E-AD52-CF4A3DAF8DC2}">
      <dsp:nvSpPr>
        <dsp:cNvPr id="0" name=""/>
        <dsp:cNvSpPr/>
      </dsp:nvSpPr>
      <dsp:spPr>
        <a:xfrm>
          <a:off x="5826984" y="0"/>
          <a:ext cx="2273122" cy="689049"/>
        </a:xfrm>
        <a:prstGeom prst="chevron">
          <a:avLst/>
        </a:prstGeom>
        <a:solidFill>
          <a:srgbClr val="000000">
            <a:alpha val="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sp:txBody>
      <dsp:txXfrm>
        <a:off x="6171509" y="0"/>
        <a:ext cx="1584073" cy="689049"/>
      </dsp:txXfrm>
    </dsp:sp>
    <dsp:sp modelId="{14A94D75-01A9-7B43-B969-64C5FEE95C0D}">
      <dsp:nvSpPr>
        <dsp:cNvPr id="0" name=""/>
        <dsp:cNvSpPr/>
      </dsp:nvSpPr>
      <dsp:spPr>
        <a:xfrm>
          <a:off x="7645481" y="0"/>
          <a:ext cx="2273122" cy="689049"/>
        </a:xfrm>
        <a:prstGeom prst="chevron">
          <a:avLst/>
        </a:prstGeom>
        <a:solidFill>
          <a:srgbClr val="000000">
            <a:alpha val="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sp:txBody>
      <dsp:txXfrm>
        <a:off x="7990006" y="0"/>
        <a:ext cx="1584073" cy="689049"/>
      </dsp:txXfrm>
    </dsp:sp>
    <dsp:sp modelId="{0386B836-AA24-7544-8808-49A4A8AA75FA}">
      <dsp:nvSpPr>
        <dsp:cNvPr id="0" name=""/>
        <dsp:cNvSpPr/>
      </dsp:nvSpPr>
      <dsp:spPr>
        <a:xfrm>
          <a:off x="9463979" y="0"/>
          <a:ext cx="2273122" cy="689049"/>
        </a:xfrm>
        <a:prstGeom prst="chevron">
          <a:avLst/>
        </a:prstGeom>
        <a:solidFill>
          <a:srgbClr val="000000">
            <a:alpha val="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sp:txBody>
      <dsp:txXfrm>
        <a:off x="9808504" y="0"/>
        <a:ext cx="1584073" cy="6890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8C2C-78BB-E84C-8221-94EC92C01A87}">
      <dsp:nvSpPr>
        <dsp:cNvPr id="0" name=""/>
        <dsp:cNvSpPr/>
      </dsp:nvSpPr>
      <dsp:spPr>
        <a:xfrm>
          <a:off x="0" y="0"/>
          <a:ext cx="2640595" cy="689049"/>
        </a:xfrm>
        <a:prstGeom prst="homePlate">
          <a:avLst/>
        </a:prstGeom>
        <a:solidFill>
          <a:srgbClr val="878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rbel" panose="020B0503020204020204" pitchFamily="34" charset="0"/>
            </a:rPr>
            <a:t>QA</a:t>
          </a:r>
          <a:endParaRPr lang="en-US" sz="2000" kern="1200" dirty="0">
            <a:latin typeface="Corbel" panose="020B0503020204020204" pitchFamily="34" charset="0"/>
          </a:endParaRPr>
        </a:p>
      </dsp:txBody>
      <dsp:txXfrm>
        <a:off x="0" y="0"/>
        <a:ext cx="2468333" cy="689049"/>
      </dsp:txXfrm>
    </dsp:sp>
    <dsp:sp modelId="{07FA3F3A-AAF3-2C41-8FEE-A4959F22A544}">
      <dsp:nvSpPr>
        <dsp:cNvPr id="0" name=""/>
        <dsp:cNvSpPr/>
      </dsp:nvSpPr>
      <dsp:spPr>
        <a:xfrm>
          <a:off x="2189988" y="0"/>
          <a:ext cx="2273122" cy="689049"/>
        </a:xfrm>
        <a:prstGeom prst="chevron">
          <a:avLst/>
        </a:prstGeom>
        <a:solidFill>
          <a:srgbClr val="37177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Validate</a:t>
          </a:r>
        </a:p>
      </dsp:txBody>
      <dsp:txXfrm>
        <a:off x="2534513" y="0"/>
        <a:ext cx="1584073" cy="689049"/>
      </dsp:txXfrm>
    </dsp:sp>
    <dsp:sp modelId="{F0D536A2-1DAD-894C-B3BD-75F590D7BBC4}">
      <dsp:nvSpPr>
        <dsp:cNvPr id="0" name=""/>
        <dsp:cNvSpPr/>
      </dsp:nvSpPr>
      <dsp:spPr>
        <a:xfrm>
          <a:off x="4008486" y="0"/>
          <a:ext cx="2273122" cy="689049"/>
        </a:xfrm>
        <a:prstGeom prst="chevron">
          <a:avLst/>
        </a:prstGeom>
        <a:solidFill>
          <a:srgbClr val="5322A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Document</a:t>
          </a:r>
        </a:p>
      </dsp:txBody>
      <dsp:txXfrm>
        <a:off x="4353011" y="0"/>
        <a:ext cx="1584073" cy="689049"/>
      </dsp:txXfrm>
    </dsp:sp>
    <dsp:sp modelId="{304E4D16-3300-D84E-AD52-CF4A3DAF8DC2}">
      <dsp:nvSpPr>
        <dsp:cNvPr id="0" name=""/>
        <dsp:cNvSpPr/>
      </dsp:nvSpPr>
      <dsp:spPr>
        <a:xfrm>
          <a:off x="5826984" y="0"/>
          <a:ext cx="2273122" cy="689049"/>
        </a:xfrm>
        <a:prstGeom prst="chevron">
          <a:avLst/>
        </a:prstGeom>
        <a:solidFill>
          <a:srgbClr val="AB88E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Monitor</a:t>
          </a:r>
        </a:p>
      </dsp:txBody>
      <dsp:txXfrm>
        <a:off x="6171509" y="0"/>
        <a:ext cx="1584073" cy="689049"/>
      </dsp:txXfrm>
    </dsp:sp>
    <dsp:sp modelId="{14A94D75-01A9-7B43-B969-64C5FEE95C0D}">
      <dsp:nvSpPr>
        <dsp:cNvPr id="0" name=""/>
        <dsp:cNvSpPr/>
      </dsp:nvSpPr>
      <dsp:spPr>
        <a:xfrm>
          <a:off x="7645481" y="0"/>
          <a:ext cx="2273122" cy="689049"/>
        </a:xfrm>
        <a:prstGeom prst="chevron">
          <a:avLst/>
        </a:prstGeom>
        <a:solidFill>
          <a:srgbClr val="000000">
            <a:alpha val="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sp:txBody>
      <dsp:txXfrm>
        <a:off x="7990006" y="0"/>
        <a:ext cx="1584073" cy="689049"/>
      </dsp:txXfrm>
    </dsp:sp>
    <dsp:sp modelId="{0386B836-AA24-7544-8808-49A4A8AA75FA}">
      <dsp:nvSpPr>
        <dsp:cNvPr id="0" name=""/>
        <dsp:cNvSpPr/>
      </dsp:nvSpPr>
      <dsp:spPr>
        <a:xfrm>
          <a:off x="9463979" y="0"/>
          <a:ext cx="2273122" cy="689049"/>
        </a:xfrm>
        <a:prstGeom prst="chevron">
          <a:avLst/>
        </a:prstGeom>
        <a:solidFill>
          <a:srgbClr val="000000">
            <a:alpha val="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sp:txBody>
      <dsp:txXfrm>
        <a:off x="9808504" y="0"/>
        <a:ext cx="1584073" cy="68904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8C2C-78BB-E84C-8221-94EC92C01A87}">
      <dsp:nvSpPr>
        <dsp:cNvPr id="0" name=""/>
        <dsp:cNvSpPr/>
      </dsp:nvSpPr>
      <dsp:spPr>
        <a:xfrm>
          <a:off x="0" y="0"/>
          <a:ext cx="2640595" cy="689049"/>
        </a:xfrm>
        <a:prstGeom prst="homePlate">
          <a:avLst/>
        </a:prstGeom>
        <a:solidFill>
          <a:srgbClr val="878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rbel" panose="020B0503020204020204" pitchFamily="34" charset="0"/>
            </a:rPr>
            <a:t>Plan</a:t>
          </a:r>
          <a:endParaRPr lang="en-US" sz="2000" kern="1200" dirty="0">
            <a:latin typeface="Corbel" panose="020B0503020204020204" pitchFamily="34" charset="0"/>
          </a:endParaRPr>
        </a:p>
      </dsp:txBody>
      <dsp:txXfrm>
        <a:off x="0" y="0"/>
        <a:ext cx="2468333" cy="689049"/>
      </dsp:txXfrm>
    </dsp:sp>
    <dsp:sp modelId="{07FA3F3A-AAF3-2C41-8FEE-A4959F22A544}">
      <dsp:nvSpPr>
        <dsp:cNvPr id="0" name=""/>
        <dsp:cNvSpPr/>
      </dsp:nvSpPr>
      <dsp:spPr>
        <a:xfrm>
          <a:off x="2189988" y="0"/>
          <a:ext cx="2273122" cy="689049"/>
        </a:xfrm>
        <a:prstGeom prst="chevron">
          <a:avLst/>
        </a:prstGeom>
        <a:solidFill>
          <a:srgbClr val="37177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Vision&amp; Mission</a:t>
          </a:r>
        </a:p>
      </dsp:txBody>
      <dsp:txXfrm>
        <a:off x="2534513" y="0"/>
        <a:ext cx="1584073" cy="689049"/>
      </dsp:txXfrm>
    </dsp:sp>
    <dsp:sp modelId="{F0D536A2-1DAD-894C-B3BD-75F590D7BBC4}">
      <dsp:nvSpPr>
        <dsp:cNvPr id="0" name=""/>
        <dsp:cNvSpPr/>
      </dsp:nvSpPr>
      <dsp:spPr>
        <a:xfrm>
          <a:off x="4008486" y="0"/>
          <a:ext cx="2273122" cy="689049"/>
        </a:xfrm>
        <a:prstGeom prst="chevron">
          <a:avLst/>
        </a:prstGeom>
        <a:solidFill>
          <a:srgbClr val="5322A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Policies &amp; Procedures</a:t>
          </a:r>
        </a:p>
      </dsp:txBody>
      <dsp:txXfrm>
        <a:off x="4353011" y="0"/>
        <a:ext cx="1584073" cy="689049"/>
      </dsp:txXfrm>
    </dsp:sp>
    <dsp:sp modelId="{304E4D16-3300-D84E-AD52-CF4A3DAF8DC2}">
      <dsp:nvSpPr>
        <dsp:cNvPr id="0" name=""/>
        <dsp:cNvSpPr/>
      </dsp:nvSpPr>
      <dsp:spPr>
        <a:xfrm>
          <a:off x="5826984" y="0"/>
          <a:ext cx="2273122" cy="689049"/>
        </a:xfrm>
        <a:prstGeom prst="chevron">
          <a:avLst/>
        </a:prstGeom>
        <a:solidFill>
          <a:srgbClr val="AB88E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Standards &amp; Guidelines</a:t>
          </a:r>
        </a:p>
      </dsp:txBody>
      <dsp:txXfrm>
        <a:off x="6171509" y="0"/>
        <a:ext cx="1584073" cy="689049"/>
      </dsp:txXfrm>
    </dsp:sp>
    <dsp:sp modelId="{14A94D75-01A9-7B43-B969-64C5FEE95C0D}">
      <dsp:nvSpPr>
        <dsp:cNvPr id="0" name=""/>
        <dsp:cNvSpPr/>
      </dsp:nvSpPr>
      <dsp:spPr>
        <a:xfrm>
          <a:off x="7645481" y="0"/>
          <a:ext cx="2273122" cy="689049"/>
        </a:xfrm>
        <a:prstGeom prst="chevron">
          <a:avLst/>
        </a:prstGeom>
        <a:solidFill>
          <a:srgbClr val="C7B0E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Legal</a:t>
          </a:r>
        </a:p>
      </dsp:txBody>
      <dsp:txXfrm>
        <a:off x="7990006" y="0"/>
        <a:ext cx="1584073" cy="689049"/>
      </dsp:txXfrm>
    </dsp:sp>
    <dsp:sp modelId="{0386B836-AA24-7544-8808-49A4A8AA75FA}">
      <dsp:nvSpPr>
        <dsp:cNvPr id="0" name=""/>
        <dsp:cNvSpPr/>
      </dsp:nvSpPr>
      <dsp:spPr>
        <a:xfrm>
          <a:off x="9463979" y="0"/>
          <a:ext cx="2273122" cy="689049"/>
        </a:xfrm>
        <a:prstGeom prst="chevron">
          <a:avLst/>
        </a:prstGeom>
        <a:solidFill>
          <a:srgbClr val="7F7F7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Training &amp; Tools</a:t>
          </a:r>
        </a:p>
      </dsp:txBody>
      <dsp:txXfrm>
        <a:off x="9808504" y="0"/>
        <a:ext cx="1584073" cy="68904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8C2C-78BB-E84C-8221-94EC92C01A87}">
      <dsp:nvSpPr>
        <dsp:cNvPr id="0" name=""/>
        <dsp:cNvSpPr/>
      </dsp:nvSpPr>
      <dsp:spPr>
        <a:xfrm>
          <a:off x="0" y="0"/>
          <a:ext cx="2664477" cy="689049"/>
        </a:xfrm>
        <a:prstGeom prst="homePlate">
          <a:avLst/>
        </a:prstGeom>
        <a:solidFill>
          <a:srgbClr val="878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rbel" panose="020B0503020204020204" pitchFamily="34" charset="0"/>
            </a:rPr>
            <a:t>Architect</a:t>
          </a:r>
          <a:endParaRPr lang="en-US" sz="2000" kern="1200" dirty="0">
            <a:latin typeface="Corbel" panose="020B0503020204020204" pitchFamily="34" charset="0"/>
          </a:endParaRPr>
        </a:p>
      </dsp:txBody>
      <dsp:txXfrm>
        <a:off x="0" y="0"/>
        <a:ext cx="2492215" cy="689049"/>
      </dsp:txXfrm>
    </dsp:sp>
    <dsp:sp modelId="{07FA3F3A-AAF3-2C41-8FEE-A4959F22A544}">
      <dsp:nvSpPr>
        <dsp:cNvPr id="0" name=""/>
        <dsp:cNvSpPr/>
      </dsp:nvSpPr>
      <dsp:spPr>
        <a:xfrm>
          <a:off x="2214542" y="0"/>
          <a:ext cx="2267389" cy="689049"/>
        </a:xfrm>
        <a:prstGeom prst="chevron">
          <a:avLst/>
        </a:prstGeom>
        <a:solidFill>
          <a:srgbClr val="37177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Vulnerability Management</a:t>
          </a:r>
        </a:p>
      </dsp:txBody>
      <dsp:txXfrm>
        <a:off x="2559067" y="0"/>
        <a:ext cx="1578340" cy="689049"/>
      </dsp:txXfrm>
    </dsp:sp>
    <dsp:sp modelId="{F0D536A2-1DAD-894C-B3BD-75F590D7BBC4}">
      <dsp:nvSpPr>
        <dsp:cNvPr id="0" name=""/>
        <dsp:cNvSpPr/>
      </dsp:nvSpPr>
      <dsp:spPr>
        <a:xfrm>
          <a:off x="4028453" y="0"/>
          <a:ext cx="2267389" cy="689049"/>
        </a:xfrm>
        <a:prstGeom prst="chevron">
          <a:avLst/>
        </a:prstGeom>
        <a:solidFill>
          <a:srgbClr val="5322A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Data Security</a:t>
          </a:r>
        </a:p>
      </dsp:txBody>
      <dsp:txXfrm>
        <a:off x="4372978" y="0"/>
        <a:ext cx="1578340" cy="689049"/>
      </dsp:txXfrm>
    </dsp:sp>
    <dsp:sp modelId="{304E4D16-3300-D84E-AD52-CF4A3DAF8DC2}">
      <dsp:nvSpPr>
        <dsp:cNvPr id="0" name=""/>
        <dsp:cNvSpPr/>
      </dsp:nvSpPr>
      <dsp:spPr>
        <a:xfrm>
          <a:off x="5842365" y="0"/>
          <a:ext cx="2267389" cy="689049"/>
        </a:xfrm>
        <a:prstGeom prst="chevron">
          <a:avLst/>
        </a:prstGeom>
        <a:solidFill>
          <a:srgbClr val="AB88E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Collaboration Tools</a:t>
          </a:r>
        </a:p>
      </dsp:txBody>
      <dsp:txXfrm>
        <a:off x="6186890" y="0"/>
        <a:ext cx="1578340" cy="689049"/>
      </dsp:txXfrm>
    </dsp:sp>
    <dsp:sp modelId="{14A94D75-01A9-7B43-B969-64C5FEE95C0D}">
      <dsp:nvSpPr>
        <dsp:cNvPr id="0" name=""/>
        <dsp:cNvSpPr/>
      </dsp:nvSpPr>
      <dsp:spPr>
        <a:xfrm>
          <a:off x="7656276" y="0"/>
          <a:ext cx="2267389" cy="689049"/>
        </a:xfrm>
        <a:prstGeom prst="chevron">
          <a:avLst/>
        </a:prstGeom>
        <a:solidFill>
          <a:srgbClr val="C7B0E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Remote Access / VPN</a:t>
          </a:r>
        </a:p>
      </dsp:txBody>
      <dsp:txXfrm>
        <a:off x="8000801" y="0"/>
        <a:ext cx="1578340" cy="689049"/>
      </dsp:txXfrm>
    </dsp:sp>
    <dsp:sp modelId="{0386B836-AA24-7544-8808-49A4A8AA75FA}">
      <dsp:nvSpPr>
        <dsp:cNvPr id="0" name=""/>
        <dsp:cNvSpPr/>
      </dsp:nvSpPr>
      <dsp:spPr>
        <a:xfrm>
          <a:off x="9470187" y="0"/>
          <a:ext cx="2267389" cy="689049"/>
        </a:xfrm>
        <a:prstGeom prst="chevron">
          <a:avLst/>
        </a:prstGeom>
        <a:solidFill>
          <a:srgbClr val="7F7F7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Corporate Infrastructure</a:t>
          </a:r>
        </a:p>
      </dsp:txBody>
      <dsp:txXfrm>
        <a:off x="9814712" y="0"/>
        <a:ext cx="1578340" cy="68904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8C2C-78BB-E84C-8221-94EC92C01A87}">
      <dsp:nvSpPr>
        <dsp:cNvPr id="0" name=""/>
        <dsp:cNvSpPr/>
      </dsp:nvSpPr>
      <dsp:spPr>
        <a:xfrm>
          <a:off x="27946" y="0"/>
          <a:ext cx="2658159" cy="689049"/>
        </a:xfrm>
        <a:prstGeom prst="homePlate">
          <a:avLst/>
        </a:prstGeom>
        <a:solidFill>
          <a:srgbClr val="878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rbel" panose="020B0503020204020204" pitchFamily="34" charset="0"/>
            </a:rPr>
            <a:t>Train</a:t>
          </a:r>
          <a:endParaRPr lang="en-US" sz="2000" kern="1200" dirty="0">
            <a:latin typeface="Corbel" panose="020B0503020204020204" pitchFamily="34" charset="0"/>
          </a:endParaRPr>
        </a:p>
      </dsp:txBody>
      <dsp:txXfrm>
        <a:off x="27946" y="0"/>
        <a:ext cx="2485897" cy="689049"/>
      </dsp:txXfrm>
    </dsp:sp>
    <dsp:sp modelId="{07FA3F3A-AAF3-2C41-8FEE-A4959F22A544}">
      <dsp:nvSpPr>
        <dsp:cNvPr id="0" name=""/>
        <dsp:cNvSpPr/>
      </dsp:nvSpPr>
      <dsp:spPr>
        <a:xfrm>
          <a:off x="2216387" y="0"/>
          <a:ext cx="2275121" cy="689049"/>
        </a:xfrm>
        <a:prstGeom prst="chevron">
          <a:avLst/>
        </a:prstGeom>
        <a:solidFill>
          <a:srgbClr val="37177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Home Internet</a:t>
          </a:r>
        </a:p>
      </dsp:txBody>
      <dsp:txXfrm>
        <a:off x="2560912" y="0"/>
        <a:ext cx="1586072" cy="689049"/>
      </dsp:txXfrm>
    </dsp:sp>
    <dsp:sp modelId="{F0D536A2-1DAD-894C-B3BD-75F590D7BBC4}">
      <dsp:nvSpPr>
        <dsp:cNvPr id="0" name=""/>
        <dsp:cNvSpPr/>
      </dsp:nvSpPr>
      <dsp:spPr>
        <a:xfrm>
          <a:off x="4044582" y="0"/>
          <a:ext cx="2234630" cy="689049"/>
        </a:xfrm>
        <a:prstGeom prst="chevron">
          <a:avLst/>
        </a:prstGeom>
        <a:solidFill>
          <a:srgbClr val="5322A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Passwords &amp; Security</a:t>
          </a:r>
        </a:p>
      </dsp:txBody>
      <dsp:txXfrm>
        <a:off x="4389107" y="0"/>
        <a:ext cx="1545581" cy="689049"/>
      </dsp:txXfrm>
    </dsp:sp>
    <dsp:sp modelId="{304E4D16-3300-D84E-AD52-CF4A3DAF8DC2}">
      <dsp:nvSpPr>
        <dsp:cNvPr id="0" name=""/>
        <dsp:cNvSpPr/>
      </dsp:nvSpPr>
      <dsp:spPr>
        <a:xfrm>
          <a:off x="5832287" y="0"/>
          <a:ext cx="2234630" cy="689049"/>
        </a:xfrm>
        <a:prstGeom prst="chevron">
          <a:avLst/>
        </a:prstGeom>
        <a:solidFill>
          <a:srgbClr val="AB88E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Physical Security</a:t>
          </a:r>
        </a:p>
      </dsp:txBody>
      <dsp:txXfrm>
        <a:off x="6176812" y="0"/>
        <a:ext cx="1545581" cy="689049"/>
      </dsp:txXfrm>
    </dsp:sp>
    <dsp:sp modelId="{14A94D75-01A9-7B43-B969-64C5FEE95C0D}">
      <dsp:nvSpPr>
        <dsp:cNvPr id="0" name=""/>
        <dsp:cNvSpPr/>
      </dsp:nvSpPr>
      <dsp:spPr>
        <a:xfrm>
          <a:off x="7619991" y="0"/>
          <a:ext cx="2276864" cy="689049"/>
        </a:xfrm>
        <a:prstGeom prst="chevron">
          <a:avLst/>
        </a:prstGeom>
        <a:solidFill>
          <a:srgbClr val="C7B0E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Phishing</a:t>
          </a:r>
        </a:p>
      </dsp:txBody>
      <dsp:txXfrm>
        <a:off x="7964516" y="0"/>
        <a:ext cx="1587815" cy="689049"/>
      </dsp:txXfrm>
    </dsp:sp>
    <dsp:sp modelId="{21849F93-6DAF-0547-8A13-4E099736780E}">
      <dsp:nvSpPr>
        <dsp:cNvPr id="0" name=""/>
        <dsp:cNvSpPr/>
      </dsp:nvSpPr>
      <dsp:spPr>
        <a:xfrm>
          <a:off x="9449930" y="0"/>
          <a:ext cx="2234630" cy="689049"/>
        </a:xfrm>
        <a:prstGeom prst="chevron">
          <a:avLst/>
        </a:prstGeom>
        <a:solidFill>
          <a:schemeClr val="bg1">
            <a:alpha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bg1"/>
            </a:solidFill>
            <a:latin typeface="Corbel" panose="020B0503020204020204" pitchFamily="34" charset="0"/>
          </a:endParaRPr>
        </a:p>
      </dsp:txBody>
      <dsp:txXfrm>
        <a:off x="9794455" y="0"/>
        <a:ext cx="1545581" cy="68904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8C2C-78BB-E84C-8221-94EC92C01A87}">
      <dsp:nvSpPr>
        <dsp:cNvPr id="0" name=""/>
        <dsp:cNvSpPr/>
      </dsp:nvSpPr>
      <dsp:spPr>
        <a:xfrm>
          <a:off x="7750" y="0"/>
          <a:ext cx="2640595" cy="689049"/>
        </a:xfrm>
        <a:prstGeom prst="homePlate">
          <a:avLst/>
        </a:prstGeom>
        <a:solidFill>
          <a:srgbClr val="878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rbel" panose="020B0503020204020204" pitchFamily="34" charset="0"/>
            </a:rPr>
            <a:t>Test</a:t>
          </a:r>
          <a:endParaRPr lang="en-US" sz="2000" kern="1200" dirty="0">
            <a:latin typeface="Corbel" panose="020B0503020204020204" pitchFamily="34" charset="0"/>
          </a:endParaRPr>
        </a:p>
      </dsp:txBody>
      <dsp:txXfrm>
        <a:off x="7750" y="0"/>
        <a:ext cx="2468333" cy="689049"/>
      </dsp:txXfrm>
    </dsp:sp>
    <dsp:sp modelId="{07FA3F3A-AAF3-2C41-8FEE-A4959F22A544}">
      <dsp:nvSpPr>
        <dsp:cNvPr id="0" name=""/>
        <dsp:cNvSpPr/>
      </dsp:nvSpPr>
      <dsp:spPr>
        <a:xfrm>
          <a:off x="2189988" y="0"/>
          <a:ext cx="2273122" cy="689049"/>
        </a:xfrm>
        <a:prstGeom prst="chevron">
          <a:avLst/>
        </a:prstGeom>
        <a:solidFill>
          <a:srgbClr val="37177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Device Security</a:t>
          </a:r>
        </a:p>
      </dsp:txBody>
      <dsp:txXfrm>
        <a:off x="2534513" y="0"/>
        <a:ext cx="1584073" cy="689049"/>
      </dsp:txXfrm>
    </dsp:sp>
    <dsp:sp modelId="{F0D536A2-1DAD-894C-B3BD-75F590D7BBC4}">
      <dsp:nvSpPr>
        <dsp:cNvPr id="0" name=""/>
        <dsp:cNvSpPr/>
      </dsp:nvSpPr>
      <dsp:spPr>
        <a:xfrm>
          <a:off x="4008486" y="0"/>
          <a:ext cx="2273122" cy="689049"/>
        </a:xfrm>
        <a:prstGeom prst="chevron">
          <a:avLst/>
        </a:prstGeom>
        <a:solidFill>
          <a:srgbClr val="5322A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User Access</a:t>
          </a:r>
        </a:p>
      </dsp:txBody>
      <dsp:txXfrm>
        <a:off x="4353011" y="0"/>
        <a:ext cx="1584073" cy="689049"/>
      </dsp:txXfrm>
    </dsp:sp>
    <dsp:sp modelId="{304E4D16-3300-D84E-AD52-CF4A3DAF8DC2}">
      <dsp:nvSpPr>
        <dsp:cNvPr id="0" name=""/>
        <dsp:cNvSpPr/>
      </dsp:nvSpPr>
      <dsp:spPr>
        <a:xfrm>
          <a:off x="5826984" y="0"/>
          <a:ext cx="2273122" cy="689049"/>
        </a:xfrm>
        <a:prstGeom prst="chevron">
          <a:avLst/>
        </a:prstGeom>
        <a:solidFill>
          <a:srgbClr val="AB88E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Security Controls</a:t>
          </a:r>
        </a:p>
      </dsp:txBody>
      <dsp:txXfrm>
        <a:off x="6171509" y="0"/>
        <a:ext cx="1584073" cy="689049"/>
      </dsp:txXfrm>
    </dsp:sp>
    <dsp:sp modelId="{14A94D75-01A9-7B43-B969-64C5FEE95C0D}">
      <dsp:nvSpPr>
        <dsp:cNvPr id="0" name=""/>
        <dsp:cNvSpPr/>
      </dsp:nvSpPr>
      <dsp:spPr>
        <a:xfrm>
          <a:off x="7645481" y="0"/>
          <a:ext cx="2273122" cy="689049"/>
        </a:xfrm>
        <a:prstGeom prst="chevron">
          <a:avLst/>
        </a:prstGeom>
        <a:solidFill>
          <a:srgbClr val="C7B0E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Ensure CIA</a:t>
          </a:r>
        </a:p>
      </dsp:txBody>
      <dsp:txXfrm>
        <a:off x="7990006" y="0"/>
        <a:ext cx="1584073" cy="689049"/>
      </dsp:txXfrm>
    </dsp:sp>
    <dsp:sp modelId="{0386B836-AA24-7544-8808-49A4A8AA75FA}">
      <dsp:nvSpPr>
        <dsp:cNvPr id="0" name=""/>
        <dsp:cNvSpPr/>
      </dsp:nvSpPr>
      <dsp:spPr>
        <a:xfrm>
          <a:off x="9463979" y="0"/>
          <a:ext cx="2273122" cy="689049"/>
        </a:xfrm>
        <a:prstGeom prst="chevron">
          <a:avLst/>
        </a:prstGeom>
        <a:solidFill>
          <a:srgbClr val="000000">
            <a:alpha val="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latin typeface="Corbel" panose="020B0503020204020204" pitchFamily="34" charset="0"/>
          </a:endParaRPr>
        </a:p>
      </dsp:txBody>
      <dsp:txXfrm>
        <a:off x="9808504" y="0"/>
        <a:ext cx="1584073" cy="68904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8C2C-78BB-E84C-8221-94EC92C01A87}">
      <dsp:nvSpPr>
        <dsp:cNvPr id="0" name=""/>
        <dsp:cNvSpPr/>
      </dsp:nvSpPr>
      <dsp:spPr>
        <a:xfrm>
          <a:off x="0" y="0"/>
          <a:ext cx="2640595" cy="689049"/>
        </a:xfrm>
        <a:prstGeom prst="homePlate">
          <a:avLst/>
        </a:prstGeom>
        <a:solidFill>
          <a:srgbClr val="878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rbel" panose="020B0503020204020204" pitchFamily="34" charset="0"/>
            </a:rPr>
            <a:t>Implement</a:t>
          </a:r>
          <a:endParaRPr lang="en-US" sz="2000" kern="1200" dirty="0">
            <a:latin typeface="Corbel" panose="020B0503020204020204" pitchFamily="34" charset="0"/>
          </a:endParaRPr>
        </a:p>
      </dsp:txBody>
      <dsp:txXfrm>
        <a:off x="0" y="0"/>
        <a:ext cx="2468333" cy="689049"/>
      </dsp:txXfrm>
    </dsp:sp>
    <dsp:sp modelId="{07FA3F3A-AAF3-2C41-8FEE-A4959F22A544}">
      <dsp:nvSpPr>
        <dsp:cNvPr id="0" name=""/>
        <dsp:cNvSpPr/>
      </dsp:nvSpPr>
      <dsp:spPr>
        <a:xfrm>
          <a:off x="2189988" y="0"/>
          <a:ext cx="2273122" cy="689049"/>
        </a:xfrm>
        <a:prstGeom prst="chevron">
          <a:avLst/>
        </a:prstGeom>
        <a:solidFill>
          <a:srgbClr val="37177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orbel" panose="020B0503020204020204" pitchFamily="34" charset="0"/>
            </a:rPr>
            <a:t>Multi-factor Authentication</a:t>
          </a:r>
        </a:p>
      </dsp:txBody>
      <dsp:txXfrm>
        <a:off x="2534513" y="0"/>
        <a:ext cx="1584073" cy="689049"/>
      </dsp:txXfrm>
    </dsp:sp>
    <dsp:sp modelId="{F0D536A2-1DAD-894C-B3BD-75F590D7BBC4}">
      <dsp:nvSpPr>
        <dsp:cNvPr id="0" name=""/>
        <dsp:cNvSpPr/>
      </dsp:nvSpPr>
      <dsp:spPr>
        <a:xfrm>
          <a:off x="4008486" y="0"/>
          <a:ext cx="2273122" cy="689049"/>
        </a:xfrm>
        <a:prstGeom prst="chevron">
          <a:avLst/>
        </a:prstGeom>
        <a:solidFill>
          <a:srgbClr val="5322A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orbel" panose="020B0503020204020204" pitchFamily="34" charset="0"/>
            </a:rPr>
            <a:t>Awareness</a:t>
          </a:r>
        </a:p>
      </dsp:txBody>
      <dsp:txXfrm>
        <a:off x="4353011" y="0"/>
        <a:ext cx="1584073" cy="689049"/>
      </dsp:txXfrm>
    </dsp:sp>
    <dsp:sp modelId="{304E4D16-3300-D84E-AD52-CF4A3DAF8DC2}">
      <dsp:nvSpPr>
        <dsp:cNvPr id="0" name=""/>
        <dsp:cNvSpPr/>
      </dsp:nvSpPr>
      <dsp:spPr>
        <a:xfrm>
          <a:off x="5826984" y="0"/>
          <a:ext cx="2273122" cy="689049"/>
        </a:xfrm>
        <a:prstGeom prst="chevron">
          <a:avLst/>
        </a:prstGeom>
        <a:solidFill>
          <a:srgbClr val="000000">
            <a:alpha val="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sp:txBody>
      <dsp:txXfrm>
        <a:off x="6171509" y="0"/>
        <a:ext cx="1584073" cy="689049"/>
      </dsp:txXfrm>
    </dsp:sp>
    <dsp:sp modelId="{14A94D75-01A9-7B43-B969-64C5FEE95C0D}">
      <dsp:nvSpPr>
        <dsp:cNvPr id="0" name=""/>
        <dsp:cNvSpPr/>
      </dsp:nvSpPr>
      <dsp:spPr>
        <a:xfrm>
          <a:off x="7645481" y="0"/>
          <a:ext cx="2273122" cy="689049"/>
        </a:xfrm>
        <a:prstGeom prst="chevron">
          <a:avLst/>
        </a:prstGeom>
        <a:solidFill>
          <a:srgbClr val="000000">
            <a:alpha val="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sp:txBody>
      <dsp:txXfrm>
        <a:off x="7990006" y="0"/>
        <a:ext cx="1584073" cy="689049"/>
      </dsp:txXfrm>
    </dsp:sp>
    <dsp:sp modelId="{0386B836-AA24-7544-8808-49A4A8AA75FA}">
      <dsp:nvSpPr>
        <dsp:cNvPr id="0" name=""/>
        <dsp:cNvSpPr/>
      </dsp:nvSpPr>
      <dsp:spPr>
        <a:xfrm>
          <a:off x="9463979" y="0"/>
          <a:ext cx="2273122" cy="689049"/>
        </a:xfrm>
        <a:prstGeom prst="chevron">
          <a:avLst/>
        </a:prstGeom>
        <a:solidFill>
          <a:srgbClr val="000000">
            <a:alpha val="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sp:txBody>
      <dsp:txXfrm>
        <a:off x="9808504" y="0"/>
        <a:ext cx="1584073" cy="68904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8C2C-78BB-E84C-8221-94EC92C01A87}">
      <dsp:nvSpPr>
        <dsp:cNvPr id="0" name=""/>
        <dsp:cNvSpPr/>
      </dsp:nvSpPr>
      <dsp:spPr>
        <a:xfrm>
          <a:off x="0" y="0"/>
          <a:ext cx="2640595" cy="689049"/>
        </a:xfrm>
        <a:prstGeom prst="homePlate">
          <a:avLst/>
        </a:prstGeom>
        <a:solidFill>
          <a:srgbClr val="878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rbel" panose="020B0503020204020204" pitchFamily="34" charset="0"/>
            </a:rPr>
            <a:t>QA</a:t>
          </a:r>
          <a:endParaRPr lang="en-US" sz="2000" kern="1200" dirty="0">
            <a:latin typeface="Corbel" panose="020B0503020204020204" pitchFamily="34" charset="0"/>
          </a:endParaRPr>
        </a:p>
      </dsp:txBody>
      <dsp:txXfrm>
        <a:off x="0" y="0"/>
        <a:ext cx="2468333" cy="689049"/>
      </dsp:txXfrm>
    </dsp:sp>
    <dsp:sp modelId="{07FA3F3A-AAF3-2C41-8FEE-A4959F22A544}">
      <dsp:nvSpPr>
        <dsp:cNvPr id="0" name=""/>
        <dsp:cNvSpPr/>
      </dsp:nvSpPr>
      <dsp:spPr>
        <a:xfrm>
          <a:off x="2209037" y="0"/>
          <a:ext cx="2273122" cy="689049"/>
        </a:xfrm>
        <a:prstGeom prst="chevron">
          <a:avLst/>
        </a:prstGeom>
        <a:solidFill>
          <a:srgbClr val="37177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Validate</a:t>
          </a:r>
        </a:p>
      </dsp:txBody>
      <dsp:txXfrm>
        <a:off x="2553562" y="0"/>
        <a:ext cx="1584073" cy="689049"/>
      </dsp:txXfrm>
    </dsp:sp>
    <dsp:sp modelId="{F0D536A2-1DAD-894C-B3BD-75F590D7BBC4}">
      <dsp:nvSpPr>
        <dsp:cNvPr id="0" name=""/>
        <dsp:cNvSpPr/>
      </dsp:nvSpPr>
      <dsp:spPr>
        <a:xfrm>
          <a:off x="4008486" y="0"/>
          <a:ext cx="2273122" cy="689049"/>
        </a:xfrm>
        <a:prstGeom prst="chevron">
          <a:avLst/>
        </a:prstGeom>
        <a:solidFill>
          <a:srgbClr val="5322A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Document</a:t>
          </a:r>
        </a:p>
      </dsp:txBody>
      <dsp:txXfrm>
        <a:off x="4353011" y="0"/>
        <a:ext cx="1584073" cy="689049"/>
      </dsp:txXfrm>
    </dsp:sp>
    <dsp:sp modelId="{304E4D16-3300-D84E-AD52-CF4A3DAF8DC2}">
      <dsp:nvSpPr>
        <dsp:cNvPr id="0" name=""/>
        <dsp:cNvSpPr/>
      </dsp:nvSpPr>
      <dsp:spPr>
        <a:xfrm>
          <a:off x="5826984" y="0"/>
          <a:ext cx="2273122" cy="689049"/>
        </a:xfrm>
        <a:prstGeom prst="chevron">
          <a:avLst/>
        </a:prstGeom>
        <a:solidFill>
          <a:srgbClr val="AB88E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Monitor</a:t>
          </a:r>
        </a:p>
      </dsp:txBody>
      <dsp:txXfrm>
        <a:off x="6171509" y="0"/>
        <a:ext cx="1584073" cy="689049"/>
      </dsp:txXfrm>
    </dsp:sp>
    <dsp:sp modelId="{14A94D75-01A9-7B43-B969-64C5FEE95C0D}">
      <dsp:nvSpPr>
        <dsp:cNvPr id="0" name=""/>
        <dsp:cNvSpPr/>
      </dsp:nvSpPr>
      <dsp:spPr>
        <a:xfrm>
          <a:off x="7645481" y="0"/>
          <a:ext cx="2273122" cy="689049"/>
        </a:xfrm>
        <a:prstGeom prst="chevron">
          <a:avLst/>
        </a:prstGeom>
        <a:solidFill>
          <a:srgbClr val="000000">
            <a:alpha val="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sp:txBody>
      <dsp:txXfrm>
        <a:off x="7990006" y="0"/>
        <a:ext cx="1584073" cy="689049"/>
      </dsp:txXfrm>
    </dsp:sp>
    <dsp:sp modelId="{0386B836-AA24-7544-8808-49A4A8AA75FA}">
      <dsp:nvSpPr>
        <dsp:cNvPr id="0" name=""/>
        <dsp:cNvSpPr/>
      </dsp:nvSpPr>
      <dsp:spPr>
        <a:xfrm>
          <a:off x="9463979" y="0"/>
          <a:ext cx="2273122" cy="689049"/>
        </a:xfrm>
        <a:prstGeom prst="chevron">
          <a:avLst/>
        </a:prstGeom>
        <a:solidFill>
          <a:srgbClr val="000000">
            <a:alpha val="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rgbClr val="FFFFFF"/>
            </a:solidFill>
            <a:latin typeface="Corbel" panose="020B0503020204020204" pitchFamily="34" charset="0"/>
            <a:ea typeface="+mn-ea"/>
            <a:cs typeface="+mn-cs"/>
          </a:endParaRPr>
        </a:p>
      </dsp:txBody>
      <dsp:txXfrm>
        <a:off x="9808504" y="0"/>
        <a:ext cx="1584073" cy="6890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8C2C-78BB-E84C-8221-94EC92C01A87}">
      <dsp:nvSpPr>
        <dsp:cNvPr id="0" name=""/>
        <dsp:cNvSpPr/>
      </dsp:nvSpPr>
      <dsp:spPr>
        <a:xfrm>
          <a:off x="0" y="0"/>
          <a:ext cx="2640595" cy="689049"/>
        </a:xfrm>
        <a:prstGeom prst="homePlate">
          <a:avLst/>
        </a:prstGeom>
        <a:solidFill>
          <a:srgbClr val="878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rbel" panose="020B0503020204020204" pitchFamily="34" charset="0"/>
            </a:rPr>
            <a:t>Plan</a:t>
          </a:r>
          <a:endParaRPr lang="en-US" sz="2000" kern="1200" dirty="0">
            <a:latin typeface="Corbel" panose="020B0503020204020204" pitchFamily="34" charset="0"/>
          </a:endParaRPr>
        </a:p>
      </dsp:txBody>
      <dsp:txXfrm>
        <a:off x="0" y="0"/>
        <a:ext cx="2468333" cy="689049"/>
      </dsp:txXfrm>
    </dsp:sp>
    <dsp:sp modelId="{07FA3F3A-AAF3-2C41-8FEE-A4959F22A544}">
      <dsp:nvSpPr>
        <dsp:cNvPr id="0" name=""/>
        <dsp:cNvSpPr/>
      </dsp:nvSpPr>
      <dsp:spPr>
        <a:xfrm>
          <a:off x="2189988" y="0"/>
          <a:ext cx="2273122" cy="689049"/>
        </a:xfrm>
        <a:prstGeom prst="chevron">
          <a:avLst/>
        </a:prstGeom>
        <a:solidFill>
          <a:srgbClr val="37177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Vision&amp; Mission</a:t>
          </a:r>
        </a:p>
      </dsp:txBody>
      <dsp:txXfrm>
        <a:off x="2534513" y="0"/>
        <a:ext cx="1584073" cy="689049"/>
      </dsp:txXfrm>
    </dsp:sp>
    <dsp:sp modelId="{F0D536A2-1DAD-894C-B3BD-75F590D7BBC4}">
      <dsp:nvSpPr>
        <dsp:cNvPr id="0" name=""/>
        <dsp:cNvSpPr/>
      </dsp:nvSpPr>
      <dsp:spPr>
        <a:xfrm>
          <a:off x="4008486" y="0"/>
          <a:ext cx="2273122" cy="689049"/>
        </a:xfrm>
        <a:prstGeom prst="chevron">
          <a:avLst/>
        </a:prstGeom>
        <a:solidFill>
          <a:srgbClr val="5322A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Policies &amp; Procedures</a:t>
          </a:r>
        </a:p>
      </dsp:txBody>
      <dsp:txXfrm>
        <a:off x="4353011" y="0"/>
        <a:ext cx="1584073" cy="689049"/>
      </dsp:txXfrm>
    </dsp:sp>
    <dsp:sp modelId="{304E4D16-3300-D84E-AD52-CF4A3DAF8DC2}">
      <dsp:nvSpPr>
        <dsp:cNvPr id="0" name=""/>
        <dsp:cNvSpPr/>
      </dsp:nvSpPr>
      <dsp:spPr>
        <a:xfrm>
          <a:off x="5826984" y="0"/>
          <a:ext cx="2273122" cy="689049"/>
        </a:xfrm>
        <a:prstGeom prst="chevron">
          <a:avLst/>
        </a:prstGeom>
        <a:solidFill>
          <a:srgbClr val="AB88E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Standards &amp; Guidelines</a:t>
          </a:r>
        </a:p>
      </dsp:txBody>
      <dsp:txXfrm>
        <a:off x="6171509" y="0"/>
        <a:ext cx="1584073" cy="689049"/>
      </dsp:txXfrm>
    </dsp:sp>
    <dsp:sp modelId="{14A94D75-01A9-7B43-B969-64C5FEE95C0D}">
      <dsp:nvSpPr>
        <dsp:cNvPr id="0" name=""/>
        <dsp:cNvSpPr/>
      </dsp:nvSpPr>
      <dsp:spPr>
        <a:xfrm>
          <a:off x="7645481" y="0"/>
          <a:ext cx="2273122" cy="689049"/>
        </a:xfrm>
        <a:prstGeom prst="chevron">
          <a:avLst/>
        </a:prstGeom>
        <a:solidFill>
          <a:srgbClr val="C7B0E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Legal</a:t>
          </a:r>
        </a:p>
      </dsp:txBody>
      <dsp:txXfrm>
        <a:off x="7990006" y="0"/>
        <a:ext cx="1584073" cy="689049"/>
      </dsp:txXfrm>
    </dsp:sp>
    <dsp:sp modelId="{0386B836-AA24-7544-8808-49A4A8AA75FA}">
      <dsp:nvSpPr>
        <dsp:cNvPr id="0" name=""/>
        <dsp:cNvSpPr/>
      </dsp:nvSpPr>
      <dsp:spPr>
        <a:xfrm>
          <a:off x="9463979" y="0"/>
          <a:ext cx="2273122" cy="689049"/>
        </a:xfrm>
        <a:prstGeom prst="chevron">
          <a:avLst/>
        </a:prstGeom>
        <a:solidFill>
          <a:srgbClr val="7F7F7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Training &amp; Tools</a:t>
          </a:r>
        </a:p>
      </dsp:txBody>
      <dsp:txXfrm>
        <a:off x="9808504" y="0"/>
        <a:ext cx="1584073" cy="6890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8C2C-78BB-E84C-8221-94EC92C01A87}">
      <dsp:nvSpPr>
        <dsp:cNvPr id="0" name=""/>
        <dsp:cNvSpPr/>
      </dsp:nvSpPr>
      <dsp:spPr>
        <a:xfrm>
          <a:off x="0" y="0"/>
          <a:ext cx="2664477" cy="689049"/>
        </a:xfrm>
        <a:prstGeom prst="homePlate">
          <a:avLst/>
        </a:prstGeom>
        <a:solidFill>
          <a:srgbClr val="878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rbel" panose="020B0503020204020204" pitchFamily="34" charset="0"/>
            </a:rPr>
            <a:t>Architect</a:t>
          </a:r>
          <a:endParaRPr lang="en-US" sz="2000" kern="1200" dirty="0">
            <a:latin typeface="Corbel" panose="020B0503020204020204" pitchFamily="34" charset="0"/>
          </a:endParaRPr>
        </a:p>
      </dsp:txBody>
      <dsp:txXfrm>
        <a:off x="0" y="0"/>
        <a:ext cx="2492215" cy="689049"/>
      </dsp:txXfrm>
    </dsp:sp>
    <dsp:sp modelId="{07FA3F3A-AAF3-2C41-8FEE-A4959F22A544}">
      <dsp:nvSpPr>
        <dsp:cNvPr id="0" name=""/>
        <dsp:cNvSpPr/>
      </dsp:nvSpPr>
      <dsp:spPr>
        <a:xfrm>
          <a:off x="2214542" y="0"/>
          <a:ext cx="2267389" cy="689049"/>
        </a:xfrm>
        <a:prstGeom prst="chevron">
          <a:avLst/>
        </a:prstGeom>
        <a:solidFill>
          <a:srgbClr val="37177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Vulnerability Management</a:t>
          </a:r>
        </a:p>
      </dsp:txBody>
      <dsp:txXfrm>
        <a:off x="2559067" y="0"/>
        <a:ext cx="1578340" cy="689049"/>
      </dsp:txXfrm>
    </dsp:sp>
    <dsp:sp modelId="{F0D536A2-1DAD-894C-B3BD-75F590D7BBC4}">
      <dsp:nvSpPr>
        <dsp:cNvPr id="0" name=""/>
        <dsp:cNvSpPr/>
      </dsp:nvSpPr>
      <dsp:spPr>
        <a:xfrm>
          <a:off x="4028453" y="0"/>
          <a:ext cx="2267389" cy="689049"/>
        </a:xfrm>
        <a:prstGeom prst="chevron">
          <a:avLst/>
        </a:prstGeom>
        <a:solidFill>
          <a:srgbClr val="5322A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Data Security</a:t>
          </a:r>
        </a:p>
      </dsp:txBody>
      <dsp:txXfrm>
        <a:off x="4372978" y="0"/>
        <a:ext cx="1578340" cy="689049"/>
      </dsp:txXfrm>
    </dsp:sp>
    <dsp:sp modelId="{304E4D16-3300-D84E-AD52-CF4A3DAF8DC2}">
      <dsp:nvSpPr>
        <dsp:cNvPr id="0" name=""/>
        <dsp:cNvSpPr/>
      </dsp:nvSpPr>
      <dsp:spPr>
        <a:xfrm>
          <a:off x="5842365" y="0"/>
          <a:ext cx="2267389" cy="689049"/>
        </a:xfrm>
        <a:prstGeom prst="chevron">
          <a:avLst/>
        </a:prstGeom>
        <a:solidFill>
          <a:srgbClr val="AB88E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Collaboration Tools</a:t>
          </a:r>
        </a:p>
      </dsp:txBody>
      <dsp:txXfrm>
        <a:off x="6186890" y="0"/>
        <a:ext cx="1578340" cy="689049"/>
      </dsp:txXfrm>
    </dsp:sp>
    <dsp:sp modelId="{14A94D75-01A9-7B43-B969-64C5FEE95C0D}">
      <dsp:nvSpPr>
        <dsp:cNvPr id="0" name=""/>
        <dsp:cNvSpPr/>
      </dsp:nvSpPr>
      <dsp:spPr>
        <a:xfrm>
          <a:off x="7656276" y="0"/>
          <a:ext cx="2267389" cy="689049"/>
        </a:xfrm>
        <a:prstGeom prst="chevron">
          <a:avLst/>
        </a:prstGeom>
        <a:solidFill>
          <a:srgbClr val="C7B0E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Remote Access / VPN</a:t>
          </a:r>
        </a:p>
      </dsp:txBody>
      <dsp:txXfrm>
        <a:off x="8000801" y="0"/>
        <a:ext cx="1578340" cy="689049"/>
      </dsp:txXfrm>
    </dsp:sp>
    <dsp:sp modelId="{0386B836-AA24-7544-8808-49A4A8AA75FA}">
      <dsp:nvSpPr>
        <dsp:cNvPr id="0" name=""/>
        <dsp:cNvSpPr/>
      </dsp:nvSpPr>
      <dsp:spPr>
        <a:xfrm>
          <a:off x="9470187" y="0"/>
          <a:ext cx="2267389" cy="689049"/>
        </a:xfrm>
        <a:prstGeom prst="chevron">
          <a:avLst/>
        </a:prstGeom>
        <a:solidFill>
          <a:srgbClr val="7F7F7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Corporate Infrastructure</a:t>
          </a:r>
        </a:p>
      </dsp:txBody>
      <dsp:txXfrm>
        <a:off x="9814712" y="0"/>
        <a:ext cx="1578340" cy="68904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8C2C-78BB-E84C-8221-94EC92C01A87}">
      <dsp:nvSpPr>
        <dsp:cNvPr id="0" name=""/>
        <dsp:cNvSpPr/>
      </dsp:nvSpPr>
      <dsp:spPr>
        <a:xfrm>
          <a:off x="0" y="0"/>
          <a:ext cx="2658159" cy="689049"/>
        </a:xfrm>
        <a:prstGeom prst="homePlate">
          <a:avLst/>
        </a:prstGeom>
        <a:solidFill>
          <a:srgbClr val="878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rbel" panose="020B0503020204020204" pitchFamily="34" charset="0"/>
            </a:rPr>
            <a:t>Train</a:t>
          </a:r>
          <a:endParaRPr lang="en-US" sz="2000" kern="1200" dirty="0">
            <a:latin typeface="Corbel" panose="020B0503020204020204" pitchFamily="34" charset="0"/>
          </a:endParaRPr>
        </a:p>
      </dsp:txBody>
      <dsp:txXfrm>
        <a:off x="0" y="0"/>
        <a:ext cx="2485897" cy="689049"/>
      </dsp:txXfrm>
    </dsp:sp>
    <dsp:sp modelId="{07FA3F3A-AAF3-2C41-8FEE-A4959F22A544}">
      <dsp:nvSpPr>
        <dsp:cNvPr id="0" name=""/>
        <dsp:cNvSpPr/>
      </dsp:nvSpPr>
      <dsp:spPr>
        <a:xfrm>
          <a:off x="2216387" y="0"/>
          <a:ext cx="2275121" cy="689049"/>
        </a:xfrm>
        <a:prstGeom prst="chevron">
          <a:avLst/>
        </a:prstGeom>
        <a:solidFill>
          <a:srgbClr val="37177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Home Internet</a:t>
          </a:r>
        </a:p>
      </dsp:txBody>
      <dsp:txXfrm>
        <a:off x="2560912" y="0"/>
        <a:ext cx="1586072" cy="689049"/>
      </dsp:txXfrm>
    </dsp:sp>
    <dsp:sp modelId="{F0D536A2-1DAD-894C-B3BD-75F590D7BBC4}">
      <dsp:nvSpPr>
        <dsp:cNvPr id="0" name=""/>
        <dsp:cNvSpPr/>
      </dsp:nvSpPr>
      <dsp:spPr>
        <a:xfrm>
          <a:off x="4044582" y="0"/>
          <a:ext cx="2234630" cy="689049"/>
        </a:xfrm>
        <a:prstGeom prst="chevron">
          <a:avLst/>
        </a:prstGeom>
        <a:solidFill>
          <a:srgbClr val="5322A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Passwords &amp; Security</a:t>
          </a:r>
        </a:p>
      </dsp:txBody>
      <dsp:txXfrm>
        <a:off x="4389107" y="0"/>
        <a:ext cx="1545581" cy="689049"/>
      </dsp:txXfrm>
    </dsp:sp>
    <dsp:sp modelId="{304E4D16-3300-D84E-AD52-CF4A3DAF8DC2}">
      <dsp:nvSpPr>
        <dsp:cNvPr id="0" name=""/>
        <dsp:cNvSpPr/>
      </dsp:nvSpPr>
      <dsp:spPr>
        <a:xfrm>
          <a:off x="5832287" y="0"/>
          <a:ext cx="2234630" cy="689049"/>
        </a:xfrm>
        <a:prstGeom prst="chevron">
          <a:avLst/>
        </a:prstGeom>
        <a:solidFill>
          <a:srgbClr val="AB88E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Physical Security</a:t>
          </a:r>
        </a:p>
      </dsp:txBody>
      <dsp:txXfrm>
        <a:off x="6176812" y="0"/>
        <a:ext cx="1545581" cy="689049"/>
      </dsp:txXfrm>
    </dsp:sp>
    <dsp:sp modelId="{14A94D75-01A9-7B43-B969-64C5FEE95C0D}">
      <dsp:nvSpPr>
        <dsp:cNvPr id="0" name=""/>
        <dsp:cNvSpPr/>
      </dsp:nvSpPr>
      <dsp:spPr>
        <a:xfrm>
          <a:off x="7619991" y="0"/>
          <a:ext cx="2276864" cy="689049"/>
        </a:xfrm>
        <a:prstGeom prst="chevron">
          <a:avLst/>
        </a:prstGeom>
        <a:solidFill>
          <a:srgbClr val="C7B0E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Phishing</a:t>
          </a:r>
        </a:p>
      </dsp:txBody>
      <dsp:txXfrm>
        <a:off x="7964516" y="0"/>
        <a:ext cx="1587815" cy="689049"/>
      </dsp:txXfrm>
    </dsp:sp>
    <dsp:sp modelId="{21849F93-6DAF-0547-8A13-4E099736780E}">
      <dsp:nvSpPr>
        <dsp:cNvPr id="0" name=""/>
        <dsp:cNvSpPr/>
      </dsp:nvSpPr>
      <dsp:spPr>
        <a:xfrm>
          <a:off x="9449930" y="0"/>
          <a:ext cx="2234630" cy="689049"/>
        </a:xfrm>
        <a:prstGeom prst="chevron">
          <a:avLst/>
        </a:prstGeom>
        <a:solidFill>
          <a:schemeClr val="bg1">
            <a:alpha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bg1"/>
            </a:solidFill>
            <a:latin typeface="Corbel" panose="020B0503020204020204" pitchFamily="34" charset="0"/>
          </a:endParaRPr>
        </a:p>
      </dsp:txBody>
      <dsp:txXfrm>
        <a:off x="9794455" y="0"/>
        <a:ext cx="1545581" cy="6890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8C2C-78BB-E84C-8221-94EC92C01A87}">
      <dsp:nvSpPr>
        <dsp:cNvPr id="0" name=""/>
        <dsp:cNvSpPr/>
      </dsp:nvSpPr>
      <dsp:spPr>
        <a:xfrm>
          <a:off x="0" y="0"/>
          <a:ext cx="2640595" cy="689049"/>
        </a:xfrm>
        <a:prstGeom prst="homePlate">
          <a:avLst/>
        </a:prstGeom>
        <a:solidFill>
          <a:srgbClr val="878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Corbel" panose="020B0503020204020204" pitchFamily="34" charset="0"/>
            </a:rPr>
            <a:t>Test</a:t>
          </a:r>
          <a:endParaRPr lang="en-US" sz="2000" kern="1200" dirty="0">
            <a:latin typeface="Corbel" panose="020B0503020204020204" pitchFamily="34" charset="0"/>
          </a:endParaRPr>
        </a:p>
      </dsp:txBody>
      <dsp:txXfrm>
        <a:off x="0" y="0"/>
        <a:ext cx="2468333" cy="689049"/>
      </dsp:txXfrm>
    </dsp:sp>
    <dsp:sp modelId="{07FA3F3A-AAF3-2C41-8FEE-A4959F22A544}">
      <dsp:nvSpPr>
        <dsp:cNvPr id="0" name=""/>
        <dsp:cNvSpPr/>
      </dsp:nvSpPr>
      <dsp:spPr>
        <a:xfrm>
          <a:off x="2189988" y="0"/>
          <a:ext cx="2273122" cy="689049"/>
        </a:xfrm>
        <a:prstGeom prst="chevron">
          <a:avLst/>
        </a:prstGeom>
        <a:solidFill>
          <a:srgbClr val="37177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Device Security</a:t>
          </a:r>
        </a:p>
      </dsp:txBody>
      <dsp:txXfrm>
        <a:off x="2534513" y="0"/>
        <a:ext cx="1584073" cy="689049"/>
      </dsp:txXfrm>
    </dsp:sp>
    <dsp:sp modelId="{F0D536A2-1DAD-894C-B3BD-75F590D7BBC4}">
      <dsp:nvSpPr>
        <dsp:cNvPr id="0" name=""/>
        <dsp:cNvSpPr/>
      </dsp:nvSpPr>
      <dsp:spPr>
        <a:xfrm>
          <a:off x="4008486" y="0"/>
          <a:ext cx="2273122" cy="689049"/>
        </a:xfrm>
        <a:prstGeom prst="chevron">
          <a:avLst/>
        </a:prstGeom>
        <a:solidFill>
          <a:srgbClr val="5322A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User Access</a:t>
          </a:r>
        </a:p>
      </dsp:txBody>
      <dsp:txXfrm>
        <a:off x="4353011" y="0"/>
        <a:ext cx="1584073" cy="689049"/>
      </dsp:txXfrm>
    </dsp:sp>
    <dsp:sp modelId="{304E4D16-3300-D84E-AD52-CF4A3DAF8DC2}">
      <dsp:nvSpPr>
        <dsp:cNvPr id="0" name=""/>
        <dsp:cNvSpPr/>
      </dsp:nvSpPr>
      <dsp:spPr>
        <a:xfrm>
          <a:off x="5826984" y="0"/>
          <a:ext cx="2273122" cy="689049"/>
        </a:xfrm>
        <a:prstGeom prst="chevron">
          <a:avLst/>
        </a:prstGeom>
        <a:solidFill>
          <a:srgbClr val="AB88E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Security Controls</a:t>
          </a:r>
        </a:p>
      </dsp:txBody>
      <dsp:txXfrm>
        <a:off x="6171509" y="0"/>
        <a:ext cx="1584073" cy="689049"/>
      </dsp:txXfrm>
    </dsp:sp>
    <dsp:sp modelId="{14A94D75-01A9-7B43-B969-64C5FEE95C0D}">
      <dsp:nvSpPr>
        <dsp:cNvPr id="0" name=""/>
        <dsp:cNvSpPr/>
      </dsp:nvSpPr>
      <dsp:spPr>
        <a:xfrm>
          <a:off x="7645481" y="0"/>
          <a:ext cx="2273122" cy="689049"/>
        </a:xfrm>
        <a:prstGeom prst="chevron">
          <a:avLst/>
        </a:prstGeom>
        <a:solidFill>
          <a:srgbClr val="C7B0E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Ensure CIA</a:t>
          </a:r>
        </a:p>
      </dsp:txBody>
      <dsp:txXfrm>
        <a:off x="7990006" y="0"/>
        <a:ext cx="1584073" cy="689049"/>
      </dsp:txXfrm>
    </dsp:sp>
    <dsp:sp modelId="{0386B836-AA24-7544-8808-49A4A8AA75FA}">
      <dsp:nvSpPr>
        <dsp:cNvPr id="0" name=""/>
        <dsp:cNvSpPr/>
      </dsp:nvSpPr>
      <dsp:spPr>
        <a:xfrm>
          <a:off x="9463979" y="0"/>
          <a:ext cx="2273122" cy="689049"/>
        </a:xfrm>
        <a:prstGeom prst="chevron">
          <a:avLst/>
        </a:prstGeom>
        <a:solidFill>
          <a:srgbClr val="000000">
            <a:alpha val="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endParaRPr lang="en-US" sz="2000" kern="1200" dirty="0">
            <a:latin typeface="Corbel" panose="020B0503020204020204" pitchFamily="34" charset="0"/>
          </a:endParaRPr>
        </a:p>
      </dsp:txBody>
      <dsp:txXfrm>
        <a:off x="9808504" y="0"/>
        <a:ext cx="1584073" cy="68904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A92BD-9DC0-47AE-AD7F-73885D3CBB99}" type="datetimeFigureOut">
              <a:rPr lang="en-US" smtClean="0"/>
              <a:t>4/21/21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90E68-1B85-4124-8B98-4A92651003DC}" type="slidenum">
              <a:rPr lang="en-US" smtClean="0"/>
              <a:t>‹#›</a:t>
            </a:fld>
            <a:endParaRPr lang="en-US"/>
          </a:p>
        </p:txBody>
      </p:sp>
    </p:spTree>
    <p:extLst>
      <p:ext uri="{BB962C8B-B14F-4D97-AF65-F5344CB8AC3E}">
        <p14:creationId xmlns:p14="http://schemas.microsoft.com/office/powerpoint/2010/main" val="2640296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April 21,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71843804"/>
      </p:ext>
    </p:extLst>
  </p:cSld>
  <p:clrMapOvr>
    <a:masterClrMapping/>
  </p:clrMapOvr>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April 21,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19586435"/>
      </p:ext>
    </p:extLst>
  </p:cSld>
  <p:clrMapOvr>
    <a:masterClrMapping/>
  </p:clrMapOvr>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April 21,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36054159"/>
      </p:ext>
    </p:extLst>
  </p:cSld>
  <p:clrMapOvr>
    <a:masterClrMapping/>
  </p:clrMapOvr>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April 21,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06135813"/>
      </p:ext>
    </p:extLst>
  </p:cSld>
  <p:clrMapOvr>
    <a:masterClrMapping/>
  </p:clrMapOvr>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April 21,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75099171"/>
      </p:ext>
    </p:extLst>
  </p:cSld>
  <p:clrMapOvr>
    <a:masterClrMapping/>
  </p:clrMapOvr>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April 21,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28253363"/>
      </p:ext>
    </p:extLst>
  </p:cSld>
  <p:clrMapOvr>
    <a:masterClrMapping/>
  </p:clrMapOvr>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April 21,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10783977"/>
      </p:ext>
    </p:extLst>
  </p:cSld>
  <p:clrMapOvr>
    <a:masterClrMapping/>
  </p:clrMapOvr>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April 21,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82249441"/>
      </p:ext>
    </p:extLst>
  </p:cSld>
  <p:clrMapOvr>
    <a:masterClrMapping/>
  </p:clrMapOvr>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April 21,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13638209"/>
      </p:ext>
    </p:extLst>
  </p:cSld>
  <p:clrMapOvr>
    <a:masterClrMapping/>
  </p:clrMapOvr>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April 21,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18242432"/>
      </p:ext>
    </p:extLst>
  </p:cSld>
  <p:clrMapOvr>
    <a:masterClrMapping/>
  </p:clrMapOvr>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April 21,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27149940"/>
      </p:ext>
    </p:extLst>
  </p:cSld>
  <p:clrMapOvr>
    <a:masterClrMapping/>
  </p:clrMapOvr>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April 21,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6351271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2" Type="http://schemas.openxmlformats.org/officeDocument/2006/relationships/hyperlink" Target="https://www.allconnect.com/blog/what-is-a-vp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xml.rels><?xml version="1.0" encoding="UTF-8" standalone="yes"?>
<Relationships xmlns="http://schemas.openxmlformats.org/package/2006/relationships"><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9" Type="http://schemas.openxmlformats.org/officeDocument/2006/relationships/diagramQuickStyle" Target="../diagrams/quickStyle9.xml"/><Relationship Id="rId21" Type="http://schemas.microsoft.com/office/2007/relationships/diagramDrawing" Target="../diagrams/drawing5.xml"/><Relationship Id="rId34" Type="http://schemas.openxmlformats.org/officeDocument/2006/relationships/diagramQuickStyle" Target="../diagrams/quickStyle8.xml"/><Relationship Id="rId42" Type="http://schemas.openxmlformats.org/officeDocument/2006/relationships/diagramData" Target="../diagrams/data10.xml"/><Relationship Id="rId47" Type="http://schemas.openxmlformats.org/officeDocument/2006/relationships/diagramData" Target="../diagrams/data11.xml"/><Relationship Id="rId50" Type="http://schemas.openxmlformats.org/officeDocument/2006/relationships/diagramColors" Target="../diagrams/colors11.xml"/><Relationship Id="rId7" Type="http://schemas.openxmlformats.org/officeDocument/2006/relationships/diagramData" Target="../diagrams/data3.xml"/><Relationship Id="rId2" Type="http://schemas.openxmlformats.org/officeDocument/2006/relationships/diagramData" Target="../diagrams/data2.xml"/><Relationship Id="rId16" Type="http://schemas.microsoft.com/office/2007/relationships/diagramDrawing" Target="../diagrams/drawing4.xml"/><Relationship Id="rId29" Type="http://schemas.openxmlformats.org/officeDocument/2006/relationships/diagramQuickStyle" Target="../diagrams/quickStyle7.xml"/><Relationship Id="rId11" Type="http://schemas.microsoft.com/office/2007/relationships/diagramDrawing" Target="../diagrams/drawing3.xml"/><Relationship Id="rId24" Type="http://schemas.openxmlformats.org/officeDocument/2006/relationships/diagramQuickStyle" Target="../diagrams/quickStyle6.xml"/><Relationship Id="rId32" Type="http://schemas.openxmlformats.org/officeDocument/2006/relationships/diagramData" Target="../diagrams/data8.xml"/><Relationship Id="rId37" Type="http://schemas.openxmlformats.org/officeDocument/2006/relationships/diagramData" Target="../diagrams/data9.xml"/><Relationship Id="rId40" Type="http://schemas.openxmlformats.org/officeDocument/2006/relationships/diagramColors" Target="../diagrams/colors9.xml"/><Relationship Id="rId45" Type="http://schemas.openxmlformats.org/officeDocument/2006/relationships/diagramColors" Target="../diagrams/colors10.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28" Type="http://schemas.openxmlformats.org/officeDocument/2006/relationships/diagramLayout" Target="../diagrams/layout7.xml"/><Relationship Id="rId36" Type="http://schemas.microsoft.com/office/2007/relationships/diagramDrawing" Target="../diagrams/drawing8.xml"/><Relationship Id="rId49" Type="http://schemas.openxmlformats.org/officeDocument/2006/relationships/diagramQuickStyle" Target="../diagrams/quickStyle11.xml"/><Relationship Id="rId10" Type="http://schemas.openxmlformats.org/officeDocument/2006/relationships/diagramColors" Target="../diagrams/colors3.xml"/><Relationship Id="rId19" Type="http://schemas.openxmlformats.org/officeDocument/2006/relationships/diagramQuickStyle" Target="../diagrams/quickStyle5.xml"/><Relationship Id="rId31" Type="http://schemas.microsoft.com/office/2007/relationships/diagramDrawing" Target="../diagrams/drawing7.xml"/><Relationship Id="rId44" Type="http://schemas.openxmlformats.org/officeDocument/2006/relationships/diagramQuickStyle" Target="../diagrams/quickStyle10.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 Id="rId27" Type="http://schemas.openxmlformats.org/officeDocument/2006/relationships/diagramData" Target="../diagrams/data7.xml"/><Relationship Id="rId30" Type="http://schemas.openxmlformats.org/officeDocument/2006/relationships/diagramColors" Target="../diagrams/colors7.xml"/><Relationship Id="rId35" Type="http://schemas.openxmlformats.org/officeDocument/2006/relationships/diagramColors" Target="../diagrams/colors8.xml"/><Relationship Id="rId43" Type="http://schemas.openxmlformats.org/officeDocument/2006/relationships/diagramLayout" Target="../diagrams/layout10.xml"/><Relationship Id="rId48" Type="http://schemas.openxmlformats.org/officeDocument/2006/relationships/diagramLayout" Target="../diagrams/layout11.xml"/><Relationship Id="rId8" Type="http://schemas.openxmlformats.org/officeDocument/2006/relationships/diagramLayout" Target="../diagrams/layout3.xml"/><Relationship Id="rId51" Type="http://schemas.microsoft.com/office/2007/relationships/diagramDrawing" Target="../diagrams/drawing11.xml"/><Relationship Id="rId3" Type="http://schemas.openxmlformats.org/officeDocument/2006/relationships/diagramLayout" Target="../diagrams/layout2.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33" Type="http://schemas.openxmlformats.org/officeDocument/2006/relationships/diagramLayout" Target="../diagrams/layout8.xml"/><Relationship Id="rId38" Type="http://schemas.openxmlformats.org/officeDocument/2006/relationships/diagramLayout" Target="../diagrams/layout9.xml"/><Relationship Id="rId46" Type="http://schemas.microsoft.com/office/2007/relationships/diagramDrawing" Target="../diagrams/drawing10.xml"/><Relationship Id="rId20" Type="http://schemas.openxmlformats.org/officeDocument/2006/relationships/diagramColors" Target="../diagrams/colors5.xml"/><Relationship Id="rId41" Type="http://schemas.microsoft.com/office/2007/relationships/diagramDrawing" Target="../diagrams/drawing9.xml"/><Relationship Id="rId1" Type="http://schemas.openxmlformats.org/officeDocument/2006/relationships/slideLayout" Target="../slideLayouts/slideLayout7.xml"/><Relationship Id="rId6" Type="http://schemas.microsoft.com/office/2007/relationships/diagramDrawing" Target="../diagrams/drawin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A269DFA3-2F95-C24B-B783-FF8D7580B671}"/>
              </a:ext>
            </a:extLst>
          </p:cNvPr>
          <p:cNvPicPr>
            <a:picLocks noChangeAspect="1"/>
          </p:cNvPicPr>
          <p:nvPr/>
        </p:nvPicPr>
        <p:blipFill rotWithShape="1">
          <a:blip r:embed="rId2"/>
          <a:srcRect t="23577" b="13764"/>
          <a:stretch/>
        </p:blipFill>
        <p:spPr>
          <a:xfrm>
            <a:off x="20" y="1556238"/>
            <a:ext cx="12191980" cy="5301762"/>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2" name="Rounded Rectangle 11">
            <a:extLst>
              <a:ext uri="{FF2B5EF4-FFF2-40B4-BE49-F238E27FC236}">
                <a16:creationId xmlns:a16="http://schemas.microsoft.com/office/drawing/2014/main" id="{67AF78C8-5120-9A49-B796-9630552A001F}"/>
              </a:ext>
            </a:extLst>
          </p:cNvPr>
          <p:cNvSpPr/>
          <p:nvPr/>
        </p:nvSpPr>
        <p:spPr>
          <a:xfrm>
            <a:off x="2889738" y="2810933"/>
            <a:ext cx="6412524" cy="1264356"/>
          </a:xfrm>
          <a:prstGeom prst="roundRect">
            <a:avLst/>
          </a:prstGeom>
          <a:solidFill>
            <a:schemeClr val="accent3">
              <a:lumMod val="75000"/>
            </a:schemeClr>
          </a:solidFill>
          <a:ln>
            <a:solidFill>
              <a:schemeClr val="accent3">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latin typeface="Corbel" panose="020B0503020204020204" pitchFamily="34" charset="0"/>
                <a:ea typeface="Ayuthaya" pitchFamily="2" charset="-34"/>
              </a:rPr>
              <a:t>P. A. T. T. I Q - Remote Work Framework</a:t>
            </a:r>
          </a:p>
        </p:txBody>
      </p:sp>
      <p:sp>
        <p:nvSpPr>
          <p:cNvPr id="5" name="Title 8">
            <a:extLst>
              <a:ext uri="{FF2B5EF4-FFF2-40B4-BE49-F238E27FC236}">
                <a16:creationId xmlns:a16="http://schemas.microsoft.com/office/drawing/2014/main" id="{06E2D5E2-3119-4F6C-8897-1A1933780317}"/>
              </a:ext>
            </a:extLst>
          </p:cNvPr>
          <p:cNvSpPr txBox="1">
            <a:spLocks/>
          </p:cNvSpPr>
          <p:nvPr/>
        </p:nvSpPr>
        <p:spPr>
          <a:xfrm>
            <a:off x="137160" y="136525"/>
            <a:ext cx="11689715" cy="1417638"/>
          </a:xfrm>
          <a:prstGeom prst="roundRect">
            <a:avLst/>
          </a:prstGeom>
          <a:solidFill>
            <a:schemeClr val="accent4"/>
          </a:solidFill>
          <a:ln w="12700" cap="flat" cmpd="sng" algn="ctr">
            <a:solidFill>
              <a:schemeClr val="tx1"/>
            </a:solidFill>
            <a:prstDash val="solid"/>
            <a:miter lim="800000"/>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nchor="ctr" anchorCtr="0">
            <a:normAutofit/>
          </a:bodyPr>
          <a:lstStyle>
            <a:lvl1pPr algn="l" defTabSz="914400" rtl="0" eaLnBrk="1" latinLnBrk="0" hangingPunct="1">
              <a:lnSpc>
                <a:spcPct val="100000"/>
              </a:lnSpc>
              <a:spcBef>
                <a:spcPct val="0"/>
              </a:spcBef>
              <a:buNone/>
              <a:defRPr lang="en-US" sz="4800" kern="1200" dirty="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000" dirty="0">
                <a:latin typeface="Corbel" panose="020B0503020204020204" pitchFamily="34" charset="0"/>
                <a:ea typeface="Ayuthaya" pitchFamily="2" charset="-34"/>
              </a:rPr>
              <a:t>JCJ Alliance</a:t>
            </a:r>
          </a:p>
        </p:txBody>
      </p:sp>
    </p:spTree>
    <p:extLst>
      <p:ext uri="{BB962C8B-B14F-4D97-AF65-F5344CB8AC3E}">
        <p14:creationId xmlns:p14="http://schemas.microsoft.com/office/powerpoint/2010/main" val="1022172747"/>
      </p:ext>
    </p:extLst>
  </p:cSld>
  <p:clrMapOvr>
    <a:masterClrMapping/>
  </p:clrMapOvr>
  <mc:AlternateContent xmlns:mc="http://schemas.openxmlformats.org/markup-compatibility/2006" xmlns:p14="http://schemas.microsoft.com/office/powerpoint/2010/main">
    <mc:Choice Requires="p14">
      <p:transition spd="med" advClick="0" advTm="1000">
        <p14:honeycomb/>
      </p:transition>
    </mc:Choice>
    <mc:Fallback xmlns="">
      <p:transition spd="med" advClick="0"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7895C2-4DC5-874F-BEBB-68F69C683148}"/>
              </a:ext>
            </a:extLst>
          </p:cNvPr>
          <p:cNvPicPr>
            <a:picLocks noChangeAspect="1"/>
          </p:cNvPicPr>
          <p:nvPr/>
        </p:nvPicPr>
        <p:blipFill rotWithShape="1">
          <a:blip r:embed="rId2"/>
          <a:srcRect t="23577" b="13764"/>
          <a:stretch/>
        </p:blipFill>
        <p:spPr>
          <a:xfrm>
            <a:off x="20" y="1430215"/>
            <a:ext cx="12191980" cy="5427785"/>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4" name="Title 8">
            <a:extLst>
              <a:ext uri="{FF2B5EF4-FFF2-40B4-BE49-F238E27FC236}">
                <a16:creationId xmlns:a16="http://schemas.microsoft.com/office/drawing/2014/main" id="{779B4CD6-7539-476A-8076-2FAC51AD4946}"/>
              </a:ext>
            </a:extLst>
          </p:cNvPr>
          <p:cNvSpPr txBox="1">
            <a:spLocks/>
          </p:cNvSpPr>
          <p:nvPr/>
        </p:nvSpPr>
        <p:spPr>
          <a:xfrm>
            <a:off x="550862" y="82062"/>
            <a:ext cx="10996369" cy="1348153"/>
          </a:xfrm>
          <a:prstGeom prst="roundRect">
            <a:avLst/>
          </a:prstGeom>
          <a:solidFill>
            <a:schemeClr val="accent4"/>
          </a:solidFill>
          <a:ln w="12700" cap="flat" cmpd="sng" algn="ctr">
            <a:solidFill>
              <a:schemeClr val="tx1"/>
            </a:solidFill>
            <a:prstDash val="solid"/>
            <a:miter lim="800000"/>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nchor="ctr" anchorCtr="0">
            <a:normAutofit/>
          </a:bodyPr>
          <a:lstStyle>
            <a:lvl1pPr algn="l" defTabSz="914400" rtl="0" eaLnBrk="1" latinLnBrk="0" hangingPunct="1">
              <a:lnSpc>
                <a:spcPct val="100000"/>
              </a:lnSpc>
              <a:spcBef>
                <a:spcPct val="0"/>
              </a:spcBef>
              <a:buNone/>
              <a:defRPr lang="en-US" sz="6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000" dirty="0">
                <a:latin typeface="Corbel" panose="020B0503020204020204" pitchFamily="34" charset="0"/>
                <a:ea typeface="Ayuthaya" pitchFamily="2" charset="-34"/>
              </a:rPr>
              <a:t>P. A. T. T. I Q – Remote Work Framework</a:t>
            </a:r>
          </a:p>
        </p:txBody>
      </p:sp>
      <p:graphicFrame>
        <p:nvGraphicFramePr>
          <p:cNvPr id="12" name="Diagram 11">
            <a:extLst>
              <a:ext uri="{FF2B5EF4-FFF2-40B4-BE49-F238E27FC236}">
                <a16:creationId xmlns:a16="http://schemas.microsoft.com/office/drawing/2014/main" id="{066EEB04-6F45-4B4B-AE05-965BAB79B249}"/>
              </a:ext>
            </a:extLst>
          </p:cNvPr>
          <p:cNvGraphicFramePr/>
          <p:nvPr>
            <p:extLst>
              <p:ext uri="{D42A27DB-BD31-4B8C-83A1-F6EECF244321}">
                <p14:modId xmlns:p14="http://schemas.microsoft.com/office/powerpoint/2010/main" val="490678490"/>
              </p:ext>
            </p:extLst>
          </p:nvPr>
        </p:nvGraphicFramePr>
        <p:xfrm>
          <a:off x="215177" y="3067519"/>
          <a:ext cx="11741120" cy="689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9379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D683D-5393-4A45-A1BB-B0055BA510ED}"/>
              </a:ext>
            </a:extLst>
          </p:cNvPr>
          <p:cNvSpPr>
            <a:spLocks noGrp="1"/>
          </p:cNvSpPr>
          <p:nvPr>
            <p:ph idx="1"/>
          </p:nvPr>
        </p:nvSpPr>
        <p:spPr/>
        <p:txBody>
          <a:bodyPr/>
          <a:lstStyle/>
          <a:p>
            <a:pPr marL="0" indent="0" algn="ctr">
              <a:buNone/>
            </a:pPr>
            <a:endParaRPr lang="en-US" dirty="0"/>
          </a:p>
          <a:p>
            <a:pPr marL="0" indent="0" algn="ctr">
              <a:buNone/>
            </a:pPr>
            <a:r>
              <a:rPr lang="en-US" dirty="0">
                <a:latin typeface="Corbel" panose="020B0503020204020204" pitchFamily="34" charset="0"/>
              </a:rPr>
              <a:t>Vulnerability Management is necessary whether your organization allows remote work or solely works from the office. There are several frameworks that cover Patch and Vulnerability Management. At its core vulnerability management is used to keep systems up-to-date and reduce the risk of computing resources. Two of the most recognized and followed are from SANS and NIST.</a:t>
            </a:r>
          </a:p>
        </p:txBody>
      </p:sp>
      <p:sp>
        <p:nvSpPr>
          <p:cNvPr id="4" name="Rounded Rectangle 11">
            <a:extLst>
              <a:ext uri="{FF2B5EF4-FFF2-40B4-BE49-F238E27FC236}">
                <a16:creationId xmlns:a16="http://schemas.microsoft.com/office/drawing/2014/main" id="{2DDF32EC-390A-41DC-98D3-1228C76823B0}"/>
              </a:ext>
            </a:extLst>
          </p:cNvPr>
          <p:cNvSpPr>
            <a:spLocks noGrp="1"/>
          </p:cNvSpPr>
          <p:nvPr>
            <p:ph type="title"/>
          </p:nvPr>
        </p:nvSpPr>
        <p:spPr>
          <a:xfrm>
            <a:off x="550863" y="549275"/>
            <a:ext cx="11091862" cy="1331913"/>
          </a:xfrm>
          <a:prstGeom prst="roundRect">
            <a:avLst/>
          </a:prstGeom>
          <a:solidFill>
            <a:schemeClr val="accent3">
              <a:lumMod val="5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Vulnerability Management</a:t>
            </a:r>
          </a:p>
        </p:txBody>
      </p:sp>
    </p:spTree>
    <p:extLst>
      <p:ext uri="{BB962C8B-B14F-4D97-AF65-F5344CB8AC3E}">
        <p14:creationId xmlns:p14="http://schemas.microsoft.com/office/powerpoint/2010/main" val="1982080708"/>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2CB1B-5791-49D1-B1A6-7B6F23F4D449}"/>
              </a:ext>
            </a:extLst>
          </p:cNvPr>
          <p:cNvSpPr>
            <a:spLocks noGrp="1"/>
          </p:cNvSpPr>
          <p:nvPr>
            <p:ph idx="1"/>
          </p:nvPr>
        </p:nvSpPr>
        <p:spPr/>
        <p:txBody>
          <a:bodyPr/>
          <a:lstStyle/>
          <a:p>
            <a:pPr marL="0" indent="0">
              <a:buNone/>
            </a:pPr>
            <a:endParaRPr lang="en-US" dirty="0"/>
          </a:p>
          <a:p>
            <a:pPr marL="0" indent="0" algn="ctr">
              <a:buNone/>
            </a:pPr>
            <a:r>
              <a:rPr lang="en-US" dirty="0">
                <a:latin typeface="Corbel" panose="020B0503020204020204" pitchFamily="34" charset="0"/>
              </a:rPr>
              <a:t>As with many other aspects, securing corporate data is extremely important whether you have employees working remotely or not. Ensuring security of your data relies with proper access restrictions and encryption. Data should be encrypted both in-transit and at rest</a:t>
            </a:r>
          </a:p>
        </p:txBody>
      </p:sp>
      <p:sp>
        <p:nvSpPr>
          <p:cNvPr id="4" name="Rounded Rectangle 11">
            <a:extLst>
              <a:ext uri="{FF2B5EF4-FFF2-40B4-BE49-F238E27FC236}">
                <a16:creationId xmlns:a16="http://schemas.microsoft.com/office/drawing/2014/main" id="{50A53AEC-58CD-4404-AE5B-71010157C465}"/>
              </a:ext>
            </a:extLst>
          </p:cNvPr>
          <p:cNvSpPr>
            <a:spLocks noGrp="1"/>
          </p:cNvSpPr>
          <p:nvPr>
            <p:ph type="title"/>
          </p:nvPr>
        </p:nvSpPr>
        <p:spPr>
          <a:xfrm>
            <a:off x="550863" y="549275"/>
            <a:ext cx="11091862" cy="1331913"/>
          </a:xfrm>
          <a:prstGeom prst="roundRect">
            <a:avLst/>
          </a:prstGeom>
          <a:solidFill>
            <a:schemeClr val="accent3">
              <a:lumMod val="7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Data Security </a:t>
            </a:r>
          </a:p>
        </p:txBody>
      </p:sp>
    </p:spTree>
    <p:extLst>
      <p:ext uri="{BB962C8B-B14F-4D97-AF65-F5344CB8AC3E}">
        <p14:creationId xmlns:p14="http://schemas.microsoft.com/office/powerpoint/2010/main" val="473057513"/>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862D5F-BFB3-45A8-89E9-9A96E47A42DD}"/>
              </a:ext>
            </a:extLst>
          </p:cNvPr>
          <p:cNvSpPr>
            <a:spLocks noGrp="1"/>
          </p:cNvSpPr>
          <p:nvPr>
            <p:ph idx="1"/>
          </p:nvPr>
        </p:nvSpPr>
        <p:spPr/>
        <p:txBody>
          <a:bodyPr/>
          <a:lstStyle/>
          <a:p>
            <a:pPr marL="0" indent="0" algn="ctr">
              <a:buNone/>
            </a:pPr>
            <a:endParaRPr lang="en-US" dirty="0"/>
          </a:p>
          <a:p>
            <a:pPr marL="0" indent="0" algn="ctr">
              <a:buNone/>
            </a:pPr>
            <a:r>
              <a:rPr lang="en-US" dirty="0">
                <a:latin typeface="Corbel" panose="020B0503020204020204" pitchFamily="34" charset="0"/>
              </a:rPr>
              <a:t>Make sure that you have chosen which tools are acceptable for collaborating. Many users already have Zoom or other collaboration tools installed. To ensure security of your data, you will want to leverage corporate approved solutions whether its Zoom, </a:t>
            </a:r>
            <a:r>
              <a:rPr lang="en-US" dirty="0" err="1">
                <a:latin typeface="Corbel" panose="020B0503020204020204" pitchFamily="34" charset="0"/>
              </a:rPr>
              <a:t>WebEX</a:t>
            </a:r>
            <a:r>
              <a:rPr lang="en-US" dirty="0">
                <a:latin typeface="Corbel" panose="020B0503020204020204" pitchFamily="34" charset="0"/>
              </a:rPr>
              <a:t>, </a:t>
            </a:r>
            <a:r>
              <a:rPr lang="en-US" dirty="0" err="1">
                <a:latin typeface="Corbel" panose="020B0503020204020204" pitchFamily="34" charset="0"/>
              </a:rPr>
              <a:t>GoTo</a:t>
            </a:r>
            <a:r>
              <a:rPr lang="en-US" dirty="0">
                <a:latin typeface="Corbel" panose="020B0503020204020204" pitchFamily="34" charset="0"/>
              </a:rPr>
              <a:t> Meeting or another tool.</a:t>
            </a:r>
          </a:p>
        </p:txBody>
      </p:sp>
      <p:sp>
        <p:nvSpPr>
          <p:cNvPr id="4" name="Rounded Rectangle 11">
            <a:extLst>
              <a:ext uri="{FF2B5EF4-FFF2-40B4-BE49-F238E27FC236}">
                <a16:creationId xmlns:a16="http://schemas.microsoft.com/office/drawing/2014/main" id="{29BCE1C8-ABD6-460B-BA84-3F7B9237E415}"/>
              </a:ext>
            </a:extLst>
          </p:cNvPr>
          <p:cNvSpPr>
            <a:spLocks noGrp="1"/>
          </p:cNvSpPr>
          <p:nvPr>
            <p:ph type="title"/>
          </p:nvPr>
        </p:nvSpPr>
        <p:spPr>
          <a:xfrm>
            <a:off x="550863" y="549275"/>
            <a:ext cx="11091862" cy="1331913"/>
          </a:xfrm>
          <a:prstGeom prst="roundRect">
            <a:avLst/>
          </a:prstGeom>
          <a:solidFill>
            <a:schemeClr val="accent3">
              <a:lumMod val="60000"/>
              <a:lumOff val="4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Collaboration</a:t>
            </a:r>
          </a:p>
        </p:txBody>
      </p:sp>
    </p:spTree>
    <p:extLst>
      <p:ext uri="{BB962C8B-B14F-4D97-AF65-F5344CB8AC3E}">
        <p14:creationId xmlns:p14="http://schemas.microsoft.com/office/powerpoint/2010/main" val="1643620332"/>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E0A52-AE2C-4FBE-8D57-107AEABAC47D}"/>
              </a:ext>
            </a:extLst>
          </p:cNvPr>
          <p:cNvSpPr>
            <a:spLocks noGrp="1"/>
          </p:cNvSpPr>
          <p:nvPr>
            <p:ph idx="1"/>
          </p:nvPr>
        </p:nvSpPr>
        <p:spPr/>
        <p:txBody>
          <a:bodyPr/>
          <a:lstStyle/>
          <a:p>
            <a:pPr marL="0" indent="0" algn="ctr">
              <a:buNone/>
            </a:pPr>
            <a:endParaRPr lang="en-US" dirty="0"/>
          </a:p>
          <a:p>
            <a:pPr marL="0" indent="0" algn="ctr">
              <a:buNone/>
            </a:pPr>
            <a:r>
              <a:rPr lang="en-US" dirty="0">
                <a:latin typeface="Corbel" panose="020B0503020204020204" pitchFamily="34" charset="0"/>
              </a:rPr>
              <a:t>There are many solutions available for remote access. You may already have a remote access or VPN connectivity available for your staff. Directing users to login to a Virtual Desktop environment (such as Citrix VDI, VMware Horizon, or Microsoft VDI) can greatly increase your ability to maintain data security since these solutions allow users to connect to a device that is within your infrastructure already adheres to you patch management and security policies.</a:t>
            </a:r>
          </a:p>
        </p:txBody>
      </p:sp>
      <p:sp>
        <p:nvSpPr>
          <p:cNvPr id="4" name="Rounded Rectangle 11">
            <a:extLst>
              <a:ext uri="{FF2B5EF4-FFF2-40B4-BE49-F238E27FC236}">
                <a16:creationId xmlns:a16="http://schemas.microsoft.com/office/drawing/2014/main" id="{43D5112B-F369-4473-AD34-9BDEB0D2801B}"/>
              </a:ext>
            </a:extLst>
          </p:cNvPr>
          <p:cNvSpPr>
            <a:spLocks noGrp="1"/>
          </p:cNvSpPr>
          <p:nvPr>
            <p:ph type="title"/>
          </p:nvPr>
        </p:nvSpPr>
        <p:spPr>
          <a:xfrm>
            <a:off x="550863" y="549275"/>
            <a:ext cx="11091862" cy="1331913"/>
          </a:xfrm>
          <a:prstGeom prst="roundRect">
            <a:avLst/>
          </a:prstGeom>
          <a:solidFill>
            <a:schemeClr val="accent3">
              <a:lumMod val="40000"/>
              <a:lumOff val="6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Remote Access</a:t>
            </a:r>
          </a:p>
        </p:txBody>
      </p:sp>
    </p:spTree>
    <p:extLst>
      <p:ext uri="{BB962C8B-B14F-4D97-AF65-F5344CB8AC3E}">
        <p14:creationId xmlns:p14="http://schemas.microsoft.com/office/powerpoint/2010/main" val="478727438"/>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51711-69F6-4707-A12C-CFA5DBA8F279}"/>
              </a:ext>
            </a:extLst>
          </p:cNvPr>
          <p:cNvSpPr>
            <a:spLocks noGrp="1"/>
          </p:cNvSpPr>
          <p:nvPr>
            <p:ph idx="1"/>
          </p:nvPr>
        </p:nvSpPr>
        <p:spPr/>
        <p:txBody>
          <a:bodyPr/>
          <a:lstStyle/>
          <a:p>
            <a:pPr marL="0" indent="0" algn="ctr">
              <a:buNone/>
            </a:pPr>
            <a:r>
              <a:rPr lang="en-US" dirty="0">
                <a:latin typeface="Corbel" panose="020B0503020204020204" pitchFamily="34" charset="0"/>
              </a:rPr>
              <a:t>When considering a remote work strategy additional infrastructure may be required. At a high level you will need to consider the following factors:</a:t>
            </a:r>
          </a:p>
          <a:p>
            <a:pPr marL="0" indent="0" algn="ctr">
              <a:buNone/>
            </a:pPr>
            <a:r>
              <a:rPr lang="en-US" dirty="0">
                <a:latin typeface="Corbel" panose="020B0503020204020204" pitchFamily="34" charset="0"/>
              </a:rPr>
              <a:t> •Compute Resources</a:t>
            </a:r>
          </a:p>
          <a:p>
            <a:pPr marL="0" indent="0" algn="ctr">
              <a:buNone/>
            </a:pPr>
            <a:r>
              <a:rPr lang="en-US" dirty="0">
                <a:latin typeface="Corbel" panose="020B0503020204020204" pitchFamily="34" charset="0"/>
              </a:rPr>
              <a:t>•Software Licensing</a:t>
            </a:r>
          </a:p>
          <a:p>
            <a:pPr marL="0" indent="0" algn="ctr">
              <a:buNone/>
            </a:pPr>
            <a:r>
              <a:rPr lang="en-US" dirty="0">
                <a:latin typeface="Corbel" panose="020B0503020204020204" pitchFamily="34" charset="0"/>
              </a:rPr>
              <a:t> •Network Bandwidth</a:t>
            </a:r>
          </a:p>
          <a:p>
            <a:pPr marL="0" indent="0" algn="ctr">
              <a:buNone/>
            </a:pPr>
            <a:r>
              <a:rPr lang="en-US" dirty="0">
                <a:latin typeface="Corbel" panose="020B0503020204020204" pitchFamily="34" charset="0"/>
              </a:rPr>
              <a:t>        •End user device strategy</a:t>
            </a:r>
          </a:p>
          <a:p>
            <a:pPr marL="0" indent="0" algn="ctr">
              <a:buNone/>
            </a:pPr>
            <a:endParaRPr lang="en-US" dirty="0"/>
          </a:p>
        </p:txBody>
      </p:sp>
      <p:sp>
        <p:nvSpPr>
          <p:cNvPr id="4" name="Rounded Rectangle 11">
            <a:extLst>
              <a:ext uri="{FF2B5EF4-FFF2-40B4-BE49-F238E27FC236}">
                <a16:creationId xmlns:a16="http://schemas.microsoft.com/office/drawing/2014/main" id="{4AE18956-86B4-48EB-9F17-38A9213C11BD}"/>
              </a:ext>
            </a:extLst>
          </p:cNvPr>
          <p:cNvSpPr>
            <a:spLocks noGrp="1"/>
          </p:cNvSpPr>
          <p:nvPr>
            <p:ph type="title"/>
          </p:nvPr>
        </p:nvSpPr>
        <p:spPr>
          <a:xfrm>
            <a:off x="550863" y="549275"/>
            <a:ext cx="11091862" cy="1331913"/>
          </a:xfrm>
          <a:prstGeom prst="roundRect">
            <a:avLst/>
          </a:prstGeom>
          <a:solidFill>
            <a:schemeClr val="bg1">
              <a:lumMod val="50000"/>
              <a:lumOff val="5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Corporate Infrastructure	</a:t>
            </a:r>
          </a:p>
        </p:txBody>
      </p:sp>
    </p:spTree>
    <p:extLst>
      <p:ext uri="{BB962C8B-B14F-4D97-AF65-F5344CB8AC3E}">
        <p14:creationId xmlns:p14="http://schemas.microsoft.com/office/powerpoint/2010/main" val="1897952007"/>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7895C2-4DC5-874F-BEBB-68F69C683148}"/>
              </a:ext>
            </a:extLst>
          </p:cNvPr>
          <p:cNvPicPr>
            <a:picLocks noChangeAspect="1"/>
          </p:cNvPicPr>
          <p:nvPr/>
        </p:nvPicPr>
        <p:blipFill rotWithShape="1">
          <a:blip r:embed="rId2"/>
          <a:srcRect t="23577" b="13764"/>
          <a:stretch/>
        </p:blipFill>
        <p:spPr>
          <a:xfrm>
            <a:off x="20" y="1432060"/>
            <a:ext cx="12191980" cy="5425940"/>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8" name="Title 8">
            <a:extLst>
              <a:ext uri="{FF2B5EF4-FFF2-40B4-BE49-F238E27FC236}">
                <a16:creationId xmlns:a16="http://schemas.microsoft.com/office/drawing/2014/main" id="{86AA6947-67A1-4D3A-B3A3-D1019CBE6036}"/>
              </a:ext>
            </a:extLst>
          </p:cNvPr>
          <p:cNvSpPr txBox="1">
            <a:spLocks/>
          </p:cNvSpPr>
          <p:nvPr/>
        </p:nvSpPr>
        <p:spPr>
          <a:xfrm>
            <a:off x="550862" y="82062"/>
            <a:ext cx="10996369" cy="1348153"/>
          </a:xfrm>
          <a:prstGeom prst="roundRect">
            <a:avLst/>
          </a:prstGeom>
          <a:solidFill>
            <a:schemeClr val="accent4"/>
          </a:solidFill>
          <a:ln w="12700" cap="flat" cmpd="sng" algn="ctr">
            <a:solidFill>
              <a:schemeClr val="tx1"/>
            </a:solidFill>
            <a:prstDash val="solid"/>
            <a:miter lim="800000"/>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nchor="ctr" anchorCtr="0">
            <a:normAutofit/>
          </a:bodyPr>
          <a:lstStyle>
            <a:lvl1pPr algn="l" defTabSz="914400" rtl="0" eaLnBrk="1" latinLnBrk="0" hangingPunct="1">
              <a:lnSpc>
                <a:spcPct val="100000"/>
              </a:lnSpc>
              <a:spcBef>
                <a:spcPct val="0"/>
              </a:spcBef>
              <a:buNone/>
              <a:defRPr lang="en-US" sz="6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000" dirty="0">
                <a:latin typeface="Corbel" panose="020B0503020204020204" pitchFamily="34" charset="0"/>
                <a:ea typeface="Ayuthaya" pitchFamily="2" charset="-34"/>
              </a:rPr>
              <a:t>P. A. T. T. I Q – Remote Work Framework</a:t>
            </a:r>
          </a:p>
        </p:txBody>
      </p:sp>
      <p:graphicFrame>
        <p:nvGraphicFramePr>
          <p:cNvPr id="10" name="Diagram 9">
            <a:extLst>
              <a:ext uri="{FF2B5EF4-FFF2-40B4-BE49-F238E27FC236}">
                <a16:creationId xmlns:a16="http://schemas.microsoft.com/office/drawing/2014/main" id="{4569EF4F-0D9B-C845-9746-783B778C3C51}"/>
              </a:ext>
            </a:extLst>
          </p:cNvPr>
          <p:cNvGraphicFramePr/>
          <p:nvPr>
            <p:extLst>
              <p:ext uri="{D42A27DB-BD31-4B8C-83A1-F6EECF244321}">
                <p14:modId xmlns:p14="http://schemas.microsoft.com/office/powerpoint/2010/main" val="1354831656"/>
              </p:ext>
            </p:extLst>
          </p:nvPr>
        </p:nvGraphicFramePr>
        <p:xfrm>
          <a:off x="940358" y="3084475"/>
          <a:ext cx="11689714" cy="689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5462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4B29B-0A2E-4D31-9A28-642306E1C37D}"/>
              </a:ext>
            </a:extLst>
          </p:cNvPr>
          <p:cNvSpPr>
            <a:spLocks noGrp="1"/>
          </p:cNvSpPr>
          <p:nvPr>
            <p:ph idx="1"/>
          </p:nvPr>
        </p:nvSpPr>
        <p:spPr/>
        <p:txBody>
          <a:bodyPr/>
          <a:lstStyle/>
          <a:p>
            <a:pPr marL="0" marR="0" indent="0" algn="ctr">
              <a:lnSpc>
                <a:spcPct val="107000"/>
              </a:lnSpc>
              <a:spcBef>
                <a:spcPts val="0"/>
              </a:spcBef>
              <a:spcAft>
                <a:spcPts val="800"/>
              </a:spcAft>
              <a:buNone/>
            </a:pPr>
            <a:r>
              <a:rPr lang="en-US" dirty="0">
                <a:effectLst/>
                <a:latin typeface="Corbel" panose="020B0503020204020204" pitchFamily="34" charset="0"/>
                <a:ea typeface="Calibri" panose="020F0502020204030204" pitchFamily="34" charset="0"/>
                <a:cs typeface="Times New Roman" panose="02020603050405020304" pitchFamily="18" charset="0"/>
              </a:rPr>
              <a:t>Researchers at San Francisco State University recommend internet speeds above 5 Mbps as speeds below 5 Mbps are not adequate for two-way interaction on Zoom. For glitch-free video meetings, they recommend at least 20 Mbps download and 3 Mbps upload speeds.</a:t>
            </a:r>
          </a:p>
          <a:p>
            <a:pPr marL="0" marR="0" indent="0" algn="ctr">
              <a:lnSpc>
                <a:spcPct val="107000"/>
              </a:lnSpc>
              <a:spcBef>
                <a:spcPts val="0"/>
              </a:spcBef>
              <a:spcAft>
                <a:spcPts val="800"/>
              </a:spcAft>
              <a:buNone/>
            </a:pPr>
            <a:r>
              <a:rPr lang="en-US" dirty="0">
                <a:effectLst/>
                <a:latin typeface="Corbel" panose="020B0503020204020204" pitchFamily="34" charset="0"/>
                <a:ea typeface="Calibri" panose="020F0502020204030204" pitchFamily="34" charset="0"/>
                <a:cs typeface="Times New Roman" panose="02020603050405020304" pitchFamily="18" charset="0"/>
              </a:rPr>
              <a:t>The best internet speed for working from home depends on the user's job function. If a user frequently downloads and uploads large files and participates in video meetings, ideally at least 25 Mbps is recommended. Conversely, if the user will not be downloading large files or participating in Zoom meetings lower Mbps should suffice. </a:t>
            </a:r>
          </a:p>
          <a:p>
            <a:pPr algn="ctr"/>
            <a:endParaRPr lang="en-US" dirty="0"/>
          </a:p>
        </p:txBody>
      </p:sp>
      <p:sp>
        <p:nvSpPr>
          <p:cNvPr id="4" name="Rounded Rectangle 11">
            <a:extLst>
              <a:ext uri="{FF2B5EF4-FFF2-40B4-BE49-F238E27FC236}">
                <a16:creationId xmlns:a16="http://schemas.microsoft.com/office/drawing/2014/main" id="{EEE2EAC1-A9DA-4D68-A9F0-A01FFCC90F95}"/>
              </a:ext>
            </a:extLst>
          </p:cNvPr>
          <p:cNvSpPr>
            <a:spLocks noGrp="1"/>
          </p:cNvSpPr>
          <p:nvPr>
            <p:ph type="title"/>
          </p:nvPr>
        </p:nvSpPr>
        <p:spPr>
          <a:xfrm>
            <a:off x="550863" y="549275"/>
            <a:ext cx="11091862" cy="1331913"/>
          </a:xfrm>
          <a:prstGeom prst="roundRect">
            <a:avLst/>
          </a:prstGeom>
          <a:solidFill>
            <a:schemeClr val="accent3">
              <a:lumMod val="7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effectLst/>
                <a:latin typeface="Corbel" panose="020B0503020204020204" pitchFamily="34" charset="0"/>
                <a:ea typeface="Calibri" panose="020F0502020204030204" pitchFamily="34" charset="0"/>
                <a:cs typeface="Times New Roman" panose="02020603050405020304" pitchFamily="18" charset="0"/>
              </a:rPr>
              <a:t>Home Internet</a:t>
            </a:r>
            <a:endParaRPr lang="en-US" sz="4000" dirty="0">
              <a:latin typeface="Corbel" panose="020B0503020204020204" pitchFamily="34" charset="0"/>
              <a:ea typeface="Ayuthaya" pitchFamily="2" charset="-34"/>
            </a:endParaRPr>
          </a:p>
        </p:txBody>
      </p:sp>
    </p:spTree>
    <p:extLst>
      <p:ext uri="{BB962C8B-B14F-4D97-AF65-F5344CB8AC3E}">
        <p14:creationId xmlns:p14="http://schemas.microsoft.com/office/powerpoint/2010/main" val="4115252843"/>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FD0DB-D0B0-4EFA-BA23-385F48949FF9}"/>
              </a:ext>
            </a:extLst>
          </p:cNvPr>
          <p:cNvSpPr>
            <a:spLocks noGrp="1"/>
          </p:cNvSpPr>
          <p:nvPr>
            <p:ph idx="1"/>
          </p:nvPr>
        </p:nvSpPr>
        <p:spPr>
          <a:xfrm>
            <a:off x="550863" y="2113199"/>
            <a:ext cx="11090274" cy="4409521"/>
          </a:xfrm>
        </p:spPr>
        <p:txBody>
          <a:bodyPr>
            <a:noAutofit/>
          </a:bodyPr>
          <a:lstStyle/>
          <a:p>
            <a:pPr marL="0" marR="0" indent="0" algn="ctr">
              <a:lnSpc>
                <a:spcPct val="107000"/>
              </a:lnSpc>
              <a:spcBef>
                <a:spcPts val="0"/>
              </a:spcBef>
              <a:spcAft>
                <a:spcPts val="800"/>
              </a:spcAft>
              <a:buNone/>
            </a:pPr>
            <a:r>
              <a:rPr lang="en-US" dirty="0">
                <a:effectLst/>
                <a:latin typeface="Corbel" panose="020B0503020204020204" pitchFamily="34" charset="0"/>
                <a:ea typeface="Calibri" panose="020F0502020204030204" pitchFamily="34" charset="0"/>
                <a:cs typeface="Times New Roman" panose="02020603050405020304" pitchFamily="18" charset="0"/>
              </a:rPr>
              <a:t>Passwords alone are no longer a sufficient means to protect our valued information. Weak passwords continue to be one of the primary drivers for breaches on a global scale.</a:t>
            </a:r>
          </a:p>
          <a:p>
            <a:pPr marL="0" marR="0" indent="0" algn="ctr">
              <a:lnSpc>
                <a:spcPct val="107000"/>
              </a:lnSpc>
              <a:spcBef>
                <a:spcPts val="0"/>
              </a:spcBef>
              <a:spcAft>
                <a:spcPts val="800"/>
              </a:spcAft>
              <a:buNone/>
            </a:pPr>
            <a:r>
              <a:rPr lang="en-US" dirty="0">
                <a:effectLst/>
                <a:latin typeface="Corbel" panose="020B0503020204020204" pitchFamily="34" charset="0"/>
                <a:ea typeface="Calibri" panose="020F0502020204030204" pitchFamily="34" charset="0"/>
                <a:cs typeface="Times New Roman" panose="02020603050405020304" pitchFamily="18" charset="0"/>
              </a:rPr>
              <a:t>Educate your staff on the four key behaviors that can help mitigate brute force or password cracking attempts. </a:t>
            </a:r>
          </a:p>
          <a:p>
            <a:pPr marL="0" marR="0" indent="0" algn="ctr">
              <a:lnSpc>
                <a:spcPct val="107000"/>
              </a:lnSpc>
              <a:spcBef>
                <a:spcPts val="0"/>
              </a:spcBef>
              <a:spcAft>
                <a:spcPts val="800"/>
              </a:spcAft>
              <a:buNone/>
            </a:pPr>
            <a:r>
              <a:rPr lang="en-US" dirty="0">
                <a:effectLst/>
                <a:latin typeface="Corbel" panose="020B0503020204020204" pitchFamily="34" charset="0"/>
                <a:ea typeface="Calibri" panose="020F0502020204030204" pitchFamily="34" charset="0"/>
                <a:cs typeface="Times New Roman" panose="02020603050405020304" pitchFamily="18" charset="0"/>
              </a:rPr>
              <a:t>Multi-factor authentication (MFA), also referred to as two-factor authentication, help prevent unauthorized access to the protected account if your credentials become compromised. </a:t>
            </a:r>
          </a:p>
          <a:p>
            <a:pPr marL="0" indent="0" algn="ctr">
              <a:buNone/>
            </a:pPr>
            <a:r>
              <a:rPr lang="en-US" dirty="0">
                <a:effectLst/>
                <a:latin typeface="Corbel" panose="020B0503020204020204" pitchFamily="34" charset="0"/>
                <a:ea typeface="Calibri" panose="020F0502020204030204" pitchFamily="34" charset="0"/>
                <a:cs typeface="Times New Roman" panose="02020603050405020304" pitchFamily="18" charset="0"/>
              </a:rPr>
              <a:t>Enabling MFA reduces account compromise by 99 %</a:t>
            </a:r>
            <a:endParaRPr lang="en-US" dirty="0">
              <a:latin typeface="Corbel" panose="020B0503020204020204" pitchFamily="34" charset="0"/>
            </a:endParaRPr>
          </a:p>
        </p:txBody>
      </p:sp>
      <p:sp>
        <p:nvSpPr>
          <p:cNvPr id="4" name="Rounded Rectangle 11">
            <a:extLst>
              <a:ext uri="{FF2B5EF4-FFF2-40B4-BE49-F238E27FC236}">
                <a16:creationId xmlns:a16="http://schemas.microsoft.com/office/drawing/2014/main" id="{ED49E82A-DCEC-4E18-832D-41F87A2BF0AC}"/>
              </a:ext>
            </a:extLst>
          </p:cNvPr>
          <p:cNvSpPr>
            <a:spLocks noGrp="1"/>
          </p:cNvSpPr>
          <p:nvPr>
            <p:ph type="title"/>
          </p:nvPr>
        </p:nvSpPr>
        <p:spPr>
          <a:xfrm>
            <a:off x="550863" y="549275"/>
            <a:ext cx="11091862" cy="1331913"/>
          </a:xfrm>
          <a:prstGeom prst="roundRect">
            <a:avLst/>
          </a:prstGeom>
          <a:solidFill>
            <a:schemeClr val="accent3">
              <a:lumMod val="7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effectLst/>
                <a:latin typeface="Corbel" panose="020B0503020204020204" pitchFamily="34" charset="0"/>
                <a:ea typeface="Calibri" panose="020F0502020204030204" pitchFamily="34" charset="0"/>
                <a:cs typeface="Times New Roman" panose="02020603050405020304" pitchFamily="18" charset="0"/>
              </a:rPr>
              <a:t>Passwords &amp; Authentication</a:t>
            </a:r>
            <a:endParaRPr lang="en-US" sz="4000" dirty="0">
              <a:latin typeface="Corbel" panose="020B0503020204020204" pitchFamily="34" charset="0"/>
              <a:ea typeface="Ayuthaya" pitchFamily="2" charset="-34"/>
            </a:endParaRPr>
          </a:p>
        </p:txBody>
      </p:sp>
    </p:spTree>
    <p:extLst>
      <p:ext uri="{BB962C8B-B14F-4D97-AF65-F5344CB8AC3E}">
        <p14:creationId xmlns:p14="http://schemas.microsoft.com/office/powerpoint/2010/main" val="318301226"/>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52D1A-1DF3-412C-AD7D-30E1E70C5E26}"/>
              </a:ext>
            </a:extLst>
          </p:cNvPr>
          <p:cNvSpPr>
            <a:spLocks noGrp="1"/>
          </p:cNvSpPr>
          <p:nvPr>
            <p:ph idx="1"/>
          </p:nvPr>
        </p:nvSpPr>
        <p:spPr/>
        <p:txBody>
          <a:bodyPr/>
          <a:lstStyle/>
          <a:p>
            <a:pPr marL="0" marR="0" indent="0" algn="ctr">
              <a:lnSpc>
                <a:spcPct val="107000"/>
              </a:lnSpc>
              <a:spcBef>
                <a:spcPts val="0"/>
              </a:spcBef>
              <a:spcAft>
                <a:spcPts val="800"/>
              </a:spcAft>
              <a:buNone/>
            </a:pPr>
            <a:endParaRPr lang="en-US" dirty="0">
              <a:effectLst/>
              <a:latin typeface="Corbel" panose="020B050302020402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dirty="0">
                <a:effectLst/>
                <a:latin typeface="Corbel" panose="020B0503020204020204" pitchFamily="34" charset="0"/>
                <a:ea typeface="Calibri" panose="020F0502020204030204" pitchFamily="34" charset="0"/>
                <a:cs typeface="Times New Roman" panose="02020603050405020304" pitchFamily="18" charset="0"/>
              </a:rPr>
              <a:t>Physical security for your business should remain a priority while you are off-site. Consider utilizing remote security technology like, Intrusion Systems, Access Control Systems, and Video Surveillance Systems to help secure your facility and maintain the health of your systems without ever stepping foot on-site.</a:t>
            </a:r>
          </a:p>
          <a:p>
            <a:pPr marL="0" indent="0">
              <a:buNone/>
            </a:pPr>
            <a:endParaRPr lang="en-US" dirty="0"/>
          </a:p>
        </p:txBody>
      </p:sp>
      <p:sp>
        <p:nvSpPr>
          <p:cNvPr id="4" name="Rounded Rectangle 11">
            <a:extLst>
              <a:ext uri="{FF2B5EF4-FFF2-40B4-BE49-F238E27FC236}">
                <a16:creationId xmlns:a16="http://schemas.microsoft.com/office/drawing/2014/main" id="{8F652B57-D30B-464E-8643-10D38BB81A72}"/>
              </a:ext>
            </a:extLst>
          </p:cNvPr>
          <p:cNvSpPr>
            <a:spLocks noGrp="1"/>
          </p:cNvSpPr>
          <p:nvPr>
            <p:ph type="title"/>
          </p:nvPr>
        </p:nvSpPr>
        <p:spPr>
          <a:xfrm>
            <a:off x="550863" y="383823"/>
            <a:ext cx="11091862" cy="1497366"/>
          </a:xfrm>
          <a:prstGeom prst="roundRect">
            <a:avLst/>
          </a:prstGeom>
          <a:solidFill>
            <a:schemeClr val="accent3">
              <a:lumMod val="60000"/>
              <a:lumOff val="4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Autofit/>
          </a:bodyPr>
          <a:lstStyle/>
          <a:p>
            <a:pPr algn="ctr"/>
            <a:br>
              <a:rPr lang="en-US" sz="4000" dirty="0">
                <a:effectLst/>
                <a:latin typeface="Corbel" panose="020B0503020204020204" pitchFamily="34" charset="0"/>
                <a:ea typeface="Calibri" panose="020F0502020204030204" pitchFamily="34" charset="0"/>
                <a:cs typeface="Times New Roman" panose="02020603050405020304" pitchFamily="18" charset="0"/>
              </a:rPr>
            </a:br>
            <a:r>
              <a:rPr lang="en-US" sz="4000" dirty="0">
                <a:effectLst/>
                <a:latin typeface="Corbel" panose="020B0503020204020204" pitchFamily="34" charset="0"/>
                <a:ea typeface="Calibri" panose="020F0502020204030204" pitchFamily="34" charset="0"/>
                <a:cs typeface="Times New Roman" panose="02020603050405020304" pitchFamily="18" charset="0"/>
              </a:rPr>
              <a:t>Physical Security</a:t>
            </a:r>
            <a:br>
              <a:rPr lang="en-US" sz="4000" dirty="0">
                <a:effectLst/>
                <a:latin typeface="Corbel" panose="020B0503020204020204" pitchFamily="34" charset="0"/>
                <a:ea typeface="Calibri" panose="020F0502020204030204" pitchFamily="34" charset="0"/>
                <a:cs typeface="Times New Roman" panose="02020603050405020304" pitchFamily="18" charset="0"/>
              </a:rPr>
            </a:br>
            <a:endParaRPr lang="en-US" sz="4000" dirty="0">
              <a:latin typeface="Corbel" panose="020B0503020204020204" pitchFamily="34" charset="0"/>
              <a:ea typeface="Ayuthaya" pitchFamily="2" charset="-34"/>
            </a:endParaRPr>
          </a:p>
        </p:txBody>
      </p:sp>
    </p:spTree>
    <p:extLst>
      <p:ext uri="{BB962C8B-B14F-4D97-AF65-F5344CB8AC3E}">
        <p14:creationId xmlns:p14="http://schemas.microsoft.com/office/powerpoint/2010/main" val="1304688191"/>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4F69E8-3BB0-7B4B-ACDD-D5C1934A2F9E}"/>
              </a:ext>
            </a:extLst>
          </p:cNvPr>
          <p:cNvSpPr>
            <a:spLocks noGrp="1"/>
          </p:cNvSpPr>
          <p:nvPr>
            <p:ph type="title"/>
          </p:nvPr>
        </p:nvSpPr>
        <p:spPr>
          <a:xfrm>
            <a:off x="550863" y="550800"/>
            <a:ext cx="5310675" cy="986400"/>
          </a:xfrm>
          <a:solidFill>
            <a:schemeClr val="accent4"/>
          </a:solidFill>
          <a:effectLst>
            <a:softEdge rad="12700"/>
          </a:effectLst>
        </p:spPr>
        <p:txBody>
          <a:bodyPr wrap="square" anchor="ctr">
            <a:normAutofit fontScale="90000"/>
          </a:bodyPr>
          <a:lstStyle/>
          <a:p>
            <a:pPr algn="ctr"/>
            <a:r>
              <a:rPr lang="en-US" sz="4400" dirty="0">
                <a:latin typeface="Corbel" panose="020B0503020204020204" pitchFamily="34" charset="0"/>
              </a:rPr>
              <a:t>Executive Summary</a:t>
            </a:r>
            <a:r>
              <a:rPr lang="en-US" dirty="0">
                <a:latin typeface="Corbel" panose="020B0503020204020204" pitchFamily="34" charset="0"/>
              </a:rPr>
              <a:t>	</a:t>
            </a:r>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32323F0-B80F-4470-9488-1AB6E6EEC41B}"/>
              </a:ext>
            </a:extLst>
          </p:cNvPr>
          <p:cNvGraphicFramePr>
            <a:graphicFrameLocks noGrp="1"/>
          </p:cNvGraphicFramePr>
          <p:nvPr>
            <p:ph idx="1"/>
            <p:extLst>
              <p:ext uri="{D42A27DB-BD31-4B8C-83A1-F6EECF244321}">
                <p14:modId xmlns:p14="http://schemas.microsoft.com/office/powerpoint/2010/main" val="987495657"/>
              </p:ext>
            </p:extLst>
          </p:nvPr>
        </p:nvGraphicFramePr>
        <p:xfrm>
          <a:off x="550863" y="2083434"/>
          <a:ext cx="11090276" cy="4223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708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
        <p15:prstTrans prst="peelOff"/>
      </p:transition>
    </mc:Choice>
    <mc:Fallback xmlns="">
      <p:transition spd="slow" advClick="0" advTm="1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EDF0C-1703-43D8-9C07-5CA05E8F5800}"/>
              </a:ext>
            </a:extLst>
          </p:cNvPr>
          <p:cNvSpPr>
            <a:spLocks noGrp="1"/>
          </p:cNvSpPr>
          <p:nvPr>
            <p:ph idx="1"/>
          </p:nvPr>
        </p:nvSpPr>
        <p:spPr/>
        <p:txBody>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of the greatest risks remote workers will face is social engineering attacks. Social Engineering is a psychological attack where attackers trick or fool their victims into making a mistake, which will be made easier during a time of change and confusion. The key is training people on what social engineering is, how to spot the most common indicators of a social engineering attack, and what to do when they spot one. Be sure you do not focus on just email phishing attacks, but other methods to include phone calls, texting, social media or fake news.</a:t>
            </a:r>
          </a:p>
          <a:p>
            <a:pPr marL="0" indent="0">
              <a:buNone/>
            </a:pPr>
            <a:endParaRPr lang="en-US" dirty="0"/>
          </a:p>
        </p:txBody>
      </p:sp>
      <p:sp>
        <p:nvSpPr>
          <p:cNvPr id="4" name="Rounded Rectangle 11">
            <a:extLst>
              <a:ext uri="{FF2B5EF4-FFF2-40B4-BE49-F238E27FC236}">
                <a16:creationId xmlns:a16="http://schemas.microsoft.com/office/drawing/2014/main" id="{8468A814-5E43-474C-99F4-ED68924C6C02}"/>
              </a:ext>
            </a:extLst>
          </p:cNvPr>
          <p:cNvSpPr>
            <a:spLocks noGrp="1"/>
          </p:cNvSpPr>
          <p:nvPr>
            <p:ph type="title"/>
          </p:nvPr>
        </p:nvSpPr>
        <p:spPr>
          <a:xfrm>
            <a:off x="550863" y="549275"/>
            <a:ext cx="11091862" cy="1331913"/>
          </a:xfrm>
          <a:prstGeom prst="roundRect">
            <a:avLst/>
          </a:prstGeom>
          <a:solidFill>
            <a:schemeClr val="accent3">
              <a:lumMod val="40000"/>
              <a:lumOff val="6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Autofit/>
          </a:bodyPr>
          <a:lstStyle/>
          <a:p>
            <a:pPr algn="ctr"/>
            <a:br>
              <a:rPr lang="en-US" sz="4000" dirty="0">
                <a:effectLst/>
                <a:latin typeface="Corbel" panose="020B0503020204020204" pitchFamily="34" charset="0"/>
                <a:ea typeface="Calibri" panose="020F0502020204030204" pitchFamily="34" charset="0"/>
                <a:cs typeface="Times New Roman" panose="02020603050405020304" pitchFamily="18" charset="0"/>
              </a:rPr>
            </a:br>
            <a:br>
              <a:rPr lang="en-US" sz="4000" dirty="0">
                <a:effectLst/>
                <a:latin typeface="Corbel" panose="020B0503020204020204" pitchFamily="34" charset="0"/>
                <a:ea typeface="Calibri" panose="020F0502020204030204" pitchFamily="34" charset="0"/>
                <a:cs typeface="Times New Roman" panose="02020603050405020304" pitchFamily="18" charset="0"/>
              </a:rPr>
            </a:br>
            <a:r>
              <a:rPr lang="en-US" sz="4000" dirty="0">
                <a:effectLst/>
                <a:latin typeface="Corbel" panose="020B0503020204020204" pitchFamily="34" charset="0"/>
                <a:ea typeface="Calibri" panose="020F0502020204030204" pitchFamily="34" charset="0"/>
                <a:cs typeface="Times New Roman" panose="02020603050405020304" pitchFamily="18" charset="0"/>
              </a:rPr>
              <a:t>Phishing</a:t>
            </a:r>
            <a:br>
              <a:rPr lang="en-US" sz="4000" dirty="0">
                <a:effectLst/>
                <a:latin typeface="Corbel" panose="020B0503020204020204" pitchFamily="34" charset="0"/>
                <a:ea typeface="Calibri" panose="020F0502020204030204" pitchFamily="34" charset="0"/>
                <a:cs typeface="Times New Roman" panose="02020603050405020304" pitchFamily="18" charset="0"/>
              </a:rPr>
            </a:br>
            <a:br>
              <a:rPr lang="en-US" sz="4000" dirty="0">
                <a:effectLst/>
                <a:latin typeface="Corbel" panose="020B0503020204020204" pitchFamily="34" charset="0"/>
                <a:ea typeface="Calibri" panose="020F0502020204030204" pitchFamily="34" charset="0"/>
                <a:cs typeface="Times New Roman" panose="02020603050405020304" pitchFamily="18" charset="0"/>
              </a:rPr>
            </a:br>
            <a:endParaRPr lang="en-US" sz="4000" dirty="0">
              <a:latin typeface="Corbel" panose="020B0503020204020204" pitchFamily="34" charset="0"/>
              <a:ea typeface="Ayuthaya" pitchFamily="2" charset="-34"/>
            </a:endParaRPr>
          </a:p>
        </p:txBody>
      </p:sp>
    </p:spTree>
    <p:extLst>
      <p:ext uri="{BB962C8B-B14F-4D97-AF65-F5344CB8AC3E}">
        <p14:creationId xmlns:p14="http://schemas.microsoft.com/office/powerpoint/2010/main" val="221370303"/>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7895C2-4DC5-874F-BEBB-68F69C683148}"/>
              </a:ext>
            </a:extLst>
          </p:cNvPr>
          <p:cNvPicPr>
            <a:picLocks noChangeAspect="1"/>
          </p:cNvPicPr>
          <p:nvPr/>
        </p:nvPicPr>
        <p:blipFill rotWithShape="1">
          <a:blip r:embed="rId2"/>
          <a:srcRect t="23577" b="13764"/>
          <a:stretch/>
        </p:blipFill>
        <p:spPr>
          <a:xfrm>
            <a:off x="20" y="1432060"/>
            <a:ext cx="12191980" cy="5425940"/>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6" name="Title 8">
            <a:extLst>
              <a:ext uri="{FF2B5EF4-FFF2-40B4-BE49-F238E27FC236}">
                <a16:creationId xmlns:a16="http://schemas.microsoft.com/office/drawing/2014/main" id="{94F82A9C-A277-4ABD-9C8B-F68464AB8F72}"/>
              </a:ext>
            </a:extLst>
          </p:cNvPr>
          <p:cNvSpPr txBox="1">
            <a:spLocks/>
          </p:cNvSpPr>
          <p:nvPr/>
        </p:nvSpPr>
        <p:spPr>
          <a:xfrm>
            <a:off x="550862" y="82062"/>
            <a:ext cx="10996369" cy="1348153"/>
          </a:xfrm>
          <a:prstGeom prst="roundRect">
            <a:avLst/>
          </a:prstGeom>
          <a:solidFill>
            <a:schemeClr val="accent4"/>
          </a:solidFill>
          <a:ln w="12700" cap="flat" cmpd="sng" algn="ctr">
            <a:solidFill>
              <a:schemeClr val="tx1"/>
            </a:solidFill>
            <a:prstDash val="solid"/>
            <a:miter lim="800000"/>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nchor="ctr" anchorCtr="0">
            <a:normAutofit/>
          </a:bodyPr>
          <a:lstStyle>
            <a:lvl1pPr algn="l" defTabSz="914400" rtl="0" eaLnBrk="1" latinLnBrk="0" hangingPunct="1">
              <a:lnSpc>
                <a:spcPct val="100000"/>
              </a:lnSpc>
              <a:spcBef>
                <a:spcPct val="0"/>
              </a:spcBef>
              <a:buNone/>
              <a:defRPr lang="en-US" sz="6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000" dirty="0">
                <a:latin typeface="Corbel" panose="020B0503020204020204" pitchFamily="34" charset="0"/>
                <a:ea typeface="Ayuthaya" pitchFamily="2" charset="-34"/>
              </a:rPr>
              <a:t>P. A. T. T. I Q – Remote Work Framework</a:t>
            </a:r>
          </a:p>
        </p:txBody>
      </p:sp>
      <p:graphicFrame>
        <p:nvGraphicFramePr>
          <p:cNvPr id="12" name="Diagram 11">
            <a:extLst>
              <a:ext uri="{FF2B5EF4-FFF2-40B4-BE49-F238E27FC236}">
                <a16:creationId xmlns:a16="http://schemas.microsoft.com/office/drawing/2014/main" id="{F6182170-456D-C54B-AAC8-E1919E3095C1}"/>
              </a:ext>
            </a:extLst>
          </p:cNvPr>
          <p:cNvGraphicFramePr/>
          <p:nvPr>
            <p:extLst>
              <p:ext uri="{D42A27DB-BD31-4B8C-83A1-F6EECF244321}">
                <p14:modId xmlns:p14="http://schemas.microsoft.com/office/powerpoint/2010/main" val="3868834298"/>
              </p:ext>
            </p:extLst>
          </p:nvPr>
        </p:nvGraphicFramePr>
        <p:xfrm>
          <a:off x="1209583" y="3084475"/>
          <a:ext cx="11741120" cy="689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6742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96F1D-F158-4CDC-A559-703A9150953B}"/>
              </a:ext>
            </a:extLst>
          </p:cNvPr>
          <p:cNvSpPr>
            <a:spLocks noGrp="1"/>
          </p:cNvSpPr>
          <p:nvPr>
            <p:ph idx="1"/>
          </p:nvPr>
        </p:nvSpPr>
        <p:spPr/>
        <p:txBody>
          <a:bodyPr>
            <a:normAutofit fontScale="92500"/>
          </a:bodyPr>
          <a:lstStyle/>
          <a:p>
            <a:pPr marL="0" marR="0" indent="0" algn="ctr" fontAlgn="base">
              <a:lnSpc>
                <a:spcPct val="107000"/>
              </a:lnSpc>
              <a:spcBef>
                <a:spcPts val="0"/>
              </a:spcBef>
              <a:spcAft>
                <a:spcPts val="0"/>
              </a:spcAft>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It is necessary for all those who are working from home to take some of the security measures to safeguard their confidential data. It is one thing for a personal Instagram account to be hacked. But leaking your employer’s sensitive data due to an unsecure network? That is a much more serious problem for your company. Taking steps like encrypting your Wi-Fi signal, updating your router’s firmware, and using a </a:t>
            </a:r>
            <a:r>
              <a:rPr lang="en-US" sz="1800" u="none" strike="noStrike"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2"/>
              </a:rPr>
              <a:t>VPN (virtual private network)</a:t>
            </a:r>
            <a:r>
              <a:rPr lang="en-US" sz="1800" dirty="0">
                <a:effectLst/>
                <a:latin typeface="Calibri" panose="020F0502020204030204" pitchFamily="34" charset="0"/>
                <a:ea typeface="Times New Roman" panose="02020603050405020304" pitchFamily="18" charset="0"/>
                <a:cs typeface="Calibri" panose="020F0502020204030204" pitchFamily="34" charset="0"/>
              </a:rPr>
              <a:t> are essential to keeping your work life secure.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fontAlgn="base">
              <a:lnSpc>
                <a:spcPct val="107000"/>
              </a:lnSpc>
              <a:spcBef>
                <a:spcPts val="0"/>
              </a:spcBef>
              <a:spcAft>
                <a:spcPts val="0"/>
              </a:spcAft>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fontAlgn="base">
              <a:lnSpc>
                <a:spcPct val="107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Below are a few tips that could be helpful for IT professionals and your staff.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fontAlgn="base">
              <a:lnSpc>
                <a:spcPct val="107000"/>
              </a:lnSpc>
              <a:spcBef>
                <a:spcPts val="0"/>
              </a:spcBef>
              <a:spcAft>
                <a:spcPts val="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If you need to leave your home for supplies or other reasons, make sure your work devices are either shut down or locked — including any mobile phones you might use to check email or make work phone calls.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fontAlgn="base">
              <a:lnSpc>
                <a:spcPct val="107000"/>
              </a:lnSpc>
              <a:spcBef>
                <a:spcPts val="0"/>
              </a:spcBef>
              <a:spcAft>
                <a:spcPts val="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If you live with a roommate or young children, be sure to lock your computer even when you step away for just a bit. Do not tempt your roommates or family members by leaving your work open. This is true even for the workplace, so it is imperative for WFH.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fontAlgn="base">
              <a:lnSpc>
                <a:spcPct val="107000"/>
              </a:lnSpc>
              <a:spcBef>
                <a:spcPts val="0"/>
              </a:spcBef>
              <a:spcAft>
                <a:spcPts val="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If you cannot carve out a separate workspace in your home, be sure to collect your devices at the end of your workday and store them someplace out of sight. This will not only keep them from being accidentally opened or stolen but will also help to separate your work life from your home life.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Rounded Rectangle 11">
            <a:extLst>
              <a:ext uri="{FF2B5EF4-FFF2-40B4-BE49-F238E27FC236}">
                <a16:creationId xmlns:a16="http://schemas.microsoft.com/office/drawing/2014/main" id="{3F94E8A6-DBDF-4A74-AFBA-9AD00272B5DC}"/>
              </a:ext>
            </a:extLst>
          </p:cNvPr>
          <p:cNvSpPr>
            <a:spLocks noGrp="1"/>
          </p:cNvSpPr>
          <p:nvPr>
            <p:ph type="title"/>
          </p:nvPr>
        </p:nvSpPr>
        <p:spPr>
          <a:xfrm>
            <a:off x="726709" y="549275"/>
            <a:ext cx="11091862" cy="1331913"/>
          </a:xfrm>
          <a:prstGeom prst="roundRect">
            <a:avLst/>
          </a:prstGeom>
          <a:solidFill>
            <a:schemeClr val="accent3">
              <a:lumMod val="5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Autofit/>
          </a:bodyPr>
          <a:lstStyle/>
          <a:p>
            <a:pPr algn="ctr"/>
            <a:br>
              <a:rPr lang="en-US" sz="4000" dirty="0">
                <a:effectLst/>
                <a:latin typeface="Corbel" panose="020B0503020204020204" pitchFamily="34" charset="0"/>
                <a:ea typeface="Calibri" panose="020F0502020204030204" pitchFamily="34" charset="0"/>
                <a:cs typeface="Times New Roman" panose="02020603050405020304" pitchFamily="18" charset="0"/>
              </a:rPr>
            </a:br>
            <a:r>
              <a:rPr lang="en-US" sz="4000" dirty="0">
                <a:effectLst/>
                <a:latin typeface="Corbel" panose="020B0503020204020204" pitchFamily="34" charset="0"/>
                <a:ea typeface="Calibri" panose="020F0502020204030204" pitchFamily="34" charset="0"/>
                <a:cs typeface="Times New Roman" panose="02020603050405020304" pitchFamily="18" charset="0"/>
              </a:rPr>
              <a:t>Device Security </a:t>
            </a:r>
            <a:br>
              <a:rPr lang="en-US" sz="4000" dirty="0">
                <a:effectLst/>
                <a:latin typeface="Corbel" panose="020B0503020204020204" pitchFamily="34" charset="0"/>
                <a:ea typeface="Calibri" panose="020F0502020204030204" pitchFamily="34" charset="0"/>
                <a:cs typeface="Times New Roman" panose="02020603050405020304" pitchFamily="18" charset="0"/>
              </a:rPr>
            </a:br>
            <a:endParaRPr lang="en-US" sz="4000" dirty="0">
              <a:latin typeface="Corbel" panose="020B0503020204020204" pitchFamily="34" charset="0"/>
              <a:ea typeface="Ayuthaya" pitchFamily="2" charset="-34"/>
            </a:endParaRPr>
          </a:p>
        </p:txBody>
      </p:sp>
    </p:spTree>
    <p:extLst>
      <p:ext uri="{BB962C8B-B14F-4D97-AF65-F5344CB8AC3E}">
        <p14:creationId xmlns:p14="http://schemas.microsoft.com/office/powerpoint/2010/main" val="776941106"/>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89DE1-B86F-45AB-BDD0-7657DFC93127}"/>
              </a:ext>
            </a:extLst>
          </p:cNvPr>
          <p:cNvSpPr>
            <a:spLocks noGrp="1"/>
          </p:cNvSpPr>
          <p:nvPr>
            <p:ph idx="1"/>
          </p:nvPr>
        </p:nvSpPr>
        <p:spPr/>
        <p:txBody>
          <a:bodyPr>
            <a:normAutofit/>
          </a:bodyPr>
          <a:lstStyle/>
          <a:p>
            <a:pPr marL="0" marR="0" indent="0" algn="ctr" fontAlgn="base">
              <a:lnSpc>
                <a:spcPct val="107000"/>
              </a:lnSpc>
              <a:spcBef>
                <a:spcPts val="0"/>
              </a:spcBef>
              <a:spcAft>
                <a:spcPts val="0"/>
              </a:spcAft>
              <a:buNone/>
            </a:pPr>
            <a:endParaRPr lang="en-US" dirty="0">
              <a:effectLst/>
              <a:latin typeface="Corbel" panose="020B0503020204020204" pitchFamily="34" charset="0"/>
              <a:ea typeface="Times New Roman" panose="02020603050405020304" pitchFamily="18" charset="0"/>
              <a:cs typeface="Calibri" panose="020F0502020204030204" pitchFamily="34" charset="0"/>
            </a:endParaRPr>
          </a:p>
          <a:p>
            <a:pPr marL="0" marR="0" indent="0" algn="ctr" fontAlgn="base">
              <a:lnSpc>
                <a:spcPct val="107000"/>
              </a:lnSpc>
              <a:spcBef>
                <a:spcPts val="0"/>
              </a:spcBef>
              <a:spcAft>
                <a:spcPts val="0"/>
              </a:spcAft>
              <a:buNone/>
            </a:pPr>
            <a:r>
              <a:rPr lang="en-US" dirty="0">
                <a:effectLst/>
                <a:latin typeface="Corbel" panose="020B0503020204020204" pitchFamily="34" charset="0"/>
                <a:ea typeface="Times New Roman" panose="02020603050405020304" pitchFamily="18" charset="0"/>
                <a:cs typeface="Calibri" panose="020F0502020204030204" pitchFamily="34" charset="0"/>
              </a:rPr>
              <a:t>Confirm users can access the remote resources. </a:t>
            </a:r>
            <a:endParaRPr lang="en-US" dirty="0">
              <a:effectLst/>
              <a:latin typeface="Corbel" panose="020B0503020204020204" pitchFamily="34" charset="0"/>
              <a:ea typeface="Calibri" panose="020F0502020204030204" pitchFamily="34" charset="0"/>
              <a:cs typeface="Times New Roman" panose="02020603050405020304" pitchFamily="18" charset="0"/>
            </a:endParaRPr>
          </a:p>
          <a:p>
            <a:pPr marL="0" marR="0" indent="0" algn="ctr" fontAlgn="base">
              <a:lnSpc>
                <a:spcPct val="107000"/>
              </a:lnSpc>
              <a:spcBef>
                <a:spcPts val="0"/>
              </a:spcBef>
              <a:spcAft>
                <a:spcPts val="0"/>
              </a:spcAft>
              <a:buNone/>
            </a:pPr>
            <a:r>
              <a:rPr lang="en-US" dirty="0">
                <a:effectLst/>
                <a:latin typeface="Corbel" panose="020B0503020204020204" pitchFamily="34" charset="0"/>
                <a:ea typeface="Times New Roman" panose="02020603050405020304" pitchFamily="18" charset="0"/>
                <a:cs typeface="Calibri" panose="020F0502020204030204" pitchFamily="34" charset="0"/>
              </a:rPr>
              <a:t>Engage one user from each team to perform a “pretend it's real” run though. Provide a checklist of services and applications the user will need to validate. </a:t>
            </a:r>
            <a:endParaRPr lang="en-US" dirty="0">
              <a:effectLst/>
              <a:latin typeface="Corbel" panose="020B0503020204020204" pitchFamily="34" charset="0"/>
              <a:ea typeface="Calibri" panose="020F0502020204030204" pitchFamily="34" charset="0"/>
              <a:cs typeface="Times New Roman" panose="02020603050405020304" pitchFamily="18" charset="0"/>
            </a:endParaRPr>
          </a:p>
        </p:txBody>
      </p:sp>
      <p:sp>
        <p:nvSpPr>
          <p:cNvPr id="4" name="Rounded Rectangle 11">
            <a:extLst>
              <a:ext uri="{FF2B5EF4-FFF2-40B4-BE49-F238E27FC236}">
                <a16:creationId xmlns:a16="http://schemas.microsoft.com/office/drawing/2014/main" id="{B0CEF932-E5F4-41CC-9AC0-FC2E1F868BE4}"/>
              </a:ext>
            </a:extLst>
          </p:cNvPr>
          <p:cNvSpPr>
            <a:spLocks noGrp="1"/>
          </p:cNvSpPr>
          <p:nvPr>
            <p:ph type="title"/>
          </p:nvPr>
        </p:nvSpPr>
        <p:spPr>
          <a:xfrm>
            <a:off x="549275" y="549275"/>
            <a:ext cx="11091862" cy="1331913"/>
          </a:xfrm>
          <a:prstGeom prst="roundRect">
            <a:avLst/>
          </a:prstGeom>
          <a:solidFill>
            <a:schemeClr val="accent3">
              <a:lumMod val="7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User Access </a:t>
            </a:r>
          </a:p>
        </p:txBody>
      </p:sp>
    </p:spTree>
    <p:extLst>
      <p:ext uri="{BB962C8B-B14F-4D97-AF65-F5344CB8AC3E}">
        <p14:creationId xmlns:p14="http://schemas.microsoft.com/office/powerpoint/2010/main" val="241440071"/>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135D9-546F-4DB5-A558-4575676F0F0B}"/>
              </a:ext>
            </a:extLst>
          </p:cNvPr>
          <p:cNvSpPr>
            <a:spLocks noGrp="1"/>
          </p:cNvSpPr>
          <p:nvPr>
            <p:ph idx="1"/>
          </p:nvPr>
        </p:nvSpPr>
        <p:spPr/>
        <p:txBody>
          <a:bodyPr>
            <a:normAutofit/>
          </a:bodyPr>
          <a:lstStyle/>
          <a:p>
            <a:pPr marL="0" marR="0" indent="0" algn="ctr" fontAlgn="base">
              <a:lnSpc>
                <a:spcPct val="107000"/>
              </a:lnSpc>
              <a:spcBef>
                <a:spcPts val="0"/>
              </a:spcBef>
              <a:spcAft>
                <a:spcPts val="0"/>
              </a:spcAft>
              <a:buNone/>
            </a:pPr>
            <a:r>
              <a:rPr lang="en-US" dirty="0">
                <a:effectLst/>
                <a:latin typeface="Corbel" panose="020B0503020204020204" pitchFamily="34" charset="0"/>
                <a:ea typeface="Times New Roman" panose="02020603050405020304" pitchFamily="18" charset="0"/>
                <a:cs typeface="Calibri" panose="020F0502020204030204" pitchFamily="34" charset="0"/>
              </a:rPr>
              <a:t>Employing only one of the following security measures will not be enough to thwart cyber threats. Each security measure, in isolation, will not guarantee secure remote work; however, when used in tandem with multiple measures, it creates a compounding effect for your cybersecurity. Consider implementing the following security controls to ensure Defense in Depth:</a:t>
            </a:r>
            <a:endParaRPr lang="en-US" dirty="0">
              <a:effectLst/>
              <a:latin typeface="Corbel" panose="020B0503020204020204" pitchFamily="34" charset="0"/>
              <a:ea typeface="Calibri" panose="020F0502020204030204" pitchFamily="34" charset="0"/>
              <a:cs typeface="Times New Roman" panose="02020603050405020304" pitchFamily="18" charset="0"/>
            </a:endParaRPr>
          </a:p>
          <a:p>
            <a:pPr marL="0" marR="0" indent="0" algn="ctr" fontAlgn="base">
              <a:lnSpc>
                <a:spcPct val="107000"/>
              </a:lnSpc>
              <a:spcBef>
                <a:spcPts val="0"/>
              </a:spcBef>
              <a:spcAft>
                <a:spcPts val="0"/>
              </a:spcAft>
              <a:buNone/>
            </a:pPr>
            <a:r>
              <a:rPr lang="en-US" dirty="0">
                <a:solidFill>
                  <a:srgbClr val="2F5496"/>
                </a:solidFill>
                <a:effectLst/>
                <a:latin typeface="Corbel" panose="020B0503020204020204" pitchFamily="34" charset="0"/>
                <a:ea typeface="Times New Roman" panose="02020603050405020304" pitchFamily="18" charset="0"/>
                <a:cs typeface="Times New Roman" panose="02020603050405020304" pitchFamily="18" charset="0"/>
              </a:rPr>
              <a:t> </a:t>
            </a:r>
            <a:r>
              <a:rPr lang="en-US" b="1" dirty="0">
                <a:effectLst/>
                <a:latin typeface="Corbel" panose="020B0503020204020204" pitchFamily="34" charset="0"/>
                <a:ea typeface="Times New Roman" panose="02020603050405020304" pitchFamily="18" charset="0"/>
                <a:cs typeface="Calibri" panose="020F0502020204030204" pitchFamily="34" charset="0"/>
              </a:rPr>
              <a:t>Separate work and personal devices</a:t>
            </a:r>
            <a:r>
              <a:rPr lang="en-US" dirty="0">
                <a:effectLst/>
                <a:latin typeface="Corbel" panose="020B0503020204020204" pitchFamily="34" charset="0"/>
                <a:ea typeface="Times New Roman" panose="02020603050405020304" pitchFamily="18" charset="0"/>
                <a:cs typeface="Calibri" panose="020F0502020204030204" pitchFamily="34" charset="0"/>
              </a:rPr>
              <a:t>  </a:t>
            </a:r>
            <a:endParaRPr lang="en-US" dirty="0">
              <a:effectLst/>
              <a:latin typeface="Corbel" panose="020B0503020204020204" pitchFamily="34" charset="0"/>
              <a:ea typeface="Calibri" panose="020F0502020204030204" pitchFamily="34" charset="0"/>
              <a:cs typeface="Times New Roman" panose="02020603050405020304" pitchFamily="18" charset="0"/>
            </a:endParaRPr>
          </a:p>
          <a:p>
            <a:pPr marL="0" marR="0" algn="ctr" fontAlgn="base">
              <a:lnSpc>
                <a:spcPct val="107000"/>
              </a:lnSpc>
              <a:spcBef>
                <a:spcPts val="0"/>
              </a:spcBef>
              <a:spcAft>
                <a:spcPts val="0"/>
              </a:spcAft>
            </a:pPr>
            <a:r>
              <a:rPr lang="en-US" b="1" dirty="0">
                <a:effectLst/>
                <a:latin typeface="Corbel" panose="020B0503020204020204" pitchFamily="34" charset="0"/>
                <a:ea typeface="Times New Roman" panose="02020603050405020304" pitchFamily="18" charset="0"/>
                <a:cs typeface="Calibri" panose="020F0502020204030204" pitchFamily="34" charset="0"/>
              </a:rPr>
              <a:t>Use encrypted communication service</a:t>
            </a:r>
            <a:r>
              <a:rPr lang="en-US" dirty="0">
                <a:effectLst/>
                <a:latin typeface="Corbel" panose="020B0503020204020204" pitchFamily="34" charset="0"/>
                <a:ea typeface="Times New Roman" panose="02020603050405020304" pitchFamily="18" charset="0"/>
                <a:cs typeface="Calibri" panose="020F0502020204030204" pitchFamily="34" charset="0"/>
              </a:rPr>
              <a:t> </a:t>
            </a:r>
            <a:endParaRPr lang="en-US" dirty="0">
              <a:effectLst/>
              <a:latin typeface="Corbel" panose="020B0503020204020204" pitchFamily="34" charset="0"/>
              <a:ea typeface="Calibri" panose="020F0502020204030204" pitchFamily="34" charset="0"/>
              <a:cs typeface="Times New Roman" panose="02020603050405020304" pitchFamily="18" charset="0"/>
            </a:endParaRPr>
          </a:p>
          <a:p>
            <a:pPr marL="0" marR="0" algn="ctr" fontAlgn="base">
              <a:lnSpc>
                <a:spcPct val="107000"/>
              </a:lnSpc>
              <a:spcBef>
                <a:spcPts val="0"/>
              </a:spcBef>
              <a:spcAft>
                <a:spcPts val="0"/>
              </a:spcAft>
            </a:pPr>
            <a:r>
              <a:rPr lang="en-US" b="1" dirty="0">
                <a:effectLst/>
                <a:latin typeface="Corbel" panose="020B0503020204020204" pitchFamily="34" charset="0"/>
                <a:ea typeface="Times New Roman" panose="02020603050405020304" pitchFamily="18" charset="0"/>
                <a:cs typeface="Calibri" panose="020F0502020204030204" pitchFamily="34" charset="0"/>
              </a:rPr>
              <a:t>Employ the Principle of Least Privilege </a:t>
            </a:r>
            <a:r>
              <a:rPr lang="en-US" dirty="0">
                <a:effectLst/>
                <a:latin typeface="Corbel" panose="020B0503020204020204" pitchFamily="34" charset="0"/>
                <a:ea typeface="Times New Roman" panose="02020603050405020304" pitchFamily="18" charset="0"/>
                <a:cs typeface="Calibri" panose="020F0502020204030204" pitchFamily="34" charset="0"/>
              </a:rPr>
              <a:t> </a:t>
            </a:r>
            <a:endParaRPr lang="en-US" dirty="0">
              <a:effectLst/>
              <a:latin typeface="Corbel" panose="020B0503020204020204" pitchFamily="34" charset="0"/>
              <a:ea typeface="Calibri" panose="020F0502020204030204" pitchFamily="34" charset="0"/>
              <a:cs typeface="Times New Roman" panose="02020603050405020304" pitchFamily="18" charset="0"/>
            </a:endParaRPr>
          </a:p>
          <a:p>
            <a:pPr marL="0" marR="0" algn="ctr" fontAlgn="base">
              <a:lnSpc>
                <a:spcPct val="107000"/>
              </a:lnSpc>
              <a:spcBef>
                <a:spcPts val="0"/>
              </a:spcBef>
              <a:spcAft>
                <a:spcPts val="0"/>
              </a:spcAft>
            </a:pPr>
            <a:r>
              <a:rPr lang="en-US" b="1" dirty="0">
                <a:effectLst/>
                <a:latin typeface="Corbel" panose="020B0503020204020204" pitchFamily="34" charset="0"/>
                <a:ea typeface="Times New Roman" panose="02020603050405020304" pitchFamily="18" charset="0"/>
                <a:cs typeface="Calibri" panose="020F0502020204030204" pitchFamily="34" charset="0"/>
              </a:rPr>
              <a:t>Remove Orphaned Accounts</a:t>
            </a:r>
            <a:r>
              <a:rPr lang="en-US"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  </a:t>
            </a:r>
            <a:endParaRPr lang="en-US" dirty="0">
              <a:effectLst/>
              <a:latin typeface="Corbel" panose="020B050302020402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
        <p:nvSpPr>
          <p:cNvPr id="4" name="Rounded Rectangle 11">
            <a:extLst>
              <a:ext uri="{FF2B5EF4-FFF2-40B4-BE49-F238E27FC236}">
                <a16:creationId xmlns:a16="http://schemas.microsoft.com/office/drawing/2014/main" id="{833D1538-02B6-4371-A16D-2A5260F23185}"/>
              </a:ext>
            </a:extLst>
          </p:cNvPr>
          <p:cNvSpPr>
            <a:spLocks noGrp="1"/>
          </p:cNvSpPr>
          <p:nvPr>
            <p:ph type="title"/>
          </p:nvPr>
        </p:nvSpPr>
        <p:spPr>
          <a:xfrm>
            <a:off x="550863" y="549275"/>
            <a:ext cx="11091862" cy="1331913"/>
          </a:xfrm>
          <a:prstGeom prst="roundRect">
            <a:avLst/>
          </a:prstGeom>
          <a:solidFill>
            <a:schemeClr val="accent3">
              <a:lumMod val="60000"/>
              <a:lumOff val="4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Security Controls </a:t>
            </a:r>
          </a:p>
        </p:txBody>
      </p:sp>
    </p:spTree>
    <p:extLst>
      <p:ext uri="{BB962C8B-B14F-4D97-AF65-F5344CB8AC3E}">
        <p14:creationId xmlns:p14="http://schemas.microsoft.com/office/powerpoint/2010/main" val="3930462250"/>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5923-28F5-443C-8B24-D0B4C047E1A2}"/>
              </a:ext>
            </a:extLst>
          </p:cNvPr>
          <p:cNvSpPr>
            <a:spLocks noGrp="1"/>
          </p:cNvSpPr>
          <p:nvPr>
            <p:ph idx="1"/>
          </p:nvPr>
        </p:nvSpPr>
        <p:spPr>
          <a:xfrm>
            <a:off x="550863" y="2113199"/>
            <a:ext cx="11090274" cy="4424761"/>
          </a:xfrm>
        </p:spPr>
        <p:txBody>
          <a:bodyPr>
            <a:normAutofit/>
          </a:bodyPr>
          <a:lstStyle/>
          <a:p>
            <a:pPr marL="0" marR="0" indent="0" algn="ctr" fontAlgn="base">
              <a:lnSpc>
                <a:spcPct val="107000"/>
              </a:lnSpc>
              <a:spcBef>
                <a:spcPts val="0"/>
              </a:spcBef>
              <a:spcAft>
                <a:spcPts val="0"/>
              </a:spcAft>
              <a:buNone/>
            </a:pPr>
            <a:r>
              <a:rPr lang="en-US" dirty="0">
                <a:solidFill>
                  <a:schemeClr val="tx1"/>
                </a:solidFill>
                <a:effectLst/>
                <a:latin typeface="Corbel" panose="020B0503020204020204" pitchFamily="34" charset="0"/>
                <a:ea typeface="Times New Roman" panose="02020603050405020304" pitchFamily="18" charset="0"/>
                <a:cs typeface="Calibri" panose="020F0502020204030204" pitchFamily="34" charset="0"/>
              </a:rPr>
              <a:t>It is essential to maintain Confidentiality, Integrity, and Availability while working from home. </a:t>
            </a:r>
          </a:p>
          <a:p>
            <a:pPr marL="0" marR="0" indent="0" algn="ctr" fontAlgn="base">
              <a:lnSpc>
                <a:spcPct val="107000"/>
              </a:lnSpc>
              <a:spcBef>
                <a:spcPts val="0"/>
              </a:spcBef>
              <a:spcAft>
                <a:spcPts val="0"/>
              </a:spcAft>
              <a:buNone/>
            </a:pPr>
            <a:r>
              <a:rPr lang="en-US" dirty="0">
                <a:solidFill>
                  <a:schemeClr val="tx1"/>
                </a:solidFill>
                <a:effectLst/>
                <a:latin typeface="Corbel" panose="020B0503020204020204" pitchFamily="34" charset="0"/>
                <a:ea typeface="Times New Roman" panose="02020603050405020304" pitchFamily="18" charset="0"/>
                <a:cs typeface="Calibri" panose="020F0502020204030204" pitchFamily="34" charset="0"/>
              </a:rPr>
              <a:t>Utilize a VPN that uses proper encryption over the end-to-end connection.  </a:t>
            </a:r>
            <a:endParaRPr lang="en-US" dirty="0">
              <a:solidFill>
                <a:schemeClr val="tx1"/>
              </a:solidFill>
              <a:effectLst/>
              <a:latin typeface="Corbel" panose="020B0503020204020204" pitchFamily="34" charset="0"/>
              <a:ea typeface="Calibri" panose="020F0502020204030204" pitchFamily="34" charset="0"/>
              <a:cs typeface="Times New Roman" panose="02020603050405020304" pitchFamily="18" charset="0"/>
            </a:endParaRPr>
          </a:p>
          <a:p>
            <a:pPr marL="342900" marR="0" lvl="0" indent="-342900" algn="ctr" fontAlgn="base">
              <a:lnSpc>
                <a:spcPct val="107000"/>
              </a:lnSpc>
              <a:spcBef>
                <a:spcPts val="0"/>
              </a:spcBef>
              <a:spcAft>
                <a:spcPts val="0"/>
              </a:spcAft>
              <a:buSzPts val="1000"/>
              <a:buFont typeface="Courier New" panose="02070309020205020404" pitchFamily="49" charset="0"/>
              <a:buChar char="o"/>
              <a:tabLst>
                <a:tab pos="457200" algn="l"/>
              </a:tabLst>
            </a:pPr>
            <a:r>
              <a:rPr lang="en-US" dirty="0">
                <a:solidFill>
                  <a:schemeClr val="tx1"/>
                </a:solidFill>
                <a:effectLst/>
                <a:latin typeface="Corbel" panose="020B0503020204020204" pitchFamily="34" charset="0"/>
                <a:ea typeface="Times New Roman" panose="02020603050405020304" pitchFamily="18" charset="0"/>
                <a:cs typeface="Calibri" panose="020F0502020204030204" pitchFamily="34" charset="0"/>
              </a:rPr>
              <a:t>Instead of only utilizing standard authentication with either a pre-shared key (bad idea) or username and passwords that can be compromised through brute force attacks, implement multi-factor authentication (MFA).  </a:t>
            </a:r>
            <a:endParaRPr lang="en-US" dirty="0">
              <a:solidFill>
                <a:schemeClr val="tx1"/>
              </a:solidFill>
              <a:effectLst/>
              <a:latin typeface="Corbel" panose="020B0503020204020204" pitchFamily="34" charset="0"/>
              <a:ea typeface="Calibri" panose="020F0502020204030204" pitchFamily="34" charset="0"/>
              <a:cs typeface="Times New Roman" panose="02020603050405020304" pitchFamily="18" charset="0"/>
            </a:endParaRPr>
          </a:p>
          <a:p>
            <a:pPr marL="342900" marR="0" lvl="0" indent="-342900" algn="ctr" fontAlgn="base">
              <a:lnSpc>
                <a:spcPct val="107000"/>
              </a:lnSpc>
              <a:spcBef>
                <a:spcPts val="0"/>
              </a:spcBef>
              <a:spcAft>
                <a:spcPts val="0"/>
              </a:spcAft>
              <a:buSzPts val="1000"/>
              <a:buFont typeface="Symbol" panose="05050102010706020507" pitchFamily="18" charset="2"/>
              <a:buChar char=""/>
              <a:tabLst>
                <a:tab pos="457200" algn="l"/>
              </a:tabLst>
            </a:pPr>
            <a:r>
              <a:rPr lang="en-US" dirty="0">
                <a:solidFill>
                  <a:schemeClr val="tx1"/>
                </a:solidFill>
                <a:effectLst/>
                <a:latin typeface="Corbel" panose="020B0503020204020204" pitchFamily="34" charset="0"/>
                <a:ea typeface="Times New Roman" panose="02020603050405020304" pitchFamily="18" charset="0"/>
                <a:cs typeface="Calibri" panose="020F0502020204030204" pitchFamily="34" charset="0"/>
              </a:rPr>
              <a:t>Once connected to the corporate network, utilize the least privileged access.  </a:t>
            </a:r>
            <a:endParaRPr lang="en-US" dirty="0">
              <a:solidFill>
                <a:schemeClr val="tx1"/>
              </a:solidFill>
              <a:effectLst/>
              <a:latin typeface="Corbel" panose="020B0503020204020204" pitchFamily="34" charset="0"/>
              <a:ea typeface="Calibri" panose="020F0502020204030204" pitchFamily="34" charset="0"/>
              <a:cs typeface="Times New Roman" panose="02020603050405020304" pitchFamily="18" charset="0"/>
            </a:endParaRPr>
          </a:p>
          <a:p>
            <a:pPr marL="342900" marR="0" lvl="0" indent="-342900" algn="ctr" fontAlgn="base">
              <a:lnSpc>
                <a:spcPct val="107000"/>
              </a:lnSpc>
              <a:spcBef>
                <a:spcPts val="0"/>
              </a:spcBef>
              <a:spcAft>
                <a:spcPts val="0"/>
              </a:spcAft>
              <a:buSzPts val="1000"/>
              <a:buFont typeface="Symbol" panose="05050102010706020507" pitchFamily="18" charset="2"/>
              <a:buChar char=""/>
              <a:tabLst>
                <a:tab pos="457200" algn="l"/>
              </a:tabLst>
            </a:pPr>
            <a:r>
              <a:rPr lang="en-US" dirty="0">
                <a:solidFill>
                  <a:schemeClr val="tx1"/>
                </a:solidFill>
                <a:effectLst/>
                <a:latin typeface="Corbel" panose="020B0503020204020204" pitchFamily="34" charset="0"/>
                <a:ea typeface="Times New Roman" panose="02020603050405020304" pitchFamily="18" charset="0"/>
                <a:cs typeface="Calibri" panose="020F0502020204030204" pitchFamily="34" charset="0"/>
              </a:rPr>
              <a:t>Increase the log monitoring activities and look for abnormal behavior.  </a:t>
            </a:r>
            <a:endParaRPr lang="en-US" dirty="0">
              <a:solidFill>
                <a:schemeClr val="tx1"/>
              </a:solidFill>
              <a:effectLst/>
              <a:latin typeface="Corbel" panose="020B0503020204020204" pitchFamily="34" charset="0"/>
              <a:ea typeface="Calibri" panose="020F0502020204030204" pitchFamily="34" charset="0"/>
              <a:cs typeface="Times New Roman" panose="02020603050405020304" pitchFamily="18" charset="0"/>
            </a:endParaRPr>
          </a:p>
          <a:p>
            <a:pPr marL="342900" marR="0" lvl="0" indent="-342900" algn="ctr" fontAlgn="base">
              <a:lnSpc>
                <a:spcPct val="107000"/>
              </a:lnSpc>
              <a:spcBef>
                <a:spcPts val="0"/>
              </a:spcBef>
              <a:spcAft>
                <a:spcPts val="0"/>
              </a:spcAft>
              <a:buSzPts val="1000"/>
              <a:buFont typeface="Symbol" panose="05050102010706020507" pitchFamily="18" charset="2"/>
              <a:buChar char=""/>
              <a:tabLst>
                <a:tab pos="457200" algn="l"/>
              </a:tabLst>
            </a:pPr>
            <a:r>
              <a:rPr lang="en-US" dirty="0">
                <a:solidFill>
                  <a:schemeClr val="tx1"/>
                </a:solidFill>
                <a:effectLst/>
                <a:latin typeface="Corbel" panose="020B0503020204020204" pitchFamily="34" charset="0"/>
                <a:ea typeface="Times New Roman" panose="02020603050405020304" pitchFamily="18" charset="0"/>
                <a:cs typeface="Calibri" panose="020F0502020204030204" pitchFamily="34" charset="0"/>
              </a:rPr>
              <a:t>Change the way you perform threat analysis. </a:t>
            </a:r>
            <a:endParaRPr lang="en-US" dirty="0">
              <a:solidFill>
                <a:schemeClr val="tx1"/>
              </a:solidFill>
              <a:effectLst/>
              <a:latin typeface="Corbel" panose="020B0503020204020204" pitchFamily="34" charset="0"/>
              <a:ea typeface="Calibri" panose="020F0502020204030204" pitchFamily="34" charset="0"/>
              <a:cs typeface="Times New Roman" panose="02020603050405020304" pitchFamily="18" charset="0"/>
            </a:endParaRPr>
          </a:p>
          <a:p>
            <a:pPr marL="342900" marR="0" lvl="0" indent="-342900" algn="ctr" fontAlgn="base">
              <a:lnSpc>
                <a:spcPct val="107000"/>
              </a:lnSpc>
              <a:spcBef>
                <a:spcPts val="0"/>
              </a:spcBef>
              <a:spcAft>
                <a:spcPts val="0"/>
              </a:spcAft>
              <a:buSzPts val="1000"/>
              <a:buFont typeface="Symbol" panose="05050102010706020507" pitchFamily="18" charset="2"/>
              <a:buChar char=""/>
              <a:tabLst>
                <a:tab pos="457200" algn="l"/>
              </a:tabLst>
            </a:pPr>
            <a:r>
              <a:rPr lang="en-US" dirty="0">
                <a:solidFill>
                  <a:schemeClr val="tx1"/>
                </a:solidFill>
                <a:effectLst/>
                <a:latin typeface="Corbel" panose="020B0503020204020204" pitchFamily="34" charset="0"/>
                <a:ea typeface="Times New Roman" panose="02020603050405020304" pitchFamily="18" charset="0"/>
                <a:cs typeface="Calibri" panose="020F0502020204030204" pitchFamily="34" charset="0"/>
              </a:rPr>
              <a:t>Before systems connect, ensure you have policies implemented that all systems shall be up to date with their patches and anti-malware definitions.</a:t>
            </a:r>
            <a:endParaRPr lang="en-US" dirty="0">
              <a:solidFill>
                <a:schemeClr val="tx1"/>
              </a:solidFill>
              <a:effectLst/>
              <a:latin typeface="Corbel" panose="020B0503020204020204" pitchFamily="34" charset="0"/>
              <a:ea typeface="Calibri" panose="020F0502020204030204" pitchFamily="34" charset="0"/>
              <a:cs typeface="Times New Roman" panose="02020603050405020304" pitchFamily="18" charset="0"/>
            </a:endParaRPr>
          </a:p>
          <a:p>
            <a:endParaRPr lang="en-US" dirty="0"/>
          </a:p>
        </p:txBody>
      </p:sp>
      <p:sp>
        <p:nvSpPr>
          <p:cNvPr id="4" name="Rounded Rectangle 11">
            <a:extLst>
              <a:ext uri="{FF2B5EF4-FFF2-40B4-BE49-F238E27FC236}">
                <a16:creationId xmlns:a16="http://schemas.microsoft.com/office/drawing/2014/main" id="{7D33C60B-3C22-43AA-AF8A-B0B709499C5D}"/>
              </a:ext>
            </a:extLst>
          </p:cNvPr>
          <p:cNvSpPr>
            <a:spLocks noGrp="1"/>
          </p:cNvSpPr>
          <p:nvPr>
            <p:ph type="title"/>
          </p:nvPr>
        </p:nvSpPr>
        <p:spPr>
          <a:xfrm>
            <a:off x="550863" y="549275"/>
            <a:ext cx="11091862" cy="1331913"/>
          </a:xfrm>
          <a:prstGeom prst="roundRect">
            <a:avLst/>
          </a:prstGeom>
          <a:solidFill>
            <a:schemeClr val="accent3">
              <a:lumMod val="40000"/>
              <a:lumOff val="6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Ensure CIA </a:t>
            </a:r>
          </a:p>
        </p:txBody>
      </p:sp>
    </p:spTree>
    <p:extLst>
      <p:ext uri="{BB962C8B-B14F-4D97-AF65-F5344CB8AC3E}">
        <p14:creationId xmlns:p14="http://schemas.microsoft.com/office/powerpoint/2010/main" val="3781559882"/>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7895C2-4DC5-874F-BEBB-68F69C683148}"/>
              </a:ext>
            </a:extLst>
          </p:cNvPr>
          <p:cNvPicPr>
            <a:picLocks noChangeAspect="1"/>
          </p:cNvPicPr>
          <p:nvPr/>
        </p:nvPicPr>
        <p:blipFill rotWithShape="1">
          <a:blip r:embed="rId2"/>
          <a:srcRect t="23577" b="13764"/>
          <a:stretch/>
        </p:blipFill>
        <p:spPr>
          <a:xfrm>
            <a:off x="20" y="1430215"/>
            <a:ext cx="12191980" cy="5534465"/>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3" name="Title 8">
            <a:extLst>
              <a:ext uri="{FF2B5EF4-FFF2-40B4-BE49-F238E27FC236}">
                <a16:creationId xmlns:a16="http://schemas.microsoft.com/office/drawing/2014/main" id="{4D1D2C12-CA38-4BAC-978B-E354BF4BA500}"/>
              </a:ext>
            </a:extLst>
          </p:cNvPr>
          <p:cNvSpPr txBox="1">
            <a:spLocks/>
          </p:cNvSpPr>
          <p:nvPr/>
        </p:nvSpPr>
        <p:spPr>
          <a:xfrm>
            <a:off x="550862" y="82062"/>
            <a:ext cx="10996369" cy="1348153"/>
          </a:xfrm>
          <a:prstGeom prst="roundRect">
            <a:avLst/>
          </a:prstGeom>
          <a:solidFill>
            <a:schemeClr val="accent4"/>
          </a:solidFill>
          <a:ln w="12700" cap="flat" cmpd="sng" algn="ctr">
            <a:solidFill>
              <a:schemeClr val="tx1"/>
            </a:solidFill>
            <a:prstDash val="solid"/>
            <a:miter lim="800000"/>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nchor="ctr" anchorCtr="0">
            <a:normAutofit/>
          </a:bodyPr>
          <a:lstStyle>
            <a:lvl1pPr algn="l" defTabSz="914400" rtl="0" eaLnBrk="1" latinLnBrk="0" hangingPunct="1">
              <a:lnSpc>
                <a:spcPct val="100000"/>
              </a:lnSpc>
              <a:spcBef>
                <a:spcPct val="0"/>
              </a:spcBef>
              <a:buNone/>
              <a:defRPr lang="en-US" sz="6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000" dirty="0">
                <a:latin typeface="Corbel" panose="020B0503020204020204" pitchFamily="34" charset="0"/>
                <a:ea typeface="Ayuthaya" pitchFamily="2" charset="-34"/>
              </a:rPr>
              <a:t>P. A. T. T. I Q – Remote Work Framework</a:t>
            </a:r>
          </a:p>
        </p:txBody>
      </p:sp>
      <p:graphicFrame>
        <p:nvGraphicFramePr>
          <p:cNvPr id="6" name="Diagram 5">
            <a:extLst>
              <a:ext uri="{FF2B5EF4-FFF2-40B4-BE49-F238E27FC236}">
                <a16:creationId xmlns:a16="http://schemas.microsoft.com/office/drawing/2014/main" id="{0CA44624-F841-1E48-AE7D-BCF3049F2E99}"/>
              </a:ext>
            </a:extLst>
          </p:cNvPr>
          <p:cNvGraphicFramePr/>
          <p:nvPr>
            <p:extLst>
              <p:ext uri="{D42A27DB-BD31-4B8C-83A1-F6EECF244321}">
                <p14:modId xmlns:p14="http://schemas.microsoft.com/office/powerpoint/2010/main" val="2684062990"/>
              </p:ext>
            </p:extLst>
          </p:nvPr>
        </p:nvGraphicFramePr>
        <p:xfrm>
          <a:off x="2813657" y="3084475"/>
          <a:ext cx="11741120" cy="689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2051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D04C7-6BB2-416A-A519-9400D77457BD}"/>
              </a:ext>
            </a:extLst>
          </p:cNvPr>
          <p:cNvSpPr>
            <a:spLocks noGrp="1"/>
          </p:cNvSpPr>
          <p:nvPr>
            <p:ph idx="1"/>
          </p:nvPr>
        </p:nvSpPr>
        <p:spPr>
          <a:xfrm>
            <a:off x="550863" y="2113199"/>
            <a:ext cx="11090274" cy="4592401"/>
          </a:xfrm>
        </p:spPr>
        <p:txBody>
          <a:bodyPr>
            <a:normAutofit fontScale="92500" lnSpcReduction="20000"/>
          </a:bodyPr>
          <a:lstStyle/>
          <a:p>
            <a:pPr marL="0" indent="0" algn="ctr">
              <a:buNone/>
            </a:pPr>
            <a:r>
              <a:rPr lang="en-US" sz="2600" dirty="0">
                <a:latin typeface="Corbel" panose="020B0503020204020204" pitchFamily="34" charset="0"/>
              </a:rPr>
              <a:t>Implementing Multi-Factor Authentication (or “MFA”) can greatly reduce account compromise. If a user’s password is stolen it is of no value without an additional factor. There are many vendors offering MFA solutions. You may find that you will need more than one to cover all resources since some applications or vendors may only allow use of specific token provider.</a:t>
            </a:r>
          </a:p>
          <a:p>
            <a:pPr marL="0" indent="0" algn="ctr">
              <a:buNone/>
            </a:pPr>
            <a:r>
              <a:rPr lang="en-US" sz="2600" dirty="0">
                <a:latin typeface="Corbel" panose="020B0503020204020204" pitchFamily="34" charset="0"/>
              </a:rPr>
              <a:t>What is MFA anyway? MFA refers to entering a username along more than one “factor” to gain access. The main factors are:</a:t>
            </a:r>
          </a:p>
          <a:p>
            <a:pPr marL="0" indent="0" algn="ctr">
              <a:buNone/>
            </a:pPr>
            <a:r>
              <a:rPr lang="en-US" sz="2600" dirty="0">
                <a:latin typeface="Corbel" panose="020B0503020204020204" pitchFamily="34" charset="0"/>
              </a:rPr>
              <a:t>•Something you know (examples: A password or PIN)</a:t>
            </a:r>
          </a:p>
          <a:p>
            <a:pPr marL="0" indent="0" algn="ctr">
              <a:buNone/>
            </a:pPr>
            <a:r>
              <a:rPr lang="en-US" sz="2600" dirty="0">
                <a:latin typeface="Corbel" panose="020B0503020204020204" pitchFamily="34" charset="0"/>
              </a:rPr>
              <a:t>            •Something you have (examples: A smartcard, a security token)</a:t>
            </a:r>
          </a:p>
          <a:p>
            <a:pPr marL="0" indent="0" algn="ctr">
              <a:buNone/>
            </a:pPr>
            <a:r>
              <a:rPr lang="en-US" sz="2600" dirty="0">
                <a:latin typeface="Corbel" panose="020B0503020204020204" pitchFamily="34" charset="0"/>
              </a:rPr>
              <a:t>            •Something you are (examples: A fingerprint, your iris, your voice)</a:t>
            </a:r>
          </a:p>
          <a:p>
            <a:pPr marL="0" indent="0" algn="ctr">
              <a:buNone/>
            </a:pPr>
            <a:endParaRPr lang="en-US" dirty="0"/>
          </a:p>
        </p:txBody>
      </p:sp>
      <p:sp>
        <p:nvSpPr>
          <p:cNvPr id="4" name="Rounded Rectangle 11">
            <a:extLst>
              <a:ext uri="{FF2B5EF4-FFF2-40B4-BE49-F238E27FC236}">
                <a16:creationId xmlns:a16="http://schemas.microsoft.com/office/drawing/2014/main" id="{7CCF5E5D-E761-43C4-AB65-A4016EDC6D29}"/>
              </a:ext>
            </a:extLst>
          </p:cNvPr>
          <p:cNvSpPr>
            <a:spLocks noGrp="1"/>
          </p:cNvSpPr>
          <p:nvPr>
            <p:ph type="title"/>
          </p:nvPr>
        </p:nvSpPr>
        <p:spPr>
          <a:xfrm>
            <a:off x="550863" y="549275"/>
            <a:ext cx="11091862" cy="1331913"/>
          </a:xfrm>
          <a:prstGeom prst="roundRect">
            <a:avLst/>
          </a:prstGeom>
          <a:solidFill>
            <a:schemeClr val="accent3">
              <a:lumMod val="5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Multi-Factor Authentication (MFA)</a:t>
            </a:r>
          </a:p>
        </p:txBody>
      </p:sp>
    </p:spTree>
    <p:extLst>
      <p:ext uri="{BB962C8B-B14F-4D97-AF65-F5344CB8AC3E}">
        <p14:creationId xmlns:p14="http://schemas.microsoft.com/office/powerpoint/2010/main" val="1796084194"/>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0F419-0FB8-4B85-B094-0B94FDBAAFEF}"/>
              </a:ext>
            </a:extLst>
          </p:cNvPr>
          <p:cNvSpPr>
            <a:spLocks noGrp="1"/>
          </p:cNvSpPr>
          <p:nvPr>
            <p:ph idx="1"/>
          </p:nvPr>
        </p:nvSpPr>
        <p:spPr/>
        <p:txBody>
          <a:bodyPr/>
          <a:lstStyle/>
          <a:p>
            <a:pPr marL="0" indent="0" algn="ctr">
              <a:buNone/>
            </a:pPr>
            <a:endParaRPr lang="en-US" dirty="0">
              <a:latin typeface="Corbel" panose="020B0503020204020204" pitchFamily="34" charset="0"/>
            </a:endParaRPr>
          </a:p>
          <a:p>
            <a:pPr marL="0" indent="0" algn="ctr">
              <a:buNone/>
            </a:pPr>
            <a:r>
              <a:rPr lang="en-US" dirty="0">
                <a:latin typeface="Corbel" panose="020B0503020204020204" pitchFamily="34" charset="0"/>
              </a:rPr>
              <a:t>Security is everyone’s job. When companies shift how personnel are allowed to connect to corporate resources, they must also keep in mind how those changes impact your security posture. This is where the training program comes into play. Users must be aware of different factors when working remotely. If at home, they should keep in mind their </a:t>
            </a:r>
            <a:r>
              <a:rPr lang="en-US" dirty="0" err="1">
                <a:latin typeface="Corbel" panose="020B0503020204020204" pitchFamily="34" charset="0"/>
              </a:rPr>
              <a:t>WiFi</a:t>
            </a:r>
            <a:r>
              <a:rPr lang="en-US" dirty="0">
                <a:latin typeface="Corbel" panose="020B0503020204020204" pitchFamily="34" charset="0"/>
              </a:rPr>
              <a:t> security. Whereas in the office or connecting from another location they should be aware of who may be around that can view their screen or might have access to their personal belongings.</a:t>
            </a:r>
          </a:p>
        </p:txBody>
      </p:sp>
      <p:sp>
        <p:nvSpPr>
          <p:cNvPr id="4" name="Rounded Rectangle 11">
            <a:extLst>
              <a:ext uri="{FF2B5EF4-FFF2-40B4-BE49-F238E27FC236}">
                <a16:creationId xmlns:a16="http://schemas.microsoft.com/office/drawing/2014/main" id="{82B0DDEC-5727-4C2C-BBF3-7533589C47CE}"/>
              </a:ext>
            </a:extLst>
          </p:cNvPr>
          <p:cNvSpPr>
            <a:spLocks noGrp="1"/>
          </p:cNvSpPr>
          <p:nvPr>
            <p:ph type="title"/>
          </p:nvPr>
        </p:nvSpPr>
        <p:spPr>
          <a:xfrm>
            <a:off x="550863" y="549275"/>
            <a:ext cx="11091862" cy="1331913"/>
          </a:xfrm>
          <a:prstGeom prst="roundRect">
            <a:avLst/>
          </a:prstGeom>
          <a:solidFill>
            <a:schemeClr val="accent3">
              <a:lumMod val="7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Awareness</a:t>
            </a:r>
          </a:p>
        </p:txBody>
      </p:sp>
    </p:spTree>
    <p:extLst>
      <p:ext uri="{BB962C8B-B14F-4D97-AF65-F5344CB8AC3E}">
        <p14:creationId xmlns:p14="http://schemas.microsoft.com/office/powerpoint/2010/main" val="2868423309"/>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7895C2-4DC5-874F-BEBB-68F69C683148}"/>
              </a:ext>
            </a:extLst>
          </p:cNvPr>
          <p:cNvPicPr>
            <a:picLocks noChangeAspect="1"/>
          </p:cNvPicPr>
          <p:nvPr/>
        </p:nvPicPr>
        <p:blipFill rotWithShape="1">
          <a:blip r:embed="rId2"/>
          <a:srcRect t="23577" b="13764"/>
          <a:stretch/>
        </p:blipFill>
        <p:spPr>
          <a:xfrm>
            <a:off x="20" y="1430215"/>
            <a:ext cx="12191980" cy="5425940"/>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2" name="Rounded Rectangle 11">
            <a:extLst>
              <a:ext uri="{FF2B5EF4-FFF2-40B4-BE49-F238E27FC236}">
                <a16:creationId xmlns:a16="http://schemas.microsoft.com/office/drawing/2014/main" id="{67AF78C8-5120-9A49-B796-9630552A001F}"/>
              </a:ext>
            </a:extLst>
          </p:cNvPr>
          <p:cNvSpPr/>
          <p:nvPr/>
        </p:nvSpPr>
        <p:spPr>
          <a:xfrm>
            <a:off x="2889738" y="320919"/>
            <a:ext cx="6412524" cy="914400"/>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latin typeface="Corbel" panose="020B0503020204020204" pitchFamily="34" charset="0"/>
                <a:ea typeface="Ayuthaya" pitchFamily="2" charset="-34"/>
              </a:rPr>
              <a:t>JCJ Alliance - P. A. T. T. I Q</a:t>
            </a:r>
          </a:p>
        </p:txBody>
      </p:sp>
      <p:sp>
        <p:nvSpPr>
          <p:cNvPr id="14" name="Title 8">
            <a:extLst>
              <a:ext uri="{FF2B5EF4-FFF2-40B4-BE49-F238E27FC236}">
                <a16:creationId xmlns:a16="http://schemas.microsoft.com/office/drawing/2014/main" id="{7A9620AE-F475-4302-A477-3467B9EB8F7D}"/>
              </a:ext>
            </a:extLst>
          </p:cNvPr>
          <p:cNvSpPr txBox="1">
            <a:spLocks/>
          </p:cNvSpPr>
          <p:nvPr/>
        </p:nvSpPr>
        <p:spPr>
          <a:xfrm>
            <a:off x="550862" y="82062"/>
            <a:ext cx="10996369" cy="1348153"/>
          </a:xfrm>
          <a:prstGeom prst="roundRect">
            <a:avLst/>
          </a:prstGeom>
          <a:solidFill>
            <a:schemeClr val="accent4"/>
          </a:solidFill>
          <a:ln w="12700" cap="flat" cmpd="sng" algn="ctr">
            <a:solidFill>
              <a:schemeClr val="tx1"/>
            </a:solidFill>
            <a:prstDash val="solid"/>
            <a:miter lim="800000"/>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nchor="ctr" anchorCtr="0">
            <a:normAutofit/>
          </a:bodyPr>
          <a:lstStyle>
            <a:lvl1pPr algn="l" defTabSz="914400" rtl="0" eaLnBrk="1" latinLnBrk="0" hangingPunct="1">
              <a:lnSpc>
                <a:spcPct val="100000"/>
              </a:lnSpc>
              <a:spcBef>
                <a:spcPct val="0"/>
              </a:spcBef>
              <a:buNone/>
              <a:defRPr lang="en-US" sz="6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000" dirty="0">
                <a:latin typeface="Corbel" panose="020B0503020204020204" pitchFamily="34" charset="0"/>
                <a:ea typeface="Ayuthaya" pitchFamily="2" charset="-34"/>
              </a:rPr>
              <a:t>P. A. T. T. I Q – Remote Work Framework</a:t>
            </a:r>
          </a:p>
        </p:txBody>
      </p:sp>
      <p:graphicFrame>
        <p:nvGraphicFramePr>
          <p:cNvPr id="11" name="Diagram 10">
            <a:extLst>
              <a:ext uri="{FF2B5EF4-FFF2-40B4-BE49-F238E27FC236}">
                <a16:creationId xmlns:a16="http://schemas.microsoft.com/office/drawing/2014/main" id="{B5FF049C-0486-C142-8534-EEE81E2792E2}"/>
              </a:ext>
            </a:extLst>
          </p:cNvPr>
          <p:cNvGraphicFramePr/>
          <p:nvPr>
            <p:extLst>
              <p:ext uri="{D42A27DB-BD31-4B8C-83A1-F6EECF244321}">
                <p14:modId xmlns:p14="http://schemas.microsoft.com/office/powerpoint/2010/main" val="1773452764"/>
              </p:ext>
            </p:extLst>
          </p:nvPr>
        </p:nvGraphicFramePr>
        <p:xfrm>
          <a:off x="1965961" y="3109611"/>
          <a:ext cx="11741120" cy="689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3205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FCDFE098-0F99-41AA-A892-4B1BF19AD1EB}"/>
              </a:ext>
            </a:extLst>
          </p:cNvPr>
          <p:cNvSpPr>
            <a:spLocks noGrp="1"/>
          </p:cNvSpPr>
          <p:nvPr>
            <p:ph type="title" idx="4294967295"/>
          </p:nvPr>
        </p:nvSpPr>
        <p:spPr>
          <a:xfrm>
            <a:off x="113350" y="279480"/>
            <a:ext cx="11689715" cy="1417638"/>
          </a:xfrm>
          <a:prstGeom prst="roundRect">
            <a:avLst/>
          </a:prstGeom>
          <a:solidFill>
            <a:schemeClr val="accent4"/>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P. A. T. T. I Q – Remote Work Framework</a:t>
            </a:r>
          </a:p>
        </p:txBody>
      </p:sp>
      <p:graphicFrame>
        <p:nvGraphicFramePr>
          <p:cNvPr id="15" name="Content Placeholder 3">
            <a:extLst>
              <a:ext uri="{FF2B5EF4-FFF2-40B4-BE49-F238E27FC236}">
                <a16:creationId xmlns:a16="http://schemas.microsoft.com/office/drawing/2014/main" id="{9D9B2D54-FDD6-49D5-B43A-F52353468466}"/>
              </a:ext>
            </a:extLst>
          </p:cNvPr>
          <p:cNvGraphicFramePr>
            <a:graphicFrameLocks/>
          </p:cNvGraphicFramePr>
          <p:nvPr>
            <p:extLst>
              <p:ext uri="{D42A27DB-BD31-4B8C-83A1-F6EECF244321}">
                <p14:modId xmlns:p14="http://schemas.microsoft.com/office/powerpoint/2010/main" val="4098004071"/>
              </p:ext>
            </p:extLst>
          </p:nvPr>
        </p:nvGraphicFramePr>
        <p:xfrm>
          <a:off x="2580897" y="2701852"/>
          <a:ext cx="3924884" cy="654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id="{673500BF-9ACA-4787-9071-B49C95C56FA8}"/>
              </a:ext>
            </a:extLst>
          </p:cNvPr>
          <p:cNvGraphicFramePr/>
          <p:nvPr>
            <p:extLst>
              <p:ext uri="{D42A27DB-BD31-4B8C-83A1-F6EECF244321}">
                <p14:modId xmlns:p14="http://schemas.microsoft.com/office/powerpoint/2010/main" val="3716575729"/>
              </p:ext>
            </p:extLst>
          </p:nvPr>
        </p:nvGraphicFramePr>
        <p:xfrm>
          <a:off x="313714" y="2667863"/>
          <a:ext cx="2537412" cy="6890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Content Placeholder 3">
            <a:extLst>
              <a:ext uri="{FF2B5EF4-FFF2-40B4-BE49-F238E27FC236}">
                <a16:creationId xmlns:a16="http://schemas.microsoft.com/office/drawing/2014/main" id="{D0943BDD-FDE8-459B-BE6E-2771C7885DA4}"/>
              </a:ext>
            </a:extLst>
          </p:cNvPr>
          <p:cNvGraphicFramePr>
            <a:graphicFrameLocks/>
          </p:cNvGraphicFramePr>
          <p:nvPr>
            <p:extLst>
              <p:ext uri="{D42A27DB-BD31-4B8C-83A1-F6EECF244321}">
                <p14:modId xmlns:p14="http://schemas.microsoft.com/office/powerpoint/2010/main" val="2679422080"/>
              </p:ext>
            </p:extLst>
          </p:nvPr>
        </p:nvGraphicFramePr>
        <p:xfrm>
          <a:off x="2580897" y="3429000"/>
          <a:ext cx="3924884" cy="65498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5" name="Diagram 24">
            <a:extLst>
              <a:ext uri="{FF2B5EF4-FFF2-40B4-BE49-F238E27FC236}">
                <a16:creationId xmlns:a16="http://schemas.microsoft.com/office/drawing/2014/main" id="{3ECCEC1D-FF89-407A-BB3E-D0C4A4FC6BE7}"/>
              </a:ext>
            </a:extLst>
          </p:cNvPr>
          <p:cNvGraphicFramePr/>
          <p:nvPr>
            <p:extLst>
              <p:ext uri="{D42A27DB-BD31-4B8C-83A1-F6EECF244321}">
                <p14:modId xmlns:p14="http://schemas.microsoft.com/office/powerpoint/2010/main" val="3873239809"/>
              </p:ext>
            </p:extLst>
          </p:nvPr>
        </p:nvGraphicFramePr>
        <p:xfrm>
          <a:off x="313714" y="3395011"/>
          <a:ext cx="2537412" cy="6890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2" name="Diagram 71">
            <a:extLst>
              <a:ext uri="{FF2B5EF4-FFF2-40B4-BE49-F238E27FC236}">
                <a16:creationId xmlns:a16="http://schemas.microsoft.com/office/drawing/2014/main" id="{261392ED-396F-6247-B56F-C37807A505B1}"/>
              </a:ext>
            </a:extLst>
          </p:cNvPr>
          <p:cNvGraphicFramePr/>
          <p:nvPr>
            <p:extLst>
              <p:ext uri="{D42A27DB-BD31-4B8C-83A1-F6EECF244321}">
                <p14:modId xmlns:p14="http://schemas.microsoft.com/office/powerpoint/2010/main" val="2614274857"/>
              </p:ext>
            </p:extLst>
          </p:nvPr>
        </p:nvGraphicFramePr>
        <p:xfrm>
          <a:off x="137161" y="2083786"/>
          <a:ext cx="11741120" cy="689049"/>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73" name="Diagram 72">
            <a:extLst>
              <a:ext uri="{FF2B5EF4-FFF2-40B4-BE49-F238E27FC236}">
                <a16:creationId xmlns:a16="http://schemas.microsoft.com/office/drawing/2014/main" id="{BD4A425C-AC80-8D4C-A966-C00716381244}"/>
              </a:ext>
            </a:extLst>
          </p:cNvPr>
          <p:cNvGraphicFramePr/>
          <p:nvPr>
            <p:extLst>
              <p:ext uri="{D42A27DB-BD31-4B8C-83A1-F6EECF244321}">
                <p14:modId xmlns:p14="http://schemas.microsoft.com/office/powerpoint/2010/main" val="1656819153"/>
              </p:ext>
            </p:extLst>
          </p:nvPr>
        </p:nvGraphicFramePr>
        <p:xfrm>
          <a:off x="137160" y="2844923"/>
          <a:ext cx="11741120" cy="68904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74" name="Diagram 73">
            <a:extLst>
              <a:ext uri="{FF2B5EF4-FFF2-40B4-BE49-F238E27FC236}">
                <a16:creationId xmlns:a16="http://schemas.microsoft.com/office/drawing/2014/main" id="{CF9C8192-8EFC-4446-8E4C-A4E709FC5722}"/>
              </a:ext>
            </a:extLst>
          </p:cNvPr>
          <p:cNvGraphicFramePr/>
          <p:nvPr>
            <p:extLst>
              <p:ext uri="{D42A27DB-BD31-4B8C-83A1-F6EECF244321}">
                <p14:modId xmlns:p14="http://schemas.microsoft.com/office/powerpoint/2010/main" val="3927646478"/>
              </p:ext>
            </p:extLst>
          </p:nvPr>
        </p:nvGraphicFramePr>
        <p:xfrm>
          <a:off x="137161" y="3606060"/>
          <a:ext cx="11689714" cy="689049"/>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75" name="Diagram 74">
            <a:extLst>
              <a:ext uri="{FF2B5EF4-FFF2-40B4-BE49-F238E27FC236}">
                <a16:creationId xmlns:a16="http://schemas.microsoft.com/office/drawing/2014/main" id="{B79737C3-8846-7340-9580-CD474A6946C3}"/>
              </a:ext>
            </a:extLst>
          </p:cNvPr>
          <p:cNvGraphicFramePr/>
          <p:nvPr>
            <p:extLst>
              <p:ext uri="{D42A27DB-BD31-4B8C-83A1-F6EECF244321}">
                <p14:modId xmlns:p14="http://schemas.microsoft.com/office/powerpoint/2010/main" val="493304638"/>
              </p:ext>
            </p:extLst>
          </p:nvPr>
        </p:nvGraphicFramePr>
        <p:xfrm>
          <a:off x="137160" y="4367197"/>
          <a:ext cx="11741120" cy="689049"/>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76" name="Diagram 75">
            <a:extLst>
              <a:ext uri="{FF2B5EF4-FFF2-40B4-BE49-F238E27FC236}">
                <a16:creationId xmlns:a16="http://schemas.microsoft.com/office/drawing/2014/main" id="{98A4A747-F4BD-FB41-908D-BBF07299DAEA}"/>
              </a:ext>
            </a:extLst>
          </p:cNvPr>
          <p:cNvGraphicFramePr/>
          <p:nvPr>
            <p:extLst>
              <p:ext uri="{D42A27DB-BD31-4B8C-83A1-F6EECF244321}">
                <p14:modId xmlns:p14="http://schemas.microsoft.com/office/powerpoint/2010/main" val="945766558"/>
              </p:ext>
            </p:extLst>
          </p:nvPr>
        </p:nvGraphicFramePr>
        <p:xfrm>
          <a:off x="137160" y="5128334"/>
          <a:ext cx="11741120" cy="689049"/>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77" name="Diagram 76">
            <a:extLst>
              <a:ext uri="{FF2B5EF4-FFF2-40B4-BE49-F238E27FC236}">
                <a16:creationId xmlns:a16="http://schemas.microsoft.com/office/drawing/2014/main" id="{1A6314E7-1BFF-824D-947F-298B17FA52F5}"/>
              </a:ext>
            </a:extLst>
          </p:cNvPr>
          <p:cNvGraphicFramePr/>
          <p:nvPr>
            <p:extLst>
              <p:ext uri="{D42A27DB-BD31-4B8C-83A1-F6EECF244321}">
                <p14:modId xmlns:p14="http://schemas.microsoft.com/office/powerpoint/2010/main" val="2212541175"/>
              </p:ext>
            </p:extLst>
          </p:nvPr>
        </p:nvGraphicFramePr>
        <p:xfrm>
          <a:off x="137160" y="5889471"/>
          <a:ext cx="11741120" cy="689049"/>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spTree>
    <p:extLst>
      <p:ext uri="{BB962C8B-B14F-4D97-AF65-F5344CB8AC3E}">
        <p14:creationId xmlns:p14="http://schemas.microsoft.com/office/powerpoint/2010/main" val="358986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82088-100A-420C-BFB7-5142A26D3F68}"/>
              </a:ext>
            </a:extLst>
          </p:cNvPr>
          <p:cNvSpPr>
            <a:spLocks noGrp="1"/>
          </p:cNvSpPr>
          <p:nvPr>
            <p:ph idx="1"/>
          </p:nvPr>
        </p:nvSpPr>
        <p:spPr/>
        <p:txBody>
          <a:bodyPr/>
          <a:lstStyle/>
          <a:p>
            <a:pPr marL="0" indent="0" algn="ctr">
              <a:buNone/>
            </a:pPr>
            <a:endParaRPr lang="en-US" dirty="0">
              <a:latin typeface="Corbel" panose="020B0503020204020204" pitchFamily="34" charset="0"/>
            </a:endParaRPr>
          </a:p>
          <a:p>
            <a:pPr marL="0" indent="0" algn="ctr">
              <a:buNone/>
            </a:pPr>
            <a:r>
              <a:rPr lang="en-US" dirty="0">
                <a:latin typeface="Corbel" panose="020B0503020204020204" pitchFamily="34" charset="0"/>
              </a:rPr>
              <a:t>Once you have staff working from home you will need to verify that the user experience essentially mimics being in the office. In some cases, this could mean having to hardwire devices to you users’ home router. Other situations could require upgrading internet service.</a:t>
            </a:r>
          </a:p>
        </p:txBody>
      </p:sp>
      <p:sp>
        <p:nvSpPr>
          <p:cNvPr id="4" name="Rounded Rectangle 11">
            <a:extLst>
              <a:ext uri="{FF2B5EF4-FFF2-40B4-BE49-F238E27FC236}">
                <a16:creationId xmlns:a16="http://schemas.microsoft.com/office/drawing/2014/main" id="{927D57BF-4B18-4D58-BF7A-563D798583E9}"/>
              </a:ext>
            </a:extLst>
          </p:cNvPr>
          <p:cNvSpPr>
            <a:spLocks noGrp="1"/>
          </p:cNvSpPr>
          <p:nvPr>
            <p:ph type="title"/>
          </p:nvPr>
        </p:nvSpPr>
        <p:spPr>
          <a:xfrm>
            <a:off x="550863" y="549275"/>
            <a:ext cx="11091862" cy="1331913"/>
          </a:xfrm>
          <a:prstGeom prst="roundRect">
            <a:avLst/>
          </a:prstGeom>
          <a:solidFill>
            <a:schemeClr val="accent3">
              <a:lumMod val="5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Validate</a:t>
            </a:r>
          </a:p>
        </p:txBody>
      </p:sp>
    </p:spTree>
    <p:extLst>
      <p:ext uri="{BB962C8B-B14F-4D97-AF65-F5344CB8AC3E}">
        <p14:creationId xmlns:p14="http://schemas.microsoft.com/office/powerpoint/2010/main" val="499839096"/>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A5773-6CAC-4A7B-821A-21198DB3CFB9}"/>
              </a:ext>
            </a:extLst>
          </p:cNvPr>
          <p:cNvSpPr>
            <a:spLocks noGrp="1"/>
          </p:cNvSpPr>
          <p:nvPr>
            <p:ph idx="1"/>
          </p:nvPr>
        </p:nvSpPr>
        <p:spPr/>
        <p:txBody>
          <a:bodyPr>
            <a:normAutofit lnSpcReduction="10000"/>
          </a:bodyPr>
          <a:lstStyle/>
          <a:p>
            <a:pPr marL="0" indent="0" algn="ctr">
              <a:buNone/>
            </a:pPr>
            <a:r>
              <a:rPr lang="en-US" dirty="0">
                <a:latin typeface="Corbel" panose="020B0503020204020204" pitchFamily="34" charset="0"/>
              </a:rPr>
              <a:t>Documentation is an important and often overlooked step. Confirm that all documentation is complete prior to closing out the project. This should include everything from the Statement of Work, to Policies &amp; Procedures, Standards &amp; Guidelines, Training materials, detailed architectural documents, and issues with steps taken to resolve.</a:t>
            </a:r>
          </a:p>
          <a:p>
            <a:pPr marL="0" indent="0" algn="ctr">
              <a:buNone/>
            </a:pPr>
            <a:r>
              <a:rPr lang="en-US" dirty="0">
                <a:latin typeface="Corbel" panose="020B0503020204020204" pitchFamily="34" charset="0"/>
              </a:rPr>
              <a:t>IT architecture diagrams should include network diagrams with IP addresses, ports, applications, services, and accounts. </a:t>
            </a:r>
          </a:p>
          <a:p>
            <a:pPr marL="0" indent="0" algn="ctr">
              <a:buNone/>
            </a:pPr>
            <a:r>
              <a:rPr lang="en-US" dirty="0">
                <a:latin typeface="Corbel" panose="020B0503020204020204" pitchFamily="34" charset="0"/>
              </a:rPr>
              <a:t>All documentation should be reviewed during the QA phase to confirm that changes during the implementation are accurately reflected.</a:t>
            </a:r>
          </a:p>
          <a:p>
            <a:pPr marL="0" indent="0">
              <a:buNone/>
            </a:pPr>
            <a:endParaRPr lang="en-US" dirty="0"/>
          </a:p>
        </p:txBody>
      </p:sp>
      <p:sp>
        <p:nvSpPr>
          <p:cNvPr id="4" name="Rounded Rectangle 11">
            <a:extLst>
              <a:ext uri="{FF2B5EF4-FFF2-40B4-BE49-F238E27FC236}">
                <a16:creationId xmlns:a16="http://schemas.microsoft.com/office/drawing/2014/main" id="{6A9685F9-B644-43ED-B82A-79F45CE0D140}"/>
              </a:ext>
            </a:extLst>
          </p:cNvPr>
          <p:cNvSpPr>
            <a:spLocks noGrp="1"/>
          </p:cNvSpPr>
          <p:nvPr>
            <p:ph type="title"/>
          </p:nvPr>
        </p:nvSpPr>
        <p:spPr>
          <a:xfrm>
            <a:off x="550863" y="549275"/>
            <a:ext cx="11091862" cy="1331913"/>
          </a:xfrm>
          <a:prstGeom prst="roundRect">
            <a:avLst/>
          </a:prstGeom>
          <a:solidFill>
            <a:schemeClr val="accent3">
              <a:lumMod val="7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Document</a:t>
            </a:r>
          </a:p>
        </p:txBody>
      </p:sp>
    </p:spTree>
    <p:extLst>
      <p:ext uri="{BB962C8B-B14F-4D97-AF65-F5344CB8AC3E}">
        <p14:creationId xmlns:p14="http://schemas.microsoft.com/office/powerpoint/2010/main" val="3604297893"/>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4471C-DBAD-430B-A9D8-A7B3D3EDAB71}"/>
              </a:ext>
            </a:extLst>
          </p:cNvPr>
          <p:cNvSpPr>
            <a:spLocks noGrp="1"/>
          </p:cNvSpPr>
          <p:nvPr>
            <p:ph idx="1"/>
          </p:nvPr>
        </p:nvSpPr>
        <p:spPr/>
        <p:txBody>
          <a:bodyPr/>
          <a:lstStyle/>
          <a:p>
            <a:pPr marL="0" indent="0" algn="ctr">
              <a:buNone/>
            </a:pPr>
            <a:endParaRPr lang="en-US" dirty="0"/>
          </a:p>
          <a:p>
            <a:pPr marL="0" indent="0" algn="ctr">
              <a:buNone/>
            </a:pPr>
            <a:r>
              <a:rPr lang="en-US" dirty="0">
                <a:latin typeface="Corbel" panose="020B0503020204020204" pitchFamily="34" charset="0"/>
              </a:rPr>
              <a:t>Network logs should be reviewed to confirm that any new vulnerabilities are being blocked and new, legitimate, traffic is being allowed. </a:t>
            </a:r>
          </a:p>
        </p:txBody>
      </p:sp>
      <p:sp>
        <p:nvSpPr>
          <p:cNvPr id="4" name="Rounded Rectangle 11">
            <a:extLst>
              <a:ext uri="{FF2B5EF4-FFF2-40B4-BE49-F238E27FC236}">
                <a16:creationId xmlns:a16="http://schemas.microsoft.com/office/drawing/2014/main" id="{3783A9DF-6546-416A-A4AC-F11E1B2F8019}"/>
              </a:ext>
            </a:extLst>
          </p:cNvPr>
          <p:cNvSpPr>
            <a:spLocks noGrp="1"/>
          </p:cNvSpPr>
          <p:nvPr>
            <p:ph type="title"/>
          </p:nvPr>
        </p:nvSpPr>
        <p:spPr>
          <a:xfrm>
            <a:off x="550863" y="549275"/>
            <a:ext cx="11091862" cy="1331913"/>
          </a:xfrm>
          <a:prstGeom prst="roundRect">
            <a:avLst/>
          </a:prstGeom>
          <a:solidFill>
            <a:schemeClr val="accent3">
              <a:lumMod val="60000"/>
              <a:lumOff val="4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Monitor</a:t>
            </a:r>
          </a:p>
        </p:txBody>
      </p:sp>
    </p:spTree>
    <p:extLst>
      <p:ext uri="{BB962C8B-B14F-4D97-AF65-F5344CB8AC3E}">
        <p14:creationId xmlns:p14="http://schemas.microsoft.com/office/powerpoint/2010/main" val="772266199"/>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7895C2-4DC5-874F-BEBB-68F69C683148}"/>
              </a:ext>
            </a:extLst>
          </p:cNvPr>
          <p:cNvPicPr>
            <a:picLocks noChangeAspect="1"/>
          </p:cNvPicPr>
          <p:nvPr/>
        </p:nvPicPr>
        <p:blipFill rotWithShape="1">
          <a:blip r:embed="rId2"/>
          <a:srcRect t="23577" b="13764"/>
          <a:stretch/>
        </p:blipFill>
        <p:spPr>
          <a:xfrm>
            <a:off x="0" y="1556238"/>
            <a:ext cx="12191980" cy="5301762"/>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20" name="Title 8">
            <a:extLst>
              <a:ext uri="{FF2B5EF4-FFF2-40B4-BE49-F238E27FC236}">
                <a16:creationId xmlns:a16="http://schemas.microsoft.com/office/drawing/2014/main" id="{6A37A840-ACCF-4ED8-92CA-CC63687CE5FB}"/>
              </a:ext>
            </a:extLst>
          </p:cNvPr>
          <p:cNvSpPr txBox="1">
            <a:spLocks/>
          </p:cNvSpPr>
          <p:nvPr/>
        </p:nvSpPr>
        <p:spPr>
          <a:xfrm>
            <a:off x="550862" y="82062"/>
            <a:ext cx="10996369" cy="1348153"/>
          </a:xfrm>
          <a:prstGeom prst="roundRect">
            <a:avLst/>
          </a:prstGeom>
          <a:solidFill>
            <a:schemeClr val="accent4"/>
          </a:solidFill>
          <a:ln w="12700" cap="flat" cmpd="sng" algn="ctr">
            <a:solidFill>
              <a:schemeClr val="tx1"/>
            </a:solidFill>
            <a:prstDash val="solid"/>
            <a:miter lim="800000"/>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nchor="ctr" anchorCtr="0">
            <a:normAutofit/>
          </a:bodyPr>
          <a:lstStyle>
            <a:lvl1pPr algn="l" defTabSz="914400" rtl="0" eaLnBrk="1" latinLnBrk="0" hangingPunct="1">
              <a:lnSpc>
                <a:spcPct val="100000"/>
              </a:lnSpc>
              <a:spcBef>
                <a:spcPct val="0"/>
              </a:spcBef>
              <a:buNone/>
              <a:defRPr lang="en-US" sz="6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000" dirty="0">
                <a:latin typeface="Corbel" panose="020B0503020204020204" pitchFamily="34" charset="0"/>
                <a:ea typeface="Ayuthaya" pitchFamily="2" charset="-34"/>
              </a:rPr>
              <a:t>P. A. T. T. I Q – Remote Work Framework</a:t>
            </a:r>
          </a:p>
        </p:txBody>
      </p:sp>
      <p:graphicFrame>
        <p:nvGraphicFramePr>
          <p:cNvPr id="15" name="Diagram 14">
            <a:extLst>
              <a:ext uri="{FF2B5EF4-FFF2-40B4-BE49-F238E27FC236}">
                <a16:creationId xmlns:a16="http://schemas.microsoft.com/office/drawing/2014/main" id="{93CD98EC-E4CA-C847-A4E7-72B15F6ECB0F}"/>
              </a:ext>
            </a:extLst>
          </p:cNvPr>
          <p:cNvGraphicFramePr/>
          <p:nvPr>
            <p:extLst>
              <p:ext uri="{D42A27DB-BD31-4B8C-83A1-F6EECF244321}">
                <p14:modId xmlns:p14="http://schemas.microsoft.com/office/powerpoint/2010/main" val="2091922581"/>
              </p:ext>
            </p:extLst>
          </p:nvPr>
        </p:nvGraphicFramePr>
        <p:xfrm>
          <a:off x="225440" y="3048370"/>
          <a:ext cx="11741120" cy="689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056426"/>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70010-4466-498D-89AC-B2378BCF94EB}"/>
              </a:ext>
            </a:extLst>
          </p:cNvPr>
          <p:cNvSpPr>
            <a:spLocks noGrp="1"/>
          </p:cNvSpPr>
          <p:nvPr>
            <p:ph idx="1"/>
          </p:nvPr>
        </p:nvSpPr>
        <p:spPr/>
        <p:txBody>
          <a:bodyPr/>
          <a:lstStyle/>
          <a:p>
            <a:pPr marL="0" indent="0" algn="ctr">
              <a:buNone/>
            </a:pPr>
            <a:r>
              <a:rPr lang="en-US" b="0" i="0" dirty="0">
                <a:solidFill>
                  <a:schemeClr val="tx1"/>
                </a:solidFill>
                <a:effectLst/>
                <a:latin typeface="Corbel" panose="020B0503020204020204" pitchFamily="34" charset="0"/>
              </a:rPr>
              <a:t>Reimaging your vision and mission</a:t>
            </a:r>
          </a:p>
          <a:p>
            <a:pPr marL="0" indent="0" algn="ctr">
              <a:buNone/>
            </a:pPr>
            <a:r>
              <a:rPr lang="en-US" b="0" i="0" dirty="0">
                <a:solidFill>
                  <a:schemeClr val="tx1"/>
                </a:solidFill>
                <a:effectLst/>
                <a:latin typeface="Corbel" panose="020B0503020204020204" pitchFamily="34" charset="0"/>
              </a:rPr>
              <a:t>As a good builder, you need to start from the foundations; the company’s vision and mission. Now that remote work is the norm, your employer branding will benefit from a tweak. You can brush it up and reconstruct it by prioritizing the new values you’d like to embrace. Flexibility, adaptability, and agility are some of them.</a:t>
            </a:r>
          </a:p>
          <a:p>
            <a:pPr marL="0" indent="0">
              <a:buNone/>
            </a:pPr>
            <a:endParaRPr lang="en-US" dirty="0"/>
          </a:p>
        </p:txBody>
      </p:sp>
      <p:sp>
        <p:nvSpPr>
          <p:cNvPr id="4" name="Rounded Rectangle 11">
            <a:extLst>
              <a:ext uri="{FF2B5EF4-FFF2-40B4-BE49-F238E27FC236}">
                <a16:creationId xmlns:a16="http://schemas.microsoft.com/office/drawing/2014/main" id="{85CB10BD-E1F3-4ED4-9F1C-4F8D4E6267A2}"/>
              </a:ext>
            </a:extLst>
          </p:cNvPr>
          <p:cNvSpPr>
            <a:spLocks noGrp="1"/>
          </p:cNvSpPr>
          <p:nvPr>
            <p:ph type="title"/>
          </p:nvPr>
        </p:nvSpPr>
        <p:spPr>
          <a:xfrm>
            <a:off x="550863" y="549275"/>
            <a:ext cx="11091862" cy="1331913"/>
          </a:xfrm>
          <a:prstGeom prst="roundRect">
            <a:avLst/>
          </a:prstGeom>
          <a:solidFill>
            <a:schemeClr val="accent3">
              <a:lumMod val="5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b="0" i="0" dirty="0">
                <a:solidFill>
                  <a:schemeClr val="tx1"/>
                </a:solidFill>
                <a:effectLst/>
                <a:latin typeface="Corbel" panose="020B0503020204020204" pitchFamily="34" charset="0"/>
              </a:rPr>
              <a:t>Vision &amp; Mission</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latin typeface="Corbel" panose="020B0503020204020204" pitchFamily="34" charset="0"/>
              <a:ea typeface="Ayuthaya" pitchFamily="2" charset="-34"/>
            </a:endParaRPr>
          </a:p>
        </p:txBody>
      </p:sp>
    </p:spTree>
    <p:extLst>
      <p:ext uri="{BB962C8B-B14F-4D97-AF65-F5344CB8AC3E}">
        <p14:creationId xmlns:p14="http://schemas.microsoft.com/office/powerpoint/2010/main" val="3827157960"/>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FE016-04C8-48E5-BFE5-990F6BA93755}"/>
              </a:ext>
            </a:extLst>
          </p:cNvPr>
          <p:cNvSpPr>
            <a:spLocks noGrp="1"/>
          </p:cNvSpPr>
          <p:nvPr>
            <p:ph idx="1"/>
          </p:nvPr>
        </p:nvSpPr>
        <p:spPr/>
        <p:txBody>
          <a:bodyPr/>
          <a:lstStyle/>
          <a:p>
            <a:pPr marL="0" indent="0" algn="ctr">
              <a:buNone/>
            </a:pPr>
            <a:endParaRPr lang="en-US" b="0" i="0" dirty="0">
              <a:solidFill>
                <a:schemeClr val="tx1"/>
              </a:solidFill>
              <a:effectLst/>
              <a:latin typeface="Times New Roman" panose="02020603050405020304" pitchFamily="18" charset="0"/>
            </a:endParaRPr>
          </a:p>
          <a:p>
            <a:pPr marL="0" indent="0" algn="ctr">
              <a:buNone/>
            </a:pPr>
            <a:r>
              <a:rPr lang="en-US" b="0" i="0" dirty="0">
                <a:solidFill>
                  <a:schemeClr val="tx1"/>
                </a:solidFill>
                <a:effectLst/>
                <a:latin typeface="Corbel" panose="020B0503020204020204" pitchFamily="34" charset="0"/>
              </a:rPr>
              <a:t>Create a policy that is tailored to the needs of remote employees. Not all jobs should be done outside of the office. Any position that works from home will benefit from the policies and procedures you develop.</a:t>
            </a:r>
          </a:p>
          <a:p>
            <a:pPr marL="0" indent="0" algn="ctr">
              <a:buNone/>
            </a:pPr>
            <a:endParaRPr lang="en-US" dirty="0"/>
          </a:p>
        </p:txBody>
      </p:sp>
      <p:sp>
        <p:nvSpPr>
          <p:cNvPr id="4" name="Rounded Rectangle 11">
            <a:extLst>
              <a:ext uri="{FF2B5EF4-FFF2-40B4-BE49-F238E27FC236}">
                <a16:creationId xmlns:a16="http://schemas.microsoft.com/office/drawing/2014/main" id="{507AE161-4EE0-4F2D-97AA-F6DE49728B33}"/>
              </a:ext>
            </a:extLst>
          </p:cNvPr>
          <p:cNvSpPr>
            <a:spLocks noGrp="1"/>
          </p:cNvSpPr>
          <p:nvPr>
            <p:ph type="title"/>
          </p:nvPr>
        </p:nvSpPr>
        <p:spPr>
          <a:xfrm>
            <a:off x="550863" y="549275"/>
            <a:ext cx="11091862" cy="1331913"/>
          </a:xfrm>
          <a:prstGeom prst="roundRect">
            <a:avLst/>
          </a:prstGeom>
          <a:solidFill>
            <a:schemeClr val="accent3">
              <a:lumMod val="75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Autofit/>
          </a:bodyPr>
          <a:lstStyle/>
          <a:p>
            <a:pPr algn="ctr"/>
            <a:br>
              <a:rPr lang="en-US" sz="4000" b="0" i="0" dirty="0">
                <a:solidFill>
                  <a:schemeClr val="tx1"/>
                </a:solidFill>
                <a:effectLst/>
                <a:latin typeface="Corbel" panose="020B0503020204020204" pitchFamily="34" charset="0"/>
              </a:rPr>
            </a:br>
            <a:r>
              <a:rPr lang="en-US" sz="4000" b="0" i="0" dirty="0">
                <a:solidFill>
                  <a:schemeClr val="tx1"/>
                </a:solidFill>
                <a:effectLst/>
                <a:latin typeface="Corbel" panose="020B0503020204020204" pitchFamily="34" charset="0"/>
              </a:rPr>
              <a:t>Policies &amp; Procedures</a:t>
            </a:r>
            <a:br>
              <a:rPr lang="en-US" sz="4000" dirty="0">
                <a:effectLst/>
                <a:latin typeface="Corbel" panose="020B0503020204020204" pitchFamily="34" charset="0"/>
                <a:ea typeface="Calibri" panose="020F0502020204030204" pitchFamily="34" charset="0"/>
                <a:cs typeface="Times New Roman" panose="02020603050405020304" pitchFamily="18" charset="0"/>
              </a:rPr>
            </a:br>
            <a:endParaRPr lang="en-US" sz="4000" dirty="0">
              <a:latin typeface="Corbel" panose="020B0503020204020204" pitchFamily="34" charset="0"/>
              <a:ea typeface="Ayuthaya" pitchFamily="2" charset="-34"/>
            </a:endParaRPr>
          </a:p>
        </p:txBody>
      </p:sp>
    </p:spTree>
    <p:extLst>
      <p:ext uri="{BB962C8B-B14F-4D97-AF65-F5344CB8AC3E}">
        <p14:creationId xmlns:p14="http://schemas.microsoft.com/office/powerpoint/2010/main" val="3432261915"/>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D7233-4662-4639-9A97-CFC93B1F28B4}"/>
              </a:ext>
            </a:extLst>
          </p:cNvPr>
          <p:cNvSpPr>
            <a:spLocks noGrp="1"/>
          </p:cNvSpPr>
          <p:nvPr>
            <p:ph idx="1"/>
          </p:nvPr>
        </p:nvSpPr>
        <p:spPr/>
        <p:txBody>
          <a:bodyPr>
            <a:normAutofit fontScale="92500" lnSpcReduction="20000"/>
          </a:bodyPr>
          <a:lstStyle/>
          <a:p>
            <a:pPr marL="0" indent="0" algn="ctr">
              <a:buNone/>
            </a:pPr>
            <a:r>
              <a:rPr lang="en-US" sz="2600" b="0" i="0" dirty="0">
                <a:solidFill>
                  <a:schemeClr val="tx1"/>
                </a:solidFill>
                <a:effectLst/>
                <a:latin typeface="Corbel" panose="020B0503020204020204" pitchFamily="34" charset="0"/>
              </a:rPr>
              <a:t>Set goals to make sure your remote workers have the tools they need to carry out. </a:t>
            </a:r>
          </a:p>
          <a:p>
            <a:pPr marL="0" indent="0" algn="ctr">
              <a:buNone/>
            </a:pPr>
            <a:r>
              <a:rPr lang="en-US" sz="2600" b="0" i="0" dirty="0">
                <a:solidFill>
                  <a:schemeClr val="tx1"/>
                </a:solidFill>
                <a:effectLst/>
                <a:latin typeface="Corbel" panose="020B0503020204020204" pitchFamily="34" charset="0"/>
              </a:rPr>
              <a:t>Be sure that all remote employees have access to the systems, programs, and tools that are normally used to perform their duties. </a:t>
            </a:r>
          </a:p>
          <a:p>
            <a:pPr marL="0" indent="0" algn="ctr">
              <a:buNone/>
            </a:pPr>
            <a:r>
              <a:rPr lang="en-US" sz="2600" b="0" i="0" dirty="0">
                <a:solidFill>
                  <a:schemeClr val="tx1"/>
                </a:solidFill>
                <a:effectLst/>
                <a:latin typeface="Corbel" panose="020B0503020204020204" pitchFamily="34" charset="0"/>
              </a:rPr>
              <a:t>Evaluate if sufficient protection and data privacy are in effect when accessing, sending, receiving material, and including paper copies of records they may have at home.</a:t>
            </a:r>
          </a:p>
          <a:p>
            <a:pPr marL="0" indent="0" algn="ctr">
              <a:buNone/>
            </a:pPr>
            <a:r>
              <a:rPr lang="en-US" sz="2600" b="0" i="0" dirty="0">
                <a:solidFill>
                  <a:schemeClr val="tx1"/>
                </a:solidFill>
                <a:effectLst/>
                <a:latin typeface="Corbel" panose="020B0503020204020204" pitchFamily="34" charset="0"/>
              </a:rPr>
              <a:t>Remote workers should create a comfortable, functional workspace, that minimizes at home distractions.</a:t>
            </a:r>
          </a:p>
          <a:p>
            <a:pPr marL="0" indent="0" algn="ctr">
              <a:buNone/>
            </a:pPr>
            <a:r>
              <a:rPr lang="en-US" sz="2600" b="0" i="0" dirty="0">
                <a:solidFill>
                  <a:schemeClr val="tx1"/>
                </a:solidFill>
                <a:effectLst/>
                <a:latin typeface="Corbel" panose="020B0503020204020204" pitchFamily="34" charset="0"/>
              </a:rPr>
              <a:t>Create a system for tracking and approving hours. If handling non-exempt workers, be sure they let management know when they’re going to take a break.</a:t>
            </a:r>
          </a:p>
          <a:p>
            <a:pPr marL="0" indent="0">
              <a:buNone/>
            </a:pPr>
            <a:endParaRPr lang="en-US" dirty="0"/>
          </a:p>
        </p:txBody>
      </p:sp>
      <p:sp>
        <p:nvSpPr>
          <p:cNvPr id="4" name="Rounded Rectangle 11">
            <a:extLst>
              <a:ext uri="{FF2B5EF4-FFF2-40B4-BE49-F238E27FC236}">
                <a16:creationId xmlns:a16="http://schemas.microsoft.com/office/drawing/2014/main" id="{5EB29FE8-E58D-48E8-9BE9-F13633FC0341}"/>
              </a:ext>
            </a:extLst>
          </p:cNvPr>
          <p:cNvSpPr>
            <a:spLocks noGrp="1"/>
          </p:cNvSpPr>
          <p:nvPr>
            <p:ph type="title"/>
          </p:nvPr>
        </p:nvSpPr>
        <p:spPr>
          <a:xfrm>
            <a:off x="550863" y="549275"/>
            <a:ext cx="11091862" cy="1331913"/>
          </a:xfrm>
          <a:prstGeom prst="roundRect">
            <a:avLst/>
          </a:prstGeom>
          <a:solidFill>
            <a:schemeClr val="accent3">
              <a:lumMod val="60000"/>
              <a:lumOff val="4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effectLst/>
                <a:latin typeface="Corbel" panose="020B0503020204020204" pitchFamily="34" charset="0"/>
                <a:ea typeface="Calibri" panose="020F0502020204030204" pitchFamily="34" charset="0"/>
                <a:cs typeface="Times New Roman" panose="02020603050405020304" pitchFamily="18" charset="0"/>
              </a:rPr>
              <a:t>Standards &amp; Guidelines</a:t>
            </a:r>
            <a:endParaRPr lang="en-US" sz="4000" dirty="0">
              <a:latin typeface="Corbel" panose="020B0503020204020204" pitchFamily="34" charset="0"/>
              <a:ea typeface="Ayuthaya" pitchFamily="2" charset="-34"/>
            </a:endParaRPr>
          </a:p>
        </p:txBody>
      </p:sp>
    </p:spTree>
    <p:extLst>
      <p:ext uri="{BB962C8B-B14F-4D97-AF65-F5344CB8AC3E}">
        <p14:creationId xmlns:p14="http://schemas.microsoft.com/office/powerpoint/2010/main" val="2990407413"/>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74BD3-4878-467E-8605-34CEBA23F60C}"/>
              </a:ext>
            </a:extLst>
          </p:cNvPr>
          <p:cNvSpPr>
            <a:spLocks noGrp="1"/>
          </p:cNvSpPr>
          <p:nvPr>
            <p:ph idx="1"/>
          </p:nvPr>
        </p:nvSpPr>
        <p:spPr/>
        <p:txBody>
          <a:bodyPr>
            <a:normAutofit/>
          </a:bodyPr>
          <a:lstStyle/>
          <a:p>
            <a:pPr marL="0" indent="0" algn="ctr">
              <a:buNone/>
            </a:pPr>
            <a:r>
              <a:rPr lang="en-US" b="0" i="0" dirty="0">
                <a:solidFill>
                  <a:schemeClr val="tx1"/>
                </a:solidFill>
                <a:effectLst/>
                <a:latin typeface="Corbel" panose="020B0503020204020204" pitchFamily="34" charset="0"/>
              </a:rPr>
              <a:t>Clearly outline the legal rights that remote workers have.</a:t>
            </a:r>
          </a:p>
          <a:p>
            <a:pPr marL="0" indent="0" algn="ctr">
              <a:buNone/>
            </a:pPr>
            <a:r>
              <a:rPr lang="en-US" b="0" i="0" dirty="0">
                <a:solidFill>
                  <a:schemeClr val="tx1"/>
                </a:solidFill>
                <a:effectLst/>
                <a:latin typeface="Corbel" panose="020B0503020204020204" pitchFamily="34" charset="0"/>
              </a:rPr>
              <a:t>Remote workers are entitled to the same legal protections that in-office workers have. However, working remotely can present some added challenges that need to be addressed to ensure your company is legally compliant.</a:t>
            </a:r>
          </a:p>
          <a:p>
            <a:pPr marL="0" indent="0" algn="ctr">
              <a:buNone/>
            </a:pPr>
            <a:r>
              <a:rPr lang="en-US" b="0" i="0" dirty="0">
                <a:solidFill>
                  <a:schemeClr val="tx1"/>
                </a:solidFill>
                <a:effectLst/>
                <a:latin typeface="Corbel" panose="020B0503020204020204" pitchFamily="34" charset="0"/>
              </a:rPr>
              <a:t>Set up a process to report hours for hourly remote workers.</a:t>
            </a:r>
          </a:p>
          <a:p>
            <a:pPr marL="0" indent="0" algn="ctr">
              <a:buNone/>
            </a:pPr>
            <a:r>
              <a:rPr lang="en-US" b="0" i="0" dirty="0">
                <a:solidFill>
                  <a:schemeClr val="tx1"/>
                </a:solidFill>
                <a:effectLst/>
                <a:latin typeface="Corbel" panose="020B0503020204020204" pitchFamily="34" charset="0"/>
              </a:rPr>
              <a:t>It's important to support employees that are remote just as you would in-office workers. </a:t>
            </a:r>
            <a:endParaRPr lang="en-US" dirty="0"/>
          </a:p>
        </p:txBody>
      </p:sp>
      <p:sp>
        <p:nvSpPr>
          <p:cNvPr id="4" name="Rounded Rectangle 11">
            <a:extLst>
              <a:ext uri="{FF2B5EF4-FFF2-40B4-BE49-F238E27FC236}">
                <a16:creationId xmlns:a16="http://schemas.microsoft.com/office/drawing/2014/main" id="{89F62E9F-D242-4748-84F5-0DDC1AE3BD38}"/>
              </a:ext>
            </a:extLst>
          </p:cNvPr>
          <p:cNvSpPr>
            <a:spLocks noGrp="1"/>
          </p:cNvSpPr>
          <p:nvPr>
            <p:ph type="title"/>
          </p:nvPr>
        </p:nvSpPr>
        <p:spPr>
          <a:xfrm>
            <a:off x="550863" y="549275"/>
            <a:ext cx="11091862" cy="1331913"/>
          </a:xfrm>
          <a:prstGeom prst="roundRect">
            <a:avLst/>
          </a:prstGeom>
          <a:solidFill>
            <a:schemeClr val="accent3">
              <a:lumMod val="40000"/>
              <a:lumOff val="6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Legal</a:t>
            </a:r>
          </a:p>
        </p:txBody>
      </p:sp>
    </p:spTree>
    <p:extLst>
      <p:ext uri="{BB962C8B-B14F-4D97-AF65-F5344CB8AC3E}">
        <p14:creationId xmlns:p14="http://schemas.microsoft.com/office/powerpoint/2010/main" val="2214996270"/>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B7B52D-ED11-4B81-85D7-0F39FF6CB051}"/>
              </a:ext>
            </a:extLst>
          </p:cNvPr>
          <p:cNvSpPr>
            <a:spLocks noGrp="1"/>
          </p:cNvSpPr>
          <p:nvPr>
            <p:ph idx="1"/>
          </p:nvPr>
        </p:nvSpPr>
        <p:spPr>
          <a:xfrm>
            <a:off x="550863" y="2113199"/>
            <a:ext cx="11090274" cy="4455241"/>
          </a:xfrm>
        </p:spPr>
        <p:txBody>
          <a:bodyPr>
            <a:noAutofit/>
          </a:bodyPr>
          <a:lstStyle/>
          <a:p>
            <a:pPr marL="0" indent="0" algn="ctr">
              <a:buNone/>
            </a:pPr>
            <a:r>
              <a:rPr lang="en-US" dirty="0">
                <a:latin typeface="Corbel" panose="020B0503020204020204" pitchFamily="34" charset="0"/>
              </a:rPr>
              <a:t>Provide the right tools for successful and secure work.</a:t>
            </a:r>
          </a:p>
          <a:p>
            <a:pPr marL="0" indent="0" algn="ctr">
              <a:buNone/>
            </a:pPr>
            <a:r>
              <a:rPr lang="en-US" dirty="0">
                <a:latin typeface="Corbel" panose="020B0503020204020204" pitchFamily="34" charset="0"/>
              </a:rPr>
              <a:t> Your employees need the right tools to work securely and productively. </a:t>
            </a:r>
          </a:p>
          <a:p>
            <a:pPr marL="0" indent="0" algn="ctr">
              <a:buNone/>
            </a:pPr>
            <a:r>
              <a:rPr lang="en-US" dirty="0">
                <a:latin typeface="Corbel" panose="020B0503020204020204" pitchFamily="34" charset="0"/>
              </a:rPr>
              <a:t>Additionally, cybersecurity concerns should be top-of-mind. Remote workers might need a VPN or another form of security to work on important company files or private customer data. And while some employees might be able to operate using public Wi-Fi networks, others might need to stay at home or in a more secure co-working space to ensure data privacy.</a:t>
            </a:r>
          </a:p>
          <a:p>
            <a:pPr marL="0" indent="0" algn="ctr">
              <a:buNone/>
            </a:pPr>
            <a:r>
              <a:rPr lang="en-US" dirty="0">
                <a:latin typeface="Corbel" panose="020B0503020204020204" pitchFamily="34" charset="0"/>
              </a:rPr>
              <a:t>You'll also need policies and tools in place for remote team collaboration and communication. </a:t>
            </a:r>
            <a:endParaRPr lang="en-US" dirty="0"/>
          </a:p>
        </p:txBody>
      </p:sp>
      <p:sp>
        <p:nvSpPr>
          <p:cNvPr id="4" name="Rounded Rectangle 11">
            <a:extLst>
              <a:ext uri="{FF2B5EF4-FFF2-40B4-BE49-F238E27FC236}">
                <a16:creationId xmlns:a16="http://schemas.microsoft.com/office/drawing/2014/main" id="{8B03E941-1F13-4ACD-80DB-03987D54CE52}"/>
              </a:ext>
            </a:extLst>
          </p:cNvPr>
          <p:cNvSpPr>
            <a:spLocks noGrp="1"/>
          </p:cNvSpPr>
          <p:nvPr>
            <p:ph type="title"/>
          </p:nvPr>
        </p:nvSpPr>
        <p:spPr>
          <a:xfrm>
            <a:off x="549275" y="549275"/>
            <a:ext cx="11091862" cy="1331913"/>
          </a:xfrm>
          <a:prstGeom prst="roundRect">
            <a:avLst/>
          </a:prstGeom>
          <a:solidFill>
            <a:schemeClr val="bg1">
              <a:lumMod val="50000"/>
              <a:lumOff val="5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4000" dirty="0">
                <a:latin typeface="Corbel" panose="020B0503020204020204" pitchFamily="34" charset="0"/>
                <a:ea typeface="Ayuthaya" pitchFamily="2" charset="-34"/>
              </a:rPr>
              <a:t>Training &amp; Tools</a:t>
            </a:r>
          </a:p>
        </p:txBody>
      </p:sp>
    </p:spTree>
    <p:extLst>
      <p:ext uri="{BB962C8B-B14F-4D97-AF65-F5344CB8AC3E}">
        <p14:creationId xmlns:p14="http://schemas.microsoft.com/office/powerpoint/2010/main" val="386877566"/>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sld>
</file>

<file path=ppt/theme/theme1.xml><?xml version="1.0" encoding="utf-8"?>
<a:theme xmlns:a="http://schemas.openxmlformats.org/drawingml/2006/main" name="3DFloatVTI">
  <a:themeElements>
    <a:clrScheme name="AnalogousFromDarkSeedLeftStep">
      <a:dk1>
        <a:srgbClr val="000000"/>
      </a:dk1>
      <a:lt1>
        <a:srgbClr val="FFFFFF"/>
      </a:lt1>
      <a:dk2>
        <a:srgbClr val="1B2430"/>
      </a:dk2>
      <a:lt2>
        <a:srgbClr val="F0F3F1"/>
      </a:lt2>
      <a:accent1>
        <a:srgbClr val="D739B7"/>
      </a:accent1>
      <a:accent2>
        <a:srgbClr val="A327C5"/>
      </a:accent2>
      <a:accent3>
        <a:srgbClr val="7339D7"/>
      </a:accent3>
      <a:accent4>
        <a:srgbClr val="373EC9"/>
      </a:accent4>
      <a:accent5>
        <a:srgbClr val="3983D7"/>
      </a:accent5>
      <a:accent6>
        <a:srgbClr val="27B2C5"/>
      </a:accent6>
      <a:hlink>
        <a:srgbClr val="3F65BF"/>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7226</TotalTime>
  <Words>2417</Words>
  <Application>Microsoft Macintosh PowerPoint</Application>
  <PresentationFormat>Widescreen</PresentationFormat>
  <Paragraphs>169</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Avenir Next LT Pro</vt:lpstr>
      <vt:lpstr>Calibri</vt:lpstr>
      <vt:lpstr>Corbel</vt:lpstr>
      <vt:lpstr>Courier New</vt:lpstr>
      <vt:lpstr>Symbol</vt:lpstr>
      <vt:lpstr>Times New Roman</vt:lpstr>
      <vt:lpstr>3DFloatVTI</vt:lpstr>
      <vt:lpstr>PowerPoint Presentation</vt:lpstr>
      <vt:lpstr>Executive Summary </vt:lpstr>
      <vt:lpstr>P. A. T. T. I Q – Remote Work Framework</vt:lpstr>
      <vt:lpstr>PowerPoint Presentation</vt:lpstr>
      <vt:lpstr>Vision &amp; Mission </vt:lpstr>
      <vt:lpstr> Policies &amp; Procedures </vt:lpstr>
      <vt:lpstr>Standards &amp; Guidelines</vt:lpstr>
      <vt:lpstr>Legal</vt:lpstr>
      <vt:lpstr>Training &amp; Tools</vt:lpstr>
      <vt:lpstr>PowerPoint Presentation</vt:lpstr>
      <vt:lpstr>Vulnerability Management</vt:lpstr>
      <vt:lpstr>Data Security </vt:lpstr>
      <vt:lpstr>Collaboration</vt:lpstr>
      <vt:lpstr>Remote Access</vt:lpstr>
      <vt:lpstr>Corporate Infrastructure </vt:lpstr>
      <vt:lpstr>PowerPoint Presentation</vt:lpstr>
      <vt:lpstr>Home Internet</vt:lpstr>
      <vt:lpstr>Passwords &amp; Authentication</vt:lpstr>
      <vt:lpstr> Physical Security </vt:lpstr>
      <vt:lpstr>  Phishing  </vt:lpstr>
      <vt:lpstr>PowerPoint Presentation</vt:lpstr>
      <vt:lpstr> Device Security  </vt:lpstr>
      <vt:lpstr>User Access </vt:lpstr>
      <vt:lpstr>Security Controls </vt:lpstr>
      <vt:lpstr>Ensure CIA </vt:lpstr>
      <vt:lpstr>PowerPoint Presentation</vt:lpstr>
      <vt:lpstr>Multi-Factor Authentication (MFA)</vt:lpstr>
      <vt:lpstr>Awareness</vt:lpstr>
      <vt:lpstr>PowerPoint Presentation</vt:lpstr>
      <vt:lpstr>Validate</vt:lpstr>
      <vt:lpstr>Document</vt:lpstr>
      <vt:lpstr>Monitor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JCJ Remote Work Framework</dc:title>
  <dc:creator>Colin S</dc:creator>
  <cp:lastModifiedBy>Colin S</cp:lastModifiedBy>
  <cp:revision>65</cp:revision>
  <dcterms:created xsi:type="dcterms:W3CDTF">2021-04-06T03:59:31Z</dcterms:created>
  <dcterms:modified xsi:type="dcterms:W3CDTF">2021-04-24T19:34:25Z</dcterms:modified>
</cp:coreProperties>
</file>