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60" r:id="rId5"/>
    <p:sldId id="261" r:id="rId6"/>
    <p:sldId id="262" r:id="rId7"/>
    <p:sldId id="263" r:id="rId8"/>
    <p:sldId id="259" r:id="rId9"/>
    <p:sldId id="264" r:id="rId10"/>
    <p:sldId id="267" r:id="rId11"/>
    <p:sldId id="275" r:id="rId12"/>
    <p:sldId id="269" r:id="rId13"/>
    <p:sldId id="270" r:id="rId14"/>
    <p:sldId id="271" r:id="rId15"/>
    <p:sldId id="272" r:id="rId16"/>
    <p:sldId id="273" r:id="rId17"/>
    <p:sldId id="274" r:id="rId18"/>
    <p:sldId id="266" r:id="rId19"/>
    <p:sldId id="26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E"/>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663"/>
  </p:normalViewPr>
  <p:slideViewPr>
    <p:cSldViewPr snapToGrid="0" snapToObjects="1">
      <p:cViewPr>
        <p:scale>
          <a:sx n="110" d="100"/>
          <a:sy n="110" d="100"/>
        </p:scale>
        <p:origin x="27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49B58-D7D4-F441-AAA6-261D15118D78}" type="doc">
      <dgm:prSet loTypeId="urn:microsoft.com/office/officeart/2005/8/layout/hierarchy3" loCatId="" qsTypeId="urn:microsoft.com/office/officeart/2005/8/quickstyle/simple1" qsCatId="simple" csTypeId="urn:microsoft.com/office/officeart/2005/8/colors/accent5_4" csCatId="accent5" phldr="1"/>
      <dgm:spPr/>
    </dgm:pt>
    <dgm:pt modelId="{0A1484F7-C0A9-9E4B-80DB-F8F7051A1D00}">
      <dgm:prSet phldrT="[Text]"/>
      <dgm:spPr/>
      <dgm:t>
        <a:bodyPr/>
        <a:lstStyle/>
        <a:p>
          <a:r>
            <a:rPr lang="en-US" dirty="0"/>
            <a:t>RNN</a:t>
          </a:r>
        </a:p>
      </dgm:t>
    </dgm:pt>
    <dgm:pt modelId="{AA5EEE6F-A4A5-FE42-8EC6-D909344F3C1B}" type="parTrans" cxnId="{C65DB4AA-9F4E-224B-B62A-CB9004A114D3}">
      <dgm:prSet/>
      <dgm:spPr/>
      <dgm:t>
        <a:bodyPr/>
        <a:lstStyle/>
        <a:p>
          <a:endParaRPr lang="en-US"/>
        </a:p>
      </dgm:t>
    </dgm:pt>
    <dgm:pt modelId="{DCFF2829-720D-9B4B-89C9-66A1001CA484}" type="sibTrans" cxnId="{C65DB4AA-9F4E-224B-B62A-CB9004A114D3}">
      <dgm:prSet/>
      <dgm:spPr/>
      <dgm:t>
        <a:bodyPr/>
        <a:lstStyle/>
        <a:p>
          <a:endParaRPr lang="en-US"/>
        </a:p>
      </dgm:t>
    </dgm:pt>
    <dgm:pt modelId="{00DAB5C4-F867-0147-A362-F18A7FC929E2}">
      <dgm:prSet phldrT="[Text]"/>
      <dgm:spPr/>
      <dgm:t>
        <a:bodyPr/>
        <a:lstStyle/>
        <a:p>
          <a:r>
            <a:rPr lang="en-US" dirty="0"/>
            <a:t>LSTM</a:t>
          </a:r>
        </a:p>
      </dgm:t>
    </dgm:pt>
    <dgm:pt modelId="{142D26E3-CFBC-B043-84C4-BEF9DE34D443}" type="parTrans" cxnId="{043566B7-EBE7-9A4B-A0C6-C30090B581EA}">
      <dgm:prSet/>
      <dgm:spPr/>
      <dgm:t>
        <a:bodyPr/>
        <a:lstStyle/>
        <a:p>
          <a:endParaRPr lang="en-US"/>
        </a:p>
      </dgm:t>
    </dgm:pt>
    <dgm:pt modelId="{E7239B26-49E6-6949-B651-D55C36F9DFE5}" type="sibTrans" cxnId="{043566B7-EBE7-9A4B-A0C6-C30090B581EA}">
      <dgm:prSet/>
      <dgm:spPr/>
      <dgm:t>
        <a:bodyPr/>
        <a:lstStyle/>
        <a:p>
          <a:endParaRPr lang="en-US"/>
        </a:p>
      </dgm:t>
    </dgm:pt>
    <dgm:pt modelId="{86F36CA2-94B5-3648-8383-7B0DF55AC012}">
      <dgm:prSet phldrT="[Text]"/>
      <dgm:spPr/>
      <dgm:t>
        <a:bodyPr/>
        <a:lstStyle/>
        <a:p>
          <a:r>
            <a:rPr lang="en-US" dirty="0"/>
            <a:t>Transformer</a:t>
          </a:r>
        </a:p>
      </dgm:t>
    </dgm:pt>
    <dgm:pt modelId="{F041AA5E-B308-CE47-83EB-0313DD0A782E}" type="parTrans" cxnId="{244DD657-1202-6643-BA1E-EE5B26DD1823}">
      <dgm:prSet/>
      <dgm:spPr/>
      <dgm:t>
        <a:bodyPr/>
        <a:lstStyle/>
        <a:p>
          <a:endParaRPr lang="en-US"/>
        </a:p>
      </dgm:t>
    </dgm:pt>
    <dgm:pt modelId="{4BAB05E1-A841-6148-AC23-8ADA4F3D5348}" type="sibTrans" cxnId="{244DD657-1202-6643-BA1E-EE5B26DD1823}">
      <dgm:prSet/>
      <dgm:spPr/>
      <dgm:t>
        <a:bodyPr/>
        <a:lstStyle/>
        <a:p>
          <a:endParaRPr lang="en-US"/>
        </a:p>
      </dgm:t>
    </dgm:pt>
    <dgm:pt modelId="{ED80AA5B-76A5-7B4E-8374-2A561F9A4B26}">
      <dgm:prSet phldrT="[Text]"/>
      <dgm:spPr/>
      <dgm:t>
        <a:bodyPr/>
        <a:lstStyle/>
        <a:p>
          <a:r>
            <a:rPr lang="en-US" dirty="0"/>
            <a:t>GPT</a:t>
          </a:r>
        </a:p>
      </dgm:t>
    </dgm:pt>
    <dgm:pt modelId="{0BC1ADEF-C693-E64F-A6C5-DE77A1EFD8F1}" type="parTrans" cxnId="{090AAD84-7A74-F24A-BD64-AF565486F7F3}">
      <dgm:prSet/>
      <dgm:spPr/>
      <dgm:t>
        <a:bodyPr/>
        <a:lstStyle/>
        <a:p>
          <a:endParaRPr lang="en-US"/>
        </a:p>
      </dgm:t>
    </dgm:pt>
    <dgm:pt modelId="{D9EB0222-B7FD-824B-907A-E64CFF390756}" type="sibTrans" cxnId="{090AAD84-7A74-F24A-BD64-AF565486F7F3}">
      <dgm:prSet/>
      <dgm:spPr/>
      <dgm:t>
        <a:bodyPr/>
        <a:lstStyle/>
        <a:p>
          <a:endParaRPr lang="en-US"/>
        </a:p>
      </dgm:t>
    </dgm:pt>
    <dgm:pt modelId="{F602F906-7EA2-0D4B-A14C-9653969FBEB1}">
      <dgm:prSet phldrT="[Text]"/>
      <dgm:spPr/>
      <dgm:t>
        <a:bodyPr/>
        <a:lstStyle/>
        <a:p>
          <a:r>
            <a:rPr lang="en-US" dirty="0"/>
            <a:t>Ability to remember the last output</a:t>
          </a:r>
        </a:p>
      </dgm:t>
    </dgm:pt>
    <dgm:pt modelId="{4403D6D8-DA8F-C641-89CF-D26DE28EFD17}" type="parTrans" cxnId="{18C10BA0-E9BC-3B42-B11E-4BC6BB274D31}">
      <dgm:prSet/>
      <dgm:spPr/>
      <dgm:t>
        <a:bodyPr/>
        <a:lstStyle/>
        <a:p>
          <a:endParaRPr lang="en-US"/>
        </a:p>
      </dgm:t>
    </dgm:pt>
    <dgm:pt modelId="{284A700A-4BAE-0345-AC47-48ED86EDB57B}" type="sibTrans" cxnId="{18C10BA0-E9BC-3B42-B11E-4BC6BB274D31}">
      <dgm:prSet/>
      <dgm:spPr/>
      <dgm:t>
        <a:bodyPr/>
        <a:lstStyle/>
        <a:p>
          <a:endParaRPr lang="en-US"/>
        </a:p>
      </dgm:t>
    </dgm:pt>
    <dgm:pt modelId="{560F8105-12AB-7247-94CF-06793C3EA308}">
      <dgm:prSet/>
      <dgm:spPr/>
      <dgm:t>
        <a:bodyPr/>
        <a:lstStyle/>
        <a:p>
          <a:r>
            <a:rPr lang="en-US" dirty="0"/>
            <a:t>Ability to forget/ reset</a:t>
          </a:r>
        </a:p>
      </dgm:t>
    </dgm:pt>
    <dgm:pt modelId="{C993741F-80B5-3745-B054-03C3D8BB8979}" type="parTrans" cxnId="{DF22F690-BC59-9447-8335-317F10335E12}">
      <dgm:prSet/>
      <dgm:spPr/>
      <dgm:t>
        <a:bodyPr/>
        <a:lstStyle/>
        <a:p>
          <a:endParaRPr lang="en-US"/>
        </a:p>
      </dgm:t>
    </dgm:pt>
    <dgm:pt modelId="{D844AE15-E2B2-AC4E-BE40-16EF6DF93986}" type="sibTrans" cxnId="{DF22F690-BC59-9447-8335-317F10335E12}">
      <dgm:prSet/>
      <dgm:spPr/>
      <dgm:t>
        <a:bodyPr/>
        <a:lstStyle/>
        <a:p>
          <a:endParaRPr lang="en-US"/>
        </a:p>
      </dgm:t>
    </dgm:pt>
    <dgm:pt modelId="{B3409D54-1333-6C4B-9FC4-13C6FBAF87F3}">
      <dgm:prSet/>
      <dgm:spPr/>
      <dgm:t>
        <a:bodyPr/>
        <a:lstStyle/>
        <a:p>
          <a:r>
            <a:rPr lang="en-US" dirty="0"/>
            <a:t>Retain context by longer range</a:t>
          </a:r>
        </a:p>
      </dgm:t>
    </dgm:pt>
    <dgm:pt modelId="{543CEDFB-EBCB-9344-B7F1-2D63247DD273}" type="parTrans" cxnId="{DEFBC9CA-BD08-A742-977F-7B318FB07C08}">
      <dgm:prSet/>
      <dgm:spPr/>
      <dgm:t>
        <a:bodyPr/>
        <a:lstStyle/>
        <a:p>
          <a:endParaRPr lang="en-US"/>
        </a:p>
      </dgm:t>
    </dgm:pt>
    <dgm:pt modelId="{568CBD6B-5F68-2445-8234-69AE9EA38458}" type="sibTrans" cxnId="{DEFBC9CA-BD08-A742-977F-7B318FB07C08}">
      <dgm:prSet/>
      <dgm:spPr/>
      <dgm:t>
        <a:bodyPr/>
        <a:lstStyle/>
        <a:p>
          <a:endParaRPr lang="en-US"/>
        </a:p>
      </dgm:t>
    </dgm:pt>
    <dgm:pt modelId="{3F53F11A-1227-184A-9B49-8EFFA0A2ACBC}">
      <dgm:prSet phldrT="[Text]"/>
      <dgm:spPr/>
      <dgm:t>
        <a:bodyPr/>
        <a:lstStyle/>
        <a:p>
          <a:r>
            <a:rPr lang="en-US" dirty="0"/>
            <a:t>Predict the next char of a word from last char</a:t>
          </a:r>
        </a:p>
      </dgm:t>
    </dgm:pt>
    <dgm:pt modelId="{F38704F1-9939-8440-91C3-8B77C97ADAD9}" type="parTrans" cxnId="{E54B46A7-2419-884F-B677-D09467326E2A}">
      <dgm:prSet/>
      <dgm:spPr/>
      <dgm:t>
        <a:bodyPr/>
        <a:lstStyle/>
        <a:p>
          <a:endParaRPr lang="en-US"/>
        </a:p>
      </dgm:t>
    </dgm:pt>
    <dgm:pt modelId="{9C8AB5A9-B10A-DD49-B225-4A3FB6620063}" type="sibTrans" cxnId="{E54B46A7-2419-884F-B677-D09467326E2A}">
      <dgm:prSet/>
      <dgm:spPr/>
      <dgm:t>
        <a:bodyPr/>
        <a:lstStyle/>
        <a:p>
          <a:endParaRPr lang="en-US"/>
        </a:p>
      </dgm:t>
    </dgm:pt>
    <dgm:pt modelId="{31208780-C9FE-7C43-8D25-F8659A2441B0}">
      <dgm:prSet phldrT="[Text]"/>
      <dgm:spPr/>
      <dgm:t>
        <a:bodyPr/>
        <a:lstStyle/>
        <a:p>
          <a:r>
            <a:rPr lang="en-US" dirty="0"/>
            <a:t>Can't remember long term</a:t>
          </a:r>
        </a:p>
      </dgm:t>
    </dgm:pt>
    <dgm:pt modelId="{3115750D-8FC9-B34B-8248-D1C56FC359B1}" type="parTrans" cxnId="{59F75298-3C07-A447-9F7B-276A363D59D6}">
      <dgm:prSet/>
      <dgm:spPr/>
      <dgm:t>
        <a:bodyPr/>
        <a:lstStyle/>
        <a:p>
          <a:endParaRPr lang="en-US"/>
        </a:p>
      </dgm:t>
    </dgm:pt>
    <dgm:pt modelId="{6ADB2E4A-CA48-A547-B3C7-8C69BD11587F}" type="sibTrans" cxnId="{59F75298-3C07-A447-9F7B-276A363D59D6}">
      <dgm:prSet/>
      <dgm:spPr/>
      <dgm:t>
        <a:bodyPr/>
        <a:lstStyle/>
        <a:p>
          <a:endParaRPr lang="en-US"/>
        </a:p>
      </dgm:t>
    </dgm:pt>
    <dgm:pt modelId="{AEB618B0-99BF-194F-AE85-F820F71DB2BE}">
      <dgm:prSet/>
      <dgm:spPr/>
      <dgm:t>
        <a:bodyPr/>
        <a:lstStyle/>
        <a:p>
          <a:r>
            <a:rPr lang="en-US" dirty="0"/>
            <a:t>Predict the next char of a word from last 2-3 chars</a:t>
          </a:r>
        </a:p>
      </dgm:t>
    </dgm:pt>
    <dgm:pt modelId="{32C9E605-AEDA-034C-9FB3-D292B5B60E9D}" type="parTrans" cxnId="{587D2DE1-8380-624C-AFC2-C885D0C04025}">
      <dgm:prSet/>
      <dgm:spPr/>
      <dgm:t>
        <a:bodyPr/>
        <a:lstStyle/>
        <a:p>
          <a:endParaRPr lang="en-US"/>
        </a:p>
      </dgm:t>
    </dgm:pt>
    <dgm:pt modelId="{C7D7BD3F-3735-7041-BFDB-8BB8B6416377}" type="sibTrans" cxnId="{587D2DE1-8380-624C-AFC2-C885D0C04025}">
      <dgm:prSet/>
      <dgm:spPr/>
      <dgm:t>
        <a:bodyPr/>
        <a:lstStyle/>
        <a:p>
          <a:endParaRPr lang="en-US"/>
        </a:p>
      </dgm:t>
    </dgm:pt>
    <dgm:pt modelId="{C3A080DA-33FC-6A45-9728-B0726A319405}">
      <dgm:prSet phldrT="[Text]"/>
      <dgm:spPr/>
      <dgm:t>
        <a:bodyPr/>
        <a:lstStyle/>
        <a:p>
          <a:r>
            <a:rPr lang="en-US" dirty="0"/>
            <a:t>Attention-based</a:t>
          </a:r>
        </a:p>
      </dgm:t>
    </dgm:pt>
    <dgm:pt modelId="{434A220F-7BCD-0845-9EB9-0B1EE970A582}" type="parTrans" cxnId="{7D1F7545-9FB6-AF41-9E6C-E693D1E10E06}">
      <dgm:prSet/>
      <dgm:spPr/>
      <dgm:t>
        <a:bodyPr/>
        <a:lstStyle/>
        <a:p>
          <a:endParaRPr lang="en-US"/>
        </a:p>
      </dgm:t>
    </dgm:pt>
    <dgm:pt modelId="{1B0458E6-F470-7443-AEA5-C9FA31AD0314}" type="sibTrans" cxnId="{7D1F7545-9FB6-AF41-9E6C-E693D1E10E06}">
      <dgm:prSet/>
      <dgm:spPr/>
      <dgm:t>
        <a:bodyPr/>
        <a:lstStyle/>
        <a:p>
          <a:endParaRPr lang="en-US"/>
        </a:p>
      </dgm:t>
    </dgm:pt>
    <dgm:pt modelId="{CE6A3BC3-FA77-5B44-A833-641EB76AD1D5}">
      <dgm:prSet phldrT="[Text]"/>
      <dgm:spPr/>
      <dgm:t>
        <a:bodyPr/>
        <a:lstStyle/>
        <a:p>
          <a:r>
            <a:rPr lang="en-US" dirty="0"/>
            <a:t>Encoder-Decoder model</a:t>
          </a:r>
        </a:p>
      </dgm:t>
    </dgm:pt>
    <dgm:pt modelId="{72EB671B-D396-AF44-8EEE-A667DE2184F8}" type="parTrans" cxnId="{F9B2C726-886D-1B43-A096-FB464ACE644E}">
      <dgm:prSet/>
      <dgm:spPr/>
      <dgm:t>
        <a:bodyPr/>
        <a:lstStyle/>
        <a:p>
          <a:endParaRPr lang="en-US"/>
        </a:p>
      </dgm:t>
    </dgm:pt>
    <dgm:pt modelId="{7628F62C-C8D4-0145-927F-ED4225558A40}" type="sibTrans" cxnId="{F9B2C726-886D-1B43-A096-FB464ACE644E}">
      <dgm:prSet/>
      <dgm:spPr/>
      <dgm:t>
        <a:bodyPr/>
        <a:lstStyle/>
        <a:p>
          <a:endParaRPr lang="en-US"/>
        </a:p>
      </dgm:t>
    </dgm:pt>
    <dgm:pt modelId="{C56E2D5E-AD5E-974D-97CF-7DA9B53A3A64}">
      <dgm:prSet phldrT="[Text]"/>
      <dgm:spPr/>
      <dgm:t>
        <a:bodyPr/>
        <a:lstStyle/>
        <a:p>
          <a:r>
            <a:rPr lang="en-US" dirty="0"/>
            <a:t>In-context learning using positional encoding</a:t>
          </a:r>
        </a:p>
      </dgm:t>
    </dgm:pt>
    <dgm:pt modelId="{4AE29B16-4D88-1747-BC4E-7555CB9DE12F}" type="parTrans" cxnId="{0820E233-8834-384A-832C-3503D9ABE93F}">
      <dgm:prSet/>
      <dgm:spPr/>
      <dgm:t>
        <a:bodyPr/>
        <a:lstStyle/>
        <a:p>
          <a:endParaRPr lang="en-US"/>
        </a:p>
      </dgm:t>
    </dgm:pt>
    <dgm:pt modelId="{296738C8-7344-704B-ACD5-84C99C15A419}" type="sibTrans" cxnId="{0820E233-8834-384A-832C-3503D9ABE93F}">
      <dgm:prSet/>
      <dgm:spPr/>
      <dgm:t>
        <a:bodyPr/>
        <a:lstStyle/>
        <a:p>
          <a:endParaRPr lang="en-US"/>
        </a:p>
      </dgm:t>
    </dgm:pt>
    <dgm:pt modelId="{0041A22D-08A0-7C4A-9F45-A1FAEF6F65B2}">
      <dgm:prSet phldrT="[Text]"/>
      <dgm:spPr/>
      <dgm:t>
        <a:bodyPr/>
        <a:lstStyle/>
        <a:p>
          <a:r>
            <a:rPr lang="en-US" dirty="0"/>
            <a:t>Task-agnostic</a:t>
          </a:r>
        </a:p>
      </dgm:t>
    </dgm:pt>
    <dgm:pt modelId="{D8B2E7C3-5D3D-DD48-9127-44B079423222}" type="parTrans" cxnId="{EEAE0055-F4F5-C14B-9381-525336412684}">
      <dgm:prSet/>
      <dgm:spPr/>
      <dgm:t>
        <a:bodyPr/>
        <a:lstStyle/>
        <a:p>
          <a:endParaRPr lang="en-US"/>
        </a:p>
      </dgm:t>
    </dgm:pt>
    <dgm:pt modelId="{97C76228-B8D7-1F4B-AF2F-58B6DB370055}" type="sibTrans" cxnId="{EEAE0055-F4F5-C14B-9381-525336412684}">
      <dgm:prSet/>
      <dgm:spPr/>
      <dgm:t>
        <a:bodyPr/>
        <a:lstStyle/>
        <a:p>
          <a:endParaRPr lang="en-US"/>
        </a:p>
      </dgm:t>
    </dgm:pt>
    <dgm:pt modelId="{EF1A1D33-977E-6C4C-B59E-0C3E2B20F98D}">
      <dgm:prSet phldrT="[Text]"/>
      <dgm:spPr/>
      <dgm:t>
        <a:bodyPr/>
        <a:lstStyle/>
        <a:p>
          <a:r>
            <a:rPr lang="en-US" dirty="0"/>
            <a:t>Few shot learning</a:t>
          </a:r>
        </a:p>
      </dgm:t>
    </dgm:pt>
    <dgm:pt modelId="{EFD0501B-A418-BF4E-9E29-803FF1CAD89A}" type="parTrans" cxnId="{96BD27B2-970F-064D-9EAC-E9B1A9E2904F}">
      <dgm:prSet/>
      <dgm:spPr/>
      <dgm:t>
        <a:bodyPr/>
        <a:lstStyle/>
        <a:p>
          <a:endParaRPr lang="en-US"/>
        </a:p>
      </dgm:t>
    </dgm:pt>
    <dgm:pt modelId="{72B2CCEB-97D6-5D4E-B3BD-1ECE56C2DE8C}" type="sibTrans" cxnId="{96BD27B2-970F-064D-9EAC-E9B1A9E2904F}">
      <dgm:prSet/>
      <dgm:spPr/>
      <dgm:t>
        <a:bodyPr/>
        <a:lstStyle/>
        <a:p>
          <a:endParaRPr lang="en-US"/>
        </a:p>
      </dgm:t>
    </dgm:pt>
    <dgm:pt modelId="{D7935BB3-B942-6447-AEF9-B5026777BFE6}" type="pres">
      <dgm:prSet presAssocID="{72249B58-D7D4-F441-AAA6-261D15118D78}" presName="diagram" presStyleCnt="0">
        <dgm:presLayoutVars>
          <dgm:chPref val="1"/>
          <dgm:dir/>
          <dgm:animOne val="branch"/>
          <dgm:animLvl val="lvl"/>
          <dgm:resizeHandles/>
        </dgm:presLayoutVars>
      </dgm:prSet>
      <dgm:spPr/>
    </dgm:pt>
    <dgm:pt modelId="{9C3EA155-4628-8342-9E0C-029494911F7F}" type="pres">
      <dgm:prSet presAssocID="{0A1484F7-C0A9-9E4B-80DB-F8F7051A1D00}" presName="root" presStyleCnt="0"/>
      <dgm:spPr/>
    </dgm:pt>
    <dgm:pt modelId="{7608ED2F-0923-0F4C-8E08-F45D0837863E}" type="pres">
      <dgm:prSet presAssocID="{0A1484F7-C0A9-9E4B-80DB-F8F7051A1D00}" presName="rootComposite" presStyleCnt="0"/>
      <dgm:spPr/>
    </dgm:pt>
    <dgm:pt modelId="{0D620F58-0B7F-EC42-9E55-F8818724EC41}" type="pres">
      <dgm:prSet presAssocID="{0A1484F7-C0A9-9E4B-80DB-F8F7051A1D00}" presName="rootText" presStyleLbl="node1" presStyleIdx="0" presStyleCnt="4" custScaleX="71161" custScaleY="62885" custLinFactNeighborX="-650"/>
      <dgm:spPr/>
    </dgm:pt>
    <dgm:pt modelId="{7E335EC4-E8FF-BC4F-9E3C-F2C725E51BA3}" type="pres">
      <dgm:prSet presAssocID="{0A1484F7-C0A9-9E4B-80DB-F8F7051A1D00}" presName="rootConnector" presStyleLbl="node1" presStyleIdx="0" presStyleCnt="4"/>
      <dgm:spPr/>
    </dgm:pt>
    <dgm:pt modelId="{5D13C53B-7256-3D4C-B8E5-7539E8005E6F}" type="pres">
      <dgm:prSet presAssocID="{0A1484F7-C0A9-9E4B-80DB-F8F7051A1D00}" presName="childShape" presStyleCnt="0"/>
      <dgm:spPr/>
    </dgm:pt>
    <dgm:pt modelId="{967ADBE5-9EBB-D841-A84B-BA7D0002D63E}" type="pres">
      <dgm:prSet presAssocID="{4403D6D8-DA8F-C641-89CF-D26DE28EFD17}" presName="Name13" presStyleLbl="parChTrans1D2" presStyleIdx="0" presStyleCnt="11"/>
      <dgm:spPr/>
    </dgm:pt>
    <dgm:pt modelId="{398536E1-9195-5341-8051-CC04C50003D2}" type="pres">
      <dgm:prSet presAssocID="{F602F906-7EA2-0D4B-A14C-9653969FBEB1}" presName="childText" presStyleLbl="bgAcc1" presStyleIdx="0" presStyleCnt="11" custScaleX="95841" custScaleY="48214" custLinFactNeighborX="3783" custLinFactNeighborY="835">
        <dgm:presLayoutVars>
          <dgm:bulletEnabled val="1"/>
        </dgm:presLayoutVars>
      </dgm:prSet>
      <dgm:spPr/>
    </dgm:pt>
    <dgm:pt modelId="{292AE3B9-84DA-E14A-9F98-43306FBD99BB}" type="pres">
      <dgm:prSet presAssocID="{3115750D-8FC9-B34B-8248-D1C56FC359B1}" presName="Name13" presStyleLbl="parChTrans1D2" presStyleIdx="1" presStyleCnt="11"/>
      <dgm:spPr/>
    </dgm:pt>
    <dgm:pt modelId="{5BD672D7-1016-F84B-85FA-582F3F98B80E}" type="pres">
      <dgm:prSet presAssocID="{31208780-C9FE-7C43-8D25-F8659A2441B0}" presName="childText" presStyleLbl="bgAcc1" presStyleIdx="1" presStyleCnt="11" custScaleX="95841" custScaleY="55344" custLinFactNeighborX="3783" custLinFactNeighborY="1682">
        <dgm:presLayoutVars>
          <dgm:bulletEnabled val="1"/>
        </dgm:presLayoutVars>
      </dgm:prSet>
      <dgm:spPr/>
    </dgm:pt>
    <dgm:pt modelId="{19BE8F66-CBD2-1947-924D-02B27B53BBFC}" type="pres">
      <dgm:prSet presAssocID="{F38704F1-9939-8440-91C3-8B77C97ADAD9}" presName="Name13" presStyleLbl="parChTrans1D2" presStyleIdx="2" presStyleCnt="11"/>
      <dgm:spPr/>
    </dgm:pt>
    <dgm:pt modelId="{29B586DC-69E4-544D-8B94-DFBA191C8552}" type="pres">
      <dgm:prSet presAssocID="{3F53F11A-1227-184A-9B49-8EFFA0A2ACBC}" presName="childText" presStyleLbl="bgAcc1" presStyleIdx="2" presStyleCnt="11" custScaleX="105664" custScaleY="50909" custLinFactNeighborX="2697" custLinFactNeighborY="-7908">
        <dgm:presLayoutVars>
          <dgm:bulletEnabled val="1"/>
        </dgm:presLayoutVars>
      </dgm:prSet>
      <dgm:spPr/>
    </dgm:pt>
    <dgm:pt modelId="{3434C2E7-8E68-1F4C-AFDA-28F25602F6B1}" type="pres">
      <dgm:prSet presAssocID="{00DAB5C4-F867-0147-A362-F18A7FC929E2}" presName="root" presStyleCnt="0"/>
      <dgm:spPr/>
    </dgm:pt>
    <dgm:pt modelId="{3C455E9E-AD7E-1A4C-BCDD-5E48B2CAD377}" type="pres">
      <dgm:prSet presAssocID="{00DAB5C4-F867-0147-A362-F18A7FC929E2}" presName="rootComposite" presStyleCnt="0"/>
      <dgm:spPr/>
    </dgm:pt>
    <dgm:pt modelId="{338ACE1F-560E-7F4E-AAA9-3E23E54ECCC0}" type="pres">
      <dgm:prSet presAssocID="{00DAB5C4-F867-0147-A362-F18A7FC929E2}" presName="rootText" presStyleLbl="node1" presStyleIdx="1" presStyleCnt="4" custScaleX="71161" custScaleY="62885" custLinFactNeighborX="-9180"/>
      <dgm:spPr/>
    </dgm:pt>
    <dgm:pt modelId="{2FC42EBF-46DE-3B43-8B22-B89520CA6B6D}" type="pres">
      <dgm:prSet presAssocID="{00DAB5C4-F867-0147-A362-F18A7FC929E2}" presName="rootConnector" presStyleLbl="node1" presStyleIdx="1" presStyleCnt="4"/>
      <dgm:spPr/>
    </dgm:pt>
    <dgm:pt modelId="{2DF023D3-4F96-1840-AD33-CA599132E2B7}" type="pres">
      <dgm:prSet presAssocID="{00DAB5C4-F867-0147-A362-F18A7FC929E2}" presName="childShape" presStyleCnt="0"/>
      <dgm:spPr/>
    </dgm:pt>
    <dgm:pt modelId="{B303EF72-A1E3-064D-A107-6D7C33C8318E}" type="pres">
      <dgm:prSet presAssocID="{C993741F-80B5-3745-B054-03C3D8BB8979}" presName="Name13" presStyleLbl="parChTrans1D2" presStyleIdx="3" presStyleCnt="11"/>
      <dgm:spPr/>
    </dgm:pt>
    <dgm:pt modelId="{174E9863-06D0-9146-9C40-17B7C6241C2D}" type="pres">
      <dgm:prSet presAssocID="{560F8105-12AB-7247-94CF-06793C3EA308}" presName="childText" presStyleLbl="bgAcc1" presStyleIdx="3" presStyleCnt="11" custScaleX="95841" custScaleY="51187" custLinFactNeighborX="-6314">
        <dgm:presLayoutVars>
          <dgm:bulletEnabled val="1"/>
        </dgm:presLayoutVars>
      </dgm:prSet>
      <dgm:spPr/>
    </dgm:pt>
    <dgm:pt modelId="{3D214312-8992-894A-B01E-A9FAFA41BAB4}" type="pres">
      <dgm:prSet presAssocID="{543CEDFB-EBCB-9344-B7F1-2D63247DD273}" presName="Name13" presStyleLbl="parChTrans1D2" presStyleIdx="4" presStyleCnt="11"/>
      <dgm:spPr/>
    </dgm:pt>
    <dgm:pt modelId="{9445616A-AFAC-2740-9CF3-C20E78F1562E}" type="pres">
      <dgm:prSet presAssocID="{B3409D54-1333-6C4B-9FC4-13C6FBAF87F3}" presName="childText" presStyleLbl="bgAcc1" presStyleIdx="4" presStyleCnt="11" custScaleX="93495" custScaleY="50766" custLinFactNeighborX="-6314">
        <dgm:presLayoutVars>
          <dgm:bulletEnabled val="1"/>
        </dgm:presLayoutVars>
      </dgm:prSet>
      <dgm:spPr/>
    </dgm:pt>
    <dgm:pt modelId="{37BAC4D3-B862-674D-81DD-E7A79BEDB5EC}" type="pres">
      <dgm:prSet presAssocID="{32C9E605-AEDA-034C-9FB3-D292B5B60E9D}" presName="Name13" presStyleLbl="parChTrans1D2" presStyleIdx="5" presStyleCnt="11"/>
      <dgm:spPr/>
    </dgm:pt>
    <dgm:pt modelId="{CC0D79D6-194E-BD40-9553-6025C75A0D6C}" type="pres">
      <dgm:prSet presAssocID="{AEB618B0-99BF-194F-AE85-F820F71DB2BE}" presName="childText" presStyleLbl="bgAcc1" presStyleIdx="5" presStyleCnt="11" custScaleX="112374" custScaleY="49995" custLinFactNeighborX="-5740" custLinFactNeighborY="116">
        <dgm:presLayoutVars>
          <dgm:bulletEnabled val="1"/>
        </dgm:presLayoutVars>
      </dgm:prSet>
      <dgm:spPr/>
    </dgm:pt>
    <dgm:pt modelId="{5DAC6326-2184-0B47-A8F1-3EFDA4C93EA1}" type="pres">
      <dgm:prSet presAssocID="{86F36CA2-94B5-3648-8383-7B0DF55AC012}" presName="root" presStyleCnt="0"/>
      <dgm:spPr/>
    </dgm:pt>
    <dgm:pt modelId="{CB8ED981-0AF0-D64E-9921-C827D0A4E8D5}" type="pres">
      <dgm:prSet presAssocID="{86F36CA2-94B5-3648-8383-7B0DF55AC012}" presName="rootComposite" presStyleCnt="0"/>
      <dgm:spPr/>
    </dgm:pt>
    <dgm:pt modelId="{97A07655-2E84-884B-AB0A-BA6FB84B1FCC}" type="pres">
      <dgm:prSet presAssocID="{86F36CA2-94B5-3648-8383-7B0DF55AC012}" presName="rootText" presStyleLbl="node1" presStyleIdx="2" presStyleCnt="4" custScaleX="71161" custScaleY="62885"/>
      <dgm:spPr/>
    </dgm:pt>
    <dgm:pt modelId="{7893600C-E0E9-9349-B501-9899073AF8B2}" type="pres">
      <dgm:prSet presAssocID="{86F36CA2-94B5-3648-8383-7B0DF55AC012}" presName="rootConnector" presStyleLbl="node1" presStyleIdx="2" presStyleCnt="4"/>
      <dgm:spPr/>
    </dgm:pt>
    <dgm:pt modelId="{229885BA-C9E8-5B4B-A47A-FE3F41F07575}" type="pres">
      <dgm:prSet presAssocID="{86F36CA2-94B5-3648-8383-7B0DF55AC012}" presName="childShape" presStyleCnt="0"/>
      <dgm:spPr/>
    </dgm:pt>
    <dgm:pt modelId="{E7AF65E2-7D76-1E49-B6FA-691D6A6F2A7C}" type="pres">
      <dgm:prSet presAssocID="{434A220F-7BCD-0845-9EB9-0B1EE970A582}" presName="Name13" presStyleLbl="parChTrans1D2" presStyleIdx="6" presStyleCnt="11"/>
      <dgm:spPr/>
    </dgm:pt>
    <dgm:pt modelId="{33DFCCCA-B968-7040-8984-B48005E5F650}" type="pres">
      <dgm:prSet presAssocID="{C3A080DA-33FC-6A45-9728-B0726A319405}" presName="childText" presStyleLbl="bgAcc1" presStyleIdx="6" presStyleCnt="11" custScaleX="73238" custScaleY="32650">
        <dgm:presLayoutVars>
          <dgm:bulletEnabled val="1"/>
        </dgm:presLayoutVars>
      </dgm:prSet>
      <dgm:spPr/>
    </dgm:pt>
    <dgm:pt modelId="{D13EB42F-338D-244F-BE05-53CFD124FC26}" type="pres">
      <dgm:prSet presAssocID="{72EB671B-D396-AF44-8EEE-A667DE2184F8}" presName="Name13" presStyleLbl="parChTrans1D2" presStyleIdx="7" presStyleCnt="11"/>
      <dgm:spPr/>
    </dgm:pt>
    <dgm:pt modelId="{B9D6CBAF-5918-AA48-A058-47B798208581}" type="pres">
      <dgm:prSet presAssocID="{CE6A3BC3-FA77-5B44-A833-641EB76AD1D5}" presName="childText" presStyleLbl="bgAcc1" presStyleIdx="7" presStyleCnt="11" custScaleX="82603" custScaleY="54392">
        <dgm:presLayoutVars>
          <dgm:bulletEnabled val="1"/>
        </dgm:presLayoutVars>
      </dgm:prSet>
      <dgm:spPr/>
    </dgm:pt>
    <dgm:pt modelId="{2DEE05BF-52CE-054D-BA0C-AAB3BB5FD279}" type="pres">
      <dgm:prSet presAssocID="{4AE29B16-4D88-1747-BC4E-7555CB9DE12F}" presName="Name13" presStyleLbl="parChTrans1D2" presStyleIdx="8" presStyleCnt="11"/>
      <dgm:spPr/>
    </dgm:pt>
    <dgm:pt modelId="{D9E52982-8341-FE45-A971-61CF7E117F0A}" type="pres">
      <dgm:prSet presAssocID="{C56E2D5E-AD5E-974D-97CF-7DA9B53A3A64}" presName="childText" presStyleLbl="bgAcc1" presStyleIdx="8" presStyleCnt="11" custScaleX="82485" custScaleY="68118">
        <dgm:presLayoutVars>
          <dgm:bulletEnabled val="1"/>
        </dgm:presLayoutVars>
      </dgm:prSet>
      <dgm:spPr/>
    </dgm:pt>
    <dgm:pt modelId="{78D8440E-AED4-104F-A3C6-5C0BE9271301}" type="pres">
      <dgm:prSet presAssocID="{ED80AA5B-76A5-7B4E-8374-2A561F9A4B26}" presName="root" presStyleCnt="0"/>
      <dgm:spPr/>
    </dgm:pt>
    <dgm:pt modelId="{F45E0930-2C16-C241-9F29-99BE1062C07E}" type="pres">
      <dgm:prSet presAssocID="{ED80AA5B-76A5-7B4E-8374-2A561F9A4B26}" presName="rootComposite" presStyleCnt="0"/>
      <dgm:spPr/>
    </dgm:pt>
    <dgm:pt modelId="{D1C9B4A1-6AA6-1344-BF12-F9F0D983F9FF}" type="pres">
      <dgm:prSet presAssocID="{ED80AA5B-76A5-7B4E-8374-2A561F9A4B26}" presName="rootText" presStyleLbl="node1" presStyleIdx="3" presStyleCnt="4" custScaleX="71161" custScaleY="62885"/>
      <dgm:spPr/>
    </dgm:pt>
    <dgm:pt modelId="{EA9CAC0C-344A-524C-ACDE-E5B61131008A}" type="pres">
      <dgm:prSet presAssocID="{ED80AA5B-76A5-7B4E-8374-2A561F9A4B26}" presName="rootConnector" presStyleLbl="node1" presStyleIdx="3" presStyleCnt="4"/>
      <dgm:spPr/>
    </dgm:pt>
    <dgm:pt modelId="{D02DE35F-E1A6-3142-8543-DBCB53D10C2A}" type="pres">
      <dgm:prSet presAssocID="{ED80AA5B-76A5-7B4E-8374-2A561F9A4B26}" presName="childShape" presStyleCnt="0"/>
      <dgm:spPr/>
    </dgm:pt>
    <dgm:pt modelId="{2F07963C-5435-3247-B395-C904A6D96809}" type="pres">
      <dgm:prSet presAssocID="{D8B2E7C3-5D3D-DD48-9127-44B079423222}" presName="Name13" presStyleLbl="parChTrans1D2" presStyleIdx="9" presStyleCnt="11"/>
      <dgm:spPr/>
    </dgm:pt>
    <dgm:pt modelId="{7E2A74F6-CFF7-DD4C-88AB-4E79169EE28B}" type="pres">
      <dgm:prSet presAssocID="{0041A22D-08A0-7C4A-9F45-A1FAEF6F65B2}" presName="childText" presStyleLbl="bgAcc1" presStyleIdx="9" presStyleCnt="11" custScaleX="77029" custScaleY="41513">
        <dgm:presLayoutVars>
          <dgm:bulletEnabled val="1"/>
        </dgm:presLayoutVars>
      </dgm:prSet>
      <dgm:spPr/>
    </dgm:pt>
    <dgm:pt modelId="{B0257491-F0E1-494F-80CB-64CD64F15A06}" type="pres">
      <dgm:prSet presAssocID="{EFD0501B-A418-BF4E-9E29-803FF1CAD89A}" presName="Name13" presStyleLbl="parChTrans1D2" presStyleIdx="10" presStyleCnt="11"/>
      <dgm:spPr/>
    </dgm:pt>
    <dgm:pt modelId="{0F9E7129-C5D3-AC40-8E3E-74B836B5957D}" type="pres">
      <dgm:prSet presAssocID="{EF1A1D33-977E-6C4C-B59E-0C3E2B20F98D}" presName="childText" presStyleLbl="bgAcc1" presStyleIdx="10" presStyleCnt="11" custScaleX="73525" custScaleY="39414">
        <dgm:presLayoutVars>
          <dgm:bulletEnabled val="1"/>
        </dgm:presLayoutVars>
      </dgm:prSet>
      <dgm:spPr/>
    </dgm:pt>
  </dgm:ptLst>
  <dgm:cxnLst>
    <dgm:cxn modelId="{F5AFB604-9EA3-C644-B988-28E2DAAA7E7A}" type="presOf" srcId="{C3A080DA-33FC-6A45-9728-B0726A319405}" destId="{33DFCCCA-B968-7040-8984-B48005E5F650}" srcOrd="0" destOrd="0" presId="urn:microsoft.com/office/officeart/2005/8/layout/hierarchy3"/>
    <dgm:cxn modelId="{FE4EFC06-A286-DD46-90EA-EF4ED9E088FB}" type="presOf" srcId="{3F53F11A-1227-184A-9B49-8EFFA0A2ACBC}" destId="{29B586DC-69E4-544D-8B94-DFBA191C8552}" srcOrd="0" destOrd="0" presId="urn:microsoft.com/office/officeart/2005/8/layout/hierarchy3"/>
    <dgm:cxn modelId="{E05A4418-CCF3-B242-B500-D31FDB080D61}" type="presOf" srcId="{EFD0501B-A418-BF4E-9E29-803FF1CAD89A}" destId="{B0257491-F0E1-494F-80CB-64CD64F15A06}" srcOrd="0" destOrd="0" presId="urn:microsoft.com/office/officeart/2005/8/layout/hierarchy3"/>
    <dgm:cxn modelId="{C2C8461C-ACC5-CF4B-944F-82C9447DAA4E}" type="presOf" srcId="{86F36CA2-94B5-3648-8383-7B0DF55AC012}" destId="{97A07655-2E84-884B-AB0A-BA6FB84B1FCC}" srcOrd="0" destOrd="0" presId="urn:microsoft.com/office/officeart/2005/8/layout/hierarchy3"/>
    <dgm:cxn modelId="{F9B2C726-886D-1B43-A096-FB464ACE644E}" srcId="{86F36CA2-94B5-3648-8383-7B0DF55AC012}" destId="{CE6A3BC3-FA77-5B44-A833-641EB76AD1D5}" srcOrd="1" destOrd="0" parTransId="{72EB671B-D396-AF44-8EEE-A667DE2184F8}" sibTransId="{7628F62C-C8D4-0145-927F-ED4225558A40}"/>
    <dgm:cxn modelId="{0820E233-8834-384A-832C-3503D9ABE93F}" srcId="{86F36CA2-94B5-3648-8383-7B0DF55AC012}" destId="{C56E2D5E-AD5E-974D-97CF-7DA9B53A3A64}" srcOrd="2" destOrd="0" parTransId="{4AE29B16-4D88-1747-BC4E-7555CB9DE12F}" sibTransId="{296738C8-7344-704B-ACD5-84C99C15A419}"/>
    <dgm:cxn modelId="{984D7D34-8F86-0B43-AF90-8992B0BBF74A}" type="presOf" srcId="{00DAB5C4-F867-0147-A362-F18A7FC929E2}" destId="{2FC42EBF-46DE-3B43-8B22-B89520CA6B6D}" srcOrd="1" destOrd="0" presId="urn:microsoft.com/office/officeart/2005/8/layout/hierarchy3"/>
    <dgm:cxn modelId="{45436D37-AC00-F241-B06E-D926C2063200}" type="presOf" srcId="{D8B2E7C3-5D3D-DD48-9127-44B079423222}" destId="{2F07963C-5435-3247-B395-C904A6D96809}" srcOrd="0" destOrd="0" presId="urn:microsoft.com/office/officeart/2005/8/layout/hierarchy3"/>
    <dgm:cxn modelId="{ACDFA739-5E6F-B74A-9310-B940E9B078BF}" type="presOf" srcId="{72249B58-D7D4-F441-AAA6-261D15118D78}" destId="{D7935BB3-B942-6447-AEF9-B5026777BFE6}" srcOrd="0" destOrd="0" presId="urn:microsoft.com/office/officeart/2005/8/layout/hierarchy3"/>
    <dgm:cxn modelId="{72FFB439-635B-C949-A3A5-6C5747B823BC}" type="presOf" srcId="{C993741F-80B5-3745-B054-03C3D8BB8979}" destId="{B303EF72-A1E3-064D-A107-6D7C33C8318E}" srcOrd="0" destOrd="0" presId="urn:microsoft.com/office/officeart/2005/8/layout/hierarchy3"/>
    <dgm:cxn modelId="{D7D69143-94AA-7748-BF62-25983417DD5C}" type="presOf" srcId="{ED80AA5B-76A5-7B4E-8374-2A561F9A4B26}" destId="{EA9CAC0C-344A-524C-ACDE-E5B61131008A}" srcOrd="1" destOrd="0" presId="urn:microsoft.com/office/officeart/2005/8/layout/hierarchy3"/>
    <dgm:cxn modelId="{7D1F7545-9FB6-AF41-9E6C-E693D1E10E06}" srcId="{86F36CA2-94B5-3648-8383-7B0DF55AC012}" destId="{C3A080DA-33FC-6A45-9728-B0726A319405}" srcOrd="0" destOrd="0" parTransId="{434A220F-7BCD-0845-9EB9-0B1EE970A582}" sibTransId="{1B0458E6-F470-7443-AEA5-C9FA31AD0314}"/>
    <dgm:cxn modelId="{DE6ABA47-F313-EA48-B711-4149698ADEA8}" type="presOf" srcId="{560F8105-12AB-7247-94CF-06793C3EA308}" destId="{174E9863-06D0-9146-9C40-17B7C6241C2D}" srcOrd="0" destOrd="0" presId="urn:microsoft.com/office/officeart/2005/8/layout/hierarchy3"/>
    <dgm:cxn modelId="{EEAE0055-F4F5-C14B-9381-525336412684}" srcId="{ED80AA5B-76A5-7B4E-8374-2A561F9A4B26}" destId="{0041A22D-08A0-7C4A-9F45-A1FAEF6F65B2}" srcOrd="0" destOrd="0" parTransId="{D8B2E7C3-5D3D-DD48-9127-44B079423222}" sibTransId="{97C76228-B8D7-1F4B-AF2F-58B6DB370055}"/>
    <dgm:cxn modelId="{244DD657-1202-6643-BA1E-EE5B26DD1823}" srcId="{72249B58-D7D4-F441-AAA6-261D15118D78}" destId="{86F36CA2-94B5-3648-8383-7B0DF55AC012}" srcOrd="2" destOrd="0" parTransId="{F041AA5E-B308-CE47-83EB-0313DD0A782E}" sibTransId="{4BAB05E1-A841-6148-AC23-8ADA4F3D5348}"/>
    <dgm:cxn modelId="{10C53769-5623-8F42-B557-B18685047C41}" type="presOf" srcId="{543CEDFB-EBCB-9344-B7F1-2D63247DD273}" destId="{3D214312-8992-894A-B01E-A9FAFA41BAB4}" srcOrd="0" destOrd="0" presId="urn:microsoft.com/office/officeart/2005/8/layout/hierarchy3"/>
    <dgm:cxn modelId="{17D4E06A-EE4E-D741-949E-FEE778885D2A}" type="presOf" srcId="{32C9E605-AEDA-034C-9FB3-D292B5B60E9D}" destId="{37BAC4D3-B862-674D-81DD-E7A79BEDB5EC}" srcOrd="0" destOrd="0" presId="urn:microsoft.com/office/officeart/2005/8/layout/hierarchy3"/>
    <dgm:cxn modelId="{8961356E-9F56-3E4B-9977-7107810E8E5B}" type="presOf" srcId="{C56E2D5E-AD5E-974D-97CF-7DA9B53A3A64}" destId="{D9E52982-8341-FE45-A971-61CF7E117F0A}" srcOrd="0" destOrd="0" presId="urn:microsoft.com/office/officeart/2005/8/layout/hierarchy3"/>
    <dgm:cxn modelId="{6FFB2271-C5B7-4846-8293-912986C78C3C}" type="presOf" srcId="{EF1A1D33-977E-6C4C-B59E-0C3E2B20F98D}" destId="{0F9E7129-C5D3-AC40-8E3E-74B836B5957D}" srcOrd="0" destOrd="0" presId="urn:microsoft.com/office/officeart/2005/8/layout/hierarchy3"/>
    <dgm:cxn modelId="{090AAD84-7A74-F24A-BD64-AF565486F7F3}" srcId="{72249B58-D7D4-F441-AAA6-261D15118D78}" destId="{ED80AA5B-76A5-7B4E-8374-2A561F9A4B26}" srcOrd="3" destOrd="0" parTransId="{0BC1ADEF-C693-E64F-A6C5-DE77A1EFD8F1}" sibTransId="{D9EB0222-B7FD-824B-907A-E64CFF390756}"/>
    <dgm:cxn modelId="{09F6F984-8FDC-5949-85B2-7213F3372359}" type="presOf" srcId="{3115750D-8FC9-B34B-8248-D1C56FC359B1}" destId="{292AE3B9-84DA-E14A-9F98-43306FBD99BB}" srcOrd="0" destOrd="0" presId="urn:microsoft.com/office/officeart/2005/8/layout/hierarchy3"/>
    <dgm:cxn modelId="{85994988-F110-0247-A795-A2D84A3FAFF6}" type="presOf" srcId="{B3409D54-1333-6C4B-9FC4-13C6FBAF87F3}" destId="{9445616A-AFAC-2740-9CF3-C20E78F1562E}" srcOrd="0" destOrd="0" presId="urn:microsoft.com/office/officeart/2005/8/layout/hierarchy3"/>
    <dgm:cxn modelId="{9FE4F090-5CA8-A345-910A-0919487346E7}" type="presOf" srcId="{0A1484F7-C0A9-9E4B-80DB-F8F7051A1D00}" destId="{7E335EC4-E8FF-BC4F-9E3C-F2C725E51BA3}" srcOrd="1" destOrd="0" presId="urn:microsoft.com/office/officeart/2005/8/layout/hierarchy3"/>
    <dgm:cxn modelId="{DF22F690-BC59-9447-8335-317F10335E12}" srcId="{00DAB5C4-F867-0147-A362-F18A7FC929E2}" destId="{560F8105-12AB-7247-94CF-06793C3EA308}" srcOrd="0" destOrd="0" parTransId="{C993741F-80B5-3745-B054-03C3D8BB8979}" sibTransId="{D844AE15-E2B2-AC4E-BE40-16EF6DF93986}"/>
    <dgm:cxn modelId="{9E48EF97-9297-C947-A957-B4F6689974E5}" type="presOf" srcId="{F38704F1-9939-8440-91C3-8B77C97ADAD9}" destId="{19BE8F66-CBD2-1947-924D-02B27B53BBFC}" srcOrd="0" destOrd="0" presId="urn:microsoft.com/office/officeart/2005/8/layout/hierarchy3"/>
    <dgm:cxn modelId="{59F75298-3C07-A447-9F7B-276A363D59D6}" srcId="{0A1484F7-C0A9-9E4B-80DB-F8F7051A1D00}" destId="{31208780-C9FE-7C43-8D25-F8659A2441B0}" srcOrd="1" destOrd="0" parTransId="{3115750D-8FC9-B34B-8248-D1C56FC359B1}" sibTransId="{6ADB2E4A-CA48-A547-B3C7-8C69BD11587F}"/>
    <dgm:cxn modelId="{2846D69B-50C0-4E40-A193-C4FCFF060055}" type="presOf" srcId="{AEB618B0-99BF-194F-AE85-F820F71DB2BE}" destId="{CC0D79D6-194E-BD40-9553-6025C75A0D6C}" srcOrd="0" destOrd="0" presId="urn:microsoft.com/office/officeart/2005/8/layout/hierarchy3"/>
    <dgm:cxn modelId="{18C10BA0-E9BC-3B42-B11E-4BC6BB274D31}" srcId="{0A1484F7-C0A9-9E4B-80DB-F8F7051A1D00}" destId="{F602F906-7EA2-0D4B-A14C-9653969FBEB1}" srcOrd="0" destOrd="0" parTransId="{4403D6D8-DA8F-C641-89CF-D26DE28EFD17}" sibTransId="{284A700A-4BAE-0345-AC47-48ED86EDB57B}"/>
    <dgm:cxn modelId="{1EB268A1-4473-044A-87DF-D9EB08B7F84F}" type="presOf" srcId="{31208780-C9FE-7C43-8D25-F8659A2441B0}" destId="{5BD672D7-1016-F84B-85FA-582F3F98B80E}" srcOrd="0" destOrd="0" presId="urn:microsoft.com/office/officeart/2005/8/layout/hierarchy3"/>
    <dgm:cxn modelId="{E871E0A1-57A7-AE43-AA82-FDC9F58F7AA3}" type="presOf" srcId="{72EB671B-D396-AF44-8EEE-A667DE2184F8}" destId="{D13EB42F-338D-244F-BE05-53CFD124FC26}" srcOrd="0" destOrd="0" presId="urn:microsoft.com/office/officeart/2005/8/layout/hierarchy3"/>
    <dgm:cxn modelId="{B5C9F9A5-E114-594B-8AC4-4C7971A154D7}" type="presOf" srcId="{434A220F-7BCD-0845-9EB9-0B1EE970A582}" destId="{E7AF65E2-7D76-1E49-B6FA-691D6A6F2A7C}" srcOrd="0" destOrd="0" presId="urn:microsoft.com/office/officeart/2005/8/layout/hierarchy3"/>
    <dgm:cxn modelId="{E54B46A7-2419-884F-B677-D09467326E2A}" srcId="{0A1484F7-C0A9-9E4B-80DB-F8F7051A1D00}" destId="{3F53F11A-1227-184A-9B49-8EFFA0A2ACBC}" srcOrd="2" destOrd="0" parTransId="{F38704F1-9939-8440-91C3-8B77C97ADAD9}" sibTransId="{9C8AB5A9-B10A-DD49-B225-4A3FB6620063}"/>
    <dgm:cxn modelId="{C65DB4AA-9F4E-224B-B62A-CB9004A114D3}" srcId="{72249B58-D7D4-F441-AAA6-261D15118D78}" destId="{0A1484F7-C0A9-9E4B-80DB-F8F7051A1D00}" srcOrd="0" destOrd="0" parTransId="{AA5EEE6F-A4A5-FE42-8EC6-D909344F3C1B}" sibTransId="{DCFF2829-720D-9B4B-89C9-66A1001CA484}"/>
    <dgm:cxn modelId="{86F818B2-841A-674B-ABBC-F94256F7F1D0}" type="presOf" srcId="{4403D6D8-DA8F-C641-89CF-D26DE28EFD17}" destId="{967ADBE5-9EBB-D841-A84B-BA7D0002D63E}" srcOrd="0" destOrd="0" presId="urn:microsoft.com/office/officeart/2005/8/layout/hierarchy3"/>
    <dgm:cxn modelId="{96BD27B2-970F-064D-9EAC-E9B1A9E2904F}" srcId="{ED80AA5B-76A5-7B4E-8374-2A561F9A4B26}" destId="{EF1A1D33-977E-6C4C-B59E-0C3E2B20F98D}" srcOrd="1" destOrd="0" parTransId="{EFD0501B-A418-BF4E-9E29-803FF1CAD89A}" sibTransId="{72B2CCEB-97D6-5D4E-B3BD-1ECE56C2DE8C}"/>
    <dgm:cxn modelId="{043566B7-EBE7-9A4B-A0C6-C30090B581EA}" srcId="{72249B58-D7D4-F441-AAA6-261D15118D78}" destId="{00DAB5C4-F867-0147-A362-F18A7FC929E2}" srcOrd="1" destOrd="0" parTransId="{142D26E3-CFBC-B043-84C4-BEF9DE34D443}" sibTransId="{E7239B26-49E6-6949-B651-D55C36F9DFE5}"/>
    <dgm:cxn modelId="{DA1FB2BC-C21B-AB42-A691-99DC00201FC2}" type="presOf" srcId="{86F36CA2-94B5-3648-8383-7B0DF55AC012}" destId="{7893600C-E0E9-9349-B501-9899073AF8B2}" srcOrd="1" destOrd="0" presId="urn:microsoft.com/office/officeart/2005/8/layout/hierarchy3"/>
    <dgm:cxn modelId="{B61DA6C3-3B31-CC43-A8D2-C70835EB75F5}" type="presOf" srcId="{0A1484F7-C0A9-9E4B-80DB-F8F7051A1D00}" destId="{0D620F58-0B7F-EC42-9E55-F8818724EC41}" srcOrd="0" destOrd="0" presId="urn:microsoft.com/office/officeart/2005/8/layout/hierarchy3"/>
    <dgm:cxn modelId="{10FA39C7-7423-E646-9008-BBCC456F7BE7}" type="presOf" srcId="{F602F906-7EA2-0D4B-A14C-9653969FBEB1}" destId="{398536E1-9195-5341-8051-CC04C50003D2}" srcOrd="0" destOrd="0" presId="urn:microsoft.com/office/officeart/2005/8/layout/hierarchy3"/>
    <dgm:cxn modelId="{8EA371C7-820D-4A44-88C1-6C0E8105F8AD}" type="presOf" srcId="{00DAB5C4-F867-0147-A362-F18A7FC929E2}" destId="{338ACE1F-560E-7F4E-AAA9-3E23E54ECCC0}" srcOrd="0" destOrd="0" presId="urn:microsoft.com/office/officeart/2005/8/layout/hierarchy3"/>
    <dgm:cxn modelId="{DEFBC9CA-BD08-A742-977F-7B318FB07C08}" srcId="{00DAB5C4-F867-0147-A362-F18A7FC929E2}" destId="{B3409D54-1333-6C4B-9FC4-13C6FBAF87F3}" srcOrd="1" destOrd="0" parTransId="{543CEDFB-EBCB-9344-B7F1-2D63247DD273}" sibTransId="{568CBD6B-5F68-2445-8234-69AE9EA38458}"/>
    <dgm:cxn modelId="{AAA02ADB-CD33-1E4A-A5A1-69604A9363D7}" type="presOf" srcId="{0041A22D-08A0-7C4A-9F45-A1FAEF6F65B2}" destId="{7E2A74F6-CFF7-DD4C-88AB-4E79169EE28B}" srcOrd="0" destOrd="0" presId="urn:microsoft.com/office/officeart/2005/8/layout/hierarchy3"/>
    <dgm:cxn modelId="{587D2DE1-8380-624C-AFC2-C885D0C04025}" srcId="{00DAB5C4-F867-0147-A362-F18A7FC929E2}" destId="{AEB618B0-99BF-194F-AE85-F820F71DB2BE}" srcOrd="2" destOrd="0" parTransId="{32C9E605-AEDA-034C-9FB3-D292B5B60E9D}" sibTransId="{C7D7BD3F-3735-7041-BFDB-8BB8B6416377}"/>
    <dgm:cxn modelId="{4F621DE9-A2E3-894D-A79D-B1F09A407078}" type="presOf" srcId="{4AE29B16-4D88-1747-BC4E-7555CB9DE12F}" destId="{2DEE05BF-52CE-054D-BA0C-AAB3BB5FD279}" srcOrd="0" destOrd="0" presId="urn:microsoft.com/office/officeart/2005/8/layout/hierarchy3"/>
    <dgm:cxn modelId="{65E6F1F4-9AD2-9F44-8A08-5B5647A85B3F}" type="presOf" srcId="{CE6A3BC3-FA77-5B44-A833-641EB76AD1D5}" destId="{B9D6CBAF-5918-AA48-A058-47B798208581}" srcOrd="0" destOrd="0" presId="urn:microsoft.com/office/officeart/2005/8/layout/hierarchy3"/>
    <dgm:cxn modelId="{11E082FE-A443-694D-A684-9A52560E22B1}" type="presOf" srcId="{ED80AA5B-76A5-7B4E-8374-2A561F9A4B26}" destId="{D1C9B4A1-6AA6-1344-BF12-F9F0D983F9FF}" srcOrd="0" destOrd="0" presId="urn:microsoft.com/office/officeart/2005/8/layout/hierarchy3"/>
    <dgm:cxn modelId="{9303BDFD-976F-FE40-90C7-0672AF5D45A8}" type="presParOf" srcId="{D7935BB3-B942-6447-AEF9-B5026777BFE6}" destId="{9C3EA155-4628-8342-9E0C-029494911F7F}" srcOrd="0" destOrd="0" presId="urn:microsoft.com/office/officeart/2005/8/layout/hierarchy3"/>
    <dgm:cxn modelId="{18EC4D13-A9A0-B243-8757-15104BCDD758}" type="presParOf" srcId="{9C3EA155-4628-8342-9E0C-029494911F7F}" destId="{7608ED2F-0923-0F4C-8E08-F45D0837863E}" srcOrd="0" destOrd="0" presId="urn:microsoft.com/office/officeart/2005/8/layout/hierarchy3"/>
    <dgm:cxn modelId="{483795B7-43D4-114E-8A01-93021E1392DA}" type="presParOf" srcId="{7608ED2F-0923-0F4C-8E08-F45D0837863E}" destId="{0D620F58-0B7F-EC42-9E55-F8818724EC41}" srcOrd="0" destOrd="0" presId="urn:microsoft.com/office/officeart/2005/8/layout/hierarchy3"/>
    <dgm:cxn modelId="{FD6E3419-162A-9C44-8D11-0BBAB8582C8E}" type="presParOf" srcId="{7608ED2F-0923-0F4C-8E08-F45D0837863E}" destId="{7E335EC4-E8FF-BC4F-9E3C-F2C725E51BA3}" srcOrd="1" destOrd="0" presId="urn:microsoft.com/office/officeart/2005/8/layout/hierarchy3"/>
    <dgm:cxn modelId="{72E8362D-8E94-AF4D-8864-42B7595ED6EC}" type="presParOf" srcId="{9C3EA155-4628-8342-9E0C-029494911F7F}" destId="{5D13C53B-7256-3D4C-B8E5-7539E8005E6F}" srcOrd="1" destOrd="0" presId="urn:microsoft.com/office/officeart/2005/8/layout/hierarchy3"/>
    <dgm:cxn modelId="{F02D9CE5-DFE6-E54A-B11E-8EEC575B2C12}" type="presParOf" srcId="{5D13C53B-7256-3D4C-B8E5-7539E8005E6F}" destId="{967ADBE5-9EBB-D841-A84B-BA7D0002D63E}" srcOrd="0" destOrd="0" presId="urn:microsoft.com/office/officeart/2005/8/layout/hierarchy3"/>
    <dgm:cxn modelId="{76A900FE-9541-AF46-9EF8-6FEE6BE1B64D}" type="presParOf" srcId="{5D13C53B-7256-3D4C-B8E5-7539E8005E6F}" destId="{398536E1-9195-5341-8051-CC04C50003D2}" srcOrd="1" destOrd="0" presId="urn:microsoft.com/office/officeart/2005/8/layout/hierarchy3"/>
    <dgm:cxn modelId="{DC82AC95-A936-FA4E-AAF7-16E6A18BE696}" type="presParOf" srcId="{5D13C53B-7256-3D4C-B8E5-7539E8005E6F}" destId="{292AE3B9-84DA-E14A-9F98-43306FBD99BB}" srcOrd="2" destOrd="0" presId="urn:microsoft.com/office/officeart/2005/8/layout/hierarchy3"/>
    <dgm:cxn modelId="{0E81A929-44B8-5847-B9C5-465A2726D060}" type="presParOf" srcId="{5D13C53B-7256-3D4C-B8E5-7539E8005E6F}" destId="{5BD672D7-1016-F84B-85FA-582F3F98B80E}" srcOrd="3" destOrd="0" presId="urn:microsoft.com/office/officeart/2005/8/layout/hierarchy3"/>
    <dgm:cxn modelId="{490A7BDF-136C-7342-9526-1FC681A481FF}" type="presParOf" srcId="{5D13C53B-7256-3D4C-B8E5-7539E8005E6F}" destId="{19BE8F66-CBD2-1947-924D-02B27B53BBFC}" srcOrd="4" destOrd="0" presId="urn:microsoft.com/office/officeart/2005/8/layout/hierarchy3"/>
    <dgm:cxn modelId="{6728ACC9-E0B4-6C42-B6E1-E148C07CB801}" type="presParOf" srcId="{5D13C53B-7256-3D4C-B8E5-7539E8005E6F}" destId="{29B586DC-69E4-544D-8B94-DFBA191C8552}" srcOrd="5" destOrd="0" presId="urn:microsoft.com/office/officeart/2005/8/layout/hierarchy3"/>
    <dgm:cxn modelId="{DFC54B4B-9031-CC41-86F2-8880985EE293}" type="presParOf" srcId="{D7935BB3-B942-6447-AEF9-B5026777BFE6}" destId="{3434C2E7-8E68-1F4C-AFDA-28F25602F6B1}" srcOrd="1" destOrd="0" presId="urn:microsoft.com/office/officeart/2005/8/layout/hierarchy3"/>
    <dgm:cxn modelId="{6F5EE33E-4A4E-EE41-A78D-91D7EACFEA83}" type="presParOf" srcId="{3434C2E7-8E68-1F4C-AFDA-28F25602F6B1}" destId="{3C455E9E-AD7E-1A4C-BCDD-5E48B2CAD377}" srcOrd="0" destOrd="0" presId="urn:microsoft.com/office/officeart/2005/8/layout/hierarchy3"/>
    <dgm:cxn modelId="{ABDDF98A-257A-EA47-8A89-C0287CE1C533}" type="presParOf" srcId="{3C455E9E-AD7E-1A4C-BCDD-5E48B2CAD377}" destId="{338ACE1F-560E-7F4E-AAA9-3E23E54ECCC0}" srcOrd="0" destOrd="0" presId="urn:microsoft.com/office/officeart/2005/8/layout/hierarchy3"/>
    <dgm:cxn modelId="{4CA46488-3DF7-E143-91E5-D1E779FE0CA8}" type="presParOf" srcId="{3C455E9E-AD7E-1A4C-BCDD-5E48B2CAD377}" destId="{2FC42EBF-46DE-3B43-8B22-B89520CA6B6D}" srcOrd="1" destOrd="0" presId="urn:microsoft.com/office/officeart/2005/8/layout/hierarchy3"/>
    <dgm:cxn modelId="{34989C4B-346D-804B-BD07-C7AC32AFFEE4}" type="presParOf" srcId="{3434C2E7-8E68-1F4C-AFDA-28F25602F6B1}" destId="{2DF023D3-4F96-1840-AD33-CA599132E2B7}" srcOrd="1" destOrd="0" presId="urn:microsoft.com/office/officeart/2005/8/layout/hierarchy3"/>
    <dgm:cxn modelId="{05B6AA75-8B4C-BA42-9578-A3C00A6F6586}" type="presParOf" srcId="{2DF023D3-4F96-1840-AD33-CA599132E2B7}" destId="{B303EF72-A1E3-064D-A107-6D7C33C8318E}" srcOrd="0" destOrd="0" presId="urn:microsoft.com/office/officeart/2005/8/layout/hierarchy3"/>
    <dgm:cxn modelId="{1AF2F025-BBA5-BB4C-8847-1C4F9FACF6C9}" type="presParOf" srcId="{2DF023D3-4F96-1840-AD33-CA599132E2B7}" destId="{174E9863-06D0-9146-9C40-17B7C6241C2D}" srcOrd="1" destOrd="0" presId="urn:microsoft.com/office/officeart/2005/8/layout/hierarchy3"/>
    <dgm:cxn modelId="{C628441B-03D2-9846-BBD1-4A74EF08A372}" type="presParOf" srcId="{2DF023D3-4F96-1840-AD33-CA599132E2B7}" destId="{3D214312-8992-894A-B01E-A9FAFA41BAB4}" srcOrd="2" destOrd="0" presId="urn:microsoft.com/office/officeart/2005/8/layout/hierarchy3"/>
    <dgm:cxn modelId="{22B9FA2F-1771-0841-B0EA-3435F4F85C93}" type="presParOf" srcId="{2DF023D3-4F96-1840-AD33-CA599132E2B7}" destId="{9445616A-AFAC-2740-9CF3-C20E78F1562E}" srcOrd="3" destOrd="0" presId="urn:microsoft.com/office/officeart/2005/8/layout/hierarchy3"/>
    <dgm:cxn modelId="{149164F4-EB05-2049-A282-9E83880169F9}" type="presParOf" srcId="{2DF023D3-4F96-1840-AD33-CA599132E2B7}" destId="{37BAC4D3-B862-674D-81DD-E7A79BEDB5EC}" srcOrd="4" destOrd="0" presId="urn:microsoft.com/office/officeart/2005/8/layout/hierarchy3"/>
    <dgm:cxn modelId="{F651C483-7B82-8B43-8D8A-748C5503DDA4}" type="presParOf" srcId="{2DF023D3-4F96-1840-AD33-CA599132E2B7}" destId="{CC0D79D6-194E-BD40-9553-6025C75A0D6C}" srcOrd="5" destOrd="0" presId="urn:microsoft.com/office/officeart/2005/8/layout/hierarchy3"/>
    <dgm:cxn modelId="{019F70B8-D5DE-7349-885E-7B2EA7F19C35}" type="presParOf" srcId="{D7935BB3-B942-6447-AEF9-B5026777BFE6}" destId="{5DAC6326-2184-0B47-A8F1-3EFDA4C93EA1}" srcOrd="2" destOrd="0" presId="urn:microsoft.com/office/officeart/2005/8/layout/hierarchy3"/>
    <dgm:cxn modelId="{B4C52A10-F9FD-0D4E-8232-DEEF131D856F}" type="presParOf" srcId="{5DAC6326-2184-0B47-A8F1-3EFDA4C93EA1}" destId="{CB8ED981-0AF0-D64E-9921-C827D0A4E8D5}" srcOrd="0" destOrd="0" presId="urn:microsoft.com/office/officeart/2005/8/layout/hierarchy3"/>
    <dgm:cxn modelId="{65DE3EF9-B858-1443-88CA-947C854279FE}" type="presParOf" srcId="{CB8ED981-0AF0-D64E-9921-C827D0A4E8D5}" destId="{97A07655-2E84-884B-AB0A-BA6FB84B1FCC}" srcOrd="0" destOrd="0" presId="urn:microsoft.com/office/officeart/2005/8/layout/hierarchy3"/>
    <dgm:cxn modelId="{72C90792-394D-C640-AE75-F7005DD00845}" type="presParOf" srcId="{CB8ED981-0AF0-D64E-9921-C827D0A4E8D5}" destId="{7893600C-E0E9-9349-B501-9899073AF8B2}" srcOrd="1" destOrd="0" presId="urn:microsoft.com/office/officeart/2005/8/layout/hierarchy3"/>
    <dgm:cxn modelId="{E2365815-5089-D94C-BD8D-0587CE99590D}" type="presParOf" srcId="{5DAC6326-2184-0B47-A8F1-3EFDA4C93EA1}" destId="{229885BA-C9E8-5B4B-A47A-FE3F41F07575}" srcOrd="1" destOrd="0" presId="urn:microsoft.com/office/officeart/2005/8/layout/hierarchy3"/>
    <dgm:cxn modelId="{6F3F58B5-8434-1749-A548-167D5217F82B}" type="presParOf" srcId="{229885BA-C9E8-5B4B-A47A-FE3F41F07575}" destId="{E7AF65E2-7D76-1E49-B6FA-691D6A6F2A7C}" srcOrd="0" destOrd="0" presId="urn:microsoft.com/office/officeart/2005/8/layout/hierarchy3"/>
    <dgm:cxn modelId="{56869067-1BA1-C440-B131-EAEFCA3285A4}" type="presParOf" srcId="{229885BA-C9E8-5B4B-A47A-FE3F41F07575}" destId="{33DFCCCA-B968-7040-8984-B48005E5F650}" srcOrd="1" destOrd="0" presId="urn:microsoft.com/office/officeart/2005/8/layout/hierarchy3"/>
    <dgm:cxn modelId="{FABB308E-0B85-AA4B-AE70-F37EF0EED866}" type="presParOf" srcId="{229885BA-C9E8-5B4B-A47A-FE3F41F07575}" destId="{D13EB42F-338D-244F-BE05-53CFD124FC26}" srcOrd="2" destOrd="0" presId="urn:microsoft.com/office/officeart/2005/8/layout/hierarchy3"/>
    <dgm:cxn modelId="{23839BAC-8F3E-6D48-87AC-395CFA0DCCC7}" type="presParOf" srcId="{229885BA-C9E8-5B4B-A47A-FE3F41F07575}" destId="{B9D6CBAF-5918-AA48-A058-47B798208581}" srcOrd="3" destOrd="0" presId="urn:microsoft.com/office/officeart/2005/8/layout/hierarchy3"/>
    <dgm:cxn modelId="{0B0C1DEE-41B0-0341-994B-2D9322E9E1C3}" type="presParOf" srcId="{229885BA-C9E8-5B4B-A47A-FE3F41F07575}" destId="{2DEE05BF-52CE-054D-BA0C-AAB3BB5FD279}" srcOrd="4" destOrd="0" presId="urn:microsoft.com/office/officeart/2005/8/layout/hierarchy3"/>
    <dgm:cxn modelId="{273C86FE-93AC-1742-B8D2-620D8DAFE125}" type="presParOf" srcId="{229885BA-C9E8-5B4B-A47A-FE3F41F07575}" destId="{D9E52982-8341-FE45-A971-61CF7E117F0A}" srcOrd="5" destOrd="0" presId="urn:microsoft.com/office/officeart/2005/8/layout/hierarchy3"/>
    <dgm:cxn modelId="{BFAD5D9F-CC72-A04D-B9C4-127D432DC7CD}" type="presParOf" srcId="{D7935BB3-B942-6447-AEF9-B5026777BFE6}" destId="{78D8440E-AED4-104F-A3C6-5C0BE9271301}" srcOrd="3" destOrd="0" presId="urn:microsoft.com/office/officeart/2005/8/layout/hierarchy3"/>
    <dgm:cxn modelId="{DCD66D9E-8846-474B-B048-7AA09191C4D6}" type="presParOf" srcId="{78D8440E-AED4-104F-A3C6-5C0BE9271301}" destId="{F45E0930-2C16-C241-9F29-99BE1062C07E}" srcOrd="0" destOrd="0" presId="urn:microsoft.com/office/officeart/2005/8/layout/hierarchy3"/>
    <dgm:cxn modelId="{BCD255EE-DAA0-5B43-A290-645F16961D4F}" type="presParOf" srcId="{F45E0930-2C16-C241-9F29-99BE1062C07E}" destId="{D1C9B4A1-6AA6-1344-BF12-F9F0D983F9FF}" srcOrd="0" destOrd="0" presId="urn:microsoft.com/office/officeart/2005/8/layout/hierarchy3"/>
    <dgm:cxn modelId="{D576DC46-5E2E-A444-97EB-E9D52A86AD67}" type="presParOf" srcId="{F45E0930-2C16-C241-9F29-99BE1062C07E}" destId="{EA9CAC0C-344A-524C-ACDE-E5B61131008A}" srcOrd="1" destOrd="0" presId="urn:microsoft.com/office/officeart/2005/8/layout/hierarchy3"/>
    <dgm:cxn modelId="{5CA77EB3-5E57-F745-B2B1-E11DBC220590}" type="presParOf" srcId="{78D8440E-AED4-104F-A3C6-5C0BE9271301}" destId="{D02DE35F-E1A6-3142-8543-DBCB53D10C2A}" srcOrd="1" destOrd="0" presId="urn:microsoft.com/office/officeart/2005/8/layout/hierarchy3"/>
    <dgm:cxn modelId="{1DAD1783-F74E-744B-A0E9-E768E0D3C1C6}" type="presParOf" srcId="{D02DE35F-E1A6-3142-8543-DBCB53D10C2A}" destId="{2F07963C-5435-3247-B395-C904A6D96809}" srcOrd="0" destOrd="0" presId="urn:microsoft.com/office/officeart/2005/8/layout/hierarchy3"/>
    <dgm:cxn modelId="{68129A68-AB03-7643-A533-F7E950D9E4E7}" type="presParOf" srcId="{D02DE35F-E1A6-3142-8543-DBCB53D10C2A}" destId="{7E2A74F6-CFF7-DD4C-88AB-4E79169EE28B}" srcOrd="1" destOrd="0" presId="urn:microsoft.com/office/officeart/2005/8/layout/hierarchy3"/>
    <dgm:cxn modelId="{0D68907B-4813-E444-B11C-A9A6BD243015}" type="presParOf" srcId="{D02DE35F-E1A6-3142-8543-DBCB53D10C2A}" destId="{B0257491-F0E1-494F-80CB-64CD64F15A06}" srcOrd="2" destOrd="0" presId="urn:microsoft.com/office/officeart/2005/8/layout/hierarchy3"/>
    <dgm:cxn modelId="{509873DA-44A1-B841-81A2-080D014C963B}" type="presParOf" srcId="{D02DE35F-E1A6-3142-8543-DBCB53D10C2A}" destId="{0F9E7129-C5D3-AC40-8E3E-74B836B5957D}"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20F58-0B7F-EC42-9E55-F8818724EC41}">
      <dsp:nvSpPr>
        <dsp:cNvPr id="0" name=""/>
        <dsp:cNvSpPr/>
      </dsp:nvSpPr>
      <dsp:spPr>
        <a:xfrm>
          <a:off x="0" y="50922"/>
          <a:ext cx="1973308" cy="871906"/>
        </a:xfrm>
        <a:prstGeom prst="roundRect">
          <a:avLst>
            <a:gd name="adj" fmla="val 10000"/>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RNN</a:t>
          </a:r>
        </a:p>
      </dsp:txBody>
      <dsp:txXfrm>
        <a:off x="25537" y="76459"/>
        <a:ext cx="1922234" cy="820832"/>
      </dsp:txXfrm>
    </dsp:sp>
    <dsp:sp modelId="{967ADBE5-9EBB-D841-A84B-BA7D0002D63E}">
      <dsp:nvSpPr>
        <dsp:cNvPr id="0" name=""/>
        <dsp:cNvSpPr/>
      </dsp:nvSpPr>
      <dsp:spPr>
        <a:xfrm>
          <a:off x="197330" y="922829"/>
          <a:ext cx="287526" cy="692450"/>
        </a:xfrm>
        <a:custGeom>
          <a:avLst/>
          <a:gdLst/>
          <a:ahLst/>
          <a:cxnLst/>
          <a:rect l="0" t="0" r="0" b="0"/>
          <a:pathLst>
            <a:path>
              <a:moveTo>
                <a:pt x="0" y="0"/>
              </a:moveTo>
              <a:lnTo>
                <a:pt x="0" y="692450"/>
              </a:lnTo>
              <a:lnTo>
                <a:pt x="287526" y="69245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8536E1-9195-5341-8051-CC04C50003D2}">
      <dsp:nvSpPr>
        <dsp:cNvPr id="0" name=""/>
        <dsp:cNvSpPr/>
      </dsp:nvSpPr>
      <dsp:spPr>
        <a:xfrm>
          <a:off x="484857" y="1281034"/>
          <a:ext cx="2126152" cy="668491"/>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Ability to remember the last output</a:t>
          </a:r>
        </a:p>
      </dsp:txBody>
      <dsp:txXfrm>
        <a:off x="504436" y="1300613"/>
        <a:ext cx="2086994" cy="629333"/>
      </dsp:txXfrm>
    </dsp:sp>
    <dsp:sp modelId="{292AE3B9-84DA-E14A-9F98-43306FBD99BB}">
      <dsp:nvSpPr>
        <dsp:cNvPr id="0" name=""/>
        <dsp:cNvSpPr/>
      </dsp:nvSpPr>
      <dsp:spPr>
        <a:xfrm>
          <a:off x="197330" y="922829"/>
          <a:ext cx="287526" cy="1768743"/>
        </a:xfrm>
        <a:custGeom>
          <a:avLst/>
          <a:gdLst/>
          <a:ahLst/>
          <a:cxnLst/>
          <a:rect l="0" t="0" r="0" b="0"/>
          <a:pathLst>
            <a:path>
              <a:moveTo>
                <a:pt x="0" y="0"/>
              </a:moveTo>
              <a:lnTo>
                <a:pt x="0" y="1768743"/>
              </a:lnTo>
              <a:lnTo>
                <a:pt x="287526" y="1768743"/>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D672D7-1016-F84B-85FA-582F3F98B80E}">
      <dsp:nvSpPr>
        <dsp:cNvPr id="0" name=""/>
        <dsp:cNvSpPr/>
      </dsp:nvSpPr>
      <dsp:spPr>
        <a:xfrm>
          <a:off x="484857" y="2307897"/>
          <a:ext cx="2126152" cy="767350"/>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36993"/>
              <a:satOff val="-1242"/>
              <a:lumOff val="75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Can't remember long term</a:t>
          </a:r>
        </a:p>
      </dsp:txBody>
      <dsp:txXfrm>
        <a:off x="507332" y="2330372"/>
        <a:ext cx="2081202" cy="722400"/>
      </dsp:txXfrm>
    </dsp:sp>
    <dsp:sp modelId="{19BE8F66-CBD2-1947-924D-02B27B53BBFC}">
      <dsp:nvSpPr>
        <dsp:cNvPr id="0" name=""/>
        <dsp:cNvSpPr/>
      </dsp:nvSpPr>
      <dsp:spPr>
        <a:xfrm>
          <a:off x="197330" y="922829"/>
          <a:ext cx="263434" cy="2719008"/>
        </a:xfrm>
        <a:custGeom>
          <a:avLst/>
          <a:gdLst/>
          <a:ahLst/>
          <a:cxnLst/>
          <a:rect l="0" t="0" r="0" b="0"/>
          <a:pathLst>
            <a:path>
              <a:moveTo>
                <a:pt x="0" y="0"/>
              </a:moveTo>
              <a:lnTo>
                <a:pt x="0" y="2719008"/>
              </a:lnTo>
              <a:lnTo>
                <a:pt x="263434" y="2719008"/>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B586DC-69E4-544D-8B94-DFBA191C8552}">
      <dsp:nvSpPr>
        <dsp:cNvPr id="0" name=""/>
        <dsp:cNvSpPr/>
      </dsp:nvSpPr>
      <dsp:spPr>
        <a:xfrm>
          <a:off x="460765" y="3288909"/>
          <a:ext cx="2344067" cy="705858"/>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73986"/>
              <a:satOff val="-2484"/>
              <a:lumOff val="151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 the next char of a word from last char</a:t>
          </a:r>
        </a:p>
      </dsp:txBody>
      <dsp:txXfrm>
        <a:off x="481439" y="3309583"/>
        <a:ext cx="2302719" cy="664510"/>
      </dsp:txXfrm>
    </dsp:sp>
    <dsp:sp modelId="{338ACE1F-560E-7F4E-AAA9-3E23E54ECCC0}">
      <dsp:nvSpPr>
        <dsp:cNvPr id="0" name=""/>
        <dsp:cNvSpPr/>
      </dsp:nvSpPr>
      <dsp:spPr>
        <a:xfrm>
          <a:off x="2789031" y="50922"/>
          <a:ext cx="1973308" cy="871906"/>
        </a:xfrm>
        <a:prstGeom prst="roundRect">
          <a:avLst>
            <a:gd name="adj" fmla="val 10000"/>
          </a:avLst>
        </a:prstGeom>
        <a:solidFill>
          <a:schemeClr val="accent5">
            <a:shade val="50000"/>
            <a:hueOff val="-101731"/>
            <a:satOff val="-3416"/>
            <a:lumOff val="20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LSTM</a:t>
          </a:r>
        </a:p>
      </dsp:txBody>
      <dsp:txXfrm>
        <a:off x="2814568" y="76459"/>
        <a:ext cx="1922234" cy="820832"/>
      </dsp:txXfrm>
    </dsp:sp>
    <dsp:sp modelId="{B303EF72-A1E3-064D-A107-6D7C33C8318E}">
      <dsp:nvSpPr>
        <dsp:cNvPr id="0" name=""/>
        <dsp:cNvSpPr/>
      </dsp:nvSpPr>
      <dsp:spPr>
        <a:xfrm>
          <a:off x="2986362" y="922829"/>
          <a:ext cx="311823" cy="701483"/>
        </a:xfrm>
        <a:custGeom>
          <a:avLst/>
          <a:gdLst/>
          <a:ahLst/>
          <a:cxnLst/>
          <a:rect l="0" t="0" r="0" b="0"/>
          <a:pathLst>
            <a:path>
              <a:moveTo>
                <a:pt x="0" y="0"/>
              </a:moveTo>
              <a:lnTo>
                <a:pt x="0" y="701483"/>
              </a:lnTo>
              <a:lnTo>
                <a:pt x="311823" y="701483"/>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4E9863-06D0-9146-9C40-17B7C6241C2D}">
      <dsp:nvSpPr>
        <dsp:cNvPr id="0" name=""/>
        <dsp:cNvSpPr/>
      </dsp:nvSpPr>
      <dsp:spPr>
        <a:xfrm>
          <a:off x="3298185" y="1269457"/>
          <a:ext cx="2126152" cy="709712"/>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110979"/>
              <a:satOff val="-3727"/>
              <a:lumOff val="227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Ability to forget/ reset</a:t>
          </a:r>
        </a:p>
      </dsp:txBody>
      <dsp:txXfrm>
        <a:off x="3318972" y="1290244"/>
        <a:ext cx="2084578" cy="668138"/>
      </dsp:txXfrm>
    </dsp:sp>
    <dsp:sp modelId="{3D214312-8992-894A-B01E-A9FAFA41BAB4}">
      <dsp:nvSpPr>
        <dsp:cNvPr id="0" name=""/>
        <dsp:cNvSpPr/>
      </dsp:nvSpPr>
      <dsp:spPr>
        <a:xfrm>
          <a:off x="2986362" y="922829"/>
          <a:ext cx="311823" cy="1754905"/>
        </a:xfrm>
        <a:custGeom>
          <a:avLst/>
          <a:gdLst/>
          <a:ahLst/>
          <a:cxnLst/>
          <a:rect l="0" t="0" r="0" b="0"/>
          <a:pathLst>
            <a:path>
              <a:moveTo>
                <a:pt x="0" y="0"/>
              </a:moveTo>
              <a:lnTo>
                <a:pt x="0" y="1754905"/>
              </a:lnTo>
              <a:lnTo>
                <a:pt x="311823" y="1754905"/>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5616A-AFAC-2740-9CF3-C20E78F1562E}">
      <dsp:nvSpPr>
        <dsp:cNvPr id="0" name=""/>
        <dsp:cNvSpPr/>
      </dsp:nvSpPr>
      <dsp:spPr>
        <a:xfrm>
          <a:off x="3298185" y="2325797"/>
          <a:ext cx="2074108" cy="703875"/>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147972"/>
              <a:satOff val="-4969"/>
              <a:lumOff val="302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Retain context by longer range</a:t>
          </a:r>
        </a:p>
      </dsp:txBody>
      <dsp:txXfrm>
        <a:off x="3318801" y="2346413"/>
        <a:ext cx="2032876" cy="662643"/>
      </dsp:txXfrm>
    </dsp:sp>
    <dsp:sp modelId="{37BAC4D3-B862-674D-81DD-E7A79BEDB5EC}">
      <dsp:nvSpPr>
        <dsp:cNvPr id="0" name=""/>
        <dsp:cNvSpPr/>
      </dsp:nvSpPr>
      <dsp:spPr>
        <a:xfrm>
          <a:off x="2986362" y="922829"/>
          <a:ext cx="324557" cy="2801672"/>
        </a:xfrm>
        <a:custGeom>
          <a:avLst/>
          <a:gdLst/>
          <a:ahLst/>
          <a:cxnLst/>
          <a:rect l="0" t="0" r="0" b="0"/>
          <a:pathLst>
            <a:path>
              <a:moveTo>
                <a:pt x="0" y="0"/>
              </a:moveTo>
              <a:lnTo>
                <a:pt x="0" y="2801672"/>
              </a:lnTo>
              <a:lnTo>
                <a:pt x="324557" y="2801672"/>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0D79D6-194E-BD40-9553-6025C75A0D6C}">
      <dsp:nvSpPr>
        <dsp:cNvPr id="0" name=""/>
        <dsp:cNvSpPr/>
      </dsp:nvSpPr>
      <dsp:spPr>
        <a:xfrm>
          <a:off x="3310919" y="3377909"/>
          <a:ext cx="2492922" cy="693185"/>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184965"/>
              <a:satOff val="-6211"/>
              <a:lumOff val="37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Predict the next char of a word from last 2-3 chars</a:t>
          </a:r>
        </a:p>
      </dsp:txBody>
      <dsp:txXfrm>
        <a:off x="3331222" y="3398212"/>
        <a:ext cx="2452316" cy="652579"/>
      </dsp:txXfrm>
    </dsp:sp>
    <dsp:sp modelId="{97A07655-2E84-884B-AB0A-BA6FB84B1FCC}">
      <dsp:nvSpPr>
        <dsp:cNvPr id="0" name=""/>
        <dsp:cNvSpPr/>
      </dsp:nvSpPr>
      <dsp:spPr>
        <a:xfrm>
          <a:off x="6229772" y="50922"/>
          <a:ext cx="1973308" cy="871906"/>
        </a:xfrm>
        <a:prstGeom prst="roundRect">
          <a:avLst>
            <a:gd name="adj" fmla="val 10000"/>
          </a:avLst>
        </a:prstGeom>
        <a:solidFill>
          <a:schemeClr val="accent5">
            <a:shade val="50000"/>
            <a:hueOff val="-203461"/>
            <a:satOff val="-6832"/>
            <a:lumOff val="416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Transformer</a:t>
          </a:r>
        </a:p>
      </dsp:txBody>
      <dsp:txXfrm>
        <a:off x="6255309" y="76459"/>
        <a:ext cx="1922234" cy="820832"/>
      </dsp:txXfrm>
    </dsp:sp>
    <dsp:sp modelId="{E7AF65E2-7D76-1E49-B6FA-691D6A6F2A7C}">
      <dsp:nvSpPr>
        <dsp:cNvPr id="0" name=""/>
        <dsp:cNvSpPr/>
      </dsp:nvSpPr>
      <dsp:spPr>
        <a:xfrm>
          <a:off x="6427103" y="922829"/>
          <a:ext cx="197330" cy="572975"/>
        </a:xfrm>
        <a:custGeom>
          <a:avLst/>
          <a:gdLst/>
          <a:ahLst/>
          <a:cxnLst/>
          <a:rect l="0" t="0" r="0" b="0"/>
          <a:pathLst>
            <a:path>
              <a:moveTo>
                <a:pt x="0" y="0"/>
              </a:moveTo>
              <a:lnTo>
                <a:pt x="0" y="572975"/>
              </a:lnTo>
              <a:lnTo>
                <a:pt x="197330" y="572975"/>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DFCCCA-B968-7040-8984-B48005E5F650}">
      <dsp:nvSpPr>
        <dsp:cNvPr id="0" name=""/>
        <dsp:cNvSpPr/>
      </dsp:nvSpPr>
      <dsp:spPr>
        <a:xfrm>
          <a:off x="6624434" y="1269457"/>
          <a:ext cx="1624723" cy="452695"/>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184965"/>
              <a:satOff val="-6211"/>
              <a:lumOff val="37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Attention-based</a:t>
          </a:r>
        </a:p>
      </dsp:txBody>
      <dsp:txXfrm>
        <a:off x="6637693" y="1282716"/>
        <a:ext cx="1598205" cy="426177"/>
      </dsp:txXfrm>
    </dsp:sp>
    <dsp:sp modelId="{D13EB42F-338D-244F-BE05-53CFD124FC26}">
      <dsp:nvSpPr>
        <dsp:cNvPr id="0" name=""/>
        <dsp:cNvSpPr/>
      </dsp:nvSpPr>
      <dsp:spPr>
        <a:xfrm>
          <a:off x="6427103" y="922829"/>
          <a:ext cx="197330" cy="1523025"/>
        </a:xfrm>
        <a:custGeom>
          <a:avLst/>
          <a:gdLst/>
          <a:ahLst/>
          <a:cxnLst/>
          <a:rect l="0" t="0" r="0" b="0"/>
          <a:pathLst>
            <a:path>
              <a:moveTo>
                <a:pt x="0" y="0"/>
              </a:moveTo>
              <a:lnTo>
                <a:pt x="0" y="1523025"/>
              </a:lnTo>
              <a:lnTo>
                <a:pt x="197330" y="1523025"/>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D6CBAF-5918-AA48-A058-47B798208581}">
      <dsp:nvSpPr>
        <dsp:cNvPr id="0" name=""/>
        <dsp:cNvSpPr/>
      </dsp:nvSpPr>
      <dsp:spPr>
        <a:xfrm>
          <a:off x="6624434" y="2068780"/>
          <a:ext cx="1832478" cy="754150"/>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147972"/>
              <a:satOff val="-4969"/>
              <a:lumOff val="302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Encoder-Decoder model</a:t>
          </a:r>
        </a:p>
      </dsp:txBody>
      <dsp:txXfrm>
        <a:off x="6646522" y="2090868"/>
        <a:ext cx="1788302" cy="709974"/>
      </dsp:txXfrm>
    </dsp:sp>
    <dsp:sp modelId="{2DEE05BF-52CE-054D-BA0C-AAB3BB5FD279}">
      <dsp:nvSpPr>
        <dsp:cNvPr id="0" name=""/>
        <dsp:cNvSpPr/>
      </dsp:nvSpPr>
      <dsp:spPr>
        <a:xfrm>
          <a:off x="6427103" y="922829"/>
          <a:ext cx="197330" cy="2718960"/>
        </a:xfrm>
        <a:custGeom>
          <a:avLst/>
          <a:gdLst/>
          <a:ahLst/>
          <a:cxnLst/>
          <a:rect l="0" t="0" r="0" b="0"/>
          <a:pathLst>
            <a:path>
              <a:moveTo>
                <a:pt x="0" y="0"/>
              </a:moveTo>
              <a:lnTo>
                <a:pt x="0" y="2718960"/>
              </a:lnTo>
              <a:lnTo>
                <a:pt x="197330" y="2718960"/>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52982-8341-FE45-A971-61CF7E117F0A}">
      <dsp:nvSpPr>
        <dsp:cNvPr id="0" name=""/>
        <dsp:cNvSpPr/>
      </dsp:nvSpPr>
      <dsp:spPr>
        <a:xfrm>
          <a:off x="6624434" y="3169558"/>
          <a:ext cx="1829860" cy="944462"/>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110979"/>
              <a:satOff val="-3727"/>
              <a:lumOff val="227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In-context learning using positional encoding</a:t>
          </a:r>
        </a:p>
      </dsp:txBody>
      <dsp:txXfrm>
        <a:off x="6652096" y="3197220"/>
        <a:ext cx="1774536" cy="889138"/>
      </dsp:txXfrm>
    </dsp:sp>
    <dsp:sp modelId="{D1C9B4A1-6AA6-1344-BF12-F9F0D983F9FF}">
      <dsp:nvSpPr>
        <dsp:cNvPr id="0" name=""/>
        <dsp:cNvSpPr/>
      </dsp:nvSpPr>
      <dsp:spPr>
        <a:xfrm>
          <a:off x="8896336" y="50922"/>
          <a:ext cx="1973308" cy="871906"/>
        </a:xfrm>
        <a:prstGeom prst="roundRect">
          <a:avLst>
            <a:gd name="adj" fmla="val 10000"/>
          </a:avLst>
        </a:prstGeom>
        <a:solidFill>
          <a:schemeClr val="accent5">
            <a:shade val="50000"/>
            <a:hueOff val="-101731"/>
            <a:satOff val="-3416"/>
            <a:lumOff val="20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GPT</a:t>
          </a:r>
        </a:p>
      </dsp:txBody>
      <dsp:txXfrm>
        <a:off x="8921873" y="76459"/>
        <a:ext cx="1922234" cy="820832"/>
      </dsp:txXfrm>
    </dsp:sp>
    <dsp:sp modelId="{2F07963C-5435-3247-B395-C904A6D96809}">
      <dsp:nvSpPr>
        <dsp:cNvPr id="0" name=""/>
        <dsp:cNvSpPr/>
      </dsp:nvSpPr>
      <dsp:spPr>
        <a:xfrm>
          <a:off x="9093667" y="922829"/>
          <a:ext cx="197330" cy="634418"/>
        </a:xfrm>
        <a:custGeom>
          <a:avLst/>
          <a:gdLst/>
          <a:ahLst/>
          <a:cxnLst/>
          <a:rect l="0" t="0" r="0" b="0"/>
          <a:pathLst>
            <a:path>
              <a:moveTo>
                <a:pt x="0" y="0"/>
              </a:moveTo>
              <a:lnTo>
                <a:pt x="0" y="634418"/>
              </a:lnTo>
              <a:lnTo>
                <a:pt x="197330" y="634418"/>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2A74F6-CFF7-DD4C-88AB-4E79169EE28B}">
      <dsp:nvSpPr>
        <dsp:cNvPr id="0" name=""/>
        <dsp:cNvSpPr/>
      </dsp:nvSpPr>
      <dsp:spPr>
        <a:xfrm>
          <a:off x="9290998" y="1269457"/>
          <a:ext cx="1708823" cy="575581"/>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73986"/>
              <a:satOff val="-2484"/>
              <a:lumOff val="151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Task-agnostic</a:t>
          </a:r>
        </a:p>
      </dsp:txBody>
      <dsp:txXfrm>
        <a:off x="9307856" y="1286315"/>
        <a:ext cx="1675107" cy="541865"/>
      </dsp:txXfrm>
    </dsp:sp>
    <dsp:sp modelId="{B0257491-F0E1-494F-80CB-64CD64F15A06}">
      <dsp:nvSpPr>
        <dsp:cNvPr id="0" name=""/>
        <dsp:cNvSpPr/>
      </dsp:nvSpPr>
      <dsp:spPr>
        <a:xfrm>
          <a:off x="9093667" y="922829"/>
          <a:ext cx="197330" cy="1542076"/>
        </a:xfrm>
        <a:custGeom>
          <a:avLst/>
          <a:gdLst/>
          <a:ahLst/>
          <a:cxnLst/>
          <a:rect l="0" t="0" r="0" b="0"/>
          <a:pathLst>
            <a:path>
              <a:moveTo>
                <a:pt x="0" y="0"/>
              </a:moveTo>
              <a:lnTo>
                <a:pt x="0" y="1542076"/>
              </a:lnTo>
              <a:lnTo>
                <a:pt x="197330" y="1542076"/>
              </a:lnTo>
            </a:path>
          </a:pathLst>
        </a:cu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9E7129-C5D3-AC40-8E3E-74B836B5957D}">
      <dsp:nvSpPr>
        <dsp:cNvPr id="0" name=""/>
        <dsp:cNvSpPr/>
      </dsp:nvSpPr>
      <dsp:spPr>
        <a:xfrm>
          <a:off x="9290998" y="2191666"/>
          <a:ext cx="1631090" cy="546479"/>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50000"/>
              <a:hueOff val="-36993"/>
              <a:satOff val="-1242"/>
              <a:lumOff val="75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Few shot learning</a:t>
          </a:r>
        </a:p>
      </dsp:txBody>
      <dsp:txXfrm>
        <a:off x="9307004" y="2207672"/>
        <a:ext cx="1599078" cy="5144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3/22/21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26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8796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5311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823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529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424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83584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3522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60874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6211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3/22/21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7710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3/22/21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599567782"/>
      </p:ext>
    </p:extLst>
  </p:cSld>
  <p:clrMap bg1="dk1" tx1="lt1" bg2="dk2" tx2="lt2" accent1="accent1" accent2="accent2" accent3="accent3" accent4="accent4" accent5="accent5" accent6="accent6" hlink="hlink" folHlink="folHlink"/>
  <p:sldLayoutIdLst>
    <p:sldLayoutId id="2147483724" r:id="rId1"/>
    <p:sldLayoutId id="2147483714" r:id="rId2"/>
    <p:sldLayoutId id="2147483715" r:id="rId3"/>
    <p:sldLayoutId id="2147483716" r:id="rId4"/>
    <p:sldLayoutId id="2147483717" r:id="rId5"/>
    <p:sldLayoutId id="2147483718" r:id="rId6"/>
    <p:sldLayoutId id="2147483723"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openai.com/"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eta.openai.com/"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F6F3F-1C6C-3341-A6DA-0BABDD51EAA3}"/>
              </a:ext>
            </a:extLst>
          </p:cNvPr>
          <p:cNvSpPr>
            <a:spLocks noGrp="1"/>
          </p:cNvSpPr>
          <p:nvPr>
            <p:ph type="ctrTitle"/>
          </p:nvPr>
        </p:nvSpPr>
        <p:spPr>
          <a:xfrm>
            <a:off x="5334000" y="1523999"/>
            <a:ext cx="6096000" cy="1985963"/>
          </a:xfrm>
        </p:spPr>
        <p:txBody>
          <a:bodyPr>
            <a:normAutofit/>
          </a:bodyPr>
          <a:lstStyle/>
          <a:p>
            <a:pPr algn="r"/>
            <a:r>
              <a:rPr lang="en-US" sz="8000" dirty="0"/>
              <a:t>GPT-3</a:t>
            </a:r>
          </a:p>
        </p:txBody>
      </p:sp>
      <p:sp>
        <p:nvSpPr>
          <p:cNvPr id="3" name="Subtitle 2">
            <a:extLst>
              <a:ext uri="{FF2B5EF4-FFF2-40B4-BE49-F238E27FC236}">
                <a16:creationId xmlns:a16="http://schemas.microsoft.com/office/drawing/2014/main" id="{FBB28F5B-8063-BD42-B395-FA3E3E87D817}"/>
              </a:ext>
            </a:extLst>
          </p:cNvPr>
          <p:cNvSpPr>
            <a:spLocks noGrp="1"/>
          </p:cNvSpPr>
          <p:nvPr>
            <p:ph type="subTitle" idx="1"/>
          </p:nvPr>
        </p:nvSpPr>
        <p:spPr>
          <a:xfrm>
            <a:off x="5334000" y="3809999"/>
            <a:ext cx="6096000" cy="1985963"/>
          </a:xfrm>
        </p:spPr>
        <p:txBody>
          <a:bodyPr>
            <a:normAutofit/>
          </a:bodyPr>
          <a:lstStyle/>
          <a:p>
            <a:pPr algn="r"/>
            <a:r>
              <a:rPr lang="en-US" dirty="0"/>
              <a:t>Arshiya Khan</a:t>
            </a:r>
          </a:p>
          <a:p>
            <a:pPr algn="r"/>
            <a:r>
              <a:rPr lang="en-US" dirty="0"/>
              <a:t>Data Science Community</a:t>
            </a:r>
          </a:p>
          <a:p>
            <a:pPr algn="r"/>
            <a:r>
              <a:rPr lang="en-US" dirty="0"/>
              <a:t>University of Delaware</a:t>
            </a:r>
          </a:p>
        </p:txBody>
      </p:sp>
      <p:pic>
        <p:nvPicPr>
          <p:cNvPr id="15" name="Picture 3">
            <a:extLst>
              <a:ext uri="{FF2B5EF4-FFF2-40B4-BE49-F238E27FC236}">
                <a16:creationId xmlns:a16="http://schemas.microsoft.com/office/drawing/2014/main" id="{1D49570C-06F1-4896-99FB-5671CC5E8236}"/>
              </a:ext>
            </a:extLst>
          </p:cNvPr>
          <p:cNvPicPr>
            <a:picLocks noChangeAspect="1"/>
          </p:cNvPicPr>
          <p:nvPr/>
        </p:nvPicPr>
        <p:blipFill rotWithShape="1">
          <a:blip r:embed="rId2"/>
          <a:srcRect l="45502" r="24664"/>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16" name="Group 10">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2510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C0EB7EFC-0D41-B542-994A-FD545938A9CA}"/>
              </a:ext>
            </a:extLst>
          </p:cNvPr>
          <p:cNvPicPr>
            <a:picLocks noChangeAspect="1"/>
          </p:cNvPicPr>
          <p:nvPr/>
        </p:nvPicPr>
        <p:blipFill>
          <a:blip r:embed="rId2"/>
          <a:stretch>
            <a:fillRect/>
          </a:stretch>
        </p:blipFill>
        <p:spPr>
          <a:xfrm>
            <a:off x="7520148" y="452462"/>
            <a:ext cx="3552497" cy="169376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3B94F81F-43F4-044B-9D0B-94BEC90CE31E}"/>
              </a:ext>
            </a:extLst>
          </p:cNvPr>
          <p:cNvPicPr>
            <a:picLocks noChangeAspect="1"/>
          </p:cNvPicPr>
          <p:nvPr/>
        </p:nvPicPr>
        <p:blipFill>
          <a:blip r:embed="rId3"/>
          <a:stretch>
            <a:fillRect/>
          </a:stretch>
        </p:blipFill>
        <p:spPr>
          <a:xfrm>
            <a:off x="7520148" y="2306889"/>
            <a:ext cx="3552497" cy="188138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DED940FE-1A61-EE41-8410-DF1B635AB069}"/>
              </a:ext>
            </a:extLst>
          </p:cNvPr>
          <p:cNvPicPr>
            <a:picLocks noChangeAspect="1"/>
          </p:cNvPicPr>
          <p:nvPr/>
        </p:nvPicPr>
        <p:blipFill>
          <a:blip r:embed="rId4"/>
          <a:stretch>
            <a:fillRect/>
          </a:stretch>
        </p:blipFill>
        <p:spPr>
          <a:xfrm>
            <a:off x="7520148" y="4423832"/>
            <a:ext cx="3552497" cy="2269651"/>
          </a:xfrm>
          <a:prstGeom prst="rect">
            <a:avLst/>
          </a:prstGeom>
        </p:spPr>
      </p:pic>
      <p:pic>
        <p:nvPicPr>
          <p:cNvPr id="6" name="Picture 5" descr="A picture containing water, rain, person&#10;&#10;Description automatically generated">
            <a:extLst>
              <a:ext uri="{FF2B5EF4-FFF2-40B4-BE49-F238E27FC236}">
                <a16:creationId xmlns:a16="http://schemas.microsoft.com/office/drawing/2014/main" id="{1C01F550-3403-874C-B6BF-FE1E016F1FBF}"/>
              </a:ext>
            </a:extLst>
          </p:cNvPr>
          <p:cNvPicPr>
            <a:picLocks noChangeAspect="1"/>
          </p:cNvPicPr>
          <p:nvPr/>
        </p:nvPicPr>
        <p:blipFill rotWithShape="1">
          <a:blip r:embed="rId5"/>
          <a:srcRect l="5648" t="3491" r="5716" b="6152"/>
          <a:stretch/>
        </p:blipFill>
        <p:spPr>
          <a:xfrm>
            <a:off x="583325" y="1299342"/>
            <a:ext cx="4713889" cy="4259316"/>
          </a:xfrm>
          <a:prstGeom prst="rect">
            <a:avLst/>
          </a:prstGeom>
        </p:spPr>
      </p:pic>
      <p:sp>
        <p:nvSpPr>
          <p:cNvPr id="7" name="TextBox 6">
            <a:extLst>
              <a:ext uri="{FF2B5EF4-FFF2-40B4-BE49-F238E27FC236}">
                <a16:creationId xmlns:a16="http://schemas.microsoft.com/office/drawing/2014/main" id="{E3AB211A-F45F-7245-93AE-13923E081023}"/>
              </a:ext>
            </a:extLst>
          </p:cNvPr>
          <p:cNvSpPr txBox="1"/>
          <p:nvPr/>
        </p:nvSpPr>
        <p:spPr>
          <a:xfrm>
            <a:off x="1112364" y="5675586"/>
            <a:ext cx="3655809" cy="369332"/>
          </a:xfrm>
          <a:prstGeom prst="rect">
            <a:avLst/>
          </a:prstGeom>
          <a:noFill/>
        </p:spPr>
        <p:txBody>
          <a:bodyPr wrap="none" rtlCol="0">
            <a:spAutoFit/>
          </a:bodyPr>
          <a:lstStyle/>
          <a:p>
            <a:r>
              <a:rPr lang="en-US" b="1" dirty="0">
                <a:solidFill>
                  <a:schemeClr val="bg1"/>
                </a:solidFill>
                <a:latin typeface="Arial" panose="020B0604020202020204" pitchFamily="34" charset="0"/>
                <a:cs typeface="Arial" panose="020B0604020202020204" pitchFamily="34" charset="0"/>
              </a:rPr>
              <a:t>Word Embedding (Pre training)</a:t>
            </a:r>
          </a:p>
        </p:txBody>
      </p:sp>
    </p:spTree>
    <p:extLst>
      <p:ext uri="{BB962C8B-B14F-4D97-AF65-F5344CB8AC3E}">
        <p14:creationId xmlns:p14="http://schemas.microsoft.com/office/powerpoint/2010/main" val="190902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1D4F8ED7-9117-6247-A87D-2F47F461E0A3}"/>
              </a:ext>
            </a:extLst>
          </p:cNvPr>
          <p:cNvPicPr>
            <a:picLocks noChangeAspect="1"/>
          </p:cNvPicPr>
          <p:nvPr/>
        </p:nvPicPr>
        <p:blipFill>
          <a:blip r:embed="rId2"/>
          <a:stretch>
            <a:fillRect/>
          </a:stretch>
        </p:blipFill>
        <p:spPr>
          <a:xfrm>
            <a:off x="2330450" y="1028700"/>
            <a:ext cx="7531100" cy="4800600"/>
          </a:xfrm>
          <a:prstGeom prst="rect">
            <a:avLst/>
          </a:prstGeom>
        </p:spPr>
      </p:pic>
    </p:spTree>
    <p:extLst>
      <p:ext uri="{BB962C8B-B14F-4D97-AF65-F5344CB8AC3E}">
        <p14:creationId xmlns:p14="http://schemas.microsoft.com/office/powerpoint/2010/main" val="264576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5300655" y="162233"/>
            <a:ext cx="1590692"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Q &amp; A</a:t>
            </a:r>
          </a:p>
        </p:txBody>
      </p:sp>
      <p:sp>
        <p:nvSpPr>
          <p:cNvPr id="6" name="Rectangle 5">
            <a:extLst>
              <a:ext uri="{FF2B5EF4-FFF2-40B4-BE49-F238E27FC236}">
                <a16:creationId xmlns:a16="http://schemas.microsoft.com/office/drawing/2014/main" id="{276231BE-22DA-F34D-9765-5916932E1146}"/>
              </a:ext>
            </a:extLst>
          </p:cNvPr>
          <p:cNvSpPr/>
          <p:nvPr/>
        </p:nvSpPr>
        <p:spPr>
          <a:xfrm>
            <a:off x="3443749" y="1304761"/>
            <a:ext cx="5304502" cy="3970318"/>
          </a:xfrm>
          <a:prstGeom prst="rect">
            <a:avLst/>
          </a:prstGeom>
        </p:spPr>
        <p:txBody>
          <a:bodyPr wrap="square">
            <a:spAutoFit/>
          </a:bodyPr>
          <a:lstStyle/>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Q: How many eyes does a giraffe have?</a:t>
            </a: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A: A giraffe has two eyes.</a:t>
            </a:r>
          </a:p>
          <a:p>
            <a:endParaRPr lang="en-US" dirty="0">
              <a:solidFill>
                <a:schemeClr val="bg1"/>
              </a:solidFill>
              <a:latin typeface="Arial" panose="020B0604020202020204" pitchFamily="34" charset="0"/>
              <a:ea typeface="Xingkai SC" panose="02010600040101010101" pitchFamily="2" charset="-122"/>
              <a:cs typeface="Arial" panose="020B0604020202020204" pitchFamily="34" charset="0"/>
            </a:endParaRP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Q: How many eyes does my foot have?</a:t>
            </a: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A: Your foot has two eyes.</a:t>
            </a:r>
          </a:p>
          <a:p>
            <a:endParaRPr lang="en-US" dirty="0">
              <a:solidFill>
                <a:schemeClr val="bg1"/>
              </a:solidFill>
              <a:latin typeface="Arial" panose="020B0604020202020204" pitchFamily="34" charset="0"/>
              <a:ea typeface="Xingkai SC" panose="02010600040101010101" pitchFamily="2" charset="-122"/>
              <a:cs typeface="Arial" panose="020B0604020202020204" pitchFamily="34" charset="0"/>
            </a:endParaRP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Q: How many eyes does a spider have?</a:t>
            </a: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A: A spider has eight eyes.</a:t>
            </a:r>
          </a:p>
          <a:p>
            <a:endParaRPr lang="en-US" dirty="0">
              <a:solidFill>
                <a:schemeClr val="bg1"/>
              </a:solidFill>
              <a:latin typeface="Arial" panose="020B0604020202020204" pitchFamily="34" charset="0"/>
              <a:ea typeface="Xingkai SC" panose="02010600040101010101" pitchFamily="2" charset="-122"/>
              <a:cs typeface="Arial" panose="020B0604020202020204" pitchFamily="34" charset="0"/>
            </a:endParaRP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Q: How many eyes does the sun have?</a:t>
            </a: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A: The sun has one eye.</a:t>
            </a:r>
          </a:p>
          <a:p>
            <a:endParaRPr lang="en-US" dirty="0">
              <a:solidFill>
                <a:schemeClr val="bg1"/>
              </a:solidFill>
              <a:latin typeface="Arial" panose="020B0604020202020204" pitchFamily="34" charset="0"/>
              <a:ea typeface="Xingkai SC" panose="02010600040101010101" pitchFamily="2" charset="-122"/>
              <a:cs typeface="Arial" panose="020B0604020202020204" pitchFamily="34" charset="0"/>
            </a:endParaRP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Q: How many eyes does a blade of grass have?</a:t>
            </a:r>
          </a:p>
          <a:p>
            <a:r>
              <a:rPr lang="en-US" dirty="0">
                <a:solidFill>
                  <a:schemeClr val="bg1"/>
                </a:solidFill>
                <a:latin typeface="Arial" panose="020B0604020202020204" pitchFamily="34" charset="0"/>
                <a:ea typeface="Xingkai SC" panose="02010600040101010101" pitchFamily="2" charset="-122"/>
                <a:cs typeface="Arial" panose="020B0604020202020204" pitchFamily="34" charset="0"/>
              </a:rPr>
              <a:t>A: A blade of grass has one eye.</a:t>
            </a:r>
          </a:p>
        </p:txBody>
      </p:sp>
    </p:spTree>
    <p:extLst>
      <p:ext uri="{BB962C8B-B14F-4D97-AF65-F5344CB8AC3E}">
        <p14:creationId xmlns:p14="http://schemas.microsoft.com/office/powerpoint/2010/main" val="320265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4066436" y="162233"/>
            <a:ext cx="4059125"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Common Sense</a:t>
            </a:r>
          </a:p>
        </p:txBody>
      </p:sp>
      <p:sp>
        <p:nvSpPr>
          <p:cNvPr id="2" name="Rectangle 1">
            <a:extLst>
              <a:ext uri="{FF2B5EF4-FFF2-40B4-BE49-F238E27FC236}">
                <a16:creationId xmlns:a16="http://schemas.microsoft.com/office/drawing/2014/main" id="{8149A737-8720-F646-9238-D5A17B2FE869}"/>
              </a:ext>
            </a:extLst>
          </p:cNvPr>
          <p:cNvSpPr/>
          <p:nvPr/>
        </p:nvSpPr>
        <p:spPr>
          <a:xfrm>
            <a:off x="2113933" y="1125671"/>
            <a:ext cx="7964129" cy="5078313"/>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Q: What is your favorite animal?</a:t>
            </a:r>
          </a:p>
          <a:p>
            <a:r>
              <a:rPr lang="en-US" dirty="0">
                <a:solidFill>
                  <a:schemeClr val="bg1"/>
                </a:solidFill>
                <a:latin typeface="Arial" panose="020B0604020202020204" pitchFamily="34" charset="0"/>
                <a:cs typeface="Arial" panose="020B0604020202020204" pitchFamily="34" charset="0"/>
              </a:rPr>
              <a:t>A: My favorite animal is a dog.</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Why?</a:t>
            </a:r>
          </a:p>
          <a:p>
            <a:r>
              <a:rPr lang="en-US" dirty="0">
                <a:solidFill>
                  <a:schemeClr val="bg1"/>
                </a:solidFill>
                <a:latin typeface="Arial" panose="020B0604020202020204" pitchFamily="34" charset="0"/>
                <a:cs typeface="Arial" panose="020B0604020202020204" pitchFamily="34" charset="0"/>
              </a:rPr>
              <a:t>A: Because dogs are loyal and friendly.</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What are two reasons that a dog might be in a bad mood?</a:t>
            </a:r>
          </a:p>
          <a:p>
            <a:r>
              <a:rPr lang="en-US" dirty="0">
                <a:solidFill>
                  <a:schemeClr val="bg1"/>
                </a:solidFill>
                <a:latin typeface="Arial" panose="020B0604020202020204" pitchFamily="34" charset="0"/>
                <a:cs typeface="Arial" panose="020B0604020202020204" pitchFamily="34" charset="0"/>
              </a:rPr>
              <a:t>A: Two reasons that a dog might be in a bad mood are if it is hungry or if it is hot.</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How many legs does a frog have?</a:t>
            </a:r>
          </a:p>
          <a:p>
            <a:r>
              <a:rPr lang="en-US" dirty="0">
                <a:solidFill>
                  <a:schemeClr val="bg1"/>
                </a:solidFill>
                <a:latin typeface="Arial" panose="020B0604020202020204" pitchFamily="34" charset="0"/>
                <a:cs typeface="Arial" panose="020B0604020202020204" pitchFamily="34" charset="0"/>
              </a:rPr>
              <a:t>A: A frog has four legs.</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Are there any animals with three legs?</a:t>
            </a:r>
          </a:p>
          <a:p>
            <a:r>
              <a:rPr lang="en-US" dirty="0">
                <a:solidFill>
                  <a:schemeClr val="bg1"/>
                </a:solidFill>
                <a:latin typeface="Arial" panose="020B0604020202020204" pitchFamily="34" charset="0"/>
                <a:cs typeface="Arial" panose="020B0604020202020204" pitchFamily="34" charset="0"/>
              </a:rPr>
              <a:t>A: No, there are no animals with three legs.</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Why don't animals have three legs?</a:t>
            </a:r>
          </a:p>
          <a:p>
            <a:r>
              <a:rPr lang="en-US" dirty="0">
                <a:solidFill>
                  <a:schemeClr val="bg1"/>
                </a:solidFill>
                <a:latin typeface="Arial" panose="020B0604020202020204" pitchFamily="34" charset="0"/>
                <a:cs typeface="Arial" panose="020B0604020202020204" pitchFamily="34" charset="0"/>
              </a:rPr>
              <a:t>A: Animals don't have three legs because they would fall over.</a:t>
            </a:r>
          </a:p>
        </p:txBody>
      </p:sp>
    </p:spTree>
    <p:extLst>
      <p:ext uri="{BB962C8B-B14F-4D97-AF65-F5344CB8AC3E}">
        <p14:creationId xmlns:p14="http://schemas.microsoft.com/office/powerpoint/2010/main" val="98301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4008440" y="162233"/>
            <a:ext cx="4175118"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Trivia Questions</a:t>
            </a:r>
          </a:p>
        </p:txBody>
      </p:sp>
      <p:sp>
        <p:nvSpPr>
          <p:cNvPr id="2" name="Rectangle 1">
            <a:extLst>
              <a:ext uri="{FF2B5EF4-FFF2-40B4-BE49-F238E27FC236}">
                <a16:creationId xmlns:a16="http://schemas.microsoft.com/office/drawing/2014/main" id="{8149A737-8720-F646-9238-D5A17B2FE869}"/>
              </a:ext>
            </a:extLst>
          </p:cNvPr>
          <p:cNvSpPr/>
          <p:nvPr/>
        </p:nvSpPr>
        <p:spPr>
          <a:xfrm>
            <a:off x="2113934" y="1166842"/>
            <a:ext cx="7964129" cy="4524315"/>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Q: Who was president of the United States in 1801?</a:t>
            </a:r>
          </a:p>
          <a:p>
            <a:r>
              <a:rPr lang="en-US" dirty="0">
                <a:solidFill>
                  <a:schemeClr val="bg1"/>
                </a:solidFill>
                <a:latin typeface="Arial" panose="020B0604020202020204" pitchFamily="34" charset="0"/>
                <a:cs typeface="Arial" panose="020B0604020202020204" pitchFamily="34" charset="0"/>
              </a:rPr>
              <a:t>A: Thomas Jefferson was president of the United States in 1801.</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What city is in the northwest corner of Ohio?</a:t>
            </a:r>
          </a:p>
          <a:p>
            <a:r>
              <a:rPr lang="en-US" dirty="0">
                <a:solidFill>
                  <a:schemeClr val="bg1"/>
                </a:solidFill>
                <a:latin typeface="Arial" panose="020B0604020202020204" pitchFamily="34" charset="0"/>
                <a:cs typeface="Arial" panose="020B0604020202020204" pitchFamily="34" charset="0"/>
              </a:rPr>
              <a:t>A: Toledo is in the northwest corner of Ohio.</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What highway do you take to get to North Lake Tahoe from Oakland?</a:t>
            </a:r>
          </a:p>
          <a:p>
            <a:r>
              <a:rPr lang="en-US" dirty="0">
                <a:solidFill>
                  <a:schemeClr val="bg1"/>
                </a:solidFill>
                <a:latin typeface="Arial" panose="020B0604020202020204" pitchFamily="34" charset="0"/>
                <a:cs typeface="Arial" panose="020B0604020202020204" pitchFamily="34" charset="0"/>
              </a:rPr>
              <a:t>A: Highway 80 is the highway you take to get to North Lake Tahoe from Oakland.</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What are Darius's abilities in League of Legends?</a:t>
            </a:r>
          </a:p>
          <a:p>
            <a:r>
              <a:rPr lang="en-US" dirty="0">
                <a:solidFill>
                  <a:schemeClr val="bg1"/>
                </a:solidFill>
                <a:latin typeface="Arial" panose="020B0604020202020204" pitchFamily="34" charset="0"/>
                <a:cs typeface="Arial" panose="020B0604020202020204" pitchFamily="34" charset="0"/>
              </a:rPr>
              <a:t>A: Darius's abilities in League of Legends are: Apprehend, Decimate, </a:t>
            </a:r>
            <a:r>
              <a:rPr lang="en-US" dirty="0" err="1">
                <a:solidFill>
                  <a:schemeClr val="bg1"/>
                </a:solidFill>
                <a:latin typeface="Arial" panose="020B0604020202020204" pitchFamily="34" charset="0"/>
                <a:cs typeface="Arial" panose="020B0604020202020204" pitchFamily="34" charset="0"/>
              </a:rPr>
              <a:t>Noxian</a:t>
            </a:r>
            <a:r>
              <a:rPr lang="en-US" dirty="0">
                <a:solidFill>
                  <a:schemeClr val="bg1"/>
                </a:solidFill>
                <a:latin typeface="Arial" panose="020B0604020202020204" pitchFamily="34" charset="0"/>
                <a:cs typeface="Arial" panose="020B0604020202020204" pitchFamily="34" charset="0"/>
              </a:rPr>
              <a:t> Guillotine, Crippling Strike, Apprehend, and Hemorrhage.</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Who did Capablanca defeat to become world chess champion?</a:t>
            </a:r>
          </a:p>
          <a:p>
            <a:r>
              <a:rPr lang="en-US" dirty="0">
                <a:solidFill>
                  <a:schemeClr val="bg1"/>
                </a:solidFill>
                <a:latin typeface="Arial" panose="020B0604020202020204" pitchFamily="34" charset="0"/>
                <a:cs typeface="Arial" panose="020B0604020202020204" pitchFamily="34" charset="0"/>
              </a:rPr>
              <a:t>A: Capablanca defeated Lasker to become world chess champion.</a:t>
            </a:r>
          </a:p>
        </p:txBody>
      </p:sp>
    </p:spTree>
    <p:extLst>
      <p:ext uri="{BB962C8B-B14F-4D97-AF65-F5344CB8AC3E}">
        <p14:creationId xmlns:p14="http://schemas.microsoft.com/office/powerpoint/2010/main" val="129713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5320786" y="162233"/>
            <a:ext cx="1550425"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Logic</a:t>
            </a:r>
          </a:p>
        </p:txBody>
      </p:sp>
      <p:sp>
        <p:nvSpPr>
          <p:cNvPr id="2" name="Rectangle 1">
            <a:extLst>
              <a:ext uri="{FF2B5EF4-FFF2-40B4-BE49-F238E27FC236}">
                <a16:creationId xmlns:a16="http://schemas.microsoft.com/office/drawing/2014/main" id="{8149A737-8720-F646-9238-D5A17B2FE869}"/>
              </a:ext>
            </a:extLst>
          </p:cNvPr>
          <p:cNvSpPr/>
          <p:nvPr/>
        </p:nvSpPr>
        <p:spPr>
          <a:xfrm>
            <a:off x="2113934" y="1443841"/>
            <a:ext cx="7964129" cy="3970318"/>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Q: When counting, what number comes before 100?</a:t>
            </a:r>
          </a:p>
          <a:p>
            <a:r>
              <a:rPr lang="en-US" dirty="0">
                <a:solidFill>
                  <a:schemeClr val="bg1"/>
                </a:solidFill>
                <a:latin typeface="Arial" panose="020B0604020202020204" pitchFamily="34" charset="0"/>
                <a:cs typeface="Arial" panose="020B0604020202020204" pitchFamily="34" charset="0"/>
              </a:rPr>
              <a:t>A: Ninety-nine comes before 100.</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When counting, what number comes before 123?</a:t>
            </a:r>
          </a:p>
          <a:p>
            <a:r>
              <a:rPr lang="en-US" dirty="0">
                <a:solidFill>
                  <a:schemeClr val="bg1"/>
                </a:solidFill>
                <a:latin typeface="Arial" panose="020B0604020202020204" pitchFamily="34" charset="0"/>
                <a:cs typeface="Arial" panose="020B0604020202020204" pitchFamily="34" charset="0"/>
              </a:rPr>
              <a:t>A: One hundred and twenty-two comes before 123.</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When counting, what number comes before 1000?</a:t>
            </a:r>
          </a:p>
          <a:p>
            <a:r>
              <a:rPr lang="en-US" dirty="0">
                <a:solidFill>
                  <a:schemeClr val="bg1"/>
                </a:solidFill>
                <a:latin typeface="Arial" panose="020B0604020202020204" pitchFamily="34" charset="0"/>
                <a:cs typeface="Arial" panose="020B0604020202020204" pitchFamily="34" charset="0"/>
              </a:rPr>
              <a:t>A: Nine hundred and ninety-nine comes before 1000.</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When counting, what number comes before 10,000?</a:t>
            </a:r>
          </a:p>
          <a:p>
            <a:r>
              <a:rPr lang="en-US" dirty="0">
                <a:solidFill>
                  <a:schemeClr val="bg1"/>
                </a:solidFill>
                <a:latin typeface="Arial" panose="020B0604020202020204" pitchFamily="34" charset="0"/>
                <a:cs typeface="Arial" panose="020B0604020202020204" pitchFamily="34" charset="0"/>
              </a:rPr>
              <a:t>A: Nine thousand and ninety-nine comes before 10,000.</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When counting, what number comes before a million?</a:t>
            </a:r>
          </a:p>
          <a:p>
            <a:r>
              <a:rPr lang="en-US" dirty="0">
                <a:solidFill>
                  <a:schemeClr val="bg1"/>
                </a:solidFill>
                <a:latin typeface="Arial" panose="020B0604020202020204" pitchFamily="34" charset="0"/>
                <a:cs typeface="Arial" panose="020B0604020202020204" pitchFamily="34" charset="0"/>
              </a:rPr>
              <a:t>A: Nine hundred thousand and ninety-nine comes before a million.</a:t>
            </a:r>
          </a:p>
        </p:txBody>
      </p:sp>
    </p:spTree>
    <p:extLst>
      <p:ext uri="{BB962C8B-B14F-4D97-AF65-F5344CB8AC3E}">
        <p14:creationId xmlns:p14="http://schemas.microsoft.com/office/powerpoint/2010/main" val="15451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4336545" y="162233"/>
            <a:ext cx="3518912"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Programming</a:t>
            </a:r>
          </a:p>
        </p:txBody>
      </p:sp>
      <p:sp>
        <p:nvSpPr>
          <p:cNvPr id="2" name="Rectangle 1">
            <a:extLst>
              <a:ext uri="{FF2B5EF4-FFF2-40B4-BE49-F238E27FC236}">
                <a16:creationId xmlns:a16="http://schemas.microsoft.com/office/drawing/2014/main" id="{8149A737-8720-F646-9238-D5A17B2FE869}"/>
              </a:ext>
            </a:extLst>
          </p:cNvPr>
          <p:cNvSpPr/>
          <p:nvPr/>
        </p:nvSpPr>
        <p:spPr>
          <a:xfrm>
            <a:off x="2113935" y="1859339"/>
            <a:ext cx="7964129" cy="3139321"/>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Q: Write one line of Ruby code to reverse an array.</a:t>
            </a:r>
          </a:p>
          <a:p>
            <a:r>
              <a:rPr lang="en-US" dirty="0">
                <a:solidFill>
                  <a:schemeClr val="bg1"/>
                </a:solidFill>
                <a:latin typeface="Arial" panose="020B0604020202020204" pitchFamily="34" charset="0"/>
                <a:cs typeface="Arial" panose="020B0604020202020204" pitchFamily="34" charset="0"/>
              </a:rPr>
              <a:t>A: </a:t>
            </a:r>
            <a:r>
              <a:rPr lang="en-US" dirty="0" err="1">
                <a:solidFill>
                  <a:schemeClr val="bg1"/>
                </a:solidFill>
                <a:latin typeface="Arial" panose="020B0604020202020204" pitchFamily="34" charset="0"/>
                <a:cs typeface="Arial" panose="020B0604020202020204" pitchFamily="34" charset="0"/>
              </a:rPr>
              <a:t>ary.reverse</a:t>
            </a:r>
            <a:endParaRPr lang="en-US" dirty="0">
              <a:solidFill>
                <a:schemeClr val="bg1"/>
              </a:solidFill>
              <a:latin typeface="Arial" panose="020B0604020202020204" pitchFamily="34" charset="0"/>
              <a:cs typeface="Arial" panose="020B0604020202020204" pitchFamily="34" charset="0"/>
            </a:endParaRP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Write one line of Ruby code to count how many X's are in an array.</a:t>
            </a:r>
          </a:p>
          <a:p>
            <a:r>
              <a:rPr lang="en-US" dirty="0">
                <a:solidFill>
                  <a:schemeClr val="bg1"/>
                </a:solidFill>
                <a:latin typeface="Arial" panose="020B0604020202020204" pitchFamily="34" charset="0"/>
                <a:cs typeface="Arial" panose="020B0604020202020204" pitchFamily="34" charset="0"/>
              </a:rPr>
              <a:t>A: </a:t>
            </a:r>
            <a:r>
              <a:rPr lang="en-US" dirty="0" err="1">
                <a:solidFill>
                  <a:schemeClr val="bg1"/>
                </a:solidFill>
                <a:latin typeface="Arial" panose="020B0604020202020204" pitchFamily="34" charset="0"/>
                <a:cs typeface="Arial" panose="020B0604020202020204" pitchFamily="34" charset="0"/>
              </a:rPr>
              <a:t>ary.count</a:t>
            </a:r>
            <a:r>
              <a:rPr lang="en-US" dirty="0">
                <a:solidFill>
                  <a:schemeClr val="bg1"/>
                </a:solidFill>
                <a:latin typeface="Arial" panose="020B0604020202020204" pitchFamily="34" charset="0"/>
                <a:cs typeface="Arial" panose="020B0604020202020204" pitchFamily="34" charset="0"/>
              </a:rPr>
              <a:t> { |x| x == 'X’ }</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Reverse the following array: [1, 3, 5, 6, 10, 4, 2, 77]</a:t>
            </a:r>
          </a:p>
          <a:p>
            <a:r>
              <a:rPr lang="en-US" dirty="0">
                <a:solidFill>
                  <a:schemeClr val="bg1"/>
                </a:solidFill>
                <a:latin typeface="Arial" panose="020B0604020202020204" pitchFamily="34" charset="0"/>
                <a:cs typeface="Arial" panose="020B0604020202020204" pitchFamily="34" charset="0"/>
              </a:rPr>
              <a:t>A: [10, 6, 4, 2, 77, 3, 5, 1]</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How many X's are in this array: [1, 3, 5, 6, 10, 4, 2, 77]</a:t>
            </a:r>
          </a:p>
          <a:p>
            <a:r>
              <a:rPr lang="en-US" dirty="0">
                <a:solidFill>
                  <a:schemeClr val="bg1"/>
                </a:solidFill>
                <a:latin typeface="Arial" panose="020B0604020202020204" pitchFamily="34" charset="0"/>
                <a:cs typeface="Arial" panose="020B0604020202020204" pitchFamily="34" charset="0"/>
              </a:rPr>
              <a:t>A: 2</a:t>
            </a:r>
          </a:p>
        </p:txBody>
      </p:sp>
    </p:spTree>
    <p:extLst>
      <p:ext uri="{BB962C8B-B14F-4D97-AF65-F5344CB8AC3E}">
        <p14:creationId xmlns:p14="http://schemas.microsoft.com/office/powerpoint/2010/main" val="107901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4694016" y="162233"/>
            <a:ext cx="2803973"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Reasoning</a:t>
            </a:r>
          </a:p>
        </p:txBody>
      </p:sp>
      <p:sp>
        <p:nvSpPr>
          <p:cNvPr id="2" name="Rectangle 1">
            <a:extLst>
              <a:ext uri="{FF2B5EF4-FFF2-40B4-BE49-F238E27FC236}">
                <a16:creationId xmlns:a16="http://schemas.microsoft.com/office/drawing/2014/main" id="{8149A737-8720-F646-9238-D5A17B2FE869}"/>
              </a:ext>
            </a:extLst>
          </p:cNvPr>
          <p:cNvSpPr/>
          <p:nvPr/>
        </p:nvSpPr>
        <p:spPr>
          <a:xfrm>
            <a:off x="2113935" y="1443841"/>
            <a:ext cx="7964129" cy="3970318"/>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Q: If I have a marble and a paper clip in a box, put a pencil in the box, and remove the marble, what is left?</a:t>
            </a:r>
          </a:p>
          <a:p>
            <a:r>
              <a:rPr lang="en-US" dirty="0">
                <a:solidFill>
                  <a:schemeClr val="bg1"/>
                </a:solidFill>
                <a:latin typeface="Arial" panose="020B0604020202020204" pitchFamily="34" charset="0"/>
                <a:cs typeface="Arial" panose="020B0604020202020204" pitchFamily="34" charset="0"/>
              </a:rPr>
              <a:t>A: A paper clip.</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If I have two shoes in a box, put a pencil in the box, and remove one shoe, what is left?</a:t>
            </a:r>
          </a:p>
          <a:p>
            <a:r>
              <a:rPr lang="en-US" dirty="0">
                <a:solidFill>
                  <a:schemeClr val="bg1"/>
                </a:solidFill>
                <a:latin typeface="Arial" panose="020B0604020202020204" pitchFamily="34" charset="0"/>
                <a:cs typeface="Arial" panose="020B0604020202020204" pitchFamily="34" charset="0"/>
              </a:rPr>
              <a:t>A: A shoe.</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If I put a pencil in a box, then put another pencil in the box, what is in the box?</a:t>
            </a:r>
          </a:p>
          <a:p>
            <a:r>
              <a:rPr lang="en-US" dirty="0">
                <a:solidFill>
                  <a:schemeClr val="bg1"/>
                </a:solidFill>
                <a:latin typeface="Arial" panose="020B0604020202020204" pitchFamily="34" charset="0"/>
                <a:cs typeface="Arial" panose="020B0604020202020204" pitchFamily="34" charset="0"/>
              </a:rPr>
              <a:t>A: Two pencils.</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Q: Then if I take out a pencil and put in a frog, what is in the box?</a:t>
            </a:r>
          </a:p>
          <a:p>
            <a:r>
              <a:rPr lang="en-US" dirty="0">
                <a:solidFill>
                  <a:schemeClr val="bg1"/>
                </a:solidFill>
                <a:latin typeface="Arial" panose="020B0604020202020204" pitchFamily="34" charset="0"/>
                <a:cs typeface="Arial" panose="020B0604020202020204" pitchFamily="34" charset="0"/>
              </a:rPr>
              <a:t>A: A frog.</a:t>
            </a:r>
          </a:p>
        </p:txBody>
      </p:sp>
    </p:spTree>
    <p:extLst>
      <p:ext uri="{BB962C8B-B14F-4D97-AF65-F5344CB8AC3E}">
        <p14:creationId xmlns:p14="http://schemas.microsoft.com/office/powerpoint/2010/main" val="2144386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3E99-A312-D14C-8635-1EF1D612F0FD}"/>
              </a:ext>
            </a:extLst>
          </p:cNvPr>
          <p:cNvSpPr txBox="1"/>
          <p:nvPr/>
        </p:nvSpPr>
        <p:spPr>
          <a:xfrm>
            <a:off x="2811805" y="162233"/>
            <a:ext cx="6568401"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Open AI – Text Generation</a:t>
            </a:r>
          </a:p>
        </p:txBody>
      </p:sp>
      <p:pic>
        <p:nvPicPr>
          <p:cNvPr id="6" name="Picture 5" descr="A screenshot of a cell phone&#10;&#10;Description automatically generated">
            <a:extLst>
              <a:ext uri="{FF2B5EF4-FFF2-40B4-BE49-F238E27FC236}">
                <a16:creationId xmlns:a16="http://schemas.microsoft.com/office/drawing/2014/main" id="{BCF9DFB9-FAEB-E04D-9EE9-BCD52C5384E4}"/>
              </a:ext>
            </a:extLst>
          </p:cNvPr>
          <p:cNvPicPr>
            <a:picLocks noChangeAspect="1"/>
          </p:cNvPicPr>
          <p:nvPr/>
        </p:nvPicPr>
        <p:blipFill rotWithShape="1">
          <a:blip r:embed="rId2"/>
          <a:srcRect l="1164" t="3802" r="52154" b="18879"/>
          <a:stretch/>
        </p:blipFill>
        <p:spPr>
          <a:xfrm>
            <a:off x="457201" y="1547204"/>
            <a:ext cx="5691351" cy="315310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9FE49BF-5A75-7446-8AC4-6F0DB5AE2409}"/>
              </a:ext>
            </a:extLst>
          </p:cNvPr>
          <p:cNvPicPr>
            <a:picLocks noChangeAspect="1"/>
          </p:cNvPicPr>
          <p:nvPr/>
        </p:nvPicPr>
        <p:blipFill rotWithShape="1">
          <a:blip r:embed="rId2"/>
          <a:srcRect l="52284" t="6186" r="1035" b="3351"/>
          <a:stretch/>
        </p:blipFill>
        <p:spPr>
          <a:xfrm>
            <a:off x="6873765" y="1547204"/>
            <a:ext cx="4861034" cy="3150920"/>
          </a:xfrm>
          <a:prstGeom prst="rect">
            <a:avLst/>
          </a:prstGeom>
        </p:spPr>
      </p:pic>
    </p:spTree>
    <p:extLst>
      <p:ext uri="{BB962C8B-B14F-4D97-AF65-F5344CB8AC3E}">
        <p14:creationId xmlns:p14="http://schemas.microsoft.com/office/powerpoint/2010/main" val="194834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C4E709A-5F44-A649-86D4-F1E42E878626}"/>
              </a:ext>
            </a:extLst>
          </p:cNvPr>
          <p:cNvPicPr>
            <a:picLocks noChangeAspect="1"/>
          </p:cNvPicPr>
          <p:nvPr/>
        </p:nvPicPr>
        <p:blipFill rotWithShape="1">
          <a:blip r:embed="rId2"/>
          <a:srcRect l="1935" t="15248" r="51735" b="17786"/>
          <a:stretch/>
        </p:blipFill>
        <p:spPr>
          <a:xfrm>
            <a:off x="309714" y="1873045"/>
            <a:ext cx="5648632" cy="311191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57D36A5C-8E37-0F43-A4EC-1C199639E417}"/>
              </a:ext>
            </a:extLst>
          </p:cNvPr>
          <p:cNvPicPr>
            <a:picLocks noChangeAspect="1"/>
          </p:cNvPicPr>
          <p:nvPr/>
        </p:nvPicPr>
        <p:blipFill rotWithShape="1">
          <a:blip r:embed="rId2"/>
          <a:srcRect l="52662" t="16094" r="1612" b="16940"/>
          <a:stretch/>
        </p:blipFill>
        <p:spPr>
          <a:xfrm>
            <a:off x="6307396" y="1873045"/>
            <a:ext cx="5574890" cy="3111910"/>
          </a:xfrm>
          <a:prstGeom prst="rect">
            <a:avLst/>
          </a:prstGeom>
        </p:spPr>
      </p:pic>
      <p:sp>
        <p:nvSpPr>
          <p:cNvPr id="5" name="TextBox 4">
            <a:extLst>
              <a:ext uri="{FF2B5EF4-FFF2-40B4-BE49-F238E27FC236}">
                <a16:creationId xmlns:a16="http://schemas.microsoft.com/office/drawing/2014/main" id="{AC816E9F-4FC5-6244-8A57-0FE4BC4602D3}"/>
              </a:ext>
            </a:extLst>
          </p:cNvPr>
          <p:cNvSpPr txBox="1"/>
          <p:nvPr/>
        </p:nvSpPr>
        <p:spPr>
          <a:xfrm>
            <a:off x="2879319" y="162233"/>
            <a:ext cx="6433364"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Open AI - Speech to Bash</a:t>
            </a:r>
          </a:p>
        </p:txBody>
      </p:sp>
    </p:spTree>
    <p:extLst>
      <p:ext uri="{BB962C8B-B14F-4D97-AF65-F5344CB8AC3E}">
        <p14:creationId xmlns:p14="http://schemas.microsoft.com/office/powerpoint/2010/main" val="102699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bird&#10;&#10;Description automatically generated">
            <a:extLst>
              <a:ext uri="{FF2B5EF4-FFF2-40B4-BE49-F238E27FC236}">
                <a16:creationId xmlns:a16="http://schemas.microsoft.com/office/drawing/2014/main" id="{74F6F12A-9C86-2846-9EC3-671AE1FFAD0B}"/>
              </a:ext>
            </a:extLst>
          </p:cNvPr>
          <p:cNvPicPr>
            <a:picLocks noChangeAspect="1"/>
          </p:cNvPicPr>
          <p:nvPr/>
        </p:nvPicPr>
        <p:blipFill>
          <a:blip r:embed="rId2"/>
          <a:stretch>
            <a:fillRect/>
          </a:stretch>
        </p:blipFill>
        <p:spPr>
          <a:xfrm>
            <a:off x="2482379" y="804524"/>
            <a:ext cx="7227242" cy="4345691"/>
          </a:xfrm>
          <a:prstGeom prst="rect">
            <a:avLst/>
          </a:prstGeom>
        </p:spPr>
      </p:pic>
      <p:sp>
        <p:nvSpPr>
          <p:cNvPr id="2" name="Rectangle 1">
            <a:extLst>
              <a:ext uri="{FF2B5EF4-FFF2-40B4-BE49-F238E27FC236}">
                <a16:creationId xmlns:a16="http://schemas.microsoft.com/office/drawing/2014/main" id="{D127F64D-9C34-6244-97C9-633E1D1C266B}"/>
              </a:ext>
            </a:extLst>
          </p:cNvPr>
          <p:cNvSpPr/>
          <p:nvPr/>
        </p:nvSpPr>
        <p:spPr>
          <a:xfrm>
            <a:off x="5029041" y="5684144"/>
            <a:ext cx="2133918" cy="369332"/>
          </a:xfrm>
          <a:prstGeom prst="rect">
            <a:avLst/>
          </a:prstGeom>
        </p:spPr>
        <p:txBody>
          <a:bodyPr wrap="none">
            <a:spAutoFit/>
          </a:bodyPr>
          <a:lstStyle/>
          <a:p>
            <a:r>
              <a:rPr lang="en-US" dirty="0">
                <a:solidFill>
                  <a:schemeClr val="bg1"/>
                </a:solidFill>
                <a:latin typeface="Arial" panose="020B0604020202020204" pitchFamily="34" charset="0"/>
                <a:cs typeface="Arial" panose="020B0604020202020204" pitchFamily="34" charset="0"/>
                <a:hlinkClick r:id="rId3"/>
              </a:rPr>
              <a:t>https://</a:t>
            </a:r>
            <a:r>
              <a:rPr lang="en-US" dirty="0" err="1">
                <a:solidFill>
                  <a:schemeClr val="bg1"/>
                </a:solidFill>
                <a:latin typeface="Arial" panose="020B0604020202020204" pitchFamily="34" charset="0"/>
                <a:cs typeface="Arial" panose="020B0604020202020204" pitchFamily="34" charset="0"/>
                <a:hlinkClick r:id="rId3"/>
              </a:rPr>
              <a:t>openai.com</a:t>
            </a:r>
            <a:r>
              <a:rPr lang="en-US" dirty="0">
                <a:solidFill>
                  <a:schemeClr val="bg1"/>
                </a:solidFill>
                <a:latin typeface="Arial" panose="020B0604020202020204" pitchFamily="34" charset="0"/>
                <a:cs typeface="Arial" panose="020B0604020202020204" pitchFamily="34" charset="0"/>
                <a:hlinkClick r:id="rId3"/>
              </a:rPr>
              <a:t>/</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3411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82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8" name="Picture 4" descr="Image">
            <a:extLst>
              <a:ext uri="{FF2B5EF4-FFF2-40B4-BE49-F238E27FC236}">
                <a16:creationId xmlns:a16="http://schemas.microsoft.com/office/drawing/2014/main" id="{E1210C10-EDDE-6F49-BF1E-F189EE30B0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248"/>
          <a:stretch/>
        </p:blipFill>
        <p:spPr bwMode="auto">
          <a:xfrm>
            <a:off x="6652900" y="1361487"/>
            <a:ext cx="5306197" cy="40148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A6B938-ACE5-044B-96E6-3BCDBDD15BEE}"/>
              </a:ext>
            </a:extLst>
          </p:cNvPr>
          <p:cNvSpPr txBox="1"/>
          <p:nvPr/>
        </p:nvSpPr>
        <p:spPr>
          <a:xfrm>
            <a:off x="7979640" y="5508107"/>
            <a:ext cx="2652715" cy="338554"/>
          </a:xfrm>
          <a:prstGeom prst="rect">
            <a:avLst/>
          </a:prstGeom>
          <a:noFill/>
        </p:spPr>
        <p:txBody>
          <a:bodyPr wrap="square" rtlCol="0">
            <a:spAutoFit/>
          </a:bodyPr>
          <a:lstStyle/>
          <a:p>
            <a:pPr algn="ctr"/>
            <a:r>
              <a:rPr lang="en-US" sz="1600" b="1" dirty="0">
                <a:solidFill>
                  <a:schemeClr val="bg1"/>
                </a:solidFill>
                <a:latin typeface="Arial" panose="020B0604020202020204" pitchFamily="34" charset="0"/>
                <a:cs typeface="Arial" panose="020B0604020202020204" pitchFamily="34" charset="0"/>
              </a:rPr>
              <a:t>Prime number generation</a:t>
            </a:r>
          </a:p>
        </p:txBody>
      </p:sp>
      <p:sp>
        <p:nvSpPr>
          <p:cNvPr id="10" name="TextBox 9">
            <a:extLst>
              <a:ext uri="{FF2B5EF4-FFF2-40B4-BE49-F238E27FC236}">
                <a16:creationId xmlns:a16="http://schemas.microsoft.com/office/drawing/2014/main" id="{4BCABBD5-894C-3F49-82CB-3B1ABB4B5E3B}"/>
              </a:ext>
            </a:extLst>
          </p:cNvPr>
          <p:cNvSpPr txBox="1"/>
          <p:nvPr/>
        </p:nvSpPr>
        <p:spPr>
          <a:xfrm>
            <a:off x="2872004" y="5508107"/>
            <a:ext cx="666133" cy="338554"/>
          </a:xfrm>
          <a:prstGeom prst="rect">
            <a:avLst/>
          </a:prstGeom>
          <a:noFill/>
        </p:spPr>
        <p:txBody>
          <a:bodyPr wrap="square" rtlCol="0">
            <a:spAutoFit/>
          </a:bodyPr>
          <a:lstStyle/>
          <a:p>
            <a:pPr algn="ctr"/>
            <a:r>
              <a:rPr lang="en-US" sz="1600" b="1" dirty="0">
                <a:solidFill>
                  <a:schemeClr val="bg1"/>
                </a:solidFill>
                <a:latin typeface="Arial" panose="020B0604020202020204" pitchFamily="34" charset="0"/>
                <a:ea typeface="Ayuthaya" pitchFamily="2" charset="-34"/>
                <a:cs typeface="Arial" panose="020B0604020202020204" pitchFamily="34" charset="0"/>
              </a:rPr>
              <a:t>Q&amp;A</a:t>
            </a:r>
          </a:p>
        </p:txBody>
      </p:sp>
      <p:sp>
        <p:nvSpPr>
          <p:cNvPr id="11" name="Rectangle 10">
            <a:extLst>
              <a:ext uri="{FF2B5EF4-FFF2-40B4-BE49-F238E27FC236}">
                <a16:creationId xmlns:a16="http://schemas.microsoft.com/office/drawing/2014/main" id="{94E29E30-0D30-BE47-B0C1-5170C2645BCB}"/>
              </a:ext>
            </a:extLst>
          </p:cNvPr>
          <p:cNvSpPr/>
          <p:nvPr/>
        </p:nvSpPr>
        <p:spPr>
          <a:xfrm>
            <a:off x="232903" y="1364415"/>
            <a:ext cx="6334433" cy="4031873"/>
          </a:xfrm>
          <a:prstGeom prst="rect">
            <a:avLst/>
          </a:prstGeom>
          <a:solidFill>
            <a:schemeClr val="tx1"/>
          </a:solidFill>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Q: What is Q life expectancy in the United States?</a:t>
            </a:r>
          </a:p>
          <a:p>
            <a:r>
              <a:rPr lang="en-US" sz="1600" dirty="0">
                <a:solidFill>
                  <a:schemeClr val="bg1"/>
                </a:solidFill>
                <a:latin typeface="Arial" panose="020B0604020202020204" pitchFamily="34" charset="0"/>
                <a:cs typeface="Arial" panose="020B0604020202020204" pitchFamily="34" charset="0"/>
              </a:rPr>
              <a:t>A: Q life expectancy in the United States is 78 years.</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Q: Who was president of the United States in 1955?</a:t>
            </a:r>
          </a:p>
          <a:p>
            <a:r>
              <a:rPr lang="en-US" sz="1600" dirty="0">
                <a:solidFill>
                  <a:schemeClr val="bg1"/>
                </a:solidFill>
                <a:latin typeface="Arial" panose="020B0604020202020204" pitchFamily="34" charset="0"/>
                <a:cs typeface="Arial" panose="020B0604020202020204" pitchFamily="34" charset="0"/>
              </a:rPr>
              <a:t>A: Dwight D. Eisenhower was president of the United States in 1955.</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Q: What party did he belong to?</a:t>
            </a:r>
          </a:p>
          <a:p>
            <a:r>
              <a:rPr lang="en-US" sz="1600" dirty="0">
                <a:solidFill>
                  <a:schemeClr val="bg1"/>
                </a:solidFill>
                <a:latin typeface="Arial" panose="020B0604020202020204" pitchFamily="34" charset="0"/>
                <a:cs typeface="Arial" panose="020B0604020202020204" pitchFamily="34" charset="0"/>
              </a:rPr>
              <a:t>A: He belonged to the Republican Party.</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Q: Who was president of the United States before George W. Bush?</a:t>
            </a:r>
          </a:p>
          <a:p>
            <a:r>
              <a:rPr lang="en-US" sz="1600" dirty="0">
                <a:solidFill>
                  <a:schemeClr val="bg1"/>
                </a:solidFill>
                <a:latin typeface="Arial" panose="020B0604020202020204" pitchFamily="34" charset="0"/>
                <a:cs typeface="Arial" panose="020B0604020202020204" pitchFamily="34" charset="0"/>
              </a:rPr>
              <a:t>A: Bill Clinton was president of the United States before George W. Bush.</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Q: Who won the World Series in 1995?</a:t>
            </a:r>
          </a:p>
          <a:p>
            <a:r>
              <a:rPr lang="en-US" sz="1600" dirty="0">
                <a:solidFill>
                  <a:schemeClr val="bg1"/>
                </a:solidFill>
                <a:latin typeface="Arial" panose="020B0604020202020204" pitchFamily="34" charset="0"/>
                <a:cs typeface="Arial" panose="020B0604020202020204" pitchFamily="34" charset="0"/>
              </a:rPr>
              <a:t>A: The Atlanta Braves won the World Series in 1995.</a:t>
            </a:r>
          </a:p>
        </p:txBody>
      </p:sp>
      <p:sp>
        <p:nvSpPr>
          <p:cNvPr id="7" name="TextBox 6">
            <a:extLst>
              <a:ext uri="{FF2B5EF4-FFF2-40B4-BE49-F238E27FC236}">
                <a16:creationId xmlns:a16="http://schemas.microsoft.com/office/drawing/2014/main" id="{8F33E7F8-DD4E-A541-9AAF-D2943347D4FC}"/>
              </a:ext>
            </a:extLst>
          </p:cNvPr>
          <p:cNvSpPr txBox="1"/>
          <p:nvPr/>
        </p:nvSpPr>
        <p:spPr>
          <a:xfrm>
            <a:off x="4772561" y="5846661"/>
            <a:ext cx="2646878" cy="369332"/>
          </a:xfrm>
          <a:prstGeom prst="rect">
            <a:avLst/>
          </a:prstGeom>
          <a:noFill/>
        </p:spPr>
        <p:txBody>
          <a:bodyPr wrap="none" rtlCol="0">
            <a:spAutoFit/>
          </a:bodyPr>
          <a:lstStyle/>
          <a:p>
            <a:r>
              <a:rPr lang="en-US" dirty="0">
                <a:solidFill>
                  <a:schemeClr val="bg1"/>
                </a:solidFill>
                <a:latin typeface="Arial" panose="020B0604020202020204" pitchFamily="34" charset="0"/>
                <a:cs typeface="Arial" panose="020B0604020202020204" pitchFamily="34" charset="0"/>
                <a:hlinkClick r:id="rId3"/>
              </a:rPr>
              <a:t>https://</a:t>
            </a:r>
            <a:r>
              <a:rPr lang="en-US" dirty="0" err="1">
                <a:solidFill>
                  <a:schemeClr val="bg1"/>
                </a:solidFill>
                <a:latin typeface="Arial" panose="020B0604020202020204" pitchFamily="34" charset="0"/>
                <a:cs typeface="Arial" panose="020B0604020202020204" pitchFamily="34" charset="0"/>
                <a:hlinkClick r:id="rId3"/>
              </a:rPr>
              <a:t>beta.openai.com</a:t>
            </a:r>
            <a:r>
              <a:rPr lang="en-US" dirty="0">
                <a:solidFill>
                  <a:schemeClr val="bg1"/>
                </a:solidFill>
                <a:latin typeface="Arial" panose="020B0604020202020204" pitchFamily="34" charset="0"/>
                <a:cs typeface="Arial" panose="020B0604020202020204" pitchFamily="34" charset="0"/>
                <a:hlinkClick r:id="rId3"/>
              </a:rPr>
              <a:t>/</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822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D0653B5-47C9-D54B-8A00-5F0882427D39}"/>
              </a:ext>
            </a:extLst>
          </p:cNvPr>
          <p:cNvGraphicFramePr/>
          <p:nvPr>
            <p:extLst>
              <p:ext uri="{D42A27DB-BD31-4B8C-83A1-F6EECF244321}">
                <p14:modId xmlns:p14="http://schemas.microsoft.com/office/powerpoint/2010/main" val="397769218"/>
              </p:ext>
            </p:extLst>
          </p:nvPr>
        </p:nvGraphicFramePr>
        <p:xfrm>
          <a:off x="674996" y="925830"/>
          <a:ext cx="11006095" cy="4164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rnn three gates">
            <a:extLst>
              <a:ext uri="{FF2B5EF4-FFF2-40B4-BE49-F238E27FC236}">
                <a16:creationId xmlns:a16="http://schemas.microsoft.com/office/drawing/2014/main" id="{9F351A97-4351-C543-AD25-166F3F8FCA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8187" y="5218554"/>
            <a:ext cx="2588301" cy="15338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nn vs fnn ">
            <a:extLst>
              <a:ext uri="{FF2B5EF4-FFF2-40B4-BE49-F238E27FC236}">
                <a16:creationId xmlns:a16="http://schemas.microsoft.com/office/drawing/2014/main" id="{3E8A133E-A222-EF4B-A8BE-6721330DAA4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729" t="7834" r="48901" b="19339"/>
          <a:stretch/>
        </p:blipFill>
        <p:spPr bwMode="auto">
          <a:xfrm>
            <a:off x="1378126" y="5165266"/>
            <a:ext cx="1689612" cy="15338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lf-attention applied to sentiment analysis. Source: Cheng et al. 2016, fig. 5.">
            <a:extLst>
              <a:ext uri="{FF2B5EF4-FFF2-40B4-BE49-F238E27FC236}">
                <a16:creationId xmlns:a16="http://schemas.microsoft.com/office/drawing/2014/main" id="{A1E100F2-8131-1C41-8F0D-87A7D89DADF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853" r="2400" b="49985"/>
          <a:stretch/>
        </p:blipFill>
        <p:spPr bwMode="auto">
          <a:xfrm>
            <a:off x="6686549" y="5251057"/>
            <a:ext cx="5393305" cy="13530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1C3330-78AD-4841-9E9F-8D40F33B4D72}"/>
              </a:ext>
            </a:extLst>
          </p:cNvPr>
          <p:cNvSpPr txBox="1"/>
          <p:nvPr/>
        </p:nvSpPr>
        <p:spPr>
          <a:xfrm>
            <a:off x="674996" y="57924"/>
            <a:ext cx="10842007"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Neural Machine Translation (NMT) Modeling</a:t>
            </a:r>
          </a:p>
        </p:txBody>
      </p:sp>
    </p:spTree>
    <p:extLst>
      <p:ext uri="{BB962C8B-B14F-4D97-AF65-F5344CB8AC3E}">
        <p14:creationId xmlns:p14="http://schemas.microsoft.com/office/powerpoint/2010/main" val="344135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FBAD54-94F8-4A4D-A11A-27F0AE500B88}"/>
              </a:ext>
            </a:extLst>
          </p:cNvPr>
          <p:cNvSpPr txBox="1"/>
          <p:nvPr/>
        </p:nvSpPr>
        <p:spPr>
          <a:xfrm>
            <a:off x="4506173" y="191729"/>
            <a:ext cx="3179653"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Transformer</a:t>
            </a:r>
          </a:p>
        </p:txBody>
      </p:sp>
      <p:pic>
        <p:nvPicPr>
          <p:cNvPr id="3074" name="Picture 2" descr="Image for post">
            <a:extLst>
              <a:ext uri="{FF2B5EF4-FFF2-40B4-BE49-F238E27FC236}">
                <a16:creationId xmlns:a16="http://schemas.microsoft.com/office/drawing/2014/main" id="{C5FDEC04-CB5B-6D4A-A929-1A073407D2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9" r="10886" b="4513"/>
          <a:stretch/>
        </p:blipFill>
        <p:spPr bwMode="auto">
          <a:xfrm>
            <a:off x="7833310" y="369656"/>
            <a:ext cx="4216122" cy="61186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4C2A89-3ADC-6641-A492-F70F2D9ACFD8}"/>
              </a:ext>
            </a:extLst>
          </p:cNvPr>
          <p:cNvSpPr txBox="1"/>
          <p:nvPr/>
        </p:nvSpPr>
        <p:spPr>
          <a:xfrm>
            <a:off x="142568" y="915522"/>
            <a:ext cx="7505012" cy="5026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Not an RNN</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Input – a sentence</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Output – a translated sentence, a summarization, etc.</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Encoder – Map a sentence into high dimensional vector +significant keywords for context</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Decoder – Turn into output</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Attention - Attention allows the model to focus on the relevant parts of the input sequence as needed.</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Self – Attention - As the model processes each word (each position in the input sequence), self attention allows it to look at other positions in the input sequence for clues that can help lead to a better encoding for this word.</a:t>
            </a:r>
          </a:p>
        </p:txBody>
      </p:sp>
    </p:spTree>
    <p:extLst>
      <p:ext uri="{BB962C8B-B14F-4D97-AF65-F5344CB8AC3E}">
        <p14:creationId xmlns:p14="http://schemas.microsoft.com/office/powerpoint/2010/main" val="27899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098" name="Picture 2" descr="Encoder self-attention distribution for the word 'it' in different contexts. Source: Uszkoreit 2017.">
            <a:extLst>
              <a:ext uri="{FF2B5EF4-FFF2-40B4-BE49-F238E27FC236}">
                <a16:creationId xmlns:a16="http://schemas.microsoft.com/office/drawing/2014/main" id="{7C806823-2692-B941-8F14-E06550A026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2816"/>
          <a:stretch/>
        </p:blipFill>
        <p:spPr bwMode="auto">
          <a:xfrm rot="5400000">
            <a:off x="637001" y="1436802"/>
            <a:ext cx="5329858" cy="46669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ncoder self-attention distribution for the word 'it' in different contexts. Source: Uszkoreit 2017.">
            <a:extLst>
              <a:ext uri="{FF2B5EF4-FFF2-40B4-BE49-F238E27FC236}">
                <a16:creationId xmlns:a16="http://schemas.microsoft.com/office/drawing/2014/main" id="{B73AD003-B39B-F94D-AE1B-83BD008E7E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16"/>
          <a:stretch/>
        </p:blipFill>
        <p:spPr bwMode="auto">
          <a:xfrm rot="5400000">
            <a:off x="6225139" y="1436805"/>
            <a:ext cx="5329859" cy="4666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6BB256-B2B1-344C-85EA-CC2CCA368689}"/>
              </a:ext>
            </a:extLst>
          </p:cNvPr>
          <p:cNvSpPr txBox="1"/>
          <p:nvPr/>
        </p:nvSpPr>
        <p:spPr>
          <a:xfrm>
            <a:off x="3111052" y="265471"/>
            <a:ext cx="5969904"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Coreference Resolution</a:t>
            </a:r>
          </a:p>
        </p:txBody>
      </p:sp>
    </p:spTree>
    <p:extLst>
      <p:ext uri="{BB962C8B-B14F-4D97-AF65-F5344CB8AC3E}">
        <p14:creationId xmlns:p14="http://schemas.microsoft.com/office/powerpoint/2010/main" val="32467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955BFE01-7A6B-2E43-A057-391D01D75C81}"/>
              </a:ext>
            </a:extLst>
          </p:cNvPr>
          <p:cNvPicPr>
            <a:picLocks noChangeAspect="1"/>
          </p:cNvPicPr>
          <p:nvPr/>
        </p:nvPicPr>
        <p:blipFill>
          <a:blip r:embed="rId2"/>
          <a:stretch>
            <a:fillRect/>
          </a:stretch>
        </p:blipFill>
        <p:spPr>
          <a:xfrm>
            <a:off x="1473200" y="1022350"/>
            <a:ext cx="9245600" cy="4813300"/>
          </a:xfrm>
          <a:prstGeom prst="rect">
            <a:avLst/>
          </a:prstGeom>
        </p:spPr>
      </p:pic>
    </p:spTree>
    <p:extLst>
      <p:ext uri="{BB962C8B-B14F-4D97-AF65-F5344CB8AC3E}">
        <p14:creationId xmlns:p14="http://schemas.microsoft.com/office/powerpoint/2010/main" val="118227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572E67-18CA-784F-B783-356581033FCF}"/>
              </a:ext>
            </a:extLst>
          </p:cNvPr>
          <p:cNvSpPr txBox="1"/>
          <p:nvPr/>
        </p:nvSpPr>
        <p:spPr>
          <a:xfrm>
            <a:off x="5262791" y="265471"/>
            <a:ext cx="1666418"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GPT-3</a:t>
            </a:r>
          </a:p>
        </p:txBody>
      </p:sp>
      <p:sp>
        <p:nvSpPr>
          <p:cNvPr id="5" name="TextBox 4">
            <a:extLst>
              <a:ext uri="{FF2B5EF4-FFF2-40B4-BE49-F238E27FC236}">
                <a16:creationId xmlns:a16="http://schemas.microsoft.com/office/drawing/2014/main" id="{026423C2-7665-884B-884A-B8B69D3E0110}"/>
              </a:ext>
            </a:extLst>
          </p:cNvPr>
          <p:cNvSpPr txBox="1"/>
          <p:nvPr/>
        </p:nvSpPr>
        <p:spPr>
          <a:xfrm>
            <a:off x="2467896" y="973357"/>
            <a:ext cx="7256206" cy="3364960"/>
          </a:xfrm>
          <a:prstGeom prst="rect">
            <a:avLst/>
          </a:prstGeom>
          <a:noFill/>
        </p:spPr>
        <p:txBody>
          <a:bodyPr wrap="square" rtlCol="0">
            <a:spAutoFit/>
          </a:bodyPr>
          <a:lstStyle/>
          <a:p>
            <a:pPr marL="285750"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Generative Pre-trained Transformer</a:t>
            </a:r>
          </a:p>
          <a:p>
            <a:pPr marL="285750"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NLP Autoregressive model</a:t>
            </a:r>
          </a:p>
          <a:p>
            <a:pPr marL="285750"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175 billion hyper parameters to tune</a:t>
            </a:r>
          </a:p>
          <a:p>
            <a:pPr marL="285750"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24 NLP datasets</a:t>
            </a:r>
          </a:p>
          <a:p>
            <a:pPr marL="742950" lvl="1"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Common Crawl (A trillion words from internet)</a:t>
            </a:r>
          </a:p>
          <a:p>
            <a:pPr marL="742950" lvl="1"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Wikipedia</a:t>
            </a:r>
          </a:p>
          <a:p>
            <a:pPr marL="742950" lvl="1"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Books</a:t>
            </a:r>
          </a:p>
          <a:p>
            <a:pPr marL="285750" indent="-285750">
              <a:lnSpc>
                <a:spcPct val="150000"/>
              </a:lnSpc>
              <a:buFont typeface="Wingdings" pitchFamily="2" charset="2"/>
              <a:buChar char="§"/>
            </a:pPr>
            <a:r>
              <a:rPr lang="en-US" dirty="0">
                <a:solidFill>
                  <a:schemeClr val="bg1"/>
                </a:solidFill>
                <a:latin typeface="Arial" panose="020B0604020202020204" pitchFamily="34" charset="0"/>
                <a:cs typeface="Arial" panose="020B0604020202020204" pitchFamily="34" charset="0"/>
              </a:rPr>
              <a:t>5000 petaflop/s-days of compute during pre-training</a:t>
            </a:r>
          </a:p>
        </p:txBody>
      </p:sp>
    </p:spTree>
    <p:extLst>
      <p:ext uri="{BB962C8B-B14F-4D97-AF65-F5344CB8AC3E}">
        <p14:creationId xmlns:p14="http://schemas.microsoft.com/office/powerpoint/2010/main" val="240485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BA8E0C-61FA-424A-94F5-ACCC5FD87CDA}"/>
              </a:ext>
            </a:extLst>
          </p:cNvPr>
          <p:cNvSpPr txBox="1"/>
          <p:nvPr/>
        </p:nvSpPr>
        <p:spPr>
          <a:xfrm>
            <a:off x="5262791" y="162233"/>
            <a:ext cx="1666418" cy="707886"/>
          </a:xfrm>
          <a:prstGeom prst="rect">
            <a:avLst/>
          </a:prstGeom>
          <a:noFill/>
        </p:spPr>
        <p:txBody>
          <a:bodyPr wrap="none" rtlCol="0">
            <a:spAutoFit/>
          </a:bodyPr>
          <a:lstStyle/>
          <a:p>
            <a:pPr algn="ctr"/>
            <a:r>
              <a:rPr lang="en-US" sz="4000" b="1" dirty="0">
                <a:solidFill>
                  <a:schemeClr val="bg1"/>
                </a:solidFill>
                <a:latin typeface="Arial" panose="020B0604020202020204" pitchFamily="34" charset="0"/>
                <a:cs typeface="Arial" panose="020B0604020202020204" pitchFamily="34" charset="0"/>
              </a:rPr>
              <a:t>GPT-3</a:t>
            </a:r>
          </a:p>
        </p:txBody>
      </p:sp>
      <p:sp>
        <p:nvSpPr>
          <p:cNvPr id="5" name="TextBox 4">
            <a:extLst>
              <a:ext uri="{FF2B5EF4-FFF2-40B4-BE49-F238E27FC236}">
                <a16:creationId xmlns:a16="http://schemas.microsoft.com/office/drawing/2014/main" id="{89D1D288-C7A5-DC49-9003-ECCF21A59266}"/>
              </a:ext>
            </a:extLst>
          </p:cNvPr>
          <p:cNvSpPr txBox="1"/>
          <p:nvPr/>
        </p:nvSpPr>
        <p:spPr>
          <a:xfrm>
            <a:off x="1196021" y="1203647"/>
            <a:ext cx="9799957" cy="21185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Generative model</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Pre-training</a:t>
            </a:r>
          </a:p>
          <a:p>
            <a:pPr marL="742950" lvl="1"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For broad set of skills like pattern recognition, etc.</a:t>
            </a:r>
          </a:p>
          <a:p>
            <a:pPr marL="742950" lvl="1"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Initialized hyper parameters rather than random</a:t>
            </a:r>
          </a:p>
          <a:p>
            <a:pPr marL="285750" indent="-28575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Inference &gt;&gt; Fine tuning</a:t>
            </a:r>
          </a:p>
        </p:txBody>
      </p:sp>
    </p:spTree>
    <p:extLst>
      <p:ext uri="{BB962C8B-B14F-4D97-AF65-F5344CB8AC3E}">
        <p14:creationId xmlns:p14="http://schemas.microsoft.com/office/powerpoint/2010/main" val="3944686148"/>
      </p:ext>
    </p:extLst>
  </p:cSld>
  <p:clrMapOvr>
    <a:masterClrMapping/>
  </p:clrMapOvr>
</p:sld>
</file>

<file path=ppt/theme/theme1.xml><?xml version="1.0" encoding="utf-8"?>
<a:theme xmlns:a="http://schemas.openxmlformats.org/drawingml/2006/main" name="Torn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9608</TotalTime>
  <Words>1127</Words>
  <Application>Microsoft Macintosh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Nova Cond</vt:lpstr>
      <vt:lpstr>Modern Love</vt:lpstr>
      <vt:lpstr>Wingdings</vt:lpstr>
      <vt:lpstr>TornVTI</vt:lpstr>
      <vt:lpstr>GPT-3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GPT-3</dc:title>
  <dc:creator>Khan, Arshiya</dc:creator>
  <cp:lastModifiedBy>Khan, Arshiya</cp:lastModifiedBy>
  <cp:revision>72</cp:revision>
  <dcterms:created xsi:type="dcterms:W3CDTF">2020-09-15T03:29:26Z</dcterms:created>
  <dcterms:modified xsi:type="dcterms:W3CDTF">2021-03-24T02:32:11Z</dcterms:modified>
</cp:coreProperties>
</file>