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4" r:id="rId6"/>
    <p:sldId id="261" r:id="rId7"/>
    <p:sldId id="267" r:id="rId8"/>
    <p:sldId id="268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8"/>
    <p:restoredTop sz="79767"/>
  </p:normalViewPr>
  <p:slideViewPr>
    <p:cSldViewPr snapToGrid="0">
      <p:cViewPr>
        <p:scale>
          <a:sx n="90" d="100"/>
          <a:sy n="90" d="100"/>
        </p:scale>
        <p:origin x="14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E7062-777A-E24B-BD66-0BBCA05135CF}" type="doc">
      <dgm:prSet loTypeId="urn:microsoft.com/office/officeart/2008/layout/AlternatingHexagons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23CB0C5-8B15-7840-AEB9-9671DB8A2D9E}">
      <dgm:prSet phldrT="[Text]" custT="1"/>
      <dgm:spPr/>
      <dgm:t>
        <a:bodyPr/>
        <a:lstStyle/>
        <a:p>
          <a:r>
            <a:rPr lang="en-US" sz="1200" dirty="0"/>
            <a:t>Snooping</a:t>
          </a:r>
          <a:endParaRPr lang="en-US" sz="800" dirty="0"/>
        </a:p>
      </dgm:t>
    </dgm:pt>
    <dgm:pt modelId="{A6D44F88-3073-7049-870F-160E718AF7B6}" type="parTrans" cxnId="{E3D4F63D-CCB8-894D-B8E2-0949E3EF7B6C}">
      <dgm:prSet/>
      <dgm:spPr/>
      <dgm:t>
        <a:bodyPr/>
        <a:lstStyle/>
        <a:p>
          <a:endParaRPr lang="en-US"/>
        </a:p>
      </dgm:t>
    </dgm:pt>
    <dgm:pt modelId="{5079F0AA-5946-2443-B9C0-9D0862227007}" type="sibTrans" cxnId="{E3D4F63D-CCB8-894D-B8E2-0949E3EF7B6C}">
      <dgm:prSet/>
      <dgm:spPr/>
      <dgm:t>
        <a:bodyPr/>
        <a:lstStyle/>
        <a:p>
          <a:endParaRPr lang="en-US"/>
        </a:p>
      </dgm:t>
    </dgm:pt>
    <dgm:pt modelId="{9FCC6739-FD5F-7C42-89C4-C22F9DBD10B2}">
      <dgm:prSet phldrT="[Text]" custT="1"/>
      <dgm:spPr/>
      <dgm:t>
        <a:bodyPr/>
        <a:lstStyle/>
        <a:p>
          <a:r>
            <a:rPr lang="en-US" sz="1200" dirty="0"/>
            <a:t>Spoofing</a:t>
          </a:r>
          <a:endParaRPr lang="en-US" sz="800" dirty="0"/>
        </a:p>
      </dgm:t>
    </dgm:pt>
    <dgm:pt modelId="{AB871A55-8AFA-7545-86E1-0F88F17F626E}" type="parTrans" cxnId="{7D2BEBF0-0390-774C-90FA-658B04C8F8CB}">
      <dgm:prSet/>
      <dgm:spPr/>
      <dgm:t>
        <a:bodyPr/>
        <a:lstStyle/>
        <a:p>
          <a:endParaRPr lang="en-US"/>
        </a:p>
      </dgm:t>
    </dgm:pt>
    <dgm:pt modelId="{B5FC5D26-077B-E548-B24A-C3C08FFFDEBC}" type="sibTrans" cxnId="{7D2BEBF0-0390-774C-90FA-658B04C8F8CB}">
      <dgm:prSet/>
      <dgm:spPr/>
      <dgm:t>
        <a:bodyPr/>
        <a:lstStyle/>
        <a:p>
          <a:endParaRPr lang="en-US"/>
        </a:p>
      </dgm:t>
    </dgm:pt>
    <dgm:pt modelId="{B66E6EE5-5D00-194A-9F06-8879B37574D7}">
      <dgm:prSet phldrT="[Text]" custT="1"/>
      <dgm:spPr/>
      <dgm:t>
        <a:bodyPr/>
        <a:lstStyle/>
        <a:p>
          <a:r>
            <a:rPr lang="en-US" sz="1800" dirty="0"/>
            <a:t>Alter</a:t>
          </a:r>
          <a:endParaRPr lang="en-US" sz="800" dirty="0"/>
        </a:p>
      </dgm:t>
    </dgm:pt>
    <dgm:pt modelId="{A5F3DC32-0E47-F448-A0BE-830F1029F699}" type="parTrans" cxnId="{B9AFA949-E304-BD42-BE8D-70B4DC7428E6}">
      <dgm:prSet/>
      <dgm:spPr/>
      <dgm:t>
        <a:bodyPr/>
        <a:lstStyle/>
        <a:p>
          <a:endParaRPr lang="en-US"/>
        </a:p>
      </dgm:t>
    </dgm:pt>
    <dgm:pt modelId="{688471BD-F0D6-0740-8174-B1EF7D9F09E5}" type="sibTrans" cxnId="{B9AFA949-E304-BD42-BE8D-70B4DC7428E6}">
      <dgm:prSet custT="1"/>
      <dgm:spPr/>
      <dgm:t>
        <a:bodyPr/>
        <a:lstStyle/>
        <a:p>
          <a:r>
            <a:rPr lang="en-US" sz="1100" dirty="0"/>
            <a:t>Masquerade</a:t>
          </a:r>
          <a:endParaRPr lang="en-US" sz="1000" dirty="0"/>
        </a:p>
      </dgm:t>
    </dgm:pt>
    <dgm:pt modelId="{67FA0B59-B086-AC4A-95F4-ECFFE5401F44}">
      <dgm:prSet custT="1"/>
      <dgm:spPr/>
      <dgm:t>
        <a:bodyPr/>
        <a:lstStyle/>
        <a:p>
          <a:r>
            <a:rPr lang="en-US" sz="1200" dirty="0"/>
            <a:t>Modify</a:t>
          </a:r>
          <a:endParaRPr lang="en-US" sz="1300" dirty="0"/>
        </a:p>
      </dgm:t>
    </dgm:pt>
    <dgm:pt modelId="{B95090C0-34F6-3D4E-A5EE-9B0BD46E22B7}" type="parTrans" cxnId="{856661C9-EF99-1842-8633-0DC68D72D5E1}">
      <dgm:prSet/>
      <dgm:spPr/>
      <dgm:t>
        <a:bodyPr/>
        <a:lstStyle/>
        <a:p>
          <a:endParaRPr lang="en-US"/>
        </a:p>
      </dgm:t>
    </dgm:pt>
    <dgm:pt modelId="{3B6F46EC-E911-A747-87AD-08F4D1E09E1F}" type="sibTrans" cxnId="{856661C9-EF99-1842-8633-0DC68D72D5E1}">
      <dgm:prSet/>
      <dgm:spPr/>
      <dgm:t>
        <a:bodyPr/>
        <a:lstStyle/>
        <a:p>
          <a:endParaRPr lang="en-US"/>
        </a:p>
      </dgm:t>
    </dgm:pt>
    <dgm:pt modelId="{E54D7608-6A3B-DB4D-8958-AF914753F423}" type="pres">
      <dgm:prSet presAssocID="{847E7062-777A-E24B-BD66-0BBCA05135CF}" presName="Name0" presStyleCnt="0">
        <dgm:presLayoutVars>
          <dgm:chMax/>
          <dgm:chPref/>
          <dgm:dir/>
          <dgm:animLvl val="lvl"/>
        </dgm:presLayoutVars>
      </dgm:prSet>
      <dgm:spPr/>
    </dgm:pt>
    <dgm:pt modelId="{DF9BA0DC-9B4F-0C45-94E1-1AEF8ABE9D29}" type="pres">
      <dgm:prSet presAssocID="{023CB0C5-8B15-7840-AEB9-9671DB8A2D9E}" presName="composite" presStyleCnt="0"/>
      <dgm:spPr/>
    </dgm:pt>
    <dgm:pt modelId="{FD2FE8FA-0C1A-CB4F-8062-0A1CD5075A2B}" type="pres">
      <dgm:prSet presAssocID="{023CB0C5-8B15-7840-AEB9-9671DB8A2D9E}" presName="Parent1" presStyleLbl="node1" presStyleIdx="0" presStyleCnt="8" custScaleX="146132" custLinFactNeighborX="17237" custLinFactNeighborY="-852">
        <dgm:presLayoutVars>
          <dgm:chMax val="1"/>
          <dgm:chPref val="1"/>
          <dgm:bulletEnabled val="1"/>
        </dgm:presLayoutVars>
      </dgm:prSet>
      <dgm:spPr/>
    </dgm:pt>
    <dgm:pt modelId="{C9E18263-32CA-D640-8645-B08AD77C2ED0}" type="pres">
      <dgm:prSet presAssocID="{023CB0C5-8B15-7840-AEB9-9671DB8A2D9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FBC3189-E59F-B84D-AEB7-B4BD2C6B534D}" type="pres">
      <dgm:prSet presAssocID="{023CB0C5-8B15-7840-AEB9-9671DB8A2D9E}" presName="BalanceSpacing" presStyleCnt="0"/>
      <dgm:spPr/>
    </dgm:pt>
    <dgm:pt modelId="{9E0659B9-8A14-264C-ACDF-A2E4DD6FF42C}" type="pres">
      <dgm:prSet presAssocID="{023CB0C5-8B15-7840-AEB9-9671DB8A2D9E}" presName="BalanceSpacing1" presStyleCnt="0"/>
      <dgm:spPr/>
    </dgm:pt>
    <dgm:pt modelId="{214F9877-9761-FD48-A71F-F5C54FA50855}" type="pres">
      <dgm:prSet presAssocID="{5079F0AA-5946-2443-B9C0-9D0862227007}" presName="Accent1Text" presStyleLbl="node1" presStyleIdx="1" presStyleCnt="8" custLinFactNeighborX="-2316"/>
      <dgm:spPr/>
    </dgm:pt>
    <dgm:pt modelId="{0357BD5B-1223-F542-9993-DADF92556F7E}" type="pres">
      <dgm:prSet presAssocID="{5079F0AA-5946-2443-B9C0-9D0862227007}" presName="spaceBetweenRectangles" presStyleCnt="0"/>
      <dgm:spPr/>
    </dgm:pt>
    <dgm:pt modelId="{874B0B64-55A2-FA4F-A077-326F83B62977}" type="pres">
      <dgm:prSet presAssocID="{9FCC6739-FD5F-7C42-89C4-C22F9DBD10B2}" presName="composite" presStyleCnt="0"/>
      <dgm:spPr/>
    </dgm:pt>
    <dgm:pt modelId="{6FDF6CCA-F32E-1047-AD80-F48594F75407}" type="pres">
      <dgm:prSet presAssocID="{9FCC6739-FD5F-7C42-89C4-C22F9DBD10B2}" presName="Parent1" presStyleLbl="node1" presStyleIdx="2" presStyleCnt="8" custScaleX="125881" custLinFactNeighborX="-66" custLinFactNeighborY="-1865">
        <dgm:presLayoutVars>
          <dgm:chMax val="1"/>
          <dgm:chPref val="1"/>
          <dgm:bulletEnabled val="1"/>
        </dgm:presLayoutVars>
      </dgm:prSet>
      <dgm:spPr/>
    </dgm:pt>
    <dgm:pt modelId="{DEE7F06E-0DC9-9248-A498-715A4633D20A}" type="pres">
      <dgm:prSet presAssocID="{9FCC6739-FD5F-7C42-89C4-C22F9DBD10B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6A67CBC-3B2A-F348-8E45-FD779FA38C79}" type="pres">
      <dgm:prSet presAssocID="{9FCC6739-FD5F-7C42-89C4-C22F9DBD10B2}" presName="BalanceSpacing" presStyleCnt="0"/>
      <dgm:spPr/>
    </dgm:pt>
    <dgm:pt modelId="{C9F849AA-048A-D64F-A0F8-D13A74E2220F}" type="pres">
      <dgm:prSet presAssocID="{9FCC6739-FD5F-7C42-89C4-C22F9DBD10B2}" presName="BalanceSpacing1" presStyleCnt="0"/>
      <dgm:spPr/>
    </dgm:pt>
    <dgm:pt modelId="{217628E4-914B-E041-ABC1-F88BE0F68271}" type="pres">
      <dgm:prSet presAssocID="{B5FC5D26-077B-E548-B24A-C3C08FFFDEBC}" presName="Accent1Text" presStyleLbl="node1" presStyleIdx="3" presStyleCnt="8" custLinFactNeighborX="20056" custLinFactNeighborY="3185"/>
      <dgm:spPr/>
    </dgm:pt>
    <dgm:pt modelId="{8A1992B9-7A91-C544-A597-9D8A67445DCE}" type="pres">
      <dgm:prSet presAssocID="{B5FC5D26-077B-E548-B24A-C3C08FFFDEBC}" presName="spaceBetweenRectangles" presStyleCnt="0"/>
      <dgm:spPr/>
    </dgm:pt>
    <dgm:pt modelId="{7C83D6AB-1A6B-724A-87A9-73D19B74A5AC}" type="pres">
      <dgm:prSet presAssocID="{67FA0B59-B086-AC4A-95F4-ECFFE5401F44}" presName="composite" presStyleCnt="0"/>
      <dgm:spPr/>
    </dgm:pt>
    <dgm:pt modelId="{67C4EBBA-C355-CB4C-B001-33E686D6E063}" type="pres">
      <dgm:prSet presAssocID="{67FA0B59-B086-AC4A-95F4-ECFFE5401F44}" presName="Parent1" presStyleLbl="node1" presStyleIdx="4" presStyleCnt="8" custLinFactNeighborX="11591" custLinFactNeighborY="-429">
        <dgm:presLayoutVars>
          <dgm:chMax val="1"/>
          <dgm:chPref val="1"/>
          <dgm:bulletEnabled val="1"/>
        </dgm:presLayoutVars>
      </dgm:prSet>
      <dgm:spPr/>
    </dgm:pt>
    <dgm:pt modelId="{77A2AF0E-4BCB-544D-AC10-9F16F71073EA}" type="pres">
      <dgm:prSet presAssocID="{67FA0B59-B086-AC4A-95F4-ECFFE5401F4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85F9606-082A-5D43-8F03-F0584D66F737}" type="pres">
      <dgm:prSet presAssocID="{67FA0B59-B086-AC4A-95F4-ECFFE5401F44}" presName="BalanceSpacing" presStyleCnt="0"/>
      <dgm:spPr/>
    </dgm:pt>
    <dgm:pt modelId="{68994A44-083D-9E47-BB6E-895A289E2A5C}" type="pres">
      <dgm:prSet presAssocID="{67FA0B59-B086-AC4A-95F4-ECFFE5401F44}" presName="BalanceSpacing1" presStyleCnt="0"/>
      <dgm:spPr/>
    </dgm:pt>
    <dgm:pt modelId="{9BA447E0-7786-974D-A8FA-A4C682EF511F}" type="pres">
      <dgm:prSet presAssocID="{3B6F46EC-E911-A747-87AD-08F4D1E09E1F}" presName="Accent1Text" presStyleLbl="node1" presStyleIdx="5" presStyleCnt="8" custScaleX="128894" custLinFactNeighborX="-2265" custLinFactNeighborY="-2414"/>
      <dgm:spPr/>
    </dgm:pt>
    <dgm:pt modelId="{A16D0AA5-5D8C-B640-9494-0AFFBA00FE94}" type="pres">
      <dgm:prSet presAssocID="{3B6F46EC-E911-A747-87AD-08F4D1E09E1F}" presName="spaceBetweenRectangles" presStyleCnt="0"/>
      <dgm:spPr/>
    </dgm:pt>
    <dgm:pt modelId="{6359178A-4D40-F544-B723-2BDEE446B1B8}" type="pres">
      <dgm:prSet presAssocID="{B66E6EE5-5D00-194A-9F06-8879B37574D7}" presName="composite" presStyleCnt="0"/>
      <dgm:spPr/>
    </dgm:pt>
    <dgm:pt modelId="{08E0BF8E-F662-D44B-BC96-DB501B6191D4}" type="pres">
      <dgm:prSet presAssocID="{B66E6EE5-5D00-194A-9F06-8879B37574D7}" presName="Parent1" presStyleLbl="node1" presStyleIdx="6" presStyleCnt="8" custLinFactNeighborX="644" custLinFactNeighborY="-978">
        <dgm:presLayoutVars>
          <dgm:chMax val="1"/>
          <dgm:chPref val="1"/>
          <dgm:bulletEnabled val="1"/>
        </dgm:presLayoutVars>
      </dgm:prSet>
      <dgm:spPr/>
    </dgm:pt>
    <dgm:pt modelId="{6BDEFB3A-CA9E-0B43-B83B-C5087CE028AC}" type="pres">
      <dgm:prSet presAssocID="{B66E6EE5-5D00-194A-9F06-8879B37574D7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CA946DE-65B9-6644-8CE8-E15977E37C39}" type="pres">
      <dgm:prSet presAssocID="{B66E6EE5-5D00-194A-9F06-8879B37574D7}" presName="BalanceSpacing" presStyleCnt="0"/>
      <dgm:spPr/>
    </dgm:pt>
    <dgm:pt modelId="{DAFF3CA0-4B06-134C-A0E0-0D37930C6F44}" type="pres">
      <dgm:prSet presAssocID="{B66E6EE5-5D00-194A-9F06-8879B37574D7}" presName="BalanceSpacing1" presStyleCnt="0"/>
      <dgm:spPr/>
    </dgm:pt>
    <dgm:pt modelId="{2C216A9B-5A50-A247-891C-D4A2D5FD4EE8}" type="pres">
      <dgm:prSet presAssocID="{688471BD-F0D6-0740-8174-B1EF7D9F09E5}" presName="Accent1Text" presStyleLbl="node1" presStyleIdx="7" presStyleCnt="8" custScaleX="136155" custLinFactNeighborX="17062" custLinFactNeighborY="29"/>
      <dgm:spPr/>
    </dgm:pt>
  </dgm:ptLst>
  <dgm:cxnLst>
    <dgm:cxn modelId="{24F6963C-ED8F-7E4C-B05A-D4CBF47F4577}" type="presOf" srcId="{3B6F46EC-E911-A747-87AD-08F4D1E09E1F}" destId="{9BA447E0-7786-974D-A8FA-A4C682EF511F}" srcOrd="0" destOrd="0" presId="urn:microsoft.com/office/officeart/2008/layout/AlternatingHexagons"/>
    <dgm:cxn modelId="{E3D4F63D-CCB8-894D-B8E2-0949E3EF7B6C}" srcId="{847E7062-777A-E24B-BD66-0BBCA05135CF}" destId="{023CB0C5-8B15-7840-AEB9-9671DB8A2D9E}" srcOrd="0" destOrd="0" parTransId="{A6D44F88-3073-7049-870F-160E718AF7B6}" sibTransId="{5079F0AA-5946-2443-B9C0-9D0862227007}"/>
    <dgm:cxn modelId="{B9AFA949-E304-BD42-BE8D-70B4DC7428E6}" srcId="{847E7062-777A-E24B-BD66-0BBCA05135CF}" destId="{B66E6EE5-5D00-194A-9F06-8879B37574D7}" srcOrd="3" destOrd="0" parTransId="{A5F3DC32-0E47-F448-A0BE-830F1029F699}" sibTransId="{688471BD-F0D6-0740-8174-B1EF7D9F09E5}"/>
    <dgm:cxn modelId="{9984956C-3944-6D43-AB26-631FE284D35F}" type="presOf" srcId="{B66E6EE5-5D00-194A-9F06-8879B37574D7}" destId="{08E0BF8E-F662-D44B-BC96-DB501B6191D4}" srcOrd="0" destOrd="0" presId="urn:microsoft.com/office/officeart/2008/layout/AlternatingHexagons"/>
    <dgm:cxn modelId="{85E30070-1A26-804A-A07D-CFF931F8B0DF}" type="presOf" srcId="{023CB0C5-8B15-7840-AEB9-9671DB8A2D9E}" destId="{FD2FE8FA-0C1A-CB4F-8062-0A1CD5075A2B}" srcOrd="0" destOrd="0" presId="urn:microsoft.com/office/officeart/2008/layout/AlternatingHexagons"/>
    <dgm:cxn modelId="{005ADF7F-9EED-8D4E-8109-807C4A2730B3}" type="presOf" srcId="{67FA0B59-B086-AC4A-95F4-ECFFE5401F44}" destId="{67C4EBBA-C355-CB4C-B001-33E686D6E063}" srcOrd="0" destOrd="0" presId="urn:microsoft.com/office/officeart/2008/layout/AlternatingHexagons"/>
    <dgm:cxn modelId="{2F42D180-F3FC-5245-A660-2088C9098BAB}" type="presOf" srcId="{5079F0AA-5946-2443-B9C0-9D0862227007}" destId="{214F9877-9761-FD48-A71F-F5C54FA50855}" srcOrd="0" destOrd="0" presId="urn:microsoft.com/office/officeart/2008/layout/AlternatingHexagons"/>
    <dgm:cxn modelId="{7E807D9F-5022-4A4E-99E7-F5FE1FBDC0E3}" type="presOf" srcId="{688471BD-F0D6-0740-8174-B1EF7D9F09E5}" destId="{2C216A9B-5A50-A247-891C-D4A2D5FD4EE8}" srcOrd="0" destOrd="0" presId="urn:microsoft.com/office/officeart/2008/layout/AlternatingHexagons"/>
    <dgm:cxn modelId="{F54FCFA3-0DBA-984D-84EC-EADD2E6C6D12}" type="presOf" srcId="{9FCC6739-FD5F-7C42-89C4-C22F9DBD10B2}" destId="{6FDF6CCA-F32E-1047-AD80-F48594F75407}" srcOrd="0" destOrd="0" presId="urn:microsoft.com/office/officeart/2008/layout/AlternatingHexagons"/>
    <dgm:cxn modelId="{6BA2A3C4-9ACB-1844-A223-AE40D9A5A733}" type="presOf" srcId="{B5FC5D26-077B-E548-B24A-C3C08FFFDEBC}" destId="{217628E4-914B-E041-ABC1-F88BE0F68271}" srcOrd="0" destOrd="0" presId="urn:microsoft.com/office/officeart/2008/layout/AlternatingHexagons"/>
    <dgm:cxn modelId="{856661C9-EF99-1842-8633-0DC68D72D5E1}" srcId="{847E7062-777A-E24B-BD66-0BBCA05135CF}" destId="{67FA0B59-B086-AC4A-95F4-ECFFE5401F44}" srcOrd="2" destOrd="0" parTransId="{B95090C0-34F6-3D4E-A5EE-9B0BD46E22B7}" sibTransId="{3B6F46EC-E911-A747-87AD-08F4D1E09E1F}"/>
    <dgm:cxn modelId="{4E1EF2E6-2D32-8541-8B20-129B83B6AB90}" type="presOf" srcId="{847E7062-777A-E24B-BD66-0BBCA05135CF}" destId="{E54D7608-6A3B-DB4D-8958-AF914753F423}" srcOrd="0" destOrd="0" presId="urn:microsoft.com/office/officeart/2008/layout/AlternatingHexagons"/>
    <dgm:cxn modelId="{7D2BEBF0-0390-774C-90FA-658B04C8F8CB}" srcId="{847E7062-777A-E24B-BD66-0BBCA05135CF}" destId="{9FCC6739-FD5F-7C42-89C4-C22F9DBD10B2}" srcOrd="1" destOrd="0" parTransId="{AB871A55-8AFA-7545-86E1-0F88F17F626E}" sibTransId="{B5FC5D26-077B-E548-B24A-C3C08FFFDEBC}"/>
    <dgm:cxn modelId="{D15481AB-938E-A04A-95A3-D4A38DCBA38C}" type="presParOf" srcId="{E54D7608-6A3B-DB4D-8958-AF914753F423}" destId="{DF9BA0DC-9B4F-0C45-94E1-1AEF8ABE9D29}" srcOrd="0" destOrd="0" presId="urn:microsoft.com/office/officeart/2008/layout/AlternatingHexagons"/>
    <dgm:cxn modelId="{CD9CD25F-FDE3-9C4D-9F72-2FCD19F86395}" type="presParOf" srcId="{DF9BA0DC-9B4F-0C45-94E1-1AEF8ABE9D29}" destId="{FD2FE8FA-0C1A-CB4F-8062-0A1CD5075A2B}" srcOrd="0" destOrd="0" presId="urn:microsoft.com/office/officeart/2008/layout/AlternatingHexagons"/>
    <dgm:cxn modelId="{E4C3D34A-C029-8041-94F0-1C058DFF8C84}" type="presParOf" srcId="{DF9BA0DC-9B4F-0C45-94E1-1AEF8ABE9D29}" destId="{C9E18263-32CA-D640-8645-B08AD77C2ED0}" srcOrd="1" destOrd="0" presId="urn:microsoft.com/office/officeart/2008/layout/AlternatingHexagons"/>
    <dgm:cxn modelId="{E438768B-92DE-BA46-8695-594D341957FB}" type="presParOf" srcId="{DF9BA0DC-9B4F-0C45-94E1-1AEF8ABE9D29}" destId="{BFBC3189-E59F-B84D-AEB7-B4BD2C6B534D}" srcOrd="2" destOrd="0" presId="urn:microsoft.com/office/officeart/2008/layout/AlternatingHexagons"/>
    <dgm:cxn modelId="{084BD644-6E3F-4348-9C63-1569320B44AF}" type="presParOf" srcId="{DF9BA0DC-9B4F-0C45-94E1-1AEF8ABE9D29}" destId="{9E0659B9-8A14-264C-ACDF-A2E4DD6FF42C}" srcOrd="3" destOrd="0" presId="urn:microsoft.com/office/officeart/2008/layout/AlternatingHexagons"/>
    <dgm:cxn modelId="{3ABFF44D-2544-524B-9443-F720E99D1E18}" type="presParOf" srcId="{DF9BA0DC-9B4F-0C45-94E1-1AEF8ABE9D29}" destId="{214F9877-9761-FD48-A71F-F5C54FA50855}" srcOrd="4" destOrd="0" presId="urn:microsoft.com/office/officeart/2008/layout/AlternatingHexagons"/>
    <dgm:cxn modelId="{B719363D-1E4F-BD42-8962-4D264AD04795}" type="presParOf" srcId="{E54D7608-6A3B-DB4D-8958-AF914753F423}" destId="{0357BD5B-1223-F542-9993-DADF92556F7E}" srcOrd="1" destOrd="0" presId="urn:microsoft.com/office/officeart/2008/layout/AlternatingHexagons"/>
    <dgm:cxn modelId="{E50FDB80-A7EE-2546-9D99-CCDBDB1A6D64}" type="presParOf" srcId="{E54D7608-6A3B-DB4D-8958-AF914753F423}" destId="{874B0B64-55A2-FA4F-A077-326F83B62977}" srcOrd="2" destOrd="0" presId="urn:microsoft.com/office/officeart/2008/layout/AlternatingHexagons"/>
    <dgm:cxn modelId="{637FD0EB-13CF-204F-8432-98D722AB2C23}" type="presParOf" srcId="{874B0B64-55A2-FA4F-A077-326F83B62977}" destId="{6FDF6CCA-F32E-1047-AD80-F48594F75407}" srcOrd="0" destOrd="0" presId="urn:microsoft.com/office/officeart/2008/layout/AlternatingHexagons"/>
    <dgm:cxn modelId="{EB9EC4C2-DB68-4E46-BB80-F4B8225E17DD}" type="presParOf" srcId="{874B0B64-55A2-FA4F-A077-326F83B62977}" destId="{DEE7F06E-0DC9-9248-A498-715A4633D20A}" srcOrd="1" destOrd="0" presId="urn:microsoft.com/office/officeart/2008/layout/AlternatingHexagons"/>
    <dgm:cxn modelId="{9CE6E8B5-4C09-084F-B673-AD890A3A1B54}" type="presParOf" srcId="{874B0B64-55A2-FA4F-A077-326F83B62977}" destId="{D6A67CBC-3B2A-F348-8E45-FD779FA38C79}" srcOrd="2" destOrd="0" presId="urn:microsoft.com/office/officeart/2008/layout/AlternatingHexagons"/>
    <dgm:cxn modelId="{596F7CA1-1A38-D246-9E67-A7D2CA29FAF6}" type="presParOf" srcId="{874B0B64-55A2-FA4F-A077-326F83B62977}" destId="{C9F849AA-048A-D64F-A0F8-D13A74E2220F}" srcOrd="3" destOrd="0" presId="urn:microsoft.com/office/officeart/2008/layout/AlternatingHexagons"/>
    <dgm:cxn modelId="{1822FBF4-2F18-724F-8BF3-B3E0AD80F0C2}" type="presParOf" srcId="{874B0B64-55A2-FA4F-A077-326F83B62977}" destId="{217628E4-914B-E041-ABC1-F88BE0F68271}" srcOrd="4" destOrd="0" presId="urn:microsoft.com/office/officeart/2008/layout/AlternatingHexagons"/>
    <dgm:cxn modelId="{5E825474-F024-B04A-90EA-B2E3FF6C2DA9}" type="presParOf" srcId="{E54D7608-6A3B-DB4D-8958-AF914753F423}" destId="{8A1992B9-7A91-C544-A597-9D8A67445DCE}" srcOrd="3" destOrd="0" presId="urn:microsoft.com/office/officeart/2008/layout/AlternatingHexagons"/>
    <dgm:cxn modelId="{2FC86FDF-F758-D64C-8D86-BDC8998B4DDA}" type="presParOf" srcId="{E54D7608-6A3B-DB4D-8958-AF914753F423}" destId="{7C83D6AB-1A6B-724A-87A9-73D19B74A5AC}" srcOrd="4" destOrd="0" presId="urn:microsoft.com/office/officeart/2008/layout/AlternatingHexagons"/>
    <dgm:cxn modelId="{1631080B-19CC-154F-A78E-173EB879FE19}" type="presParOf" srcId="{7C83D6AB-1A6B-724A-87A9-73D19B74A5AC}" destId="{67C4EBBA-C355-CB4C-B001-33E686D6E063}" srcOrd="0" destOrd="0" presId="urn:microsoft.com/office/officeart/2008/layout/AlternatingHexagons"/>
    <dgm:cxn modelId="{D7B1EA8A-8606-D849-9BDB-459186F6804E}" type="presParOf" srcId="{7C83D6AB-1A6B-724A-87A9-73D19B74A5AC}" destId="{77A2AF0E-4BCB-544D-AC10-9F16F71073EA}" srcOrd="1" destOrd="0" presId="urn:microsoft.com/office/officeart/2008/layout/AlternatingHexagons"/>
    <dgm:cxn modelId="{8513D259-01BE-DA43-9573-63408B40A7AA}" type="presParOf" srcId="{7C83D6AB-1A6B-724A-87A9-73D19B74A5AC}" destId="{C85F9606-082A-5D43-8F03-F0584D66F737}" srcOrd="2" destOrd="0" presId="urn:microsoft.com/office/officeart/2008/layout/AlternatingHexagons"/>
    <dgm:cxn modelId="{E95F6040-4B1B-244B-9D36-EEE8C3FDF845}" type="presParOf" srcId="{7C83D6AB-1A6B-724A-87A9-73D19B74A5AC}" destId="{68994A44-083D-9E47-BB6E-895A289E2A5C}" srcOrd="3" destOrd="0" presId="urn:microsoft.com/office/officeart/2008/layout/AlternatingHexagons"/>
    <dgm:cxn modelId="{1E554853-6529-6249-AB3C-1799C61DCA26}" type="presParOf" srcId="{7C83D6AB-1A6B-724A-87A9-73D19B74A5AC}" destId="{9BA447E0-7786-974D-A8FA-A4C682EF511F}" srcOrd="4" destOrd="0" presId="urn:microsoft.com/office/officeart/2008/layout/AlternatingHexagons"/>
    <dgm:cxn modelId="{6B36AF0C-5D09-EF48-ADD4-C4F985666B96}" type="presParOf" srcId="{E54D7608-6A3B-DB4D-8958-AF914753F423}" destId="{A16D0AA5-5D8C-B640-9494-0AFFBA00FE94}" srcOrd="5" destOrd="0" presId="urn:microsoft.com/office/officeart/2008/layout/AlternatingHexagons"/>
    <dgm:cxn modelId="{D228088E-4BB7-3E4F-A629-7B6946C03668}" type="presParOf" srcId="{E54D7608-6A3B-DB4D-8958-AF914753F423}" destId="{6359178A-4D40-F544-B723-2BDEE446B1B8}" srcOrd="6" destOrd="0" presId="urn:microsoft.com/office/officeart/2008/layout/AlternatingHexagons"/>
    <dgm:cxn modelId="{80579CB8-41FD-C14C-BD0B-78271DF84CE3}" type="presParOf" srcId="{6359178A-4D40-F544-B723-2BDEE446B1B8}" destId="{08E0BF8E-F662-D44B-BC96-DB501B6191D4}" srcOrd="0" destOrd="0" presId="urn:microsoft.com/office/officeart/2008/layout/AlternatingHexagons"/>
    <dgm:cxn modelId="{D3280691-C306-1645-8D2B-B79DDD170CCF}" type="presParOf" srcId="{6359178A-4D40-F544-B723-2BDEE446B1B8}" destId="{6BDEFB3A-CA9E-0B43-B83B-C5087CE028AC}" srcOrd="1" destOrd="0" presId="urn:microsoft.com/office/officeart/2008/layout/AlternatingHexagons"/>
    <dgm:cxn modelId="{98DB81C4-9670-C547-882C-F023E63AEBAC}" type="presParOf" srcId="{6359178A-4D40-F544-B723-2BDEE446B1B8}" destId="{3CA946DE-65B9-6644-8CE8-E15977E37C39}" srcOrd="2" destOrd="0" presId="urn:microsoft.com/office/officeart/2008/layout/AlternatingHexagons"/>
    <dgm:cxn modelId="{93438EF6-DF4C-9445-8545-0B7148C99742}" type="presParOf" srcId="{6359178A-4D40-F544-B723-2BDEE446B1B8}" destId="{DAFF3CA0-4B06-134C-A0E0-0D37930C6F44}" srcOrd="3" destOrd="0" presId="urn:microsoft.com/office/officeart/2008/layout/AlternatingHexagons"/>
    <dgm:cxn modelId="{C820F039-CAB6-2246-A8CF-230893B79542}" type="presParOf" srcId="{6359178A-4D40-F544-B723-2BDEE446B1B8}" destId="{2C216A9B-5A50-A247-891C-D4A2D5FD4EE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FE8FA-0C1A-CB4F-8062-0A1CD5075A2B}">
      <dsp:nvSpPr>
        <dsp:cNvPr id="0" name=""/>
        <dsp:cNvSpPr/>
      </dsp:nvSpPr>
      <dsp:spPr>
        <a:xfrm rot="5400000">
          <a:off x="2346032" y="-146625"/>
          <a:ext cx="1080714" cy="13739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Snooping</a:t>
          </a:r>
          <a:endParaRPr lang="en-US" sz="800" kern="1200" dirty="0"/>
        </a:p>
      </dsp:txBody>
      <dsp:txXfrm rot="-5400000">
        <a:off x="2428401" y="180119"/>
        <a:ext cx="915976" cy="720476"/>
      </dsp:txXfrm>
    </dsp:sp>
    <dsp:sp modelId="{C9E18263-32CA-D640-8645-B08AD77C2ED0}">
      <dsp:nvSpPr>
        <dsp:cNvPr id="0" name=""/>
        <dsp:cNvSpPr/>
      </dsp:nvSpPr>
      <dsp:spPr>
        <a:xfrm>
          <a:off x="3222965" y="216461"/>
          <a:ext cx="1206077" cy="648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F9877-9761-FD48-A71F-F5C54FA50855}">
      <dsp:nvSpPr>
        <dsp:cNvPr id="0" name=""/>
        <dsp:cNvSpPr/>
      </dsp:nvSpPr>
      <dsp:spPr>
        <a:xfrm rot="5400000">
          <a:off x="1146751" y="70564"/>
          <a:ext cx="1080714" cy="94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3515" y="168729"/>
        <a:ext cx="647185" cy="743892"/>
      </dsp:txXfrm>
    </dsp:sp>
    <dsp:sp modelId="{6FDF6CCA-F32E-1047-AD80-F48594F75407}">
      <dsp:nvSpPr>
        <dsp:cNvPr id="0" name=""/>
        <dsp:cNvSpPr/>
      </dsp:nvSpPr>
      <dsp:spPr>
        <a:xfrm rot="5400000">
          <a:off x="1673681" y="846050"/>
          <a:ext cx="1080714" cy="1183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Spoofing</a:t>
          </a:r>
          <a:endParaRPr lang="en-US" sz="800" kern="1200" dirty="0"/>
        </a:p>
      </dsp:txBody>
      <dsp:txXfrm rot="-5400000">
        <a:off x="1819518" y="1077592"/>
        <a:ext cx="789040" cy="720476"/>
      </dsp:txXfrm>
    </dsp:sp>
    <dsp:sp modelId="{DEE7F06E-0DC9-9248-A498-715A4633D20A}">
      <dsp:nvSpPr>
        <dsp:cNvPr id="0" name=""/>
        <dsp:cNvSpPr/>
      </dsp:nvSpPr>
      <dsp:spPr>
        <a:xfrm>
          <a:off x="538470" y="1133771"/>
          <a:ext cx="1167171" cy="648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628E4-914B-E041-ABC1-F88BE0F68271}">
      <dsp:nvSpPr>
        <dsp:cNvPr id="0" name=""/>
        <dsp:cNvSpPr/>
      </dsp:nvSpPr>
      <dsp:spPr>
        <a:xfrm rot="5400000">
          <a:off x="2878312" y="1022296"/>
          <a:ext cx="1080714" cy="94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095076" y="1120461"/>
        <a:ext cx="647185" cy="743892"/>
      </dsp:txXfrm>
    </dsp:sp>
    <dsp:sp modelId="{67C4EBBA-C355-CB4C-B001-33E686D6E063}">
      <dsp:nvSpPr>
        <dsp:cNvPr id="0" name=""/>
        <dsp:cNvSpPr/>
      </dsp:nvSpPr>
      <dsp:spPr>
        <a:xfrm rot="5400000">
          <a:off x="2292947" y="1900549"/>
          <a:ext cx="1080714" cy="94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Modify</a:t>
          </a:r>
          <a:endParaRPr lang="en-US" sz="1300" kern="1200" dirty="0"/>
        </a:p>
      </dsp:txBody>
      <dsp:txXfrm rot="-5400000">
        <a:off x="2509711" y="1998714"/>
        <a:ext cx="647185" cy="743892"/>
      </dsp:txXfrm>
    </dsp:sp>
    <dsp:sp modelId="{77A2AF0E-4BCB-544D-AC10-9F16F71073EA}">
      <dsp:nvSpPr>
        <dsp:cNvPr id="0" name=""/>
        <dsp:cNvSpPr/>
      </dsp:nvSpPr>
      <dsp:spPr>
        <a:xfrm>
          <a:off x="3222965" y="2051082"/>
          <a:ext cx="1206077" cy="648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447E0-7786-974D-A8FA-A4C682EF511F}">
      <dsp:nvSpPr>
        <dsp:cNvPr id="0" name=""/>
        <dsp:cNvSpPr/>
      </dsp:nvSpPr>
      <dsp:spPr>
        <a:xfrm rot="5400000">
          <a:off x="1147231" y="1743263"/>
          <a:ext cx="1080714" cy="12118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83625" y="1988970"/>
        <a:ext cx="807926" cy="720476"/>
      </dsp:txXfrm>
    </dsp:sp>
    <dsp:sp modelId="{08E0BF8E-F662-D44B-BC96-DB501B6191D4}">
      <dsp:nvSpPr>
        <dsp:cNvPr id="0" name=""/>
        <dsp:cNvSpPr/>
      </dsp:nvSpPr>
      <dsp:spPr>
        <a:xfrm rot="5400000">
          <a:off x="1680356" y="2811927"/>
          <a:ext cx="1080714" cy="940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Alter</a:t>
          </a:r>
          <a:endParaRPr lang="en-US" sz="800" kern="1200" dirty="0"/>
        </a:p>
      </dsp:txBody>
      <dsp:txXfrm rot="-5400000">
        <a:off x="1897120" y="2910092"/>
        <a:ext cx="647185" cy="743892"/>
      </dsp:txXfrm>
    </dsp:sp>
    <dsp:sp modelId="{6BDEFB3A-CA9E-0B43-B83B-C5087CE028AC}">
      <dsp:nvSpPr>
        <dsp:cNvPr id="0" name=""/>
        <dsp:cNvSpPr/>
      </dsp:nvSpPr>
      <dsp:spPr>
        <a:xfrm>
          <a:off x="538470" y="2968392"/>
          <a:ext cx="1167171" cy="648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16A9B-5A50-A247-891C-D4A2D5FD4EE8}">
      <dsp:nvSpPr>
        <dsp:cNvPr id="0" name=""/>
        <dsp:cNvSpPr/>
      </dsp:nvSpPr>
      <dsp:spPr>
        <a:xfrm rot="5400000">
          <a:off x="2850161" y="2652841"/>
          <a:ext cx="1080714" cy="12801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Masquerade</a:t>
          </a:r>
          <a:endParaRPr lang="en-US" sz="1000" kern="1200" dirty="0"/>
        </a:p>
      </dsp:txBody>
      <dsp:txXfrm rot="-5400000">
        <a:off x="2963799" y="2932682"/>
        <a:ext cx="853438" cy="72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93B5-5688-5D4D-8F1E-169BEC7B358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23158-EF52-1D43-9378-8E4D2A2E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23158-EF52-1D43-9378-8E4D2A2E2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8B2432BF-00D0-8948-9649-790BC6A81FE9}" type="datetime1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1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0843-61D2-1F4D-ACEF-8F3A936059AB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88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D4C0-DFC2-A34C-9474-F9EE7BE6B45C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1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AF4488BE-1563-E94B-9A91-4CDDBFC55BF2}" type="datetime1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1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D82C-C3D7-E948-845B-10148B827659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5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C63F-D499-964E-B382-04147578BAA7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0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7505-A0C9-0545-87C8-6F4D60974626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886B-B27A-D141-8F9C-25FEABE81963}" type="datetime1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61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5AE4-DBBC-F640-A305-2EA628F27DB4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E9A-1606-664C-A20C-16F9A0B5D880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8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8B5-2AD8-4547-A29D-3E93C7A9E92B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83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6716D5-8351-574F-8B2E-CB41D876BFA8}" type="datetime1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hacksplaining.com/exercises/sql-inj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3/folders/1w_Lk0o0kfOszLjg4Cq2VO1qkVo2wAvw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iltranscripts.com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fanclub.co.za/how-to/how-secure-ubuntu-1604-lts-server-part-1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1" name="Picture 3" descr="An abstract genetic concept">
            <a:extLst>
              <a:ext uri="{FF2B5EF4-FFF2-40B4-BE49-F238E27FC236}">
                <a16:creationId xmlns:a16="http://schemas.microsoft.com/office/drawing/2014/main" id="{7C465F32-2472-1E2E-6079-95A3EBCD7E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4897" r="-1" b="18838"/>
          <a:stretch/>
        </p:blipFill>
        <p:spPr>
          <a:xfrm>
            <a:off x="6824" y="428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A3AFB-BFA8-10FE-50A3-D39A284B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Offense vs.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AD474-B0F2-90BF-6A3A-8F4F5F979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Arshiya Khan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Ph.D. Candidate, ECE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University of Delaware, USA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D6ED-3C8F-5B1A-DB88-9DB28FF0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AF33-EBD0-1DDD-C3EC-C65DD8E9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73E23-7674-BBB8-B6D4-F2D1B59C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3E59-9EB1-DD88-FCD8-3D36A42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7191-7A4A-F739-F103-2C54B8A1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Cybersecurity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Cyber Threats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Phishing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Wireshark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Hardening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F4852-D339-FCBF-D4B7-1EAA8309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8E5-ECA2-83F2-16F1-37C5EA0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B645-7C59-336F-B7B6-2F9A6EC1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and Network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Preserve CIA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Confidentiality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Integrity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  <a:p>
            <a:pPr marL="342900" lvl="1" indent="-342900"/>
            <a:r>
              <a:rPr lang="en-US" dirty="0"/>
              <a:t>C? I? or A?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Credit card numbers are stolen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Car</a:t>
            </a:r>
          </a:p>
          <a:p>
            <a:pPr marL="1028700" lvl="3" indent="-342900"/>
            <a:r>
              <a:rPr lang="en-US" sz="1600" dirty="0"/>
              <a:t>Broken</a:t>
            </a:r>
          </a:p>
          <a:p>
            <a:pPr marL="1028700" lvl="3" indent="-342900"/>
            <a:r>
              <a:rPr lang="en-US" sz="1600" dirty="0"/>
              <a:t>Stolen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C800-D086-8B1B-D837-238F969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9B30-D9F8-C2E1-8391-278ECE6C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9CD9-25B9-2FAC-64E0-3CF2ED47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C? I? or A?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	A user has gained root privileges on an E-commerce website. Changed the domain name of the website. Put all items on 50% discount.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0A419F-C314-8F1A-C202-8CE3EF80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8E5-ECA2-83F2-16F1-37C5EA0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B645-7C59-336F-B7B6-2F9A6EC1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Violation of 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Classes: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Disclosure – Unauthorized access to information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Deception – Acceptance of false data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Disruption – Interruption or prevention of correct operation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Usurpation – Unauthorized control of some part of a system</a:t>
            </a:r>
          </a:p>
          <a:p>
            <a:pPr marL="342900" lvl="1" indent="-342900"/>
            <a:r>
              <a:rPr lang="en-US" dirty="0"/>
              <a:t>SQL Injection Attack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Try it!</a:t>
            </a:r>
            <a:endParaRPr lang="en-US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Classify?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068CE-BA8B-3D38-CDA4-C6E809AF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ED8F5A-F924-DBF9-1A3C-B87A4A4A7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01482"/>
              </p:ext>
            </p:extLst>
          </p:nvPr>
        </p:nvGraphicFramePr>
        <p:xfrm>
          <a:off x="7391401" y="1119717"/>
          <a:ext cx="4967514" cy="383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1EC38A-108A-4AB6-97A9-CC053C83AE83}"/>
              </a:ext>
            </a:extLst>
          </p:cNvPr>
          <p:cNvSpPr txBox="1"/>
          <p:nvPr/>
        </p:nvSpPr>
        <p:spPr>
          <a:xfrm>
            <a:off x="8697679" y="1502432"/>
            <a:ext cx="79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</a:rPr>
              <a:t>DDoS</a:t>
            </a:r>
            <a:endPara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7E182-5894-AFD3-9F0D-74784DF94801}"/>
              </a:ext>
            </a:extLst>
          </p:cNvPr>
          <p:cNvSpPr txBox="1"/>
          <p:nvPr/>
        </p:nvSpPr>
        <p:spPr>
          <a:xfrm>
            <a:off x="8741222" y="3105834"/>
            <a:ext cx="79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 in the Middle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E60FC-4028-BBF6-14EB-4C0ACA7F8437}"/>
              </a:ext>
            </a:extLst>
          </p:cNvPr>
          <p:cNvSpPr txBox="1"/>
          <p:nvPr/>
        </p:nvSpPr>
        <p:spPr>
          <a:xfrm>
            <a:off x="10446950" y="2436126"/>
            <a:ext cx="75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3EFD-7752-F57A-997A-FCED6479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7C6-4AFD-F867-7633-63B8BCAC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Engineering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Collection of personal data carried out illegally or fraudulently through the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information collected to make purchases online, bank transfers or cash withdrawals on behalf of the fraud victim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Examples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ED4F-ADE3-482E-E028-FC6E32FD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C1CA7-00A0-99D8-DA1B-28C8F4EC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10E50F-54D8-605F-FF10-CEF8A631DF79}"/>
              </a:ext>
            </a:extLst>
          </p:cNvPr>
          <p:cNvGrpSpPr/>
          <p:nvPr/>
        </p:nvGrpSpPr>
        <p:grpSpPr>
          <a:xfrm>
            <a:off x="246578" y="1049596"/>
            <a:ext cx="11712832" cy="4773092"/>
            <a:chOff x="246578" y="763844"/>
            <a:chExt cx="11712832" cy="477309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A07049-EC6A-E24E-052B-6076D897DD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2" t="2850" r="4253" b="7291"/>
            <a:stretch/>
          </p:blipFill>
          <p:spPr bwMode="auto">
            <a:xfrm>
              <a:off x="246578" y="763844"/>
              <a:ext cx="5820697" cy="47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B479F72-2DDD-4FE4-6B97-C33A77026F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2" t="3172" r="4155" b="6537"/>
            <a:stretch/>
          </p:blipFill>
          <p:spPr bwMode="auto">
            <a:xfrm>
              <a:off x="6138712" y="778123"/>
              <a:ext cx="5820698" cy="47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0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79-9FD4-E38F-99B0-33871291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824F-8F0D-2F72-B0F7-71F1330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Packet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software </a:t>
            </a:r>
            <a:r>
              <a:rPr lang="en-US" dirty="0">
                <a:hlinkClick r:id="rId2"/>
              </a:rPr>
              <a:t>https://www.wireshark.org/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mailtranscripts.com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04DED-C70A-A06F-0751-28DD7C42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A6D3-31E4-0BC9-9EF0-44757412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AD74-9179-7D5B-2ACB-A093333D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Defensive policies and steps to make your system difficult to hack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Hardening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Hardening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www.thefanclub.co.za</a:t>
            </a:r>
            <a:r>
              <a:rPr lang="en-US" dirty="0">
                <a:hlinkClick r:id="rId2"/>
              </a:rPr>
              <a:t>/how-to/how-secure-ubuntu-1604-lts-server-part-1-basics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17FA7-33E3-80C0-8B8B-2F49898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658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74812</TotalTime>
  <Words>252</Words>
  <Application>Microsoft Macintosh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Offense vs. Defense</vt:lpstr>
      <vt:lpstr>Agenda</vt:lpstr>
      <vt:lpstr>Cyber Security</vt:lpstr>
      <vt:lpstr>Cyber Security</vt:lpstr>
      <vt:lpstr>Cyber Threats</vt:lpstr>
      <vt:lpstr>Phishing Attack</vt:lpstr>
      <vt:lpstr>PowerPoint Presentation</vt:lpstr>
      <vt:lpstr>Wireshark</vt:lpstr>
      <vt:lpstr>System Hardening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Offense vs Defense</dc:title>
  <dc:creator>Khan, Arshiya</dc:creator>
  <cp:lastModifiedBy>Khan, Arshiya</cp:lastModifiedBy>
  <cp:revision>13</cp:revision>
  <dcterms:created xsi:type="dcterms:W3CDTF">2023-01-23T01:20:14Z</dcterms:created>
  <dcterms:modified xsi:type="dcterms:W3CDTF">2023-03-16T00:16:30Z</dcterms:modified>
</cp:coreProperties>
</file>