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Proxima Nova"/>
      <p:regular r:id="rId45"/>
      <p:bold r:id="rId46"/>
      <p:italic r:id="rId47"/>
      <p:boldItalic r:id="rId48"/>
    </p:embeddedFont>
    <p:embeddedFont>
      <p:font typeface="Poppins"/>
      <p:regular r:id="rId49"/>
      <p:bold r:id="rId50"/>
      <p:italic r:id="rId51"/>
      <p:boldItalic r:id="rId52"/>
    </p:embeddedFont>
    <p:embeddedFont>
      <p:font typeface="Fira Sans Extra Condensed Medium"/>
      <p:regular r:id="rId53"/>
      <p:bold r:id="rId54"/>
      <p:italic r:id="rId55"/>
      <p:boldItalic r:id="rId56"/>
    </p:embeddedFont>
    <p:embeddedFont>
      <p:font typeface="Bebas Neue"/>
      <p:regular r:id="rId57"/>
    </p:embeddedFont>
    <p:embeddedFont>
      <p:font typeface="Lato Light"/>
      <p:regular r:id="rId58"/>
      <p:bold r:id="rId59"/>
      <p:italic r:id="rId60"/>
      <p:boldItalic r:id="rId61"/>
    </p:embeddedFont>
    <p:embeddedFont>
      <p:font typeface="Proxima Nova Semibold"/>
      <p:regular r:id="rId62"/>
      <p:bold r:id="rId63"/>
      <p:boldItalic r:id="rId64"/>
    </p:embeddedFont>
    <p:embeddedFont>
      <p:font typeface="Fira Sans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89001C-A7B1-4F16-ABD1-6E635E0A8D02}">
  <a:tblStyle styleId="{CA89001C-A7B1-4F16-ABD1-6E635E0A8D02}" styleName="Table_0">
    <a:wholeTbl>
      <a:tcTxStyle b="off" i="off">
        <a:font>
          <a:latin typeface="Calibri"/>
          <a:ea typeface="Calibri"/>
          <a:cs typeface="Calibri"/>
        </a:font>
        <a:srgbClr val="737572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FF6"/>
          </a:solidFill>
        </a:fill>
      </a:tcStyle>
    </a:wholeTbl>
    <a:band1H>
      <a:tcTxStyle/>
      <a:tcStyle>
        <a:fill>
          <a:solidFill>
            <a:srgbClr val="CBDEED"/>
          </a:solidFill>
        </a:fill>
      </a:tcStyle>
    </a:band1H>
    <a:band2H>
      <a:tcTxStyle/>
    </a:band2H>
    <a:band1V>
      <a:tcTxStyle/>
      <a:tcStyle>
        <a:fill>
          <a:solidFill>
            <a:srgbClr val="CBDEED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229DCE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229D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229DCE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229DCE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ProximaNova-bold.fntdata"/><Relationship Id="rId45" Type="http://schemas.openxmlformats.org/officeDocument/2006/relationships/font" Target="fonts/ProximaNova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ProximaNova-boldItalic.fntdata"/><Relationship Id="rId47" Type="http://schemas.openxmlformats.org/officeDocument/2006/relationships/font" Target="fonts/ProximaNova-italic.fntdata"/><Relationship Id="rId49" Type="http://schemas.openxmlformats.org/officeDocument/2006/relationships/font" Target="fonts/Poppins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ProximaNovaSemibold-regular.fntdata"/><Relationship Id="rId61" Type="http://schemas.openxmlformats.org/officeDocument/2006/relationships/font" Target="fonts/LatoLight-boldItalic.fntdata"/><Relationship Id="rId20" Type="http://schemas.openxmlformats.org/officeDocument/2006/relationships/slide" Target="slides/slide13.xml"/><Relationship Id="rId64" Type="http://schemas.openxmlformats.org/officeDocument/2006/relationships/font" Target="fonts/ProximaNovaSemibold-boldItalic.fntdata"/><Relationship Id="rId63" Type="http://schemas.openxmlformats.org/officeDocument/2006/relationships/font" Target="fonts/ProximaNovaSemibold-bold.fntdata"/><Relationship Id="rId22" Type="http://schemas.openxmlformats.org/officeDocument/2006/relationships/slide" Target="slides/slide15.xml"/><Relationship Id="rId66" Type="http://schemas.openxmlformats.org/officeDocument/2006/relationships/font" Target="fonts/FiraSans-bold.fntdata"/><Relationship Id="rId21" Type="http://schemas.openxmlformats.org/officeDocument/2006/relationships/slide" Target="slides/slide14.xml"/><Relationship Id="rId65" Type="http://schemas.openxmlformats.org/officeDocument/2006/relationships/font" Target="fonts/FiraSans-regular.fntdata"/><Relationship Id="rId24" Type="http://schemas.openxmlformats.org/officeDocument/2006/relationships/slide" Target="slides/slide17.xml"/><Relationship Id="rId68" Type="http://schemas.openxmlformats.org/officeDocument/2006/relationships/font" Target="fonts/FiraSans-boldItalic.fntdata"/><Relationship Id="rId23" Type="http://schemas.openxmlformats.org/officeDocument/2006/relationships/slide" Target="slides/slide16.xml"/><Relationship Id="rId67" Type="http://schemas.openxmlformats.org/officeDocument/2006/relationships/font" Target="fonts/FiraSans-italic.fntdata"/><Relationship Id="rId60" Type="http://schemas.openxmlformats.org/officeDocument/2006/relationships/font" Target="fonts/LatoLight-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Poppins-italic.fntdata"/><Relationship Id="rId50" Type="http://schemas.openxmlformats.org/officeDocument/2006/relationships/font" Target="fonts/Poppins-bold.fntdata"/><Relationship Id="rId53" Type="http://schemas.openxmlformats.org/officeDocument/2006/relationships/font" Target="fonts/FiraSansExtraCondensedMedium-regular.fntdata"/><Relationship Id="rId52" Type="http://schemas.openxmlformats.org/officeDocument/2006/relationships/font" Target="fonts/Poppins-boldItalic.fntdata"/><Relationship Id="rId11" Type="http://schemas.openxmlformats.org/officeDocument/2006/relationships/slide" Target="slides/slide4.xml"/><Relationship Id="rId55" Type="http://schemas.openxmlformats.org/officeDocument/2006/relationships/font" Target="fonts/FiraSansExtraCondensedMedium-italic.fntdata"/><Relationship Id="rId10" Type="http://schemas.openxmlformats.org/officeDocument/2006/relationships/slide" Target="slides/slide3.xml"/><Relationship Id="rId54" Type="http://schemas.openxmlformats.org/officeDocument/2006/relationships/font" Target="fonts/FiraSansExtraCondensedMedium-bold.fntdata"/><Relationship Id="rId13" Type="http://schemas.openxmlformats.org/officeDocument/2006/relationships/slide" Target="slides/slide6.xml"/><Relationship Id="rId57" Type="http://schemas.openxmlformats.org/officeDocument/2006/relationships/font" Target="fonts/BebasNeue-regular.fntdata"/><Relationship Id="rId12" Type="http://schemas.openxmlformats.org/officeDocument/2006/relationships/slide" Target="slides/slide5.xml"/><Relationship Id="rId56" Type="http://schemas.openxmlformats.org/officeDocument/2006/relationships/font" Target="fonts/FiraSansExtraCondensedMedium-boldItalic.fntdata"/><Relationship Id="rId15" Type="http://schemas.openxmlformats.org/officeDocument/2006/relationships/slide" Target="slides/slide8.xml"/><Relationship Id="rId59" Type="http://schemas.openxmlformats.org/officeDocument/2006/relationships/font" Target="fonts/LatoLight-bold.fntdata"/><Relationship Id="rId14" Type="http://schemas.openxmlformats.org/officeDocument/2006/relationships/slide" Target="slides/slide7.xml"/><Relationship Id="rId58" Type="http://schemas.openxmlformats.org/officeDocument/2006/relationships/font" Target="fonts/LatoLight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641a476e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641a476e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906f9a1bfb_0_2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906f9a1bfb_0_2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906f9a1bfb_0_2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906f9a1bfb_0_2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906f9a1bfb_0_2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906f9a1bfb_0_2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906f9a1bfb_0_2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906f9a1bfb_0_2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906f9a1bfb_0_2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906f9a1bfb_0_2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906f9a1bfb_0_2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906f9a1bfb_0_2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906f9a1bfb_0_2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906f9a1bfb_0_2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906f9a1bfb_0_2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906f9a1bfb_0_2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906f9a1bfb_0_2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906f9a1bfb_0_2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906f9a1bfb_0_2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906f9a1bfb_0_2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025ac6416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025ac6416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906f9a1bfb_0_2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906f9a1bfb_0_2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906f9a1bfb_0_3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906f9a1bfb_0_3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906f9a1bfb_0_3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906f9a1bfb_0_3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906f9a1bfb_0_3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906f9a1bfb_0_3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906f9a1bfb_0_3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906f9a1bfb_0_3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906f9a1bfb_0_3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906f9a1bfb_0_3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906f9a1bfb_0_3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906f9a1bfb_0_3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906f9a1bfb_0_3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906f9a1bfb_0_3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906f9a1bfb_0_3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906f9a1bfb_0_3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906f9a1bfb_0_3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7" name="Google Shape;1767;g906f9a1bfb_0_3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7ae687167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7ae687167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906f9a1bfb_0_3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906f9a1bfb_0_3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906f9a1bfb_0_3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906f9a1bfb_0_3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906f9a1bfb_0_3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906f9a1bfb_0_3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906f9a1bfb_0_3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3" name="Google Shape;1913;g906f9a1bfb_0_3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025ac641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025ac641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025ac5aeb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025ac5aeb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906f9a1bfb_0_1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906f9a1bfb_0_1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06f9a1bfb_0_2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06f9a1bfb_0_2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906f9a1bfb_0_2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906f9a1bfb_0_2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906f9a1bfb_0_2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906f9a1bfb_0_2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722350" y="1752600"/>
            <a:ext cx="3699300" cy="16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676625" y="3602425"/>
            <a:ext cx="3790800" cy="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ctrTitle"/>
          </p:nvPr>
        </p:nvSpPr>
        <p:spPr>
          <a:xfrm>
            <a:off x="2722350" y="1752600"/>
            <a:ext cx="3699300" cy="16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" name="Google Shape;54;p15"/>
          <p:cNvSpPr txBox="1"/>
          <p:nvPr>
            <p:ph idx="1" type="subTitle"/>
          </p:nvPr>
        </p:nvSpPr>
        <p:spPr>
          <a:xfrm>
            <a:off x="2676625" y="3602425"/>
            <a:ext cx="3790800" cy="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title"/>
          </p:nvPr>
        </p:nvSpPr>
        <p:spPr>
          <a:xfrm>
            <a:off x="457200" y="261001"/>
            <a:ext cx="4114800" cy="5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6" name="Google Shape;8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457200" y="261001"/>
            <a:ext cx="4114800" cy="5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95" name="Google Shape;95;p27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spreadsheets/d/17LUMsIwS0B-haAB4nH5Wt7mV4tAxc8m8Vr-BhK6NwmM/copy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spreadsheets/d/17LUMsIwS0B-haAB4nH5Wt7mV4tAxc8m8Vr-BhK6NwmM/copy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spreadsheets/d/17LUMsIwS0B-haAB4nH5Wt7mV4tAxc8m8Vr-BhK6NwmM/copy" TargetMode="External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spreadsheets/d/17LUMsIwS0B-haAB4nH5Wt7mV4tAxc8m8Vr-BhK6NwmM/copy" TargetMode="External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spreadsheets/d/17LUMsIwS0B-haAB4nH5Wt7mV4tAxc8m8Vr-BhK6NwmM/copy" TargetMode="External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google.com/spreadsheets/d/17LUMsIwS0B-haAB4nH5Wt7mV4tAxc8m8Vr-BhK6NwmM/copy" TargetMode="External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spreadsheets/d/17LUMsIwS0B-haAB4nH5Wt7mV4tAxc8m8Vr-BhK6NwmM/copy" TargetMode="External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google.com/spreadsheets/d/17LUMsIwS0B-haAB4nH5Wt7mV4tAxc8m8Vr-BhK6NwmM/copy" TargetMode="External"/><Relationship Id="rId4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cs.google.com/spreadsheets/d/17LUMsIwS0B-haAB4nH5Wt7mV4tAxc8m8Vr-BhK6NwmM/copy" TargetMode="External"/><Relationship Id="rId4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ocs.google.com/spreadsheets/d/17LUMsIwS0B-haAB4nH5Wt7mV4tAxc8m8Vr-BhK6NwmM/copy" TargetMode="External"/><Relationship Id="rId4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spreadsheets/d/17LUMsIwS0B-haAB4nH5Wt7mV4tAxc8m8Vr-BhK6NwmM/copy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/>
          <p:nvPr>
            <p:ph type="ctrTitle"/>
          </p:nvPr>
        </p:nvSpPr>
        <p:spPr>
          <a:xfrm>
            <a:off x="2722350" y="1482738"/>
            <a:ext cx="3699300" cy="16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Bebas Neue"/>
                <a:ea typeface="Bebas Neue"/>
                <a:cs typeface="Bebas Neue"/>
                <a:sym typeface="Bebas Neue"/>
              </a:rPr>
              <a:t>KPI</a:t>
            </a:r>
            <a:endParaRPr sz="6000"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Bebas Neue"/>
                <a:ea typeface="Bebas Neue"/>
                <a:cs typeface="Bebas Neue"/>
                <a:sym typeface="Bebas Neue"/>
              </a:rPr>
              <a:t>INFOGRAPHICS</a:t>
            </a:r>
            <a:endParaRPr sz="60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2" name="Google Shape;102;p29"/>
          <p:cNvSpPr txBox="1"/>
          <p:nvPr>
            <p:ph idx="1" type="subTitle"/>
          </p:nvPr>
        </p:nvSpPr>
        <p:spPr>
          <a:xfrm>
            <a:off x="2676625" y="3332563"/>
            <a:ext cx="37908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grpSp>
        <p:nvGrpSpPr>
          <p:cNvPr id="103" name="Google Shape;103;p29"/>
          <p:cNvGrpSpPr/>
          <p:nvPr/>
        </p:nvGrpSpPr>
        <p:grpSpPr>
          <a:xfrm rot="10800000">
            <a:off x="-9346" y="-4077"/>
            <a:ext cx="2608341" cy="1282554"/>
            <a:chOff x="5444350" y="3319496"/>
            <a:chExt cx="3698725" cy="1818709"/>
          </a:xfrm>
        </p:grpSpPr>
        <p:sp>
          <p:nvSpPr>
            <p:cNvPr id="104" name="Google Shape;104;p29"/>
            <p:cNvSpPr/>
            <p:nvPr/>
          </p:nvSpPr>
          <p:spPr>
            <a:xfrm>
              <a:off x="6750682" y="3319496"/>
              <a:ext cx="1096283" cy="1031802"/>
            </a:xfrm>
            <a:custGeom>
              <a:rect b="b" l="l" r="r" t="t"/>
              <a:pathLst>
                <a:path extrusionOk="0" h="2846350" w="3024229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9"/>
            <p:cNvSpPr/>
            <p:nvPr/>
          </p:nvSpPr>
          <p:spPr>
            <a:xfrm>
              <a:off x="5824318" y="3419049"/>
              <a:ext cx="1175623" cy="1217918"/>
            </a:xfrm>
            <a:custGeom>
              <a:rect b="b" l="l" r="r" t="t"/>
              <a:pathLst>
                <a:path extrusionOk="0" h="3359774" w="3243097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9"/>
            <p:cNvSpPr/>
            <p:nvPr/>
          </p:nvSpPr>
          <p:spPr>
            <a:xfrm>
              <a:off x="7591539" y="3422345"/>
              <a:ext cx="1185878" cy="1223423"/>
            </a:xfrm>
            <a:custGeom>
              <a:rect b="b" l="l" r="r" t="t"/>
              <a:pathLst>
                <a:path extrusionOk="0" h="3374959" w="3271388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9"/>
            <p:cNvSpPr/>
            <p:nvPr/>
          </p:nvSpPr>
          <p:spPr>
            <a:xfrm>
              <a:off x="5444350" y="4092751"/>
              <a:ext cx="1146027" cy="1045260"/>
            </a:xfrm>
            <a:custGeom>
              <a:rect b="b" l="l" r="r" t="t"/>
              <a:pathLst>
                <a:path extrusionOk="0" h="2883477" w="3161453">
                  <a:moveTo>
                    <a:pt x="951022" y="0"/>
                  </a:moveTo>
                  <a:lnTo>
                    <a:pt x="3161453" y="1636734"/>
                  </a:lnTo>
                  <a:lnTo>
                    <a:pt x="3143998" y="1660075"/>
                  </a:lnTo>
                  <a:cubicBezTo>
                    <a:pt x="2935631" y="1968499"/>
                    <a:pt x="2799513" y="2329744"/>
                    <a:pt x="2759929" y="2719528"/>
                  </a:cubicBezTo>
                  <a:lnTo>
                    <a:pt x="2751650" y="2883477"/>
                  </a:lnTo>
                  <a:lnTo>
                    <a:pt x="0" y="2883477"/>
                  </a:lnTo>
                  <a:lnTo>
                    <a:pt x="4745" y="2695790"/>
                  </a:lnTo>
                  <a:cubicBezTo>
                    <a:pt x="52918" y="1745467"/>
                    <a:pt x="362824" y="864198"/>
                    <a:pt x="863816" y="122632"/>
                  </a:cubicBezTo>
                  <a:lnTo>
                    <a:pt x="9510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9"/>
            <p:cNvSpPr/>
            <p:nvPr/>
          </p:nvSpPr>
          <p:spPr>
            <a:xfrm>
              <a:off x="8003579" y="4112466"/>
              <a:ext cx="1139497" cy="1025739"/>
            </a:xfrm>
            <a:custGeom>
              <a:rect b="b" l="l" r="r" t="t"/>
              <a:pathLst>
                <a:path extrusionOk="0" h="2829624" w="3143439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29"/>
          <p:cNvGrpSpPr/>
          <p:nvPr/>
        </p:nvGrpSpPr>
        <p:grpSpPr>
          <a:xfrm rot="10800000">
            <a:off x="6551751" y="48"/>
            <a:ext cx="2579338" cy="1482696"/>
            <a:chOff x="5811200" y="77788"/>
            <a:chExt cx="3076500" cy="1482696"/>
          </a:xfrm>
        </p:grpSpPr>
        <p:sp>
          <p:nvSpPr>
            <p:cNvPr id="110" name="Google Shape;110;p29"/>
            <p:cNvSpPr/>
            <p:nvPr/>
          </p:nvSpPr>
          <p:spPr>
            <a:xfrm>
              <a:off x="5811200" y="77788"/>
              <a:ext cx="1571700" cy="30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9"/>
            <p:cNvSpPr/>
            <p:nvPr/>
          </p:nvSpPr>
          <p:spPr>
            <a:xfrm>
              <a:off x="5811200" y="380216"/>
              <a:ext cx="2095500" cy="30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9"/>
            <p:cNvSpPr/>
            <p:nvPr/>
          </p:nvSpPr>
          <p:spPr>
            <a:xfrm>
              <a:off x="5811200" y="653227"/>
              <a:ext cx="2400300" cy="30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9"/>
            <p:cNvSpPr/>
            <p:nvPr/>
          </p:nvSpPr>
          <p:spPr>
            <a:xfrm>
              <a:off x="5811200" y="955655"/>
              <a:ext cx="2722200" cy="30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9"/>
            <p:cNvSpPr/>
            <p:nvPr/>
          </p:nvSpPr>
          <p:spPr>
            <a:xfrm>
              <a:off x="5811200" y="1258084"/>
              <a:ext cx="3076500" cy="30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29"/>
          <p:cNvGrpSpPr/>
          <p:nvPr/>
        </p:nvGrpSpPr>
        <p:grpSpPr>
          <a:xfrm>
            <a:off x="6545004" y="3865023"/>
            <a:ext cx="2608341" cy="1282554"/>
            <a:chOff x="5444350" y="3319496"/>
            <a:chExt cx="3698725" cy="1818709"/>
          </a:xfrm>
        </p:grpSpPr>
        <p:sp>
          <p:nvSpPr>
            <p:cNvPr id="116" name="Google Shape;116;p29"/>
            <p:cNvSpPr/>
            <p:nvPr/>
          </p:nvSpPr>
          <p:spPr>
            <a:xfrm>
              <a:off x="6750682" y="3319496"/>
              <a:ext cx="1096283" cy="1031802"/>
            </a:xfrm>
            <a:custGeom>
              <a:rect b="b" l="l" r="r" t="t"/>
              <a:pathLst>
                <a:path extrusionOk="0" h="2846350" w="3024229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9"/>
            <p:cNvSpPr/>
            <p:nvPr/>
          </p:nvSpPr>
          <p:spPr>
            <a:xfrm>
              <a:off x="5824318" y="3419049"/>
              <a:ext cx="1175623" cy="1217918"/>
            </a:xfrm>
            <a:custGeom>
              <a:rect b="b" l="l" r="r" t="t"/>
              <a:pathLst>
                <a:path extrusionOk="0" h="3359774" w="3243097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9"/>
            <p:cNvSpPr/>
            <p:nvPr/>
          </p:nvSpPr>
          <p:spPr>
            <a:xfrm>
              <a:off x="7591539" y="3422345"/>
              <a:ext cx="1185878" cy="1223423"/>
            </a:xfrm>
            <a:custGeom>
              <a:rect b="b" l="l" r="r" t="t"/>
              <a:pathLst>
                <a:path extrusionOk="0" h="3374959" w="3271388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9"/>
            <p:cNvSpPr/>
            <p:nvPr/>
          </p:nvSpPr>
          <p:spPr>
            <a:xfrm>
              <a:off x="5444350" y="4092751"/>
              <a:ext cx="1146027" cy="1045260"/>
            </a:xfrm>
            <a:custGeom>
              <a:rect b="b" l="l" r="r" t="t"/>
              <a:pathLst>
                <a:path extrusionOk="0" h="2883477" w="3161453">
                  <a:moveTo>
                    <a:pt x="951022" y="0"/>
                  </a:moveTo>
                  <a:lnTo>
                    <a:pt x="3161453" y="1636734"/>
                  </a:lnTo>
                  <a:lnTo>
                    <a:pt x="3143998" y="1660075"/>
                  </a:lnTo>
                  <a:cubicBezTo>
                    <a:pt x="2935631" y="1968499"/>
                    <a:pt x="2799513" y="2329744"/>
                    <a:pt x="2759929" y="2719528"/>
                  </a:cubicBezTo>
                  <a:lnTo>
                    <a:pt x="2751650" y="2883477"/>
                  </a:lnTo>
                  <a:lnTo>
                    <a:pt x="0" y="2883477"/>
                  </a:lnTo>
                  <a:lnTo>
                    <a:pt x="4745" y="2695790"/>
                  </a:lnTo>
                  <a:cubicBezTo>
                    <a:pt x="52918" y="1745467"/>
                    <a:pt x="362824" y="864198"/>
                    <a:pt x="863816" y="122632"/>
                  </a:cubicBezTo>
                  <a:lnTo>
                    <a:pt x="9510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9"/>
            <p:cNvSpPr/>
            <p:nvPr/>
          </p:nvSpPr>
          <p:spPr>
            <a:xfrm>
              <a:off x="8003579" y="4112466"/>
              <a:ext cx="1139497" cy="1025739"/>
            </a:xfrm>
            <a:custGeom>
              <a:rect b="b" l="l" r="r" t="t"/>
              <a:pathLst>
                <a:path extrusionOk="0" h="2829624" w="3143439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29"/>
          <p:cNvGrpSpPr/>
          <p:nvPr/>
        </p:nvGrpSpPr>
        <p:grpSpPr>
          <a:xfrm>
            <a:off x="12912" y="3660756"/>
            <a:ext cx="2578722" cy="1482696"/>
            <a:chOff x="5811200" y="77788"/>
            <a:chExt cx="3076500" cy="1482696"/>
          </a:xfrm>
        </p:grpSpPr>
        <p:sp>
          <p:nvSpPr>
            <p:cNvPr id="122" name="Google Shape;122;p29"/>
            <p:cNvSpPr/>
            <p:nvPr/>
          </p:nvSpPr>
          <p:spPr>
            <a:xfrm>
              <a:off x="5811200" y="77788"/>
              <a:ext cx="1571700" cy="30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9"/>
            <p:cNvSpPr/>
            <p:nvPr/>
          </p:nvSpPr>
          <p:spPr>
            <a:xfrm>
              <a:off x="5811200" y="380216"/>
              <a:ext cx="2095500" cy="30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9"/>
            <p:cNvSpPr/>
            <p:nvPr/>
          </p:nvSpPr>
          <p:spPr>
            <a:xfrm>
              <a:off x="5811200" y="653227"/>
              <a:ext cx="2400300" cy="30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9"/>
            <p:cNvSpPr/>
            <p:nvPr/>
          </p:nvSpPr>
          <p:spPr>
            <a:xfrm>
              <a:off x="5811200" y="955655"/>
              <a:ext cx="2722200" cy="30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9"/>
            <p:cNvSpPr/>
            <p:nvPr/>
          </p:nvSpPr>
          <p:spPr>
            <a:xfrm>
              <a:off x="5811200" y="1258084"/>
              <a:ext cx="3076500" cy="30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8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aphicFrame>
        <p:nvGraphicFramePr>
          <p:cNvPr id="627" name="Google Shape;627;p38"/>
          <p:cNvGraphicFramePr/>
          <p:nvPr/>
        </p:nvGraphicFramePr>
        <p:xfrm>
          <a:off x="5331077" y="10072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{CA89001C-A7B1-4F16-ABD1-6E635E0A8D02}</a:tableStyleId>
              </a:tblPr>
              <a:tblGrid>
                <a:gridCol w="1680150"/>
                <a:gridCol w="1680150"/>
              </a:tblGrid>
              <a:tr h="809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2019</a:t>
                      </a:r>
                      <a:endParaRPr b="0" sz="2400"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2020</a:t>
                      </a:r>
                      <a:endParaRPr b="0" sz="2400"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45725" marB="45725" marR="91450" marL="91450" anchor="ctr">
                    <a:solidFill>
                      <a:schemeClr val="accent3"/>
                    </a:solidFill>
                  </a:tcPr>
                </a:tc>
              </a:tr>
              <a:tr h="48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i="0" lang="en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500 Units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i="0" lang="en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200 Units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48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i="0" lang="en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1600 Units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i="0" lang="en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1300 Units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48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i="0" lang="en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1000 Units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i="0" lang="en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1400 Units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48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i="0" lang="en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2300 Units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i="0" lang="en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2600 Units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48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i="0" lang="en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2700 Units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i="0" lang="en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3100 Units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48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i="0" lang="en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3300 Units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i="0" lang="en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3900 Units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628" name="Google Shape;628;p38"/>
          <p:cNvGrpSpPr/>
          <p:nvPr/>
        </p:nvGrpSpPr>
        <p:grpSpPr>
          <a:xfrm>
            <a:off x="452623" y="4040102"/>
            <a:ext cx="1749615" cy="730827"/>
            <a:chOff x="457530" y="2094748"/>
            <a:chExt cx="1749615" cy="730827"/>
          </a:xfrm>
        </p:grpSpPr>
        <p:sp>
          <p:nvSpPr>
            <p:cNvPr id="629" name="Google Shape;629;p38"/>
            <p:cNvSpPr txBox="1"/>
            <p:nvPr/>
          </p:nvSpPr>
          <p:spPr>
            <a:xfrm>
              <a:off x="457545" y="2451475"/>
              <a:ext cx="17496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0" name="Google Shape;630;p38"/>
            <p:cNvSpPr txBox="1"/>
            <p:nvPr/>
          </p:nvSpPr>
          <p:spPr>
            <a:xfrm>
              <a:off x="457530" y="2094748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17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631" name="Google Shape;631;p38"/>
          <p:cNvGrpSpPr/>
          <p:nvPr/>
        </p:nvGrpSpPr>
        <p:grpSpPr>
          <a:xfrm>
            <a:off x="452623" y="3230884"/>
            <a:ext cx="1749616" cy="730834"/>
            <a:chOff x="457530" y="1017417"/>
            <a:chExt cx="1749616" cy="730834"/>
          </a:xfrm>
        </p:grpSpPr>
        <p:sp>
          <p:nvSpPr>
            <p:cNvPr id="632" name="Google Shape;632;p38"/>
            <p:cNvSpPr txBox="1"/>
            <p:nvPr/>
          </p:nvSpPr>
          <p:spPr>
            <a:xfrm>
              <a:off x="457545" y="1374151"/>
              <a:ext cx="17496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3" name="Google Shape;633;p38"/>
            <p:cNvSpPr txBox="1"/>
            <p:nvPr/>
          </p:nvSpPr>
          <p:spPr>
            <a:xfrm>
              <a:off x="457530" y="1017417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17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634" name="Google Shape;634;p38"/>
          <p:cNvGrpSpPr/>
          <p:nvPr/>
        </p:nvGrpSpPr>
        <p:grpSpPr>
          <a:xfrm>
            <a:off x="2802114" y="4040102"/>
            <a:ext cx="1779000" cy="730827"/>
            <a:chOff x="6917051" y="1945698"/>
            <a:chExt cx="1779000" cy="730827"/>
          </a:xfrm>
        </p:grpSpPr>
        <p:sp>
          <p:nvSpPr>
            <p:cNvPr id="635" name="Google Shape;635;p38"/>
            <p:cNvSpPr txBox="1"/>
            <p:nvPr/>
          </p:nvSpPr>
          <p:spPr>
            <a:xfrm>
              <a:off x="6917051" y="2302425"/>
              <a:ext cx="17790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6" name="Google Shape;636;p38"/>
            <p:cNvSpPr txBox="1"/>
            <p:nvPr/>
          </p:nvSpPr>
          <p:spPr>
            <a:xfrm>
              <a:off x="6917051" y="1945698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JUPITER</a:t>
              </a:r>
              <a:endParaRPr sz="17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637" name="Google Shape;637;p38"/>
          <p:cNvGrpSpPr/>
          <p:nvPr/>
        </p:nvGrpSpPr>
        <p:grpSpPr>
          <a:xfrm>
            <a:off x="2802114" y="3230884"/>
            <a:ext cx="1749600" cy="730834"/>
            <a:chOff x="6917051" y="1036467"/>
            <a:chExt cx="1749600" cy="730834"/>
          </a:xfrm>
        </p:grpSpPr>
        <p:sp>
          <p:nvSpPr>
            <p:cNvPr id="638" name="Google Shape;638;p38"/>
            <p:cNvSpPr txBox="1"/>
            <p:nvPr/>
          </p:nvSpPr>
          <p:spPr>
            <a:xfrm>
              <a:off x="6917051" y="1393201"/>
              <a:ext cx="17496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9" name="Google Shape;639;p38"/>
            <p:cNvSpPr txBox="1"/>
            <p:nvPr/>
          </p:nvSpPr>
          <p:spPr>
            <a:xfrm>
              <a:off x="6917051" y="1036467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17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pic>
        <p:nvPicPr>
          <p:cNvPr id="640" name="Google Shape;640;p38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712" y="903247"/>
            <a:ext cx="3577725" cy="2212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1" name="Google Shape;641;p38"/>
          <p:cNvGrpSpPr/>
          <p:nvPr/>
        </p:nvGrpSpPr>
        <p:grpSpPr>
          <a:xfrm>
            <a:off x="2324463" y="1819507"/>
            <a:ext cx="380228" cy="379736"/>
            <a:chOff x="5053900" y="2021500"/>
            <a:chExt cx="483750" cy="483125"/>
          </a:xfrm>
        </p:grpSpPr>
        <p:sp>
          <p:nvSpPr>
            <p:cNvPr id="642" name="Google Shape;642;p38"/>
            <p:cNvSpPr/>
            <p:nvPr/>
          </p:nvSpPr>
          <p:spPr>
            <a:xfrm>
              <a:off x="5281350" y="2078100"/>
              <a:ext cx="127375" cy="127350"/>
            </a:xfrm>
            <a:custGeom>
              <a:rect b="b" l="l" r="r" t="t"/>
              <a:pathLst>
                <a:path extrusionOk="0" h="5094" w="5095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5118000" y="2021500"/>
              <a:ext cx="368700" cy="483125"/>
            </a:xfrm>
            <a:custGeom>
              <a:rect b="b" l="l" r="r" t="t"/>
              <a:pathLst>
                <a:path extrusionOk="0" h="19325" w="14748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50539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5056850" y="2096550"/>
              <a:ext cx="50750" cy="48025"/>
            </a:xfrm>
            <a:custGeom>
              <a:rect b="b" l="l" r="r" t="t"/>
              <a:pathLst>
                <a:path extrusionOk="0" h="1921" w="203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5056400" y="2266400"/>
              <a:ext cx="51200" cy="48350"/>
            </a:xfrm>
            <a:custGeom>
              <a:rect b="b" l="l" r="r" t="t"/>
              <a:pathLst>
                <a:path extrusionOk="0" h="1934" w="2048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54804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5479800" y="209655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5483350" y="226640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9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sp>
        <p:nvSpPr>
          <p:cNvPr id="655" name="Google Shape;655;p39"/>
          <p:cNvSpPr txBox="1"/>
          <p:nvPr/>
        </p:nvSpPr>
        <p:spPr>
          <a:xfrm>
            <a:off x="800462" y="3992550"/>
            <a:ext cx="16617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one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39"/>
          <p:cNvSpPr/>
          <p:nvPr/>
        </p:nvSpPr>
        <p:spPr>
          <a:xfrm>
            <a:off x="951812" y="3689876"/>
            <a:ext cx="1359000" cy="289200"/>
          </a:xfrm>
          <a:prstGeom prst="roundRect">
            <a:avLst>
              <a:gd fmla="val 50000" name="adj"/>
            </a:avLst>
          </a:prstGeom>
          <a:solidFill>
            <a:srgbClr val="E2BE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57" name="Google Shape;657;p39"/>
          <p:cNvGrpSpPr/>
          <p:nvPr/>
        </p:nvGrpSpPr>
        <p:grpSpPr>
          <a:xfrm>
            <a:off x="771222" y="1718465"/>
            <a:ext cx="1720177" cy="1720177"/>
            <a:chOff x="457272" y="3842391"/>
            <a:chExt cx="897000" cy="897000"/>
          </a:xfrm>
        </p:grpSpPr>
        <p:sp>
          <p:nvSpPr>
            <p:cNvPr id="658" name="Google Shape;658;p39"/>
            <p:cNvSpPr/>
            <p:nvPr/>
          </p:nvSpPr>
          <p:spPr>
            <a:xfrm>
              <a:off x="457272" y="3842391"/>
              <a:ext cx="897000" cy="897000"/>
            </a:xfrm>
            <a:prstGeom prst="donut">
              <a:avLst>
                <a:gd fmla="val 15028" name="adj"/>
              </a:avLst>
            </a:prstGeom>
            <a:noFill/>
            <a:ln cap="flat" cmpd="sng" w="19050">
              <a:solidFill>
                <a:srgbClr val="E2BE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488564" y="3873540"/>
              <a:ext cx="834600" cy="834900"/>
            </a:xfrm>
            <a:prstGeom prst="blockArc">
              <a:avLst>
                <a:gd fmla="val 2738786" name="adj1"/>
                <a:gd fmla="val 21599774" name="adj2"/>
                <a:gd fmla="val 8499" name="adj3"/>
              </a:avLst>
            </a:pr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0" name="Google Shape;660;p39"/>
            <p:cNvGrpSpPr/>
            <p:nvPr/>
          </p:nvGrpSpPr>
          <p:grpSpPr>
            <a:xfrm>
              <a:off x="711391" y="4096492"/>
              <a:ext cx="388867" cy="388867"/>
              <a:chOff x="892750" y="4993750"/>
              <a:chExt cx="483125" cy="483125"/>
            </a:xfrm>
          </p:grpSpPr>
          <p:sp>
            <p:nvSpPr>
              <p:cNvPr id="661" name="Google Shape;661;p39"/>
              <p:cNvSpPr/>
              <p:nvPr/>
            </p:nvSpPr>
            <p:spPr>
              <a:xfrm>
                <a:off x="892750" y="4993750"/>
                <a:ext cx="483125" cy="483125"/>
              </a:xfrm>
              <a:custGeom>
                <a:rect b="b" l="l" r="r" t="t"/>
                <a:pathLst>
                  <a:path extrusionOk="0" h="19325" w="19325">
                    <a:moveTo>
                      <a:pt x="9662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5" y="17352"/>
                      <a:pt x="11823" y="18193"/>
                      <a:pt x="9662" y="18193"/>
                    </a:cubicBezTo>
                    <a:cubicBezTo>
                      <a:pt x="7501" y="18193"/>
                      <a:pt x="5340" y="17352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1" y="1975"/>
                      <a:pt x="7500" y="1133"/>
                      <a:pt x="9662" y="1133"/>
                    </a:cubicBezTo>
                    <a:close/>
                    <a:moveTo>
                      <a:pt x="9662" y="1"/>
                    </a:moveTo>
                    <a:cubicBezTo>
                      <a:pt x="7117" y="1"/>
                      <a:pt x="4698" y="1015"/>
                      <a:pt x="2856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6" y="16469"/>
                    </a:cubicBezTo>
                    <a:cubicBezTo>
                      <a:pt x="4698" y="18310"/>
                      <a:pt x="7117" y="19325"/>
                      <a:pt x="9662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4" y="12208"/>
                      <a:pt x="19324" y="9663"/>
                    </a:cubicBezTo>
                    <a:cubicBezTo>
                      <a:pt x="19324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2" y="1"/>
                    </a:cubicBezTo>
                    <a:close/>
                  </a:path>
                </a:pathLst>
              </a:custGeom>
              <a:solidFill>
                <a:srgbClr val="E2BE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62" name="Google Shape;662;p39"/>
              <p:cNvSpPr/>
              <p:nvPr/>
            </p:nvSpPr>
            <p:spPr>
              <a:xfrm>
                <a:off x="1021000" y="5052250"/>
                <a:ext cx="230775" cy="253450"/>
              </a:xfrm>
              <a:custGeom>
                <a:rect b="b" l="l" r="r" t="t"/>
                <a:pathLst>
                  <a:path extrusionOk="0" h="10138" w="9231">
                    <a:moveTo>
                      <a:pt x="4532" y="1133"/>
                    </a:moveTo>
                    <a:cubicBezTo>
                      <a:pt x="5450" y="1133"/>
                      <a:pt x="6326" y="1483"/>
                      <a:pt x="6936" y="2090"/>
                    </a:cubicBezTo>
                    <a:cubicBezTo>
                      <a:pt x="8261" y="3419"/>
                      <a:pt x="8261" y="5568"/>
                      <a:pt x="6936" y="6894"/>
                    </a:cubicBezTo>
                    <a:lnTo>
                      <a:pt x="6933" y="6894"/>
                    </a:lnTo>
                    <a:cubicBezTo>
                      <a:pt x="6688" y="7142"/>
                      <a:pt x="6404" y="7347"/>
                      <a:pt x="6096" y="7510"/>
                    </a:cubicBezTo>
                    <a:cubicBezTo>
                      <a:pt x="5595" y="7767"/>
                      <a:pt x="5275" y="8135"/>
                      <a:pt x="5154" y="8600"/>
                    </a:cubicBezTo>
                    <a:cubicBezTo>
                      <a:pt x="5079" y="8842"/>
                      <a:pt x="4856" y="9000"/>
                      <a:pt x="4614" y="9000"/>
                    </a:cubicBezTo>
                    <a:cubicBezTo>
                      <a:pt x="4566" y="9000"/>
                      <a:pt x="4517" y="8993"/>
                      <a:pt x="4469" y="8980"/>
                    </a:cubicBezTo>
                    <a:cubicBezTo>
                      <a:pt x="4176" y="8905"/>
                      <a:pt x="3995" y="8612"/>
                      <a:pt x="4058" y="8316"/>
                    </a:cubicBezTo>
                    <a:cubicBezTo>
                      <a:pt x="4254" y="7534"/>
                      <a:pt x="4765" y="6924"/>
                      <a:pt x="5574" y="6504"/>
                    </a:cubicBezTo>
                    <a:cubicBezTo>
                      <a:pt x="6936" y="5801"/>
                      <a:pt x="7220" y="3974"/>
                      <a:pt x="6136" y="2890"/>
                    </a:cubicBezTo>
                    <a:cubicBezTo>
                      <a:pt x="5690" y="2458"/>
                      <a:pt x="5113" y="2243"/>
                      <a:pt x="4535" y="2243"/>
                    </a:cubicBezTo>
                    <a:cubicBezTo>
                      <a:pt x="3958" y="2243"/>
                      <a:pt x="3380" y="2458"/>
                      <a:pt x="2935" y="2890"/>
                    </a:cubicBezTo>
                    <a:cubicBezTo>
                      <a:pt x="2506" y="3313"/>
                      <a:pt x="2268" y="3890"/>
                      <a:pt x="2268" y="4494"/>
                    </a:cubicBezTo>
                    <a:cubicBezTo>
                      <a:pt x="2268" y="4805"/>
                      <a:pt x="2014" y="5058"/>
                      <a:pt x="1703" y="5058"/>
                    </a:cubicBezTo>
                    <a:cubicBezTo>
                      <a:pt x="1389" y="5058"/>
                      <a:pt x="1135" y="4805"/>
                      <a:pt x="1135" y="4494"/>
                    </a:cubicBezTo>
                    <a:cubicBezTo>
                      <a:pt x="1132" y="3591"/>
                      <a:pt x="1492" y="2724"/>
                      <a:pt x="2132" y="2090"/>
                    </a:cubicBezTo>
                    <a:cubicBezTo>
                      <a:pt x="2739" y="1483"/>
                      <a:pt x="3614" y="1133"/>
                      <a:pt x="4532" y="1133"/>
                    </a:cubicBezTo>
                    <a:close/>
                    <a:moveTo>
                      <a:pt x="4532" y="1"/>
                    </a:moveTo>
                    <a:cubicBezTo>
                      <a:pt x="3315" y="1"/>
                      <a:pt x="2150" y="469"/>
                      <a:pt x="1332" y="1290"/>
                    </a:cubicBezTo>
                    <a:cubicBezTo>
                      <a:pt x="477" y="2135"/>
                      <a:pt x="0" y="3289"/>
                      <a:pt x="3" y="4494"/>
                    </a:cubicBezTo>
                    <a:cubicBezTo>
                      <a:pt x="3" y="5430"/>
                      <a:pt x="764" y="6190"/>
                      <a:pt x="1703" y="6190"/>
                    </a:cubicBezTo>
                    <a:cubicBezTo>
                      <a:pt x="2639" y="6190"/>
                      <a:pt x="3400" y="5430"/>
                      <a:pt x="3400" y="4494"/>
                    </a:cubicBezTo>
                    <a:cubicBezTo>
                      <a:pt x="3400" y="3830"/>
                      <a:pt x="3944" y="3358"/>
                      <a:pt x="4535" y="3358"/>
                    </a:cubicBezTo>
                    <a:cubicBezTo>
                      <a:pt x="4731" y="3358"/>
                      <a:pt x="4933" y="3410"/>
                      <a:pt x="5121" y="3524"/>
                    </a:cubicBezTo>
                    <a:cubicBezTo>
                      <a:pt x="5876" y="3986"/>
                      <a:pt x="5837" y="5094"/>
                      <a:pt x="5052" y="5499"/>
                    </a:cubicBezTo>
                    <a:cubicBezTo>
                      <a:pt x="3959" y="6064"/>
                      <a:pt x="3234" y="6945"/>
                      <a:pt x="2959" y="8041"/>
                    </a:cubicBezTo>
                    <a:cubicBezTo>
                      <a:pt x="2742" y="8941"/>
                      <a:pt x="3288" y="9850"/>
                      <a:pt x="4185" y="10083"/>
                    </a:cubicBezTo>
                    <a:cubicBezTo>
                      <a:pt x="4327" y="10119"/>
                      <a:pt x="4470" y="10137"/>
                      <a:pt x="4611" y="10137"/>
                    </a:cubicBezTo>
                    <a:cubicBezTo>
                      <a:pt x="5356" y="10137"/>
                      <a:pt x="6039" y="9642"/>
                      <a:pt x="6247" y="8893"/>
                    </a:cubicBezTo>
                    <a:cubicBezTo>
                      <a:pt x="6262" y="8832"/>
                      <a:pt x="6305" y="8675"/>
                      <a:pt x="6616" y="8515"/>
                    </a:cubicBezTo>
                    <a:cubicBezTo>
                      <a:pt x="7899" y="7851"/>
                      <a:pt x="8787" y="6613"/>
                      <a:pt x="9007" y="5188"/>
                    </a:cubicBezTo>
                    <a:cubicBezTo>
                      <a:pt x="9230" y="3760"/>
                      <a:pt x="8756" y="2313"/>
                      <a:pt x="7736" y="1290"/>
                    </a:cubicBezTo>
                    <a:cubicBezTo>
                      <a:pt x="6918" y="472"/>
                      <a:pt x="5749" y="1"/>
                      <a:pt x="4532" y="1"/>
                    </a:cubicBezTo>
                    <a:close/>
                  </a:path>
                </a:pathLst>
              </a:custGeom>
              <a:solidFill>
                <a:srgbClr val="E2BE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63" name="Google Shape;663;p39"/>
              <p:cNvSpPr/>
              <p:nvPr/>
            </p:nvSpPr>
            <p:spPr>
              <a:xfrm>
                <a:off x="1088475" y="5334425"/>
                <a:ext cx="88350" cy="84925"/>
              </a:xfrm>
              <a:custGeom>
                <a:rect b="b" l="l" r="r" t="t"/>
                <a:pathLst>
                  <a:path extrusionOk="0" h="3397" w="3534">
                    <a:moveTo>
                      <a:pt x="1829" y="1129"/>
                    </a:moveTo>
                    <a:cubicBezTo>
                      <a:pt x="2121" y="1129"/>
                      <a:pt x="2401" y="1356"/>
                      <a:pt x="2401" y="1697"/>
                    </a:cubicBezTo>
                    <a:cubicBezTo>
                      <a:pt x="2401" y="2011"/>
                      <a:pt x="2147" y="2265"/>
                      <a:pt x="1833" y="2265"/>
                    </a:cubicBezTo>
                    <a:cubicBezTo>
                      <a:pt x="1329" y="2265"/>
                      <a:pt x="1075" y="1655"/>
                      <a:pt x="1432" y="1296"/>
                    </a:cubicBezTo>
                    <a:cubicBezTo>
                      <a:pt x="1548" y="1181"/>
                      <a:pt x="1690" y="1129"/>
                      <a:pt x="1829" y="1129"/>
                    </a:cubicBezTo>
                    <a:close/>
                    <a:moveTo>
                      <a:pt x="1833" y="0"/>
                    </a:moveTo>
                    <a:cubicBezTo>
                      <a:pt x="1145" y="0"/>
                      <a:pt x="526" y="414"/>
                      <a:pt x="263" y="1048"/>
                    </a:cubicBezTo>
                    <a:cubicBezTo>
                      <a:pt x="0" y="1682"/>
                      <a:pt x="145" y="2413"/>
                      <a:pt x="631" y="2899"/>
                    </a:cubicBezTo>
                    <a:cubicBezTo>
                      <a:pt x="957" y="3224"/>
                      <a:pt x="1391" y="3397"/>
                      <a:pt x="1833" y="3397"/>
                    </a:cubicBezTo>
                    <a:cubicBezTo>
                      <a:pt x="2052" y="3397"/>
                      <a:pt x="2272" y="3354"/>
                      <a:pt x="2482" y="3267"/>
                    </a:cubicBezTo>
                    <a:cubicBezTo>
                      <a:pt x="3116" y="3005"/>
                      <a:pt x="3533" y="2386"/>
                      <a:pt x="3533" y="1697"/>
                    </a:cubicBezTo>
                    <a:cubicBezTo>
                      <a:pt x="3530" y="758"/>
                      <a:pt x="2772" y="0"/>
                      <a:pt x="1833" y="0"/>
                    </a:cubicBezTo>
                    <a:close/>
                  </a:path>
                </a:pathLst>
              </a:custGeom>
              <a:solidFill>
                <a:srgbClr val="E2BE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664" name="Google Shape;664;p39"/>
          <p:cNvSpPr txBox="1"/>
          <p:nvPr/>
        </p:nvSpPr>
        <p:spPr>
          <a:xfrm>
            <a:off x="3856969" y="3992685"/>
            <a:ext cx="1430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Saturn is the only planet with rings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5" name="Google Shape;665;p39"/>
          <p:cNvSpPr/>
          <p:nvPr/>
        </p:nvSpPr>
        <p:spPr>
          <a:xfrm>
            <a:off x="3892519" y="3689876"/>
            <a:ext cx="1359000" cy="289200"/>
          </a:xfrm>
          <a:prstGeom prst="roundRect">
            <a:avLst>
              <a:gd fmla="val 50000" name="adj"/>
            </a:avLst>
          </a:prstGeom>
          <a:solidFill>
            <a:srgbClr val="C993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66" name="Google Shape;666;p39"/>
          <p:cNvGrpSpPr/>
          <p:nvPr/>
        </p:nvGrpSpPr>
        <p:grpSpPr>
          <a:xfrm>
            <a:off x="3711912" y="1718465"/>
            <a:ext cx="1720177" cy="1720177"/>
            <a:chOff x="3361522" y="3842391"/>
            <a:chExt cx="897000" cy="897000"/>
          </a:xfrm>
        </p:grpSpPr>
        <p:sp>
          <p:nvSpPr>
            <p:cNvPr id="667" name="Google Shape;667;p39"/>
            <p:cNvSpPr/>
            <p:nvPr/>
          </p:nvSpPr>
          <p:spPr>
            <a:xfrm>
              <a:off x="3361522" y="3842391"/>
              <a:ext cx="897000" cy="897000"/>
            </a:xfrm>
            <a:prstGeom prst="donut">
              <a:avLst>
                <a:gd fmla="val 15028" name="adj"/>
              </a:avLst>
            </a:prstGeom>
            <a:noFill/>
            <a:ln cap="flat" cmpd="sng" w="19050">
              <a:solidFill>
                <a:srgbClr val="C99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3392814" y="3873540"/>
              <a:ext cx="834300" cy="834900"/>
            </a:xfrm>
            <a:prstGeom prst="blockArc">
              <a:avLst>
                <a:gd fmla="val 9916733" name="adj1"/>
                <a:gd fmla="val 20323383" name="adj2"/>
                <a:gd fmla="val 8332" name="adj3"/>
              </a:avLst>
            </a:pr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9" name="Google Shape;669;p39"/>
            <p:cNvGrpSpPr/>
            <p:nvPr/>
          </p:nvGrpSpPr>
          <p:grpSpPr>
            <a:xfrm>
              <a:off x="3615615" y="4096492"/>
              <a:ext cx="388867" cy="388867"/>
              <a:chOff x="1487200" y="4993750"/>
              <a:chExt cx="483125" cy="483125"/>
            </a:xfrm>
          </p:grpSpPr>
          <p:sp>
            <p:nvSpPr>
              <p:cNvPr id="670" name="Google Shape;670;p39"/>
              <p:cNvSpPr/>
              <p:nvPr/>
            </p:nvSpPr>
            <p:spPr>
              <a:xfrm>
                <a:off x="1487200" y="4993750"/>
                <a:ext cx="483125" cy="483125"/>
              </a:xfrm>
              <a:custGeom>
                <a:rect b="b" l="l" r="r" t="t"/>
                <a:pathLst>
                  <a:path extrusionOk="0" h="19325" w="19325">
                    <a:moveTo>
                      <a:pt x="9662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3" y="17352"/>
                      <a:pt x="11822" y="18193"/>
                      <a:pt x="9661" y="18193"/>
                    </a:cubicBezTo>
                    <a:cubicBezTo>
                      <a:pt x="7500" y="18193"/>
                      <a:pt x="5340" y="17352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2" y="1975"/>
                      <a:pt x="7500" y="1133"/>
                      <a:pt x="9662" y="1133"/>
                    </a:cubicBezTo>
                    <a:close/>
                    <a:moveTo>
                      <a:pt x="9662" y="1"/>
                    </a:moveTo>
                    <a:cubicBezTo>
                      <a:pt x="7117" y="1"/>
                      <a:pt x="4698" y="1015"/>
                      <a:pt x="2857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7" y="16469"/>
                    </a:cubicBezTo>
                    <a:cubicBezTo>
                      <a:pt x="4698" y="18310"/>
                      <a:pt x="7117" y="19325"/>
                      <a:pt x="9662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5" y="12208"/>
                      <a:pt x="19325" y="9663"/>
                    </a:cubicBezTo>
                    <a:cubicBezTo>
                      <a:pt x="19325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2" y="1"/>
                    </a:cubicBezTo>
                    <a:close/>
                  </a:path>
                </a:pathLst>
              </a:custGeom>
              <a:solidFill>
                <a:srgbClr val="C99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71" name="Google Shape;671;p39"/>
              <p:cNvSpPr/>
              <p:nvPr/>
            </p:nvSpPr>
            <p:spPr>
              <a:xfrm>
                <a:off x="1602600" y="5143950"/>
                <a:ext cx="250350" cy="182725"/>
              </a:xfrm>
              <a:custGeom>
                <a:rect b="b" l="l" r="r" t="t"/>
                <a:pathLst>
                  <a:path extrusionOk="0" h="7309" w="10014">
                    <a:moveTo>
                      <a:pt x="8149" y="1134"/>
                    </a:moveTo>
                    <a:cubicBezTo>
                      <a:pt x="8294" y="1134"/>
                      <a:pt x="8439" y="1189"/>
                      <a:pt x="8549" y="1300"/>
                    </a:cubicBezTo>
                    <a:cubicBezTo>
                      <a:pt x="8769" y="1520"/>
                      <a:pt x="8769" y="1879"/>
                      <a:pt x="8549" y="2100"/>
                    </a:cubicBezTo>
                    <a:lnTo>
                      <a:pt x="4639" y="6007"/>
                    </a:lnTo>
                    <a:cubicBezTo>
                      <a:pt x="4527" y="6120"/>
                      <a:pt x="4377" y="6177"/>
                      <a:pt x="4227" y="6177"/>
                    </a:cubicBezTo>
                    <a:cubicBezTo>
                      <a:pt x="4081" y="6177"/>
                      <a:pt x="3937" y="6123"/>
                      <a:pt x="3830" y="6016"/>
                    </a:cubicBezTo>
                    <a:lnTo>
                      <a:pt x="1547" y="3748"/>
                    </a:lnTo>
                    <a:cubicBezTo>
                      <a:pt x="1296" y="3534"/>
                      <a:pt x="1281" y="3151"/>
                      <a:pt x="1514" y="2918"/>
                    </a:cubicBezTo>
                    <a:cubicBezTo>
                      <a:pt x="1626" y="2806"/>
                      <a:pt x="1771" y="2750"/>
                      <a:pt x="1916" y="2750"/>
                    </a:cubicBezTo>
                    <a:cubicBezTo>
                      <a:pt x="2074" y="2750"/>
                      <a:pt x="2232" y="2817"/>
                      <a:pt x="2344" y="2948"/>
                    </a:cubicBezTo>
                    <a:lnTo>
                      <a:pt x="3784" y="4388"/>
                    </a:lnTo>
                    <a:cubicBezTo>
                      <a:pt x="3793" y="4401"/>
                      <a:pt x="3805" y="4410"/>
                      <a:pt x="3817" y="4419"/>
                    </a:cubicBezTo>
                    <a:cubicBezTo>
                      <a:pt x="3817" y="4422"/>
                      <a:pt x="3820" y="4422"/>
                      <a:pt x="3823" y="4425"/>
                    </a:cubicBezTo>
                    <a:cubicBezTo>
                      <a:pt x="3934" y="4535"/>
                      <a:pt x="4078" y="4590"/>
                      <a:pt x="4222" y="4590"/>
                    </a:cubicBezTo>
                    <a:cubicBezTo>
                      <a:pt x="4367" y="4590"/>
                      <a:pt x="4512" y="4535"/>
                      <a:pt x="4624" y="4425"/>
                    </a:cubicBezTo>
                    <a:lnTo>
                      <a:pt x="7749" y="1300"/>
                    </a:lnTo>
                    <a:cubicBezTo>
                      <a:pt x="7859" y="1189"/>
                      <a:pt x="8004" y="1134"/>
                      <a:pt x="8149" y="1134"/>
                    </a:cubicBezTo>
                    <a:close/>
                    <a:moveTo>
                      <a:pt x="8146" y="1"/>
                    </a:moveTo>
                    <a:cubicBezTo>
                      <a:pt x="7712" y="1"/>
                      <a:pt x="7279" y="166"/>
                      <a:pt x="6949" y="496"/>
                    </a:cubicBezTo>
                    <a:lnTo>
                      <a:pt x="6946" y="496"/>
                    </a:lnTo>
                    <a:lnTo>
                      <a:pt x="4219" y="3223"/>
                    </a:lnTo>
                    <a:lnTo>
                      <a:pt x="3144" y="2148"/>
                    </a:lnTo>
                    <a:cubicBezTo>
                      <a:pt x="2808" y="1779"/>
                      <a:pt x="2348" y="1594"/>
                      <a:pt x="1887" y="1594"/>
                    </a:cubicBezTo>
                    <a:cubicBezTo>
                      <a:pt x="1453" y="1594"/>
                      <a:pt x="1019" y="1758"/>
                      <a:pt x="686" y="2091"/>
                    </a:cubicBezTo>
                    <a:cubicBezTo>
                      <a:pt x="1" y="2776"/>
                      <a:pt x="28" y="3896"/>
                      <a:pt x="747" y="4549"/>
                    </a:cubicBezTo>
                    <a:lnTo>
                      <a:pt x="3029" y="6819"/>
                    </a:lnTo>
                    <a:cubicBezTo>
                      <a:pt x="3344" y="7131"/>
                      <a:pt x="3768" y="7308"/>
                      <a:pt x="4214" y="7308"/>
                    </a:cubicBezTo>
                    <a:cubicBezTo>
                      <a:pt x="4218" y="7308"/>
                      <a:pt x="4221" y="7308"/>
                      <a:pt x="4225" y="7308"/>
                    </a:cubicBezTo>
                    <a:cubicBezTo>
                      <a:pt x="4678" y="7308"/>
                      <a:pt x="5116" y="7127"/>
                      <a:pt x="5439" y="6807"/>
                    </a:cubicBezTo>
                    <a:lnTo>
                      <a:pt x="9349" y="2900"/>
                    </a:lnTo>
                    <a:cubicBezTo>
                      <a:pt x="10013" y="2236"/>
                      <a:pt x="10013" y="1161"/>
                      <a:pt x="9349" y="499"/>
                    </a:cubicBezTo>
                    <a:cubicBezTo>
                      <a:pt x="9017" y="167"/>
                      <a:pt x="8581" y="1"/>
                      <a:pt x="8146" y="1"/>
                    </a:cubicBezTo>
                    <a:close/>
                  </a:path>
                </a:pathLst>
              </a:custGeom>
              <a:solidFill>
                <a:srgbClr val="C99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672" name="Google Shape;672;p39"/>
          <p:cNvSpPr txBox="1"/>
          <p:nvPr/>
        </p:nvSpPr>
        <p:spPr>
          <a:xfrm>
            <a:off x="6797644" y="3992687"/>
            <a:ext cx="1430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It´s the farthest planet of them all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39"/>
          <p:cNvSpPr/>
          <p:nvPr/>
        </p:nvSpPr>
        <p:spPr>
          <a:xfrm>
            <a:off x="6833194" y="3689875"/>
            <a:ext cx="1359000" cy="289200"/>
          </a:xfrm>
          <a:prstGeom prst="roundRect">
            <a:avLst>
              <a:gd fmla="val 50000" name="adj"/>
            </a:avLst>
          </a:prstGeom>
          <a:solidFill>
            <a:srgbClr val="FA8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74" name="Google Shape;674;p39"/>
          <p:cNvGrpSpPr/>
          <p:nvPr/>
        </p:nvGrpSpPr>
        <p:grpSpPr>
          <a:xfrm>
            <a:off x="6652601" y="1718469"/>
            <a:ext cx="1720177" cy="1720177"/>
            <a:chOff x="6265772" y="3842392"/>
            <a:chExt cx="897000" cy="897000"/>
          </a:xfrm>
        </p:grpSpPr>
        <p:sp>
          <p:nvSpPr>
            <p:cNvPr id="675" name="Google Shape;675;p39"/>
            <p:cNvSpPr/>
            <p:nvPr/>
          </p:nvSpPr>
          <p:spPr>
            <a:xfrm>
              <a:off x="6265772" y="3842392"/>
              <a:ext cx="897000" cy="897000"/>
            </a:xfrm>
            <a:prstGeom prst="donut">
              <a:avLst>
                <a:gd fmla="val 15028" name="adj"/>
              </a:avLst>
            </a:prstGeom>
            <a:noFill/>
            <a:ln cap="flat" cmpd="sng" w="19050">
              <a:solidFill>
                <a:srgbClr val="FA88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297063" y="3873542"/>
              <a:ext cx="834300" cy="834900"/>
            </a:xfrm>
            <a:prstGeom prst="blockArc">
              <a:avLst>
                <a:gd fmla="val 7177774" name="adj1"/>
                <a:gd fmla="val 21599774" name="adj2"/>
                <a:gd fmla="val 8499" name="adj3"/>
              </a:avLst>
            </a:pr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7" name="Google Shape;677;p39"/>
            <p:cNvGrpSpPr/>
            <p:nvPr/>
          </p:nvGrpSpPr>
          <p:grpSpPr>
            <a:xfrm>
              <a:off x="6519840" y="4096492"/>
              <a:ext cx="388867" cy="388867"/>
              <a:chOff x="2081650" y="4993750"/>
              <a:chExt cx="483125" cy="483125"/>
            </a:xfrm>
          </p:grpSpPr>
          <p:sp>
            <p:nvSpPr>
              <p:cNvPr id="678" name="Google Shape;678;p39"/>
              <p:cNvSpPr/>
              <p:nvPr/>
            </p:nvSpPr>
            <p:spPr>
              <a:xfrm>
                <a:off x="2081650" y="4993750"/>
                <a:ext cx="483125" cy="483125"/>
              </a:xfrm>
              <a:custGeom>
                <a:rect b="b" l="l" r="r" t="t"/>
                <a:pathLst>
                  <a:path extrusionOk="0" h="19325" w="19325">
                    <a:moveTo>
                      <a:pt x="9663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3" y="17350"/>
                      <a:pt x="11824" y="18193"/>
                      <a:pt x="9663" y="18193"/>
                    </a:cubicBezTo>
                    <a:cubicBezTo>
                      <a:pt x="7501" y="18193"/>
                      <a:pt x="5342" y="17350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2" y="1975"/>
                      <a:pt x="7501" y="1133"/>
                      <a:pt x="9663" y="1133"/>
                    </a:cubicBezTo>
                    <a:close/>
                    <a:moveTo>
                      <a:pt x="9663" y="1"/>
                    </a:moveTo>
                    <a:cubicBezTo>
                      <a:pt x="7117" y="1"/>
                      <a:pt x="4699" y="1015"/>
                      <a:pt x="2857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7" y="16469"/>
                    </a:cubicBezTo>
                    <a:cubicBezTo>
                      <a:pt x="4699" y="18310"/>
                      <a:pt x="7117" y="19325"/>
                      <a:pt x="9663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5" y="12208"/>
                      <a:pt x="19325" y="9663"/>
                    </a:cubicBezTo>
                    <a:cubicBezTo>
                      <a:pt x="19325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3" y="1"/>
                    </a:cubicBezTo>
                    <a:close/>
                  </a:path>
                </a:pathLst>
              </a:custGeom>
              <a:solidFill>
                <a:srgbClr val="FA88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79" name="Google Shape;679;p39"/>
              <p:cNvSpPr/>
              <p:nvPr/>
            </p:nvSpPr>
            <p:spPr>
              <a:xfrm>
                <a:off x="2209375" y="5125625"/>
                <a:ext cx="227600" cy="219350"/>
              </a:xfrm>
              <a:custGeom>
                <a:rect b="b" l="l" r="r" t="t"/>
                <a:pathLst>
                  <a:path extrusionOk="0" h="8774" w="9104">
                    <a:moveTo>
                      <a:pt x="7232" y="1143"/>
                    </a:moveTo>
                    <a:cubicBezTo>
                      <a:pt x="7377" y="1143"/>
                      <a:pt x="7522" y="1198"/>
                      <a:pt x="7633" y="1308"/>
                    </a:cubicBezTo>
                    <a:cubicBezTo>
                      <a:pt x="7851" y="1528"/>
                      <a:pt x="7854" y="1882"/>
                      <a:pt x="7639" y="2102"/>
                    </a:cubicBezTo>
                    <a:lnTo>
                      <a:pt x="5755" y="3986"/>
                    </a:lnTo>
                    <a:cubicBezTo>
                      <a:pt x="5532" y="4210"/>
                      <a:pt x="5532" y="4566"/>
                      <a:pt x="5755" y="4789"/>
                    </a:cubicBezTo>
                    <a:lnTo>
                      <a:pt x="7639" y="6673"/>
                    </a:lnTo>
                    <a:cubicBezTo>
                      <a:pt x="7854" y="6894"/>
                      <a:pt x="7851" y="7247"/>
                      <a:pt x="7633" y="7468"/>
                    </a:cubicBezTo>
                    <a:cubicBezTo>
                      <a:pt x="7522" y="7577"/>
                      <a:pt x="7377" y="7633"/>
                      <a:pt x="7232" y="7633"/>
                    </a:cubicBezTo>
                    <a:cubicBezTo>
                      <a:pt x="7090" y="7633"/>
                      <a:pt x="6948" y="7580"/>
                      <a:pt x="6839" y="7474"/>
                    </a:cubicBezTo>
                    <a:lnTo>
                      <a:pt x="6830" y="7468"/>
                    </a:lnTo>
                    <a:lnTo>
                      <a:pt x="4946" y="5650"/>
                    </a:lnTo>
                    <a:cubicBezTo>
                      <a:pt x="4836" y="5544"/>
                      <a:pt x="4695" y="5491"/>
                      <a:pt x="4554" y="5491"/>
                    </a:cubicBezTo>
                    <a:cubicBezTo>
                      <a:pt x="4412" y="5491"/>
                      <a:pt x="4271" y="5544"/>
                      <a:pt x="4161" y="5650"/>
                    </a:cubicBezTo>
                    <a:lnTo>
                      <a:pt x="2277" y="7468"/>
                    </a:lnTo>
                    <a:lnTo>
                      <a:pt x="2268" y="7474"/>
                    </a:lnTo>
                    <a:cubicBezTo>
                      <a:pt x="2159" y="7580"/>
                      <a:pt x="2017" y="7633"/>
                      <a:pt x="1875" y="7633"/>
                    </a:cubicBezTo>
                    <a:cubicBezTo>
                      <a:pt x="1730" y="7633"/>
                      <a:pt x="1585" y="7577"/>
                      <a:pt x="1474" y="7468"/>
                    </a:cubicBezTo>
                    <a:cubicBezTo>
                      <a:pt x="1256" y="7247"/>
                      <a:pt x="1253" y="6894"/>
                      <a:pt x="1468" y="6673"/>
                    </a:cubicBezTo>
                    <a:lnTo>
                      <a:pt x="3352" y="4789"/>
                    </a:lnTo>
                    <a:cubicBezTo>
                      <a:pt x="3575" y="4566"/>
                      <a:pt x="3575" y="4210"/>
                      <a:pt x="3352" y="3986"/>
                    </a:cubicBezTo>
                    <a:lnTo>
                      <a:pt x="1468" y="2102"/>
                    </a:lnTo>
                    <a:cubicBezTo>
                      <a:pt x="1253" y="1882"/>
                      <a:pt x="1256" y="1528"/>
                      <a:pt x="1474" y="1308"/>
                    </a:cubicBezTo>
                    <a:cubicBezTo>
                      <a:pt x="1585" y="1198"/>
                      <a:pt x="1730" y="1143"/>
                      <a:pt x="1875" y="1143"/>
                    </a:cubicBezTo>
                    <a:cubicBezTo>
                      <a:pt x="2017" y="1143"/>
                      <a:pt x="2159" y="1196"/>
                      <a:pt x="2268" y="1302"/>
                    </a:cubicBezTo>
                    <a:lnTo>
                      <a:pt x="2277" y="1308"/>
                    </a:lnTo>
                    <a:lnTo>
                      <a:pt x="4161" y="3126"/>
                    </a:lnTo>
                    <a:cubicBezTo>
                      <a:pt x="4271" y="3231"/>
                      <a:pt x="4412" y="3284"/>
                      <a:pt x="4554" y="3284"/>
                    </a:cubicBezTo>
                    <a:cubicBezTo>
                      <a:pt x="4695" y="3284"/>
                      <a:pt x="4836" y="3231"/>
                      <a:pt x="4946" y="3126"/>
                    </a:cubicBezTo>
                    <a:lnTo>
                      <a:pt x="6830" y="1308"/>
                    </a:lnTo>
                    <a:lnTo>
                      <a:pt x="6839" y="1302"/>
                    </a:lnTo>
                    <a:cubicBezTo>
                      <a:pt x="6948" y="1196"/>
                      <a:pt x="7090" y="1143"/>
                      <a:pt x="7232" y="1143"/>
                    </a:cubicBezTo>
                    <a:close/>
                    <a:moveTo>
                      <a:pt x="1865" y="0"/>
                    </a:moveTo>
                    <a:cubicBezTo>
                      <a:pt x="1430" y="0"/>
                      <a:pt x="995" y="166"/>
                      <a:pt x="664" y="499"/>
                    </a:cubicBezTo>
                    <a:cubicBezTo>
                      <a:pt x="0" y="1163"/>
                      <a:pt x="3" y="2241"/>
                      <a:pt x="667" y="2902"/>
                    </a:cubicBezTo>
                    <a:lnTo>
                      <a:pt x="2153" y="4388"/>
                    </a:lnTo>
                    <a:lnTo>
                      <a:pt x="667" y="5873"/>
                    </a:lnTo>
                    <a:cubicBezTo>
                      <a:pt x="0" y="6535"/>
                      <a:pt x="0" y="7610"/>
                      <a:pt x="661" y="8274"/>
                    </a:cubicBezTo>
                    <a:cubicBezTo>
                      <a:pt x="995" y="8607"/>
                      <a:pt x="1431" y="8774"/>
                      <a:pt x="1868" y="8774"/>
                    </a:cubicBezTo>
                    <a:cubicBezTo>
                      <a:pt x="2301" y="8774"/>
                      <a:pt x="2734" y="8609"/>
                      <a:pt x="3065" y="8280"/>
                    </a:cubicBezTo>
                    <a:lnTo>
                      <a:pt x="4554" y="6846"/>
                    </a:lnTo>
                    <a:lnTo>
                      <a:pt x="6042" y="8280"/>
                    </a:lnTo>
                    <a:cubicBezTo>
                      <a:pt x="6373" y="8609"/>
                      <a:pt x="6806" y="8774"/>
                      <a:pt x="7239" y="8774"/>
                    </a:cubicBezTo>
                    <a:cubicBezTo>
                      <a:pt x="7675" y="8774"/>
                      <a:pt x="8111" y="8607"/>
                      <a:pt x="8443" y="8274"/>
                    </a:cubicBezTo>
                    <a:cubicBezTo>
                      <a:pt x="9104" y="7610"/>
                      <a:pt x="9104" y="6535"/>
                      <a:pt x="8440" y="5873"/>
                    </a:cubicBezTo>
                    <a:lnTo>
                      <a:pt x="6957" y="4388"/>
                    </a:lnTo>
                    <a:lnTo>
                      <a:pt x="8440" y="2902"/>
                    </a:lnTo>
                    <a:cubicBezTo>
                      <a:pt x="8760" y="2585"/>
                      <a:pt x="8938" y="2153"/>
                      <a:pt x="8938" y="1703"/>
                    </a:cubicBezTo>
                    <a:cubicBezTo>
                      <a:pt x="8938" y="1018"/>
                      <a:pt x="8524" y="399"/>
                      <a:pt x="7893" y="133"/>
                    </a:cubicBezTo>
                    <a:cubicBezTo>
                      <a:pt x="7682" y="46"/>
                      <a:pt x="7460" y="3"/>
                      <a:pt x="7239" y="3"/>
                    </a:cubicBezTo>
                    <a:cubicBezTo>
                      <a:pt x="6799" y="3"/>
                      <a:pt x="6366" y="174"/>
                      <a:pt x="6042" y="496"/>
                    </a:cubicBezTo>
                    <a:lnTo>
                      <a:pt x="4554" y="1930"/>
                    </a:lnTo>
                    <a:lnTo>
                      <a:pt x="3065" y="496"/>
                    </a:lnTo>
                    <a:cubicBezTo>
                      <a:pt x="2733" y="165"/>
                      <a:pt x="2299" y="0"/>
                      <a:pt x="1865" y="0"/>
                    </a:cubicBezTo>
                    <a:close/>
                  </a:path>
                </a:pathLst>
              </a:custGeom>
              <a:solidFill>
                <a:srgbClr val="FA88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680" name="Google Shape;680;p39"/>
          <p:cNvSpPr txBox="1"/>
          <p:nvPr/>
        </p:nvSpPr>
        <p:spPr>
          <a:xfrm>
            <a:off x="4187700" y="1167000"/>
            <a:ext cx="76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C99319"/>
                </a:solidFill>
                <a:latin typeface="Bebas Neue"/>
                <a:ea typeface="Bebas Neue"/>
                <a:cs typeface="Bebas Neue"/>
                <a:sym typeface="Bebas Neue"/>
              </a:rPr>
              <a:t>45%</a:t>
            </a:r>
            <a:endParaRPr sz="2500">
              <a:solidFill>
                <a:srgbClr val="C99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81" name="Google Shape;681;p39"/>
          <p:cNvSpPr txBox="1"/>
          <p:nvPr/>
        </p:nvSpPr>
        <p:spPr>
          <a:xfrm>
            <a:off x="1247013" y="1167000"/>
            <a:ext cx="76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2BE53"/>
                </a:solidFill>
                <a:latin typeface="Bebas Neue"/>
                <a:ea typeface="Bebas Neue"/>
                <a:cs typeface="Bebas Neue"/>
                <a:sym typeface="Bebas Neue"/>
              </a:rPr>
              <a:t>90%</a:t>
            </a:r>
            <a:endParaRPr sz="2500">
              <a:solidFill>
                <a:srgbClr val="E2BE5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82" name="Google Shape;682;p39"/>
          <p:cNvSpPr txBox="1"/>
          <p:nvPr/>
        </p:nvSpPr>
        <p:spPr>
          <a:xfrm>
            <a:off x="7128363" y="1167000"/>
            <a:ext cx="76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A8839"/>
                </a:solidFill>
                <a:latin typeface="Bebas Neue"/>
                <a:ea typeface="Bebas Neue"/>
                <a:cs typeface="Bebas Neue"/>
                <a:sym typeface="Bebas Neue"/>
              </a:rPr>
              <a:t>60%</a:t>
            </a:r>
            <a:endParaRPr sz="2500">
              <a:solidFill>
                <a:srgbClr val="FA883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0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688" name="Google Shape;688;p40"/>
          <p:cNvGrpSpPr/>
          <p:nvPr/>
        </p:nvGrpSpPr>
        <p:grpSpPr>
          <a:xfrm>
            <a:off x="456308" y="931135"/>
            <a:ext cx="4811131" cy="2938462"/>
            <a:chOff x="456308" y="928169"/>
            <a:chExt cx="5075032" cy="3099644"/>
          </a:xfrm>
        </p:grpSpPr>
        <p:sp>
          <p:nvSpPr>
            <p:cNvPr id="689" name="Google Shape;689;p40"/>
            <p:cNvSpPr/>
            <p:nvPr/>
          </p:nvSpPr>
          <p:spPr>
            <a:xfrm>
              <a:off x="3439254" y="2645972"/>
              <a:ext cx="1051646" cy="234767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2359126" y="1413846"/>
              <a:ext cx="2928772" cy="2211281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4495419" y="3154009"/>
              <a:ext cx="788663" cy="578828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4871123" y="2951790"/>
              <a:ext cx="406483" cy="221752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4484664" y="2802819"/>
              <a:ext cx="200637" cy="226482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4232755" y="2828421"/>
              <a:ext cx="385274" cy="306314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3410990" y="3159378"/>
              <a:ext cx="161615" cy="281226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4868367" y="1995382"/>
              <a:ext cx="190184" cy="297477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5197995" y="3650170"/>
              <a:ext cx="333346" cy="252156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4774366" y="2536559"/>
              <a:ext cx="165597" cy="274114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4656082" y="2909013"/>
              <a:ext cx="131820" cy="16174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3362140" y="1416051"/>
              <a:ext cx="184975" cy="115926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2854340" y="1371959"/>
              <a:ext cx="175126" cy="63137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2538223" y="1795492"/>
              <a:ext cx="82363" cy="8237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4615623" y="3107997"/>
              <a:ext cx="153135" cy="5858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4362470" y="1433563"/>
              <a:ext cx="186433" cy="38992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4910764" y="3771637"/>
              <a:ext cx="89403" cy="69253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4083772" y="2715399"/>
              <a:ext cx="58381" cy="91069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3752598" y="1357966"/>
              <a:ext cx="114309" cy="47046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2966474" y="1358624"/>
              <a:ext cx="83892" cy="39632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4730743" y="3111428"/>
              <a:ext cx="90950" cy="54513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4760589" y="2401083"/>
              <a:ext cx="48195" cy="66746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4755310" y="2683450"/>
              <a:ext cx="53777" cy="69182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3237723" y="1356135"/>
              <a:ext cx="79288" cy="33658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5419666" y="3353348"/>
              <a:ext cx="52675" cy="56932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4942121" y="2866201"/>
              <a:ext cx="46986" cy="56754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3332347" y="1350606"/>
              <a:ext cx="62026" cy="35667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4980252" y="1504857"/>
              <a:ext cx="57652" cy="29728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3874348" y="1384333"/>
              <a:ext cx="57990" cy="33409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4827588" y="2997144"/>
              <a:ext cx="55324" cy="28608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3408234" y="1357362"/>
              <a:ext cx="44106" cy="28288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1784043" y="1362909"/>
              <a:ext cx="369914" cy="6760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456308" y="1323617"/>
              <a:ext cx="2298666" cy="2704196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1414792" y="1396067"/>
              <a:ext cx="201241" cy="65199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2526242" y="1586836"/>
              <a:ext cx="151784" cy="67973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1323546" y="2432854"/>
              <a:ext cx="187428" cy="80437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1627682" y="1374181"/>
              <a:ext cx="115216" cy="79672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1491284" y="2500023"/>
              <a:ext cx="117367" cy="52593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1657173" y="1605007"/>
              <a:ext cx="92176" cy="45890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1561625" y="1381435"/>
              <a:ext cx="67021" cy="31880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1620305" y="2525501"/>
              <a:ext cx="42115" cy="31524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1431075" y="2529821"/>
              <a:ext cx="39946" cy="27221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5300102" y="3055300"/>
              <a:ext cx="33688" cy="38085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3341875" y="1537784"/>
              <a:ext cx="39039" cy="26954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4786649" y="3005963"/>
              <a:ext cx="35644" cy="26546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5040389" y="1993177"/>
              <a:ext cx="32764" cy="30013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2815321" y="2039154"/>
              <a:ext cx="38115" cy="89736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3070608" y="2185707"/>
              <a:ext cx="66683" cy="32288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3223911" y="2194525"/>
              <a:ext cx="35964" cy="26741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2719187" y="2098127"/>
              <a:ext cx="31946" cy="27150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9" name="Google Shape;739;p40"/>
            <p:cNvGrpSpPr/>
            <p:nvPr/>
          </p:nvGrpSpPr>
          <p:grpSpPr>
            <a:xfrm>
              <a:off x="3970332" y="1041882"/>
              <a:ext cx="925056" cy="1115961"/>
              <a:chOff x="7666781" y="1670426"/>
              <a:chExt cx="844800" cy="1019049"/>
            </a:xfrm>
          </p:grpSpPr>
          <p:sp>
            <p:nvSpPr>
              <p:cNvPr id="740" name="Google Shape;740;p40"/>
              <p:cNvSpPr/>
              <p:nvPr/>
            </p:nvSpPr>
            <p:spPr>
              <a:xfrm>
                <a:off x="8020288" y="2643575"/>
                <a:ext cx="138000" cy="45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40"/>
              <p:cNvSpPr/>
              <p:nvPr/>
            </p:nvSpPr>
            <p:spPr>
              <a:xfrm rot="8100000">
                <a:off x="7790499" y="1794144"/>
                <a:ext cx="597364" cy="597364"/>
              </a:xfrm>
              <a:prstGeom prst="teardrop">
                <a:avLst>
                  <a:gd fmla="val 136602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/>
              </a:p>
            </p:txBody>
          </p:sp>
          <p:sp>
            <p:nvSpPr>
              <p:cNvPr id="742" name="Google Shape;742;p40"/>
              <p:cNvSpPr/>
              <p:nvPr/>
            </p:nvSpPr>
            <p:spPr>
              <a:xfrm>
                <a:off x="7824483" y="1828015"/>
                <a:ext cx="529500" cy="5295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20%</a:t>
                </a:r>
                <a:endParaRPr sz="22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743" name="Google Shape;743;p40"/>
            <p:cNvGrpSpPr/>
            <p:nvPr/>
          </p:nvGrpSpPr>
          <p:grpSpPr>
            <a:xfrm>
              <a:off x="1362846" y="2390744"/>
              <a:ext cx="925056" cy="1115961"/>
              <a:chOff x="7666781" y="1670426"/>
              <a:chExt cx="844800" cy="1019049"/>
            </a:xfrm>
          </p:grpSpPr>
          <p:sp>
            <p:nvSpPr>
              <p:cNvPr id="744" name="Google Shape;744;p40"/>
              <p:cNvSpPr/>
              <p:nvPr/>
            </p:nvSpPr>
            <p:spPr>
              <a:xfrm>
                <a:off x="8020288" y="2643575"/>
                <a:ext cx="138000" cy="45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40"/>
              <p:cNvSpPr/>
              <p:nvPr/>
            </p:nvSpPr>
            <p:spPr>
              <a:xfrm rot="8100000">
                <a:off x="7790499" y="1794144"/>
                <a:ext cx="597364" cy="597364"/>
              </a:xfrm>
              <a:prstGeom prst="teardrop">
                <a:avLst>
                  <a:gd fmla="val 136602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/>
              </a:p>
            </p:txBody>
          </p:sp>
          <p:sp>
            <p:nvSpPr>
              <p:cNvPr id="746" name="Google Shape;746;p40"/>
              <p:cNvSpPr/>
              <p:nvPr/>
            </p:nvSpPr>
            <p:spPr>
              <a:xfrm>
                <a:off x="7824483" y="1828015"/>
                <a:ext cx="529500" cy="5295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30%</a:t>
                </a:r>
                <a:endParaRPr sz="22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747" name="Google Shape;747;p40"/>
            <p:cNvGrpSpPr/>
            <p:nvPr/>
          </p:nvGrpSpPr>
          <p:grpSpPr>
            <a:xfrm>
              <a:off x="511261" y="928169"/>
              <a:ext cx="925056" cy="1115961"/>
              <a:chOff x="7666781" y="1670426"/>
              <a:chExt cx="844800" cy="1019049"/>
            </a:xfrm>
          </p:grpSpPr>
          <p:sp>
            <p:nvSpPr>
              <p:cNvPr id="748" name="Google Shape;748;p40"/>
              <p:cNvSpPr/>
              <p:nvPr/>
            </p:nvSpPr>
            <p:spPr>
              <a:xfrm>
                <a:off x="8020288" y="2643575"/>
                <a:ext cx="138000" cy="45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40"/>
              <p:cNvSpPr/>
              <p:nvPr/>
            </p:nvSpPr>
            <p:spPr>
              <a:xfrm rot="8100000">
                <a:off x="7790499" y="1794144"/>
                <a:ext cx="597364" cy="597364"/>
              </a:xfrm>
              <a:prstGeom prst="teardrop">
                <a:avLst>
                  <a:gd fmla="val 136602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/>
              </a:p>
            </p:txBody>
          </p:sp>
          <p:sp>
            <p:nvSpPr>
              <p:cNvPr id="750" name="Google Shape;750;p40"/>
              <p:cNvSpPr/>
              <p:nvPr/>
            </p:nvSpPr>
            <p:spPr>
              <a:xfrm>
                <a:off x="7824483" y="1828015"/>
                <a:ext cx="529500" cy="5295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50%</a:t>
                </a:r>
                <a:endParaRPr sz="22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</p:grpSp>
      <p:sp>
        <p:nvSpPr>
          <p:cNvPr id="751" name="Google Shape;751;p40"/>
          <p:cNvSpPr/>
          <p:nvPr/>
        </p:nvSpPr>
        <p:spPr>
          <a:xfrm>
            <a:off x="6890030" y="3774913"/>
            <a:ext cx="235577" cy="223777"/>
          </a:xfrm>
          <a:custGeom>
            <a:rect b="b" l="l" r="r" t="t"/>
            <a:pathLst>
              <a:path extrusionOk="0" h="2143" w="2837">
                <a:moveTo>
                  <a:pt x="0" y="0"/>
                </a:moveTo>
                <a:lnTo>
                  <a:pt x="0" y="2143"/>
                </a:lnTo>
                <a:lnTo>
                  <a:pt x="2837" y="2143"/>
                </a:lnTo>
                <a:lnTo>
                  <a:pt x="283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0"/>
          <p:cNvSpPr txBox="1"/>
          <p:nvPr/>
        </p:nvSpPr>
        <p:spPr>
          <a:xfrm>
            <a:off x="7125613" y="3795302"/>
            <a:ext cx="7866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JUPITER</a:t>
            </a:r>
            <a:endParaRPr sz="1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3" name="Google Shape;753;p40"/>
          <p:cNvSpPr/>
          <p:nvPr/>
        </p:nvSpPr>
        <p:spPr>
          <a:xfrm>
            <a:off x="6888955" y="4477125"/>
            <a:ext cx="235573" cy="223777"/>
          </a:xfrm>
          <a:custGeom>
            <a:rect b="b" l="l" r="r" t="t"/>
            <a:pathLst>
              <a:path extrusionOk="0" h="2143" w="2839">
                <a:moveTo>
                  <a:pt x="1" y="0"/>
                </a:moveTo>
                <a:lnTo>
                  <a:pt x="1" y="2143"/>
                </a:lnTo>
                <a:lnTo>
                  <a:pt x="2838" y="2143"/>
                </a:lnTo>
                <a:lnTo>
                  <a:pt x="28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0"/>
          <p:cNvSpPr txBox="1"/>
          <p:nvPr/>
        </p:nvSpPr>
        <p:spPr>
          <a:xfrm>
            <a:off x="7125609" y="4497514"/>
            <a:ext cx="7866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VENUS</a:t>
            </a:r>
            <a:endParaRPr b="1"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755" name="Google Shape;755;p40"/>
          <p:cNvGrpSpPr/>
          <p:nvPr/>
        </p:nvGrpSpPr>
        <p:grpSpPr>
          <a:xfrm>
            <a:off x="4124300" y="4072873"/>
            <a:ext cx="1800300" cy="673702"/>
            <a:chOff x="4657700" y="4072873"/>
            <a:chExt cx="1800300" cy="673702"/>
          </a:xfrm>
        </p:grpSpPr>
        <p:sp>
          <p:nvSpPr>
            <p:cNvPr id="756" name="Google Shape;756;p40"/>
            <p:cNvSpPr txBox="1"/>
            <p:nvPr/>
          </p:nvSpPr>
          <p:spPr>
            <a:xfrm>
              <a:off x="4657700" y="4372475"/>
              <a:ext cx="18003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7" name="Google Shape;757;p40"/>
            <p:cNvSpPr txBox="1"/>
            <p:nvPr/>
          </p:nvSpPr>
          <p:spPr>
            <a:xfrm>
              <a:off x="4657702" y="4072873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SATURN</a:t>
              </a:r>
              <a:endParaRPr sz="17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758" name="Google Shape;758;p40"/>
          <p:cNvGrpSpPr/>
          <p:nvPr/>
        </p:nvGrpSpPr>
        <p:grpSpPr>
          <a:xfrm>
            <a:off x="2290750" y="4072885"/>
            <a:ext cx="1800300" cy="673690"/>
            <a:chOff x="2600325" y="4072885"/>
            <a:chExt cx="1800300" cy="673690"/>
          </a:xfrm>
        </p:grpSpPr>
        <p:sp>
          <p:nvSpPr>
            <p:cNvPr id="759" name="Google Shape;759;p40"/>
            <p:cNvSpPr txBox="1"/>
            <p:nvPr/>
          </p:nvSpPr>
          <p:spPr>
            <a:xfrm>
              <a:off x="2600325" y="4372475"/>
              <a:ext cx="18003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0" name="Google Shape;760;p40"/>
            <p:cNvSpPr txBox="1"/>
            <p:nvPr/>
          </p:nvSpPr>
          <p:spPr>
            <a:xfrm>
              <a:off x="2600327" y="4072885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17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761" name="Google Shape;761;p40"/>
          <p:cNvGrpSpPr/>
          <p:nvPr/>
        </p:nvGrpSpPr>
        <p:grpSpPr>
          <a:xfrm>
            <a:off x="457200" y="4072879"/>
            <a:ext cx="1800300" cy="673696"/>
            <a:chOff x="457200" y="4072879"/>
            <a:chExt cx="1800300" cy="673696"/>
          </a:xfrm>
        </p:grpSpPr>
        <p:sp>
          <p:nvSpPr>
            <p:cNvPr id="762" name="Google Shape;762;p40"/>
            <p:cNvSpPr txBox="1"/>
            <p:nvPr/>
          </p:nvSpPr>
          <p:spPr>
            <a:xfrm>
              <a:off x="457200" y="4372475"/>
              <a:ext cx="18003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3" name="Google Shape;763;p40"/>
            <p:cNvSpPr txBox="1"/>
            <p:nvPr/>
          </p:nvSpPr>
          <p:spPr>
            <a:xfrm>
              <a:off x="457202" y="4072879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17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pic>
        <p:nvPicPr>
          <p:cNvPr id="764" name="Google Shape;764;p40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0548" r="20436" t="0"/>
          <a:stretch/>
        </p:blipFill>
        <p:spPr>
          <a:xfrm>
            <a:off x="6115825" y="931125"/>
            <a:ext cx="2569524" cy="2692282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40"/>
          <p:cNvSpPr txBox="1"/>
          <p:nvPr/>
        </p:nvSpPr>
        <p:spPr>
          <a:xfrm>
            <a:off x="7071762" y="1621863"/>
            <a:ext cx="669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25%</a:t>
            </a:r>
            <a:endParaRPr b="1" sz="20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6" name="Google Shape;766;p40"/>
          <p:cNvSpPr txBox="1"/>
          <p:nvPr/>
        </p:nvSpPr>
        <p:spPr>
          <a:xfrm>
            <a:off x="7071762" y="2101063"/>
            <a:ext cx="669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30%</a:t>
            </a:r>
            <a:endParaRPr b="1" sz="20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7" name="Google Shape;767;p40"/>
          <p:cNvSpPr txBox="1"/>
          <p:nvPr/>
        </p:nvSpPr>
        <p:spPr>
          <a:xfrm>
            <a:off x="7071762" y="2558263"/>
            <a:ext cx="669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50%</a:t>
            </a:r>
            <a:endParaRPr b="1" sz="20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768" name="Google Shape;768;p40"/>
          <p:cNvCxnSpPr>
            <a:stCxn id="765" idx="3"/>
          </p:cNvCxnSpPr>
          <p:nvPr/>
        </p:nvCxnSpPr>
        <p:spPr>
          <a:xfrm flipH="1" rot="10800000">
            <a:off x="7741662" y="1475463"/>
            <a:ext cx="291300" cy="371700"/>
          </a:xfrm>
          <a:prstGeom prst="bentConnector2">
            <a:avLst/>
          </a:prstGeom>
          <a:noFill/>
          <a:ln cap="flat" cmpd="sng" w="19050">
            <a:solidFill>
              <a:srgbClr val="63636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69" name="Google Shape;769;p40"/>
          <p:cNvCxnSpPr>
            <a:stCxn id="767" idx="3"/>
          </p:cNvCxnSpPr>
          <p:nvPr/>
        </p:nvCxnSpPr>
        <p:spPr>
          <a:xfrm>
            <a:off x="7741662" y="2783563"/>
            <a:ext cx="291300" cy="385800"/>
          </a:xfrm>
          <a:prstGeom prst="bentConnector2">
            <a:avLst/>
          </a:prstGeom>
          <a:noFill/>
          <a:ln cap="flat" cmpd="sng" w="19050">
            <a:solidFill>
              <a:srgbClr val="63636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70" name="Google Shape;770;p40"/>
          <p:cNvCxnSpPr>
            <a:stCxn id="766" idx="1"/>
          </p:cNvCxnSpPr>
          <p:nvPr/>
        </p:nvCxnSpPr>
        <p:spPr>
          <a:xfrm rot="10800000">
            <a:off x="6666762" y="1575463"/>
            <a:ext cx="405000" cy="750900"/>
          </a:xfrm>
          <a:prstGeom prst="bentConnector2">
            <a:avLst/>
          </a:prstGeom>
          <a:noFill/>
          <a:ln cap="flat" cmpd="sng" w="19050">
            <a:solidFill>
              <a:srgbClr val="63636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71" name="Google Shape;771;p40"/>
          <p:cNvSpPr/>
          <p:nvPr/>
        </p:nvSpPr>
        <p:spPr>
          <a:xfrm>
            <a:off x="6890030" y="4126019"/>
            <a:ext cx="235577" cy="223777"/>
          </a:xfrm>
          <a:custGeom>
            <a:rect b="b" l="l" r="r" t="t"/>
            <a:pathLst>
              <a:path extrusionOk="0" h="2143" w="2837">
                <a:moveTo>
                  <a:pt x="0" y="0"/>
                </a:moveTo>
                <a:lnTo>
                  <a:pt x="0" y="2143"/>
                </a:lnTo>
                <a:lnTo>
                  <a:pt x="2837" y="2143"/>
                </a:lnTo>
                <a:lnTo>
                  <a:pt x="28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0"/>
          <p:cNvSpPr txBox="1"/>
          <p:nvPr/>
        </p:nvSpPr>
        <p:spPr>
          <a:xfrm>
            <a:off x="7125613" y="4146414"/>
            <a:ext cx="7866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PLUTO</a:t>
            </a:r>
            <a:endParaRPr sz="1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1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sp>
        <p:nvSpPr>
          <p:cNvPr id="778" name="Google Shape;778;p41"/>
          <p:cNvSpPr/>
          <p:nvPr/>
        </p:nvSpPr>
        <p:spPr>
          <a:xfrm>
            <a:off x="508657" y="1069200"/>
            <a:ext cx="1828500" cy="3506700"/>
          </a:xfrm>
          <a:prstGeom prst="rect">
            <a:avLst/>
          </a:prstGeom>
          <a:solidFill>
            <a:srgbClr val="E2BE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1"/>
          <p:cNvSpPr/>
          <p:nvPr/>
        </p:nvSpPr>
        <p:spPr>
          <a:xfrm>
            <a:off x="2608052" y="1069200"/>
            <a:ext cx="1828500" cy="3506700"/>
          </a:xfrm>
          <a:prstGeom prst="rect">
            <a:avLst/>
          </a:prstGeom>
          <a:solidFill>
            <a:srgbClr val="C993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1"/>
          <p:cNvSpPr/>
          <p:nvPr/>
        </p:nvSpPr>
        <p:spPr>
          <a:xfrm>
            <a:off x="4707448" y="1069200"/>
            <a:ext cx="1828500" cy="3506700"/>
          </a:xfrm>
          <a:prstGeom prst="rect">
            <a:avLst/>
          </a:prstGeom>
          <a:solidFill>
            <a:srgbClr val="FA8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1"/>
          <p:cNvSpPr/>
          <p:nvPr/>
        </p:nvSpPr>
        <p:spPr>
          <a:xfrm>
            <a:off x="6806843" y="1069200"/>
            <a:ext cx="1828500" cy="3506700"/>
          </a:xfrm>
          <a:prstGeom prst="rect">
            <a:avLst/>
          </a:prstGeom>
          <a:solidFill>
            <a:srgbClr val="41BD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41"/>
          <p:cNvSpPr/>
          <p:nvPr/>
        </p:nvSpPr>
        <p:spPr>
          <a:xfrm>
            <a:off x="3134559" y="3591358"/>
            <a:ext cx="775500" cy="77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C9931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83" name="Google Shape;783;p41"/>
          <p:cNvSpPr txBox="1"/>
          <p:nvPr/>
        </p:nvSpPr>
        <p:spPr>
          <a:xfrm>
            <a:off x="3252578" y="3862095"/>
            <a:ext cx="5757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99319"/>
                </a:solidFill>
                <a:latin typeface="Bebas Neue"/>
                <a:ea typeface="Bebas Neue"/>
                <a:cs typeface="Bebas Neue"/>
                <a:sym typeface="Bebas Neue"/>
              </a:rPr>
              <a:t>39%</a:t>
            </a:r>
            <a:endParaRPr sz="2000">
              <a:solidFill>
                <a:srgbClr val="C99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84" name="Google Shape;784;p41"/>
          <p:cNvGrpSpPr/>
          <p:nvPr/>
        </p:nvGrpSpPr>
        <p:grpSpPr>
          <a:xfrm>
            <a:off x="1034286" y="3590325"/>
            <a:ext cx="777239" cy="777239"/>
            <a:chOff x="1119789" y="1086708"/>
            <a:chExt cx="714900" cy="714900"/>
          </a:xfrm>
        </p:grpSpPr>
        <p:sp>
          <p:nvSpPr>
            <p:cNvPr id="785" name="Google Shape;785;p41"/>
            <p:cNvSpPr/>
            <p:nvPr/>
          </p:nvSpPr>
          <p:spPr>
            <a:xfrm>
              <a:off x="1119789" y="1086708"/>
              <a:ext cx="714900" cy="714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86" name="Google Shape;786;p41"/>
            <p:cNvSpPr txBox="1"/>
            <p:nvPr/>
          </p:nvSpPr>
          <p:spPr>
            <a:xfrm>
              <a:off x="1189398" y="1327305"/>
              <a:ext cx="5757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E2BE5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30%</a:t>
              </a:r>
              <a:endParaRPr sz="2000">
                <a:solidFill>
                  <a:srgbClr val="E2BE5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787" name="Google Shape;787;p41"/>
          <p:cNvSpPr txBox="1"/>
          <p:nvPr/>
        </p:nvSpPr>
        <p:spPr>
          <a:xfrm>
            <a:off x="768450" y="2330432"/>
            <a:ext cx="13089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MERCURY</a:t>
            </a:r>
            <a:endParaRPr sz="20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8" name="Google Shape;788;p41"/>
          <p:cNvSpPr txBox="1"/>
          <p:nvPr/>
        </p:nvSpPr>
        <p:spPr>
          <a:xfrm>
            <a:off x="429150" y="2550975"/>
            <a:ext cx="1987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89" name="Google Shape;789;p41"/>
          <p:cNvGrpSpPr/>
          <p:nvPr/>
        </p:nvGrpSpPr>
        <p:grpSpPr>
          <a:xfrm>
            <a:off x="1148570" y="1339780"/>
            <a:ext cx="548659" cy="896699"/>
            <a:chOff x="1274820" y="3081340"/>
            <a:chExt cx="548659" cy="896699"/>
          </a:xfrm>
        </p:grpSpPr>
        <p:sp>
          <p:nvSpPr>
            <p:cNvPr id="790" name="Google Shape;790;p41"/>
            <p:cNvSpPr/>
            <p:nvPr/>
          </p:nvSpPr>
          <p:spPr>
            <a:xfrm>
              <a:off x="1468218" y="3815342"/>
              <a:ext cx="161952" cy="162697"/>
            </a:xfrm>
            <a:custGeom>
              <a:rect b="b" l="l" r="r" t="t"/>
              <a:pathLst>
                <a:path extrusionOk="0" h="3539" w="3538">
                  <a:moveTo>
                    <a:pt x="1769" y="1"/>
                  </a:moveTo>
                  <a:cubicBezTo>
                    <a:pt x="793" y="1"/>
                    <a:pt x="1" y="792"/>
                    <a:pt x="1" y="1770"/>
                  </a:cubicBezTo>
                  <a:cubicBezTo>
                    <a:pt x="1" y="2747"/>
                    <a:pt x="793" y="3539"/>
                    <a:pt x="1769" y="3539"/>
                  </a:cubicBezTo>
                  <a:cubicBezTo>
                    <a:pt x="2746" y="3539"/>
                    <a:pt x="3538" y="2747"/>
                    <a:pt x="3538" y="1770"/>
                  </a:cubicBezTo>
                  <a:cubicBezTo>
                    <a:pt x="3538" y="792"/>
                    <a:pt x="2746" y="1"/>
                    <a:pt x="1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1274820" y="3081340"/>
              <a:ext cx="548659" cy="680807"/>
            </a:xfrm>
            <a:custGeom>
              <a:rect b="b" l="l" r="r" t="t"/>
              <a:pathLst>
                <a:path extrusionOk="0" h="14809" w="11986">
                  <a:moveTo>
                    <a:pt x="5993" y="1"/>
                  </a:moveTo>
                  <a:cubicBezTo>
                    <a:pt x="2683" y="1"/>
                    <a:pt x="1" y="2682"/>
                    <a:pt x="1" y="5992"/>
                  </a:cubicBezTo>
                  <a:cubicBezTo>
                    <a:pt x="1" y="7679"/>
                    <a:pt x="698" y="9200"/>
                    <a:pt x="1818" y="10289"/>
                  </a:cubicBezTo>
                  <a:lnTo>
                    <a:pt x="5993" y="14808"/>
                  </a:lnTo>
                  <a:lnTo>
                    <a:pt x="10167" y="10289"/>
                  </a:lnTo>
                  <a:cubicBezTo>
                    <a:pt x="11288" y="9202"/>
                    <a:pt x="11986" y="7679"/>
                    <a:pt x="11986" y="5992"/>
                  </a:cubicBezTo>
                  <a:cubicBezTo>
                    <a:pt x="11986" y="2684"/>
                    <a:pt x="9303" y="1"/>
                    <a:pt x="5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1379065" y="3205986"/>
              <a:ext cx="340168" cy="340186"/>
            </a:xfrm>
            <a:custGeom>
              <a:rect b="b" l="l" r="r" t="t"/>
              <a:pathLst>
                <a:path extrusionOk="0" h="19326" w="19325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1439547" y="3245856"/>
              <a:ext cx="59760" cy="199964"/>
            </a:xfrm>
            <a:custGeom>
              <a:rect b="b" l="l" r="r" t="t"/>
              <a:pathLst>
                <a:path extrusionOk="0" h="11360" w="3395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1519269" y="3245856"/>
              <a:ext cx="59760" cy="199964"/>
            </a:xfrm>
            <a:custGeom>
              <a:rect b="b" l="l" r="r" t="t"/>
              <a:pathLst>
                <a:path extrusionOk="0" h="11360" w="3395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1598991" y="3245856"/>
              <a:ext cx="59760" cy="199964"/>
            </a:xfrm>
            <a:custGeom>
              <a:rect b="b" l="l" r="r" t="t"/>
              <a:pathLst>
                <a:path extrusionOk="0" h="11360" w="3395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96" name="Google Shape;796;p41"/>
          <p:cNvSpPr txBox="1"/>
          <p:nvPr/>
        </p:nvSpPr>
        <p:spPr>
          <a:xfrm>
            <a:off x="2867842" y="2330432"/>
            <a:ext cx="13089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VENUS</a:t>
            </a:r>
            <a:endParaRPr sz="20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7" name="Google Shape;797;p41"/>
          <p:cNvSpPr txBox="1"/>
          <p:nvPr/>
        </p:nvSpPr>
        <p:spPr>
          <a:xfrm>
            <a:off x="2528542" y="2550975"/>
            <a:ext cx="1987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98" name="Google Shape;798;p41"/>
          <p:cNvGrpSpPr/>
          <p:nvPr/>
        </p:nvGrpSpPr>
        <p:grpSpPr>
          <a:xfrm>
            <a:off x="3266099" y="1339765"/>
            <a:ext cx="548659" cy="896699"/>
            <a:chOff x="3266099" y="3119440"/>
            <a:chExt cx="548659" cy="896699"/>
          </a:xfrm>
        </p:grpSpPr>
        <p:sp>
          <p:nvSpPr>
            <p:cNvPr id="799" name="Google Shape;799;p41"/>
            <p:cNvSpPr/>
            <p:nvPr/>
          </p:nvSpPr>
          <p:spPr>
            <a:xfrm>
              <a:off x="3459497" y="3853442"/>
              <a:ext cx="161952" cy="162697"/>
            </a:xfrm>
            <a:custGeom>
              <a:rect b="b" l="l" r="r" t="t"/>
              <a:pathLst>
                <a:path extrusionOk="0" h="3539" w="3538">
                  <a:moveTo>
                    <a:pt x="1769" y="1"/>
                  </a:moveTo>
                  <a:cubicBezTo>
                    <a:pt x="793" y="1"/>
                    <a:pt x="1" y="792"/>
                    <a:pt x="1" y="1770"/>
                  </a:cubicBezTo>
                  <a:cubicBezTo>
                    <a:pt x="1" y="2747"/>
                    <a:pt x="793" y="3539"/>
                    <a:pt x="1769" y="3539"/>
                  </a:cubicBezTo>
                  <a:cubicBezTo>
                    <a:pt x="2746" y="3539"/>
                    <a:pt x="3538" y="2747"/>
                    <a:pt x="3538" y="1770"/>
                  </a:cubicBezTo>
                  <a:cubicBezTo>
                    <a:pt x="3538" y="792"/>
                    <a:pt x="2746" y="1"/>
                    <a:pt x="1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3266099" y="3119440"/>
              <a:ext cx="548659" cy="680807"/>
            </a:xfrm>
            <a:custGeom>
              <a:rect b="b" l="l" r="r" t="t"/>
              <a:pathLst>
                <a:path extrusionOk="0" h="14809" w="11986">
                  <a:moveTo>
                    <a:pt x="5993" y="1"/>
                  </a:moveTo>
                  <a:cubicBezTo>
                    <a:pt x="2683" y="1"/>
                    <a:pt x="1" y="2682"/>
                    <a:pt x="1" y="5992"/>
                  </a:cubicBezTo>
                  <a:cubicBezTo>
                    <a:pt x="1" y="7679"/>
                    <a:pt x="698" y="9200"/>
                    <a:pt x="1818" y="10289"/>
                  </a:cubicBezTo>
                  <a:lnTo>
                    <a:pt x="5993" y="14808"/>
                  </a:lnTo>
                  <a:lnTo>
                    <a:pt x="10167" y="10289"/>
                  </a:lnTo>
                  <a:cubicBezTo>
                    <a:pt x="11288" y="9202"/>
                    <a:pt x="11986" y="7679"/>
                    <a:pt x="11986" y="5992"/>
                  </a:cubicBezTo>
                  <a:cubicBezTo>
                    <a:pt x="11986" y="2684"/>
                    <a:pt x="9303" y="1"/>
                    <a:pt x="5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1" name="Google Shape;801;p41"/>
            <p:cNvGrpSpPr/>
            <p:nvPr/>
          </p:nvGrpSpPr>
          <p:grpSpPr>
            <a:xfrm>
              <a:off x="3370344" y="3264690"/>
              <a:ext cx="340168" cy="298978"/>
              <a:chOff x="2081650" y="2050750"/>
              <a:chExt cx="483125" cy="424625"/>
            </a:xfrm>
          </p:grpSpPr>
          <p:sp>
            <p:nvSpPr>
              <p:cNvPr id="802" name="Google Shape;802;p41"/>
              <p:cNvSpPr/>
              <p:nvPr/>
            </p:nvSpPr>
            <p:spPr>
              <a:xfrm>
                <a:off x="2081650" y="2050750"/>
                <a:ext cx="483125" cy="424625"/>
              </a:xfrm>
              <a:custGeom>
                <a:rect b="b" l="l" r="r" t="t"/>
                <a:pathLst>
                  <a:path extrusionOk="0" h="16985" w="19325">
                    <a:moveTo>
                      <a:pt x="5662" y="1402"/>
                    </a:moveTo>
                    <a:lnTo>
                      <a:pt x="5662" y="13770"/>
                    </a:lnTo>
                    <a:lnTo>
                      <a:pt x="1133" y="15581"/>
                    </a:lnTo>
                    <a:lnTo>
                      <a:pt x="1133" y="3214"/>
                    </a:lnTo>
                    <a:lnTo>
                      <a:pt x="5662" y="1402"/>
                    </a:lnTo>
                    <a:close/>
                    <a:moveTo>
                      <a:pt x="18192" y="1402"/>
                    </a:moveTo>
                    <a:lnTo>
                      <a:pt x="18192" y="13770"/>
                    </a:lnTo>
                    <a:lnTo>
                      <a:pt x="13663" y="15581"/>
                    </a:lnTo>
                    <a:lnTo>
                      <a:pt x="13663" y="3214"/>
                    </a:lnTo>
                    <a:lnTo>
                      <a:pt x="18192" y="1402"/>
                    </a:lnTo>
                    <a:close/>
                    <a:moveTo>
                      <a:pt x="6794" y="1348"/>
                    </a:moveTo>
                    <a:lnTo>
                      <a:pt x="12531" y="3241"/>
                    </a:lnTo>
                    <a:lnTo>
                      <a:pt x="12531" y="9464"/>
                    </a:lnTo>
                    <a:lnTo>
                      <a:pt x="12510" y="9461"/>
                    </a:lnTo>
                    <a:cubicBezTo>
                      <a:pt x="12205" y="9437"/>
                      <a:pt x="11903" y="9364"/>
                      <a:pt x="11619" y="9244"/>
                    </a:cubicBezTo>
                    <a:cubicBezTo>
                      <a:pt x="11548" y="9214"/>
                      <a:pt x="11474" y="9200"/>
                      <a:pt x="11401" y="9200"/>
                    </a:cubicBezTo>
                    <a:cubicBezTo>
                      <a:pt x="11181" y="9200"/>
                      <a:pt x="10970" y="9330"/>
                      <a:pt x="10879" y="9546"/>
                    </a:cubicBezTo>
                    <a:cubicBezTo>
                      <a:pt x="10759" y="9832"/>
                      <a:pt x="10891" y="10165"/>
                      <a:pt x="11178" y="10288"/>
                    </a:cubicBezTo>
                    <a:cubicBezTo>
                      <a:pt x="11574" y="10454"/>
                      <a:pt x="11994" y="10557"/>
                      <a:pt x="12422" y="10590"/>
                    </a:cubicBezTo>
                    <a:lnTo>
                      <a:pt x="12468" y="10590"/>
                    </a:lnTo>
                    <a:cubicBezTo>
                      <a:pt x="12489" y="10590"/>
                      <a:pt x="12510" y="10587"/>
                      <a:pt x="12531" y="10584"/>
                    </a:cubicBezTo>
                    <a:lnTo>
                      <a:pt x="12531" y="15633"/>
                    </a:lnTo>
                    <a:lnTo>
                      <a:pt x="6794" y="13746"/>
                    </a:lnTo>
                    <a:lnTo>
                      <a:pt x="6794" y="6774"/>
                    </a:lnTo>
                    <a:cubicBezTo>
                      <a:pt x="6951" y="6777"/>
                      <a:pt x="7105" y="6795"/>
                      <a:pt x="7259" y="6822"/>
                    </a:cubicBezTo>
                    <a:cubicBezTo>
                      <a:pt x="7295" y="6828"/>
                      <a:pt x="7331" y="6834"/>
                      <a:pt x="7368" y="6834"/>
                    </a:cubicBezTo>
                    <a:cubicBezTo>
                      <a:pt x="7658" y="6831"/>
                      <a:pt x="7902" y="6611"/>
                      <a:pt x="7929" y="6321"/>
                    </a:cubicBezTo>
                    <a:cubicBezTo>
                      <a:pt x="7957" y="6028"/>
                      <a:pt x="7760" y="5765"/>
                      <a:pt x="7473" y="5711"/>
                    </a:cubicBezTo>
                    <a:cubicBezTo>
                      <a:pt x="7250" y="5669"/>
                      <a:pt x="7020" y="5644"/>
                      <a:pt x="6794" y="5641"/>
                    </a:cubicBezTo>
                    <a:lnTo>
                      <a:pt x="6794" y="1348"/>
                    </a:lnTo>
                    <a:close/>
                    <a:moveTo>
                      <a:pt x="18757" y="0"/>
                    </a:moveTo>
                    <a:cubicBezTo>
                      <a:pt x="18687" y="0"/>
                      <a:pt x="18616" y="13"/>
                      <a:pt x="18549" y="40"/>
                    </a:cubicBezTo>
                    <a:lnTo>
                      <a:pt x="13077" y="2229"/>
                    </a:lnTo>
                    <a:lnTo>
                      <a:pt x="6405" y="28"/>
                    </a:lnTo>
                    <a:cubicBezTo>
                      <a:pt x="6395" y="25"/>
                      <a:pt x="6386" y="25"/>
                      <a:pt x="6380" y="22"/>
                    </a:cubicBezTo>
                    <a:cubicBezTo>
                      <a:pt x="6371" y="19"/>
                      <a:pt x="6359" y="16"/>
                      <a:pt x="6347" y="13"/>
                    </a:cubicBezTo>
                    <a:lnTo>
                      <a:pt x="6311" y="7"/>
                    </a:lnTo>
                    <a:cubicBezTo>
                      <a:pt x="6302" y="7"/>
                      <a:pt x="6290" y="4"/>
                      <a:pt x="6281" y="4"/>
                    </a:cubicBezTo>
                    <a:lnTo>
                      <a:pt x="6211" y="4"/>
                    </a:lnTo>
                    <a:cubicBezTo>
                      <a:pt x="6199" y="4"/>
                      <a:pt x="6187" y="4"/>
                      <a:pt x="6172" y="7"/>
                    </a:cubicBezTo>
                    <a:cubicBezTo>
                      <a:pt x="6166" y="9"/>
                      <a:pt x="6161" y="9"/>
                      <a:pt x="6157" y="9"/>
                    </a:cubicBezTo>
                    <a:cubicBezTo>
                      <a:pt x="6152" y="9"/>
                      <a:pt x="6148" y="9"/>
                      <a:pt x="6142" y="10"/>
                    </a:cubicBezTo>
                    <a:cubicBezTo>
                      <a:pt x="6133" y="13"/>
                      <a:pt x="6118" y="13"/>
                      <a:pt x="6106" y="16"/>
                    </a:cubicBezTo>
                    <a:lnTo>
                      <a:pt x="6075" y="22"/>
                    </a:lnTo>
                    <a:cubicBezTo>
                      <a:pt x="6063" y="28"/>
                      <a:pt x="6048" y="31"/>
                      <a:pt x="6036" y="37"/>
                    </a:cubicBezTo>
                    <a:cubicBezTo>
                      <a:pt x="6027" y="40"/>
                      <a:pt x="6021" y="40"/>
                      <a:pt x="6015" y="43"/>
                    </a:cubicBezTo>
                    <a:lnTo>
                      <a:pt x="354" y="2308"/>
                    </a:lnTo>
                    <a:cubicBezTo>
                      <a:pt x="139" y="2396"/>
                      <a:pt x="0" y="2601"/>
                      <a:pt x="0" y="2830"/>
                    </a:cubicBezTo>
                    <a:lnTo>
                      <a:pt x="0" y="16418"/>
                    </a:lnTo>
                    <a:cubicBezTo>
                      <a:pt x="0" y="16744"/>
                      <a:pt x="267" y="16984"/>
                      <a:pt x="566" y="16984"/>
                    </a:cubicBezTo>
                    <a:cubicBezTo>
                      <a:pt x="635" y="16984"/>
                      <a:pt x="706" y="16971"/>
                      <a:pt x="776" y="16943"/>
                    </a:cubicBezTo>
                    <a:lnTo>
                      <a:pt x="6248" y="14754"/>
                    </a:lnTo>
                    <a:lnTo>
                      <a:pt x="12917" y="16952"/>
                    </a:lnTo>
                    <a:cubicBezTo>
                      <a:pt x="12933" y="16958"/>
                      <a:pt x="12951" y="16964"/>
                      <a:pt x="12966" y="16967"/>
                    </a:cubicBezTo>
                    <a:cubicBezTo>
                      <a:pt x="13008" y="16976"/>
                      <a:pt x="13050" y="16983"/>
                      <a:pt x="13096" y="16983"/>
                    </a:cubicBezTo>
                    <a:lnTo>
                      <a:pt x="13099" y="16983"/>
                    </a:lnTo>
                    <a:cubicBezTo>
                      <a:pt x="13156" y="16983"/>
                      <a:pt x="13213" y="16973"/>
                      <a:pt x="13271" y="16955"/>
                    </a:cubicBezTo>
                    <a:cubicBezTo>
                      <a:pt x="13283" y="16952"/>
                      <a:pt x="13295" y="16946"/>
                      <a:pt x="13307" y="16940"/>
                    </a:cubicBezTo>
                    <a:lnTo>
                      <a:pt x="18965" y="14676"/>
                    </a:lnTo>
                    <a:cubicBezTo>
                      <a:pt x="19183" y="14591"/>
                      <a:pt x="19325" y="14386"/>
                      <a:pt x="19325" y="14153"/>
                    </a:cubicBezTo>
                    <a:lnTo>
                      <a:pt x="19325" y="566"/>
                    </a:lnTo>
                    <a:cubicBezTo>
                      <a:pt x="19325" y="379"/>
                      <a:pt x="19231" y="203"/>
                      <a:pt x="19077" y="98"/>
                    </a:cubicBezTo>
                    <a:cubicBezTo>
                      <a:pt x="18981" y="33"/>
                      <a:pt x="18869" y="0"/>
                      <a:pt x="18757" y="0"/>
                    </a:cubicBezTo>
                    <a:close/>
                  </a:path>
                </a:pathLst>
              </a:custGeom>
              <a:solidFill>
                <a:srgbClr val="C99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03" name="Google Shape;803;p41"/>
              <p:cNvSpPr/>
              <p:nvPr/>
            </p:nvSpPr>
            <p:spPr>
              <a:xfrm>
                <a:off x="2136375" y="2292025"/>
                <a:ext cx="36400" cy="41975"/>
              </a:xfrm>
              <a:custGeom>
                <a:rect b="b" l="l" r="r" t="t"/>
                <a:pathLst>
                  <a:path extrusionOk="0" h="1679" w="1456">
                    <a:moveTo>
                      <a:pt x="820" y="1"/>
                    </a:moveTo>
                    <a:cubicBezTo>
                      <a:pt x="583" y="1"/>
                      <a:pt x="361" y="151"/>
                      <a:pt x="284" y="390"/>
                    </a:cubicBezTo>
                    <a:lnTo>
                      <a:pt x="103" y="927"/>
                    </a:lnTo>
                    <a:cubicBezTo>
                      <a:pt x="0" y="1223"/>
                      <a:pt x="160" y="1549"/>
                      <a:pt x="459" y="1649"/>
                    </a:cubicBezTo>
                    <a:cubicBezTo>
                      <a:pt x="519" y="1669"/>
                      <a:pt x="579" y="1678"/>
                      <a:pt x="639" y="1678"/>
                    </a:cubicBezTo>
                    <a:cubicBezTo>
                      <a:pt x="878" y="1678"/>
                      <a:pt x="1101" y="1525"/>
                      <a:pt x="1178" y="1284"/>
                    </a:cubicBezTo>
                    <a:lnTo>
                      <a:pt x="1356" y="746"/>
                    </a:lnTo>
                    <a:cubicBezTo>
                      <a:pt x="1456" y="450"/>
                      <a:pt x="1296" y="130"/>
                      <a:pt x="1000" y="30"/>
                    </a:cubicBezTo>
                    <a:cubicBezTo>
                      <a:pt x="940" y="10"/>
                      <a:pt x="880" y="1"/>
                      <a:pt x="820" y="1"/>
                    </a:cubicBezTo>
                    <a:close/>
                  </a:path>
                </a:pathLst>
              </a:custGeom>
              <a:solidFill>
                <a:srgbClr val="C99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04" name="Google Shape;804;p41"/>
              <p:cNvSpPr/>
              <p:nvPr/>
            </p:nvSpPr>
            <p:spPr>
              <a:xfrm>
                <a:off x="2296850" y="2220800"/>
                <a:ext cx="46075" cy="51650"/>
              </a:xfrm>
              <a:custGeom>
                <a:rect b="b" l="l" r="r" t="t"/>
                <a:pathLst>
                  <a:path extrusionOk="0" h="2066" w="1843">
                    <a:moveTo>
                      <a:pt x="634" y="1"/>
                    </a:moveTo>
                    <a:cubicBezTo>
                      <a:pt x="506" y="1"/>
                      <a:pt x="378" y="44"/>
                      <a:pt x="272" y="132"/>
                    </a:cubicBezTo>
                    <a:cubicBezTo>
                      <a:pt x="37" y="331"/>
                      <a:pt x="1" y="681"/>
                      <a:pt x="194" y="920"/>
                    </a:cubicBezTo>
                    <a:cubicBezTo>
                      <a:pt x="354" y="1113"/>
                      <a:pt x="487" y="1327"/>
                      <a:pt x="593" y="1557"/>
                    </a:cubicBezTo>
                    <a:cubicBezTo>
                      <a:pt x="626" y="1626"/>
                      <a:pt x="662" y="1696"/>
                      <a:pt x="698" y="1765"/>
                    </a:cubicBezTo>
                    <a:cubicBezTo>
                      <a:pt x="798" y="1957"/>
                      <a:pt x="993" y="2065"/>
                      <a:pt x="1195" y="2065"/>
                    </a:cubicBezTo>
                    <a:cubicBezTo>
                      <a:pt x="1285" y="2065"/>
                      <a:pt x="1377" y="2044"/>
                      <a:pt x="1462" y="1998"/>
                    </a:cubicBezTo>
                    <a:cubicBezTo>
                      <a:pt x="1740" y="1853"/>
                      <a:pt x="1843" y="1509"/>
                      <a:pt x="1698" y="1234"/>
                    </a:cubicBezTo>
                    <a:cubicBezTo>
                      <a:pt x="1670" y="1183"/>
                      <a:pt x="1643" y="1131"/>
                      <a:pt x="1622" y="1083"/>
                    </a:cubicBezTo>
                    <a:cubicBezTo>
                      <a:pt x="1474" y="763"/>
                      <a:pt x="1287" y="464"/>
                      <a:pt x="1061" y="195"/>
                    </a:cubicBezTo>
                    <a:cubicBezTo>
                      <a:pt x="949" y="67"/>
                      <a:pt x="792" y="1"/>
                      <a:pt x="634" y="1"/>
                    </a:cubicBezTo>
                    <a:close/>
                  </a:path>
                </a:pathLst>
              </a:custGeom>
              <a:solidFill>
                <a:srgbClr val="C99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05" name="Google Shape;805;p41"/>
              <p:cNvSpPr/>
              <p:nvPr/>
            </p:nvSpPr>
            <p:spPr>
              <a:xfrm>
                <a:off x="2158650" y="2216775"/>
                <a:ext cx="47275" cy="51425"/>
              </a:xfrm>
              <a:custGeom>
                <a:rect b="b" l="l" r="r" t="t"/>
                <a:pathLst>
                  <a:path extrusionOk="0" h="2057" w="1891">
                    <a:moveTo>
                      <a:pt x="1264" y="1"/>
                    </a:moveTo>
                    <a:cubicBezTo>
                      <a:pt x="1109" y="1"/>
                      <a:pt x="955" y="63"/>
                      <a:pt x="843" y="187"/>
                    </a:cubicBezTo>
                    <a:lnTo>
                      <a:pt x="846" y="184"/>
                    </a:lnTo>
                    <a:lnTo>
                      <a:pt x="846" y="184"/>
                    </a:lnTo>
                    <a:cubicBezTo>
                      <a:pt x="547" y="498"/>
                      <a:pt x="305" y="860"/>
                      <a:pt x="130" y="1256"/>
                    </a:cubicBezTo>
                    <a:cubicBezTo>
                      <a:pt x="0" y="1543"/>
                      <a:pt x="127" y="1878"/>
                      <a:pt x="414" y="2005"/>
                    </a:cubicBezTo>
                    <a:cubicBezTo>
                      <a:pt x="486" y="2038"/>
                      <a:pt x="565" y="2056"/>
                      <a:pt x="643" y="2056"/>
                    </a:cubicBezTo>
                    <a:cubicBezTo>
                      <a:pt x="867" y="2056"/>
                      <a:pt x="1069" y="1923"/>
                      <a:pt x="1163" y="1721"/>
                    </a:cubicBezTo>
                    <a:cubicBezTo>
                      <a:pt x="1286" y="1443"/>
                      <a:pt x="1455" y="1187"/>
                      <a:pt x="1664" y="966"/>
                    </a:cubicBezTo>
                    <a:cubicBezTo>
                      <a:pt x="1890" y="740"/>
                      <a:pt x="1884" y="374"/>
                      <a:pt x="1655" y="157"/>
                    </a:cubicBezTo>
                    <a:cubicBezTo>
                      <a:pt x="1544" y="52"/>
                      <a:pt x="1404" y="1"/>
                      <a:pt x="1264" y="1"/>
                    </a:cubicBezTo>
                    <a:close/>
                  </a:path>
                </a:pathLst>
              </a:custGeom>
              <a:solidFill>
                <a:srgbClr val="C99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06" name="Google Shape;806;p41"/>
              <p:cNvSpPr/>
              <p:nvPr/>
            </p:nvSpPr>
            <p:spPr>
              <a:xfrm>
                <a:off x="2426475" y="2255725"/>
                <a:ext cx="55875" cy="46900"/>
              </a:xfrm>
              <a:custGeom>
                <a:rect b="b" l="l" r="r" t="t"/>
                <a:pathLst>
                  <a:path extrusionOk="0" h="1876" w="2235">
                    <a:moveTo>
                      <a:pt x="1592" y="1"/>
                    </a:moveTo>
                    <a:cubicBezTo>
                      <a:pt x="1423" y="1"/>
                      <a:pt x="1257" y="76"/>
                      <a:pt x="1144" y="220"/>
                    </a:cubicBezTo>
                    <a:cubicBezTo>
                      <a:pt x="960" y="462"/>
                      <a:pt x="734" y="667"/>
                      <a:pt x="477" y="830"/>
                    </a:cubicBezTo>
                    <a:cubicBezTo>
                      <a:pt x="0" y="1135"/>
                      <a:pt x="218" y="1875"/>
                      <a:pt x="782" y="1875"/>
                    </a:cubicBezTo>
                    <a:cubicBezTo>
                      <a:pt x="891" y="1875"/>
                      <a:pt x="997" y="1845"/>
                      <a:pt x="1087" y="1784"/>
                    </a:cubicBezTo>
                    <a:cubicBezTo>
                      <a:pt x="1452" y="1552"/>
                      <a:pt x="1776" y="1256"/>
                      <a:pt x="2041" y="912"/>
                    </a:cubicBezTo>
                    <a:cubicBezTo>
                      <a:pt x="2234" y="667"/>
                      <a:pt x="2186" y="311"/>
                      <a:pt x="1939" y="121"/>
                    </a:cubicBezTo>
                    <a:cubicBezTo>
                      <a:pt x="1835" y="40"/>
                      <a:pt x="1713" y="1"/>
                      <a:pt x="1592" y="1"/>
                    </a:cubicBezTo>
                    <a:close/>
                  </a:path>
                </a:pathLst>
              </a:custGeom>
              <a:solidFill>
                <a:srgbClr val="C99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07" name="Google Shape;807;p41"/>
              <p:cNvSpPr/>
              <p:nvPr/>
            </p:nvSpPr>
            <p:spPr>
              <a:xfrm>
                <a:off x="2473050" y="2192325"/>
                <a:ext cx="37000" cy="41500"/>
              </a:xfrm>
              <a:custGeom>
                <a:rect b="b" l="l" r="r" t="t"/>
                <a:pathLst>
                  <a:path extrusionOk="0" h="1660" w="1480">
                    <a:moveTo>
                      <a:pt x="838" y="0"/>
                    </a:moveTo>
                    <a:cubicBezTo>
                      <a:pt x="609" y="0"/>
                      <a:pt x="393" y="140"/>
                      <a:pt x="308" y="368"/>
                    </a:cubicBezTo>
                    <a:lnTo>
                      <a:pt x="109" y="896"/>
                    </a:lnTo>
                    <a:cubicBezTo>
                      <a:pt x="0" y="1189"/>
                      <a:pt x="148" y="1515"/>
                      <a:pt x="441" y="1624"/>
                    </a:cubicBezTo>
                    <a:cubicBezTo>
                      <a:pt x="506" y="1648"/>
                      <a:pt x="573" y="1660"/>
                      <a:pt x="639" y="1660"/>
                    </a:cubicBezTo>
                    <a:cubicBezTo>
                      <a:pt x="868" y="1660"/>
                      <a:pt x="1084" y="1520"/>
                      <a:pt x="1169" y="1292"/>
                    </a:cubicBezTo>
                    <a:lnTo>
                      <a:pt x="1368" y="764"/>
                    </a:lnTo>
                    <a:cubicBezTo>
                      <a:pt x="1480" y="471"/>
                      <a:pt x="1329" y="145"/>
                      <a:pt x="1036" y="36"/>
                    </a:cubicBezTo>
                    <a:cubicBezTo>
                      <a:pt x="971" y="12"/>
                      <a:pt x="904" y="0"/>
                      <a:pt x="838" y="0"/>
                    </a:cubicBezTo>
                    <a:close/>
                  </a:path>
                </a:pathLst>
              </a:custGeom>
              <a:solidFill>
                <a:srgbClr val="C99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808" name="Google Shape;808;p41"/>
          <p:cNvSpPr txBox="1"/>
          <p:nvPr/>
        </p:nvSpPr>
        <p:spPr>
          <a:xfrm>
            <a:off x="4967258" y="2330432"/>
            <a:ext cx="13089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JUPITER</a:t>
            </a:r>
            <a:endParaRPr sz="20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09" name="Google Shape;809;p41"/>
          <p:cNvSpPr txBox="1"/>
          <p:nvPr/>
        </p:nvSpPr>
        <p:spPr>
          <a:xfrm>
            <a:off x="4627958" y="2550975"/>
            <a:ext cx="1987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10" name="Google Shape;810;p41"/>
          <p:cNvGrpSpPr/>
          <p:nvPr/>
        </p:nvGrpSpPr>
        <p:grpSpPr>
          <a:xfrm>
            <a:off x="5347368" y="1339777"/>
            <a:ext cx="548659" cy="896699"/>
            <a:chOff x="5347378" y="1547252"/>
            <a:chExt cx="548659" cy="896699"/>
          </a:xfrm>
        </p:grpSpPr>
        <p:sp>
          <p:nvSpPr>
            <p:cNvPr id="811" name="Google Shape;811;p41"/>
            <p:cNvSpPr/>
            <p:nvPr/>
          </p:nvSpPr>
          <p:spPr>
            <a:xfrm>
              <a:off x="5540777" y="2281255"/>
              <a:ext cx="161952" cy="162697"/>
            </a:xfrm>
            <a:custGeom>
              <a:rect b="b" l="l" r="r" t="t"/>
              <a:pathLst>
                <a:path extrusionOk="0" h="3539" w="3538">
                  <a:moveTo>
                    <a:pt x="1769" y="1"/>
                  </a:moveTo>
                  <a:cubicBezTo>
                    <a:pt x="793" y="1"/>
                    <a:pt x="1" y="792"/>
                    <a:pt x="1" y="1770"/>
                  </a:cubicBezTo>
                  <a:cubicBezTo>
                    <a:pt x="1" y="2747"/>
                    <a:pt x="793" y="3539"/>
                    <a:pt x="1769" y="3539"/>
                  </a:cubicBezTo>
                  <a:cubicBezTo>
                    <a:pt x="2746" y="3539"/>
                    <a:pt x="3538" y="2747"/>
                    <a:pt x="3538" y="1770"/>
                  </a:cubicBezTo>
                  <a:cubicBezTo>
                    <a:pt x="3538" y="792"/>
                    <a:pt x="2746" y="1"/>
                    <a:pt x="1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5347378" y="1547252"/>
              <a:ext cx="548659" cy="680807"/>
            </a:xfrm>
            <a:custGeom>
              <a:rect b="b" l="l" r="r" t="t"/>
              <a:pathLst>
                <a:path extrusionOk="0" h="14809" w="11986">
                  <a:moveTo>
                    <a:pt x="5993" y="1"/>
                  </a:moveTo>
                  <a:cubicBezTo>
                    <a:pt x="2683" y="1"/>
                    <a:pt x="1" y="2682"/>
                    <a:pt x="1" y="5992"/>
                  </a:cubicBezTo>
                  <a:cubicBezTo>
                    <a:pt x="1" y="7679"/>
                    <a:pt x="698" y="9200"/>
                    <a:pt x="1818" y="10289"/>
                  </a:cubicBezTo>
                  <a:lnTo>
                    <a:pt x="5993" y="14808"/>
                  </a:lnTo>
                  <a:lnTo>
                    <a:pt x="10167" y="10289"/>
                  </a:lnTo>
                  <a:cubicBezTo>
                    <a:pt x="11288" y="9202"/>
                    <a:pt x="11986" y="7679"/>
                    <a:pt x="11986" y="5992"/>
                  </a:cubicBezTo>
                  <a:cubicBezTo>
                    <a:pt x="11986" y="2684"/>
                    <a:pt x="9303" y="1"/>
                    <a:pt x="5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3" name="Google Shape;813;p41"/>
            <p:cNvGrpSpPr/>
            <p:nvPr/>
          </p:nvGrpSpPr>
          <p:grpSpPr>
            <a:xfrm>
              <a:off x="5459914" y="1681870"/>
              <a:ext cx="323587" cy="320242"/>
              <a:chOff x="3282325" y="2035675"/>
              <a:chExt cx="459575" cy="454825"/>
            </a:xfrm>
          </p:grpSpPr>
          <p:sp>
            <p:nvSpPr>
              <p:cNvPr id="814" name="Google Shape;814;p41"/>
              <p:cNvSpPr/>
              <p:nvPr/>
            </p:nvSpPr>
            <p:spPr>
              <a:xfrm>
                <a:off x="3337050" y="2234125"/>
                <a:ext cx="85925" cy="206325"/>
              </a:xfrm>
              <a:custGeom>
                <a:rect b="b" l="l" r="r" t="t"/>
                <a:pathLst>
                  <a:path extrusionOk="0" h="8253" w="3437">
                    <a:moveTo>
                      <a:pt x="2305" y="1133"/>
                    </a:moveTo>
                    <a:lnTo>
                      <a:pt x="2305" y="7120"/>
                    </a:lnTo>
                    <a:lnTo>
                      <a:pt x="1133" y="7120"/>
                    </a:lnTo>
                    <a:lnTo>
                      <a:pt x="1133" y="1133"/>
                    </a:lnTo>
                    <a:close/>
                    <a:moveTo>
                      <a:pt x="568" y="0"/>
                    </a:moveTo>
                    <a:cubicBezTo>
                      <a:pt x="254" y="0"/>
                      <a:pt x="1" y="254"/>
                      <a:pt x="1" y="568"/>
                    </a:cubicBezTo>
                    <a:lnTo>
                      <a:pt x="1" y="7688"/>
                    </a:lnTo>
                    <a:cubicBezTo>
                      <a:pt x="1" y="7999"/>
                      <a:pt x="254" y="8253"/>
                      <a:pt x="568" y="8253"/>
                    </a:cubicBezTo>
                    <a:lnTo>
                      <a:pt x="2869" y="8253"/>
                    </a:lnTo>
                    <a:cubicBezTo>
                      <a:pt x="3183" y="8253"/>
                      <a:pt x="3437" y="7999"/>
                      <a:pt x="3437" y="7688"/>
                    </a:cubicBezTo>
                    <a:lnTo>
                      <a:pt x="3437" y="568"/>
                    </a:lnTo>
                    <a:cubicBezTo>
                      <a:pt x="3437" y="254"/>
                      <a:pt x="3183" y="0"/>
                      <a:pt x="2869" y="0"/>
                    </a:cubicBezTo>
                    <a:close/>
                  </a:path>
                </a:pathLst>
              </a:custGeom>
              <a:solidFill>
                <a:srgbClr val="FA88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15" name="Google Shape;815;p41"/>
              <p:cNvSpPr/>
              <p:nvPr/>
            </p:nvSpPr>
            <p:spPr>
              <a:xfrm>
                <a:off x="3451275" y="2175475"/>
                <a:ext cx="84925" cy="264975"/>
              </a:xfrm>
              <a:custGeom>
                <a:rect b="b" l="l" r="r" t="t"/>
                <a:pathLst>
                  <a:path extrusionOk="0" h="10599" w="3397">
                    <a:moveTo>
                      <a:pt x="2265" y="1133"/>
                    </a:moveTo>
                    <a:lnTo>
                      <a:pt x="2265" y="9466"/>
                    </a:lnTo>
                    <a:lnTo>
                      <a:pt x="1132" y="9466"/>
                    </a:lnTo>
                    <a:lnTo>
                      <a:pt x="1132" y="1133"/>
                    </a:lnTo>
                    <a:close/>
                    <a:moveTo>
                      <a:pt x="565" y="0"/>
                    </a:moveTo>
                    <a:cubicBezTo>
                      <a:pt x="254" y="0"/>
                      <a:pt x="0" y="254"/>
                      <a:pt x="0" y="565"/>
                    </a:cubicBezTo>
                    <a:lnTo>
                      <a:pt x="0" y="10034"/>
                    </a:lnTo>
                    <a:cubicBezTo>
                      <a:pt x="0" y="10345"/>
                      <a:pt x="254" y="10599"/>
                      <a:pt x="565" y="10599"/>
                    </a:cubicBezTo>
                    <a:lnTo>
                      <a:pt x="2829" y="10599"/>
                    </a:lnTo>
                    <a:cubicBezTo>
                      <a:pt x="3143" y="10599"/>
                      <a:pt x="3397" y="10345"/>
                      <a:pt x="3397" y="10034"/>
                    </a:cubicBezTo>
                    <a:lnTo>
                      <a:pt x="3397" y="565"/>
                    </a:lnTo>
                    <a:cubicBezTo>
                      <a:pt x="3397" y="254"/>
                      <a:pt x="3143" y="0"/>
                      <a:pt x="2829" y="0"/>
                    </a:cubicBezTo>
                    <a:close/>
                  </a:path>
                </a:pathLst>
              </a:custGeom>
              <a:solidFill>
                <a:srgbClr val="FA88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16" name="Google Shape;816;p41"/>
              <p:cNvSpPr/>
              <p:nvPr/>
            </p:nvSpPr>
            <p:spPr>
              <a:xfrm>
                <a:off x="3564500" y="2116825"/>
                <a:ext cx="84950" cy="323625"/>
              </a:xfrm>
              <a:custGeom>
                <a:rect b="b" l="l" r="r" t="t"/>
                <a:pathLst>
                  <a:path extrusionOk="0" h="12945" w="3398">
                    <a:moveTo>
                      <a:pt x="2265" y="1132"/>
                    </a:moveTo>
                    <a:lnTo>
                      <a:pt x="2265" y="11812"/>
                    </a:lnTo>
                    <a:lnTo>
                      <a:pt x="1133" y="11812"/>
                    </a:lnTo>
                    <a:lnTo>
                      <a:pt x="1133" y="1132"/>
                    </a:lnTo>
                    <a:close/>
                    <a:moveTo>
                      <a:pt x="565" y="0"/>
                    </a:moveTo>
                    <a:cubicBezTo>
                      <a:pt x="254" y="0"/>
                      <a:pt x="0" y="251"/>
                      <a:pt x="0" y="565"/>
                    </a:cubicBezTo>
                    <a:lnTo>
                      <a:pt x="0" y="12380"/>
                    </a:lnTo>
                    <a:cubicBezTo>
                      <a:pt x="0" y="12691"/>
                      <a:pt x="254" y="12945"/>
                      <a:pt x="565" y="12945"/>
                    </a:cubicBezTo>
                    <a:lnTo>
                      <a:pt x="2829" y="12945"/>
                    </a:lnTo>
                    <a:cubicBezTo>
                      <a:pt x="3144" y="12945"/>
                      <a:pt x="3397" y="12691"/>
                      <a:pt x="3397" y="12380"/>
                    </a:cubicBezTo>
                    <a:lnTo>
                      <a:pt x="3397" y="565"/>
                    </a:lnTo>
                    <a:cubicBezTo>
                      <a:pt x="3397" y="251"/>
                      <a:pt x="3144" y="0"/>
                      <a:pt x="2829" y="0"/>
                    </a:cubicBezTo>
                    <a:close/>
                  </a:path>
                </a:pathLst>
              </a:custGeom>
              <a:solidFill>
                <a:srgbClr val="FA88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17" name="Google Shape;817;p41"/>
              <p:cNvSpPr/>
              <p:nvPr/>
            </p:nvSpPr>
            <p:spPr>
              <a:xfrm>
                <a:off x="3282325" y="2035675"/>
                <a:ext cx="459575" cy="454825"/>
              </a:xfrm>
              <a:custGeom>
                <a:rect b="b" l="l" r="r" t="t"/>
                <a:pathLst>
                  <a:path extrusionOk="0" h="18193" w="18383">
                    <a:moveTo>
                      <a:pt x="568" y="0"/>
                    </a:moveTo>
                    <a:cubicBezTo>
                      <a:pt x="254" y="0"/>
                      <a:pt x="1" y="251"/>
                      <a:pt x="1" y="565"/>
                    </a:cubicBezTo>
                    <a:lnTo>
                      <a:pt x="1" y="17625"/>
                    </a:lnTo>
                    <a:cubicBezTo>
                      <a:pt x="1" y="17939"/>
                      <a:pt x="254" y="18192"/>
                      <a:pt x="568" y="18192"/>
                    </a:cubicBezTo>
                    <a:lnTo>
                      <a:pt x="17815" y="18192"/>
                    </a:lnTo>
                    <a:cubicBezTo>
                      <a:pt x="18129" y="18192"/>
                      <a:pt x="18383" y="17939"/>
                      <a:pt x="18383" y="17625"/>
                    </a:cubicBezTo>
                    <a:cubicBezTo>
                      <a:pt x="18383" y="17311"/>
                      <a:pt x="18129" y="17060"/>
                      <a:pt x="17815" y="17060"/>
                    </a:cubicBezTo>
                    <a:lnTo>
                      <a:pt x="1133" y="17060"/>
                    </a:lnTo>
                    <a:lnTo>
                      <a:pt x="1133" y="565"/>
                    </a:lnTo>
                    <a:cubicBezTo>
                      <a:pt x="1133" y="251"/>
                      <a:pt x="879" y="0"/>
                      <a:pt x="568" y="0"/>
                    </a:cubicBezTo>
                    <a:close/>
                  </a:path>
                </a:pathLst>
              </a:custGeom>
              <a:solidFill>
                <a:srgbClr val="FA88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818" name="Google Shape;818;p41"/>
          <p:cNvSpPr txBox="1"/>
          <p:nvPr/>
        </p:nvSpPr>
        <p:spPr>
          <a:xfrm>
            <a:off x="7066650" y="2330432"/>
            <a:ext cx="13089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SATURN</a:t>
            </a:r>
            <a:endParaRPr sz="20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19" name="Google Shape;819;p41"/>
          <p:cNvSpPr txBox="1"/>
          <p:nvPr/>
        </p:nvSpPr>
        <p:spPr>
          <a:xfrm>
            <a:off x="6727350" y="2551050"/>
            <a:ext cx="1987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Saturn is the ringed one and a gas giant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0" name="Google Shape;820;p41"/>
          <p:cNvSpPr/>
          <p:nvPr/>
        </p:nvSpPr>
        <p:spPr>
          <a:xfrm>
            <a:off x="7640168" y="2073767"/>
            <a:ext cx="161952" cy="162697"/>
          </a:xfrm>
          <a:custGeom>
            <a:rect b="b" l="l" r="r" t="t"/>
            <a:pathLst>
              <a:path extrusionOk="0" h="3539" w="3538">
                <a:moveTo>
                  <a:pt x="1769" y="1"/>
                </a:moveTo>
                <a:cubicBezTo>
                  <a:pt x="793" y="1"/>
                  <a:pt x="1" y="792"/>
                  <a:pt x="1" y="1770"/>
                </a:cubicBezTo>
                <a:cubicBezTo>
                  <a:pt x="1" y="2747"/>
                  <a:pt x="793" y="3539"/>
                  <a:pt x="1769" y="3539"/>
                </a:cubicBezTo>
                <a:cubicBezTo>
                  <a:pt x="2746" y="3539"/>
                  <a:pt x="3538" y="2747"/>
                  <a:pt x="3538" y="1770"/>
                </a:cubicBezTo>
                <a:cubicBezTo>
                  <a:pt x="3538" y="792"/>
                  <a:pt x="2746" y="1"/>
                  <a:pt x="17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41"/>
          <p:cNvSpPr/>
          <p:nvPr/>
        </p:nvSpPr>
        <p:spPr>
          <a:xfrm>
            <a:off x="7446770" y="1339765"/>
            <a:ext cx="548659" cy="680807"/>
          </a:xfrm>
          <a:custGeom>
            <a:rect b="b" l="l" r="r" t="t"/>
            <a:pathLst>
              <a:path extrusionOk="0" h="14809" w="11986">
                <a:moveTo>
                  <a:pt x="5993" y="1"/>
                </a:moveTo>
                <a:cubicBezTo>
                  <a:pt x="2683" y="1"/>
                  <a:pt x="1" y="2682"/>
                  <a:pt x="1" y="5992"/>
                </a:cubicBezTo>
                <a:cubicBezTo>
                  <a:pt x="1" y="7679"/>
                  <a:pt x="698" y="9200"/>
                  <a:pt x="1818" y="10289"/>
                </a:cubicBezTo>
                <a:lnTo>
                  <a:pt x="5993" y="14808"/>
                </a:lnTo>
                <a:lnTo>
                  <a:pt x="10167" y="10289"/>
                </a:lnTo>
                <a:cubicBezTo>
                  <a:pt x="11288" y="9202"/>
                  <a:pt x="11986" y="7679"/>
                  <a:pt x="11986" y="5992"/>
                </a:cubicBezTo>
                <a:cubicBezTo>
                  <a:pt x="11986" y="2684"/>
                  <a:pt x="9303" y="1"/>
                  <a:pt x="59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41"/>
          <p:cNvSpPr/>
          <p:nvPr/>
        </p:nvSpPr>
        <p:spPr>
          <a:xfrm>
            <a:off x="7555882" y="1476161"/>
            <a:ext cx="330434" cy="316687"/>
          </a:xfrm>
          <a:custGeom>
            <a:rect b="b" l="l" r="r" t="t"/>
            <a:pathLst>
              <a:path extrusionOk="0" h="17991" w="18772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rgbClr val="41BD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cxnSp>
        <p:nvCxnSpPr>
          <p:cNvPr id="823" name="Google Shape;823;p41"/>
          <p:cNvCxnSpPr>
            <a:stCxn id="785" idx="0"/>
            <a:endCxn id="788" idx="2"/>
          </p:cNvCxnSpPr>
          <p:nvPr/>
        </p:nvCxnSpPr>
        <p:spPr>
          <a:xfrm rot="10800000">
            <a:off x="1422905" y="2999025"/>
            <a:ext cx="0" cy="591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41"/>
          <p:cNvCxnSpPr>
            <a:stCxn id="782" idx="0"/>
            <a:endCxn id="797" idx="2"/>
          </p:cNvCxnSpPr>
          <p:nvPr/>
        </p:nvCxnSpPr>
        <p:spPr>
          <a:xfrm rot="10800000">
            <a:off x="3522309" y="2998858"/>
            <a:ext cx="0" cy="592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25" name="Google Shape;825;p41"/>
          <p:cNvGrpSpPr/>
          <p:nvPr/>
        </p:nvGrpSpPr>
        <p:grpSpPr>
          <a:xfrm>
            <a:off x="5233948" y="3042658"/>
            <a:ext cx="775500" cy="1323900"/>
            <a:chOff x="5178034" y="2966458"/>
            <a:chExt cx="775500" cy="1323900"/>
          </a:xfrm>
        </p:grpSpPr>
        <p:sp>
          <p:nvSpPr>
            <p:cNvPr id="826" name="Google Shape;826;p41"/>
            <p:cNvSpPr/>
            <p:nvPr/>
          </p:nvSpPr>
          <p:spPr>
            <a:xfrm>
              <a:off x="5178034" y="3515158"/>
              <a:ext cx="775500" cy="775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C99319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27" name="Google Shape;827;p41"/>
            <p:cNvSpPr txBox="1"/>
            <p:nvPr/>
          </p:nvSpPr>
          <p:spPr>
            <a:xfrm>
              <a:off x="5296053" y="3785895"/>
              <a:ext cx="5757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A8839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39%</a:t>
              </a:r>
              <a:endParaRPr sz="2000">
                <a:solidFill>
                  <a:srgbClr val="FA8839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cxnSp>
          <p:nvCxnSpPr>
            <p:cNvPr id="828" name="Google Shape;828;p41"/>
            <p:cNvCxnSpPr>
              <a:stCxn id="826" idx="0"/>
            </p:cNvCxnSpPr>
            <p:nvPr/>
          </p:nvCxnSpPr>
          <p:spPr>
            <a:xfrm rot="10800000">
              <a:off x="5565784" y="2966458"/>
              <a:ext cx="0" cy="548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29" name="Google Shape;829;p41"/>
          <p:cNvGrpSpPr/>
          <p:nvPr/>
        </p:nvGrpSpPr>
        <p:grpSpPr>
          <a:xfrm>
            <a:off x="7333343" y="3042658"/>
            <a:ext cx="775500" cy="1323900"/>
            <a:chOff x="5178034" y="2966458"/>
            <a:chExt cx="775500" cy="1323900"/>
          </a:xfrm>
        </p:grpSpPr>
        <p:sp>
          <p:nvSpPr>
            <p:cNvPr id="830" name="Google Shape;830;p41"/>
            <p:cNvSpPr/>
            <p:nvPr/>
          </p:nvSpPr>
          <p:spPr>
            <a:xfrm>
              <a:off x="5178034" y="3515158"/>
              <a:ext cx="775500" cy="775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C99319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31" name="Google Shape;831;p41"/>
            <p:cNvSpPr txBox="1"/>
            <p:nvPr/>
          </p:nvSpPr>
          <p:spPr>
            <a:xfrm>
              <a:off x="5296053" y="3785895"/>
              <a:ext cx="5757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1BDBB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39%</a:t>
              </a:r>
              <a:endParaRPr sz="2000">
                <a:solidFill>
                  <a:srgbClr val="41BDBB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cxnSp>
          <p:nvCxnSpPr>
            <p:cNvPr id="832" name="Google Shape;832;p41"/>
            <p:cNvCxnSpPr>
              <a:stCxn id="830" idx="0"/>
            </p:cNvCxnSpPr>
            <p:nvPr/>
          </p:nvCxnSpPr>
          <p:spPr>
            <a:xfrm rot="10800000">
              <a:off x="5565784" y="2966458"/>
              <a:ext cx="0" cy="548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2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838" name="Google Shape;838;p42"/>
          <p:cNvGrpSpPr/>
          <p:nvPr/>
        </p:nvGrpSpPr>
        <p:grpSpPr>
          <a:xfrm>
            <a:off x="1596211" y="945950"/>
            <a:ext cx="6633615" cy="710975"/>
            <a:chOff x="1255147" y="793550"/>
            <a:chExt cx="6633615" cy="710975"/>
          </a:xfrm>
        </p:grpSpPr>
        <p:sp>
          <p:nvSpPr>
            <p:cNvPr id="839" name="Google Shape;839;p42"/>
            <p:cNvSpPr/>
            <p:nvPr/>
          </p:nvSpPr>
          <p:spPr>
            <a:xfrm>
              <a:off x="3759824" y="953981"/>
              <a:ext cx="3229800" cy="390000"/>
            </a:xfrm>
            <a:prstGeom prst="roundRect">
              <a:avLst>
                <a:gd fmla="val 50000" name="adj"/>
              </a:avLst>
            </a:pr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0" name="Google Shape;840;p42"/>
            <p:cNvGrpSpPr/>
            <p:nvPr/>
          </p:nvGrpSpPr>
          <p:grpSpPr>
            <a:xfrm>
              <a:off x="3799253" y="983245"/>
              <a:ext cx="2662405" cy="331564"/>
              <a:chOff x="2150376" y="1298150"/>
              <a:chExt cx="3165761" cy="404100"/>
            </a:xfrm>
          </p:grpSpPr>
          <p:sp>
            <p:nvSpPr>
              <p:cNvPr id="841" name="Google Shape;841;p42"/>
              <p:cNvSpPr/>
              <p:nvPr/>
            </p:nvSpPr>
            <p:spPr>
              <a:xfrm>
                <a:off x="2571137" y="1298150"/>
                <a:ext cx="2745000" cy="404100"/>
              </a:xfrm>
              <a:prstGeom prst="rect">
                <a:avLst/>
              </a:prstGeom>
              <a:solidFill>
                <a:srgbClr val="E2BE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42"/>
              <p:cNvSpPr/>
              <p:nvPr/>
            </p:nvSpPr>
            <p:spPr>
              <a:xfrm rot="-5400000">
                <a:off x="2163126" y="1285400"/>
                <a:ext cx="404100" cy="429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E2BE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3" name="Google Shape;843;p42"/>
            <p:cNvSpPr txBox="1"/>
            <p:nvPr/>
          </p:nvSpPr>
          <p:spPr>
            <a:xfrm>
              <a:off x="7087761" y="1016080"/>
              <a:ext cx="801000" cy="26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E2BE5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8,700</a:t>
              </a:r>
              <a:endParaRPr sz="2300">
                <a:solidFill>
                  <a:srgbClr val="E2BE5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grpSp>
          <p:nvGrpSpPr>
            <p:cNvPr id="844" name="Google Shape;844;p42"/>
            <p:cNvGrpSpPr/>
            <p:nvPr/>
          </p:nvGrpSpPr>
          <p:grpSpPr>
            <a:xfrm>
              <a:off x="1255147" y="793550"/>
              <a:ext cx="2406604" cy="710975"/>
              <a:chOff x="1255147" y="793550"/>
              <a:chExt cx="2406604" cy="710975"/>
            </a:xfrm>
          </p:grpSpPr>
          <p:sp>
            <p:nvSpPr>
              <p:cNvPr id="845" name="Google Shape;845;p42"/>
              <p:cNvSpPr txBox="1"/>
              <p:nvPr/>
            </p:nvSpPr>
            <p:spPr>
              <a:xfrm>
                <a:off x="1255147" y="793550"/>
                <a:ext cx="1236600" cy="22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E2BE5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rgbClr val="E2BE5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46" name="Google Shape;846;p42"/>
              <p:cNvSpPr txBox="1"/>
              <p:nvPr/>
            </p:nvSpPr>
            <p:spPr>
              <a:xfrm>
                <a:off x="1255151" y="1033525"/>
                <a:ext cx="2406600" cy="47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one from the Sun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47" name="Google Shape;847;p42"/>
          <p:cNvGrpSpPr/>
          <p:nvPr/>
        </p:nvGrpSpPr>
        <p:grpSpPr>
          <a:xfrm>
            <a:off x="1596215" y="1932553"/>
            <a:ext cx="6633611" cy="710991"/>
            <a:chOff x="1255150" y="1627753"/>
            <a:chExt cx="6633611" cy="710991"/>
          </a:xfrm>
        </p:grpSpPr>
        <p:sp>
          <p:nvSpPr>
            <p:cNvPr id="848" name="Google Shape;848;p42"/>
            <p:cNvSpPr/>
            <p:nvPr/>
          </p:nvSpPr>
          <p:spPr>
            <a:xfrm>
              <a:off x="3759824" y="1788192"/>
              <a:ext cx="3229800" cy="390000"/>
            </a:xfrm>
            <a:prstGeom prst="roundRect">
              <a:avLst>
                <a:gd fmla="val 50000" name="adj"/>
              </a:avLst>
            </a:pr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9" name="Google Shape;849;p42"/>
            <p:cNvGrpSpPr/>
            <p:nvPr/>
          </p:nvGrpSpPr>
          <p:grpSpPr>
            <a:xfrm>
              <a:off x="3799253" y="1817451"/>
              <a:ext cx="1656737" cy="331564"/>
              <a:chOff x="2150376" y="1955331"/>
              <a:chExt cx="1969961" cy="404100"/>
            </a:xfrm>
          </p:grpSpPr>
          <p:sp>
            <p:nvSpPr>
              <p:cNvPr id="850" name="Google Shape;850;p42"/>
              <p:cNvSpPr/>
              <p:nvPr/>
            </p:nvSpPr>
            <p:spPr>
              <a:xfrm>
                <a:off x="2571137" y="1955331"/>
                <a:ext cx="1549200" cy="404100"/>
              </a:xfrm>
              <a:prstGeom prst="rect">
                <a:avLst/>
              </a:prstGeom>
              <a:solidFill>
                <a:srgbClr val="C99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42"/>
              <p:cNvSpPr/>
              <p:nvPr/>
            </p:nvSpPr>
            <p:spPr>
              <a:xfrm rot="-5400000">
                <a:off x="2163126" y="1942581"/>
                <a:ext cx="404100" cy="429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C99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2" name="Google Shape;852;p42"/>
            <p:cNvSpPr txBox="1"/>
            <p:nvPr/>
          </p:nvSpPr>
          <p:spPr>
            <a:xfrm>
              <a:off x="7087761" y="1850291"/>
              <a:ext cx="801000" cy="26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C99319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5,200</a:t>
              </a:r>
              <a:endParaRPr sz="2300">
                <a:solidFill>
                  <a:srgbClr val="C99319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grpSp>
          <p:nvGrpSpPr>
            <p:cNvPr id="853" name="Google Shape;853;p42"/>
            <p:cNvGrpSpPr/>
            <p:nvPr/>
          </p:nvGrpSpPr>
          <p:grpSpPr>
            <a:xfrm>
              <a:off x="1255150" y="1627753"/>
              <a:ext cx="2406600" cy="710991"/>
              <a:chOff x="1255150" y="1627753"/>
              <a:chExt cx="2406600" cy="710991"/>
            </a:xfrm>
          </p:grpSpPr>
          <p:sp>
            <p:nvSpPr>
              <p:cNvPr id="854" name="Google Shape;854;p42"/>
              <p:cNvSpPr txBox="1"/>
              <p:nvPr/>
            </p:nvSpPr>
            <p:spPr>
              <a:xfrm>
                <a:off x="1255150" y="1627753"/>
                <a:ext cx="1236600" cy="22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C99319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C9931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55" name="Google Shape;855;p42"/>
              <p:cNvSpPr txBox="1"/>
              <p:nvPr/>
            </p:nvSpPr>
            <p:spPr>
              <a:xfrm>
                <a:off x="1255150" y="1867744"/>
                <a:ext cx="2406600" cy="47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56" name="Google Shape;856;p42"/>
          <p:cNvGrpSpPr/>
          <p:nvPr/>
        </p:nvGrpSpPr>
        <p:grpSpPr>
          <a:xfrm>
            <a:off x="1596211" y="2919172"/>
            <a:ext cx="6633615" cy="710975"/>
            <a:chOff x="1255147" y="2461972"/>
            <a:chExt cx="6633615" cy="710975"/>
          </a:xfrm>
        </p:grpSpPr>
        <p:sp>
          <p:nvSpPr>
            <p:cNvPr id="857" name="Google Shape;857;p42"/>
            <p:cNvSpPr/>
            <p:nvPr/>
          </p:nvSpPr>
          <p:spPr>
            <a:xfrm>
              <a:off x="3759824" y="2622403"/>
              <a:ext cx="3229800" cy="390000"/>
            </a:xfrm>
            <a:prstGeom prst="roundRect">
              <a:avLst>
                <a:gd fmla="val 50000" name="adj"/>
              </a:avLst>
            </a:pr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8" name="Google Shape;858;p42"/>
            <p:cNvGrpSpPr/>
            <p:nvPr/>
          </p:nvGrpSpPr>
          <p:grpSpPr>
            <a:xfrm>
              <a:off x="3799253" y="2651650"/>
              <a:ext cx="2531995" cy="331571"/>
              <a:chOff x="2150376" y="2612503"/>
              <a:chExt cx="3010696" cy="404109"/>
            </a:xfrm>
          </p:grpSpPr>
          <p:sp>
            <p:nvSpPr>
              <p:cNvPr id="859" name="Google Shape;859;p42"/>
              <p:cNvSpPr/>
              <p:nvPr/>
            </p:nvSpPr>
            <p:spPr>
              <a:xfrm>
                <a:off x="2571172" y="2612503"/>
                <a:ext cx="2589900" cy="404100"/>
              </a:xfrm>
              <a:prstGeom prst="rect">
                <a:avLst/>
              </a:prstGeom>
              <a:solidFill>
                <a:srgbClr val="FA88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42"/>
              <p:cNvSpPr/>
              <p:nvPr/>
            </p:nvSpPr>
            <p:spPr>
              <a:xfrm rot="-5400000">
                <a:off x="2163126" y="2599763"/>
                <a:ext cx="404100" cy="429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A88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1" name="Google Shape;861;p42"/>
            <p:cNvSpPr txBox="1"/>
            <p:nvPr/>
          </p:nvSpPr>
          <p:spPr>
            <a:xfrm>
              <a:off x="7087761" y="2684502"/>
              <a:ext cx="801000" cy="26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FA8839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4,100</a:t>
              </a:r>
              <a:endParaRPr sz="2300">
                <a:solidFill>
                  <a:srgbClr val="FA8839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grpSp>
          <p:nvGrpSpPr>
            <p:cNvPr id="862" name="Google Shape;862;p42"/>
            <p:cNvGrpSpPr/>
            <p:nvPr/>
          </p:nvGrpSpPr>
          <p:grpSpPr>
            <a:xfrm>
              <a:off x="1255147" y="2461972"/>
              <a:ext cx="2406604" cy="710975"/>
              <a:chOff x="1255147" y="2461972"/>
              <a:chExt cx="2406604" cy="710975"/>
            </a:xfrm>
          </p:grpSpPr>
          <p:sp>
            <p:nvSpPr>
              <p:cNvPr id="863" name="Google Shape;863;p42"/>
              <p:cNvSpPr txBox="1"/>
              <p:nvPr/>
            </p:nvSpPr>
            <p:spPr>
              <a:xfrm>
                <a:off x="1255147" y="2461972"/>
                <a:ext cx="1236600" cy="22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A8839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FA883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64" name="Google Shape;864;p42"/>
              <p:cNvSpPr txBox="1"/>
              <p:nvPr/>
            </p:nvSpPr>
            <p:spPr>
              <a:xfrm>
                <a:off x="1255150" y="2701947"/>
                <a:ext cx="2406600" cy="47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 full of iron oxide dust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65" name="Google Shape;865;p42"/>
          <p:cNvGrpSpPr/>
          <p:nvPr/>
        </p:nvGrpSpPr>
        <p:grpSpPr>
          <a:xfrm>
            <a:off x="1596211" y="3905775"/>
            <a:ext cx="6633615" cy="710975"/>
            <a:chOff x="1255146" y="3296175"/>
            <a:chExt cx="6633615" cy="710975"/>
          </a:xfrm>
        </p:grpSpPr>
        <p:sp>
          <p:nvSpPr>
            <p:cNvPr id="866" name="Google Shape;866;p42"/>
            <p:cNvSpPr/>
            <p:nvPr/>
          </p:nvSpPr>
          <p:spPr>
            <a:xfrm>
              <a:off x="3759824" y="3456606"/>
              <a:ext cx="3229800" cy="390000"/>
            </a:xfrm>
            <a:prstGeom prst="roundRect">
              <a:avLst>
                <a:gd fmla="val 50000" name="adj"/>
              </a:avLst>
            </a:pr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4153200" y="3485875"/>
              <a:ext cx="1597800" cy="331500"/>
            </a:xfrm>
            <a:prstGeom prst="rect">
              <a:avLst/>
            </a:pr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 rot="-5400000">
              <a:off x="3814178" y="3471096"/>
              <a:ext cx="331500" cy="361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2"/>
            <p:cNvSpPr txBox="1"/>
            <p:nvPr/>
          </p:nvSpPr>
          <p:spPr>
            <a:xfrm>
              <a:off x="7087761" y="3518705"/>
              <a:ext cx="801000" cy="26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41BDBB"/>
                  </a:solidFill>
                  <a:latin typeface="Bebas Neue"/>
                  <a:ea typeface="Bebas Neue"/>
                  <a:cs typeface="Bebas Neue"/>
                  <a:sym typeface="Bebas Neue"/>
                </a:rPr>
                <a:t>7,600</a:t>
              </a:r>
              <a:endParaRPr sz="2300">
                <a:solidFill>
                  <a:srgbClr val="41BDBB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grpSp>
          <p:nvGrpSpPr>
            <p:cNvPr id="870" name="Google Shape;870;p42"/>
            <p:cNvGrpSpPr/>
            <p:nvPr/>
          </p:nvGrpSpPr>
          <p:grpSpPr>
            <a:xfrm>
              <a:off x="1255146" y="3296175"/>
              <a:ext cx="2406604" cy="710975"/>
              <a:chOff x="1255146" y="3296175"/>
              <a:chExt cx="2406604" cy="710975"/>
            </a:xfrm>
          </p:grpSpPr>
          <p:sp>
            <p:nvSpPr>
              <p:cNvPr id="871" name="Google Shape;871;p42"/>
              <p:cNvSpPr txBox="1"/>
              <p:nvPr/>
            </p:nvSpPr>
            <p:spPr>
              <a:xfrm>
                <a:off x="1255146" y="3296175"/>
                <a:ext cx="1172100" cy="22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1BDBB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41BDB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72" name="Google Shape;872;p42"/>
              <p:cNvSpPr txBox="1"/>
              <p:nvPr/>
            </p:nvSpPr>
            <p:spPr>
              <a:xfrm>
                <a:off x="1255150" y="3536150"/>
                <a:ext cx="2406600" cy="47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of all of them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73" name="Google Shape;873;p42"/>
          <p:cNvGrpSpPr/>
          <p:nvPr/>
        </p:nvGrpSpPr>
        <p:grpSpPr>
          <a:xfrm>
            <a:off x="914174" y="1050387"/>
            <a:ext cx="502379" cy="502275"/>
            <a:chOff x="5053900" y="238200"/>
            <a:chExt cx="483150" cy="483050"/>
          </a:xfrm>
        </p:grpSpPr>
        <p:sp>
          <p:nvSpPr>
            <p:cNvPr id="874" name="Google Shape;874;p42"/>
            <p:cNvSpPr/>
            <p:nvPr/>
          </p:nvSpPr>
          <p:spPr>
            <a:xfrm>
              <a:off x="5053900" y="238200"/>
              <a:ext cx="483150" cy="483050"/>
            </a:xfrm>
            <a:custGeom>
              <a:rect b="b" l="l" r="r" t="t"/>
              <a:pathLst>
                <a:path extrusionOk="0" h="19322" w="19326">
                  <a:moveTo>
                    <a:pt x="11363" y="1929"/>
                  </a:moveTo>
                  <a:lnTo>
                    <a:pt x="12825" y="3394"/>
                  </a:lnTo>
                  <a:lnTo>
                    <a:pt x="11363" y="3394"/>
                  </a:lnTo>
                  <a:lnTo>
                    <a:pt x="11363" y="1929"/>
                  </a:lnTo>
                  <a:close/>
                  <a:moveTo>
                    <a:pt x="4569" y="4526"/>
                  </a:moveTo>
                  <a:lnTo>
                    <a:pt x="4569" y="5698"/>
                  </a:lnTo>
                  <a:lnTo>
                    <a:pt x="3437" y="5698"/>
                  </a:lnTo>
                  <a:lnTo>
                    <a:pt x="3437" y="4958"/>
                  </a:lnTo>
                  <a:cubicBezTo>
                    <a:pt x="3437" y="4719"/>
                    <a:pt x="3627" y="4526"/>
                    <a:pt x="3866" y="4526"/>
                  </a:cubicBezTo>
                  <a:close/>
                  <a:moveTo>
                    <a:pt x="15461" y="4526"/>
                  </a:moveTo>
                  <a:cubicBezTo>
                    <a:pt x="15699" y="4526"/>
                    <a:pt x="15889" y="4719"/>
                    <a:pt x="15892" y="4958"/>
                  </a:cubicBezTo>
                  <a:lnTo>
                    <a:pt x="15892" y="5698"/>
                  </a:lnTo>
                  <a:lnTo>
                    <a:pt x="14760" y="5698"/>
                  </a:lnTo>
                  <a:lnTo>
                    <a:pt x="14760" y="4526"/>
                  </a:lnTo>
                  <a:close/>
                  <a:moveTo>
                    <a:pt x="10231" y="1129"/>
                  </a:moveTo>
                  <a:lnTo>
                    <a:pt x="10231" y="3962"/>
                  </a:lnTo>
                  <a:cubicBezTo>
                    <a:pt x="10231" y="4273"/>
                    <a:pt x="10481" y="4526"/>
                    <a:pt x="10795" y="4526"/>
                  </a:cubicBezTo>
                  <a:lnTo>
                    <a:pt x="13628" y="4526"/>
                  </a:lnTo>
                  <a:lnTo>
                    <a:pt x="13628" y="6830"/>
                  </a:lnTo>
                  <a:lnTo>
                    <a:pt x="5702" y="6830"/>
                  </a:lnTo>
                  <a:lnTo>
                    <a:pt x="5702" y="1129"/>
                  </a:lnTo>
                  <a:close/>
                  <a:moveTo>
                    <a:pt x="17628" y="6830"/>
                  </a:moveTo>
                  <a:cubicBezTo>
                    <a:pt x="17939" y="6830"/>
                    <a:pt x="18193" y="7081"/>
                    <a:pt x="18193" y="7395"/>
                  </a:cubicBezTo>
                  <a:lnTo>
                    <a:pt x="18193" y="14188"/>
                  </a:lnTo>
                  <a:cubicBezTo>
                    <a:pt x="18193" y="14502"/>
                    <a:pt x="17939" y="14756"/>
                    <a:pt x="17628" y="14756"/>
                  </a:cubicBezTo>
                  <a:lnTo>
                    <a:pt x="14760" y="14756"/>
                  </a:lnTo>
                  <a:lnTo>
                    <a:pt x="14760" y="12491"/>
                  </a:lnTo>
                  <a:lnTo>
                    <a:pt x="15325" y="12491"/>
                  </a:lnTo>
                  <a:cubicBezTo>
                    <a:pt x="15639" y="12491"/>
                    <a:pt x="15889" y="12238"/>
                    <a:pt x="15889" y="11924"/>
                  </a:cubicBezTo>
                  <a:cubicBezTo>
                    <a:pt x="15889" y="11610"/>
                    <a:pt x="15639" y="11359"/>
                    <a:pt x="15325" y="11359"/>
                  </a:cubicBezTo>
                  <a:lnTo>
                    <a:pt x="4002" y="11359"/>
                  </a:lnTo>
                  <a:cubicBezTo>
                    <a:pt x="3688" y="11359"/>
                    <a:pt x="3437" y="11610"/>
                    <a:pt x="3437" y="11924"/>
                  </a:cubicBezTo>
                  <a:cubicBezTo>
                    <a:pt x="3437" y="12238"/>
                    <a:pt x="3688" y="12491"/>
                    <a:pt x="4002" y="12491"/>
                  </a:cubicBezTo>
                  <a:lnTo>
                    <a:pt x="4569" y="12491"/>
                  </a:lnTo>
                  <a:lnTo>
                    <a:pt x="4569" y="14756"/>
                  </a:lnTo>
                  <a:lnTo>
                    <a:pt x="1701" y="14756"/>
                  </a:lnTo>
                  <a:cubicBezTo>
                    <a:pt x="1387" y="14756"/>
                    <a:pt x="1133" y="14502"/>
                    <a:pt x="1133" y="14188"/>
                  </a:cubicBezTo>
                  <a:lnTo>
                    <a:pt x="1133" y="7395"/>
                  </a:lnTo>
                  <a:cubicBezTo>
                    <a:pt x="1133" y="7081"/>
                    <a:pt x="1387" y="6830"/>
                    <a:pt x="1701" y="6830"/>
                  </a:cubicBezTo>
                  <a:lnTo>
                    <a:pt x="4569" y="6830"/>
                  </a:lnTo>
                  <a:lnTo>
                    <a:pt x="4569" y="7395"/>
                  </a:lnTo>
                  <a:cubicBezTo>
                    <a:pt x="4569" y="7709"/>
                    <a:pt x="4820" y="7962"/>
                    <a:pt x="5134" y="7962"/>
                  </a:cubicBezTo>
                  <a:lnTo>
                    <a:pt x="14192" y="7962"/>
                  </a:lnTo>
                  <a:cubicBezTo>
                    <a:pt x="14506" y="7962"/>
                    <a:pt x="14760" y="7709"/>
                    <a:pt x="14760" y="7395"/>
                  </a:cubicBezTo>
                  <a:lnTo>
                    <a:pt x="14760" y="6830"/>
                  </a:lnTo>
                  <a:close/>
                  <a:moveTo>
                    <a:pt x="13628" y="12491"/>
                  </a:moveTo>
                  <a:lnTo>
                    <a:pt x="13628" y="18189"/>
                  </a:lnTo>
                  <a:lnTo>
                    <a:pt x="5702" y="18189"/>
                  </a:lnTo>
                  <a:lnTo>
                    <a:pt x="5702" y="12491"/>
                  </a:lnTo>
                  <a:close/>
                  <a:moveTo>
                    <a:pt x="5134" y="0"/>
                  </a:moveTo>
                  <a:cubicBezTo>
                    <a:pt x="4820" y="0"/>
                    <a:pt x="4569" y="254"/>
                    <a:pt x="4569" y="568"/>
                  </a:cubicBezTo>
                  <a:lnTo>
                    <a:pt x="4569" y="3394"/>
                  </a:lnTo>
                  <a:lnTo>
                    <a:pt x="3866" y="3394"/>
                  </a:lnTo>
                  <a:cubicBezTo>
                    <a:pt x="3002" y="3394"/>
                    <a:pt x="2305" y="4094"/>
                    <a:pt x="2305" y="4958"/>
                  </a:cubicBezTo>
                  <a:lnTo>
                    <a:pt x="2305" y="5698"/>
                  </a:lnTo>
                  <a:lnTo>
                    <a:pt x="1701" y="5698"/>
                  </a:lnTo>
                  <a:cubicBezTo>
                    <a:pt x="762" y="5698"/>
                    <a:pt x="1" y="6456"/>
                    <a:pt x="1" y="7395"/>
                  </a:cubicBezTo>
                  <a:lnTo>
                    <a:pt x="1" y="14188"/>
                  </a:lnTo>
                  <a:cubicBezTo>
                    <a:pt x="1" y="15127"/>
                    <a:pt x="762" y="15885"/>
                    <a:pt x="1701" y="15888"/>
                  </a:cubicBezTo>
                  <a:lnTo>
                    <a:pt x="4569" y="15888"/>
                  </a:lnTo>
                  <a:lnTo>
                    <a:pt x="4569" y="18757"/>
                  </a:lnTo>
                  <a:cubicBezTo>
                    <a:pt x="4569" y="19068"/>
                    <a:pt x="4820" y="19321"/>
                    <a:pt x="5134" y="19321"/>
                  </a:cubicBezTo>
                  <a:lnTo>
                    <a:pt x="14192" y="19321"/>
                  </a:lnTo>
                  <a:cubicBezTo>
                    <a:pt x="14506" y="19321"/>
                    <a:pt x="14760" y="19068"/>
                    <a:pt x="14760" y="18757"/>
                  </a:cubicBezTo>
                  <a:lnTo>
                    <a:pt x="14760" y="15888"/>
                  </a:lnTo>
                  <a:lnTo>
                    <a:pt x="17628" y="15888"/>
                  </a:lnTo>
                  <a:cubicBezTo>
                    <a:pt x="18565" y="15885"/>
                    <a:pt x="19325" y="15127"/>
                    <a:pt x="19325" y="14188"/>
                  </a:cubicBezTo>
                  <a:lnTo>
                    <a:pt x="19325" y="7395"/>
                  </a:lnTo>
                  <a:cubicBezTo>
                    <a:pt x="19325" y="6456"/>
                    <a:pt x="18565" y="5698"/>
                    <a:pt x="17628" y="5698"/>
                  </a:cubicBezTo>
                  <a:lnTo>
                    <a:pt x="17025" y="5698"/>
                  </a:lnTo>
                  <a:lnTo>
                    <a:pt x="17025" y="4958"/>
                  </a:lnTo>
                  <a:cubicBezTo>
                    <a:pt x="17022" y="4094"/>
                    <a:pt x="16324" y="3394"/>
                    <a:pt x="15461" y="3394"/>
                  </a:cubicBezTo>
                  <a:lnTo>
                    <a:pt x="14428" y="3394"/>
                  </a:lnTo>
                  <a:lnTo>
                    <a:pt x="11197" y="163"/>
                  </a:lnTo>
                  <a:cubicBezTo>
                    <a:pt x="11185" y="151"/>
                    <a:pt x="11173" y="142"/>
                    <a:pt x="11158" y="130"/>
                  </a:cubicBezTo>
                  <a:lnTo>
                    <a:pt x="11146" y="121"/>
                  </a:lnTo>
                  <a:lnTo>
                    <a:pt x="11119" y="100"/>
                  </a:lnTo>
                  <a:lnTo>
                    <a:pt x="11103" y="91"/>
                  </a:lnTo>
                  <a:cubicBezTo>
                    <a:pt x="11094" y="85"/>
                    <a:pt x="11085" y="79"/>
                    <a:pt x="11073" y="72"/>
                  </a:cubicBezTo>
                  <a:lnTo>
                    <a:pt x="11061" y="63"/>
                  </a:lnTo>
                  <a:cubicBezTo>
                    <a:pt x="11049" y="57"/>
                    <a:pt x="11034" y="51"/>
                    <a:pt x="11019" y="45"/>
                  </a:cubicBezTo>
                  <a:lnTo>
                    <a:pt x="11001" y="36"/>
                  </a:lnTo>
                  <a:cubicBezTo>
                    <a:pt x="10992" y="33"/>
                    <a:pt x="10983" y="30"/>
                    <a:pt x="10974" y="27"/>
                  </a:cubicBezTo>
                  <a:lnTo>
                    <a:pt x="10952" y="21"/>
                  </a:lnTo>
                  <a:cubicBezTo>
                    <a:pt x="10943" y="18"/>
                    <a:pt x="10931" y="15"/>
                    <a:pt x="10919" y="12"/>
                  </a:cubicBezTo>
                  <a:lnTo>
                    <a:pt x="10907" y="9"/>
                  </a:lnTo>
                  <a:cubicBezTo>
                    <a:pt x="10889" y="6"/>
                    <a:pt x="10874" y="3"/>
                    <a:pt x="10859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5422900" y="465550"/>
              <a:ext cx="56550" cy="28325"/>
            </a:xfrm>
            <a:custGeom>
              <a:rect b="b" l="l" r="r" t="t"/>
              <a:pathLst>
                <a:path extrusionOk="0" h="1133" w="2262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1697" y="1133"/>
                  </a:lnTo>
                  <a:cubicBezTo>
                    <a:pt x="2011" y="1133"/>
                    <a:pt x="2262" y="879"/>
                    <a:pt x="2262" y="565"/>
                  </a:cubicBezTo>
                  <a:cubicBezTo>
                    <a:pt x="2262" y="251"/>
                    <a:pt x="2011" y="1"/>
                    <a:pt x="1697" y="1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5224725" y="578775"/>
              <a:ext cx="141500" cy="28350"/>
            </a:xfrm>
            <a:custGeom>
              <a:rect b="b" l="l" r="r" t="t"/>
              <a:pathLst>
                <a:path extrusionOk="0" h="1134" w="5660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5095" y="1133"/>
                  </a:lnTo>
                  <a:cubicBezTo>
                    <a:pt x="5409" y="1133"/>
                    <a:pt x="5659" y="879"/>
                    <a:pt x="5659" y="565"/>
                  </a:cubicBezTo>
                  <a:cubicBezTo>
                    <a:pt x="5659" y="251"/>
                    <a:pt x="5409" y="1"/>
                    <a:pt x="5095" y="1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5224725" y="635400"/>
              <a:ext cx="141500" cy="28325"/>
            </a:xfrm>
            <a:custGeom>
              <a:rect b="b" l="l" r="r" t="t"/>
              <a:pathLst>
                <a:path extrusionOk="0" h="1133" w="5660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5095" y="1133"/>
                  </a:lnTo>
                  <a:cubicBezTo>
                    <a:pt x="5409" y="1133"/>
                    <a:pt x="5659" y="879"/>
                    <a:pt x="5659" y="565"/>
                  </a:cubicBezTo>
                  <a:cubicBezTo>
                    <a:pt x="5659" y="251"/>
                    <a:pt x="5409" y="0"/>
                    <a:pt x="5095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78" name="Google Shape;878;p42"/>
          <p:cNvGrpSpPr/>
          <p:nvPr/>
        </p:nvGrpSpPr>
        <p:grpSpPr>
          <a:xfrm>
            <a:off x="914185" y="2036898"/>
            <a:ext cx="502353" cy="502353"/>
            <a:chOff x="5648375" y="238125"/>
            <a:chExt cx="483125" cy="483125"/>
          </a:xfrm>
        </p:grpSpPr>
        <p:sp>
          <p:nvSpPr>
            <p:cNvPr id="879" name="Google Shape;879;p42"/>
            <p:cNvSpPr/>
            <p:nvPr/>
          </p:nvSpPr>
          <p:spPr>
            <a:xfrm>
              <a:off x="5648375" y="23812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5705950" y="46555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5847500" y="46555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5989025" y="46555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5705950" y="550475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5847500" y="550475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5989025" y="550475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5705950" y="63630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5847500" y="63630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8" name="Google Shape;888;p42"/>
            <p:cNvSpPr/>
            <p:nvPr/>
          </p:nvSpPr>
          <p:spPr>
            <a:xfrm>
              <a:off x="5989025" y="63630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89" name="Google Shape;889;p42"/>
          <p:cNvGrpSpPr/>
          <p:nvPr/>
        </p:nvGrpSpPr>
        <p:grpSpPr>
          <a:xfrm>
            <a:off x="914192" y="3023486"/>
            <a:ext cx="502353" cy="502353"/>
            <a:chOff x="6242825" y="238125"/>
            <a:chExt cx="483125" cy="483125"/>
          </a:xfrm>
        </p:grpSpPr>
        <p:sp>
          <p:nvSpPr>
            <p:cNvPr id="890" name="Google Shape;890;p42"/>
            <p:cNvSpPr/>
            <p:nvPr/>
          </p:nvSpPr>
          <p:spPr>
            <a:xfrm>
              <a:off x="6242825" y="23812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18192" y="1132"/>
                  </a:moveTo>
                  <a:lnTo>
                    <a:pt x="18192" y="2400"/>
                  </a:lnTo>
                  <a:cubicBezTo>
                    <a:pt x="17513" y="2639"/>
                    <a:pt x="17060" y="3282"/>
                    <a:pt x="17060" y="4001"/>
                  </a:cubicBezTo>
                  <a:cubicBezTo>
                    <a:pt x="17060" y="4719"/>
                    <a:pt x="17513" y="5363"/>
                    <a:pt x="18192" y="5601"/>
                  </a:cubicBezTo>
                  <a:lnTo>
                    <a:pt x="18192" y="8062"/>
                  </a:lnTo>
                  <a:cubicBezTo>
                    <a:pt x="17513" y="8300"/>
                    <a:pt x="17060" y="8944"/>
                    <a:pt x="17060" y="9662"/>
                  </a:cubicBezTo>
                  <a:cubicBezTo>
                    <a:pt x="17060" y="10381"/>
                    <a:pt x="17513" y="11024"/>
                    <a:pt x="18192" y="11263"/>
                  </a:cubicBezTo>
                  <a:lnTo>
                    <a:pt x="18192" y="13723"/>
                  </a:lnTo>
                  <a:cubicBezTo>
                    <a:pt x="17513" y="13962"/>
                    <a:pt x="17060" y="14605"/>
                    <a:pt x="17060" y="15324"/>
                  </a:cubicBezTo>
                  <a:cubicBezTo>
                    <a:pt x="17060" y="16042"/>
                    <a:pt x="17513" y="16685"/>
                    <a:pt x="18192" y="16924"/>
                  </a:cubicBezTo>
                  <a:lnTo>
                    <a:pt x="18192" y="18192"/>
                  </a:lnTo>
                  <a:lnTo>
                    <a:pt x="16924" y="18192"/>
                  </a:lnTo>
                  <a:cubicBezTo>
                    <a:pt x="16686" y="17513"/>
                    <a:pt x="16043" y="17060"/>
                    <a:pt x="15324" y="17060"/>
                  </a:cubicBezTo>
                  <a:cubicBezTo>
                    <a:pt x="14605" y="17060"/>
                    <a:pt x="13962" y="17513"/>
                    <a:pt x="13724" y="18192"/>
                  </a:cubicBezTo>
                  <a:lnTo>
                    <a:pt x="11263" y="18192"/>
                  </a:lnTo>
                  <a:cubicBezTo>
                    <a:pt x="11024" y="17513"/>
                    <a:pt x="10381" y="17060"/>
                    <a:pt x="9662" y="17060"/>
                  </a:cubicBezTo>
                  <a:cubicBezTo>
                    <a:pt x="8944" y="17060"/>
                    <a:pt x="8301" y="17513"/>
                    <a:pt x="8062" y="18192"/>
                  </a:cubicBezTo>
                  <a:lnTo>
                    <a:pt x="5601" y="18192"/>
                  </a:lnTo>
                  <a:cubicBezTo>
                    <a:pt x="5363" y="17513"/>
                    <a:pt x="4720" y="17060"/>
                    <a:pt x="4001" y="17060"/>
                  </a:cubicBezTo>
                  <a:cubicBezTo>
                    <a:pt x="3282" y="17060"/>
                    <a:pt x="2639" y="17513"/>
                    <a:pt x="2401" y="18192"/>
                  </a:cubicBezTo>
                  <a:lnTo>
                    <a:pt x="1133" y="18192"/>
                  </a:lnTo>
                  <a:lnTo>
                    <a:pt x="1133" y="16924"/>
                  </a:lnTo>
                  <a:cubicBezTo>
                    <a:pt x="1812" y="16685"/>
                    <a:pt x="2265" y="16042"/>
                    <a:pt x="2265" y="15324"/>
                  </a:cubicBezTo>
                  <a:cubicBezTo>
                    <a:pt x="2265" y="14605"/>
                    <a:pt x="1812" y="13962"/>
                    <a:pt x="1133" y="13723"/>
                  </a:cubicBezTo>
                  <a:lnTo>
                    <a:pt x="1133" y="11263"/>
                  </a:lnTo>
                  <a:cubicBezTo>
                    <a:pt x="1812" y="11024"/>
                    <a:pt x="2265" y="10381"/>
                    <a:pt x="2265" y="9662"/>
                  </a:cubicBezTo>
                  <a:cubicBezTo>
                    <a:pt x="2265" y="8944"/>
                    <a:pt x="1812" y="8300"/>
                    <a:pt x="1133" y="8062"/>
                  </a:cubicBezTo>
                  <a:lnTo>
                    <a:pt x="1133" y="5601"/>
                  </a:lnTo>
                  <a:cubicBezTo>
                    <a:pt x="1812" y="5363"/>
                    <a:pt x="2265" y="4719"/>
                    <a:pt x="2265" y="4001"/>
                  </a:cubicBezTo>
                  <a:cubicBezTo>
                    <a:pt x="2265" y="3282"/>
                    <a:pt x="1812" y="2639"/>
                    <a:pt x="1133" y="2400"/>
                  </a:cubicBezTo>
                  <a:lnTo>
                    <a:pt x="1133" y="1132"/>
                  </a:lnTo>
                  <a:lnTo>
                    <a:pt x="2401" y="1132"/>
                  </a:lnTo>
                  <a:cubicBezTo>
                    <a:pt x="2639" y="1812"/>
                    <a:pt x="3282" y="2265"/>
                    <a:pt x="4001" y="2265"/>
                  </a:cubicBezTo>
                  <a:cubicBezTo>
                    <a:pt x="4720" y="2265"/>
                    <a:pt x="5363" y="1812"/>
                    <a:pt x="5601" y="1132"/>
                  </a:cubicBezTo>
                  <a:lnTo>
                    <a:pt x="8062" y="1132"/>
                  </a:lnTo>
                  <a:cubicBezTo>
                    <a:pt x="8301" y="1812"/>
                    <a:pt x="8944" y="2265"/>
                    <a:pt x="9662" y="2265"/>
                  </a:cubicBezTo>
                  <a:cubicBezTo>
                    <a:pt x="10381" y="2265"/>
                    <a:pt x="11024" y="1812"/>
                    <a:pt x="11263" y="1132"/>
                  </a:cubicBezTo>
                  <a:lnTo>
                    <a:pt x="13724" y="1132"/>
                  </a:lnTo>
                  <a:cubicBezTo>
                    <a:pt x="13962" y="1812"/>
                    <a:pt x="14605" y="2265"/>
                    <a:pt x="15324" y="2265"/>
                  </a:cubicBezTo>
                  <a:cubicBezTo>
                    <a:pt x="16043" y="2265"/>
                    <a:pt x="16686" y="1812"/>
                    <a:pt x="16924" y="1132"/>
                  </a:cubicBezTo>
                  <a:close/>
                  <a:moveTo>
                    <a:pt x="568" y="0"/>
                  </a:moveTo>
                  <a:cubicBezTo>
                    <a:pt x="254" y="0"/>
                    <a:pt x="0" y="254"/>
                    <a:pt x="0" y="568"/>
                  </a:cubicBezTo>
                  <a:lnTo>
                    <a:pt x="0" y="2868"/>
                  </a:lnTo>
                  <a:cubicBezTo>
                    <a:pt x="0" y="3183"/>
                    <a:pt x="254" y="3436"/>
                    <a:pt x="568" y="3436"/>
                  </a:cubicBezTo>
                  <a:cubicBezTo>
                    <a:pt x="879" y="3436"/>
                    <a:pt x="1133" y="3687"/>
                    <a:pt x="1133" y="4001"/>
                  </a:cubicBezTo>
                  <a:cubicBezTo>
                    <a:pt x="1133" y="4315"/>
                    <a:pt x="879" y="4568"/>
                    <a:pt x="568" y="4568"/>
                  </a:cubicBezTo>
                  <a:cubicBezTo>
                    <a:pt x="254" y="4568"/>
                    <a:pt x="0" y="4819"/>
                    <a:pt x="0" y="5133"/>
                  </a:cubicBezTo>
                  <a:lnTo>
                    <a:pt x="0" y="8530"/>
                  </a:lnTo>
                  <a:cubicBezTo>
                    <a:pt x="0" y="8844"/>
                    <a:pt x="254" y="9098"/>
                    <a:pt x="568" y="9098"/>
                  </a:cubicBezTo>
                  <a:cubicBezTo>
                    <a:pt x="879" y="9098"/>
                    <a:pt x="1133" y="9348"/>
                    <a:pt x="1133" y="9662"/>
                  </a:cubicBezTo>
                  <a:cubicBezTo>
                    <a:pt x="1133" y="9976"/>
                    <a:pt x="879" y="10230"/>
                    <a:pt x="568" y="10230"/>
                  </a:cubicBezTo>
                  <a:cubicBezTo>
                    <a:pt x="254" y="10230"/>
                    <a:pt x="0" y="10481"/>
                    <a:pt x="0" y="10795"/>
                  </a:cubicBezTo>
                  <a:lnTo>
                    <a:pt x="0" y="14191"/>
                  </a:lnTo>
                  <a:cubicBezTo>
                    <a:pt x="0" y="14505"/>
                    <a:pt x="254" y="14759"/>
                    <a:pt x="568" y="14759"/>
                  </a:cubicBezTo>
                  <a:cubicBezTo>
                    <a:pt x="879" y="14759"/>
                    <a:pt x="1133" y="15010"/>
                    <a:pt x="1133" y="15324"/>
                  </a:cubicBezTo>
                  <a:cubicBezTo>
                    <a:pt x="1133" y="15638"/>
                    <a:pt x="879" y="15891"/>
                    <a:pt x="568" y="15891"/>
                  </a:cubicBezTo>
                  <a:cubicBezTo>
                    <a:pt x="254" y="15891"/>
                    <a:pt x="0" y="16142"/>
                    <a:pt x="0" y="16456"/>
                  </a:cubicBezTo>
                  <a:lnTo>
                    <a:pt x="0" y="18760"/>
                  </a:lnTo>
                  <a:cubicBezTo>
                    <a:pt x="0" y="19071"/>
                    <a:pt x="254" y="19324"/>
                    <a:pt x="568" y="19324"/>
                  </a:cubicBezTo>
                  <a:lnTo>
                    <a:pt x="2869" y="19324"/>
                  </a:lnTo>
                  <a:cubicBezTo>
                    <a:pt x="3183" y="19324"/>
                    <a:pt x="3436" y="19071"/>
                    <a:pt x="3436" y="18760"/>
                  </a:cubicBezTo>
                  <a:cubicBezTo>
                    <a:pt x="3436" y="18446"/>
                    <a:pt x="3687" y="18192"/>
                    <a:pt x="4001" y="18192"/>
                  </a:cubicBezTo>
                  <a:cubicBezTo>
                    <a:pt x="4315" y="18192"/>
                    <a:pt x="4569" y="18446"/>
                    <a:pt x="4569" y="18760"/>
                  </a:cubicBezTo>
                  <a:cubicBezTo>
                    <a:pt x="4569" y="19071"/>
                    <a:pt x="4819" y="19324"/>
                    <a:pt x="5133" y="19324"/>
                  </a:cubicBezTo>
                  <a:lnTo>
                    <a:pt x="8530" y="19324"/>
                  </a:lnTo>
                  <a:cubicBezTo>
                    <a:pt x="8844" y="19324"/>
                    <a:pt x="9098" y="19071"/>
                    <a:pt x="9098" y="18760"/>
                  </a:cubicBezTo>
                  <a:cubicBezTo>
                    <a:pt x="9098" y="18446"/>
                    <a:pt x="9348" y="18192"/>
                    <a:pt x="9662" y="18192"/>
                  </a:cubicBezTo>
                  <a:cubicBezTo>
                    <a:pt x="9976" y="18192"/>
                    <a:pt x="10230" y="18446"/>
                    <a:pt x="10230" y="18760"/>
                  </a:cubicBezTo>
                  <a:cubicBezTo>
                    <a:pt x="10230" y="19071"/>
                    <a:pt x="10481" y="19324"/>
                    <a:pt x="10795" y="19324"/>
                  </a:cubicBezTo>
                  <a:lnTo>
                    <a:pt x="14192" y="19324"/>
                  </a:lnTo>
                  <a:cubicBezTo>
                    <a:pt x="14506" y="19324"/>
                    <a:pt x="14759" y="19071"/>
                    <a:pt x="14759" y="18760"/>
                  </a:cubicBezTo>
                  <a:cubicBezTo>
                    <a:pt x="14759" y="18446"/>
                    <a:pt x="15010" y="18192"/>
                    <a:pt x="15324" y="18192"/>
                  </a:cubicBezTo>
                  <a:cubicBezTo>
                    <a:pt x="15638" y="18192"/>
                    <a:pt x="15892" y="18446"/>
                    <a:pt x="15892" y="18760"/>
                  </a:cubicBezTo>
                  <a:cubicBezTo>
                    <a:pt x="15892" y="19071"/>
                    <a:pt x="16142" y="19324"/>
                    <a:pt x="16456" y="19324"/>
                  </a:cubicBezTo>
                  <a:lnTo>
                    <a:pt x="18760" y="19324"/>
                  </a:lnTo>
                  <a:cubicBezTo>
                    <a:pt x="19071" y="19324"/>
                    <a:pt x="19325" y="19071"/>
                    <a:pt x="19325" y="18760"/>
                  </a:cubicBezTo>
                  <a:lnTo>
                    <a:pt x="19325" y="16456"/>
                  </a:lnTo>
                  <a:cubicBezTo>
                    <a:pt x="19325" y="16142"/>
                    <a:pt x="19071" y="15891"/>
                    <a:pt x="18760" y="15891"/>
                  </a:cubicBezTo>
                  <a:cubicBezTo>
                    <a:pt x="18446" y="15891"/>
                    <a:pt x="18192" y="15638"/>
                    <a:pt x="18192" y="15324"/>
                  </a:cubicBezTo>
                  <a:cubicBezTo>
                    <a:pt x="18192" y="15010"/>
                    <a:pt x="18446" y="14759"/>
                    <a:pt x="18760" y="14759"/>
                  </a:cubicBezTo>
                  <a:cubicBezTo>
                    <a:pt x="19071" y="14759"/>
                    <a:pt x="19325" y="14505"/>
                    <a:pt x="19325" y="14191"/>
                  </a:cubicBezTo>
                  <a:lnTo>
                    <a:pt x="19325" y="10795"/>
                  </a:lnTo>
                  <a:cubicBezTo>
                    <a:pt x="19325" y="10481"/>
                    <a:pt x="19071" y="10230"/>
                    <a:pt x="18760" y="10230"/>
                  </a:cubicBezTo>
                  <a:cubicBezTo>
                    <a:pt x="18446" y="10230"/>
                    <a:pt x="18192" y="9976"/>
                    <a:pt x="18192" y="9662"/>
                  </a:cubicBezTo>
                  <a:cubicBezTo>
                    <a:pt x="18192" y="9348"/>
                    <a:pt x="18446" y="9098"/>
                    <a:pt x="18760" y="9098"/>
                  </a:cubicBezTo>
                  <a:cubicBezTo>
                    <a:pt x="19071" y="9098"/>
                    <a:pt x="19325" y="8844"/>
                    <a:pt x="19325" y="8530"/>
                  </a:cubicBezTo>
                  <a:lnTo>
                    <a:pt x="19325" y="5133"/>
                  </a:lnTo>
                  <a:cubicBezTo>
                    <a:pt x="19325" y="4819"/>
                    <a:pt x="19071" y="4568"/>
                    <a:pt x="18760" y="4568"/>
                  </a:cubicBezTo>
                  <a:cubicBezTo>
                    <a:pt x="18446" y="4568"/>
                    <a:pt x="18192" y="4315"/>
                    <a:pt x="18192" y="4001"/>
                  </a:cubicBezTo>
                  <a:cubicBezTo>
                    <a:pt x="18192" y="3687"/>
                    <a:pt x="18446" y="3436"/>
                    <a:pt x="18760" y="3436"/>
                  </a:cubicBezTo>
                  <a:cubicBezTo>
                    <a:pt x="19071" y="3436"/>
                    <a:pt x="19325" y="3183"/>
                    <a:pt x="19325" y="2868"/>
                  </a:cubicBezTo>
                  <a:lnTo>
                    <a:pt x="19325" y="568"/>
                  </a:lnTo>
                  <a:cubicBezTo>
                    <a:pt x="19325" y="254"/>
                    <a:pt x="19071" y="0"/>
                    <a:pt x="18760" y="0"/>
                  </a:cubicBezTo>
                  <a:lnTo>
                    <a:pt x="16456" y="0"/>
                  </a:lnTo>
                  <a:cubicBezTo>
                    <a:pt x="16142" y="0"/>
                    <a:pt x="15892" y="254"/>
                    <a:pt x="15892" y="568"/>
                  </a:cubicBezTo>
                  <a:cubicBezTo>
                    <a:pt x="15892" y="879"/>
                    <a:pt x="15638" y="1132"/>
                    <a:pt x="15324" y="1132"/>
                  </a:cubicBezTo>
                  <a:cubicBezTo>
                    <a:pt x="15010" y="1132"/>
                    <a:pt x="14759" y="879"/>
                    <a:pt x="14759" y="568"/>
                  </a:cubicBezTo>
                  <a:cubicBezTo>
                    <a:pt x="14759" y="254"/>
                    <a:pt x="14506" y="0"/>
                    <a:pt x="14192" y="0"/>
                  </a:cubicBezTo>
                  <a:lnTo>
                    <a:pt x="10795" y="0"/>
                  </a:lnTo>
                  <a:cubicBezTo>
                    <a:pt x="10481" y="0"/>
                    <a:pt x="10230" y="254"/>
                    <a:pt x="10230" y="568"/>
                  </a:cubicBezTo>
                  <a:cubicBezTo>
                    <a:pt x="10230" y="879"/>
                    <a:pt x="9976" y="1132"/>
                    <a:pt x="9662" y="1132"/>
                  </a:cubicBezTo>
                  <a:cubicBezTo>
                    <a:pt x="9348" y="1132"/>
                    <a:pt x="9098" y="879"/>
                    <a:pt x="9098" y="568"/>
                  </a:cubicBezTo>
                  <a:cubicBezTo>
                    <a:pt x="9098" y="254"/>
                    <a:pt x="8844" y="0"/>
                    <a:pt x="8530" y="0"/>
                  </a:cubicBezTo>
                  <a:lnTo>
                    <a:pt x="5133" y="0"/>
                  </a:lnTo>
                  <a:cubicBezTo>
                    <a:pt x="4819" y="0"/>
                    <a:pt x="4569" y="254"/>
                    <a:pt x="4569" y="568"/>
                  </a:cubicBezTo>
                  <a:cubicBezTo>
                    <a:pt x="4569" y="879"/>
                    <a:pt x="4315" y="1132"/>
                    <a:pt x="4001" y="1132"/>
                  </a:cubicBezTo>
                  <a:cubicBezTo>
                    <a:pt x="3687" y="1132"/>
                    <a:pt x="3436" y="879"/>
                    <a:pt x="3436" y="568"/>
                  </a:cubicBezTo>
                  <a:cubicBezTo>
                    <a:pt x="3436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6328725" y="324025"/>
              <a:ext cx="311400" cy="311400"/>
            </a:xfrm>
            <a:custGeom>
              <a:rect b="b" l="l" r="r" t="t"/>
              <a:pathLst>
                <a:path extrusionOk="0" h="12456" w="12456">
                  <a:moveTo>
                    <a:pt x="11323" y="1132"/>
                  </a:moveTo>
                  <a:lnTo>
                    <a:pt x="11323" y="5991"/>
                  </a:lnTo>
                  <a:lnTo>
                    <a:pt x="10025" y="4692"/>
                  </a:lnTo>
                  <a:cubicBezTo>
                    <a:pt x="9913" y="4582"/>
                    <a:pt x="9768" y="4527"/>
                    <a:pt x="9623" y="4527"/>
                  </a:cubicBezTo>
                  <a:cubicBezTo>
                    <a:pt x="9478" y="4527"/>
                    <a:pt x="9333" y="4582"/>
                    <a:pt x="9222" y="4692"/>
                  </a:cubicBezTo>
                  <a:lnTo>
                    <a:pt x="6498" y="7419"/>
                  </a:lnTo>
                  <a:lnTo>
                    <a:pt x="4303" y="5773"/>
                  </a:lnTo>
                  <a:cubicBezTo>
                    <a:pt x="4201" y="5698"/>
                    <a:pt x="4081" y="5661"/>
                    <a:pt x="3962" y="5661"/>
                  </a:cubicBezTo>
                  <a:cubicBezTo>
                    <a:pt x="3824" y="5661"/>
                    <a:pt x="3687" y="5711"/>
                    <a:pt x="3578" y="5810"/>
                  </a:cubicBezTo>
                  <a:lnTo>
                    <a:pt x="1133" y="8053"/>
                  </a:lnTo>
                  <a:lnTo>
                    <a:pt x="1133" y="1132"/>
                  </a:lnTo>
                  <a:close/>
                  <a:moveTo>
                    <a:pt x="4001" y="6960"/>
                  </a:moveTo>
                  <a:lnTo>
                    <a:pt x="5689" y="8228"/>
                  </a:lnTo>
                  <a:lnTo>
                    <a:pt x="2594" y="11323"/>
                  </a:lnTo>
                  <a:lnTo>
                    <a:pt x="1133" y="11323"/>
                  </a:lnTo>
                  <a:lnTo>
                    <a:pt x="1133" y="9590"/>
                  </a:lnTo>
                  <a:lnTo>
                    <a:pt x="4001" y="6960"/>
                  </a:lnTo>
                  <a:close/>
                  <a:moveTo>
                    <a:pt x="9623" y="5894"/>
                  </a:moveTo>
                  <a:lnTo>
                    <a:pt x="11323" y="7594"/>
                  </a:lnTo>
                  <a:lnTo>
                    <a:pt x="11323" y="11323"/>
                  </a:lnTo>
                  <a:lnTo>
                    <a:pt x="4197" y="11323"/>
                  </a:lnTo>
                  <a:lnTo>
                    <a:pt x="9623" y="5894"/>
                  </a:lnTo>
                  <a:close/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lnTo>
                    <a:pt x="0" y="11888"/>
                  </a:lnTo>
                  <a:cubicBezTo>
                    <a:pt x="0" y="12202"/>
                    <a:pt x="251" y="12455"/>
                    <a:pt x="565" y="12455"/>
                  </a:cubicBezTo>
                  <a:lnTo>
                    <a:pt x="11888" y="12455"/>
                  </a:lnTo>
                  <a:cubicBezTo>
                    <a:pt x="12202" y="12455"/>
                    <a:pt x="12456" y="12202"/>
                    <a:pt x="12456" y="11888"/>
                  </a:cubicBezTo>
                  <a:lnTo>
                    <a:pt x="12456" y="565"/>
                  </a:lnTo>
                  <a:cubicBezTo>
                    <a:pt x="12456" y="251"/>
                    <a:pt x="12202" y="0"/>
                    <a:pt x="11888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6441950" y="380575"/>
              <a:ext cx="88275" cy="85000"/>
            </a:xfrm>
            <a:custGeom>
              <a:rect b="b" l="l" r="r" t="t"/>
              <a:pathLst>
                <a:path extrusionOk="0" h="3400" w="3531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1" y="1011"/>
                    <a:pt x="1" y="1700"/>
                  </a:cubicBezTo>
                  <a:cubicBezTo>
                    <a:pt x="1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8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93" name="Google Shape;893;p42"/>
          <p:cNvGrpSpPr/>
          <p:nvPr/>
        </p:nvGrpSpPr>
        <p:grpSpPr>
          <a:xfrm>
            <a:off x="944579" y="4010083"/>
            <a:ext cx="441551" cy="502353"/>
            <a:chOff x="6271535" y="832575"/>
            <a:chExt cx="424650" cy="483125"/>
          </a:xfrm>
        </p:grpSpPr>
        <p:sp>
          <p:nvSpPr>
            <p:cNvPr id="894" name="Google Shape;894;p42"/>
            <p:cNvSpPr/>
            <p:nvPr/>
          </p:nvSpPr>
          <p:spPr>
            <a:xfrm>
              <a:off x="6271535" y="832575"/>
              <a:ext cx="424650" cy="483125"/>
            </a:xfrm>
            <a:custGeom>
              <a:rect b="b" l="l" r="r" t="t"/>
              <a:pathLst>
                <a:path extrusionOk="0" h="19325" w="16986">
                  <a:moveTo>
                    <a:pt x="2265" y="6537"/>
                  </a:moveTo>
                  <a:lnTo>
                    <a:pt x="2265" y="8334"/>
                  </a:lnTo>
                  <a:lnTo>
                    <a:pt x="1366" y="7437"/>
                  </a:lnTo>
                  <a:lnTo>
                    <a:pt x="2265" y="6537"/>
                  </a:lnTo>
                  <a:close/>
                  <a:moveTo>
                    <a:pt x="14721" y="6537"/>
                  </a:moveTo>
                  <a:lnTo>
                    <a:pt x="15617" y="7437"/>
                  </a:lnTo>
                  <a:lnTo>
                    <a:pt x="14721" y="8334"/>
                  </a:lnTo>
                  <a:lnTo>
                    <a:pt x="14721" y="6537"/>
                  </a:lnTo>
                  <a:close/>
                  <a:moveTo>
                    <a:pt x="13588" y="1132"/>
                  </a:moveTo>
                  <a:lnTo>
                    <a:pt x="13588" y="9466"/>
                  </a:lnTo>
                  <a:lnTo>
                    <a:pt x="10521" y="12531"/>
                  </a:lnTo>
                  <a:lnTo>
                    <a:pt x="6462" y="12531"/>
                  </a:lnTo>
                  <a:lnTo>
                    <a:pt x="3398" y="9466"/>
                  </a:lnTo>
                  <a:lnTo>
                    <a:pt x="3398" y="1132"/>
                  </a:lnTo>
                  <a:close/>
                  <a:moveTo>
                    <a:pt x="1133" y="8802"/>
                  </a:moveTo>
                  <a:lnTo>
                    <a:pt x="5427" y="13099"/>
                  </a:lnTo>
                  <a:lnTo>
                    <a:pt x="1133" y="17392"/>
                  </a:lnTo>
                  <a:lnTo>
                    <a:pt x="1133" y="8802"/>
                  </a:lnTo>
                  <a:close/>
                  <a:moveTo>
                    <a:pt x="15853" y="8802"/>
                  </a:moveTo>
                  <a:lnTo>
                    <a:pt x="15853" y="17392"/>
                  </a:lnTo>
                  <a:lnTo>
                    <a:pt x="11556" y="13099"/>
                  </a:lnTo>
                  <a:lnTo>
                    <a:pt x="15853" y="8802"/>
                  </a:lnTo>
                  <a:close/>
                  <a:moveTo>
                    <a:pt x="10521" y="13663"/>
                  </a:moveTo>
                  <a:lnTo>
                    <a:pt x="15050" y="18192"/>
                  </a:lnTo>
                  <a:lnTo>
                    <a:pt x="1933" y="18192"/>
                  </a:lnTo>
                  <a:lnTo>
                    <a:pt x="6462" y="13663"/>
                  </a:lnTo>
                  <a:close/>
                  <a:moveTo>
                    <a:pt x="2830" y="0"/>
                  </a:moveTo>
                  <a:cubicBezTo>
                    <a:pt x="2516" y="0"/>
                    <a:pt x="2265" y="254"/>
                    <a:pt x="2265" y="568"/>
                  </a:cubicBezTo>
                  <a:lnTo>
                    <a:pt x="2265" y="4937"/>
                  </a:lnTo>
                  <a:lnTo>
                    <a:pt x="164" y="7036"/>
                  </a:lnTo>
                  <a:lnTo>
                    <a:pt x="161" y="7042"/>
                  </a:lnTo>
                  <a:cubicBezTo>
                    <a:pt x="152" y="7051"/>
                    <a:pt x="143" y="7063"/>
                    <a:pt x="134" y="7072"/>
                  </a:cubicBezTo>
                  <a:lnTo>
                    <a:pt x="125" y="7084"/>
                  </a:lnTo>
                  <a:cubicBezTo>
                    <a:pt x="112" y="7096"/>
                    <a:pt x="103" y="7108"/>
                    <a:pt x="94" y="7120"/>
                  </a:cubicBezTo>
                  <a:cubicBezTo>
                    <a:pt x="91" y="7126"/>
                    <a:pt x="88" y="7129"/>
                    <a:pt x="85" y="7132"/>
                  </a:cubicBezTo>
                  <a:cubicBezTo>
                    <a:pt x="85" y="7138"/>
                    <a:pt x="73" y="7153"/>
                    <a:pt x="70" y="7162"/>
                  </a:cubicBezTo>
                  <a:cubicBezTo>
                    <a:pt x="64" y="7171"/>
                    <a:pt x="61" y="7174"/>
                    <a:pt x="58" y="7180"/>
                  </a:cubicBezTo>
                  <a:cubicBezTo>
                    <a:pt x="55" y="7186"/>
                    <a:pt x="52" y="7199"/>
                    <a:pt x="46" y="7208"/>
                  </a:cubicBezTo>
                  <a:cubicBezTo>
                    <a:pt x="43" y="7217"/>
                    <a:pt x="40" y="7220"/>
                    <a:pt x="40" y="7226"/>
                  </a:cubicBezTo>
                  <a:cubicBezTo>
                    <a:pt x="34" y="7241"/>
                    <a:pt x="28" y="7256"/>
                    <a:pt x="25" y="7271"/>
                  </a:cubicBezTo>
                  <a:cubicBezTo>
                    <a:pt x="25" y="7274"/>
                    <a:pt x="22" y="7280"/>
                    <a:pt x="19" y="7283"/>
                  </a:cubicBezTo>
                  <a:cubicBezTo>
                    <a:pt x="16" y="7295"/>
                    <a:pt x="13" y="7307"/>
                    <a:pt x="13" y="7319"/>
                  </a:cubicBezTo>
                  <a:cubicBezTo>
                    <a:pt x="13" y="7325"/>
                    <a:pt x="10" y="7331"/>
                    <a:pt x="10" y="7334"/>
                  </a:cubicBezTo>
                  <a:cubicBezTo>
                    <a:pt x="7" y="7340"/>
                    <a:pt x="4" y="7359"/>
                    <a:pt x="4" y="7371"/>
                  </a:cubicBezTo>
                  <a:lnTo>
                    <a:pt x="4" y="7386"/>
                  </a:lnTo>
                  <a:cubicBezTo>
                    <a:pt x="4" y="7401"/>
                    <a:pt x="1" y="7416"/>
                    <a:pt x="1" y="7434"/>
                  </a:cubicBezTo>
                  <a:lnTo>
                    <a:pt x="1" y="17625"/>
                  </a:lnTo>
                  <a:cubicBezTo>
                    <a:pt x="1" y="18063"/>
                    <a:pt x="170" y="18482"/>
                    <a:pt x="475" y="18799"/>
                  </a:cubicBezTo>
                  <a:cubicBezTo>
                    <a:pt x="481" y="18808"/>
                    <a:pt x="490" y="18817"/>
                    <a:pt x="499" y="18826"/>
                  </a:cubicBezTo>
                  <a:cubicBezTo>
                    <a:pt x="508" y="18833"/>
                    <a:pt x="517" y="18842"/>
                    <a:pt x="526" y="18851"/>
                  </a:cubicBezTo>
                  <a:cubicBezTo>
                    <a:pt x="840" y="19156"/>
                    <a:pt x="1260" y="19325"/>
                    <a:pt x="1698" y="19325"/>
                  </a:cubicBezTo>
                  <a:lnTo>
                    <a:pt x="15285" y="19325"/>
                  </a:lnTo>
                  <a:cubicBezTo>
                    <a:pt x="15723" y="19325"/>
                    <a:pt x="16143" y="19156"/>
                    <a:pt x="16460" y="18854"/>
                  </a:cubicBezTo>
                  <a:cubicBezTo>
                    <a:pt x="16469" y="18845"/>
                    <a:pt x="16478" y="18836"/>
                    <a:pt x="16487" y="18826"/>
                  </a:cubicBezTo>
                  <a:cubicBezTo>
                    <a:pt x="16496" y="18817"/>
                    <a:pt x="16502" y="18808"/>
                    <a:pt x="16511" y="18799"/>
                  </a:cubicBezTo>
                  <a:cubicBezTo>
                    <a:pt x="16816" y="18485"/>
                    <a:pt x="16985" y="18063"/>
                    <a:pt x="16985" y="17628"/>
                  </a:cubicBezTo>
                  <a:lnTo>
                    <a:pt x="16985" y="7437"/>
                  </a:lnTo>
                  <a:cubicBezTo>
                    <a:pt x="16985" y="7419"/>
                    <a:pt x="16985" y="7404"/>
                    <a:pt x="16982" y="7389"/>
                  </a:cubicBezTo>
                  <a:lnTo>
                    <a:pt x="16982" y="7371"/>
                  </a:lnTo>
                  <a:cubicBezTo>
                    <a:pt x="16982" y="7362"/>
                    <a:pt x="16979" y="7350"/>
                    <a:pt x="16976" y="7337"/>
                  </a:cubicBezTo>
                  <a:cubicBezTo>
                    <a:pt x="16973" y="7328"/>
                    <a:pt x="16973" y="7325"/>
                    <a:pt x="16973" y="7319"/>
                  </a:cubicBezTo>
                  <a:cubicBezTo>
                    <a:pt x="16973" y="7316"/>
                    <a:pt x="16967" y="7298"/>
                    <a:pt x="16964" y="7286"/>
                  </a:cubicBezTo>
                  <a:cubicBezTo>
                    <a:pt x="16964" y="7283"/>
                    <a:pt x="16964" y="7277"/>
                    <a:pt x="16961" y="7271"/>
                  </a:cubicBezTo>
                  <a:cubicBezTo>
                    <a:pt x="16958" y="7256"/>
                    <a:pt x="16952" y="7244"/>
                    <a:pt x="16946" y="7229"/>
                  </a:cubicBezTo>
                  <a:cubicBezTo>
                    <a:pt x="16943" y="7223"/>
                    <a:pt x="16940" y="7217"/>
                    <a:pt x="16940" y="7211"/>
                  </a:cubicBezTo>
                  <a:cubicBezTo>
                    <a:pt x="16937" y="7205"/>
                    <a:pt x="16931" y="7193"/>
                    <a:pt x="16925" y="7183"/>
                  </a:cubicBezTo>
                  <a:cubicBezTo>
                    <a:pt x="16922" y="7174"/>
                    <a:pt x="16919" y="7171"/>
                    <a:pt x="16916" y="7165"/>
                  </a:cubicBezTo>
                  <a:cubicBezTo>
                    <a:pt x="16913" y="7159"/>
                    <a:pt x="16904" y="7144"/>
                    <a:pt x="16898" y="7135"/>
                  </a:cubicBezTo>
                  <a:lnTo>
                    <a:pt x="16892" y="7123"/>
                  </a:lnTo>
                  <a:cubicBezTo>
                    <a:pt x="16882" y="7108"/>
                    <a:pt x="16873" y="7096"/>
                    <a:pt x="16861" y="7084"/>
                  </a:cubicBezTo>
                  <a:lnTo>
                    <a:pt x="16852" y="7075"/>
                  </a:lnTo>
                  <a:cubicBezTo>
                    <a:pt x="16843" y="7063"/>
                    <a:pt x="16834" y="7054"/>
                    <a:pt x="16825" y="7045"/>
                  </a:cubicBezTo>
                  <a:lnTo>
                    <a:pt x="16819" y="7039"/>
                  </a:lnTo>
                  <a:lnTo>
                    <a:pt x="14721" y="4937"/>
                  </a:lnTo>
                  <a:lnTo>
                    <a:pt x="14721" y="568"/>
                  </a:lnTo>
                  <a:cubicBezTo>
                    <a:pt x="14721" y="254"/>
                    <a:pt x="14467" y="0"/>
                    <a:pt x="14153" y="0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6384200" y="889150"/>
              <a:ext cx="199300" cy="198200"/>
            </a:xfrm>
            <a:custGeom>
              <a:rect b="b" l="l" r="r" t="t"/>
              <a:pathLst>
                <a:path extrusionOk="0" h="7928" w="7972">
                  <a:moveTo>
                    <a:pt x="4005" y="3398"/>
                  </a:moveTo>
                  <a:cubicBezTo>
                    <a:pt x="4274" y="3398"/>
                    <a:pt x="4534" y="3588"/>
                    <a:pt x="4569" y="3900"/>
                  </a:cubicBezTo>
                  <a:cubicBezTo>
                    <a:pt x="4560" y="3951"/>
                    <a:pt x="4560" y="4003"/>
                    <a:pt x="4566" y="4057"/>
                  </a:cubicBezTo>
                  <a:cubicBezTo>
                    <a:pt x="4521" y="4329"/>
                    <a:pt x="4285" y="4531"/>
                    <a:pt x="4007" y="4531"/>
                  </a:cubicBezTo>
                  <a:cubicBezTo>
                    <a:pt x="3518" y="4531"/>
                    <a:pt x="3259" y="3954"/>
                    <a:pt x="3585" y="3589"/>
                  </a:cubicBezTo>
                  <a:cubicBezTo>
                    <a:pt x="3702" y="3458"/>
                    <a:pt x="3855" y="3398"/>
                    <a:pt x="4005" y="3398"/>
                  </a:cubicBezTo>
                  <a:close/>
                  <a:moveTo>
                    <a:pt x="4005" y="1"/>
                  </a:moveTo>
                  <a:cubicBezTo>
                    <a:pt x="3351" y="1"/>
                    <a:pt x="2696" y="163"/>
                    <a:pt x="2102" y="488"/>
                  </a:cubicBezTo>
                  <a:cubicBezTo>
                    <a:pt x="876" y="1161"/>
                    <a:pt x="94" y="2432"/>
                    <a:pt x="46" y="3830"/>
                  </a:cubicBezTo>
                  <a:cubicBezTo>
                    <a:pt x="1" y="5231"/>
                    <a:pt x="695" y="6551"/>
                    <a:pt x="1876" y="7303"/>
                  </a:cubicBezTo>
                  <a:cubicBezTo>
                    <a:pt x="2510" y="7713"/>
                    <a:pt x="3247" y="7928"/>
                    <a:pt x="4001" y="7928"/>
                  </a:cubicBezTo>
                  <a:cubicBezTo>
                    <a:pt x="4629" y="7925"/>
                    <a:pt x="5248" y="7783"/>
                    <a:pt x="5816" y="7517"/>
                  </a:cubicBezTo>
                  <a:cubicBezTo>
                    <a:pt x="6106" y="7390"/>
                    <a:pt x="6233" y="7049"/>
                    <a:pt x="6100" y="6762"/>
                  </a:cubicBezTo>
                  <a:cubicBezTo>
                    <a:pt x="6006" y="6555"/>
                    <a:pt x="5802" y="6435"/>
                    <a:pt x="5589" y="6435"/>
                  </a:cubicBezTo>
                  <a:cubicBezTo>
                    <a:pt x="5506" y="6435"/>
                    <a:pt x="5422" y="6453"/>
                    <a:pt x="5342" y="6491"/>
                  </a:cubicBezTo>
                  <a:cubicBezTo>
                    <a:pt x="4902" y="6692"/>
                    <a:pt x="4449" y="6792"/>
                    <a:pt x="4007" y="6792"/>
                  </a:cubicBezTo>
                  <a:cubicBezTo>
                    <a:pt x="3468" y="6792"/>
                    <a:pt x="2947" y="6644"/>
                    <a:pt x="2486" y="6349"/>
                  </a:cubicBezTo>
                  <a:cubicBezTo>
                    <a:pt x="1643" y="5811"/>
                    <a:pt x="1145" y="4869"/>
                    <a:pt x="1178" y="3870"/>
                  </a:cubicBezTo>
                  <a:cubicBezTo>
                    <a:pt x="1211" y="2870"/>
                    <a:pt x="1770" y="1961"/>
                    <a:pt x="2649" y="1481"/>
                  </a:cubicBezTo>
                  <a:cubicBezTo>
                    <a:pt x="3073" y="1247"/>
                    <a:pt x="3541" y="1131"/>
                    <a:pt x="4009" y="1131"/>
                  </a:cubicBezTo>
                  <a:cubicBezTo>
                    <a:pt x="4508" y="1131"/>
                    <a:pt x="5007" y="1263"/>
                    <a:pt x="5451" y="1527"/>
                  </a:cubicBezTo>
                  <a:cubicBezTo>
                    <a:pt x="6311" y="2037"/>
                    <a:pt x="6840" y="2964"/>
                    <a:pt x="6840" y="3966"/>
                  </a:cubicBezTo>
                  <a:cubicBezTo>
                    <a:pt x="6846" y="4277"/>
                    <a:pt x="6598" y="4537"/>
                    <a:pt x="6284" y="4543"/>
                  </a:cubicBezTo>
                  <a:cubicBezTo>
                    <a:pt x="6280" y="4543"/>
                    <a:pt x="6277" y="4543"/>
                    <a:pt x="6273" y="4543"/>
                  </a:cubicBezTo>
                  <a:cubicBezTo>
                    <a:pt x="5967" y="4543"/>
                    <a:pt x="5713" y="4298"/>
                    <a:pt x="5707" y="3990"/>
                  </a:cubicBezTo>
                  <a:lnTo>
                    <a:pt x="5707" y="3972"/>
                  </a:lnTo>
                  <a:lnTo>
                    <a:pt x="5707" y="3966"/>
                  </a:lnTo>
                  <a:cubicBezTo>
                    <a:pt x="5707" y="3163"/>
                    <a:pt x="5146" y="2469"/>
                    <a:pt x="4361" y="2300"/>
                  </a:cubicBezTo>
                  <a:cubicBezTo>
                    <a:pt x="4241" y="2274"/>
                    <a:pt x="4121" y="2261"/>
                    <a:pt x="4003" y="2261"/>
                  </a:cubicBezTo>
                  <a:cubicBezTo>
                    <a:pt x="3345" y="2261"/>
                    <a:pt x="2731" y="2647"/>
                    <a:pt x="2452" y="3269"/>
                  </a:cubicBezTo>
                  <a:cubicBezTo>
                    <a:pt x="2126" y="4000"/>
                    <a:pt x="2353" y="4863"/>
                    <a:pt x="3002" y="5337"/>
                  </a:cubicBezTo>
                  <a:cubicBezTo>
                    <a:pt x="3302" y="5555"/>
                    <a:pt x="3654" y="5663"/>
                    <a:pt x="4005" y="5663"/>
                  </a:cubicBezTo>
                  <a:cubicBezTo>
                    <a:pt x="4413" y="5663"/>
                    <a:pt x="4818" y="5517"/>
                    <a:pt x="5140" y="5228"/>
                  </a:cubicBezTo>
                  <a:cubicBezTo>
                    <a:pt x="5457" y="5513"/>
                    <a:pt x="5863" y="5662"/>
                    <a:pt x="6274" y="5662"/>
                  </a:cubicBezTo>
                  <a:cubicBezTo>
                    <a:pt x="6507" y="5662"/>
                    <a:pt x="6742" y="5614"/>
                    <a:pt x="6963" y="5515"/>
                  </a:cubicBezTo>
                  <a:cubicBezTo>
                    <a:pt x="7576" y="5241"/>
                    <a:pt x="7969" y="4634"/>
                    <a:pt x="7972" y="3966"/>
                  </a:cubicBezTo>
                  <a:cubicBezTo>
                    <a:pt x="7972" y="2565"/>
                    <a:pt x="7232" y="1267"/>
                    <a:pt x="6027" y="554"/>
                  </a:cubicBezTo>
                  <a:cubicBezTo>
                    <a:pt x="5405" y="186"/>
                    <a:pt x="4705" y="1"/>
                    <a:pt x="4005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3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901" name="Google Shape;901;p43"/>
          <p:cNvGrpSpPr/>
          <p:nvPr/>
        </p:nvGrpSpPr>
        <p:grpSpPr>
          <a:xfrm>
            <a:off x="6637021" y="985900"/>
            <a:ext cx="2057399" cy="2017719"/>
            <a:chOff x="6629436" y="1051963"/>
            <a:chExt cx="2085766" cy="2037483"/>
          </a:xfrm>
        </p:grpSpPr>
        <p:sp>
          <p:nvSpPr>
            <p:cNvPr id="902" name="Google Shape;902;p43"/>
            <p:cNvSpPr/>
            <p:nvPr/>
          </p:nvSpPr>
          <p:spPr>
            <a:xfrm>
              <a:off x="7648777" y="2985915"/>
              <a:ext cx="56249" cy="103531"/>
            </a:xfrm>
            <a:custGeom>
              <a:rect b="b" l="l" r="r" t="t"/>
              <a:pathLst>
                <a:path extrusionOk="0" h="6050" w="3287">
                  <a:moveTo>
                    <a:pt x="0" y="1"/>
                  </a:moveTo>
                  <a:lnTo>
                    <a:pt x="3287" y="6049"/>
                  </a:lnTo>
                  <a:lnTo>
                    <a:pt x="3287" y="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7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8579902" y="2495299"/>
              <a:ext cx="46460" cy="61964"/>
            </a:xfrm>
            <a:custGeom>
              <a:rect b="b" l="l" r="r" t="t"/>
              <a:pathLst>
                <a:path extrusionOk="0" h="3621" w="2715">
                  <a:moveTo>
                    <a:pt x="1131" y="1"/>
                  </a:moveTo>
                  <a:lnTo>
                    <a:pt x="0" y="2049"/>
                  </a:lnTo>
                  <a:lnTo>
                    <a:pt x="2715" y="3620"/>
                  </a:lnTo>
                  <a:lnTo>
                    <a:pt x="1131" y="1"/>
                  </a:lnTo>
                  <a:close/>
                </a:path>
              </a:pathLst>
            </a:custGeom>
            <a:solidFill>
              <a:srgbClr val="287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7703588" y="2024859"/>
              <a:ext cx="921953" cy="1064586"/>
            </a:xfrm>
            <a:custGeom>
              <a:rect b="b" l="l" r="r" t="t"/>
              <a:pathLst>
                <a:path extrusionOk="0" h="62211" w="53876">
                  <a:moveTo>
                    <a:pt x="0" y="0"/>
                  </a:moveTo>
                  <a:lnTo>
                    <a:pt x="0" y="62210"/>
                  </a:lnTo>
                  <a:cubicBezTo>
                    <a:pt x="23063" y="62210"/>
                    <a:pt x="43125" y="49697"/>
                    <a:pt x="53876" y="31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6869456" y="2024859"/>
              <a:ext cx="834149" cy="962715"/>
            </a:xfrm>
            <a:custGeom>
              <a:rect b="b" l="l" r="r" t="t"/>
              <a:pathLst>
                <a:path extrusionOk="0" h="56258" w="48745">
                  <a:moveTo>
                    <a:pt x="48744" y="0"/>
                  </a:moveTo>
                  <a:lnTo>
                    <a:pt x="0" y="28111"/>
                  </a:lnTo>
                  <a:cubicBezTo>
                    <a:pt x="9727" y="44922"/>
                    <a:pt x="27908" y="56257"/>
                    <a:pt x="48744" y="56257"/>
                  </a:cubicBezTo>
                  <a:lnTo>
                    <a:pt x="48744" y="0"/>
                  </a:lnTo>
                  <a:close/>
                </a:path>
              </a:pathLst>
            </a:custGeom>
            <a:solidFill>
              <a:srgbClr val="51B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3"/>
            <p:cNvSpPr/>
            <p:nvPr/>
          </p:nvSpPr>
          <p:spPr>
            <a:xfrm rot="-139703">
              <a:off x="8530113" y="1514192"/>
              <a:ext cx="50227" cy="23464"/>
            </a:xfrm>
            <a:custGeom>
              <a:rect b="b" l="l" r="r" t="t"/>
              <a:pathLst>
                <a:path extrusionOk="0" h="1371" w="2739">
                  <a:moveTo>
                    <a:pt x="1" y="1"/>
                  </a:moveTo>
                  <a:lnTo>
                    <a:pt x="822" y="1370"/>
                  </a:lnTo>
                  <a:lnTo>
                    <a:pt x="2739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58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7704401" y="1517885"/>
              <a:ext cx="1010801" cy="1012484"/>
            </a:xfrm>
            <a:custGeom>
              <a:rect b="b" l="l" r="r" t="t"/>
              <a:pathLst>
                <a:path extrusionOk="0" h="59080" w="59068">
                  <a:moveTo>
                    <a:pt x="51162" y="1"/>
                  </a:moveTo>
                  <a:lnTo>
                    <a:pt x="1" y="29540"/>
                  </a:lnTo>
                  <a:lnTo>
                    <a:pt x="51162" y="59080"/>
                  </a:lnTo>
                  <a:cubicBezTo>
                    <a:pt x="56186" y="50388"/>
                    <a:pt x="59068" y="40303"/>
                    <a:pt x="59068" y="29540"/>
                  </a:cubicBezTo>
                  <a:cubicBezTo>
                    <a:pt x="59068" y="18777"/>
                    <a:pt x="56186" y="8692"/>
                    <a:pt x="51162" y="1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6879227" y="1073370"/>
              <a:ext cx="824378" cy="951506"/>
            </a:xfrm>
            <a:custGeom>
              <a:rect b="b" l="l" r="r" t="t"/>
              <a:pathLst>
                <a:path extrusionOk="0" h="55603" w="48174">
                  <a:moveTo>
                    <a:pt x="48173" y="0"/>
                  </a:moveTo>
                  <a:cubicBezTo>
                    <a:pt x="27635" y="0"/>
                    <a:pt x="9609" y="11204"/>
                    <a:pt x="1" y="27813"/>
                  </a:cubicBezTo>
                  <a:lnTo>
                    <a:pt x="48173" y="55602"/>
                  </a:lnTo>
                  <a:lnTo>
                    <a:pt x="48173" y="0"/>
                  </a:ln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7686869" y="1051963"/>
              <a:ext cx="16719" cy="21630"/>
            </a:xfrm>
            <a:custGeom>
              <a:rect b="b" l="l" r="r" t="t"/>
              <a:pathLst>
                <a:path extrusionOk="0" h="1264" w="977">
                  <a:moveTo>
                    <a:pt x="977" y="1"/>
                  </a:moveTo>
                  <a:lnTo>
                    <a:pt x="0" y="1263"/>
                  </a:lnTo>
                  <a:lnTo>
                    <a:pt x="977" y="125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A658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7703588" y="1051963"/>
              <a:ext cx="842705" cy="972914"/>
            </a:xfrm>
            <a:custGeom>
              <a:rect b="b" l="l" r="r" t="t"/>
              <a:pathLst>
                <a:path extrusionOk="0" h="56854" w="49245">
                  <a:moveTo>
                    <a:pt x="0" y="1"/>
                  </a:moveTo>
                  <a:lnTo>
                    <a:pt x="0" y="56853"/>
                  </a:lnTo>
                  <a:lnTo>
                    <a:pt x="49244" y="28421"/>
                  </a:lnTo>
                  <a:cubicBezTo>
                    <a:pt x="39410" y="11431"/>
                    <a:pt x="20979" y="1"/>
                    <a:pt x="0" y="1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6773292" y="2502640"/>
              <a:ext cx="145977" cy="80292"/>
            </a:xfrm>
            <a:custGeom>
              <a:rect b="b" l="l" r="r" t="t"/>
              <a:pathLst>
                <a:path extrusionOk="0" h="4692" w="8823">
                  <a:moveTo>
                    <a:pt x="6061" y="0"/>
                  </a:moveTo>
                  <a:lnTo>
                    <a:pt x="0" y="3489"/>
                  </a:lnTo>
                  <a:lnTo>
                    <a:pt x="8823" y="4691"/>
                  </a:lnTo>
                  <a:lnTo>
                    <a:pt x="6061" y="0"/>
                  </a:lnTo>
                  <a:close/>
                </a:path>
              </a:pathLst>
            </a:custGeom>
            <a:solidFill>
              <a:srgbClr val="024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6773292" y="1476780"/>
              <a:ext cx="153324" cy="76219"/>
            </a:xfrm>
            <a:custGeom>
              <a:rect b="b" l="l" r="r" t="t"/>
              <a:pathLst>
                <a:path extrusionOk="0" h="4454" w="9359">
                  <a:moveTo>
                    <a:pt x="9359" y="0"/>
                  </a:moveTo>
                  <a:lnTo>
                    <a:pt x="0" y="620"/>
                  </a:lnTo>
                  <a:lnTo>
                    <a:pt x="6656" y="4453"/>
                  </a:lnTo>
                  <a:lnTo>
                    <a:pt x="9359" y="0"/>
                  </a:lnTo>
                  <a:close/>
                </a:path>
              </a:pathLst>
            </a:custGeom>
            <a:solidFill>
              <a:srgbClr val="024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6629436" y="1487373"/>
              <a:ext cx="1074973" cy="1074973"/>
            </a:xfrm>
            <a:custGeom>
              <a:rect b="b" l="l" r="r" t="t"/>
              <a:pathLst>
                <a:path extrusionOk="0" h="62818" w="62818">
                  <a:moveTo>
                    <a:pt x="8406" y="1"/>
                  </a:moveTo>
                  <a:cubicBezTo>
                    <a:pt x="3060" y="9240"/>
                    <a:pt x="0" y="19967"/>
                    <a:pt x="0" y="31409"/>
                  </a:cubicBezTo>
                  <a:cubicBezTo>
                    <a:pt x="0" y="42851"/>
                    <a:pt x="3060" y="53579"/>
                    <a:pt x="8406" y="62818"/>
                  </a:cubicBezTo>
                  <a:lnTo>
                    <a:pt x="62818" y="31409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rgbClr val="167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7243330" y="1563986"/>
              <a:ext cx="921953" cy="921953"/>
            </a:xfrm>
            <a:custGeom>
              <a:rect b="b" l="l" r="r" t="t"/>
              <a:pathLst>
                <a:path extrusionOk="0" h="53876" w="53876">
                  <a:moveTo>
                    <a:pt x="26944" y="0"/>
                  </a:moveTo>
                  <a:cubicBezTo>
                    <a:pt x="12085" y="0"/>
                    <a:pt x="0" y="12085"/>
                    <a:pt x="0" y="26932"/>
                  </a:cubicBezTo>
                  <a:cubicBezTo>
                    <a:pt x="0" y="41791"/>
                    <a:pt x="12085" y="53876"/>
                    <a:pt x="26944" y="53876"/>
                  </a:cubicBezTo>
                  <a:cubicBezTo>
                    <a:pt x="41791" y="53876"/>
                    <a:pt x="53876" y="41791"/>
                    <a:pt x="53876" y="26932"/>
                  </a:cubicBezTo>
                  <a:cubicBezTo>
                    <a:pt x="53876" y="12085"/>
                    <a:pt x="41791" y="0"/>
                    <a:pt x="269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43"/>
          <p:cNvGrpSpPr/>
          <p:nvPr/>
        </p:nvGrpSpPr>
        <p:grpSpPr>
          <a:xfrm>
            <a:off x="2234550" y="995529"/>
            <a:ext cx="1686902" cy="730846"/>
            <a:chOff x="2539350" y="3129129"/>
            <a:chExt cx="1686902" cy="730846"/>
          </a:xfrm>
        </p:grpSpPr>
        <p:sp>
          <p:nvSpPr>
            <p:cNvPr id="916" name="Google Shape;916;p43"/>
            <p:cNvSpPr txBox="1"/>
            <p:nvPr/>
          </p:nvSpPr>
          <p:spPr>
            <a:xfrm>
              <a:off x="2539352" y="3485875"/>
              <a:ext cx="16869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only one with rings of all of them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7" name="Google Shape;917;p43"/>
            <p:cNvSpPr txBox="1"/>
            <p:nvPr/>
          </p:nvSpPr>
          <p:spPr>
            <a:xfrm>
              <a:off x="2539350" y="3129129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A8839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SATURN</a:t>
              </a:r>
              <a:endParaRPr sz="1700">
                <a:solidFill>
                  <a:srgbClr val="FA8839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918" name="Google Shape;918;p43"/>
          <p:cNvGrpSpPr/>
          <p:nvPr/>
        </p:nvGrpSpPr>
        <p:grpSpPr>
          <a:xfrm>
            <a:off x="457883" y="2245935"/>
            <a:ext cx="1686900" cy="730840"/>
            <a:chOff x="457883" y="3998535"/>
            <a:chExt cx="1686900" cy="730840"/>
          </a:xfrm>
        </p:grpSpPr>
        <p:sp>
          <p:nvSpPr>
            <p:cNvPr id="919" name="Google Shape;919;p43"/>
            <p:cNvSpPr txBox="1"/>
            <p:nvPr/>
          </p:nvSpPr>
          <p:spPr>
            <a:xfrm>
              <a:off x="457883" y="4355275"/>
              <a:ext cx="16869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0" name="Google Shape;920;p43"/>
            <p:cNvSpPr txBox="1"/>
            <p:nvPr/>
          </p:nvSpPr>
          <p:spPr>
            <a:xfrm>
              <a:off x="457883" y="3998535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C99319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1700">
                <a:solidFill>
                  <a:srgbClr val="C99319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921" name="Google Shape;921;p43"/>
          <p:cNvGrpSpPr/>
          <p:nvPr/>
        </p:nvGrpSpPr>
        <p:grpSpPr>
          <a:xfrm>
            <a:off x="457883" y="995504"/>
            <a:ext cx="1686900" cy="730846"/>
            <a:chOff x="457883" y="3129104"/>
            <a:chExt cx="1686900" cy="730846"/>
          </a:xfrm>
        </p:grpSpPr>
        <p:sp>
          <p:nvSpPr>
            <p:cNvPr id="922" name="Google Shape;922;p43"/>
            <p:cNvSpPr txBox="1"/>
            <p:nvPr/>
          </p:nvSpPr>
          <p:spPr>
            <a:xfrm>
              <a:off x="457883" y="3485850"/>
              <a:ext cx="16869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3" name="Google Shape;923;p43"/>
            <p:cNvSpPr txBox="1"/>
            <p:nvPr/>
          </p:nvSpPr>
          <p:spPr>
            <a:xfrm>
              <a:off x="457883" y="3129104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E2BE5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1700">
                <a:solidFill>
                  <a:srgbClr val="E2BE5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924" name="Google Shape;924;p43"/>
          <p:cNvGrpSpPr/>
          <p:nvPr/>
        </p:nvGrpSpPr>
        <p:grpSpPr>
          <a:xfrm>
            <a:off x="4011217" y="2245954"/>
            <a:ext cx="1686907" cy="730821"/>
            <a:chOff x="4620817" y="3998554"/>
            <a:chExt cx="1686907" cy="730821"/>
          </a:xfrm>
        </p:grpSpPr>
        <p:sp>
          <p:nvSpPr>
            <p:cNvPr id="925" name="Google Shape;925;p43"/>
            <p:cNvSpPr txBox="1"/>
            <p:nvPr/>
          </p:nvSpPr>
          <p:spPr>
            <a:xfrm>
              <a:off x="4620824" y="4355275"/>
              <a:ext cx="16869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but It's very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6" name="Google Shape;926;p43"/>
            <p:cNvSpPr txBox="1"/>
            <p:nvPr/>
          </p:nvSpPr>
          <p:spPr>
            <a:xfrm>
              <a:off x="4620817" y="3998554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167DC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VENUS</a:t>
              </a:r>
              <a:endParaRPr sz="1700">
                <a:solidFill>
                  <a:srgbClr val="167DC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927" name="Google Shape;927;p43"/>
          <p:cNvGrpSpPr/>
          <p:nvPr/>
        </p:nvGrpSpPr>
        <p:grpSpPr>
          <a:xfrm>
            <a:off x="4011217" y="995523"/>
            <a:ext cx="1686907" cy="730827"/>
            <a:chOff x="4620817" y="3129123"/>
            <a:chExt cx="1686907" cy="730827"/>
          </a:xfrm>
        </p:grpSpPr>
        <p:sp>
          <p:nvSpPr>
            <p:cNvPr id="928" name="Google Shape;928;p43"/>
            <p:cNvSpPr txBox="1"/>
            <p:nvPr/>
          </p:nvSpPr>
          <p:spPr>
            <a:xfrm>
              <a:off x="4620823" y="3485850"/>
              <a:ext cx="16869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It's the biggest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one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9" name="Google Shape;929;p43"/>
            <p:cNvSpPr txBox="1"/>
            <p:nvPr/>
          </p:nvSpPr>
          <p:spPr>
            <a:xfrm>
              <a:off x="4620817" y="3129123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51B0F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JUPITER</a:t>
              </a:r>
              <a:endParaRPr sz="1700">
                <a:solidFill>
                  <a:srgbClr val="51B0F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930" name="Google Shape;930;p43"/>
          <p:cNvGrpSpPr/>
          <p:nvPr/>
        </p:nvGrpSpPr>
        <p:grpSpPr>
          <a:xfrm>
            <a:off x="2234551" y="2245929"/>
            <a:ext cx="1686900" cy="730846"/>
            <a:chOff x="2539351" y="3998529"/>
            <a:chExt cx="1686900" cy="730846"/>
          </a:xfrm>
        </p:grpSpPr>
        <p:sp>
          <p:nvSpPr>
            <p:cNvPr id="931" name="Google Shape;931;p43"/>
            <p:cNvSpPr txBox="1"/>
            <p:nvPr/>
          </p:nvSpPr>
          <p:spPr>
            <a:xfrm>
              <a:off x="2539351" y="4355275"/>
              <a:ext cx="16869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one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from the Sun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2" name="Google Shape;932;p43"/>
            <p:cNvSpPr txBox="1"/>
            <p:nvPr/>
          </p:nvSpPr>
          <p:spPr>
            <a:xfrm>
              <a:off x="2539354" y="3998529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1BDBB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1700">
                <a:solidFill>
                  <a:srgbClr val="41BDBB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933" name="Google Shape;933;p43"/>
          <p:cNvSpPr txBox="1"/>
          <p:nvPr/>
        </p:nvSpPr>
        <p:spPr>
          <a:xfrm>
            <a:off x="5818350" y="985900"/>
            <a:ext cx="6411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2BE53"/>
                </a:solidFill>
                <a:latin typeface="Bebas Neue"/>
                <a:ea typeface="Bebas Neue"/>
                <a:cs typeface="Bebas Neue"/>
                <a:sym typeface="Bebas Neue"/>
              </a:rPr>
              <a:t>20%</a:t>
            </a:r>
            <a:endParaRPr sz="2000">
              <a:solidFill>
                <a:srgbClr val="E2BE5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34" name="Google Shape;934;p43"/>
          <p:cNvSpPr txBox="1"/>
          <p:nvPr/>
        </p:nvSpPr>
        <p:spPr>
          <a:xfrm>
            <a:off x="5818350" y="1668116"/>
            <a:ext cx="6411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A8839"/>
                </a:solidFill>
                <a:latin typeface="Bebas Neue"/>
                <a:ea typeface="Bebas Neue"/>
                <a:cs typeface="Bebas Neue"/>
                <a:sym typeface="Bebas Neue"/>
              </a:rPr>
              <a:t>30%</a:t>
            </a:r>
            <a:endParaRPr sz="2000">
              <a:solidFill>
                <a:srgbClr val="FA883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35" name="Google Shape;935;p43"/>
          <p:cNvSpPr txBox="1"/>
          <p:nvPr/>
        </p:nvSpPr>
        <p:spPr>
          <a:xfrm>
            <a:off x="5818350" y="1327008"/>
            <a:ext cx="6411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99319"/>
                </a:solidFill>
                <a:latin typeface="Bebas Neue"/>
                <a:ea typeface="Bebas Neue"/>
                <a:cs typeface="Bebas Neue"/>
                <a:sym typeface="Bebas Neue"/>
              </a:rPr>
              <a:t>40%</a:t>
            </a:r>
            <a:endParaRPr sz="2000">
              <a:solidFill>
                <a:srgbClr val="C99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36" name="Google Shape;936;p43"/>
          <p:cNvSpPr txBox="1"/>
          <p:nvPr/>
        </p:nvSpPr>
        <p:spPr>
          <a:xfrm>
            <a:off x="5818350" y="2009224"/>
            <a:ext cx="6411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1BDBB"/>
                </a:solidFill>
                <a:latin typeface="Bebas Neue"/>
                <a:ea typeface="Bebas Neue"/>
                <a:cs typeface="Bebas Neue"/>
                <a:sym typeface="Bebas Neue"/>
              </a:rPr>
              <a:t>60%</a:t>
            </a:r>
            <a:endParaRPr sz="2000">
              <a:solidFill>
                <a:srgbClr val="41BDBB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37" name="Google Shape;937;p43"/>
          <p:cNvSpPr txBox="1"/>
          <p:nvPr/>
        </p:nvSpPr>
        <p:spPr>
          <a:xfrm>
            <a:off x="5818350" y="2350332"/>
            <a:ext cx="6411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0BEFF"/>
                </a:solidFill>
                <a:latin typeface="Bebas Neue"/>
                <a:ea typeface="Bebas Neue"/>
                <a:cs typeface="Bebas Neue"/>
                <a:sym typeface="Bebas Neue"/>
              </a:rPr>
              <a:t>50%</a:t>
            </a:r>
            <a:endParaRPr sz="2000">
              <a:solidFill>
                <a:srgbClr val="60BE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38" name="Google Shape;938;p43"/>
          <p:cNvSpPr txBox="1"/>
          <p:nvPr/>
        </p:nvSpPr>
        <p:spPr>
          <a:xfrm>
            <a:off x="5818350" y="2691440"/>
            <a:ext cx="6411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67DC3"/>
                </a:solidFill>
                <a:latin typeface="Bebas Neue"/>
                <a:ea typeface="Bebas Neue"/>
                <a:cs typeface="Bebas Neue"/>
                <a:sym typeface="Bebas Neue"/>
              </a:rPr>
              <a:t>80%</a:t>
            </a:r>
            <a:endParaRPr sz="2000">
              <a:solidFill>
                <a:srgbClr val="167DC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939" name="Google Shape;939;p43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3118300"/>
            <a:ext cx="8645171" cy="17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4" name="Google Shape;944;p44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3781" r="0" t="0"/>
          <a:stretch/>
        </p:blipFill>
        <p:spPr>
          <a:xfrm>
            <a:off x="735300" y="1338850"/>
            <a:ext cx="7726070" cy="2168249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44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946" name="Google Shape;946;p44"/>
          <p:cNvGrpSpPr/>
          <p:nvPr/>
        </p:nvGrpSpPr>
        <p:grpSpPr>
          <a:xfrm>
            <a:off x="796849" y="1083182"/>
            <a:ext cx="7502459" cy="188700"/>
            <a:chOff x="796849" y="1083182"/>
            <a:chExt cx="7502459" cy="188700"/>
          </a:xfrm>
        </p:grpSpPr>
        <p:sp>
          <p:nvSpPr>
            <p:cNvPr id="947" name="Google Shape;947;p44"/>
            <p:cNvSpPr txBox="1"/>
            <p:nvPr/>
          </p:nvSpPr>
          <p:spPr>
            <a:xfrm>
              <a:off x="796849" y="1083182"/>
              <a:ext cx="519600" cy="1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8" name="Google Shape;948;p44"/>
            <p:cNvSpPr txBox="1"/>
            <p:nvPr/>
          </p:nvSpPr>
          <p:spPr>
            <a:xfrm>
              <a:off x="1431736" y="1083182"/>
              <a:ext cx="519600" cy="1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9" name="Google Shape;949;p44"/>
            <p:cNvSpPr txBox="1"/>
            <p:nvPr/>
          </p:nvSpPr>
          <p:spPr>
            <a:xfrm>
              <a:off x="2066533" y="1083182"/>
              <a:ext cx="519600" cy="1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0" name="Google Shape;950;p44"/>
            <p:cNvSpPr txBox="1"/>
            <p:nvPr/>
          </p:nvSpPr>
          <p:spPr>
            <a:xfrm>
              <a:off x="2701330" y="1083182"/>
              <a:ext cx="519600" cy="1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1" name="Google Shape;951;p44"/>
            <p:cNvSpPr txBox="1"/>
            <p:nvPr/>
          </p:nvSpPr>
          <p:spPr>
            <a:xfrm>
              <a:off x="3336128" y="1083182"/>
              <a:ext cx="519600" cy="1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2" name="Google Shape;952;p44"/>
            <p:cNvSpPr txBox="1"/>
            <p:nvPr/>
          </p:nvSpPr>
          <p:spPr>
            <a:xfrm>
              <a:off x="3970925" y="1083182"/>
              <a:ext cx="519600" cy="1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3" name="Google Shape;953;p44"/>
            <p:cNvSpPr txBox="1"/>
            <p:nvPr/>
          </p:nvSpPr>
          <p:spPr>
            <a:xfrm>
              <a:off x="4605722" y="1083182"/>
              <a:ext cx="519600" cy="1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4" name="Google Shape;954;p44"/>
            <p:cNvSpPr txBox="1"/>
            <p:nvPr/>
          </p:nvSpPr>
          <p:spPr>
            <a:xfrm>
              <a:off x="5240519" y="1083182"/>
              <a:ext cx="519600" cy="1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5" name="Google Shape;955;p44"/>
            <p:cNvSpPr txBox="1"/>
            <p:nvPr/>
          </p:nvSpPr>
          <p:spPr>
            <a:xfrm>
              <a:off x="5875316" y="1083182"/>
              <a:ext cx="519600" cy="1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6" name="Google Shape;956;p44"/>
            <p:cNvSpPr txBox="1"/>
            <p:nvPr/>
          </p:nvSpPr>
          <p:spPr>
            <a:xfrm>
              <a:off x="6510114" y="1083182"/>
              <a:ext cx="519600" cy="1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7" name="Google Shape;957;p44"/>
            <p:cNvSpPr txBox="1"/>
            <p:nvPr/>
          </p:nvSpPr>
          <p:spPr>
            <a:xfrm>
              <a:off x="7144911" y="1083182"/>
              <a:ext cx="519600" cy="1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8" name="Google Shape;958;p44"/>
            <p:cNvSpPr txBox="1"/>
            <p:nvPr/>
          </p:nvSpPr>
          <p:spPr>
            <a:xfrm>
              <a:off x="7779708" y="1083182"/>
              <a:ext cx="519600" cy="1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9" name="Google Shape;959;p44"/>
          <p:cNvGrpSpPr/>
          <p:nvPr/>
        </p:nvGrpSpPr>
        <p:grpSpPr>
          <a:xfrm>
            <a:off x="483500" y="4020388"/>
            <a:ext cx="1987500" cy="716088"/>
            <a:chOff x="483500" y="4020388"/>
            <a:chExt cx="1987500" cy="716088"/>
          </a:xfrm>
        </p:grpSpPr>
        <p:sp>
          <p:nvSpPr>
            <p:cNvPr id="960" name="Google Shape;960;p44"/>
            <p:cNvSpPr txBox="1"/>
            <p:nvPr/>
          </p:nvSpPr>
          <p:spPr>
            <a:xfrm>
              <a:off x="483500" y="4362375"/>
              <a:ext cx="19875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1" name="Google Shape;961;p44"/>
            <p:cNvSpPr txBox="1"/>
            <p:nvPr/>
          </p:nvSpPr>
          <p:spPr>
            <a:xfrm>
              <a:off x="1142300" y="4020388"/>
              <a:ext cx="6699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20%</a:t>
              </a:r>
              <a:endParaRPr sz="23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962" name="Google Shape;962;p44"/>
          <p:cNvGrpSpPr/>
          <p:nvPr/>
        </p:nvGrpSpPr>
        <p:grpSpPr>
          <a:xfrm>
            <a:off x="2546667" y="4030850"/>
            <a:ext cx="1987500" cy="705625"/>
            <a:chOff x="2546667" y="4030850"/>
            <a:chExt cx="1987500" cy="705625"/>
          </a:xfrm>
        </p:grpSpPr>
        <p:sp>
          <p:nvSpPr>
            <p:cNvPr id="963" name="Google Shape;963;p44"/>
            <p:cNvSpPr txBox="1"/>
            <p:nvPr/>
          </p:nvSpPr>
          <p:spPr>
            <a:xfrm>
              <a:off x="2546667" y="4362375"/>
              <a:ext cx="19875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4" name="Google Shape;964;p44"/>
            <p:cNvSpPr txBox="1"/>
            <p:nvPr/>
          </p:nvSpPr>
          <p:spPr>
            <a:xfrm>
              <a:off x="3205467" y="4030850"/>
              <a:ext cx="6699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40%</a:t>
              </a:r>
              <a:endParaRPr b="1" sz="23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65" name="Google Shape;965;p44"/>
          <p:cNvGrpSpPr/>
          <p:nvPr/>
        </p:nvGrpSpPr>
        <p:grpSpPr>
          <a:xfrm>
            <a:off x="4609833" y="4044400"/>
            <a:ext cx="1987500" cy="692075"/>
            <a:chOff x="4609833" y="4044400"/>
            <a:chExt cx="1987500" cy="692075"/>
          </a:xfrm>
        </p:grpSpPr>
        <p:sp>
          <p:nvSpPr>
            <p:cNvPr id="966" name="Google Shape;966;p44"/>
            <p:cNvSpPr txBox="1"/>
            <p:nvPr/>
          </p:nvSpPr>
          <p:spPr>
            <a:xfrm>
              <a:off x="4609833" y="4362375"/>
              <a:ext cx="19875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7" name="Google Shape;967;p44"/>
            <p:cNvSpPr txBox="1"/>
            <p:nvPr/>
          </p:nvSpPr>
          <p:spPr>
            <a:xfrm>
              <a:off x="5268633" y="4044400"/>
              <a:ext cx="6699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60%</a:t>
              </a:r>
              <a:endParaRPr b="1" sz="23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68" name="Google Shape;968;p44"/>
          <p:cNvGrpSpPr/>
          <p:nvPr/>
        </p:nvGrpSpPr>
        <p:grpSpPr>
          <a:xfrm>
            <a:off x="6673000" y="4044400"/>
            <a:ext cx="1987500" cy="692075"/>
            <a:chOff x="6673000" y="4044400"/>
            <a:chExt cx="1987500" cy="692075"/>
          </a:xfrm>
        </p:grpSpPr>
        <p:sp>
          <p:nvSpPr>
            <p:cNvPr id="969" name="Google Shape;969;p44"/>
            <p:cNvSpPr txBox="1"/>
            <p:nvPr/>
          </p:nvSpPr>
          <p:spPr>
            <a:xfrm>
              <a:off x="6673000" y="4362375"/>
              <a:ext cx="19875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one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and a gas giant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0" name="Google Shape;970;p44"/>
            <p:cNvSpPr txBox="1"/>
            <p:nvPr/>
          </p:nvSpPr>
          <p:spPr>
            <a:xfrm>
              <a:off x="7331800" y="4044400"/>
              <a:ext cx="6699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80%</a:t>
              </a:r>
              <a:endParaRPr b="1" sz="23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71" name="Google Shape;971;p44"/>
          <p:cNvGrpSpPr/>
          <p:nvPr/>
        </p:nvGrpSpPr>
        <p:grpSpPr>
          <a:xfrm>
            <a:off x="1434685" y="3595724"/>
            <a:ext cx="6274630" cy="188759"/>
            <a:chOff x="1434685" y="3595724"/>
            <a:chExt cx="6274630" cy="188759"/>
          </a:xfrm>
        </p:grpSpPr>
        <p:grpSp>
          <p:nvGrpSpPr>
            <p:cNvPr id="972" name="Google Shape;972;p44"/>
            <p:cNvGrpSpPr/>
            <p:nvPr/>
          </p:nvGrpSpPr>
          <p:grpSpPr>
            <a:xfrm>
              <a:off x="1434685" y="3595724"/>
              <a:ext cx="1364982" cy="188759"/>
              <a:chOff x="5052300" y="4301650"/>
              <a:chExt cx="1453500" cy="201000"/>
            </a:xfrm>
          </p:grpSpPr>
          <p:cxnSp>
            <p:nvCxnSpPr>
              <p:cNvPr id="973" name="Google Shape;973;p44"/>
              <p:cNvCxnSpPr/>
              <p:nvPr/>
            </p:nvCxnSpPr>
            <p:spPr>
              <a:xfrm>
                <a:off x="5052300" y="4402147"/>
                <a:ext cx="657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74" name="Google Shape;974;p44"/>
              <p:cNvSpPr txBox="1"/>
              <p:nvPr/>
            </p:nvSpPr>
            <p:spPr>
              <a:xfrm>
                <a:off x="570930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2018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75" name="Google Shape;975;p44"/>
              <p:cNvSpPr/>
              <p:nvPr/>
            </p:nvSpPr>
            <p:spPr>
              <a:xfrm>
                <a:off x="5345100" y="4366447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6" name="Google Shape;976;p44"/>
            <p:cNvGrpSpPr/>
            <p:nvPr/>
          </p:nvGrpSpPr>
          <p:grpSpPr>
            <a:xfrm>
              <a:off x="3071265" y="3595724"/>
              <a:ext cx="1364982" cy="188759"/>
              <a:chOff x="6715050" y="4301650"/>
              <a:chExt cx="1453500" cy="201000"/>
            </a:xfrm>
          </p:grpSpPr>
          <p:cxnSp>
            <p:nvCxnSpPr>
              <p:cNvPr id="977" name="Google Shape;977;p44"/>
              <p:cNvCxnSpPr/>
              <p:nvPr/>
            </p:nvCxnSpPr>
            <p:spPr>
              <a:xfrm>
                <a:off x="6715050" y="4402147"/>
                <a:ext cx="657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78" name="Google Shape;978;p44"/>
              <p:cNvSpPr txBox="1"/>
              <p:nvPr/>
            </p:nvSpPr>
            <p:spPr>
              <a:xfrm>
                <a:off x="737205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2019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79" name="Google Shape;979;p44"/>
              <p:cNvSpPr/>
              <p:nvPr/>
            </p:nvSpPr>
            <p:spPr>
              <a:xfrm>
                <a:off x="7007850" y="4366447"/>
                <a:ext cx="71400" cy="71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0" name="Google Shape;980;p44"/>
            <p:cNvGrpSpPr/>
            <p:nvPr/>
          </p:nvGrpSpPr>
          <p:grpSpPr>
            <a:xfrm>
              <a:off x="4707846" y="3595753"/>
              <a:ext cx="1364889" cy="188700"/>
              <a:chOff x="4749451" y="3573999"/>
              <a:chExt cx="1364889" cy="188700"/>
            </a:xfrm>
          </p:grpSpPr>
          <p:cxnSp>
            <p:nvCxnSpPr>
              <p:cNvPr id="981" name="Google Shape;981;p44"/>
              <p:cNvCxnSpPr/>
              <p:nvPr/>
            </p:nvCxnSpPr>
            <p:spPr>
              <a:xfrm>
                <a:off x="4749451" y="3668375"/>
                <a:ext cx="616989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82" name="Google Shape;982;p44"/>
              <p:cNvSpPr txBox="1"/>
              <p:nvPr/>
            </p:nvSpPr>
            <p:spPr>
              <a:xfrm>
                <a:off x="5366440" y="3573999"/>
                <a:ext cx="747900" cy="18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2020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83" name="Google Shape;983;p44"/>
              <p:cNvSpPr/>
              <p:nvPr/>
            </p:nvSpPr>
            <p:spPr>
              <a:xfrm>
                <a:off x="5024419" y="3634849"/>
                <a:ext cx="67052" cy="67052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4" name="Google Shape;984;p44"/>
            <p:cNvGrpSpPr/>
            <p:nvPr/>
          </p:nvGrpSpPr>
          <p:grpSpPr>
            <a:xfrm>
              <a:off x="6344333" y="3595724"/>
              <a:ext cx="1364982" cy="188759"/>
              <a:chOff x="6382499" y="3573999"/>
              <a:chExt cx="1364982" cy="188759"/>
            </a:xfrm>
          </p:grpSpPr>
          <p:cxnSp>
            <p:nvCxnSpPr>
              <p:cNvPr id="985" name="Google Shape;985;p44"/>
              <p:cNvCxnSpPr/>
              <p:nvPr/>
            </p:nvCxnSpPr>
            <p:spPr>
              <a:xfrm>
                <a:off x="6382499" y="3668375"/>
                <a:ext cx="616989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86" name="Google Shape;986;p44"/>
              <p:cNvSpPr txBox="1"/>
              <p:nvPr/>
            </p:nvSpPr>
            <p:spPr>
              <a:xfrm>
                <a:off x="6999488" y="3573999"/>
                <a:ext cx="747993" cy="1887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2021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87" name="Google Shape;987;p44"/>
              <p:cNvSpPr/>
              <p:nvPr/>
            </p:nvSpPr>
            <p:spPr>
              <a:xfrm>
                <a:off x="6657467" y="3634849"/>
                <a:ext cx="67052" cy="670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2" name="Google Shape;992;p45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8101" y="877101"/>
            <a:ext cx="4607798" cy="1702666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Google Shape;993;p45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994" name="Google Shape;994;p45"/>
          <p:cNvGrpSpPr/>
          <p:nvPr/>
        </p:nvGrpSpPr>
        <p:grpSpPr>
          <a:xfrm>
            <a:off x="2591275" y="2798764"/>
            <a:ext cx="4199587" cy="1935371"/>
            <a:chOff x="2591275" y="2760664"/>
            <a:chExt cx="4199587" cy="1935371"/>
          </a:xfrm>
        </p:grpSpPr>
        <p:sp>
          <p:nvSpPr>
            <p:cNvPr id="995" name="Google Shape;995;p45"/>
            <p:cNvSpPr/>
            <p:nvPr/>
          </p:nvSpPr>
          <p:spPr>
            <a:xfrm>
              <a:off x="5059672" y="3707112"/>
              <a:ext cx="870185" cy="168021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5"/>
            <p:cNvSpPr/>
            <p:nvPr/>
          </p:nvSpPr>
          <p:spPr>
            <a:xfrm>
              <a:off x="4165863" y="2825244"/>
              <a:ext cx="2423414" cy="1582596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5933652" y="4070729"/>
              <a:ext cx="652580" cy="414262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6244548" y="3925994"/>
              <a:ext cx="336344" cy="158706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5924753" y="3819372"/>
              <a:ext cx="166017" cy="162091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5716297" y="3837696"/>
              <a:ext cx="318795" cy="219226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5"/>
            <p:cNvSpPr/>
            <p:nvPr/>
          </p:nvSpPr>
          <p:spPr>
            <a:xfrm>
              <a:off x="5036283" y="4074572"/>
              <a:ext cx="133729" cy="201271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5"/>
            <p:cNvSpPr/>
            <p:nvPr/>
          </p:nvSpPr>
          <p:spPr>
            <a:xfrm>
              <a:off x="6242268" y="3241466"/>
              <a:ext cx="157368" cy="212902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5"/>
            <p:cNvSpPr/>
            <p:nvPr/>
          </p:nvSpPr>
          <p:spPr>
            <a:xfrm>
              <a:off x="6515035" y="4425845"/>
              <a:ext cx="275827" cy="180466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6164481" y="3628802"/>
              <a:ext cx="137024" cy="196181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5"/>
            <p:cNvSpPr/>
            <p:nvPr/>
          </p:nvSpPr>
          <p:spPr>
            <a:xfrm>
              <a:off x="6066601" y="3895378"/>
              <a:ext cx="109075" cy="115759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4995860" y="2826822"/>
              <a:ext cx="153058" cy="82967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4314066" y="3098399"/>
              <a:ext cx="68151" cy="5895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5"/>
            <p:cNvSpPr/>
            <p:nvPr/>
          </p:nvSpPr>
          <p:spPr>
            <a:xfrm>
              <a:off x="6033121" y="4037796"/>
              <a:ext cx="126712" cy="41929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5"/>
            <p:cNvSpPr/>
            <p:nvPr/>
          </p:nvSpPr>
          <p:spPr>
            <a:xfrm>
              <a:off x="6277351" y="4512782"/>
              <a:ext cx="73977" cy="49564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5"/>
            <p:cNvSpPr/>
            <p:nvPr/>
          </p:nvSpPr>
          <p:spPr>
            <a:xfrm>
              <a:off x="5593013" y="3756803"/>
              <a:ext cx="48308" cy="65177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5"/>
            <p:cNvSpPr/>
            <p:nvPr/>
          </p:nvSpPr>
          <p:spPr>
            <a:xfrm>
              <a:off x="6128383" y="4040252"/>
              <a:ext cx="75256" cy="39015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5"/>
            <p:cNvSpPr/>
            <p:nvPr/>
          </p:nvSpPr>
          <p:spPr>
            <a:xfrm>
              <a:off x="6153081" y="3531838"/>
              <a:ext cx="39879" cy="4777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6148712" y="3733936"/>
              <a:ext cx="44498" cy="49513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6698469" y="4213401"/>
              <a:ext cx="43586" cy="40745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6303300" y="3864736"/>
              <a:ext cx="38879" cy="40618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6334853" y="2890383"/>
              <a:ext cx="47705" cy="21276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6208523" y="3958456"/>
              <a:ext cx="45778" cy="2047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2591275" y="2760664"/>
              <a:ext cx="1902032" cy="1935371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4304152" y="2949058"/>
              <a:ext cx="125594" cy="48648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3308917" y="3554577"/>
              <a:ext cx="155088" cy="57568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3447721" y="3602652"/>
              <a:ext cx="97115" cy="37641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3584995" y="2962063"/>
              <a:ext cx="76271" cy="32843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3554486" y="3620887"/>
              <a:ext cx="34848" cy="22561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3672268" y="4634230"/>
              <a:ext cx="36878" cy="19966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3397898" y="3623979"/>
              <a:ext cx="33053" cy="19482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6599530" y="4000079"/>
              <a:ext cx="27875" cy="27257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4979091" y="2913950"/>
              <a:ext cx="32303" cy="19291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6174646" y="3964768"/>
              <a:ext cx="29494" cy="18998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6384617" y="3239888"/>
              <a:ext cx="27111" cy="2148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4543366" y="3272795"/>
              <a:ext cx="31538" cy="64223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4754616" y="3377687"/>
              <a:ext cx="55177" cy="23109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4881475" y="3383999"/>
              <a:ext cx="29758" cy="19138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4463814" y="3315004"/>
              <a:ext cx="26434" cy="19431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45"/>
          <p:cNvGrpSpPr/>
          <p:nvPr/>
        </p:nvGrpSpPr>
        <p:grpSpPr>
          <a:xfrm>
            <a:off x="6902127" y="791385"/>
            <a:ext cx="1777800" cy="760613"/>
            <a:chOff x="6902127" y="867585"/>
            <a:chExt cx="1777800" cy="760613"/>
          </a:xfrm>
        </p:grpSpPr>
        <p:sp>
          <p:nvSpPr>
            <p:cNvPr id="1035" name="Google Shape;1035;p45"/>
            <p:cNvSpPr txBox="1"/>
            <p:nvPr/>
          </p:nvSpPr>
          <p:spPr>
            <a:xfrm>
              <a:off x="7492527" y="867585"/>
              <a:ext cx="1187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saturn</a:t>
              </a:r>
              <a:endParaRPr sz="2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36" name="Google Shape;1036;p45"/>
            <p:cNvSpPr txBox="1"/>
            <p:nvPr/>
          </p:nvSpPr>
          <p:spPr>
            <a:xfrm>
              <a:off x="6902127" y="1254097"/>
              <a:ext cx="17778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7" name="Google Shape;1037;p45"/>
          <p:cNvGrpSpPr/>
          <p:nvPr/>
        </p:nvGrpSpPr>
        <p:grpSpPr>
          <a:xfrm>
            <a:off x="464073" y="791385"/>
            <a:ext cx="1777800" cy="760613"/>
            <a:chOff x="464073" y="867585"/>
            <a:chExt cx="1777800" cy="760613"/>
          </a:xfrm>
        </p:grpSpPr>
        <p:sp>
          <p:nvSpPr>
            <p:cNvPr id="1038" name="Google Shape;1038;p45"/>
            <p:cNvSpPr txBox="1"/>
            <p:nvPr/>
          </p:nvSpPr>
          <p:spPr>
            <a:xfrm>
              <a:off x="464073" y="867585"/>
              <a:ext cx="1187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39" name="Google Shape;1039;p45"/>
            <p:cNvSpPr txBox="1"/>
            <p:nvPr/>
          </p:nvSpPr>
          <p:spPr>
            <a:xfrm>
              <a:off x="464073" y="1254097"/>
              <a:ext cx="17778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0" name="Google Shape;1040;p45"/>
          <p:cNvGrpSpPr/>
          <p:nvPr/>
        </p:nvGrpSpPr>
        <p:grpSpPr>
          <a:xfrm>
            <a:off x="6902127" y="1685078"/>
            <a:ext cx="1777800" cy="755157"/>
            <a:chOff x="6902127" y="1761278"/>
            <a:chExt cx="1777800" cy="755157"/>
          </a:xfrm>
        </p:grpSpPr>
        <p:sp>
          <p:nvSpPr>
            <p:cNvPr id="1041" name="Google Shape;1041;p45"/>
            <p:cNvSpPr txBox="1"/>
            <p:nvPr/>
          </p:nvSpPr>
          <p:spPr>
            <a:xfrm>
              <a:off x="7492527" y="1761278"/>
              <a:ext cx="1187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42" name="Google Shape;1042;p45"/>
            <p:cNvSpPr txBox="1"/>
            <p:nvPr/>
          </p:nvSpPr>
          <p:spPr>
            <a:xfrm>
              <a:off x="6902127" y="2142335"/>
              <a:ext cx="17778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3" name="Google Shape;1043;p45"/>
          <p:cNvGrpSpPr/>
          <p:nvPr/>
        </p:nvGrpSpPr>
        <p:grpSpPr>
          <a:xfrm>
            <a:off x="464073" y="1685078"/>
            <a:ext cx="1777800" cy="755157"/>
            <a:chOff x="464073" y="1761278"/>
            <a:chExt cx="1777800" cy="755157"/>
          </a:xfrm>
        </p:grpSpPr>
        <p:sp>
          <p:nvSpPr>
            <p:cNvPr id="1044" name="Google Shape;1044;p45"/>
            <p:cNvSpPr txBox="1"/>
            <p:nvPr/>
          </p:nvSpPr>
          <p:spPr>
            <a:xfrm>
              <a:off x="464073" y="1761278"/>
              <a:ext cx="1187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45" name="Google Shape;1045;p45"/>
            <p:cNvSpPr txBox="1"/>
            <p:nvPr/>
          </p:nvSpPr>
          <p:spPr>
            <a:xfrm>
              <a:off x="464073" y="2142335"/>
              <a:ext cx="17778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6" name="Google Shape;1046;p45"/>
          <p:cNvGrpSpPr/>
          <p:nvPr/>
        </p:nvGrpSpPr>
        <p:grpSpPr>
          <a:xfrm>
            <a:off x="578963" y="2952548"/>
            <a:ext cx="2628088" cy="492627"/>
            <a:chOff x="578963" y="2952548"/>
            <a:chExt cx="2628088" cy="492627"/>
          </a:xfrm>
        </p:grpSpPr>
        <p:sp>
          <p:nvSpPr>
            <p:cNvPr id="1047" name="Google Shape;1047;p45"/>
            <p:cNvSpPr/>
            <p:nvPr/>
          </p:nvSpPr>
          <p:spPr>
            <a:xfrm>
              <a:off x="578963" y="2952548"/>
              <a:ext cx="1394400" cy="2811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20%</a:t>
              </a:r>
              <a:endParaRPr sz="2000">
                <a:solidFill>
                  <a:srgbClr val="FFFFFF"/>
                </a:solidFill>
              </a:endParaRPr>
            </a:p>
          </p:txBody>
        </p:sp>
        <p:cxnSp>
          <p:nvCxnSpPr>
            <p:cNvPr id="1048" name="Google Shape;1048;p45"/>
            <p:cNvCxnSpPr>
              <a:stCxn id="1049" idx="2"/>
              <a:endCxn id="1047" idx="3"/>
            </p:cNvCxnSpPr>
            <p:nvPr/>
          </p:nvCxnSpPr>
          <p:spPr>
            <a:xfrm rot="10800000">
              <a:off x="1973450" y="3093125"/>
              <a:ext cx="1107900" cy="289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9" name="Google Shape;1049;p45"/>
            <p:cNvSpPr/>
            <p:nvPr/>
          </p:nvSpPr>
          <p:spPr>
            <a:xfrm>
              <a:off x="3081350" y="3319475"/>
              <a:ext cx="125700" cy="12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0" name="Google Shape;1050;p45"/>
          <p:cNvGrpSpPr/>
          <p:nvPr/>
        </p:nvGrpSpPr>
        <p:grpSpPr>
          <a:xfrm>
            <a:off x="578963" y="4016450"/>
            <a:ext cx="3044838" cy="401500"/>
            <a:chOff x="578963" y="4016450"/>
            <a:chExt cx="3044838" cy="401500"/>
          </a:xfrm>
        </p:grpSpPr>
        <p:sp>
          <p:nvSpPr>
            <p:cNvPr id="1051" name="Google Shape;1051;p45"/>
            <p:cNvSpPr/>
            <p:nvPr/>
          </p:nvSpPr>
          <p:spPr>
            <a:xfrm>
              <a:off x="578963" y="4016450"/>
              <a:ext cx="1394400" cy="2811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0%</a:t>
              </a:r>
              <a:endParaRPr sz="2000">
                <a:solidFill>
                  <a:srgbClr val="FFFFFF"/>
                </a:solidFill>
              </a:endParaRPr>
            </a:p>
          </p:txBody>
        </p:sp>
        <p:cxnSp>
          <p:nvCxnSpPr>
            <p:cNvPr id="1052" name="Google Shape;1052;p45"/>
            <p:cNvCxnSpPr>
              <a:stCxn id="1053" idx="2"/>
              <a:endCxn id="1051" idx="3"/>
            </p:cNvCxnSpPr>
            <p:nvPr/>
          </p:nvCxnSpPr>
          <p:spPr>
            <a:xfrm rot="10800000">
              <a:off x="1973500" y="4157100"/>
              <a:ext cx="1524600" cy="1980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3" name="Google Shape;1053;p45"/>
            <p:cNvSpPr/>
            <p:nvPr/>
          </p:nvSpPr>
          <p:spPr>
            <a:xfrm>
              <a:off x="3498100" y="4292250"/>
              <a:ext cx="125700" cy="12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45"/>
          <p:cNvGrpSpPr/>
          <p:nvPr/>
        </p:nvGrpSpPr>
        <p:grpSpPr>
          <a:xfrm>
            <a:off x="5038400" y="3857475"/>
            <a:ext cx="3526638" cy="436475"/>
            <a:chOff x="5038400" y="3857475"/>
            <a:chExt cx="3526638" cy="436475"/>
          </a:xfrm>
        </p:grpSpPr>
        <p:sp>
          <p:nvSpPr>
            <p:cNvPr id="1055" name="Google Shape;1055;p45"/>
            <p:cNvSpPr/>
            <p:nvPr/>
          </p:nvSpPr>
          <p:spPr>
            <a:xfrm>
              <a:off x="7170638" y="4020050"/>
              <a:ext cx="1394400" cy="273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0%</a:t>
              </a:r>
              <a:endParaRPr sz="2000">
                <a:solidFill>
                  <a:srgbClr val="FFFFFF"/>
                </a:solidFill>
              </a:endParaRPr>
            </a:p>
          </p:txBody>
        </p:sp>
        <p:cxnSp>
          <p:nvCxnSpPr>
            <p:cNvPr id="1056" name="Google Shape;1056;p45"/>
            <p:cNvCxnSpPr>
              <a:stCxn id="1057" idx="6"/>
              <a:endCxn id="1055" idx="1"/>
            </p:cNvCxnSpPr>
            <p:nvPr/>
          </p:nvCxnSpPr>
          <p:spPr>
            <a:xfrm>
              <a:off x="5164100" y="3920325"/>
              <a:ext cx="2006400" cy="2367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7" name="Google Shape;1057;p45"/>
            <p:cNvSpPr/>
            <p:nvPr/>
          </p:nvSpPr>
          <p:spPr>
            <a:xfrm>
              <a:off x="5038400" y="3857475"/>
              <a:ext cx="125700" cy="125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45"/>
          <p:cNvGrpSpPr/>
          <p:nvPr/>
        </p:nvGrpSpPr>
        <p:grpSpPr>
          <a:xfrm>
            <a:off x="5588525" y="2948747"/>
            <a:ext cx="2976513" cy="273900"/>
            <a:chOff x="5588525" y="2948747"/>
            <a:chExt cx="2976513" cy="273900"/>
          </a:xfrm>
        </p:grpSpPr>
        <p:sp>
          <p:nvSpPr>
            <p:cNvPr id="1059" name="Google Shape;1059;p45"/>
            <p:cNvSpPr/>
            <p:nvPr/>
          </p:nvSpPr>
          <p:spPr>
            <a:xfrm>
              <a:off x="7170638" y="2948747"/>
              <a:ext cx="1394400" cy="273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0%</a:t>
              </a:r>
              <a:endParaRPr sz="2000">
                <a:solidFill>
                  <a:srgbClr val="FFFFFF"/>
                </a:solidFill>
              </a:endParaRPr>
            </a:p>
          </p:txBody>
        </p:sp>
        <p:cxnSp>
          <p:nvCxnSpPr>
            <p:cNvPr id="1060" name="Google Shape;1060;p45"/>
            <p:cNvCxnSpPr>
              <a:stCxn id="1061" idx="6"/>
              <a:endCxn id="1059" idx="1"/>
            </p:cNvCxnSpPr>
            <p:nvPr/>
          </p:nvCxnSpPr>
          <p:spPr>
            <a:xfrm flipH="1" rot="10800000">
              <a:off x="5714225" y="3085750"/>
              <a:ext cx="1456500" cy="189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1" name="Google Shape;1061;p45"/>
            <p:cNvSpPr/>
            <p:nvPr/>
          </p:nvSpPr>
          <p:spPr>
            <a:xfrm>
              <a:off x="5588525" y="3041800"/>
              <a:ext cx="125700" cy="125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2" name="Google Shape;1062;p45"/>
          <p:cNvSpPr txBox="1"/>
          <p:nvPr/>
        </p:nvSpPr>
        <p:spPr>
          <a:xfrm>
            <a:off x="480574" y="4377750"/>
            <a:ext cx="16869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but It's very hot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3" name="Google Shape;1063;p45"/>
          <p:cNvSpPr txBox="1"/>
          <p:nvPr/>
        </p:nvSpPr>
        <p:spPr>
          <a:xfrm>
            <a:off x="480571" y="3307575"/>
            <a:ext cx="16869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It's the biggest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one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4" name="Google Shape;1064;p45"/>
          <p:cNvSpPr txBox="1"/>
          <p:nvPr/>
        </p:nvSpPr>
        <p:spPr>
          <a:xfrm>
            <a:off x="6960324" y="3307575"/>
            <a:ext cx="16869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Sun is the star at the center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5" name="Google Shape;1065;p45"/>
          <p:cNvSpPr txBox="1"/>
          <p:nvPr/>
        </p:nvSpPr>
        <p:spPr>
          <a:xfrm>
            <a:off x="6960324" y="4377750"/>
            <a:ext cx="16869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Moon is a satellite. It orbits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6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sp>
        <p:nvSpPr>
          <p:cNvPr id="1071" name="Google Shape;1071;p46"/>
          <p:cNvSpPr/>
          <p:nvPr/>
        </p:nvSpPr>
        <p:spPr>
          <a:xfrm>
            <a:off x="571525" y="2082372"/>
            <a:ext cx="1253100" cy="260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20%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1072" name="Google Shape;1072;p46"/>
          <p:cNvSpPr/>
          <p:nvPr/>
        </p:nvSpPr>
        <p:spPr>
          <a:xfrm>
            <a:off x="571520" y="3892196"/>
            <a:ext cx="1253100" cy="260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40%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1073" name="Google Shape;1073;p46"/>
          <p:cNvSpPr/>
          <p:nvPr/>
        </p:nvSpPr>
        <p:spPr>
          <a:xfrm>
            <a:off x="7319390" y="2074974"/>
            <a:ext cx="1253100" cy="260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5%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1074" name="Google Shape;1074;p46"/>
          <p:cNvSpPr/>
          <p:nvPr/>
        </p:nvSpPr>
        <p:spPr>
          <a:xfrm>
            <a:off x="7319410" y="3892196"/>
            <a:ext cx="1253100" cy="2607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15</a:t>
            </a: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1700">
              <a:solidFill>
                <a:srgbClr val="FFFFFF"/>
              </a:solidFill>
            </a:endParaRPr>
          </a:p>
        </p:txBody>
      </p:sp>
      <p:grpSp>
        <p:nvGrpSpPr>
          <p:cNvPr id="1075" name="Google Shape;1075;p46"/>
          <p:cNvGrpSpPr/>
          <p:nvPr/>
        </p:nvGrpSpPr>
        <p:grpSpPr>
          <a:xfrm>
            <a:off x="6902112" y="1017504"/>
            <a:ext cx="1777813" cy="938660"/>
            <a:chOff x="6902112" y="979404"/>
            <a:chExt cx="1777813" cy="938660"/>
          </a:xfrm>
        </p:grpSpPr>
        <p:sp>
          <p:nvSpPr>
            <p:cNvPr id="1076" name="Google Shape;1076;p46"/>
            <p:cNvSpPr txBox="1"/>
            <p:nvPr/>
          </p:nvSpPr>
          <p:spPr>
            <a:xfrm>
              <a:off x="7492526" y="979404"/>
              <a:ext cx="11874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saturn</a:t>
              </a:r>
              <a:endParaRPr sz="20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77" name="Google Shape;1077;p46"/>
            <p:cNvSpPr txBox="1"/>
            <p:nvPr/>
          </p:nvSpPr>
          <p:spPr>
            <a:xfrm>
              <a:off x="6902112" y="1390964"/>
              <a:ext cx="1777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 and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 has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8" name="Google Shape;1078;p46"/>
          <p:cNvGrpSpPr/>
          <p:nvPr/>
        </p:nvGrpSpPr>
        <p:grpSpPr>
          <a:xfrm>
            <a:off x="464075" y="1017504"/>
            <a:ext cx="1777800" cy="938660"/>
            <a:chOff x="464075" y="979404"/>
            <a:chExt cx="1777800" cy="938660"/>
          </a:xfrm>
        </p:grpSpPr>
        <p:sp>
          <p:nvSpPr>
            <p:cNvPr id="1079" name="Google Shape;1079;p46"/>
            <p:cNvSpPr txBox="1"/>
            <p:nvPr/>
          </p:nvSpPr>
          <p:spPr>
            <a:xfrm>
              <a:off x="464075" y="979404"/>
              <a:ext cx="11874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20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80" name="Google Shape;1080;p46"/>
            <p:cNvSpPr txBox="1"/>
            <p:nvPr/>
          </p:nvSpPr>
          <p:spPr>
            <a:xfrm>
              <a:off x="464075" y="1390964"/>
              <a:ext cx="1777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1" name="Google Shape;1081;p46"/>
          <p:cNvGrpSpPr/>
          <p:nvPr/>
        </p:nvGrpSpPr>
        <p:grpSpPr>
          <a:xfrm>
            <a:off x="6902125" y="2825774"/>
            <a:ext cx="1777801" cy="942652"/>
            <a:chOff x="6902125" y="2406674"/>
            <a:chExt cx="1777801" cy="942652"/>
          </a:xfrm>
        </p:grpSpPr>
        <p:sp>
          <p:nvSpPr>
            <p:cNvPr id="1082" name="Google Shape;1082;p46"/>
            <p:cNvSpPr txBox="1"/>
            <p:nvPr/>
          </p:nvSpPr>
          <p:spPr>
            <a:xfrm>
              <a:off x="7492526" y="2406674"/>
              <a:ext cx="11874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20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83" name="Google Shape;1083;p46"/>
            <p:cNvSpPr txBox="1"/>
            <p:nvPr/>
          </p:nvSpPr>
          <p:spPr>
            <a:xfrm>
              <a:off x="6902125" y="2822225"/>
              <a:ext cx="1777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Planet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of all of them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4" name="Google Shape;1084;p46"/>
          <p:cNvGrpSpPr/>
          <p:nvPr/>
        </p:nvGrpSpPr>
        <p:grpSpPr>
          <a:xfrm>
            <a:off x="464075" y="2825774"/>
            <a:ext cx="1791582" cy="942652"/>
            <a:chOff x="464075" y="2406674"/>
            <a:chExt cx="1791582" cy="942652"/>
          </a:xfrm>
        </p:grpSpPr>
        <p:sp>
          <p:nvSpPr>
            <p:cNvPr id="1085" name="Google Shape;1085;p46"/>
            <p:cNvSpPr txBox="1"/>
            <p:nvPr/>
          </p:nvSpPr>
          <p:spPr>
            <a:xfrm>
              <a:off x="464075" y="2406674"/>
              <a:ext cx="11874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20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86" name="Google Shape;1086;p46"/>
            <p:cNvSpPr txBox="1"/>
            <p:nvPr/>
          </p:nvSpPr>
          <p:spPr>
            <a:xfrm>
              <a:off x="477857" y="2822225"/>
              <a:ext cx="1777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cold place full of iron dust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087" name="Google Shape;1087;p46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2041" l="3200" r="-3200" t="0"/>
          <a:stretch/>
        </p:blipFill>
        <p:spPr>
          <a:xfrm>
            <a:off x="2368225" y="1193275"/>
            <a:ext cx="4553525" cy="333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7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1093" name="Google Shape;1093;p47"/>
          <p:cNvGrpSpPr/>
          <p:nvPr/>
        </p:nvGrpSpPr>
        <p:grpSpPr>
          <a:xfrm>
            <a:off x="1057501" y="2533325"/>
            <a:ext cx="7028998" cy="398700"/>
            <a:chOff x="1047976" y="2561900"/>
            <a:chExt cx="7028998" cy="398700"/>
          </a:xfrm>
        </p:grpSpPr>
        <p:sp>
          <p:nvSpPr>
            <p:cNvPr id="1094" name="Google Shape;1094;p47"/>
            <p:cNvSpPr/>
            <p:nvPr/>
          </p:nvSpPr>
          <p:spPr>
            <a:xfrm>
              <a:off x="2327699" y="2665045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35" y="1"/>
                  </a:moveTo>
                  <a:cubicBezTo>
                    <a:pt x="735" y="1"/>
                    <a:pt x="1" y="701"/>
                    <a:pt x="1" y="1602"/>
                  </a:cubicBezTo>
                  <a:cubicBezTo>
                    <a:pt x="1" y="2502"/>
                    <a:pt x="735" y="3236"/>
                    <a:pt x="1635" y="3236"/>
                  </a:cubicBezTo>
                  <a:cubicBezTo>
                    <a:pt x="2503" y="3236"/>
                    <a:pt x="3236" y="2502"/>
                    <a:pt x="3236" y="1602"/>
                  </a:cubicBezTo>
                  <a:cubicBezTo>
                    <a:pt x="3236" y="701"/>
                    <a:pt x="2503" y="1"/>
                    <a:pt x="1635" y="1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2668788" y="2665045"/>
              <a:ext cx="192340" cy="192399"/>
            </a:xfrm>
            <a:custGeom>
              <a:rect b="b" l="l" r="r" t="t"/>
              <a:pathLst>
                <a:path extrusionOk="0" h="3237" w="3236">
                  <a:moveTo>
                    <a:pt x="1635" y="1"/>
                  </a:moveTo>
                  <a:cubicBezTo>
                    <a:pt x="734" y="1"/>
                    <a:pt x="0" y="701"/>
                    <a:pt x="0" y="1602"/>
                  </a:cubicBezTo>
                  <a:cubicBezTo>
                    <a:pt x="0" y="2502"/>
                    <a:pt x="734" y="3236"/>
                    <a:pt x="1635" y="3236"/>
                  </a:cubicBezTo>
                  <a:cubicBezTo>
                    <a:pt x="2502" y="3236"/>
                    <a:pt x="3236" y="2502"/>
                    <a:pt x="3236" y="1602"/>
                  </a:cubicBezTo>
                  <a:cubicBezTo>
                    <a:pt x="3236" y="701"/>
                    <a:pt x="2502" y="1"/>
                    <a:pt x="1635" y="1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3009818" y="2665045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35" y="1"/>
                  </a:moveTo>
                  <a:cubicBezTo>
                    <a:pt x="734" y="1"/>
                    <a:pt x="0" y="701"/>
                    <a:pt x="0" y="1602"/>
                  </a:cubicBezTo>
                  <a:cubicBezTo>
                    <a:pt x="0" y="2502"/>
                    <a:pt x="734" y="3236"/>
                    <a:pt x="1635" y="3236"/>
                  </a:cubicBezTo>
                  <a:cubicBezTo>
                    <a:pt x="2502" y="3236"/>
                    <a:pt x="3236" y="2502"/>
                    <a:pt x="3236" y="1602"/>
                  </a:cubicBezTo>
                  <a:cubicBezTo>
                    <a:pt x="3236" y="701"/>
                    <a:pt x="2502" y="1"/>
                    <a:pt x="1635" y="1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3350848" y="2665045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02" y="1"/>
                  </a:moveTo>
                  <a:cubicBezTo>
                    <a:pt x="735" y="1"/>
                    <a:pt x="1" y="701"/>
                    <a:pt x="1" y="1602"/>
                  </a:cubicBezTo>
                  <a:cubicBezTo>
                    <a:pt x="1" y="2502"/>
                    <a:pt x="735" y="3236"/>
                    <a:pt x="1602" y="3236"/>
                  </a:cubicBezTo>
                  <a:cubicBezTo>
                    <a:pt x="2503" y="3236"/>
                    <a:pt x="3236" y="2502"/>
                    <a:pt x="3236" y="1602"/>
                  </a:cubicBezTo>
                  <a:cubicBezTo>
                    <a:pt x="3236" y="701"/>
                    <a:pt x="2503" y="1"/>
                    <a:pt x="1602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3691937" y="2665045"/>
              <a:ext cx="192340" cy="192399"/>
            </a:xfrm>
            <a:custGeom>
              <a:rect b="b" l="l" r="r" t="t"/>
              <a:pathLst>
                <a:path extrusionOk="0" h="3237" w="3236">
                  <a:moveTo>
                    <a:pt x="1601" y="1"/>
                  </a:moveTo>
                  <a:cubicBezTo>
                    <a:pt x="734" y="1"/>
                    <a:pt x="0" y="701"/>
                    <a:pt x="0" y="1602"/>
                  </a:cubicBezTo>
                  <a:cubicBezTo>
                    <a:pt x="0" y="2502"/>
                    <a:pt x="734" y="3236"/>
                    <a:pt x="1601" y="3236"/>
                  </a:cubicBezTo>
                  <a:cubicBezTo>
                    <a:pt x="2502" y="3236"/>
                    <a:pt x="3236" y="2502"/>
                    <a:pt x="3236" y="1602"/>
                  </a:cubicBezTo>
                  <a:cubicBezTo>
                    <a:pt x="3236" y="701"/>
                    <a:pt x="2502" y="1"/>
                    <a:pt x="1601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4032967" y="2665045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02" y="1"/>
                  </a:moveTo>
                  <a:cubicBezTo>
                    <a:pt x="734" y="1"/>
                    <a:pt x="1" y="701"/>
                    <a:pt x="1" y="1602"/>
                  </a:cubicBezTo>
                  <a:cubicBezTo>
                    <a:pt x="1" y="2502"/>
                    <a:pt x="734" y="3236"/>
                    <a:pt x="1602" y="3236"/>
                  </a:cubicBezTo>
                  <a:cubicBezTo>
                    <a:pt x="2502" y="3236"/>
                    <a:pt x="3236" y="2502"/>
                    <a:pt x="3236" y="1602"/>
                  </a:cubicBezTo>
                  <a:cubicBezTo>
                    <a:pt x="3236" y="701"/>
                    <a:pt x="2502" y="1"/>
                    <a:pt x="1602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4373997" y="2665045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02" y="1"/>
                  </a:moveTo>
                  <a:cubicBezTo>
                    <a:pt x="701" y="1"/>
                    <a:pt x="1" y="701"/>
                    <a:pt x="1" y="1602"/>
                  </a:cubicBezTo>
                  <a:cubicBezTo>
                    <a:pt x="1" y="2502"/>
                    <a:pt x="701" y="3236"/>
                    <a:pt x="1602" y="3236"/>
                  </a:cubicBezTo>
                  <a:cubicBezTo>
                    <a:pt x="2503" y="3236"/>
                    <a:pt x="3237" y="2502"/>
                    <a:pt x="3237" y="1602"/>
                  </a:cubicBezTo>
                  <a:cubicBezTo>
                    <a:pt x="3237" y="701"/>
                    <a:pt x="2503" y="1"/>
                    <a:pt x="1602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4715087" y="2665045"/>
              <a:ext cx="192340" cy="192399"/>
            </a:xfrm>
            <a:custGeom>
              <a:rect b="b" l="l" r="r" t="t"/>
              <a:pathLst>
                <a:path extrusionOk="0" h="3237" w="3236">
                  <a:moveTo>
                    <a:pt x="1601" y="1"/>
                  </a:moveTo>
                  <a:cubicBezTo>
                    <a:pt x="701" y="1"/>
                    <a:pt x="0" y="701"/>
                    <a:pt x="0" y="1602"/>
                  </a:cubicBezTo>
                  <a:cubicBezTo>
                    <a:pt x="0" y="2502"/>
                    <a:pt x="701" y="3236"/>
                    <a:pt x="1601" y="3236"/>
                  </a:cubicBezTo>
                  <a:cubicBezTo>
                    <a:pt x="2502" y="3236"/>
                    <a:pt x="3236" y="2502"/>
                    <a:pt x="3236" y="1602"/>
                  </a:cubicBezTo>
                  <a:cubicBezTo>
                    <a:pt x="3236" y="701"/>
                    <a:pt x="2502" y="1"/>
                    <a:pt x="1601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5056117" y="2665045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02" y="1"/>
                  </a:moveTo>
                  <a:cubicBezTo>
                    <a:pt x="701" y="1"/>
                    <a:pt x="1" y="701"/>
                    <a:pt x="1" y="1602"/>
                  </a:cubicBezTo>
                  <a:cubicBezTo>
                    <a:pt x="1" y="2502"/>
                    <a:pt x="701" y="3236"/>
                    <a:pt x="1602" y="3236"/>
                  </a:cubicBezTo>
                  <a:cubicBezTo>
                    <a:pt x="2502" y="3236"/>
                    <a:pt x="3236" y="2502"/>
                    <a:pt x="3236" y="1602"/>
                  </a:cubicBezTo>
                  <a:cubicBezTo>
                    <a:pt x="3236" y="701"/>
                    <a:pt x="2502" y="1"/>
                    <a:pt x="1602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5395185" y="2665045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35" y="1"/>
                  </a:moveTo>
                  <a:cubicBezTo>
                    <a:pt x="734" y="1"/>
                    <a:pt x="1" y="701"/>
                    <a:pt x="1" y="1602"/>
                  </a:cubicBezTo>
                  <a:cubicBezTo>
                    <a:pt x="1" y="2502"/>
                    <a:pt x="734" y="3236"/>
                    <a:pt x="1635" y="3236"/>
                  </a:cubicBezTo>
                  <a:cubicBezTo>
                    <a:pt x="2536" y="3236"/>
                    <a:pt x="3236" y="2502"/>
                    <a:pt x="3236" y="1602"/>
                  </a:cubicBezTo>
                  <a:cubicBezTo>
                    <a:pt x="3236" y="701"/>
                    <a:pt x="2536" y="1"/>
                    <a:pt x="1635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7"/>
            <p:cNvSpPr txBox="1"/>
            <p:nvPr/>
          </p:nvSpPr>
          <p:spPr>
            <a:xfrm>
              <a:off x="1047976" y="2651675"/>
              <a:ext cx="1096800" cy="2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22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105" name="Google Shape;1105;p47"/>
            <p:cNvSpPr txBox="1"/>
            <p:nvPr/>
          </p:nvSpPr>
          <p:spPr>
            <a:xfrm>
              <a:off x="5892374" y="2561900"/>
              <a:ext cx="21846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also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6" name="Google Shape;1106;p47"/>
          <p:cNvGrpSpPr/>
          <p:nvPr/>
        </p:nvGrpSpPr>
        <p:grpSpPr>
          <a:xfrm>
            <a:off x="1056976" y="3124542"/>
            <a:ext cx="7030048" cy="402300"/>
            <a:chOff x="1047451" y="3149942"/>
            <a:chExt cx="7030048" cy="402300"/>
          </a:xfrm>
        </p:grpSpPr>
        <p:sp>
          <p:nvSpPr>
            <p:cNvPr id="1107" name="Google Shape;1107;p47"/>
            <p:cNvSpPr/>
            <p:nvPr/>
          </p:nvSpPr>
          <p:spPr>
            <a:xfrm>
              <a:off x="2327173" y="3245927"/>
              <a:ext cx="192399" cy="192340"/>
            </a:xfrm>
            <a:custGeom>
              <a:rect b="b" l="l" r="r" t="t"/>
              <a:pathLst>
                <a:path extrusionOk="0" h="3236" w="3237">
                  <a:moveTo>
                    <a:pt x="1635" y="0"/>
                  </a:moveTo>
                  <a:cubicBezTo>
                    <a:pt x="735" y="0"/>
                    <a:pt x="1" y="734"/>
                    <a:pt x="1" y="1635"/>
                  </a:cubicBezTo>
                  <a:cubicBezTo>
                    <a:pt x="1" y="2502"/>
                    <a:pt x="735" y="3236"/>
                    <a:pt x="1635" y="3236"/>
                  </a:cubicBezTo>
                  <a:cubicBezTo>
                    <a:pt x="2503" y="3236"/>
                    <a:pt x="3236" y="2502"/>
                    <a:pt x="3236" y="1635"/>
                  </a:cubicBezTo>
                  <a:cubicBezTo>
                    <a:pt x="3236" y="734"/>
                    <a:pt x="2503" y="0"/>
                    <a:pt x="1635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2668263" y="3245927"/>
              <a:ext cx="192340" cy="192340"/>
            </a:xfrm>
            <a:custGeom>
              <a:rect b="b" l="l" r="r" t="t"/>
              <a:pathLst>
                <a:path extrusionOk="0" h="3236" w="3236">
                  <a:moveTo>
                    <a:pt x="1601" y="0"/>
                  </a:moveTo>
                  <a:cubicBezTo>
                    <a:pt x="734" y="0"/>
                    <a:pt x="0" y="734"/>
                    <a:pt x="0" y="1635"/>
                  </a:cubicBezTo>
                  <a:cubicBezTo>
                    <a:pt x="0" y="2502"/>
                    <a:pt x="734" y="3236"/>
                    <a:pt x="1601" y="3236"/>
                  </a:cubicBezTo>
                  <a:cubicBezTo>
                    <a:pt x="2502" y="3236"/>
                    <a:pt x="3236" y="2502"/>
                    <a:pt x="3236" y="1635"/>
                  </a:cubicBezTo>
                  <a:cubicBezTo>
                    <a:pt x="3236" y="734"/>
                    <a:pt x="2502" y="0"/>
                    <a:pt x="1601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3009293" y="3245927"/>
              <a:ext cx="192399" cy="192340"/>
            </a:xfrm>
            <a:custGeom>
              <a:rect b="b" l="l" r="r" t="t"/>
              <a:pathLst>
                <a:path extrusionOk="0" h="3236" w="3237">
                  <a:moveTo>
                    <a:pt x="1635" y="0"/>
                  </a:moveTo>
                  <a:cubicBezTo>
                    <a:pt x="734" y="0"/>
                    <a:pt x="0" y="734"/>
                    <a:pt x="0" y="1635"/>
                  </a:cubicBezTo>
                  <a:cubicBezTo>
                    <a:pt x="0" y="2502"/>
                    <a:pt x="734" y="3236"/>
                    <a:pt x="1635" y="3236"/>
                  </a:cubicBezTo>
                  <a:cubicBezTo>
                    <a:pt x="2502" y="3236"/>
                    <a:pt x="3236" y="2502"/>
                    <a:pt x="3236" y="1635"/>
                  </a:cubicBezTo>
                  <a:cubicBezTo>
                    <a:pt x="3236" y="734"/>
                    <a:pt x="2502" y="0"/>
                    <a:pt x="1635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3350323" y="3245927"/>
              <a:ext cx="192399" cy="192340"/>
            </a:xfrm>
            <a:custGeom>
              <a:rect b="b" l="l" r="r" t="t"/>
              <a:pathLst>
                <a:path extrusionOk="0" h="3236" w="3237">
                  <a:moveTo>
                    <a:pt x="1602" y="0"/>
                  </a:moveTo>
                  <a:cubicBezTo>
                    <a:pt x="735" y="0"/>
                    <a:pt x="1" y="734"/>
                    <a:pt x="1" y="1635"/>
                  </a:cubicBezTo>
                  <a:cubicBezTo>
                    <a:pt x="1" y="2502"/>
                    <a:pt x="735" y="3236"/>
                    <a:pt x="1602" y="3236"/>
                  </a:cubicBezTo>
                  <a:cubicBezTo>
                    <a:pt x="2503" y="3236"/>
                    <a:pt x="3236" y="2502"/>
                    <a:pt x="3236" y="1635"/>
                  </a:cubicBezTo>
                  <a:cubicBezTo>
                    <a:pt x="3236" y="734"/>
                    <a:pt x="2503" y="0"/>
                    <a:pt x="1602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7"/>
            <p:cNvSpPr/>
            <p:nvPr/>
          </p:nvSpPr>
          <p:spPr>
            <a:xfrm>
              <a:off x="3691412" y="3245927"/>
              <a:ext cx="192340" cy="192340"/>
            </a:xfrm>
            <a:custGeom>
              <a:rect b="b" l="l" r="r" t="t"/>
              <a:pathLst>
                <a:path extrusionOk="0" h="3236" w="3236">
                  <a:moveTo>
                    <a:pt x="1601" y="0"/>
                  </a:moveTo>
                  <a:cubicBezTo>
                    <a:pt x="701" y="0"/>
                    <a:pt x="0" y="734"/>
                    <a:pt x="0" y="1635"/>
                  </a:cubicBezTo>
                  <a:cubicBezTo>
                    <a:pt x="0" y="2502"/>
                    <a:pt x="701" y="3236"/>
                    <a:pt x="1601" y="3236"/>
                  </a:cubicBezTo>
                  <a:cubicBezTo>
                    <a:pt x="2502" y="3236"/>
                    <a:pt x="3236" y="2502"/>
                    <a:pt x="3236" y="1635"/>
                  </a:cubicBezTo>
                  <a:cubicBezTo>
                    <a:pt x="3236" y="734"/>
                    <a:pt x="2502" y="0"/>
                    <a:pt x="1601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4032442" y="3245927"/>
              <a:ext cx="192399" cy="192340"/>
            </a:xfrm>
            <a:custGeom>
              <a:rect b="b" l="l" r="r" t="t"/>
              <a:pathLst>
                <a:path extrusionOk="0" h="3236" w="3237">
                  <a:moveTo>
                    <a:pt x="1602" y="0"/>
                  </a:moveTo>
                  <a:cubicBezTo>
                    <a:pt x="734" y="0"/>
                    <a:pt x="1" y="734"/>
                    <a:pt x="1" y="1635"/>
                  </a:cubicBezTo>
                  <a:cubicBezTo>
                    <a:pt x="1" y="2502"/>
                    <a:pt x="734" y="3236"/>
                    <a:pt x="1602" y="3236"/>
                  </a:cubicBezTo>
                  <a:cubicBezTo>
                    <a:pt x="2502" y="3236"/>
                    <a:pt x="3236" y="2502"/>
                    <a:pt x="3236" y="1635"/>
                  </a:cubicBezTo>
                  <a:cubicBezTo>
                    <a:pt x="3236" y="734"/>
                    <a:pt x="2502" y="0"/>
                    <a:pt x="1602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4373472" y="3245927"/>
              <a:ext cx="192399" cy="192340"/>
            </a:xfrm>
            <a:custGeom>
              <a:rect b="b" l="l" r="r" t="t"/>
              <a:pathLst>
                <a:path extrusionOk="0" h="3236" w="3237">
                  <a:moveTo>
                    <a:pt x="1602" y="0"/>
                  </a:moveTo>
                  <a:cubicBezTo>
                    <a:pt x="701" y="0"/>
                    <a:pt x="1" y="734"/>
                    <a:pt x="1" y="1635"/>
                  </a:cubicBezTo>
                  <a:cubicBezTo>
                    <a:pt x="1" y="2502"/>
                    <a:pt x="701" y="3236"/>
                    <a:pt x="1602" y="3236"/>
                  </a:cubicBezTo>
                  <a:cubicBezTo>
                    <a:pt x="2503" y="3236"/>
                    <a:pt x="3237" y="2502"/>
                    <a:pt x="3237" y="1635"/>
                  </a:cubicBezTo>
                  <a:cubicBezTo>
                    <a:pt x="3237" y="734"/>
                    <a:pt x="2503" y="0"/>
                    <a:pt x="1602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4714561" y="3245927"/>
              <a:ext cx="192340" cy="192340"/>
            </a:xfrm>
            <a:custGeom>
              <a:rect b="b" l="l" r="r" t="t"/>
              <a:pathLst>
                <a:path extrusionOk="0" h="3236" w="3236">
                  <a:moveTo>
                    <a:pt x="1601" y="0"/>
                  </a:moveTo>
                  <a:cubicBezTo>
                    <a:pt x="701" y="0"/>
                    <a:pt x="0" y="734"/>
                    <a:pt x="0" y="1635"/>
                  </a:cubicBezTo>
                  <a:cubicBezTo>
                    <a:pt x="0" y="2502"/>
                    <a:pt x="701" y="3236"/>
                    <a:pt x="1601" y="3236"/>
                  </a:cubicBezTo>
                  <a:cubicBezTo>
                    <a:pt x="2502" y="3236"/>
                    <a:pt x="3236" y="2502"/>
                    <a:pt x="3236" y="1635"/>
                  </a:cubicBezTo>
                  <a:cubicBezTo>
                    <a:pt x="3236" y="734"/>
                    <a:pt x="2502" y="0"/>
                    <a:pt x="1601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5053630" y="3245927"/>
              <a:ext cx="192340" cy="192340"/>
            </a:xfrm>
            <a:custGeom>
              <a:rect b="b" l="l" r="r" t="t"/>
              <a:pathLst>
                <a:path extrusionOk="0" h="3236" w="3236">
                  <a:moveTo>
                    <a:pt x="1635" y="0"/>
                  </a:moveTo>
                  <a:cubicBezTo>
                    <a:pt x="734" y="0"/>
                    <a:pt x="0" y="734"/>
                    <a:pt x="0" y="1635"/>
                  </a:cubicBezTo>
                  <a:cubicBezTo>
                    <a:pt x="0" y="2502"/>
                    <a:pt x="734" y="3236"/>
                    <a:pt x="1635" y="3236"/>
                  </a:cubicBezTo>
                  <a:cubicBezTo>
                    <a:pt x="2535" y="3236"/>
                    <a:pt x="3236" y="2502"/>
                    <a:pt x="3236" y="1635"/>
                  </a:cubicBez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5394660" y="3245927"/>
              <a:ext cx="192399" cy="192340"/>
            </a:xfrm>
            <a:custGeom>
              <a:rect b="b" l="l" r="r" t="t"/>
              <a:pathLst>
                <a:path extrusionOk="0" h="3236" w="3237">
                  <a:moveTo>
                    <a:pt x="1635" y="0"/>
                  </a:moveTo>
                  <a:cubicBezTo>
                    <a:pt x="734" y="0"/>
                    <a:pt x="1" y="734"/>
                    <a:pt x="1" y="1635"/>
                  </a:cubicBezTo>
                  <a:cubicBezTo>
                    <a:pt x="1" y="2502"/>
                    <a:pt x="734" y="3236"/>
                    <a:pt x="1635" y="3236"/>
                  </a:cubicBezTo>
                  <a:cubicBezTo>
                    <a:pt x="2536" y="3236"/>
                    <a:pt x="3236" y="2502"/>
                    <a:pt x="3236" y="1635"/>
                  </a:cubicBezTo>
                  <a:cubicBezTo>
                    <a:pt x="3236" y="734"/>
                    <a:pt x="2536" y="0"/>
                    <a:pt x="163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7"/>
            <p:cNvSpPr txBox="1"/>
            <p:nvPr/>
          </p:nvSpPr>
          <p:spPr>
            <a:xfrm>
              <a:off x="1047451" y="3231534"/>
              <a:ext cx="1096800" cy="2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22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118" name="Google Shape;1118;p47"/>
            <p:cNvSpPr txBox="1"/>
            <p:nvPr/>
          </p:nvSpPr>
          <p:spPr>
            <a:xfrm>
              <a:off x="5892899" y="3149942"/>
              <a:ext cx="21846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9" name="Google Shape;1119;p47"/>
          <p:cNvGrpSpPr/>
          <p:nvPr/>
        </p:nvGrpSpPr>
        <p:grpSpPr>
          <a:xfrm>
            <a:off x="1056976" y="3719358"/>
            <a:ext cx="7030048" cy="402300"/>
            <a:chOff x="1047451" y="3770158"/>
            <a:chExt cx="7030048" cy="402300"/>
          </a:xfrm>
        </p:grpSpPr>
        <p:sp>
          <p:nvSpPr>
            <p:cNvPr id="1120" name="Google Shape;1120;p47"/>
            <p:cNvSpPr/>
            <p:nvPr/>
          </p:nvSpPr>
          <p:spPr>
            <a:xfrm>
              <a:off x="2327174" y="3875109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35" y="1"/>
                  </a:moveTo>
                  <a:cubicBezTo>
                    <a:pt x="735" y="1"/>
                    <a:pt x="1" y="735"/>
                    <a:pt x="1" y="1635"/>
                  </a:cubicBezTo>
                  <a:cubicBezTo>
                    <a:pt x="1" y="2536"/>
                    <a:pt x="735" y="3236"/>
                    <a:pt x="1635" y="3236"/>
                  </a:cubicBezTo>
                  <a:cubicBezTo>
                    <a:pt x="2503" y="3236"/>
                    <a:pt x="3236" y="2536"/>
                    <a:pt x="3236" y="1635"/>
                  </a:cubicBezTo>
                  <a:cubicBezTo>
                    <a:pt x="3236" y="735"/>
                    <a:pt x="2503" y="1"/>
                    <a:pt x="1635" y="1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7"/>
            <p:cNvSpPr/>
            <p:nvPr/>
          </p:nvSpPr>
          <p:spPr>
            <a:xfrm>
              <a:off x="2668263" y="3875109"/>
              <a:ext cx="192340" cy="192399"/>
            </a:xfrm>
            <a:custGeom>
              <a:rect b="b" l="l" r="r" t="t"/>
              <a:pathLst>
                <a:path extrusionOk="0" h="3237" w="3236">
                  <a:moveTo>
                    <a:pt x="1601" y="1"/>
                  </a:moveTo>
                  <a:cubicBezTo>
                    <a:pt x="734" y="1"/>
                    <a:pt x="0" y="735"/>
                    <a:pt x="0" y="1635"/>
                  </a:cubicBezTo>
                  <a:cubicBezTo>
                    <a:pt x="0" y="2536"/>
                    <a:pt x="734" y="3236"/>
                    <a:pt x="1601" y="3236"/>
                  </a:cubicBezTo>
                  <a:cubicBezTo>
                    <a:pt x="2502" y="3236"/>
                    <a:pt x="3236" y="2536"/>
                    <a:pt x="3236" y="1635"/>
                  </a:cubicBezTo>
                  <a:cubicBezTo>
                    <a:pt x="3236" y="735"/>
                    <a:pt x="2502" y="1"/>
                    <a:pt x="1601" y="1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7"/>
            <p:cNvSpPr/>
            <p:nvPr/>
          </p:nvSpPr>
          <p:spPr>
            <a:xfrm>
              <a:off x="3009293" y="3875109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35" y="1"/>
                  </a:moveTo>
                  <a:cubicBezTo>
                    <a:pt x="734" y="1"/>
                    <a:pt x="0" y="735"/>
                    <a:pt x="0" y="1635"/>
                  </a:cubicBezTo>
                  <a:cubicBezTo>
                    <a:pt x="0" y="2536"/>
                    <a:pt x="734" y="3236"/>
                    <a:pt x="1635" y="3236"/>
                  </a:cubicBezTo>
                  <a:cubicBezTo>
                    <a:pt x="2502" y="3236"/>
                    <a:pt x="3236" y="2536"/>
                    <a:pt x="3236" y="1635"/>
                  </a:cubicBezTo>
                  <a:cubicBezTo>
                    <a:pt x="3236" y="735"/>
                    <a:pt x="2502" y="1"/>
                    <a:pt x="1635" y="1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3350323" y="3875109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02" y="1"/>
                  </a:moveTo>
                  <a:cubicBezTo>
                    <a:pt x="735" y="1"/>
                    <a:pt x="1" y="735"/>
                    <a:pt x="1" y="1635"/>
                  </a:cubicBezTo>
                  <a:cubicBezTo>
                    <a:pt x="1" y="2536"/>
                    <a:pt x="735" y="3236"/>
                    <a:pt x="1602" y="3236"/>
                  </a:cubicBezTo>
                  <a:cubicBezTo>
                    <a:pt x="2503" y="3236"/>
                    <a:pt x="3236" y="2536"/>
                    <a:pt x="3236" y="1635"/>
                  </a:cubicBezTo>
                  <a:cubicBezTo>
                    <a:pt x="3236" y="735"/>
                    <a:pt x="2503" y="1"/>
                    <a:pt x="1602" y="1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3691412" y="3875109"/>
              <a:ext cx="192340" cy="192399"/>
            </a:xfrm>
            <a:custGeom>
              <a:rect b="b" l="l" r="r" t="t"/>
              <a:pathLst>
                <a:path extrusionOk="0" h="3237" w="3236">
                  <a:moveTo>
                    <a:pt x="1601" y="1"/>
                  </a:moveTo>
                  <a:cubicBezTo>
                    <a:pt x="701" y="1"/>
                    <a:pt x="0" y="735"/>
                    <a:pt x="0" y="1635"/>
                  </a:cubicBezTo>
                  <a:cubicBezTo>
                    <a:pt x="0" y="2536"/>
                    <a:pt x="701" y="3236"/>
                    <a:pt x="1601" y="3236"/>
                  </a:cubicBezTo>
                  <a:cubicBezTo>
                    <a:pt x="2502" y="3236"/>
                    <a:pt x="3236" y="2536"/>
                    <a:pt x="3236" y="1635"/>
                  </a:cubicBezTo>
                  <a:cubicBezTo>
                    <a:pt x="3236" y="735"/>
                    <a:pt x="2502" y="1"/>
                    <a:pt x="1601" y="1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4032442" y="3875109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02" y="1"/>
                  </a:moveTo>
                  <a:cubicBezTo>
                    <a:pt x="734" y="1"/>
                    <a:pt x="1" y="735"/>
                    <a:pt x="1" y="1635"/>
                  </a:cubicBezTo>
                  <a:cubicBezTo>
                    <a:pt x="1" y="2536"/>
                    <a:pt x="734" y="3236"/>
                    <a:pt x="1602" y="3236"/>
                  </a:cubicBezTo>
                  <a:cubicBezTo>
                    <a:pt x="2502" y="3236"/>
                    <a:pt x="3236" y="2536"/>
                    <a:pt x="3236" y="1635"/>
                  </a:cubicBezTo>
                  <a:cubicBezTo>
                    <a:pt x="3236" y="735"/>
                    <a:pt x="2502" y="1"/>
                    <a:pt x="1602" y="1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4373472" y="3875109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02" y="1"/>
                  </a:moveTo>
                  <a:cubicBezTo>
                    <a:pt x="701" y="1"/>
                    <a:pt x="1" y="735"/>
                    <a:pt x="1" y="1635"/>
                  </a:cubicBezTo>
                  <a:cubicBezTo>
                    <a:pt x="1" y="2536"/>
                    <a:pt x="701" y="3236"/>
                    <a:pt x="1602" y="3236"/>
                  </a:cubicBezTo>
                  <a:cubicBezTo>
                    <a:pt x="2503" y="3236"/>
                    <a:pt x="3237" y="2536"/>
                    <a:pt x="3237" y="1635"/>
                  </a:cubicBezTo>
                  <a:cubicBezTo>
                    <a:pt x="3237" y="735"/>
                    <a:pt x="2503" y="1"/>
                    <a:pt x="1602" y="1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7"/>
            <p:cNvSpPr/>
            <p:nvPr/>
          </p:nvSpPr>
          <p:spPr>
            <a:xfrm>
              <a:off x="4714562" y="3875109"/>
              <a:ext cx="192340" cy="192399"/>
            </a:xfrm>
            <a:custGeom>
              <a:rect b="b" l="l" r="r" t="t"/>
              <a:pathLst>
                <a:path extrusionOk="0" h="3237" w="3236">
                  <a:moveTo>
                    <a:pt x="1601" y="1"/>
                  </a:moveTo>
                  <a:cubicBezTo>
                    <a:pt x="701" y="1"/>
                    <a:pt x="0" y="735"/>
                    <a:pt x="0" y="1635"/>
                  </a:cubicBezTo>
                  <a:cubicBezTo>
                    <a:pt x="0" y="2536"/>
                    <a:pt x="701" y="3236"/>
                    <a:pt x="1601" y="3236"/>
                  </a:cubicBezTo>
                  <a:cubicBezTo>
                    <a:pt x="2502" y="3236"/>
                    <a:pt x="3236" y="2536"/>
                    <a:pt x="3236" y="1635"/>
                  </a:cubicBezTo>
                  <a:cubicBezTo>
                    <a:pt x="3236" y="735"/>
                    <a:pt x="2502" y="1"/>
                    <a:pt x="1601" y="1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5053630" y="3875109"/>
              <a:ext cx="192340" cy="192399"/>
            </a:xfrm>
            <a:custGeom>
              <a:rect b="b" l="l" r="r" t="t"/>
              <a:pathLst>
                <a:path extrusionOk="0" h="3237" w="3236">
                  <a:moveTo>
                    <a:pt x="1635" y="1"/>
                  </a:moveTo>
                  <a:cubicBezTo>
                    <a:pt x="734" y="1"/>
                    <a:pt x="0" y="735"/>
                    <a:pt x="0" y="1635"/>
                  </a:cubicBezTo>
                  <a:cubicBezTo>
                    <a:pt x="0" y="2536"/>
                    <a:pt x="734" y="3236"/>
                    <a:pt x="1635" y="3236"/>
                  </a:cubicBezTo>
                  <a:cubicBezTo>
                    <a:pt x="2535" y="3236"/>
                    <a:pt x="3236" y="2536"/>
                    <a:pt x="3236" y="1635"/>
                  </a:cubicBezTo>
                  <a:cubicBezTo>
                    <a:pt x="3236" y="735"/>
                    <a:pt x="2535" y="1"/>
                    <a:pt x="1635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5394660" y="3875109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35" y="1"/>
                  </a:moveTo>
                  <a:cubicBezTo>
                    <a:pt x="734" y="1"/>
                    <a:pt x="1" y="735"/>
                    <a:pt x="1" y="1635"/>
                  </a:cubicBezTo>
                  <a:cubicBezTo>
                    <a:pt x="1" y="2536"/>
                    <a:pt x="734" y="3236"/>
                    <a:pt x="1635" y="3236"/>
                  </a:cubicBezTo>
                  <a:cubicBezTo>
                    <a:pt x="2536" y="3236"/>
                    <a:pt x="3236" y="2536"/>
                    <a:pt x="3236" y="1635"/>
                  </a:cubicBezTo>
                  <a:cubicBezTo>
                    <a:pt x="3236" y="735"/>
                    <a:pt x="2536" y="1"/>
                    <a:pt x="1635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7"/>
            <p:cNvSpPr txBox="1"/>
            <p:nvPr/>
          </p:nvSpPr>
          <p:spPr>
            <a:xfrm>
              <a:off x="1047451" y="3851758"/>
              <a:ext cx="1096800" cy="2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SATURN</a:t>
              </a:r>
              <a:endParaRPr sz="22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131" name="Google Shape;1131;p47"/>
            <p:cNvSpPr txBox="1"/>
            <p:nvPr/>
          </p:nvSpPr>
          <p:spPr>
            <a:xfrm>
              <a:off x="5892899" y="3770158"/>
              <a:ext cx="21846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also of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2" name="Google Shape;1132;p47"/>
          <p:cNvGrpSpPr/>
          <p:nvPr/>
        </p:nvGrpSpPr>
        <p:grpSpPr>
          <a:xfrm>
            <a:off x="1056976" y="4314175"/>
            <a:ext cx="7030048" cy="402300"/>
            <a:chOff x="1047451" y="4390375"/>
            <a:chExt cx="7030048" cy="402300"/>
          </a:xfrm>
        </p:grpSpPr>
        <p:sp>
          <p:nvSpPr>
            <p:cNvPr id="1133" name="Google Shape;1133;p47"/>
            <p:cNvSpPr/>
            <p:nvPr/>
          </p:nvSpPr>
          <p:spPr>
            <a:xfrm>
              <a:off x="2327174" y="4495325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35" y="1"/>
                  </a:moveTo>
                  <a:cubicBezTo>
                    <a:pt x="735" y="1"/>
                    <a:pt x="1" y="735"/>
                    <a:pt x="1" y="1635"/>
                  </a:cubicBezTo>
                  <a:cubicBezTo>
                    <a:pt x="1" y="2536"/>
                    <a:pt x="735" y="3236"/>
                    <a:pt x="1635" y="3236"/>
                  </a:cubicBezTo>
                  <a:cubicBezTo>
                    <a:pt x="2503" y="3236"/>
                    <a:pt x="3236" y="2536"/>
                    <a:pt x="3236" y="1635"/>
                  </a:cubicBezTo>
                  <a:cubicBezTo>
                    <a:pt x="3236" y="735"/>
                    <a:pt x="2503" y="1"/>
                    <a:pt x="1635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2668263" y="4495325"/>
              <a:ext cx="192340" cy="192399"/>
            </a:xfrm>
            <a:custGeom>
              <a:rect b="b" l="l" r="r" t="t"/>
              <a:pathLst>
                <a:path extrusionOk="0" h="3237" w="3236">
                  <a:moveTo>
                    <a:pt x="1601" y="1"/>
                  </a:moveTo>
                  <a:cubicBezTo>
                    <a:pt x="734" y="1"/>
                    <a:pt x="0" y="735"/>
                    <a:pt x="0" y="1635"/>
                  </a:cubicBezTo>
                  <a:cubicBezTo>
                    <a:pt x="0" y="2536"/>
                    <a:pt x="734" y="3236"/>
                    <a:pt x="1601" y="3236"/>
                  </a:cubicBezTo>
                  <a:cubicBezTo>
                    <a:pt x="2502" y="3236"/>
                    <a:pt x="3236" y="2536"/>
                    <a:pt x="3236" y="1635"/>
                  </a:cubicBezTo>
                  <a:cubicBezTo>
                    <a:pt x="3236" y="735"/>
                    <a:pt x="2502" y="1"/>
                    <a:pt x="1601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3009293" y="4495325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35" y="1"/>
                  </a:moveTo>
                  <a:cubicBezTo>
                    <a:pt x="734" y="1"/>
                    <a:pt x="0" y="735"/>
                    <a:pt x="0" y="1635"/>
                  </a:cubicBezTo>
                  <a:cubicBezTo>
                    <a:pt x="0" y="2536"/>
                    <a:pt x="734" y="3236"/>
                    <a:pt x="1635" y="3236"/>
                  </a:cubicBezTo>
                  <a:cubicBezTo>
                    <a:pt x="2502" y="3236"/>
                    <a:pt x="3236" y="2536"/>
                    <a:pt x="3236" y="1635"/>
                  </a:cubicBezTo>
                  <a:cubicBezTo>
                    <a:pt x="3236" y="735"/>
                    <a:pt x="2502" y="1"/>
                    <a:pt x="1635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3350323" y="4495325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02" y="1"/>
                  </a:moveTo>
                  <a:cubicBezTo>
                    <a:pt x="735" y="1"/>
                    <a:pt x="1" y="735"/>
                    <a:pt x="1" y="1635"/>
                  </a:cubicBezTo>
                  <a:cubicBezTo>
                    <a:pt x="1" y="2536"/>
                    <a:pt x="735" y="3236"/>
                    <a:pt x="1602" y="3236"/>
                  </a:cubicBezTo>
                  <a:cubicBezTo>
                    <a:pt x="2503" y="3236"/>
                    <a:pt x="3236" y="2536"/>
                    <a:pt x="3236" y="1635"/>
                  </a:cubicBezTo>
                  <a:cubicBezTo>
                    <a:pt x="3236" y="735"/>
                    <a:pt x="2503" y="1"/>
                    <a:pt x="1602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3691412" y="4495325"/>
              <a:ext cx="192340" cy="192399"/>
            </a:xfrm>
            <a:custGeom>
              <a:rect b="b" l="l" r="r" t="t"/>
              <a:pathLst>
                <a:path extrusionOk="0" h="3237" w="3236">
                  <a:moveTo>
                    <a:pt x="1601" y="1"/>
                  </a:moveTo>
                  <a:cubicBezTo>
                    <a:pt x="701" y="1"/>
                    <a:pt x="0" y="735"/>
                    <a:pt x="0" y="1635"/>
                  </a:cubicBezTo>
                  <a:cubicBezTo>
                    <a:pt x="0" y="2536"/>
                    <a:pt x="701" y="3236"/>
                    <a:pt x="1601" y="3236"/>
                  </a:cubicBezTo>
                  <a:cubicBezTo>
                    <a:pt x="2502" y="3236"/>
                    <a:pt x="3236" y="2536"/>
                    <a:pt x="3236" y="1635"/>
                  </a:cubicBezTo>
                  <a:cubicBezTo>
                    <a:pt x="3236" y="735"/>
                    <a:pt x="2502" y="1"/>
                    <a:pt x="1601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4032442" y="4495325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02" y="1"/>
                  </a:moveTo>
                  <a:cubicBezTo>
                    <a:pt x="734" y="1"/>
                    <a:pt x="1" y="735"/>
                    <a:pt x="1" y="1635"/>
                  </a:cubicBezTo>
                  <a:cubicBezTo>
                    <a:pt x="1" y="2536"/>
                    <a:pt x="734" y="3236"/>
                    <a:pt x="1602" y="3236"/>
                  </a:cubicBezTo>
                  <a:cubicBezTo>
                    <a:pt x="2502" y="3236"/>
                    <a:pt x="3236" y="2536"/>
                    <a:pt x="3236" y="1635"/>
                  </a:cubicBezTo>
                  <a:cubicBezTo>
                    <a:pt x="3236" y="735"/>
                    <a:pt x="2502" y="1"/>
                    <a:pt x="1602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4373472" y="4495325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02" y="1"/>
                  </a:moveTo>
                  <a:cubicBezTo>
                    <a:pt x="701" y="1"/>
                    <a:pt x="1" y="735"/>
                    <a:pt x="1" y="1635"/>
                  </a:cubicBezTo>
                  <a:cubicBezTo>
                    <a:pt x="1" y="2536"/>
                    <a:pt x="701" y="3236"/>
                    <a:pt x="1602" y="3236"/>
                  </a:cubicBezTo>
                  <a:cubicBezTo>
                    <a:pt x="2503" y="3236"/>
                    <a:pt x="3237" y="2536"/>
                    <a:pt x="3237" y="1635"/>
                  </a:cubicBezTo>
                  <a:cubicBezTo>
                    <a:pt x="3237" y="735"/>
                    <a:pt x="2503" y="1"/>
                    <a:pt x="1602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4714562" y="4495325"/>
              <a:ext cx="192340" cy="192399"/>
            </a:xfrm>
            <a:custGeom>
              <a:rect b="b" l="l" r="r" t="t"/>
              <a:pathLst>
                <a:path extrusionOk="0" h="3237" w="3236">
                  <a:moveTo>
                    <a:pt x="1601" y="1"/>
                  </a:moveTo>
                  <a:cubicBezTo>
                    <a:pt x="701" y="1"/>
                    <a:pt x="0" y="735"/>
                    <a:pt x="0" y="1635"/>
                  </a:cubicBezTo>
                  <a:cubicBezTo>
                    <a:pt x="0" y="2536"/>
                    <a:pt x="701" y="3236"/>
                    <a:pt x="1601" y="3236"/>
                  </a:cubicBezTo>
                  <a:cubicBezTo>
                    <a:pt x="2502" y="3236"/>
                    <a:pt x="3236" y="2536"/>
                    <a:pt x="3236" y="1635"/>
                  </a:cubicBezTo>
                  <a:cubicBezTo>
                    <a:pt x="3236" y="735"/>
                    <a:pt x="2502" y="1"/>
                    <a:pt x="1601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5053630" y="4495325"/>
              <a:ext cx="192340" cy="192399"/>
            </a:xfrm>
            <a:custGeom>
              <a:rect b="b" l="l" r="r" t="t"/>
              <a:pathLst>
                <a:path extrusionOk="0" h="3237" w="3236">
                  <a:moveTo>
                    <a:pt x="1635" y="1"/>
                  </a:moveTo>
                  <a:cubicBezTo>
                    <a:pt x="734" y="1"/>
                    <a:pt x="0" y="735"/>
                    <a:pt x="0" y="1635"/>
                  </a:cubicBezTo>
                  <a:cubicBezTo>
                    <a:pt x="0" y="2536"/>
                    <a:pt x="734" y="3236"/>
                    <a:pt x="1635" y="3236"/>
                  </a:cubicBezTo>
                  <a:cubicBezTo>
                    <a:pt x="2535" y="3236"/>
                    <a:pt x="3236" y="2536"/>
                    <a:pt x="3236" y="1635"/>
                  </a:cubicBezTo>
                  <a:cubicBezTo>
                    <a:pt x="3236" y="735"/>
                    <a:pt x="2535" y="1"/>
                    <a:pt x="1635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5394660" y="4495325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35" y="1"/>
                  </a:moveTo>
                  <a:cubicBezTo>
                    <a:pt x="734" y="1"/>
                    <a:pt x="1" y="735"/>
                    <a:pt x="1" y="1635"/>
                  </a:cubicBezTo>
                  <a:cubicBezTo>
                    <a:pt x="1" y="2536"/>
                    <a:pt x="734" y="3236"/>
                    <a:pt x="1635" y="3236"/>
                  </a:cubicBezTo>
                  <a:cubicBezTo>
                    <a:pt x="2536" y="3236"/>
                    <a:pt x="3236" y="2536"/>
                    <a:pt x="3236" y="1635"/>
                  </a:cubicBezTo>
                  <a:cubicBezTo>
                    <a:pt x="3236" y="735"/>
                    <a:pt x="2536" y="1"/>
                    <a:pt x="1635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7"/>
            <p:cNvSpPr txBox="1"/>
            <p:nvPr/>
          </p:nvSpPr>
          <p:spPr>
            <a:xfrm>
              <a:off x="1047451" y="4471975"/>
              <a:ext cx="1096800" cy="2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Bebas Neue"/>
                  <a:ea typeface="Bebas Neue"/>
                  <a:cs typeface="Bebas Neue"/>
                  <a:sym typeface="Bebas Neue"/>
                </a:rPr>
                <a:t>VENUS</a:t>
              </a:r>
              <a:endParaRPr sz="22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144" name="Google Shape;1144;p47"/>
            <p:cNvSpPr txBox="1"/>
            <p:nvPr/>
          </p:nvSpPr>
          <p:spPr>
            <a:xfrm>
              <a:off x="5892899" y="4390375"/>
              <a:ext cx="21846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 but It's terrible hot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5" name="Google Shape;1145;p47"/>
          <p:cNvGrpSpPr/>
          <p:nvPr/>
        </p:nvGrpSpPr>
        <p:grpSpPr>
          <a:xfrm>
            <a:off x="1155214" y="987448"/>
            <a:ext cx="1304041" cy="1304041"/>
            <a:chOff x="1427158" y="1161779"/>
            <a:chExt cx="1452000" cy="1452000"/>
          </a:xfrm>
        </p:grpSpPr>
        <p:sp>
          <p:nvSpPr>
            <p:cNvPr id="1146" name="Google Shape;1146;p47"/>
            <p:cNvSpPr/>
            <p:nvPr/>
          </p:nvSpPr>
          <p:spPr>
            <a:xfrm>
              <a:off x="1581444" y="1316064"/>
              <a:ext cx="1143300" cy="1143300"/>
            </a:xfrm>
            <a:prstGeom prst="donut">
              <a:avLst>
                <a:gd fmla="val 12221" name="adj"/>
              </a:avLst>
            </a:prstGeom>
            <a:solidFill>
              <a:srgbClr val="DA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47" name="Google Shape;1147;p47"/>
            <p:cNvSpPr/>
            <p:nvPr/>
          </p:nvSpPr>
          <p:spPr>
            <a:xfrm>
              <a:off x="1427158" y="1161779"/>
              <a:ext cx="1452000" cy="1452000"/>
            </a:xfrm>
            <a:prstGeom prst="blockArc">
              <a:avLst>
                <a:gd fmla="val 10800000" name="adj1"/>
                <a:gd fmla="val 16212208" name="adj2"/>
                <a:gd fmla="val 20422" name="adj3"/>
              </a:avLst>
            </a:prstGeom>
            <a:solidFill>
              <a:srgbClr val="E2BE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48" name="Google Shape;1148;p47"/>
            <p:cNvSpPr txBox="1"/>
            <p:nvPr/>
          </p:nvSpPr>
          <p:spPr>
            <a:xfrm>
              <a:off x="1793075" y="1707073"/>
              <a:ext cx="7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25%</a:t>
              </a:r>
              <a:endParaRPr sz="26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149" name="Google Shape;1149;p47"/>
          <p:cNvGrpSpPr/>
          <p:nvPr/>
        </p:nvGrpSpPr>
        <p:grpSpPr>
          <a:xfrm>
            <a:off x="2955439" y="987448"/>
            <a:ext cx="1304041" cy="1304041"/>
            <a:chOff x="1427158" y="1161779"/>
            <a:chExt cx="1452000" cy="1452000"/>
          </a:xfrm>
        </p:grpSpPr>
        <p:sp>
          <p:nvSpPr>
            <p:cNvPr id="1150" name="Google Shape;1150;p47"/>
            <p:cNvSpPr/>
            <p:nvPr/>
          </p:nvSpPr>
          <p:spPr>
            <a:xfrm>
              <a:off x="1581444" y="1316064"/>
              <a:ext cx="1143300" cy="1143300"/>
            </a:xfrm>
            <a:prstGeom prst="donut">
              <a:avLst>
                <a:gd fmla="val 12221" name="adj"/>
              </a:avLst>
            </a:prstGeom>
            <a:solidFill>
              <a:srgbClr val="DA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1427158" y="1161779"/>
              <a:ext cx="1452000" cy="1452000"/>
            </a:xfrm>
            <a:prstGeom prst="blockArc">
              <a:avLst>
                <a:gd fmla="val 10800000" name="adj1"/>
                <a:gd fmla="val 21519170" name="adj2"/>
                <a:gd fmla="val 20581" name="adj3"/>
              </a:avLst>
            </a:prstGeom>
            <a:solidFill>
              <a:srgbClr val="C993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52" name="Google Shape;1152;p47"/>
            <p:cNvSpPr txBox="1"/>
            <p:nvPr/>
          </p:nvSpPr>
          <p:spPr>
            <a:xfrm>
              <a:off x="1793075" y="1707073"/>
              <a:ext cx="7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50%</a:t>
              </a:r>
              <a:endParaRPr sz="26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153" name="Google Shape;1153;p47"/>
          <p:cNvGrpSpPr/>
          <p:nvPr/>
        </p:nvGrpSpPr>
        <p:grpSpPr>
          <a:xfrm>
            <a:off x="6555889" y="987448"/>
            <a:ext cx="1304041" cy="1304041"/>
            <a:chOff x="1427158" y="1161779"/>
            <a:chExt cx="1452000" cy="1452000"/>
          </a:xfrm>
        </p:grpSpPr>
        <p:sp>
          <p:nvSpPr>
            <p:cNvPr id="1154" name="Google Shape;1154;p47"/>
            <p:cNvSpPr/>
            <p:nvPr/>
          </p:nvSpPr>
          <p:spPr>
            <a:xfrm>
              <a:off x="1581444" y="1316064"/>
              <a:ext cx="1143300" cy="1143300"/>
            </a:xfrm>
            <a:prstGeom prst="donut">
              <a:avLst>
                <a:gd fmla="val 12221" name="adj"/>
              </a:avLst>
            </a:prstGeom>
            <a:solidFill>
              <a:srgbClr val="DA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1427158" y="1161779"/>
              <a:ext cx="1452000" cy="1452000"/>
            </a:xfrm>
            <a:prstGeom prst="blockArc">
              <a:avLst>
                <a:gd fmla="val 10800000" name="adj1"/>
                <a:gd fmla="val 9602681" name="adj2"/>
                <a:gd fmla="val 20676" name="adj3"/>
              </a:avLst>
            </a:prstGeom>
            <a:solidFill>
              <a:srgbClr val="41BD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56" name="Google Shape;1156;p47"/>
            <p:cNvSpPr txBox="1"/>
            <p:nvPr/>
          </p:nvSpPr>
          <p:spPr>
            <a:xfrm>
              <a:off x="1793075" y="1707073"/>
              <a:ext cx="7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90%</a:t>
              </a:r>
              <a:endParaRPr sz="26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157" name="Google Shape;1157;p47"/>
          <p:cNvGrpSpPr/>
          <p:nvPr/>
        </p:nvGrpSpPr>
        <p:grpSpPr>
          <a:xfrm>
            <a:off x="4755664" y="987448"/>
            <a:ext cx="1304041" cy="1304041"/>
            <a:chOff x="1427158" y="1161779"/>
            <a:chExt cx="1452000" cy="1452000"/>
          </a:xfrm>
        </p:grpSpPr>
        <p:sp>
          <p:nvSpPr>
            <p:cNvPr id="1158" name="Google Shape;1158;p47"/>
            <p:cNvSpPr/>
            <p:nvPr/>
          </p:nvSpPr>
          <p:spPr>
            <a:xfrm>
              <a:off x="1581444" y="1316064"/>
              <a:ext cx="1143300" cy="1143300"/>
            </a:xfrm>
            <a:prstGeom prst="donut">
              <a:avLst>
                <a:gd fmla="val 12221" name="adj"/>
              </a:avLst>
            </a:prstGeom>
            <a:solidFill>
              <a:srgbClr val="DA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1427158" y="1161779"/>
              <a:ext cx="1452000" cy="1452000"/>
            </a:xfrm>
            <a:prstGeom prst="blockArc">
              <a:avLst>
                <a:gd fmla="val 10800000" name="adj1"/>
                <a:gd fmla="val 8929714" name="adj2"/>
                <a:gd fmla="val 18879" name="adj3"/>
              </a:avLst>
            </a:prstGeom>
            <a:solidFill>
              <a:srgbClr val="FA88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60" name="Google Shape;1160;p47"/>
            <p:cNvSpPr txBox="1"/>
            <p:nvPr/>
          </p:nvSpPr>
          <p:spPr>
            <a:xfrm>
              <a:off x="1793075" y="1707073"/>
              <a:ext cx="7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80%</a:t>
              </a:r>
              <a:endParaRPr sz="26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132" name="Google Shape;132;p30"/>
          <p:cNvGrpSpPr/>
          <p:nvPr/>
        </p:nvGrpSpPr>
        <p:grpSpPr>
          <a:xfrm>
            <a:off x="4310675" y="3624099"/>
            <a:ext cx="4376105" cy="526799"/>
            <a:chOff x="4310655" y="1552849"/>
            <a:chExt cx="4376105" cy="526799"/>
          </a:xfrm>
        </p:grpSpPr>
        <p:sp>
          <p:nvSpPr>
            <p:cNvPr id="133" name="Google Shape;133;p30"/>
            <p:cNvSpPr/>
            <p:nvPr/>
          </p:nvSpPr>
          <p:spPr>
            <a:xfrm>
              <a:off x="5135045" y="1866156"/>
              <a:ext cx="3551715" cy="169791"/>
            </a:xfrm>
            <a:custGeom>
              <a:rect b="b" l="l" r="r" t="t"/>
              <a:pathLst>
                <a:path extrusionOk="0" h="4371" w="91433">
                  <a:moveTo>
                    <a:pt x="89264" y="401"/>
                  </a:moveTo>
                  <a:cubicBezTo>
                    <a:pt x="90232" y="401"/>
                    <a:pt x="91032" y="1202"/>
                    <a:pt x="91032" y="2169"/>
                  </a:cubicBezTo>
                  <a:cubicBezTo>
                    <a:pt x="91032" y="3136"/>
                    <a:pt x="90232" y="3937"/>
                    <a:pt x="89264" y="3937"/>
                  </a:cubicBezTo>
                  <a:lnTo>
                    <a:pt x="434" y="3937"/>
                  </a:lnTo>
                  <a:lnTo>
                    <a:pt x="434" y="401"/>
                  </a:lnTo>
                  <a:close/>
                  <a:moveTo>
                    <a:pt x="1" y="1"/>
                  </a:moveTo>
                  <a:lnTo>
                    <a:pt x="1" y="4371"/>
                  </a:lnTo>
                  <a:lnTo>
                    <a:pt x="89264" y="4371"/>
                  </a:lnTo>
                  <a:cubicBezTo>
                    <a:pt x="90465" y="4371"/>
                    <a:pt x="91433" y="3370"/>
                    <a:pt x="91433" y="2169"/>
                  </a:cubicBezTo>
                  <a:cubicBezTo>
                    <a:pt x="91433" y="968"/>
                    <a:pt x="90465" y="1"/>
                    <a:pt x="89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0"/>
            <p:cNvSpPr/>
            <p:nvPr/>
          </p:nvSpPr>
          <p:spPr>
            <a:xfrm>
              <a:off x="5135045" y="1866156"/>
              <a:ext cx="2735387" cy="169791"/>
            </a:xfrm>
            <a:custGeom>
              <a:rect b="b" l="l" r="r" t="t"/>
              <a:pathLst>
                <a:path extrusionOk="0" h="4371" w="70418">
                  <a:moveTo>
                    <a:pt x="1" y="1"/>
                  </a:moveTo>
                  <a:lnTo>
                    <a:pt x="1" y="4371"/>
                  </a:lnTo>
                  <a:lnTo>
                    <a:pt x="68216" y="4371"/>
                  </a:lnTo>
                  <a:cubicBezTo>
                    <a:pt x="69417" y="4371"/>
                    <a:pt x="70418" y="3370"/>
                    <a:pt x="70418" y="2169"/>
                  </a:cubicBezTo>
                  <a:cubicBezTo>
                    <a:pt x="70418" y="968"/>
                    <a:pt x="69450" y="1"/>
                    <a:pt x="682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0"/>
            <p:cNvSpPr txBox="1"/>
            <p:nvPr/>
          </p:nvSpPr>
          <p:spPr>
            <a:xfrm>
              <a:off x="7544230" y="1552849"/>
              <a:ext cx="538500" cy="25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75%</a:t>
              </a:r>
              <a:endParaRPr sz="20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6" name="Google Shape;136;p30"/>
            <p:cNvSpPr txBox="1"/>
            <p:nvPr/>
          </p:nvSpPr>
          <p:spPr>
            <a:xfrm>
              <a:off x="4310655" y="1799148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17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37" name="Google Shape;137;p30"/>
          <p:cNvGrpSpPr/>
          <p:nvPr/>
        </p:nvGrpSpPr>
        <p:grpSpPr>
          <a:xfrm>
            <a:off x="4310675" y="3022678"/>
            <a:ext cx="4376105" cy="546214"/>
            <a:chOff x="4310655" y="951428"/>
            <a:chExt cx="4376105" cy="546214"/>
          </a:xfrm>
        </p:grpSpPr>
        <p:sp>
          <p:nvSpPr>
            <p:cNvPr id="138" name="Google Shape;138;p30"/>
            <p:cNvSpPr/>
            <p:nvPr/>
          </p:nvSpPr>
          <p:spPr>
            <a:xfrm>
              <a:off x="5135045" y="1272507"/>
              <a:ext cx="3551715" cy="169791"/>
            </a:xfrm>
            <a:custGeom>
              <a:rect b="b" l="l" r="r" t="t"/>
              <a:pathLst>
                <a:path extrusionOk="0" h="4371" w="91433">
                  <a:moveTo>
                    <a:pt x="89264" y="434"/>
                  </a:moveTo>
                  <a:cubicBezTo>
                    <a:pt x="90232" y="434"/>
                    <a:pt x="91032" y="1201"/>
                    <a:pt x="91032" y="2202"/>
                  </a:cubicBezTo>
                  <a:cubicBezTo>
                    <a:pt x="91032" y="3170"/>
                    <a:pt x="90232" y="3970"/>
                    <a:pt x="89264" y="3970"/>
                  </a:cubicBezTo>
                  <a:lnTo>
                    <a:pt x="434" y="3970"/>
                  </a:lnTo>
                  <a:lnTo>
                    <a:pt x="434" y="434"/>
                  </a:lnTo>
                  <a:close/>
                  <a:moveTo>
                    <a:pt x="1" y="1"/>
                  </a:moveTo>
                  <a:lnTo>
                    <a:pt x="1" y="4370"/>
                  </a:lnTo>
                  <a:lnTo>
                    <a:pt x="89264" y="4370"/>
                  </a:lnTo>
                  <a:cubicBezTo>
                    <a:pt x="90465" y="4370"/>
                    <a:pt x="91433" y="3403"/>
                    <a:pt x="91433" y="2169"/>
                  </a:cubicBezTo>
                  <a:cubicBezTo>
                    <a:pt x="91433" y="968"/>
                    <a:pt x="90465" y="1"/>
                    <a:pt x="89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0"/>
            <p:cNvSpPr/>
            <p:nvPr/>
          </p:nvSpPr>
          <p:spPr>
            <a:xfrm>
              <a:off x="5135045" y="1272507"/>
              <a:ext cx="2091415" cy="169791"/>
            </a:xfrm>
            <a:custGeom>
              <a:rect b="b" l="l" r="r" t="t"/>
              <a:pathLst>
                <a:path extrusionOk="0" h="4371" w="53840">
                  <a:moveTo>
                    <a:pt x="1" y="1"/>
                  </a:moveTo>
                  <a:lnTo>
                    <a:pt x="1" y="4370"/>
                  </a:lnTo>
                  <a:lnTo>
                    <a:pt x="51671" y="4370"/>
                  </a:lnTo>
                  <a:cubicBezTo>
                    <a:pt x="52872" y="4370"/>
                    <a:pt x="53839" y="3403"/>
                    <a:pt x="53839" y="2202"/>
                  </a:cubicBezTo>
                  <a:cubicBezTo>
                    <a:pt x="53839" y="968"/>
                    <a:pt x="52872" y="1"/>
                    <a:pt x="51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0"/>
            <p:cNvSpPr txBox="1"/>
            <p:nvPr/>
          </p:nvSpPr>
          <p:spPr>
            <a:xfrm>
              <a:off x="6894385" y="951428"/>
              <a:ext cx="538500" cy="25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60%</a:t>
              </a:r>
              <a:endParaRPr sz="20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41" name="Google Shape;141;p30"/>
            <p:cNvSpPr txBox="1"/>
            <p:nvPr/>
          </p:nvSpPr>
          <p:spPr>
            <a:xfrm>
              <a:off x="4310655" y="1217142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17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42" name="Google Shape;142;p30"/>
          <p:cNvGrpSpPr/>
          <p:nvPr/>
        </p:nvGrpSpPr>
        <p:grpSpPr>
          <a:xfrm>
            <a:off x="4310658" y="4197038"/>
            <a:ext cx="4376122" cy="535854"/>
            <a:chOff x="4310638" y="2125788"/>
            <a:chExt cx="4376122" cy="535854"/>
          </a:xfrm>
        </p:grpSpPr>
        <p:sp>
          <p:nvSpPr>
            <p:cNvPr id="143" name="Google Shape;143;p30"/>
            <p:cNvSpPr/>
            <p:nvPr/>
          </p:nvSpPr>
          <p:spPr>
            <a:xfrm>
              <a:off x="5135045" y="2436498"/>
              <a:ext cx="3551715" cy="169791"/>
            </a:xfrm>
            <a:custGeom>
              <a:rect b="b" l="l" r="r" t="t"/>
              <a:pathLst>
                <a:path extrusionOk="0" h="4371" w="91433">
                  <a:moveTo>
                    <a:pt x="89264" y="434"/>
                  </a:moveTo>
                  <a:cubicBezTo>
                    <a:pt x="90232" y="434"/>
                    <a:pt x="91032" y="1235"/>
                    <a:pt x="91032" y="2202"/>
                  </a:cubicBezTo>
                  <a:cubicBezTo>
                    <a:pt x="91032" y="3170"/>
                    <a:pt x="90232" y="3970"/>
                    <a:pt x="89264" y="3970"/>
                  </a:cubicBezTo>
                  <a:lnTo>
                    <a:pt x="434" y="3970"/>
                  </a:lnTo>
                  <a:lnTo>
                    <a:pt x="434" y="434"/>
                  </a:lnTo>
                  <a:close/>
                  <a:moveTo>
                    <a:pt x="1" y="1"/>
                  </a:moveTo>
                  <a:lnTo>
                    <a:pt x="1" y="4371"/>
                  </a:lnTo>
                  <a:lnTo>
                    <a:pt x="89264" y="4371"/>
                  </a:lnTo>
                  <a:cubicBezTo>
                    <a:pt x="90465" y="4371"/>
                    <a:pt x="91433" y="3403"/>
                    <a:pt x="91433" y="2202"/>
                  </a:cubicBezTo>
                  <a:cubicBezTo>
                    <a:pt x="91433" y="1001"/>
                    <a:pt x="90465" y="1"/>
                    <a:pt x="89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0"/>
            <p:cNvSpPr/>
            <p:nvPr/>
          </p:nvSpPr>
          <p:spPr>
            <a:xfrm>
              <a:off x="5135045" y="2436498"/>
              <a:ext cx="2272821" cy="169791"/>
            </a:xfrm>
            <a:custGeom>
              <a:rect b="b" l="l" r="r" t="t"/>
              <a:pathLst>
                <a:path extrusionOk="0" h="4371" w="58510">
                  <a:moveTo>
                    <a:pt x="1" y="1"/>
                  </a:moveTo>
                  <a:lnTo>
                    <a:pt x="1" y="4371"/>
                  </a:lnTo>
                  <a:lnTo>
                    <a:pt x="56708" y="4371"/>
                  </a:lnTo>
                  <a:cubicBezTo>
                    <a:pt x="57708" y="4371"/>
                    <a:pt x="58509" y="3570"/>
                    <a:pt x="58509" y="2569"/>
                  </a:cubicBezTo>
                  <a:lnTo>
                    <a:pt x="58509" y="1835"/>
                  </a:lnTo>
                  <a:cubicBezTo>
                    <a:pt x="58509" y="835"/>
                    <a:pt x="57708" y="1"/>
                    <a:pt x="567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0"/>
            <p:cNvSpPr txBox="1"/>
            <p:nvPr/>
          </p:nvSpPr>
          <p:spPr>
            <a:xfrm>
              <a:off x="7131523" y="2125788"/>
              <a:ext cx="538500" cy="25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70%</a:t>
              </a:r>
              <a:endParaRPr sz="20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46" name="Google Shape;146;p30"/>
            <p:cNvSpPr txBox="1"/>
            <p:nvPr/>
          </p:nvSpPr>
          <p:spPr>
            <a:xfrm>
              <a:off x="4310638" y="2381142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17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47" name="Google Shape;147;p30"/>
          <p:cNvGrpSpPr/>
          <p:nvPr/>
        </p:nvGrpSpPr>
        <p:grpSpPr>
          <a:xfrm>
            <a:off x="457220" y="3022675"/>
            <a:ext cx="3713957" cy="1711252"/>
            <a:chOff x="457220" y="894275"/>
            <a:chExt cx="3713957" cy="1711252"/>
          </a:xfrm>
        </p:grpSpPr>
        <p:sp>
          <p:nvSpPr>
            <p:cNvPr id="148" name="Google Shape;148;p30"/>
            <p:cNvSpPr/>
            <p:nvPr/>
          </p:nvSpPr>
          <p:spPr>
            <a:xfrm>
              <a:off x="457220" y="894275"/>
              <a:ext cx="3713957" cy="1711252"/>
            </a:xfrm>
            <a:custGeom>
              <a:rect b="b" l="l" r="r" t="t"/>
              <a:pathLst>
                <a:path extrusionOk="0" h="3198602" w="6941975">
                  <a:moveTo>
                    <a:pt x="6147337" y="2844219"/>
                  </a:moveTo>
                  <a:cubicBezTo>
                    <a:pt x="6152948" y="2845256"/>
                    <a:pt x="6159282" y="2848954"/>
                    <a:pt x="6167063" y="2850217"/>
                  </a:cubicBezTo>
                  <a:cubicBezTo>
                    <a:pt x="6182627" y="2852743"/>
                    <a:pt x="6197467" y="2840475"/>
                    <a:pt x="6210135" y="2850217"/>
                  </a:cubicBezTo>
                  <a:cubicBezTo>
                    <a:pt x="6206154" y="2866814"/>
                    <a:pt x="6193124" y="2885575"/>
                    <a:pt x="6176474" y="2897121"/>
                  </a:cubicBezTo>
                  <a:cubicBezTo>
                    <a:pt x="6164168" y="2905419"/>
                    <a:pt x="6125801" y="2922376"/>
                    <a:pt x="6121458" y="2898564"/>
                  </a:cubicBezTo>
                  <a:cubicBezTo>
                    <a:pt x="6120010" y="2891709"/>
                    <a:pt x="6128697" y="2860680"/>
                    <a:pt x="6131955" y="2854186"/>
                  </a:cubicBezTo>
                  <a:cubicBezTo>
                    <a:pt x="6136841" y="2844805"/>
                    <a:pt x="6141727" y="2843181"/>
                    <a:pt x="6147337" y="2844219"/>
                  </a:cubicBezTo>
                  <a:close/>
                  <a:moveTo>
                    <a:pt x="6755952" y="2842386"/>
                  </a:moveTo>
                  <a:cubicBezTo>
                    <a:pt x="6764231" y="2837012"/>
                    <a:pt x="6778269" y="2851341"/>
                    <a:pt x="6787987" y="2853132"/>
                  </a:cubicBezTo>
                  <a:cubicBezTo>
                    <a:pt x="6780428" y="2874984"/>
                    <a:pt x="6748034" y="2886447"/>
                    <a:pt x="6726437" y="2900776"/>
                  </a:cubicBezTo>
                  <a:cubicBezTo>
                    <a:pt x="6719958" y="2905075"/>
                    <a:pt x="6714199" y="2915105"/>
                    <a:pt x="6706280" y="2917971"/>
                  </a:cubicBezTo>
                  <a:cubicBezTo>
                    <a:pt x="6695842" y="2922269"/>
                    <a:pt x="6683964" y="2920836"/>
                    <a:pt x="6672805" y="2925852"/>
                  </a:cubicBezTo>
                  <a:cubicBezTo>
                    <a:pt x="6655168" y="2934449"/>
                    <a:pt x="6642210" y="2950211"/>
                    <a:pt x="6626013" y="2960599"/>
                  </a:cubicBezTo>
                  <a:cubicBezTo>
                    <a:pt x="6610535" y="2970630"/>
                    <a:pt x="6587859" y="2984600"/>
                    <a:pt x="6569861" y="2986033"/>
                  </a:cubicBezTo>
                  <a:cubicBezTo>
                    <a:pt x="6550065" y="2987466"/>
                    <a:pt x="6513710" y="2974570"/>
                    <a:pt x="6537826" y="2956659"/>
                  </a:cubicBezTo>
                  <a:cubicBezTo>
                    <a:pt x="6548265" y="2948778"/>
                    <a:pt x="6570581" y="2939464"/>
                    <a:pt x="6582100" y="2933733"/>
                  </a:cubicBezTo>
                  <a:cubicBezTo>
                    <a:pt x="6619894" y="2915105"/>
                    <a:pt x="6673525" y="2902209"/>
                    <a:pt x="6705200" y="2879283"/>
                  </a:cubicBezTo>
                  <a:cubicBezTo>
                    <a:pt x="6722837" y="2866745"/>
                    <a:pt x="6738675" y="2853132"/>
                    <a:pt x="6755952" y="2842386"/>
                  </a:cubicBezTo>
                  <a:close/>
                  <a:moveTo>
                    <a:pt x="6880444" y="2698750"/>
                  </a:moveTo>
                  <a:cubicBezTo>
                    <a:pt x="6902034" y="2697312"/>
                    <a:pt x="6889799" y="2720324"/>
                    <a:pt x="6891239" y="2732190"/>
                  </a:cubicBezTo>
                  <a:cubicBezTo>
                    <a:pt x="6891958" y="2736864"/>
                    <a:pt x="6896996" y="2740460"/>
                    <a:pt x="6899515" y="2746932"/>
                  </a:cubicBezTo>
                  <a:cubicBezTo>
                    <a:pt x="6903833" y="2758438"/>
                    <a:pt x="6903473" y="2769225"/>
                    <a:pt x="6916787" y="2772101"/>
                  </a:cubicBezTo>
                  <a:cubicBezTo>
                    <a:pt x="6924703" y="2771382"/>
                    <a:pt x="6935498" y="2764550"/>
                    <a:pt x="6941975" y="2771022"/>
                  </a:cubicBezTo>
                  <a:cubicBezTo>
                    <a:pt x="6937297" y="2782528"/>
                    <a:pt x="6928661" y="2793675"/>
                    <a:pt x="6916787" y="2799068"/>
                  </a:cubicBezTo>
                  <a:cubicBezTo>
                    <a:pt x="6911389" y="2801226"/>
                    <a:pt x="6903833" y="2800507"/>
                    <a:pt x="6898076" y="2803023"/>
                  </a:cubicBezTo>
                  <a:cubicBezTo>
                    <a:pt x="6886921" y="2807338"/>
                    <a:pt x="6880804" y="2819204"/>
                    <a:pt x="6871448" y="2827114"/>
                  </a:cubicBezTo>
                  <a:cubicBezTo>
                    <a:pt x="6862092" y="2834665"/>
                    <a:pt x="6849858" y="2840777"/>
                    <a:pt x="6840502" y="2847250"/>
                  </a:cubicBezTo>
                  <a:cubicBezTo>
                    <a:pt x="6831506" y="2853003"/>
                    <a:pt x="6818192" y="2865228"/>
                    <a:pt x="6807397" y="2856598"/>
                  </a:cubicBezTo>
                  <a:cubicBezTo>
                    <a:pt x="6808117" y="2840777"/>
                    <a:pt x="6824669" y="2840777"/>
                    <a:pt x="6828627" y="2828193"/>
                  </a:cubicBezTo>
                  <a:cubicBezTo>
                    <a:pt x="6828627" y="2818844"/>
                    <a:pt x="6820351" y="2817766"/>
                    <a:pt x="6820711" y="2808417"/>
                  </a:cubicBezTo>
                  <a:cubicBezTo>
                    <a:pt x="6839063" y="2791877"/>
                    <a:pt x="6868209" y="2780371"/>
                    <a:pt x="6872527" y="2746932"/>
                  </a:cubicBezTo>
                  <a:cubicBezTo>
                    <a:pt x="6874686" y="2732190"/>
                    <a:pt x="6862452" y="2700189"/>
                    <a:pt x="6880444" y="2698750"/>
                  </a:cubicBezTo>
                  <a:close/>
                  <a:moveTo>
                    <a:pt x="4068972" y="2142026"/>
                  </a:moveTo>
                  <a:cubicBezTo>
                    <a:pt x="4087366" y="2133749"/>
                    <a:pt x="4092776" y="2167936"/>
                    <a:pt x="4095661" y="2190966"/>
                  </a:cubicBezTo>
                  <a:cubicBezTo>
                    <a:pt x="4096743" y="2198523"/>
                    <a:pt x="4100350" y="2206440"/>
                    <a:pt x="4099628" y="2210039"/>
                  </a:cubicBezTo>
                  <a:cubicBezTo>
                    <a:pt x="4097825" y="2220475"/>
                    <a:pt x="4085923" y="2222994"/>
                    <a:pt x="4082317" y="2230191"/>
                  </a:cubicBezTo>
                  <a:cubicBezTo>
                    <a:pt x="4081595" y="2259339"/>
                    <a:pt x="4070054" y="2284889"/>
                    <a:pt x="4059595" y="2309000"/>
                  </a:cubicBezTo>
                  <a:cubicBezTo>
                    <a:pt x="4050579" y="2329511"/>
                    <a:pt x="4045530" y="2352542"/>
                    <a:pt x="4038317" y="2370175"/>
                  </a:cubicBezTo>
                  <a:cubicBezTo>
                    <a:pt x="4035431" y="2377012"/>
                    <a:pt x="4030022" y="2382050"/>
                    <a:pt x="4027497" y="2387808"/>
                  </a:cubicBezTo>
                  <a:cubicBezTo>
                    <a:pt x="4017759" y="2410479"/>
                    <a:pt x="4014153" y="2446105"/>
                    <a:pt x="3996481" y="2455821"/>
                  </a:cubicBezTo>
                  <a:cubicBezTo>
                    <a:pt x="3990349" y="2459420"/>
                    <a:pt x="3965825" y="2465177"/>
                    <a:pt x="3958972" y="2465177"/>
                  </a:cubicBezTo>
                  <a:cubicBezTo>
                    <a:pt x="3942743" y="2465177"/>
                    <a:pt x="3928317" y="2452942"/>
                    <a:pt x="3924349" y="2438548"/>
                  </a:cubicBezTo>
                  <a:cubicBezTo>
                    <a:pt x="3921825" y="2430991"/>
                    <a:pt x="3924349" y="2423074"/>
                    <a:pt x="3922907" y="2414438"/>
                  </a:cubicBezTo>
                  <a:cubicBezTo>
                    <a:pt x="3921103" y="2403642"/>
                    <a:pt x="3914972" y="2394645"/>
                    <a:pt x="3916054" y="2382410"/>
                  </a:cubicBezTo>
                  <a:cubicBezTo>
                    <a:pt x="3918939" y="2355061"/>
                    <a:pt x="3945989" y="2342106"/>
                    <a:pt x="3947071" y="2319795"/>
                  </a:cubicBezTo>
                  <a:cubicBezTo>
                    <a:pt x="3947792" y="2302882"/>
                    <a:pt x="3938415" y="2285969"/>
                    <a:pt x="3940218" y="2268696"/>
                  </a:cubicBezTo>
                  <a:cubicBezTo>
                    <a:pt x="3941661" y="2258260"/>
                    <a:pt x="3949235" y="2240267"/>
                    <a:pt x="3957530" y="2234149"/>
                  </a:cubicBezTo>
                  <a:cubicBezTo>
                    <a:pt x="3970153" y="2224793"/>
                    <a:pt x="3986743" y="2225873"/>
                    <a:pt x="3999005" y="2219395"/>
                  </a:cubicBezTo>
                  <a:cubicBezTo>
                    <a:pt x="4009464" y="2213997"/>
                    <a:pt x="4023890" y="2205001"/>
                    <a:pt x="4031464" y="2195285"/>
                  </a:cubicBezTo>
                  <a:cubicBezTo>
                    <a:pt x="4037956" y="2187008"/>
                    <a:pt x="4038317" y="2177292"/>
                    <a:pt x="4043366" y="2171174"/>
                  </a:cubicBezTo>
                  <a:cubicBezTo>
                    <a:pt x="4046972" y="2166856"/>
                    <a:pt x="4055268" y="2165777"/>
                    <a:pt x="4059595" y="2160379"/>
                  </a:cubicBezTo>
                  <a:cubicBezTo>
                    <a:pt x="4063563" y="2155701"/>
                    <a:pt x="4062481" y="2147064"/>
                    <a:pt x="4068972" y="2142026"/>
                  </a:cubicBezTo>
                  <a:close/>
                  <a:moveTo>
                    <a:pt x="6050127" y="2111640"/>
                  </a:moveTo>
                  <a:cubicBezTo>
                    <a:pt x="6054896" y="2111034"/>
                    <a:pt x="6059897" y="2112506"/>
                    <a:pt x="6061008" y="2116662"/>
                  </a:cubicBezTo>
                  <a:cubicBezTo>
                    <a:pt x="6062490" y="2127053"/>
                    <a:pt x="6042858" y="2126014"/>
                    <a:pt x="6040635" y="2119087"/>
                  </a:cubicBezTo>
                  <a:cubicBezTo>
                    <a:pt x="6040820" y="2114930"/>
                    <a:pt x="6045358" y="2112246"/>
                    <a:pt x="6050127" y="2111640"/>
                  </a:cubicBezTo>
                  <a:close/>
                  <a:moveTo>
                    <a:pt x="3713868" y="2108080"/>
                  </a:moveTo>
                  <a:cubicBezTo>
                    <a:pt x="3708108" y="2119240"/>
                    <a:pt x="3701627" y="2146238"/>
                    <a:pt x="3716749" y="2152358"/>
                  </a:cubicBezTo>
                  <a:cubicBezTo>
                    <a:pt x="3722869" y="2142639"/>
                    <a:pt x="3730790" y="2114920"/>
                    <a:pt x="3716749" y="2108080"/>
                  </a:cubicBezTo>
                  <a:lnTo>
                    <a:pt x="3713868" y="2108080"/>
                  </a:lnTo>
                  <a:close/>
                  <a:moveTo>
                    <a:pt x="6338810" y="2103587"/>
                  </a:moveTo>
                  <a:cubicBezTo>
                    <a:pt x="6354652" y="2120520"/>
                    <a:pt x="6360052" y="2153665"/>
                    <a:pt x="6357532" y="2181406"/>
                  </a:cubicBezTo>
                  <a:cubicBezTo>
                    <a:pt x="6367973" y="2189692"/>
                    <a:pt x="6387056" y="2186810"/>
                    <a:pt x="6389576" y="2205184"/>
                  </a:cubicBezTo>
                  <a:cubicBezTo>
                    <a:pt x="6390656" y="2212029"/>
                    <a:pt x="6386336" y="2220315"/>
                    <a:pt x="6387056" y="2226800"/>
                  </a:cubicBezTo>
                  <a:cubicBezTo>
                    <a:pt x="6387776" y="2237969"/>
                    <a:pt x="6396057" y="2248056"/>
                    <a:pt x="6397857" y="2257784"/>
                  </a:cubicBezTo>
                  <a:cubicBezTo>
                    <a:pt x="6400377" y="2275437"/>
                    <a:pt x="6394617" y="2289848"/>
                    <a:pt x="6402898" y="2303178"/>
                  </a:cubicBezTo>
                  <a:cubicBezTo>
                    <a:pt x="6413339" y="2319390"/>
                    <a:pt x="6433862" y="2318670"/>
                    <a:pt x="6446823" y="2336683"/>
                  </a:cubicBezTo>
                  <a:cubicBezTo>
                    <a:pt x="6446823" y="2347491"/>
                    <a:pt x="6451144" y="2352175"/>
                    <a:pt x="6453664" y="2360821"/>
                  </a:cubicBezTo>
                  <a:cubicBezTo>
                    <a:pt x="6455104" y="2364784"/>
                    <a:pt x="6453664" y="2371269"/>
                    <a:pt x="6455104" y="2374152"/>
                  </a:cubicBezTo>
                  <a:cubicBezTo>
                    <a:pt x="6459425" y="2382798"/>
                    <a:pt x="6470946" y="2383879"/>
                    <a:pt x="6475267" y="2391445"/>
                  </a:cubicBezTo>
                  <a:cubicBezTo>
                    <a:pt x="6477067" y="2395047"/>
                    <a:pt x="6476707" y="2402253"/>
                    <a:pt x="6479227" y="2408738"/>
                  </a:cubicBezTo>
                  <a:cubicBezTo>
                    <a:pt x="6482828" y="2418825"/>
                    <a:pt x="6491469" y="2426031"/>
                    <a:pt x="6497950" y="2435758"/>
                  </a:cubicBezTo>
                  <a:cubicBezTo>
                    <a:pt x="6503710" y="2444765"/>
                    <a:pt x="6513792" y="2454852"/>
                    <a:pt x="6515232" y="2462418"/>
                  </a:cubicBezTo>
                  <a:cubicBezTo>
                    <a:pt x="6518112" y="2475388"/>
                    <a:pt x="6508391" y="2484755"/>
                    <a:pt x="6505871" y="2495563"/>
                  </a:cubicBezTo>
                  <a:cubicBezTo>
                    <a:pt x="6502990" y="2508893"/>
                    <a:pt x="6505871" y="2526186"/>
                    <a:pt x="6500470" y="2539877"/>
                  </a:cubicBezTo>
                  <a:cubicBezTo>
                    <a:pt x="6494349" y="2556089"/>
                    <a:pt x="6479227" y="2571941"/>
                    <a:pt x="6466986" y="2592116"/>
                  </a:cubicBezTo>
                  <a:cubicBezTo>
                    <a:pt x="6457265" y="2608689"/>
                    <a:pt x="6443943" y="2627423"/>
                    <a:pt x="6429541" y="2638951"/>
                  </a:cubicBezTo>
                  <a:cubicBezTo>
                    <a:pt x="6421260" y="2645797"/>
                    <a:pt x="6411179" y="2649399"/>
                    <a:pt x="6402898" y="2656244"/>
                  </a:cubicBezTo>
                  <a:cubicBezTo>
                    <a:pt x="6389936" y="2667053"/>
                    <a:pt x="6379495" y="2680383"/>
                    <a:pt x="6367973" y="2692632"/>
                  </a:cubicBezTo>
                  <a:cubicBezTo>
                    <a:pt x="6356092" y="2705241"/>
                    <a:pt x="6341330" y="2714969"/>
                    <a:pt x="6331969" y="2725777"/>
                  </a:cubicBezTo>
                  <a:cubicBezTo>
                    <a:pt x="6318287" y="2741629"/>
                    <a:pt x="6311446" y="2767208"/>
                    <a:pt x="6288043" y="2770090"/>
                  </a:cubicBezTo>
                  <a:cubicBezTo>
                    <a:pt x="6274362" y="2771532"/>
                    <a:pt x="6261760" y="2770451"/>
                    <a:pt x="6249158" y="2775495"/>
                  </a:cubicBezTo>
                  <a:cubicBezTo>
                    <a:pt x="6229356" y="2783421"/>
                    <a:pt x="6216394" y="2797831"/>
                    <a:pt x="6206313" y="2798192"/>
                  </a:cubicBezTo>
                  <a:cubicBezTo>
                    <a:pt x="6195872" y="2798552"/>
                    <a:pt x="6186510" y="2785942"/>
                    <a:pt x="6177149" y="2784862"/>
                  </a:cubicBezTo>
                  <a:cubicBezTo>
                    <a:pt x="6166348" y="2783421"/>
                    <a:pt x="6158067" y="2792788"/>
                    <a:pt x="6142225" y="2792788"/>
                  </a:cubicBezTo>
                  <a:cubicBezTo>
                    <a:pt x="6136104" y="2792788"/>
                    <a:pt x="6132504" y="2788825"/>
                    <a:pt x="6123503" y="2785942"/>
                  </a:cubicBezTo>
                  <a:cubicBezTo>
                    <a:pt x="6104420" y="2780178"/>
                    <a:pt x="6083538" y="2780178"/>
                    <a:pt x="6080657" y="2759282"/>
                  </a:cubicBezTo>
                  <a:cubicBezTo>
                    <a:pt x="6079217" y="2748114"/>
                    <a:pt x="6087858" y="2742710"/>
                    <a:pt x="6087138" y="2732622"/>
                  </a:cubicBezTo>
                  <a:cubicBezTo>
                    <a:pt x="6086778" y="2722174"/>
                    <a:pt x="6076697" y="2719652"/>
                    <a:pt x="6072736" y="2711006"/>
                  </a:cubicBezTo>
                  <a:cubicBezTo>
                    <a:pt x="6075256" y="2701999"/>
                    <a:pt x="6075617" y="2690470"/>
                    <a:pt x="6065895" y="2684346"/>
                  </a:cubicBezTo>
                  <a:cubicBezTo>
                    <a:pt x="6065535" y="2676059"/>
                    <a:pt x="6067696" y="2669935"/>
                    <a:pt x="6071296" y="2665612"/>
                  </a:cubicBezTo>
                  <a:cubicBezTo>
                    <a:pt x="6063735" y="2668854"/>
                    <a:pt x="6053294" y="2671016"/>
                    <a:pt x="6044653" y="2676420"/>
                  </a:cubicBezTo>
                  <a:cubicBezTo>
                    <a:pt x="6034931" y="2682184"/>
                    <a:pt x="6027731" y="2695874"/>
                    <a:pt x="6016569" y="2693713"/>
                  </a:cubicBezTo>
                  <a:cubicBezTo>
                    <a:pt x="6005768" y="2690110"/>
                    <a:pt x="6014049" y="2679662"/>
                    <a:pt x="6012609" y="2671016"/>
                  </a:cubicBezTo>
                  <a:cubicBezTo>
                    <a:pt x="6011528" y="2664531"/>
                    <a:pt x="5996407" y="2636790"/>
                    <a:pt x="5989926" y="2632106"/>
                  </a:cubicBezTo>
                  <a:cubicBezTo>
                    <a:pt x="5982005" y="2627062"/>
                    <a:pt x="5953561" y="2616254"/>
                    <a:pt x="5944200" y="2614813"/>
                  </a:cubicBezTo>
                  <a:cubicBezTo>
                    <a:pt x="5902795" y="2608328"/>
                    <a:pt x="5876511" y="2630665"/>
                    <a:pt x="5843747" y="2633547"/>
                  </a:cubicBezTo>
                  <a:cubicBezTo>
                    <a:pt x="5835466" y="2634268"/>
                    <a:pt x="5826465" y="2632106"/>
                    <a:pt x="5818544" y="2633547"/>
                  </a:cubicBezTo>
                  <a:cubicBezTo>
                    <a:pt x="5791541" y="2638231"/>
                    <a:pt x="5762017" y="2659847"/>
                    <a:pt x="5745095" y="2673538"/>
                  </a:cubicBezTo>
                  <a:cubicBezTo>
                    <a:pt x="5717371" y="2676420"/>
                    <a:pt x="5689288" y="2667773"/>
                    <a:pt x="5660844" y="2676420"/>
                  </a:cubicBezTo>
                  <a:cubicBezTo>
                    <a:pt x="5632401" y="2684706"/>
                    <a:pt x="5616199" y="2708484"/>
                    <a:pt x="5572633" y="2701639"/>
                  </a:cubicBezTo>
                  <a:cubicBezTo>
                    <a:pt x="5563992" y="2694433"/>
                    <a:pt x="5548870" y="2690470"/>
                    <a:pt x="5548510" y="2677861"/>
                  </a:cubicBezTo>
                  <a:cubicBezTo>
                    <a:pt x="5548510" y="2667413"/>
                    <a:pt x="5563632" y="2660928"/>
                    <a:pt x="5568673" y="2653723"/>
                  </a:cubicBezTo>
                  <a:cubicBezTo>
                    <a:pt x="5573713" y="2645797"/>
                    <a:pt x="5583075" y="2627423"/>
                    <a:pt x="5583435" y="2616254"/>
                  </a:cubicBezTo>
                  <a:cubicBezTo>
                    <a:pt x="5583435" y="2607248"/>
                    <a:pt x="5577314" y="2596800"/>
                    <a:pt x="5578034" y="2585271"/>
                  </a:cubicBezTo>
                  <a:cubicBezTo>
                    <a:pt x="5578394" y="2576624"/>
                    <a:pt x="5583435" y="2567257"/>
                    <a:pt x="5583435" y="2558611"/>
                  </a:cubicBezTo>
                  <a:cubicBezTo>
                    <a:pt x="5583075" y="2547082"/>
                    <a:pt x="5575874" y="2536274"/>
                    <a:pt x="5573713" y="2524025"/>
                  </a:cubicBezTo>
                  <a:cubicBezTo>
                    <a:pt x="5573353" y="2519341"/>
                    <a:pt x="5574434" y="2513577"/>
                    <a:pt x="5573713" y="2507812"/>
                  </a:cubicBezTo>
                  <a:cubicBezTo>
                    <a:pt x="5572993" y="2499526"/>
                    <a:pt x="5569033" y="2492681"/>
                    <a:pt x="5569753" y="2487637"/>
                  </a:cubicBezTo>
                  <a:cubicBezTo>
                    <a:pt x="5571913" y="2478630"/>
                    <a:pt x="5581994" y="2477910"/>
                    <a:pt x="5584515" y="2470344"/>
                  </a:cubicBezTo>
                  <a:cubicBezTo>
                    <a:pt x="5588835" y="2457735"/>
                    <a:pt x="5579474" y="2455933"/>
                    <a:pt x="5579474" y="2440802"/>
                  </a:cubicBezTo>
                  <a:cubicBezTo>
                    <a:pt x="5579114" y="2430354"/>
                    <a:pt x="5587035" y="2425310"/>
                    <a:pt x="5592796" y="2411620"/>
                  </a:cubicBezTo>
                  <a:cubicBezTo>
                    <a:pt x="5595316" y="2405135"/>
                    <a:pt x="5595316" y="2393246"/>
                    <a:pt x="5597836" y="2388562"/>
                  </a:cubicBezTo>
                  <a:cubicBezTo>
                    <a:pt x="5601437" y="2382798"/>
                    <a:pt x="5616199" y="2378475"/>
                    <a:pt x="5621959" y="2375232"/>
                  </a:cubicBezTo>
                  <a:cubicBezTo>
                    <a:pt x="5642482" y="2365505"/>
                    <a:pt x="5659044" y="2346411"/>
                    <a:pt x="5679567" y="2343168"/>
                  </a:cubicBezTo>
                  <a:cubicBezTo>
                    <a:pt x="5684967" y="2342448"/>
                    <a:pt x="5691808" y="2343889"/>
                    <a:pt x="5695769" y="2343168"/>
                  </a:cubicBezTo>
                  <a:cubicBezTo>
                    <a:pt x="5707650" y="2341007"/>
                    <a:pt x="5722772" y="2330919"/>
                    <a:pt x="5739694" y="2327316"/>
                  </a:cubicBezTo>
                  <a:cubicBezTo>
                    <a:pt x="5755896" y="2323353"/>
                    <a:pt x="5770298" y="2324794"/>
                    <a:pt x="5782540" y="2317589"/>
                  </a:cubicBezTo>
                  <a:cubicBezTo>
                    <a:pt x="5795861" y="2310023"/>
                    <a:pt x="5814944" y="2289848"/>
                    <a:pt x="5819984" y="2277599"/>
                  </a:cubicBezTo>
                  <a:cubicBezTo>
                    <a:pt x="5826105" y="2262827"/>
                    <a:pt x="5824305" y="2250578"/>
                    <a:pt x="5836186" y="2245534"/>
                  </a:cubicBezTo>
                  <a:cubicBezTo>
                    <a:pt x="5841947" y="2243013"/>
                    <a:pt x="5847348" y="2245895"/>
                    <a:pt x="5853469" y="2244454"/>
                  </a:cubicBezTo>
                  <a:cubicBezTo>
                    <a:pt x="5859589" y="2242652"/>
                    <a:pt x="5872911" y="2236167"/>
                    <a:pt x="5877592" y="2232204"/>
                  </a:cubicBezTo>
                  <a:cubicBezTo>
                    <a:pt x="5886953" y="2223918"/>
                    <a:pt x="5888393" y="2210228"/>
                    <a:pt x="5898834" y="2201221"/>
                  </a:cubicBezTo>
                  <a:cubicBezTo>
                    <a:pt x="5906035" y="2195457"/>
                    <a:pt x="5919717" y="2186090"/>
                    <a:pt x="5929438" y="2181406"/>
                  </a:cubicBezTo>
                  <a:cubicBezTo>
                    <a:pt x="5935199" y="2178524"/>
                    <a:pt x="5946000" y="2175642"/>
                    <a:pt x="5951041" y="2176002"/>
                  </a:cubicBezTo>
                  <a:cubicBezTo>
                    <a:pt x="5969763" y="2177803"/>
                    <a:pt x="5978764" y="2204103"/>
                    <a:pt x="5998927" y="2198699"/>
                  </a:cubicBezTo>
                  <a:cubicBezTo>
                    <a:pt x="6006488" y="2196898"/>
                    <a:pt x="6014049" y="2181406"/>
                    <a:pt x="6020530" y="2172039"/>
                  </a:cubicBezTo>
                  <a:cubicBezTo>
                    <a:pt x="6030251" y="2158349"/>
                    <a:pt x="6037092" y="2139975"/>
                    <a:pt x="6054014" y="2135651"/>
                  </a:cubicBezTo>
                  <a:cubicBezTo>
                    <a:pt x="6067335" y="2132409"/>
                    <a:pt x="6082817" y="2141056"/>
                    <a:pt x="6090018" y="2129167"/>
                  </a:cubicBezTo>
                  <a:cubicBezTo>
                    <a:pt x="6091819" y="2120880"/>
                    <a:pt x="6083538" y="2115836"/>
                    <a:pt x="6090018" y="2110432"/>
                  </a:cubicBezTo>
                  <a:cubicBezTo>
                    <a:pt x="6105500" y="2111513"/>
                    <a:pt x="6131784" y="2132409"/>
                    <a:pt x="6155547" y="2133130"/>
                  </a:cubicBezTo>
                  <a:cubicBezTo>
                    <a:pt x="6168148" y="2133490"/>
                    <a:pt x="6191911" y="2119439"/>
                    <a:pt x="6194431" y="2138534"/>
                  </a:cubicBezTo>
                  <a:cubicBezTo>
                    <a:pt x="6195512" y="2146820"/>
                    <a:pt x="6184710" y="2154025"/>
                    <a:pt x="6182190" y="2162672"/>
                  </a:cubicBezTo>
                  <a:cubicBezTo>
                    <a:pt x="6180750" y="2168796"/>
                    <a:pt x="6185070" y="2172039"/>
                    <a:pt x="6181110" y="2178884"/>
                  </a:cubicBezTo>
                  <a:cubicBezTo>
                    <a:pt x="6170308" y="2182847"/>
                    <a:pt x="6158427" y="2185369"/>
                    <a:pt x="6158427" y="2197258"/>
                  </a:cubicBezTo>
                  <a:cubicBezTo>
                    <a:pt x="6158067" y="2212389"/>
                    <a:pt x="6180030" y="2219595"/>
                    <a:pt x="6192991" y="2228241"/>
                  </a:cubicBezTo>
                  <a:cubicBezTo>
                    <a:pt x="6201992" y="2234006"/>
                    <a:pt x="6209553" y="2242652"/>
                    <a:pt x="6214234" y="2245534"/>
                  </a:cubicBezTo>
                  <a:cubicBezTo>
                    <a:pt x="6218554" y="2248056"/>
                    <a:pt x="6225035" y="2249137"/>
                    <a:pt x="6227916" y="2250938"/>
                  </a:cubicBezTo>
                  <a:cubicBezTo>
                    <a:pt x="6236197" y="2256703"/>
                    <a:pt x="6242678" y="2269312"/>
                    <a:pt x="6254559" y="2269673"/>
                  </a:cubicBezTo>
                  <a:cubicBezTo>
                    <a:pt x="6268241" y="2270033"/>
                    <a:pt x="6281562" y="2252380"/>
                    <a:pt x="6289123" y="2236167"/>
                  </a:cubicBezTo>
                  <a:cubicBezTo>
                    <a:pt x="6298125" y="2216713"/>
                    <a:pt x="6298845" y="2193655"/>
                    <a:pt x="6302445" y="2173120"/>
                  </a:cubicBezTo>
                  <a:cubicBezTo>
                    <a:pt x="6304245" y="2166635"/>
                    <a:pt x="6308566" y="2159790"/>
                    <a:pt x="6310726" y="2153305"/>
                  </a:cubicBezTo>
                  <a:cubicBezTo>
                    <a:pt x="6315767" y="2134931"/>
                    <a:pt x="6322968" y="2110072"/>
                    <a:pt x="6338810" y="2103587"/>
                  </a:cubicBezTo>
                  <a:close/>
                  <a:moveTo>
                    <a:pt x="5796186" y="2064962"/>
                  </a:moveTo>
                  <a:cubicBezTo>
                    <a:pt x="5802592" y="2067403"/>
                    <a:pt x="5808134" y="2072819"/>
                    <a:pt x="5808497" y="2079211"/>
                  </a:cubicBezTo>
                  <a:cubicBezTo>
                    <a:pt x="5806680" y="2080986"/>
                    <a:pt x="5804863" y="2082762"/>
                    <a:pt x="5803046" y="2084182"/>
                  </a:cubicBezTo>
                  <a:cubicBezTo>
                    <a:pt x="5792870" y="2081341"/>
                    <a:pt x="5781605" y="2078855"/>
                    <a:pt x="5778697" y="2068557"/>
                  </a:cubicBezTo>
                  <a:cubicBezTo>
                    <a:pt x="5782513" y="2063053"/>
                    <a:pt x="5789781" y="2062521"/>
                    <a:pt x="5796186" y="2064962"/>
                  </a:cubicBezTo>
                  <a:close/>
                  <a:moveTo>
                    <a:pt x="5945896" y="2039173"/>
                  </a:moveTo>
                  <a:cubicBezTo>
                    <a:pt x="5951434" y="2038633"/>
                    <a:pt x="5957454" y="2039247"/>
                    <a:pt x="5964077" y="2041613"/>
                  </a:cubicBezTo>
                  <a:cubicBezTo>
                    <a:pt x="5958349" y="2058358"/>
                    <a:pt x="5938299" y="2057994"/>
                    <a:pt x="5925410" y="2066002"/>
                  </a:cubicBezTo>
                  <a:cubicBezTo>
                    <a:pt x="5912520" y="2073647"/>
                    <a:pt x="5901779" y="2087115"/>
                    <a:pt x="5885668" y="2088935"/>
                  </a:cubicBezTo>
                  <a:cubicBezTo>
                    <a:pt x="5884594" y="2086387"/>
                    <a:pt x="5882803" y="2084567"/>
                    <a:pt x="5880297" y="2083475"/>
                  </a:cubicBezTo>
                  <a:cubicBezTo>
                    <a:pt x="5880297" y="2068550"/>
                    <a:pt x="5894977" y="2064910"/>
                    <a:pt x="5905718" y="2059086"/>
                  </a:cubicBezTo>
                  <a:cubicBezTo>
                    <a:pt x="5916996" y="2052807"/>
                    <a:pt x="5929281" y="2040794"/>
                    <a:pt x="5945896" y="2039173"/>
                  </a:cubicBezTo>
                  <a:close/>
                  <a:moveTo>
                    <a:pt x="5817563" y="2038091"/>
                  </a:moveTo>
                  <a:cubicBezTo>
                    <a:pt x="5825349" y="2038999"/>
                    <a:pt x="5832820" y="2042627"/>
                    <a:pt x="5833900" y="2048251"/>
                  </a:cubicBezTo>
                  <a:cubicBezTo>
                    <a:pt x="5828859" y="2058774"/>
                    <a:pt x="5801496" y="2053694"/>
                    <a:pt x="5799335" y="2044260"/>
                  </a:cubicBezTo>
                  <a:cubicBezTo>
                    <a:pt x="5801676" y="2038999"/>
                    <a:pt x="5809777" y="2037184"/>
                    <a:pt x="5817563" y="2038091"/>
                  </a:cubicBezTo>
                  <a:close/>
                  <a:moveTo>
                    <a:pt x="5755065" y="2034397"/>
                  </a:moveTo>
                  <a:cubicBezTo>
                    <a:pt x="5763166" y="2033800"/>
                    <a:pt x="5769827" y="2035915"/>
                    <a:pt x="5771987" y="2046030"/>
                  </a:cubicBezTo>
                  <a:cubicBezTo>
                    <a:pt x="5765146" y="2055594"/>
                    <a:pt x="5741743" y="2045295"/>
                    <a:pt x="5733462" y="2055594"/>
                  </a:cubicBezTo>
                  <a:cubicBezTo>
                    <a:pt x="5719420" y="2055226"/>
                    <a:pt x="5705378" y="2054859"/>
                    <a:pt x="5702497" y="2043088"/>
                  </a:cubicBezTo>
                  <a:cubicBezTo>
                    <a:pt x="5706458" y="2033156"/>
                    <a:pt x="5719060" y="2039777"/>
                    <a:pt x="5729501" y="2039041"/>
                  </a:cubicBezTo>
                  <a:cubicBezTo>
                    <a:pt x="5737422" y="2038306"/>
                    <a:pt x="5746964" y="2034995"/>
                    <a:pt x="5755065" y="2034397"/>
                  </a:cubicBezTo>
                  <a:close/>
                  <a:moveTo>
                    <a:pt x="5489797" y="1980673"/>
                  </a:moveTo>
                  <a:cubicBezTo>
                    <a:pt x="5513625" y="1983886"/>
                    <a:pt x="5529871" y="2004592"/>
                    <a:pt x="5560918" y="2000665"/>
                  </a:cubicBezTo>
                  <a:cubicBezTo>
                    <a:pt x="5568139" y="1999594"/>
                    <a:pt x="5573554" y="1993882"/>
                    <a:pt x="5580775" y="1993882"/>
                  </a:cubicBezTo>
                  <a:cubicBezTo>
                    <a:pt x="5596659" y="1993168"/>
                    <a:pt x="5612183" y="2005306"/>
                    <a:pt x="5630595" y="2003164"/>
                  </a:cubicBezTo>
                  <a:cubicBezTo>
                    <a:pt x="5634567" y="2007448"/>
                    <a:pt x="5631678" y="2011018"/>
                    <a:pt x="5631678" y="2017801"/>
                  </a:cubicBezTo>
                  <a:cubicBezTo>
                    <a:pt x="5647563" y="2026012"/>
                    <a:pt x="5673196" y="2024584"/>
                    <a:pt x="5681499" y="2040292"/>
                  </a:cubicBezTo>
                  <a:cubicBezTo>
                    <a:pt x="5669586" y="2052430"/>
                    <a:pt x="5652257" y="2043862"/>
                    <a:pt x="5637094" y="2041720"/>
                  </a:cubicBezTo>
                  <a:cubicBezTo>
                    <a:pt x="5623375" y="2039578"/>
                    <a:pt x="5608934" y="2040649"/>
                    <a:pt x="5594132" y="2038864"/>
                  </a:cubicBezTo>
                  <a:cubicBezTo>
                    <a:pt x="5575720" y="2036722"/>
                    <a:pt x="5558391" y="2026369"/>
                    <a:pt x="5540701" y="2024227"/>
                  </a:cubicBezTo>
                  <a:cubicBezTo>
                    <a:pt x="5529871" y="2022799"/>
                    <a:pt x="5518679" y="2026012"/>
                    <a:pt x="5508210" y="2024227"/>
                  </a:cubicBezTo>
                  <a:cubicBezTo>
                    <a:pt x="5496296" y="2022442"/>
                    <a:pt x="5451168" y="2005663"/>
                    <a:pt x="5450807" y="1993882"/>
                  </a:cubicBezTo>
                  <a:cubicBezTo>
                    <a:pt x="5450085" y="1981744"/>
                    <a:pt x="5471024" y="1978174"/>
                    <a:pt x="5489797" y="1980673"/>
                  </a:cubicBezTo>
                  <a:close/>
                  <a:moveTo>
                    <a:pt x="6557294" y="1957395"/>
                  </a:moveTo>
                  <a:cubicBezTo>
                    <a:pt x="6561624" y="1956311"/>
                    <a:pt x="6561624" y="1959564"/>
                    <a:pt x="6564149" y="1960287"/>
                  </a:cubicBezTo>
                  <a:cubicBezTo>
                    <a:pt x="6562345" y="1979448"/>
                    <a:pt x="6551161" y="1992101"/>
                    <a:pt x="6526626" y="1989932"/>
                  </a:cubicBezTo>
                  <a:cubicBezTo>
                    <a:pt x="6515803" y="1988847"/>
                    <a:pt x="6496680" y="1980894"/>
                    <a:pt x="6495598" y="1975109"/>
                  </a:cubicBezTo>
                  <a:cubicBezTo>
                    <a:pt x="6493072" y="1955949"/>
                    <a:pt x="6545027" y="1967518"/>
                    <a:pt x="6557294" y="1957395"/>
                  </a:cubicBezTo>
                  <a:close/>
                  <a:moveTo>
                    <a:pt x="3593613" y="1950406"/>
                  </a:moveTo>
                  <a:cubicBezTo>
                    <a:pt x="3584251" y="1972365"/>
                    <a:pt x="3597573" y="2008724"/>
                    <a:pt x="3616656" y="2010884"/>
                  </a:cubicBezTo>
                  <a:cubicBezTo>
                    <a:pt x="3621696" y="2000804"/>
                    <a:pt x="3608014" y="1994324"/>
                    <a:pt x="3605854" y="1983885"/>
                  </a:cubicBezTo>
                  <a:cubicBezTo>
                    <a:pt x="3603334" y="1971645"/>
                    <a:pt x="3608735" y="1957246"/>
                    <a:pt x="3597573" y="1950406"/>
                  </a:cubicBezTo>
                  <a:lnTo>
                    <a:pt x="3593613" y="1950406"/>
                  </a:lnTo>
                  <a:close/>
                  <a:moveTo>
                    <a:pt x="5509616" y="1878162"/>
                  </a:moveTo>
                  <a:cubicBezTo>
                    <a:pt x="5543388" y="1878162"/>
                    <a:pt x="5543388" y="1930193"/>
                    <a:pt x="5509616" y="1930193"/>
                  </a:cubicBezTo>
                  <a:cubicBezTo>
                    <a:pt x="5475485" y="1930193"/>
                    <a:pt x="5475485" y="1878162"/>
                    <a:pt x="5509616" y="1878162"/>
                  </a:cubicBezTo>
                  <a:close/>
                  <a:moveTo>
                    <a:pt x="5804254" y="1843598"/>
                  </a:moveTo>
                  <a:cubicBezTo>
                    <a:pt x="5811436" y="1843237"/>
                    <a:pt x="5821133" y="1858735"/>
                    <a:pt x="5825802" y="1859816"/>
                  </a:cubicBezTo>
                  <a:cubicBezTo>
                    <a:pt x="5841604" y="1863059"/>
                    <a:pt x="5860639" y="1843237"/>
                    <a:pt x="5882905" y="1847562"/>
                  </a:cubicBezTo>
                  <a:cubicBezTo>
                    <a:pt x="5884701" y="1865943"/>
                    <a:pt x="5859561" y="1868105"/>
                    <a:pt x="5852378" y="1882521"/>
                  </a:cubicBezTo>
                  <a:cubicBezTo>
                    <a:pt x="5863512" y="1899460"/>
                    <a:pt x="5867821" y="1923247"/>
                    <a:pt x="5880391" y="1938745"/>
                  </a:cubicBezTo>
                  <a:cubicBezTo>
                    <a:pt x="5880032" y="1948836"/>
                    <a:pt x="5882546" y="1962171"/>
                    <a:pt x="5876441" y="1966856"/>
                  </a:cubicBezTo>
                  <a:cubicBezTo>
                    <a:pt x="5849505" y="1971902"/>
                    <a:pt x="5835140" y="1923247"/>
                    <a:pt x="5824365" y="1906308"/>
                  </a:cubicBezTo>
                  <a:cubicBezTo>
                    <a:pt x="5803894" y="1910273"/>
                    <a:pt x="5822570" y="1976227"/>
                    <a:pt x="5795275" y="1967937"/>
                  </a:cubicBezTo>
                  <a:cubicBezTo>
                    <a:pt x="5781628" y="1963973"/>
                    <a:pt x="5795275" y="1945232"/>
                    <a:pt x="5792402" y="1930455"/>
                  </a:cubicBezTo>
                  <a:cubicBezTo>
                    <a:pt x="5789888" y="1917841"/>
                    <a:pt x="5777318" y="1915318"/>
                    <a:pt x="5776241" y="1905227"/>
                  </a:cubicBezTo>
                  <a:cubicBezTo>
                    <a:pt x="5775522" y="1896938"/>
                    <a:pt x="5785219" y="1887927"/>
                    <a:pt x="5788451" y="1879638"/>
                  </a:cubicBezTo>
                  <a:cubicBezTo>
                    <a:pt x="5792402" y="1867384"/>
                    <a:pt x="5789888" y="1844318"/>
                    <a:pt x="5804254" y="1843598"/>
                  </a:cubicBezTo>
                  <a:close/>
                  <a:moveTo>
                    <a:pt x="6106516" y="1835877"/>
                  </a:moveTo>
                  <a:cubicBezTo>
                    <a:pt x="6120903" y="1833712"/>
                    <a:pt x="6149676" y="1851752"/>
                    <a:pt x="6152913" y="1862576"/>
                  </a:cubicBezTo>
                  <a:cubicBezTo>
                    <a:pt x="6155071" y="1868348"/>
                    <a:pt x="6151834" y="1874843"/>
                    <a:pt x="6152913" y="1881337"/>
                  </a:cubicBezTo>
                  <a:cubicBezTo>
                    <a:pt x="6154712" y="1889275"/>
                    <a:pt x="6166581" y="1908758"/>
                    <a:pt x="6177371" y="1909479"/>
                  </a:cubicBezTo>
                  <a:cubicBezTo>
                    <a:pt x="6191038" y="1910562"/>
                    <a:pt x="6199310" y="1889275"/>
                    <a:pt x="6211899" y="1881337"/>
                  </a:cubicBezTo>
                  <a:cubicBezTo>
                    <a:pt x="6220890" y="1875925"/>
                    <a:pt x="6235277" y="1869792"/>
                    <a:pt x="6246786" y="1870513"/>
                  </a:cubicBezTo>
                  <a:cubicBezTo>
                    <a:pt x="6257936" y="1871235"/>
                    <a:pt x="6265489" y="1880255"/>
                    <a:pt x="6278797" y="1885306"/>
                  </a:cubicBezTo>
                  <a:cubicBezTo>
                    <a:pt x="6288148" y="1888914"/>
                    <a:pt x="6299658" y="1890357"/>
                    <a:pt x="6310807" y="1893604"/>
                  </a:cubicBezTo>
                  <a:cubicBezTo>
                    <a:pt x="6320518" y="1896130"/>
                    <a:pt x="6328791" y="1901902"/>
                    <a:pt x="6338861" y="1905510"/>
                  </a:cubicBezTo>
                  <a:cubicBezTo>
                    <a:pt x="6370512" y="1916695"/>
                    <a:pt x="6408277" y="1923550"/>
                    <a:pt x="6425541" y="1944476"/>
                  </a:cubicBezTo>
                  <a:cubicBezTo>
                    <a:pt x="6430217" y="1949888"/>
                    <a:pt x="6430217" y="1958187"/>
                    <a:pt x="6436332" y="1964320"/>
                  </a:cubicBezTo>
                  <a:cubicBezTo>
                    <a:pt x="6442086" y="1970093"/>
                    <a:pt x="6473018" y="1975505"/>
                    <a:pt x="6473737" y="1988493"/>
                  </a:cubicBezTo>
                  <a:cubicBezTo>
                    <a:pt x="6474456" y="1998235"/>
                    <a:pt x="6461149" y="1998596"/>
                    <a:pt x="6460429" y="2008698"/>
                  </a:cubicBezTo>
                  <a:cubicBezTo>
                    <a:pt x="6458991" y="2028181"/>
                    <a:pt x="6486325" y="2026738"/>
                    <a:pt x="6491001" y="2048746"/>
                  </a:cubicBezTo>
                  <a:cubicBezTo>
                    <a:pt x="6500712" y="2051633"/>
                    <a:pt x="6543513" y="2081939"/>
                    <a:pt x="6529845" y="2095650"/>
                  </a:cubicBezTo>
                  <a:cubicBezTo>
                    <a:pt x="6522292" y="2103226"/>
                    <a:pt x="6512581" y="2091681"/>
                    <a:pt x="6500352" y="2088795"/>
                  </a:cubicBezTo>
                  <a:cubicBezTo>
                    <a:pt x="6484167" y="2085187"/>
                    <a:pt x="6471579" y="2089877"/>
                    <a:pt x="6460429" y="2080857"/>
                  </a:cubicBezTo>
                  <a:cubicBezTo>
                    <a:pt x="6447841" y="2071116"/>
                    <a:pt x="6444604" y="2049107"/>
                    <a:pt x="6430936" y="2036479"/>
                  </a:cubicBezTo>
                  <a:cubicBezTo>
                    <a:pt x="6424103" y="2030346"/>
                    <a:pt x="6406119" y="2022047"/>
                    <a:pt x="6393531" y="2023130"/>
                  </a:cubicBezTo>
                  <a:cubicBezTo>
                    <a:pt x="6372311" y="2025655"/>
                    <a:pt x="6372670" y="2050189"/>
                    <a:pt x="6353608" y="2061013"/>
                  </a:cubicBezTo>
                  <a:cubicBezTo>
                    <a:pt x="6335265" y="2058848"/>
                    <a:pt x="6324475" y="2064260"/>
                    <a:pt x="6310807" y="2059570"/>
                  </a:cubicBezTo>
                  <a:cubicBezTo>
                    <a:pt x="6296421" y="2054519"/>
                    <a:pt x="6289227" y="2035758"/>
                    <a:pt x="6275920" y="2033954"/>
                  </a:cubicBezTo>
                  <a:cubicBezTo>
                    <a:pt x="6262612" y="2032150"/>
                    <a:pt x="6230242" y="2055962"/>
                    <a:pt x="6225206" y="2035397"/>
                  </a:cubicBezTo>
                  <a:cubicBezTo>
                    <a:pt x="6221250" y="2018439"/>
                    <a:pt x="6247506" y="2013027"/>
                    <a:pt x="6249304" y="2001843"/>
                  </a:cubicBezTo>
                  <a:cubicBezTo>
                    <a:pt x="6251103" y="1990297"/>
                    <a:pt x="6238874" y="1972258"/>
                    <a:pt x="6233479" y="1967206"/>
                  </a:cubicBezTo>
                  <a:cubicBezTo>
                    <a:pt x="6227724" y="1962155"/>
                    <a:pt x="6219811" y="1961795"/>
                    <a:pt x="6213337" y="1957465"/>
                  </a:cubicBezTo>
                  <a:cubicBezTo>
                    <a:pt x="6206504" y="1953496"/>
                    <a:pt x="6201109" y="1945559"/>
                    <a:pt x="6193196" y="1941590"/>
                  </a:cubicBezTo>
                  <a:cubicBezTo>
                    <a:pt x="6165502" y="1926797"/>
                    <a:pt x="6122341" y="1932931"/>
                    <a:pt x="6111551" y="1909479"/>
                  </a:cubicBezTo>
                  <a:cubicBezTo>
                    <a:pt x="6109753" y="1905150"/>
                    <a:pt x="6112630" y="1900459"/>
                    <a:pt x="6110472" y="1894687"/>
                  </a:cubicBezTo>
                  <a:cubicBezTo>
                    <a:pt x="6107595" y="1887110"/>
                    <a:pt x="6096805" y="1884945"/>
                    <a:pt x="6093208" y="1878451"/>
                  </a:cubicBezTo>
                  <a:cubicBezTo>
                    <a:pt x="6083497" y="1862215"/>
                    <a:pt x="6090331" y="1838042"/>
                    <a:pt x="6106516" y="1835877"/>
                  </a:cubicBezTo>
                  <a:close/>
                  <a:moveTo>
                    <a:pt x="3683264" y="1828281"/>
                  </a:moveTo>
                  <a:cubicBezTo>
                    <a:pt x="3670123" y="1830531"/>
                    <a:pt x="3656801" y="1838271"/>
                    <a:pt x="3654100" y="1847450"/>
                  </a:cubicBezTo>
                  <a:cubicBezTo>
                    <a:pt x="3650500" y="1860050"/>
                    <a:pt x="3655901" y="1869769"/>
                    <a:pt x="3651220" y="1882369"/>
                  </a:cubicBezTo>
                  <a:cubicBezTo>
                    <a:pt x="3656621" y="1892088"/>
                    <a:pt x="3669582" y="1894248"/>
                    <a:pt x="3686145" y="1892808"/>
                  </a:cubicBezTo>
                  <a:cubicBezTo>
                    <a:pt x="3695146" y="1889209"/>
                    <a:pt x="3694066" y="1881289"/>
                    <a:pt x="3698026" y="1873009"/>
                  </a:cubicBezTo>
                  <a:cubicBezTo>
                    <a:pt x="3702707" y="1863650"/>
                    <a:pt x="3713148" y="1853930"/>
                    <a:pt x="3711348" y="1842050"/>
                  </a:cubicBezTo>
                  <a:cubicBezTo>
                    <a:pt x="3709368" y="1829271"/>
                    <a:pt x="3696406" y="1826031"/>
                    <a:pt x="3683264" y="1828281"/>
                  </a:cubicBezTo>
                  <a:close/>
                  <a:moveTo>
                    <a:pt x="5831284" y="1801451"/>
                  </a:moveTo>
                  <a:cubicBezTo>
                    <a:pt x="5841019" y="1800374"/>
                    <a:pt x="5855802" y="1806835"/>
                    <a:pt x="5869863" y="1806835"/>
                  </a:cubicBezTo>
                  <a:cubicBezTo>
                    <a:pt x="5885727" y="1806835"/>
                    <a:pt x="5900510" y="1802169"/>
                    <a:pt x="5911687" y="1807911"/>
                  </a:cubicBezTo>
                  <a:cubicBezTo>
                    <a:pt x="5909523" y="1841290"/>
                    <a:pt x="5857604" y="1816166"/>
                    <a:pt x="5823352" y="1821550"/>
                  </a:cubicBezTo>
                  <a:cubicBezTo>
                    <a:pt x="5815781" y="1822627"/>
                    <a:pt x="5813617" y="1828010"/>
                    <a:pt x="5805685" y="1825498"/>
                  </a:cubicBezTo>
                  <a:cubicBezTo>
                    <a:pt x="5806046" y="1814372"/>
                    <a:pt x="5818304" y="1802887"/>
                    <a:pt x="5831284" y="1801451"/>
                  </a:cubicBezTo>
                  <a:close/>
                  <a:moveTo>
                    <a:pt x="5212218" y="1694324"/>
                  </a:moveTo>
                  <a:cubicBezTo>
                    <a:pt x="5216460" y="1696304"/>
                    <a:pt x="5221423" y="1699545"/>
                    <a:pt x="5227921" y="1700625"/>
                  </a:cubicBezTo>
                  <a:cubicBezTo>
                    <a:pt x="5236223" y="1702425"/>
                    <a:pt x="5245970" y="1700265"/>
                    <a:pt x="5251746" y="1702065"/>
                  </a:cubicBezTo>
                  <a:cubicBezTo>
                    <a:pt x="5264019" y="1706386"/>
                    <a:pt x="5272322" y="1725470"/>
                    <a:pt x="5285317" y="1735552"/>
                  </a:cubicBezTo>
                  <a:cubicBezTo>
                    <a:pt x="5292898" y="1741313"/>
                    <a:pt x="5302283" y="1745274"/>
                    <a:pt x="5309503" y="1751395"/>
                  </a:cubicBezTo>
                  <a:cubicBezTo>
                    <a:pt x="5317444" y="1758236"/>
                    <a:pt x="5323220" y="1767598"/>
                    <a:pt x="5329718" y="1771559"/>
                  </a:cubicBezTo>
                  <a:cubicBezTo>
                    <a:pt x="5338381" y="1776960"/>
                    <a:pt x="5350294" y="1780561"/>
                    <a:pt x="5361845" y="1787762"/>
                  </a:cubicBezTo>
                  <a:cubicBezTo>
                    <a:pt x="5377367" y="1797484"/>
                    <a:pt x="5404802" y="1807566"/>
                    <a:pt x="5408773" y="1827730"/>
                  </a:cubicBezTo>
                  <a:cubicBezTo>
                    <a:pt x="5409495" y="1832771"/>
                    <a:pt x="5406246" y="1841053"/>
                    <a:pt x="5407329" y="1845373"/>
                  </a:cubicBezTo>
                  <a:cubicBezTo>
                    <a:pt x="5409495" y="1852215"/>
                    <a:pt x="5418158" y="1855455"/>
                    <a:pt x="5423573" y="1861217"/>
                  </a:cubicBezTo>
                  <a:cubicBezTo>
                    <a:pt x="5430071" y="1868778"/>
                    <a:pt x="5431515" y="1879940"/>
                    <a:pt x="5440900" y="1881381"/>
                  </a:cubicBezTo>
                  <a:cubicBezTo>
                    <a:pt x="5450286" y="1883901"/>
                    <a:pt x="5450647" y="1870578"/>
                    <a:pt x="5461115" y="1872019"/>
                  </a:cubicBezTo>
                  <a:cubicBezTo>
                    <a:pt x="5465086" y="1872379"/>
                    <a:pt x="5479886" y="1892903"/>
                    <a:pt x="5479886" y="1898664"/>
                  </a:cubicBezTo>
                  <a:cubicBezTo>
                    <a:pt x="5479164" y="1908386"/>
                    <a:pt x="5465086" y="1907666"/>
                    <a:pt x="5461115" y="1919908"/>
                  </a:cubicBezTo>
                  <a:cubicBezTo>
                    <a:pt x="5454618" y="1939352"/>
                    <a:pt x="5464003" y="1960956"/>
                    <a:pt x="5453174" y="1971038"/>
                  </a:cubicBezTo>
                  <a:cubicBezTo>
                    <a:pt x="5447037" y="1974639"/>
                    <a:pt x="5435846" y="1973559"/>
                    <a:pt x="5426100" y="1973559"/>
                  </a:cubicBezTo>
                  <a:cubicBezTo>
                    <a:pt x="5401914" y="1956275"/>
                    <a:pt x="5382782" y="1936111"/>
                    <a:pt x="5361845" y="1913427"/>
                  </a:cubicBezTo>
                  <a:cubicBezTo>
                    <a:pt x="5354265" y="1905145"/>
                    <a:pt x="5345240" y="1897944"/>
                    <a:pt x="5340547" y="1889302"/>
                  </a:cubicBezTo>
                  <a:cubicBezTo>
                    <a:pt x="5333328" y="1876340"/>
                    <a:pt x="5330801" y="1862657"/>
                    <a:pt x="5323220" y="1850414"/>
                  </a:cubicBezTo>
                  <a:cubicBezTo>
                    <a:pt x="5316000" y="1839972"/>
                    <a:pt x="5303005" y="1832411"/>
                    <a:pt x="5296146" y="1821249"/>
                  </a:cubicBezTo>
                  <a:cubicBezTo>
                    <a:pt x="5290732" y="1811887"/>
                    <a:pt x="5290010" y="1799644"/>
                    <a:pt x="5284234" y="1790282"/>
                  </a:cubicBezTo>
                  <a:cubicBezTo>
                    <a:pt x="5278458" y="1782001"/>
                    <a:pt x="5269434" y="1778400"/>
                    <a:pt x="5262575" y="1771559"/>
                  </a:cubicBezTo>
                  <a:cubicBezTo>
                    <a:pt x="5258604" y="1767238"/>
                    <a:pt x="5255716" y="1760397"/>
                    <a:pt x="5251746" y="1755356"/>
                  </a:cubicBezTo>
                  <a:cubicBezTo>
                    <a:pt x="5235141" y="1735552"/>
                    <a:pt x="5202652" y="1725110"/>
                    <a:pt x="5200847" y="1695584"/>
                  </a:cubicBezTo>
                  <a:cubicBezTo>
                    <a:pt x="5204457" y="1691623"/>
                    <a:pt x="5207977" y="1692343"/>
                    <a:pt x="5212218" y="1694324"/>
                  </a:cubicBezTo>
                  <a:close/>
                  <a:moveTo>
                    <a:pt x="5727690" y="1651531"/>
                  </a:moveTo>
                  <a:cubicBezTo>
                    <a:pt x="5737962" y="1653828"/>
                    <a:pt x="5748941" y="1670715"/>
                    <a:pt x="5750018" y="1679091"/>
                  </a:cubicBezTo>
                  <a:cubicBezTo>
                    <a:pt x="5756484" y="1687737"/>
                    <a:pt x="5769416" y="1689538"/>
                    <a:pt x="5775163" y="1699265"/>
                  </a:cubicBezTo>
                  <a:cubicBezTo>
                    <a:pt x="5767620" y="1722682"/>
                    <a:pt x="5745348" y="1724843"/>
                    <a:pt x="5750018" y="1757987"/>
                  </a:cubicBezTo>
                  <a:cubicBezTo>
                    <a:pt x="5750736" y="1763391"/>
                    <a:pt x="5754329" y="1773478"/>
                    <a:pt x="5757921" y="1781043"/>
                  </a:cubicBezTo>
                  <a:cubicBezTo>
                    <a:pt x="5761872" y="1788608"/>
                    <a:pt x="5773008" y="1797255"/>
                    <a:pt x="5772649" y="1802298"/>
                  </a:cubicBezTo>
                  <a:cubicBezTo>
                    <a:pt x="5771571" y="1812385"/>
                    <a:pt x="5751455" y="1811665"/>
                    <a:pt x="5747144" y="1822472"/>
                  </a:cubicBezTo>
                  <a:cubicBezTo>
                    <a:pt x="5743193" y="1832199"/>
                    <a:pt x="5747504" y="1832560"/>
                    <a:pt x="5746067" y="1847690"/>
                  </a:cubicBezTo>
                  <a:cubicBezTo>
                    <a:pt x="5740319" y="1858498"/>
                    <a:pt x="5725232" y="1861380"/>
                    <a:pt x="5720562" y="1874349"/>
                  </a:cubicBezTo>
                  <a:cubicBezTo>
                    <a:pt x="5714815" y="1890201"/>
                    <a:pt x="5721640" y="1911095"/>
                    <a:pt x="5708708" y="1922624"/>
                  </a:cubicBezTo>
                  <a:cubicBezTo>
                    <a:pt x="5699728" y="1922263"/>
                    <a:pt x="5690029" y="1930189"/>
                    <a:pt x="5679253" y="1929108"/>
                  </a:cubicBezTo>
                  <a:cubicBezTo>
                    <a:pt x="5667758" y="1928027"/>
                    <a:pt x="5656622" y="1912176"/>
                    <a:pt x="5637943" y="1911816"/>
                  </a:cubicBezTo>
                  <a:cubicBezTo>
                    <a:pt x="5630759" y="1911816"/>
                    <a:pt x="5622497" y="1916499"/>
                    <a:pt x="5615313" y="1915779"/>
                  </a:cubicBezTo>
                  <a:cubicBezTo>
                    <a:pt x="5609565" y="1915418"/>
                    <a:pt x="5604895" y="1910015"/>
                    <a:pt x="5596633" y="1907853"/>
                  </a:cubicBezTo>
                  <a:cubicBezTo>
                    <a:pt x="5586575" y="1904971"/>
                    <a:pt x="5576877" y="1906412"/>
                    <a:pt x="5572566" y="1903890"/>
                  </a:cubicBezTo>
                  <a:cubicBezTo>
                    <a:pt x="5563586" y="1898126"/>
                    <a:pt x="5564663" y="1882275"/>
                    <a:pt x="5561790" y="1873268"/>
                  </a:cubicBezTo>
                  <a:cubicBezTo>
                    <a:pt x="5558916" y="1863902"/>
                    <a:pt x="5547780" y="1858858"/>
                    <a:pt x="5542033" y="1846249"/>
                  </a:cubicBezTo>
                  <a:cubicBezTo>
                    <a:pt x="5533052" y="1828237"/>
                    <a:pt x="5529460" y="1787167"/>
                    <a:pt x="5552450" y="1783565"/>
                  </a:cubicBezTo>
                  <a:cubicBezTo>
                    <a:pt x="5561790" y="1781764"/>
                    <a:pt x="5571488" y="1788969"/>
                    <a:pt x="5577954" y="1787528"/>
                  </a:cubicBezTo>
                  <a:cubicBezTo>
                    <a:pt x="5590527" y="1784285"/>
                    <a:pt x="5588371" y="1767353"/>
                    <a:pt x="5599148" y="1760869"/>
                  </a:cubicBezTo>
                  <a:cubicBezTo>
                    <a:pt x="5605255" y="1756906"/>
                    <a:pt x="5616031" y="1758347"/>
                    <a:pt x="5624652" y="1755105"/>
                  </a:cubicBezTo>
                  <a:cubicBezTo>
                    <a:pt x="5633273" y="1752223"/>
                    <a:pt x="5639739" y="1743937"/>
                    <a:pt x="5645846" y="1736732"/>
                  </a:cubicBezTo>
                  <a:cubicBezTo>
                    <a:pt x="5651593" y="1729887"/>
                    <a:pt x="5655904" y="1718719"/>
                    <a:pt x="5663088" y="1714036"/>
                  </a:cubicBezTo>
                  <a:cubicBezTo>
                    <a:pt x="5671350" y="1708632"/>
                    <a:pt x="5679253" y="1708271"/>
                    <a:pt x="5685719" y="1703228"/>
                  </a:cubicBezTo>
                  <a:cubicBezTo>
                    <a:pt x="5703320" y="1689898"/>
                    <a:pt x="5704039" y="1671165"/>
                    <a:pt x="5718048" y="1654954"/>
                  </a:cubicBezTo>
                  <a:cubicBezTo>
                    <a:pt x="5720922" y="1651621"/>
                    <a:pt x="5724267" y="1650766"/>
                    <a:pt x="5727690" y="1651531"/>
                  </a:cubicBezTo>
                  <a:close/>
                  <a:moveTo>
                    <a:pt x="4829339" y="1592412"/>
                  </a:moveTo>
                  <a:cubicBezTo>
                    <a:pt x="4840958" y="1596042"/>
                    <a:pt x="4879809" y="1642873"/>
                    <a:pt x="4868190" y="1669012"/>
                  </a:cubicBezTo>
                  <a:cubicBezTo>
                    <a:pt x="4865285" y="1676272"/>
                    <a:pt x="4851851" y="1685711"/>
                    <a:pt x="4838779" y="1683896"/>
                  </a:cubicBezTo>
                  <a:cubicBezTo>
                    <a:pt x="4811910" y="1679540"/>
                    <a:pt x="4817357" y="1620002"/>
                    <a:pt x="4825345" y="1596405"/>
                  </a:cubicBezTo>
                  <a:cubicBezTo>
                    <a:pt x="4826071" y="1594590"/>
                    <a:pt x="4827523" y="1593138"/>
                    <a:pt x="4829339" y="1592412"/>
                  </a:cubicBezTo>
                  <a:close/>
                  <a:moveTo>
                    <a:pt x="1383930" y="1581403"/>
                  </a:moveTo>
                  <a:cubicBezTo>
                    <a:pt x="1374209" y="1585723"/>
                    <a:pt x="1379249" y="1603000"/>
                    <a:pt x="1388970" y="1601560"/>
                  </a:cubicBezTo>
                  <a:cubicBezTo>
                    <a:pt x="1399770" y="1599760"/>
                    <a:pt x="1396530" y="1575644"/>
                    <a:pt x="1383930" y="1581403"/>
                  </a:cubicBezTo>
                  <a:close/>
                  <a:moveTo>
                    <a:pt x="1054227" y="1540832"/>
                  </a:moveTo>
                  <a:lnTo>
                    <a:pt x="1050695" y="1542845"/>
                  </a:lnTo>
                  <a:lnTo>
                    <a:pt x="1051245" y="1543622"/>
                  </a:lnTo>
                  <a:lnTo>
                    <a:pt x="1054227" y="1540832"/>
                  </a:lnTo>
                  <a:close/>
                  <a:moveTo>
                    <a:pt x="1054751" y="1540533"/>
                  </a:moveTo>
                  <a:lnTo>
                    <a:pt x="1054634" y="1540600"/>
                  </a:lnTo>
                  <a:lnTo>
                    <a:pt x="1058697" y="1545386"/>
                  </a:lnTo>
                  <a:lnTo>
                    <a:pt x="1056210" y="1550652"/>
                  </a:lnTo>
                  <a:lnTo>
                    <a:pt x="1056320" y="1550809"/>
                  </a:lnTo>
                  <a:cubicBezTo>
                    <a:pt x="1057040" y="1548649"/>
                    <a:pt x="1058121" y="1547569"/>
                    <a:pt x="1058841" y="1545410"/>
                  </a:cubicBezTo>
                  <a:cubicBezTo>
                    <a:pt x="1057851" y="1542080"/>
                    <a:pt x="1056298" y="1540708"/>
                    <a:pt x="1054751" y="1540533"/>
                  </a:cubicBezTo>
                  <a:close/>
                  <a:moveTo>
                    <a:pt x="3654226" y="954222"/>
                  </a:moveTo>
                  <a:cubicBezTo>
                    <a:pt x="3661379" y="953001"/>
                    <a:pt x="3669132" y="954357"/>
                    <a:pt x="3671716" y="959240"/>
                  </a:cubicBezTo>
                  <a:cubicBezTo>
                    <a:pt x="3669870" y="970092"/>
                    <a:pt x="3645504" y="977687"/>
                    <a:pt x="3640335" y="964666"/>
                  </a:cubicBezTo>
                  <a:cubicBezTo>
                    <a:pt x="3640520" y="959240"/>
                    <a:pt x="3647073" y="955442"/>
                    <a:pt x="3654226" y="954222"/>
                  </a:cubicBezTo>
                  <a:close/>
                  <a:moveTo>
                    <a:pt x="3213452" y="886352"/>
                  </a:moveTo>
                  <a:cubicBezTo>
                    <a:pt x="3225405" y="886795"/>
                    <a:pt x="3238041" y="888656"/>
                    <a:pt x="3247859" y="888656"/>
                  </a:cubicBezTo>
                  <a:cubicBezTo>
                    <a:pt x="3244222" y="898582"/>
                    <a:pt x="3243859" y="911698"/>
                    <a:pt x="3235496" y="917370"/>
                  </a:cubicBezTo>
                  <a:cubicBezTo>
                    <a:pt x="3213679" y="913470"/>
                    <a:pt x="3192953" y="908153"/>
                    <a:pt x="3183135" y="892556"/>
                  </a:cubicBezTo>
                  <a:cubicBezTo>
                    <a:pt x="3190226" y="886884"/>
                    <a:pt x="3201498" y="885909"/>
                    <a:pt x="3213452" y="886352"/>
                  </a:cubicBezTo>
                  <a:close/>
                  <a:moveTo>
                    <a:pt x="3097914" y="813620"/>
                  </a:moveTo>
                  <a:cubicBezTo>
                    <a:pt x="3110954" y="810147"/>
                    <a:pt x="3120717" y="822760"/>
                    <a:pt x="3115528" y="850549"/>
                  </a:cubicBezTo>
                  <a:cubicBezTo>
                    <a:pt x="3111159" y="861700"/>
                    <a:pt x="3091497" y="876089"/>
                    <a:pt x="3083122" y="859902"/>
                  </a:cubicBezTo>
                  <a:cubicBezTo>
                    <a:pt x="3086035" y="846951"/>
                    <a:pt x="3084579" y="837239"/>
                    <a:pt x="3084215" y="822490"/>
                  </a:cubicBezTo>
                  <a:cubicBezTo>
                    <a:pt x="3088857" y="817723"/>
                    <a:pt x="3093568" y="814778"/>
                    <a:pt x="3097914" y="813620"/>
                  </a:cubicBezTo>
                  <a:close/>
                  <a:moveTo>
                    <a:pt x="6040640" y="809774"/>
                  </a:moveTo>
                  <a:cubicBezTo>
                    <a:pt x="6064047" y="812288"/>
                    <a:pt x="6095376" y="835632"/>
                    <a:pt x="6099337" y="859334"/>
                  </a:cubicBezTo>
                  <a:cubicBezTo>
                    <a:pt x="6101137" y="868313"/>
                    <a:pt x="6095736" y="877650"/>
                    <a:pt x="6096816" y="887347"/>
                  </a:cubicBezTo>
                  <a:cubicBezTo>
                    <a:pt x="6097176" y="892734"/>
                    <a:pt x="6102218" y="898839"/>
                    <a:pt x="6104738" y="906022"/>
                  </a:cubicBezTo>
                  <a:cubicBezTo>
                    <a:pt x="6110140" y="921823"/>
                    <a:pt x="6113741" y="937625"/>
                    <a:pt x="6118062" y="952709"/>
                  </a:cubicBezTo>
                  <a:cubicBezTo>
                    <a:pt x="6103298" y="971025"/>
                    <a:pt x="6074129" y="964201"/>
                    <a:pt x="6052523" y="973898"/>
                  </a:cubicBezTo>
                  <a:cubicBezTo>
                    <a:pt x="6042440" y="978566"/>
                    <a:pt x="6039560" y="995446"/>
                    <a:pt x="6029837" y="997960"/>
                  </a:cubicBezTo>
                  <a:cubicBezTo>
                    <a:pt x="6021914" y="1000114"/>
                    <a:pt x="6016153" y="991136"/>
                    <a:pt x="6008230" y="991136"/>
                  </a:cubicBezTo>
                  <a:cubicBezTo>
                    <a:pt x="5989145" y="991495"/>
                    <a:pt x="5979782" y="1023099"/>
                    <a:pt x="5956376" y="1015198"/>
                  </a:cubicBezTo>
                  <a:cubicBezTo>
                    <a:pt x="5942692" y="1023099"/>
                    <a:pt x="5956736" y="1053984"/>
                    <a:pt x="5940171" y="1056498"/>
                  </a:cubicBezTo>
                  <a:cubicBezTo>
                    <a:pt x="5928287" y="1058653"/>
                    <a:pt x="5921806" y="1043210"/>
                    <a:pt x="5914964" y="1033873"/>
                  </a:cubicBezTo>
                  <a:cubicBezTo>
                    <a:pt x="5906321" y="1022740"/>
                    <a:pt x="5893717" y="1016275"/>
                    <a:pt x="5893357" y="1007297"/>
                  </a:cubicBezTo>
                  <a:cubicBezTo>
                    <a:pt x="5892997" y="997600"/>
                    <a:pt x="5912443" y="981799"/>
                    <a:pt x="5918925" y="975334"/>
                  </a:cubicBezTo>
                  <a:cubicBezTo>
                    <a:pt x="5926487" y="967074"/>
                    <a:pt x="5941251" y="951991"/>
                    <a:pt x="5950974" y="949836"/>
                  </a:cubicBezTo>
                  <a:cubicBezTo>
                    <a:pt x="5968979" y="945885"/>
                    <a:pt x="5986984" y="951631"/>
                    <a:pt x="6000308" y="945885"/>
                  </a:cubicBezTo>
                  <a:cubicBezTo>
                    <a:pt x="6012192" y="940858"/>
                    <a:pt x="6012912" y="922542"/>
                    <a:pt x="6019034" y="917873"/>
                  </a:cubicBezTo>
                  <a:cubicBezTo>
                    <a:pt x="6024435" y="913923"/>
                    <a:pt x="6030557" y="915000"/>
                    <a:pt x="6035238" y="912486"/>
                  </a:cubicBezTo>
                  <a:cubicBezTo>
                    <a:pt x="6047842" y="906022"/>
                    <a:pt x="6061166" y="882678"/>
                    <a:pt x="6053964" y="859334"/>
                  </a:cubicBezTo>
                  <a:cubicBezTo>
                    <a:pt x="6049282" y="844251"/>
                    <a:pt x="6024795" y="828090"/>
                    <a:pt x="6040640" y="809774"/>
                  </a:cubicBezTo>
                  <a:close/>
                  <a:moveTo>
                    <a:pt x="1373129" y="778023"/>
                  </a:moveTo>
                  <a:cubicBezTo>
                    <a:pt x="1354049" y="771544"/>
                    <a:pt x="1336408" y="782702"/>
                    <a:pt x="1320928" y="784862"/>
                  </a:cubicBezTo>
                  <a:cubicBezTo>
                    <a:pt x="1311568" y="785941"/>
                    <a:pt x="1294647" y="782702"/>
                    <a:pt x="1296807" y="796740"/>
                  </a:cubicBezTo>
                  <a:cubicBezTo>
                    <a:pt x="1298608" y="808258"/>
                    <a:pt x="1316248" y="803938"/>
                    <a:pt x="1326328" y="800699"/>
                  </a:cubicBezTo>
                  <a:cubicBezTo>
                    <a:pt x="1347569" y="794220"/>
                    <a:pt x="1360529" y="788101"/>
                    <a:pt x="1373129" y="778023"/>
                  </a:cubicBezTo>
                  <a:close/>
                  <a:moveTo>
                    <a:pt x="3101861" y="774852"/>
                  </a:moveTo>
                  <a:cubicBezTo>
                    <a:pt x="3104735" y="773916"/>
                    <a:pt x="3108106" y="774696"/>
                    <a:pt x="3111499" y="778349"/>
                  </a:cubicBezTo>
                  <a:cubicBezTo>
                    <a:pt x="3112928" y="789396"/>
                    <a:pt x="3108285" y="794742"/>
                    <a:pt x="3102212" y="798306"/>
                  </a:cubicBezTo>
                  <a:cubicBezTo>
                    <a:pt x="3089086" y="795900"/>
                    <a:pt x="3093238" y="777658"/>
                    <a:pt x="3101861" y="774852"/>
                  </a:cubicBezTo>
                  <a:close/>
                  <a:moveTo>
                    <a:pt x="1445761" y="743559"/>
                  </a:moveTo>
                  <a:cubicBezTo>
                    <a:pt x="1439011" y="743469"/>
                    <a:pt x="1431451" y="744189"/>
                    <a:pt x="1425331" y="744909"/>
                  </a:cubicBezTo>
                  <a:cubicBezTo>
                    <a:pt x="1416331" y="745628"/>
                    <a:pt x="1405891" y="747428"/>
                    <a:pt x="1405170" y="753907"/>
                  </a:cubicBezTo>
                  <a:cubicBezTo>
                    <a:pt x="1419211" y="760386"/>
                    <a:pt x="1457012" y="765065"/>
                    <a:pt x="1461332" y="747068"/>
                  </a:cubicBezTo>
                  <a:cubicBezTo>
                    <a:pt x="1458452" y="744549"/>
                    <a:pt x="1452512" y="743649"/>
                    <a:pt x="1445761" y="743559"/>
                  </a:cubicBezTo>
                  <a:close/>
                  <a:moveTo>
                    <a:pt x="6005919" y="714253"/>
                  </a:moveTo>
                  <a:cubicBezTo>
                    <a:pt x="6018855" y="711349"/>
                    <a:pt x="6044727" y="736399"/>
                    <a:pt x="6073833" y="741118"/>
                  </a:cubicBezTo>
                  <a:cubicBezTo>
                    <a:pt x="6092878" y="744022"/>
                    <a:pt x="6109048" y="742933"/>
                    <a:pt x="6110126" y="761448"/>
                  </a:cubicBezTo>
                  <a:cubicBezTo>
                    <a:pt x="6107251" y="768346"/>
                    <a:pt x="6101143" y="766893"/>
                    <a:pt x="6095393" y="770887"/>
                  </a:cubicBezTo>
                  <a:cubicBezTo>
                    <a:pt x="6090003" y="774880"/>
                    <a:pt x="6083535" y="787223"/>
                    <a:pt x="6076708" y="788313"/>
                  </a:cubicBezTo>
                  <a:cubicBezTo>
                    <a:pt x="6065928" y="790491"/>
                    <a:pt x="6054070" y="777785"/>
                    <a:pt x="6043290" y="780326"/>
                  </a:cubicBezTo>
                  <a:cubicBezTo>
                    <a:pt x="6030713" y="783230"/>
                    <a:pt x="6038259" y="793032"/>
                    <a:pt x="6034306" y="804649"/>
                  </a:cubicBezTo>
                  <a:cubicBezTo>
                    <a:pt x="6023167" y="802108"/>
                    <a:pt x="6004841" y="789765"/>
                    <a:pt x="6004482" y="777421"/>
                  </a:cubicBezTo>
                  <a:cubicBezTo>
                    <a:pt x="6004482" y="769798"/>
                    <a:pt x="6014184" y="765078"/>
                    <a:pt x="6016699" y="756002"/>
                  </a:cubicBezTo>
                  <a:cubicBezTo>
                    <a:pt x="6020652" y="740392"/>
                    <a:pt x="6010590" y="732768"/>
                    <a:pt x="6004482" y="718247"/>
                  </a:cubicBezTo>
                  <a:cubicBezTo>
                    <a:pt x="6004122" y="716069"/>
                    <a:pt x="6005919" y="715706"/>
                    <a:pt x="6005919" y="714253"/>
                  </a:cubicBezTo>
                  <a:close/>
                  <a:moveTo>
                    <a:pt x="4200652" y="703415"/>
                  </a:moveTo>
                  <a:cubicBezTo>
                    <a:pt x="4179409" y="708814"/>
                    <a:pt x="4202092" y="740853"/>
                    <a:pt x="4216854" y="738333"/>
                  </a:cubicBezTo>
                  <a:cubicBezTo>
                    <a:pt x="4238817" y="734014"/>
                    <a:pt x="4217214" y="699455"/>
                    <a:pt x="4200652" y="703415"/>
                  </a:cubicBezTo>
                  <a:close/>
                  <a:moveTo>
                    <a:pt x="3191800" y="703415"/>
                  </a:moveTo>
                  <a:cubicBezTo>
                    <a:pt x="3186399" y="701615"/>
                    <a:pt x="3178838" y="708455"/>
                    <a:pt x="3175598" y="712774"/>
                  </a:cubicBezTo>
                  <a:cubicBezTo>
                    <a:pt x="3172358" y="727354"/>
                    <a:pt x="3176678" y="735093"/>
                    <a:pt x="3183159" y="740853"/>
                  </a:cubicBezTo>
                  <a:lnTo>
                    <a:pt x="3201220" y="755109"/>
                  </a:lnTo>
                  <a:lnTo>
                    <a:pt x="3203682" y="757053"/>
                  </a:lnTo>
                  <a:cubicBezTo>
                    <a:pt x="3211243" y="766052"/>
                    <a:pt x="3214843" y="779372"/>
                    <a:pt x="3222404" y="785132"/>
                  </a:cubicBezTo>
                  <a:cubicBezTo>
                    <a:pt x="3230685" y="791251"/>
                    <a:pt x="3241487" y="790171"/>
                    <a:pt x="3251928" y="794491"/>
                  </a:cubicBezTo>
                  <a:cubicBezTo>
                    <a:pt x="3258769" y="797371"/>
                    <a:pt x="3263449" y="806371"/>
                    <a:pt x="3270650" y="810331"/>
                  </a:cubicBezTo>
                  <a:cubicBezTo>
                    <a:pt x="3283252" y="818250"/>
                    <a:pt x="3303775" y="819690"/>
                    <a:pt x="3305575" y="834450"/>
                  </a:cubicBezTo>
                  <a:cubicBezTo>
                    <a:pt x="3297294" y="839849"/>
                    <a:pt x="3279292" y="826530"/>
                    <a:pt x="3273171" y="839849"/>
                  </a:cubicBezTo>
                  <a:cubicBezTo>
                    <a:pt x="3271731" y="848489"/>
                    <a:pt x="3280012" y="853169"/>
                    <a:pt x="3280012" y="861089"/>
                  </a:cubicBezTo>
                  <a:cubicBezTo>
                    <a:pt x="3279652" y="874408"/>
                    <a:pt x="3264890" y="888807"/>
                    <a:pt x="3251928" y="886648"/>
                  </a:cubicBezTo>
                  <a:cubicBezTo>
                    <a:pt x="3250488" y="878728"/>
                    <a:pt x="3258769" y="872608"/>
                    <a:pt x="3258409" y="863968"/>
                  </a:cubicBezTo>
                  <a:cubicBezTo>
                    <a:pt x="3258049" y="847049"/>
                    <a:pt x="3223844" y="820770"/>
                    <a:pt x="3206562" y="813210"/>
                  </a:cubicBezTo>
                  <a:lnTo>
                    <a:pt x="3188497" y="807359"/>
                  </a:lnTo>
                  <a:lnTo>
                    <a:pt x="3180999" y="804931"/>
                  </a:lnTo>
                  <a:cubicBezTo>
                    <a:pt x="3167677" y="797731"/>
                    <a:pt x="3144994" y="779372"/>
                    <a:pt x="3137073" y="768932"/>
                  </a:cubicBezTo>
                  <a:cubicBezTo>
                    <a:pt x="3126992" y="756333"/>
                    <a:pt x="3119071" y="732934"/>
                    <a:pt x="3097828" y="734373"/>
                  </a:cubicBezTo>
                  <a:cubicBezTo>
                    <a:pt x="3089547" y="734733"/>
                    <a:pt x="3082346" y="742653"/>
                    <a:pt x="3075505" y="746253"/>
                  </a:cubicBezTo>
                  <a:cubicBezTo>
                    <a:pt x="3069024" y="749853"/>
                    <a:pt x="3061823" y="752733"/>
                    <a:pt x="3055342" y="757053"/>
                  </a:cubicBezTo>
                  <a:cubicBezTo>
                    <a:pt x="3047421" y="762092"/>
                    <a:pt x="3040940" y="767492"/>
                    <a:pt x="3033739" y="767492"/>
                  </a:cubicBezTo>
                  <a:cubicBezTo>
                    <a:pt x="3017177" y="768212"/>
                    <a:pt x="3002775" y="755253"/>
                    <a:pt x="2988374" y="758133"/>
                  </a:cubicBezTo>
                  <a:cubicBezTo>
                    <a:pt x="2983693" y="759213"/>
                    <a:pt x="2979372" y="763532"/>
                    <a:pt x="2973612" y="768932"/>
                  </a:cubicBezTo>
                  <a:cubicBezTo>
                    <a:pt x="2973612" y="776852"/>
                    <a:pt x="2975772" y="781892"/>
                    <a:pt x="2975052" y="790531"/>
                  </a:cubicBezTo>
                  <a:cubicBezTo>
                    <a:pt x="2970731" y="797731"/>
                    <a:pt x="2957770" y="797371"/>
                    <a:pt x="2948408" y="802411"/>
                  </a:cubicBezTo>
                  <a:cubicBezTo>
                    <a:pt x="2934366" y="809611"/>
                    <a:pt x="2922125" y="824730"/>
                    <a:pt x="2910963" y="835890"/>
                  </a:cubicBezTo>
                  <a:cubicBezTo>
                    <a:pt x="2903762" y="843089"/>
                    <a:pt x="2897282" y="848849"/>
                    <a:pt x="2896201" y="854609"/>
                  </a:cubicBezTo>
                  <a:cubicBezTo>
                    <a:pt x="2895481" y="858929"/>
                    <a:pt x="2899802" y="867568"/>
                    <a:pt x="2898722" y="873328"/>
                  </a:cubicBezTo>
                  <a:cubicBezTo>
                    <a:pt x="2897642" y="879808"/>
                    <a:pt x="2885400" y="893127"/>
                    <a:pt x="2877479" y="898887"/>
                  </a:cubicBezTo>
                  <a:cubicBezTo>
                    <a:pt x="2872798" y="901767"/>
                    <a:pt x="2866318" y="902487"/>
                    <a:pt x="2861277" y="905367"/>
                  </a:cubicBezTo>
                  <a:cubicBezTo>
                    <a:pt x="2850836" y="911487"/>
                    <a:pt x="2846155" y="919766"/>
                    <a:pt x="2837154" y="921206"/>
                  </a:cubicBezTo>
                  <a:cubicBezTo>
                    <a:pt x="2814111" y="925886"/>
                    <a:pt x="2771265" y="916526"/>
                    <a:pt x="2771985" y="941365"/>
                  </a:cubicBezTo>
                  <a:cubicBezTo>
                    <a:pt x="2771985" y="957925"/>
                    <a:pt x="2794308" y="958285"/>
                    <a:pt x="2807630" y="957565"/>
                  </a:cubicBezTo>
                  <a:cubicBezTo>
                    <a:pt x="2826712" y="956485"/>
                    <a:pt x="2842915" y="961525"/>
                    <a:pt x="2853356" y="958645"/>
                  </a:cubicBezTo>
                  <a:cubicBezTo>
                    <a:pt x="2860557" y="957205"/>
                    <a:pt x="2868478" y="948925"/>
                    <a:pt x="2876039" y="945325"/>
                  </a:cubicBezTo>
                  <a:cubicBezTo>
                    <a:pt x="2880719" y="943165"/>
                    <a:pt x="2885760" y="943165"/>
                    <a:pt x="2889361" y="941365"/>
                  </a:cubicBezTo>
                  <a:cubicBezTo>
                    <a:pt x="2897642" y="937406"/>
                    <a:pt x="2901962" y="930926"/>
                    <a:pt x="2908083" y="928046"/>
                  </a:cubicBezTo>
                  <a:cubicBezTo>
                    <a:pt x="2920325" y="922646"/>
                    <a:pt x="2943008" y="918326"/>
                    <a:pt x="2956329" y="917246"/>
                  </a:cubicBezTo>
                  <a:cubicBezTo>
                    <a:pt x="2974332" y="916166"/>
                    <a:pt x="2993054" y="919046"/>
                    <a:pt x="3016457" y="917246"/>
                  </a:cubicBezTo>
                  <a:cubicBezTo>
                    <a:pt x="3024738" y="916526"/>
                    <a:pt x="3033019" y="911487"/>
                    <a:pt x="3042021" y="910767"/>
                  </a:cubicBezTo>
                  <a:cubicBezTo>
                    <a:pt x="3056422" y="909687"/>
                    <a:pt x="3075505" y="916526"/>
                    <a:pt x="3087386" y="916166"/>
                  </a:cubicBezTo>
                  <a:cubicBezTo>
                    <a:pt x="3095307" y="915806"/>
                    <a:pt x="3104669" y="907887"/>
                    <a:pt x="3114030" y="907887"/>
                  </a:cubicBezTo>
                  <a:cubicBezTo>
                    <a:pt x="3124831" y="908247"/>
                    <a:pt x="3136353" y="915806"/>
                    <a:pt x="3138153" y="922646"/>
                  </a:cubicBezTo>
                  <a:cubicBezTo>
                    <a:pt x="3139233" y="926606"/>
                    <a:pt x="3135633" y="933086"/>
                    <a:pt x="3137073" y="938846"/>
                  </a:cubicBezTo>
                  <a:cubicBezTo>
                    <a:pt x="3138513" y="948565"/>
                    <a:pt x="3146434" y="952525"/>
                    <a:pt x="3146074" y="958645"/>
                  </a:cubicBezTo>
                  <a:cubicBezTo>
                    <a:pt x="3145714" y="967284"/>
                    <a:pt x="3124471" y="978444"/>
                    <a:pt x="3127352" y="988164"/>
                  </a:cubicBezTo>
                  <a:cubicBezTo>
                    <a:pt x="3128252" y="991404"/>
                    <a:pt x="3132482" y="994643"/>
                    <a:pt x="3137388" y="997658"/>
                  </a:cubicBezTo>
                  <a:lnTo>
                    <a:pt x="3141570" y="1000076"/>
                  </a:lnTo>
                  <a:lnTo>
                    <a:pt x="3151475" y="1005803"/>
                  </a:lnTo>
                  <a:cubicBezTo>
                    <a:pt x="3159036" y="1010123"/>
                    <a:pt x="3171997" y="1016603"/>
                    <a:pt x="3180999" y="1017682"/>
                  </a:cubicBezTo>
                  <a:cubicBezTo>
                    <a:pt x="3188560" y="1018762"/>
                    <a:pt x="3195401" y="1015523"/>
                    <a:pt x="3202601" y="1016243"/>
                  </a:cubicBezTo>
                  <a:cubicBezTo>
                    <a:pt x="3213763" y="1017322"/>
                    <a:pt x="3232485" y="1024522"/>
                    <a:pt x="3240046" y="1029922"/>
                  </a:cubicBezTo>
                  <a:cubicBezTo>
                    <a:pt x="3252288" y="1038562"/>
                    <a:pt x="3250848" y="1052601"/>
                    <a:pt x="3265250" y="1057641"/>
                  </a:cubicBezTo>
                  <a:cubicBezTo>
                    <a:pt x="3271370" y="1059801"/>
                    <a:pt x="3282532" y="1058721"/>
                    <a:pt x="3290813" y="1060521"/>
                  </a:cubicBezTo>
                  <a:cubicBezTo>
                    <a:pt x="3309896" y="1064481"/>
                    <a:pt x="3324297" y="1080680"/>
                    <a:pt x="3338699" y="1078880"/>
                  </a:cubicBezTo>
                  <a:cubicBezTo>
                    <a:pt x="3361022" y="1076360"/>
                    <a:pt x="3350941" y="1055481"/>
                    <a:pt x="3353461" y="1040362"/>
                  </a:cubicBezTo>
                  <a:cubicBezTo>
                    <a:pt x="3359222" y="1006163"/>
                    <a:pt x="3425831" y="1007963"/>
                    <a:pt x="3439152" y="1031002"/>
                  </a:cubicBezTo>
                  <a:cubicBezTo>
                    <a:pt x="3448874" y="1033522"/>
                    <a:pt x="3457155" y="1031362"/>
                    <a:pt x="3468316" y="1034962"/>
                  </a:cubicBezTo>
                  <a:cubicBezTo>
                    <a:pt x="3474437" y="1037122"/>
                    <a:pt x="3479478" y="1044321"/>
                    <a:pt x="3485238" y="1045761"/>
                  </a:cubicBezTo>
                  <a:cubicBezTo>
                    <a:pt x="3490279" y="1046841"/>
                    <a:pt x="3496760" y="1045041"/>
                    <a:pt x="3502881" y="1045761"/>
                  </a:cubicBezTo>
                  <a:cubicBezTo>
                    <a:pt x="3528444" y="1048641"/>
                    <a:pt x="3551487" y="1067721"/>
                    <a:pt x="3573810" y="1064481"/>
                  </a:cubicBezTo>
                  <a:cubicBezTo>
                    <a:pt x="3587852" y="1062321"/>
                    <a:pt x="3597933" y="1049361"/>
                    <a:pt x="3610895" y="1048281"/>
                  </a:cubicBezTo>
                  <a:cubicBezTo>
                    <a:pt x="3636818" y="1046841"/>
                    <a:pt x="3653020" y="1067361"/>
                    <a:pt x="3680744" y="1057641"/>
                  </a:cubicBezTo>
                  <a:cubicBezTo>
                    <a:pt x="3700907" y="1050801"/>
                    <a:pt x="3696586" y="1029562"/>
                    <a:pt x="3703427" y="1008323"/>
                  </a:cubicBezTo>
                  <a:cubicBezTo>
                    <a:pt x="3708468" y="993563"/>
                    <a:pt x="3717469" y="983484"/>
                    <a:pt x="3717829" y="972324"/>
                  </a:cubicBezTo>
                  <a:cubicBezTo>
                    <a:pt x="3718909" y="957925"/>
                    <a:pt x="3712428" y="947125"/>
                    <a:pt x="3711348" y="926966"/>
                  </a:cubicBezTo>
                  <a:cubicBezTo>
                    <a:pt x="3686865" y="911847"/>
                    <a:pt x="3668502" y="940645"/>
                    <a:pt x="3643299" y="937406"/>
                  </a:cubicBezTo>
                  <a:cubicBezTo>
                    <a:pt x="3627817" y="935606"/>
                    <a:pt x="3616656" y="917606"/>
                    <a:pt x="3600453" y="920126"/>
                  </a:cubicBezTo>
                  <a:cubicBezTo>
                    <a:pt x="3591452" y="921206"/>
                    <a:pt x="3586772" y="933086"/>
                    <a:pt x="3577770" y="934886"/>
                  </a:cubicBezTo>
                  <a:cubicBezTo>
                    <a:pt x="3558688" y="938126"/>
                    <a:pt x="3550047" y="919406"/>
                    <a:pt x="3529524" y="926966"/>
                  </a:cubicBezTo>
                  <a:cubicBezTo>
                    <a:pt x="3500720" y="905007"/>
                    <a:pt x="3488119" y="869728"/>
                    <a:pt x="3481278" y="829050"/>
                  </a:cubicBezTo>
                  <a:cubicBezTo>
                    <a:pt x="3466156" y="808531"/>
                    <a:pt x="3442393" y="825450"/>
                    <a:pt x="3430871" y="838409"/>
                  </a:cubicBezTo>
                  <a:cubicBezTo>
                    <a:pt x="3424030" y="838409"/>
                    <a:pt x="3415029" y="834450"/>
                    <a:pt x="3413589" y="842369"/>
                  </a:cubicBezTo>
                  <a:cubicBezTo>
                    <a:pt x="3408548" y="867208"/>
                    <a:pt x="3448514" y="870088"/>
                    <a:pt x="3448514" y="886648"/>
                  </a:cubicBezTo>
                  <a:cubicBezTo>
                    <a:pt x="3448154" y="897447"/>
                    <a:pt x="3432672" y="896727"/>
                    <a:pt x="3425831" y="903927"/>
                  </a:cubicBezTo>
                  <a:cubicBezTo>
                    <a:pt x="3418270" y="911847"/>
                    <a:pt x="3423310" y="919046"/>
                    <a:pt x="3413589" y="924086"/>
                  </a:cubicBezTo>
                  <a:cubicBezTo>
                    <a:pt x="3387306" y="927326"/>
                    <a:pt x="3378664" y="912927"/>
                    <a:pt x="3378664" y="889527"/>
                  </a:cubicBezTo>
                  <a:cubicBezTo>
                    <a:pt x="3367503" y="871888"/>
                    <a:pt x="3353101" y="859289"/>
                    <a:pt x="3342660" y="845249"/>
                  </a:cubicBezTo>
                  <a:cubicBezTo>
                    <a:pt x="3339059" y="839849"/>
                    <a:pt x="3333299" y="831570"/>
                    <a:pt x="3331858" y="824010"/>
                  </a:cubicBezTo>
                  <a:cubicBezTo>
                    <a:pt x="3331138" y="817530"/>
                    <a:pt x="3335099" y="809611"/>
                    <a:pt x="3333299" y="802411"/>
                  </a:cubicBezTo>
                  <a:cubicBezTo>
                    <a:pt x="3330778" y="789811"/>
                    <a:pt x="3306655" y="780092"/>
                    <a:pt x="3291893" y="773252"/>
                  </a:cubicBezTo>
                  <a:cubicBezTo>
                    <a:pt x="3276411" y="765332"/>
                    <a:pt x="3256249" y="758133"/>
                    <a:pt x="3245087" y="749133"/>
                  </a:cubicBezTo>
                  <a:cubicBezTo>
                    <a:pt x="3237166" y="742293"/>
                    <a:pt x="3233566" y="730774"/>
                    <a:pt x="3226365" y="726094"/>
                  </a:cubicBezTo>
                  <a:lnTo>
                    <a:pt x="3209690" y="720323"/>
                  </a:lnTo>
                  <a:lnTo>
                    <a:pt x="3207642" y="719614"/>
                  </a:lnTo>
                  <a:cubicBezTo>
                    <a:pt x="3200441" y="714214"/>
                    <a:pt x="3201521" y="705935"/>
                    <a:pt x="3191800" y="703415"/>
                  </a:cubicBezTo>
                  <a:close/>
                  <a:moveTo>
                    <a:pt x="1274622" y="696722"/>
                  </a:moveTo>
                  <a:cubicBezTo>
                    <a:pt x="1265396" y="698477"/>
                    <a:pt x="1255766" y="701716"/>
                    <a:pt x="1251446" y="704596"/>
                  </a:cubicBezTo>
                  <a:cubicBezTo>
                    <a:pt x="1245686" y="708555"/>
                    <a:pt x="1241366" y="718633"/>
                    <a:pt x="1235246" y="725832"/>
                  </a:cubicBezTo>
                  <a:cubicBezTo>
                    <a:pt x="1229125" y="733391"/>
                    <a:pt x="1221925" y="739510"/>
                    <a:pt x="1216525" y="745988"/>
                  </a:cubicBezTo>
                  <a:cubicBezTo>
                    <a:pt x="1211845" y="751747"/>
                    <a:pt x="1184844" y="790981"/>
                    <a:pt x="1206085" y="795300"/>
                  </a:cubicBezTo>
                  <a:cubicBezTo>
                    <a:pt x="1215085" y="797459"/>
                    <a:pt x="1233805" y="778743"/>
                    <a:pt x="1235246" y="771544"/>
                  </a:cubicBezTo>
                  <a:cubicBezTo>
                    <a:pt x="1241366" y="746708"/>
                    <a:pt x="1252526" y="729431"/>
                    <a:pt x="1271606" y="717913"/>
                  </a:cubicBezTo>
                  <a:cubicBezTo>
                    <a:pt x="1282407" y="711434"/>
                    <a:pt x="1293567" y="712154"/>
                    <a:pt x="1295367" y="697757"/>
                  </a:cubicBezTo>
                  <a:cubicBezTo>
                    <a:pt x="1292667" y="694697"/>
                    <a:pt x="1283847" y="694967"/>
                    <a:pt x="1274622" y="696722"/>
                  </a:cubicBezTo>
                  <a:close/>
                  <a:moveTo>
                    <a:pt x="1347569" y="691278"/>
                  </a:moveTo>
                  <a:cubicBezTo>
                    <a:pt x="1342348" y="690738"/>
                    <a:pt x="1336948" y="691818"/>
                    <a:pt x="1332403" y="693663"/>
                  </a:cubicBezTo>
                  <a:lnTo>
                    <a:pt x="1326461" y="697792"/>
                  </a:lnTo>
                  <a:lnTo>
                    <a:pt x="1322368" y="700636"/>
                  </a:lnTo>
                  <a:cubicBezTo>
                    <a:pt x="1322008" y="708555"/>
                    <a:pt x="1328128" y="709995"/>
                    <a:pt x="1327408" y="717913"/>
                  </a:cubicBezTo>
                  <a:cubicBezTo>
                    <a:pt x="1314808" y="727272"/>
                    <a:pt x="1321288" y="758226"/>
                    <a:pt x="1334248" y="759306"/>
                  </a:cubicBezTo>
                  <a:cubicBezTo>
                    <a:pt x="1341088" y="760026"/>
                    <a:pt x="1346219" y="751478"/>
                    <a:pt x="1351934" y="742344"/>
                  </a:cubicBezTo>
                  <a:lnTo>
                    <a:pt x="1352177" y="742003"/>
                  </a:lnTo>
                  <a:lnTo>
                    <a:pt x="1361232" y="729291"/>
                  </a:lnTo>
                  <a:cubicBezTo>
                    <a:pt x="1364669" y="725517"/>
                    <a:pt x="1368539" y="722683"/>
                    <a:pt x="1373129" y="721873"/>
                  </a:cubicBezTo>
                  <a:cubicBezTo>
                    <a:pt x="1379610" y="720793"/>
                    <a:pt x="1382850" y="725832"/>
                    <a:pt x="1391850" y="724752"/>
                  </a:cubicBezTo>
                  <a:cubicBezTo>
                    <a:pt x="1402290" y="716474"/>
                    <a:pt x="1397610" y="699556"/>
                    <a:pt x="1386450" y="696317"/>
                  </a:cubicBezTo>
                  <a:cubicBezTo>
                    <a:pt x="1382130" y="695597"/>
                    <a:pt x="1376370" y="699556"/>
                    <a:pt x="1369169" y="699197"/>
                  </a:cubicBezTo>
                  <a:cubicBezTo>
                    <a:pt x="1361249" y="698837"/>
                    <a:pt x="1354049" y="691638"/>
                    <a:pt x="1347569" y="691278"/>
                  </a:cubicBezTo>
                  <a:close/>
                  <a:moveTo>
                    <a:pt x="4523378" y="679802"/>
                  </a:moveTo>
                  <a:cubicBezTo>
                    <a:pt x="4517538" y="679566"/>
                    <a:pt x="4510382" y="688745"/>
                    <a:pt x="4514973" y="695495"/>
                  </a:cubicBezTo>
                  <a:cubicBezTo>
                    <a:pt x="4523974" y="695855"/>
                    <a:pt x="4527215" y="690815"/>
                    <a:pt x="4528295" y="683615"/>
                  </a:cubicBezTo>
                  <a:cubicBezTo>
                    <a:pt x="4527125" y="681006"/>
                    <a:pt x="4525324" y="679881"/>
                    <a:pt x="4523378" y="679802"/>
                  </a:cubicBezTo>
                  <a:close/>
                  <a:moveTo>
                    <a:pt x="3728630" y="673896"/>
                  </a:moveTo>
                  <a:cubicBezTo>
                    <a:pt x="3710268" y="669576"/>
                    <a:pt x="3667062" y="676776"/>
                    <a:pt x="3669943" y="696575"/>
                  </a:cubicBezTo>
                  <a:cubicBezTo>
                    <a:pt x="3671743" y="708455"/>
                    <a:pt x="3685425" y="701975"/>
                    <a:pt x="3688665" y="714214"/>
                  </a:cubicBezTo>
                  <a:cubicBezTo>
                    <a:pt x="3675703" y="718894"/>
                    <a:pt x="3659501" y="731134"/>
                    <a:pt x="3645819" y="728974"/>
                  </a:cubicBezTo>
                  <a:cubicBezTo>
                    <a:pt x="3629617" y="726454"/>
                    <a:pt x="3625297" y="706295"/>
                    <a:pt x="3616656" y="694055"/>
                  </a:cubicBezTo>
                  <a:cubicBezTo>
                    <a:pt x="3604054" y="694415"/>
                    <a:pt x="3595413" y="681816"/>
                    <a:pt x="3580291" y="683615"/>
                  </a:cubicBezTo>
                  <a:cubicBezTo>
                    <a:pt x="3564809" y="685055"/>
                    <a:pt x="3556168" y="708095"/>
                    <a:pt x="3548247" y="719614"/>
                  </a:cubicBezTo>
                  <a:cubicBezTo>
                    <a:pt x="3543926" y="725374"/>
                    <a:pt x="3537085" y="728614"/>
                    <a:pt x="3534925" y="734373"/>
                  </a:cubicBezTo>
                  <a:cubicBezTo>
                    <a:pt x="3533485" y="737613"/>
                    <a:pt x="3535285" y="743013"/>
                    <a:pt x="3533485" y="747333"/>
                  </a:cubicBezTo>
                  <a:cubicBezTo>
                    <a:pt x="3528804" y="762452"/>
                    <a:pt x="3516202" y="767852"/>
                    <a:pt x="3517643" y="780812"/>
                  </a:cubicBezTo>
                  <a:cubicBezTo>
                    <a:pt x="3518723" y="792691"/>
                    <a:pt x="3531324" y="797731"/>
                    <a:pt x="3532045" y="807811"/>
                  </a:cubicBezTo>
                  <a:cubicBezTo>
                    <a:pt x="3531324" y="817890"/>
                    <a:pt x="3514762" y="812490"/>
                    <a:pt x="3516202" y="825090"/>
                  </a:cubicBezTo>
                  <a:cubicBezTo>
                    <a:pt x="3540326" y="844889"/>
                    <a:pt x="3541406" y="815730"/>
                    <a:pt x="3553647" y="811770"/>
                  </a:cubicBezTo>
                  <a:cubicBezTo>
                    <a:pt x="3563369" y="808531"/>
                    <a:pt x="3582811" y="814650"/>
                    <a:pt x="3595053" y="811770"/>
                  </a:cubicBezTo>
                  <a:cubicBezTo>
                    <a:pt x="3605134" y="809611"/>
                    <a:pt x="3613055" y="799891"/>
                    <a:pt x="3624577" y="795571"/>
                  </a:cubicBezTo>
                  <a:cubicBezTo>
                    <a:pt x="3631417" y="793411"/>
                    <a:pt x="3640419" y="790531"/>
                    <a:pt x="3649780" y="790531"/>
                  </a:cubicBezTo>
                  <a:cubicBezTo>
                    <a:pt x="3692265" y="788371"/>
                    <a:pt x="3719989" y="816090"/>
                    <a:pt x="3757074" y="817170"/>
                  </a:cubicBezTo>
                  <a:cubicBezTo>
                    <a:pt x="3769315" y="817170"/>
                    <a:pt x="3790918" y="816810"/>
                    <a:pt x="3803880" y="814290"/>
                  </a:cubicBezTo>
                  <a:cubicBezTo>
                    <a:pt x="3839885" y="807811"/>
                    <a:pt x="3823323" y="777212"/>
                    <a:pt x="3804960" y="766412"/>
                  </a:cubicBezTo>
                  <a:cubicBezTo>
                    <a:pt x="3791278" y="758133"/>
                    <a:pt x="3774356" y="750573"/>
                    <a:pt x="3758154" y="740853"/>
                  </a:cubicBezTo>
                  <a:cubicBezTo>
                    <a:pt x="3748793" y="735453"/>
                    <a:pt x="3713148" y="724294"/>
                    <a:pt x="3712788" y="712774"/>
                  </a:cubicBezTo>
                  <a:cubicBezTo>
                    <a:pt x="3712428" y="700175"/>
                    <a:pt x="3739432" y="696215"/>
                    <a:pt x="3728630" y="673896"/>
                  </a:cubicBezTo>
                  <a:close/>
                  <a:moveTo>
                    <a:pt x="4006181" y="673221"/>
                  </a:moveTo>
                  <a:cubicBezTo>
                    <a:pt x="3994525" y="675516"/>
                    <a:pt x="3984444" y="680736"/>
                    <a:pt x="3973462" y="688655"/>
                  </a:cubicBezTo>
                  <a:cubicBezTo>
                    <a:pt x="3963021" y="696215"/>
                    <a:pt x="3951139" y="701615"/>
                    <a:pt x="3945378" y="706295"/>
                  </a:cubicBezTo>
                  <a:cubicBezTo>
                    <a:pt x="3939978" y="710254"/>
                    <a:pt x="3932777" y="721774"/>
                    <a:pt x="3933137" y="727534"/>
                  </a:cubicBezTo>
                  <a:cubicBezTo>
                    <a:pt x="3934217" y="735813"/>
                    <a:pt x="3946099" y="740853"/>
                    <a:pt x="3950779" y="751653"/>
                  </a:cubicBezTo>
                  <a:cubicBezTo>
                    <a:pt x="3953300" y="757413"/>
                    <a:pt x="3952939" y="764252"/>
                    <a:pt x="3954740" y="768932"/>
                  </a:cubicBezTo>
                  <a:cubicBezTo>
                    <a:pt x="3960500" y="781892"/>
                    <a:pt x="3975622" y="790171"/>
                    <a:pt x="3986784" y="800971"/>
                  </a:cubicBezTo>
                  <a:cubicBezTo>
                    <a:pt x="3994705" y="808531"/>
                    <a:pt x="4017028" y="825450"/>
                    <a:pt x="4017748" y="834450"/>
                  </a:cubicBezTo>
                  <a:cubicBezTo>
                    <a:pt x="4018108" y="842009"/>
                    <a:pt x="4010547" y="843809"/>
                    <a:pt x="4008387" y="852089"/>
                  </a:cubicBezTo>
                  <a:cubicBezTo>
                    <a:pt x="4005866" y="859649"/>
                    <a:pt x="4002986" y="878368"/>
                    <a:pt x="4004426" y="885208"/>
                  </a:cubicBezTo>
                  <a:cubicBezTo>
                    <a:pt x="4007307" y="899967"/>
                    <a:pt x="4022429" y="900327"/>
                    <a:pt x="4036110" y="906807"/>
                  </a:cubicBezTo>
                  <a:cubicBezTo>
                    <a:pt x="4050152" y="912927"/>
                    <a:pt x="4063474" y="923726"/>
                    <a:pt x="4077876" y="924086"/>
                  </a:cubicBezTo>
                  <a:cubicBezTo>
                    <a:pt x="4092998" y="924446"/>
                    <a:pt x="4109560" y="919766"/>
                    <a:pt x="4117841" y="910767"/>
                  </a:cubicBezTo>
                  <a:cubicBezTo>
                    <a:pt x="4124682" y="864328"/>
                    <a:pt x="4088677" y="860729"/>
                    <a:pt x="4081836" y="827970"/>
                  </a:cubicBezTo>
                  <a:cubicBezTo>
                    <a:pt x="4085077" y="828330"/>
                    <a:pt x="4083277" y="824010"/>
                    <a:pt x="4085797" y="824010"/>
                  </a:cubicBezTo>
                  <a:cubicBezTo>
                    <a:pt x="4094798" y="819690"/>
                    <a:pt x="4108120" y="830490"/>
                    <a:pt x="4112440" y="819690"/>
                  </a:cubicBezTo>
                  <a:cubicBezTo>
                    <a:pt x="4112440" y="803851"/>
                    <a:pt x="4092638" y="791971"/>
                    <a:pt x="4072475" y="799891"/>
                  </a:cubicBezTo>
                  <a:cubicBezTo>
                    <a:pt x="4066714" y="795571"/>
                    <a:pt x="4065994" y="786571"/>
                    <a:pt x="4064554" y="778292"/>
                  </a:cubicBezTo>
                  <a:cubicBezTo>
                    <a:pt x="4049072" y="769292"/>
                    <a:pt x="4011627" y="749853"/>
                    <a:pt x="4012347" y="731494"/>
                  </a:cubicBezTo>
                  <a:cubicBezTo>
                    <a:pt x="4012707" y="716734"/>
                    <a:pt x="4031790" y="708455"/>
                    <a:pt x="4053753" y="708814"/>
                  </a:cubicBezTo>
                  <a:cubicBezTo>
                    <a:pt x="4063114" y="701975"/>
                    <a:pt x="4056993" y="680376"/>
                    <a:pt x="4048352" y="675336"/>
                  </a:cubicBezTo>
                  <a:cubicBezTo>
                    <a:pt x="4031070" y="671556"/>
                    <a:pt x="4017838" y="670926"/>
                    <a:pt x="4006181" y="673221"/>
                  </a:cubicBezTo>
                  <a:close/>
                  <a:moveTo>
                    <a:pt x="5966269" y="647849"/>
                  </a:moveTo>
                  <a:cubicBezTo>
                    <a:pt x="5979505" y="654743"/>
                    <a:pt x="6011703" y="671072"/>
                    <a:pt x="5989164" y="685586"/>
                  </a:cubicBezTo>
                  <a:cubicBezTo>
                    <a:pt x="5975570" y="680506"/>
                    <a:pt x="5961260" y="663089"/>
                    <a:pt x="5966269" y="647849"/>
                  </a:cubicBezTo>
                  <a:close/>
                  <a:moveTo>
                    <a:pt x="1296807" y="626849"/>
                  </a:moveTo>
                  <a:cubicBezTo>
                    <a:pt x="1275207" y="621450"/>
                    <a:pt x="1244606" y="642686"/>
                    <a:pt x="1219405" y="649885"/>
                  </a:cubicBezTo>
                  <a:cubicBezTo>
                    <a:pt x="1205005" y="653484"/>
                    <a:pt x="1191684" y="653844"/>
                    <a:pt x="1188444" y="665722"/>
                  </a:cubicBezTo>
                  <a:cubicBezTo>
                    <a:pt x="1201045" y="686959"/>
                    <a:pt x="1226245" y="661403"/>
                    <a:pt x="1244606" y="664283"/>
                  </a:cubicBezTo>
                  <a:cubicBezTo>
                    <a:pt x="1253966" y="666082"/>
                    <a:pt x="1259366" y="679040"/>
                    <a:pt x="1268727" y="680480"/>
                  </a:cubicBezTo>
                  <a:cubicBezTo>
                    <a:pt x="1275207" y="681560"/>
                    <a:pt x="1311568" y="677600"/>
                    <a:pt x="1314088" y="676520"/>
                  </a:cubicBezTo>
                  <a:cubicBezTo>
                    <a:pt x="1340729" y="665002"/>
                    <a:pt x="1309048" y="630089"/>
                    <a:pt x="1296807" y="626849"/>
                  </a:cubicBezTo>
                  <a:close/>
                  <a:moveTo>
                    <a:pt x="515945" y="611012"/>
                  </a:moveTo>
                  <a:cubicBezTo>
                    <a:pt x="515225" y="615691"/>
                    <a:pt x="517745" y="627569"/>
                    <a:pt x="528185" y="625769"/>
                  </a:cubicBezTo>
                  <a:lnTo>
                    <a:pt x="528159" y="624771"/>
                  </a:lnTo>
                  <a:lnTo>
                    <a:pt x="518737" y="620245"/>
                  </a:lnTo>
                  <a:lnTo>
                    <a:pt x="516963" y="611250"/>
                  </a:lnTo>
                  <a:lnTo>
                    <a:pt x="515945" y="611012"/>
                  </a:lnTo>
                  <a:close/>
                  <a:moveTo>
                    <a:pt x="1128322" y="509509"/>
                  </a:moveTo>
                  <a:cubicBezTo>
                    <a:pt x="1111762" y="513109"/>
                    <a:pt x="1107802" y="549103"/>
                    <a:pt x="1128322" y="548023"/>
                  </a:cubicBezTo>
                  <a:cubicBezTo>
                    <a:pt x="1143443" y="547663"/>
                    <a:pt x="1153163" y="503391"/>
                    <a:pt x="1128322" y="509509"/>
                  </a:cubicBezTo>
                  <a:close/>
                  <a:moveTo>
                    <a:pt x="442419" y="499258"/>
                  </a:moveTo>
                  <a:cubicBezTo>
                    <a:pt x="445054" y="499991"/>
                    <a:pt x="447435" y="501799"/>
                    <a:pt x="449111" y="504974"/>
                  </a:cubicBezTo>
                  <a:cubicBezTo>
                    <a:pt x="445936" y="513441"/>
                    <a:pt x="438528" y="516969"/>
                    <a:pt x="430414" y="520496"/>
                  </a:cubicBezTo>
                  <a:cubicBezTo>
                    <a:pt x="427944" y="518732"/>
                    <a:pt x="426181" y="516263"/>
                    <a:pt x="424064" y="513794"/>
                  </a:cubicBezTo>
                  <a:cubicBezTo>
                    <a:pt x="424329" y="504533"/>
                    <a:pt x="434515" y="497059"/>
                    <a:pt x="442419" y="499258"/>
                  </a:cubicBezTo>
                  <a:close/>
                  <a:moveTo>
                    <a:pt x="2782767" y="472294"/>
                  </a:moveTo>
                  <a:cubicBezTo>
                    <a:pt x="2793064" y="474629"/>
                    <a:pt x="2801374" y="480019"/>
                    <a:pt x="2802277" y="486847"/>
                  </a:cubicBezTo>
                  <a:cubicBezTo>
                    <a:pt x="2803361" y="496908"/>
                    <a:pt x="2792522" y="498346"/>
                    <a:pt x="2788909" y="509485"/>
                  </a:cubicBezTo>
                  <a:cubicBezTo>
                    <a:pt x="2785296" y="519546"/>
                    <a:pt x="2789632" y="531763"/>
                    <a:pt x="2784935" y="538591"/>
                  </a:cubicBezTo>
                  <a:cubicBezTo>
                    <a:pt x="2780599" y="545059"/>
                    <a:pt x="2769761" y="544340"/>
                    <a:pt x="2761812" y="546855"/>
                  </a:cubicBezTo>
                  <a:cubicBezTo>
                    <a:pt x="2745193" y="551886"/>
                    <a:pt x="2712316" y="571290"/>
                    <a:pt x="2698947" y="549371"/>
                  </a:cubicBezTo>
                  <a:cubicBezTo>
                    <a:pt x="2700754" y="537513"/>
                    <a:pt x="2712316" y="534997"/>
                    <a:pt x="2716289" y="525295"/>
                  </a:cubicBezTo>
                  <a:cubicBezTo>
                    <a:pt x="2716651" y="517749"/>
                    <a:pt x="2708341" y="513437"/>
                    <a:pt x="2709786" y="505532"/>
                  </a:cubicBezTo>
                  <a:cubicBezTo>
                    <a:pt x="2711231" y="495112"/>
                    <a:pt x="2718818" y="498705"/>
                    <a:pt x="2729657" y="494752"/>
                  </a:cubicBezTo>
                  <a:cubicBezTo>
                    <a:pt x="2737606" y="491518"/>
                    <a:pt x="2741219" y="482175"/>
                    <a:pt x="2751335" y="476067"/>
                  </a:cubicBezTo>
                  <a:cubicBezTo>
                    <a:pt x="2760187" y="470677"/>
                    <a:pt x="2772471" y="469958"/>
                    <a:pt x="2782767" y="472294"/>
                  </a:cubicBezTo>
                  <a:close/>
                  <a:moveTo>
                    <a:pt x="5146135" y="470863"/>
                  </a:moveTo>
                  <a:cubicBezTo>
                    <a:pt x="5131013" y="473383"/>
                    <a:pt x="5141815" y="489583"/>
                    <a:pt x="5140735" y="498943"/>
                  </a:cubicBezTo>
                  <a:cubicBezTo>
                    <a:pt x="5139294" y="512262"/>
                    <a:pt x="5125253" y="521622"/>
                    <a:pt x="5125973" y="534941"/>
                  </a:cubicBezTo>
                  <a:cubicBezTo>
                    <a:pt x="5120932" y="541061"/>
                    <a:pt x="5112291" y="543581"/>
                    <a:pt x="5111211" y="553661"/>
                  </a:cubicBezTo>
                  <a:cubicBezTo>
                    <a:pt x="5120212" y="559780"/>
                    <a:pt x="5123812" y="549341"/>
                    <a:pt x="5130293" y="543221"/>
                  </a:cubicBezTo>
                  <a:cubicBezTo>
                    <a:pt x="5140375" y="533501"/>
                    <a:pt x="5155857" y="527742"/>
                    <a:pt x="5159457" y="516222"/>
                  </a:cubicBezTo>
                  <a:cubicBezTo>
                    <a:pt x="5164858" y="499303"/>
                    <a:pt x="5156577" y="482023"/>
                    <a:pt x="5146135" y="470863"/>
                  </a:cubicBezTo>
                  <a:close/>
                  <a:moveTo>
                    <a:pt x="484305" y="426600"/>
                  </a:moveTo>
                  <a:lnTo>
                    <a:pt x="483589" y="426634"/>
                  </a:lnTo>
                  <a:cubicBezTo>
                    <a:pt x="482014" y="427084"/>
                    <a:pt x="481024" y="428163"/>
                    <a:pt x="481384" y="430683"/>
                  </a:cubicBezTo>
                  <a:cubicBezTo>
                    <a:pt x="483184" y="434282"/>
                    <a:pt x="488224" y="435002"/>
                    <a:pt x="490744" y="431763"/>
                  </a:cubicBezTo>
                  <a:lnTo>
                    <a:pt x="490664" y="431461"/>
                  </a:lnTo>
                  <a:lnTo>
                    <a:pt x="481977" y="430538"/>
                  </a:lnTo>
                  <a:lnTo>
                    <a:pt x="484305" y="426600"/>
                  </a:lnTo>
                  <a:close/>
                  <a:moveTo>
                    <a:pt x="2858300" y="386634"/>
                  </a:moveTo>
                  <a:cubicBezTo>
                    <a:pt x="2861181" y="385912"/>
                    <a:pt x="2863342" y="386634"/>
                    <a:pt x="2864782" y="388080"/>
                  </a:cubicBezTo>
                  <a:cubicBezTo>
                    <a:pt x="2864782" y="396028"/>
                    <a:pt x="2857580" y="397835"/>
                    <a:pt x="2856859" y="405422"/>
                  </a:cubicBezTo>
                  <a:cubicBezTo>
                    <a:pt x="2858660" y="417344"/>
                    <a:pt x="2879908" y="409757"/>
                    <a:pt x="2882428" y="421319"/>
                  </a:cubicBezTo>
                  <a:cubicBezTo>
                    <a:pt x="2880268" y="433964"/>
                    <a:pt x="2868744" y="436132"/>
                    <a:pt x="2868744" y="445525"/>
                  </a:cubicBezTo>
                  <a:cubicBezTo>
                    <a:pt x="2868744" y="453474"/>
                    <a:pt x="2885309" y="468648"/>
                    <a:pt x="2893232" y="479125"/>
                  </a:cubicBezTo>
                  <a:cubicBezTo>
                    <a:pt x="2898994" y="486713"/>
                    <a:pt x="2909078" y="492494"/>
                    <a:pt x="2914480" y="500803"/>
                  </a:cubicBezTo>
                  <a:cubicBezTo>
                    <a:pt x="2919161" y="507668"/>
                    <a:pt x="2920242" y="515978"/>
                    <a:pt x="2923843" y="519229"/>
                  </a:cubicBezTo>
                  <a:cubicBezTo>
                    <a:pt x="2930685" y="526094"/>
                    <a:pt x="2946891" y="527178"/>
                    <a:pt x="2947972" y="536933"/>
                  </a:cubicBezTo>
                  <a:cubicBezTo>
                    <a:pt x="2949412" y="549578"/>
                    <a:pt x="2932126" y="554636"/>
                    <a:pt x="2934287" y="569088"/>
                  </a:cubicBezTo>
                  <a:cubicBezTo>
                    <a:pt x="2915920" y="583178"/>
                    <a:pt x="2885309" y="575952"/>
                    <a:pt x="2855779" y="579927"/>
                  </a:cubicBezTo>
                  <a:cubicBezTo>
                    <a:pt x="2842094" y="581372"/>
                    <a:pt x="2826969" y="595101"/>
                    <a:pt x="2812564" y="583901"/>
                  </a:cubicBezTo>
                  <a:cubicBezTo>
                    <a:pt x="2809683" y="574507"/>
                    <a:pt x="2824808" y="573785"/>
                    <a:pt x="2826249" y="564752"/>
                  </a:cubicBezTo>
                  <a:cubicBezTo>
                    <a:pt x="2825168" y="557165"/>
                    <a:pt x="2815085" y="558249"/>
                    <a:pt x="2812564" y="551746"/>
                  </a:cubicBezTo>
                  <a:cubicBezTo>
                    <a:pt x="2816885" y="541268"/>
                    <a:pt x="2828769" y="539100"/>
                    <a:pt x="2827329" y="523204"/>
                  </a:cubicBezTo>
                  <a:cubicBezTo>
                    <a:pt x="2834892" y="515255"/>
                    <a:pt x="2849297" y="518145"/>
                    <a:pt x="2851457" y="507307"/>
                  </a:cubicBezTo>
                  <a:cubicBezTo>
                    <a:pt x="2853258" y="499719"/>
                    <a:pt x="2847136" y="489964"/>
                    <a:pt x="2839573" y="485990"/>
                  </a:cubicBezTo>
                  <a:cubicBezTo>
                    <a:pt x="2835252" y="483461"/>
                    <a:pt x="2828409" y="484545"/>
                    <a:pt x="2823368" y="481655"/>
                  </a:cubicBezTo>
                  <a:cubicBezTo>
                    <a:pt x="2810403" y="474429"/>
                    <a:pt x="2805721" y="459616"/>
                    <a:pt x="2798159" y="456364"/>
                  </a:cubicBezTo>
                  <a:cubicBezTo>
                    <a:pt x="2799239" y="441551"/>
                    <a:pt x="2794197" y="431074"/>
                    <a:pt x="2798159" y="421319"/>
                  </a:cubicBezTo>
                  <a:cubicBezTo>
                    <a:pt x="2800319" y="415538"/>
                    <a:pt x="2817966" y="399280"/>
                    <a:pt x="2827329" y="396028"/>
                  </a:cubicBezTo>
                  <a:cubicBezTo>
                    <a:pt x="2839213" y="391693"/>
                    <a:pt x="2851457" y="395667"/>
                    <a:pt x="2858300" y="386634"/>
                  </a:cubicBezTo>
                  <a:close/>
                  <a:moveTo>
                    <a:pt x="994759" y="310104"/>
                  </a:moveTo>
                  <a:cubicBezTo>
                    <a:pt x="985038" y="309744"/>
                    <a:pt x="980359" y="318742"/>
                    <a:pt x="970638" y="323781"/>
                  </a:cubicBezTo>
                  <a:cubicBezTo>
                    <a:pt x="959118" y="329540"/>
                    <a:pt x="943638" y="330980"/>
                    <a:pt x="942557" y="341058"/>
                  </a:cubicBezTo>
                  <a:cubicBezTo>
                    <a:pt x="963078" y="345018"/>
                    <a:pt x="981798" y="336019"/>
                    <a:pt x="994759" y="331700"/>
                  </a:cubicBezTo>
                  <a:cubicBezTo>
                    <a:pt x="1002319" y="328821"/>
                    <a:pt x="1012759" y="330260"/>
                    <a:pt x="1014919" y="321982"/>
                  </a:cubicBezTo>
                  <a:cubicBezTo>
                    <a:pt x="1008439" y="317303"/>
                    <a:pt x="1002319" y="310464"/>
                    <a:pt x="994759" y="310104"/>
                  </a:cubicBezTo>
                  <a:close/>
                  <a:moveTo>
                    <a:pt x="1606337" y="296596"/>
                  </a:moveTo>
                  <a:cubicBezTo>
                    <a:pt x="1611393" y="297607"/>
                    <a:pt x="1615562" y="300090"/>
                    <a:pt x="1615562" y="303768"/>
                  </a:cubicBezTo>
                  <a:cubicBezTo>
                    <a:pt x="1615918" y="311125"/>
                    <a:pt x="1589304" y="323631"/>
                    <a:pt x="1586465" y="308918"/>
                  </a:cubicBezTo>
                  <a:cubicBezTo>
                    <a:pt x="1586111" y="306343"/>
                    <a:pt x="1586465" y="301561"/>
                    <a:pt x="1591788" y="298251"/>
                  </a:cubicBezTo>
                  <a:cubicBezTo>
                    <a:pt x="1595336" y="296044"/>
                    <a:pt x="1601280" y="295584"/>
                    <a:pt x="1606337" y="296596"/>
                  </a:cubicBezTo>
                  <a:close/>
                  <a:moveTo>
                    <a:pt x="3369258" y="236288"/>
                  </a:moveTo>
                  <a:cubicBezTo>
                    <a:pt x="3358052" y="236873"/>
                    <a:pt x="3346981" y="240292"/>
                    <a:pt x="3341580" y="246232"/>
                  </a:cubicBezTo>
                  <a:cubicBezTo>
                    <a:pt x="3337619" y="250552"/>
                    <a:pt x="3337619" y="259192"/>
                    <a:pt x="3331858" y="267471"/>
                  </a:cubicBezTo>
                  <a:cubicBezTo>
                    <a:pt x="3319977" y="285831"/>
                    <a:pt x="3281092" y="287991"/>
                    <a:pt x="3269210" y="310310"/>
                  </a:cubicBezTo>
                  <a:cubicBezTo>
                    <a:pt x="3266330" y="315350"/>
                    <a:pt x="3262009" y="329029"/>
                    <a:pt x="3263809" y="337309"/>
                  </a:cubicBezTo>
                  <a:cubicBezTo>
                    <a:pt x="3267050" y="349908"/>
                    <a:pt x="3295134" y="353148"/>
                    <a:pt x="3295854" y="366468"/>
                  </a:cubicBezTo>
                  <a:cubicBezTo>
                    <a:pt x="3297654" y="389147"/>
                    <a:pt x="3261649" y="386267"/>
                    <a:pt x="3257329" y="405346"/>
                  </a:cubicBezTo>
                  <a:cubicBezTo>
                    <a:pt x="3255168" y="413986"/>
                    <a:pt x="3261649" y="425505"/>
                    <a:pt x="3259849" y="433425"/>
                  </a:cubicBezTo>
                  <a:cubicBezTo>
                    <a:pt x="3257329" y="447464"/>
                    <a:pt x="3243647" y="443505"/>
                    <a:pt x="3226365" y="451064"/>
                  </a:cubicBezTo>
                  <a:cubicBezTo>
                    <a:pt x="3217723" y="454664"/>
                    <a:pt x="3209082" y="468344"/>
                    <a:pt x="3199721" y="469424"/>
                  </a:cubicBezTo>
                  <a:cubicBezTo>
                    <a:pt x="3190720" y="470143"/>
                    <a:pt x="3185679" y="464384"/>
                    <a:pt x="3179558" y="465464"/>
                  </a:cubicBezTo>
                  <a:cubicBezTo>
                    <a:pt x="3170917" y="467264"/>
                    <a:pt x="3173798" y="478063"/>
                    <a:pt x="3160836" y="480223"/>
                  </a:cubicBezTo>
                  <a:cubicBezTo>
                    <a:pt x="3150755" y="482023"/>
                    <a:pt x="3132752" y="470863"/>
                    <a:pt x="3131312" y="484183"/>
                  </a:cubicBezTo>
                  <a:cubicBezTo>
                    <a:pt x="3130592" y="492823"/>
                    <a:pt x="3147514" y="497143"/>
                    <a:pt x="3158316" y="496063"/>
                  </a:cubicBezTo>
                  <a:cubicBezTo>
                    <a:pt x="3166597" y="495343"/>
                    <a:pt x="3172718" y="489583"/>
                    <a:pt x="3180999" y="489583"/>
                  </a:cubicBezTo>
                  <a:cubicBezTo>
                    <a:pt x="3196841" y="489223"/>
                    <a:pt x="3207282" y="501103"/>
                    <a:pt x="3217003" y="501823"/>
                  </a:cubicBezTo>
                  <a:cubicBezTo>
                    <a:pt x="3228525" y="502003"/>
                    <a:pt x="3239866" y="496693"/>
                    <a:pt x="3251343" y="491608"/>
                  </a:cubicBezTo>
                  <a:lnTo>
                    <a:pt x="3266849" y="485582"/>
                  </a:lnTo>
                  <a:lnTo>
                    <a:pt x="3268698" y="484864"/>
                  </a:lnTo>
                  <a:cubicBezTo>
                    <a:pt x="3274543" y="483148"/>
                    <a:pt x="3280462" y="482203"/>
                    <a:pt x="3286492" y="482743"/>
                  </a:cubicBezTo>
                  <a:cubicBezTo>
                    <a:pt x="3297294" y="483823"/>
                    <a:pt x="3303775" y="491743"/>
                    <a:pt x="3312056" y="491023"/>
                  </a:cubicBezTo>
                  <a:cubicBezTo>
                    <a:pt x="3324657" y="489583"/>
                    <a:pt x="3335819" y="474823"/>
                    <a:pt x="3345540" y="469424"/>
                  </a:cubicBezTo>
                  <a:cubicBezTo>
                    <a:pt x="3341580" y="446744"/>
                    <a:pt x="3345900" y="417226"/>
                    <a:pt x="3366783" y="415786"/>
                  </a:cubicBezTo>
                  <a:cubicBezTo>
                    <a:pt x="3381185" y="415066"/>
                    <a:pt x="3402788" y="440625"/>
                    <a:pt x="3405668" y="415786"/>
                  </a:cubicBezTo>
                  <a:cubicBezTo>
                    <a:pt x="3406748" y="405346"/>
                    <a:pt x="3394147" y="395626"/>
                    <a:pt x="3385505" y="395986"/>
                  </a:cubicBezTo>
                  <a:cubicBezTo>
                    <a:pt x="3377944" y="395986"/>
                    <a:pt x="3367863" y="411106"/>
                    <a:pt x="3361382" y="398506"/>
                  </a:cubicBezTo>
                  <a:cubicBezTo>
                    <a:pt x="3361382" y="386267"/>
                    <a:pt x="3375064" y="389507"/>
                    <a:pt x="3382625" y="386627"/>
                  </a:cubicBezTo>
                  <a:cubicBezTo>
                    <a:pt x="3388386" y="384467"/>
                    <a:pt x="3392706" y="378347"/>
                    <a:pt x="3398827" y="375827"/>
                  </a:cubicBezTo>
                  <a:cubicBezTo>
                    <a:pt x="3430871" y="364668"/>
                    <a:pt x="3474437" y="386627"/>
                    <a:pt x="3486679" y="359628"/>
                  </a:cubicBezTo>
                  <a:cubicBezTo>
                    <a:pt x="3458955" y="335869"/>
                    <a:pt x="3411069" y="368627"/>
                    <a:pt x="3378664" y="366468"/>
                  </a:cubicBezTo>
                  <a:cubicBezTo>
                    <a:pt x="3365343" y="365748"/>
                    <a:pt x="3346980" y="355668"/>
                    <a:pt x="3342660" y="342348"/>
                  </a:cubicBezTo>
                  <a:cubicBezTo>
                    <a:pt x="3341580" y="338389"/>
                    <a:pt x="3342300" y="332989"/>
                    <a:pt x="3341580" y="325069"/>
                  </a:cubicBezTo>
                  <a:cubicBezTo>
                    <a:pt x="3340139" y="316789"/>
                    <a:pt x="3335819" y="307430"/>
                    <a:pt x="3336179" y="302390"/>
                  </a:cubicBezTo>
                  <a:cubicBezTo>
                    <a:pt x="3337259" y="278271"/>
                    <a:pt x="3397747" y="273591"/>
                    <a:pt x="3397747" y="243352"/>
                  </a:cubicBezTo>
                  <a:cubicBezTo>
                    <a:pt x="3391806" y="237953"/>
                    <a:pt x="3380465" y="235703"/>
                    <a:pt x="3369258" y="236288"/>
                  </a:cubicBezTo>
                  <a:close/>
                  <a:moveTo>
                    <a:pt x="1905225" y="214001"/>
                  </a:moveTo>
                  <a:cubicBezTo>
                    <a:pt x="1899104" y="210041"/>
                    <a:pt x="1890824" y="215440"/>
                    <a:pt x="1895865" y="221919"/>
                  </a:cubicBezTo>
                  <a:cubicBezTo>
                    <a:pt x="1902345" y="222639"/>
                    <a:pt x="1905945" y="220839"/>
                    <a:pt x="1905225" y="214001"/>
                  </a:cubicBezTo>
                  <a:close/>
                  <a:moveTo>
                    <a:pt x="981933" y="213596"/>
                  </a:moveTo>
                  <a:cubicBezTo>
                    <a:pt x="968028" y="214720"/>
                    <a:pt x="951917" y="219760"/>
                    <a:pt x="940037" y="220839"/>
                  </a:cubicBezTo>
                  <a:cubicBezTo>
                    <a:pt x="934997" y="229118"/>
                    <a:pt x="928157" y="235597"/>
                    <a:pt x="926357" y="247115"/>
                  </a:cubicBezTo>
                  <a:cubicBezTo>
                    <a:pt x="944717" y="251794"/>
                    <a:pt x="967398" y="238836"/>
                    <a:pt x="987919" y="235237"/>
                  </a:cubicBezTo>
                  <a:cubicBezTo>
                    <a:pt x="996559" y="233797"/>
                    <a:pt x="1005199" y="237756"/>
                    <a:pt x="1010599" y="229838"/>
                  </a:cubicBezTo>
                  <a:cubicBezTo>
                    <a:pt x="1007539" y="215260"/>
                    <a:pt x="995839" y="212471"/>
                    <a:pt x="981933" y="213596"/>
                  </a:cubicBezTo>
                  <a:close/>
                  <a:moveTo>
                    <a:pt x="1827986" y="178875"/>
                  </a:moveTo>
                  <a:cubicBezTo>
                    <a:pt x="1832265" y="179388"/>
                    <a:pt x="1836052" y="181263"/>
                    <a:pt x="1838471" y="185014"/>
                  </a:cubicBezTo>
                  <a:cubicBezTo>
                    <a:pt x="1841339" y="197158"/>
                    <a:pt x="1803341" y="212517"/>
                    <a:pt x="1799757" y="197158"/>
                  </a:cubicBezTo>
                  <a:cubicBezTo>
                    <a:pt x="1797875" y="188050"/>
                    <a:pt x="1815148" y="177334"/>
                    <a:pt x="1827986" y="178875"/>
                  </a:cubicBezTo>
                  <a:close/>
                  <a:moveTo>
                    <a:pt x="1159283" y="163519"/>
                  </a:moveTo>
                  <a:cubicBezTo>
                    <a:pt x="1152353" y="164149"/>
                    <a:pt x="1146683" y="170448"/>
                    <a:pt x="1145603" y="184486"/>
                  </a:cubicBezTo>
                  <a:cubicBezTo>
                    <a:pt x="1170804" y="204642"/>
                    <a:pt x="1208245" y="175127"/>
                    <a:pt x="1234166" y="193844"/>
                  </a:cubicBezTo>
                  <a:cubicBezTo>
                    <a:pt x="1238485" y="190965"/>
                    <a:pt x="1245326" y="187365"/>
                    <a:pt x="1242086" y="180526"/>
                  </a:cubicBezTo>
                  <a:cubicBezTo>
                    <a:pt x="1227325" y="173688"/>
                    <a:pt x="1202485" y="178727"/>
                    <a:pt x="1180524" y="176567"/>
                  </a:cubicBezTo>
                  <a:cubicBezTo>
                    <a:pt x="1174404" y="167929"/>
                    <a:pt x="1166213" y="162890"/>
                    <a:pt x="1159283" y="163519"/>
                  </a:cubicBezTo>
                  <a:close/>
                  <a:moveTo>
                    <a:pt x="3814639" y="155707"/>
                  </a:moveTo>
                  <a:cubicBezTo>
                    <a:pt x="3820546" y="156121"/>
                    <a:pt x="3826317" y="160175"/>
                    <a:pt x="3823752" y="167177"/>
                  </a:cubicBezTo>
                  <a:cubicBezTo>
                    <a:pt x="3819356" y="171230"/>
                    <a:pt x="3807633" y="170862"/>
                    <a:pt x="3804702" y="166071"/>
                  </a:cubicBezTo>
                  <a:cubicBezTo>
                    <a:pt x="3802687" y="158517"/>
                    <a:pt x="3808732" y="155292"/>
                    <a:pt x="3814639" y="155707"/>
                  </a:cubicBezTo>
                  <a:close/>
                  <a:moveTo>
                    <a:pt x="4215774" y="124557"/>
                  </a:moveTo>
                  <a:cubicBezTo>
                    <a:pt x="4215414" y="125997"/>
                    <a:pt x="4215774" y="128517"/>
                    <a:pt x="4213974" y="128517"/>
                  </a:cubicBezTo>
                  <a:cubicBezTo>
                    <a:pt x="4212533" y="157676"/>
                    <a:pt x="4255019" y="165235"/>
                    <a:pt x="4254299" y="188634"/>
                  </a:cubicBezTo>
                  <a:cubicBezTo>
                    <a:pt x="4253939" y="201234"/>
                    <a:pt x="4240977" y="202674"/>
                    <a:pt x="4244938" y="216713"/>
                  </a:cubicBezTo>
                  <a:cubicBezTo>
                    <a:pt x="4276262" y="224273"/>
                    <a:pt x="4291024" y="188634"/>
                    <a:pt x="4270501" y="168475"/>
                  </a:cubicBezTo>
                  <a:cubicBezTo>
                    <a:pt x="4265460" y="163795"/>
                    <a:pt x="4248898" y="162355"/>
                    <a:pt x="4242417" y="151196"/>
                  </a:cubicBezTo>
                  <a:cubicBezTo>
                    <a:pt x="4234136" y="138236"/>
                    <a:pt x="4235216" y="120957"/>
                    <a:pt x="4215774" y="124557"/>
                  </a:cubicBezTo>
                  <a:close/>
                  <a:moveTo>
                    <a:pt x="1734220" y="90902"/>
                  </a:moveTo>
                  <a:lnTo>
                    <a:pt x="1734220" y="90954"/>
                  </a:lnTo>
                  <a:lnTo>
                    <a:pt x="1741340" y="90954"/>
                  </a:lnTo>
                  <a:lnTo>
                    <a:pt x="1741278" y="91076"/>
                  </a:lnTo>
                  <a:lnTo>
                    <a:pt x="1739073" y="95459"/>
                  </a:lnTo>
                  <a:lnTo>
                    <a:pt x="1739665" y="95356"/>
                  </a:lnTo>
                  <a:cubicBezTo>
                    <a:pt x="1740790" y="94231"/>
                    <a:pt x="1741420" y="92522"/>
                    <a:pt x="1742140" y="90902"/>
                  </a:cubicBezTo>
                  <a:cubicBezTo>
                    <a:pt x="1740340" y="89102"/>
                    <a:pt x="1735660" y="89102"/>
                    <a:pt x="1734220" y="90902"/>
                  </a:cubicBezTo>
                  <a:close/>
                  <a:moveTo>
                    <a:pt x="1157843" y="53828"/>
                  </a:moveTo>
                  <a:cubicBezTo>
                    <a:pt x="1176564" y="50949"/>
                    <a:pt x="1197084" y="57788"/>
                    <a:pt x="1219405" y="60307"/>
                  </a:cubicBezTo>
                  <a:cubicBezTo>
                    <a:pt x="1232365" y="61747"/>
                    <a:pt x="1245326" y="59227"/>
                    <a:pt x="1252886" y="61387"/>
                  </a:cubicBezTo>
                  <a:cubicBezTo>
                    <a:pt x="1265846" y="65346"/>
                    <a:pt x="1272686" y="78664"/>
                    <a:pt x="1283487" y="81544"/>
                  </a:cubicBezTo>
                  <a:cubicBezTo>
                    <a:pt x="1288167" y="82983"/>
                    <a:pt x="1295727" y="82983"/>
                    <a:pt x="1302207" y="84423"/>
                  </a:cubicBezTo>
                  <a:cubicBezTo>
                    <a:pt x="1314088" y="86943"/>
                    <a:pt x="1324888" y="93421"/>
                    <a:pt x="1337129" y="84423"/>
                  </a:cubicBezTo>
                  <a:cubicBezTo>
                    <a:pt x="1346489" y="85863"/>
                    <a:pt x="1347569" y="95941"/>
                    <a:pt x="1356929" y="97741"/>
                  </a:cubicBezTo>
                  <a:cubicBezTo>
                    <a:pt x="1365929" y="93062"/>
                    <a:pt x="1372769" y="80824"/>
                    <a:pt x="1386450" y="77584"/>
                  </a:cubicBezTo>
                  <a:cubicBezTo>
                    <a:pt x="1392570" y="76144"/>
                    <a:pt x="1398690" y="78664"/>
                    <a:pt x="1405170" y="77584"/>
                  </a:cubicBezTo>
                  <a:cubicBezTo>
                    <a:pt x="1415971" y="75785"/>
                    <a:pt x="1430371" y="61027"/>
                    <a:pt x="1437211" y="75065"/>
                  </a:cubicBezTo>
                  <a:cubicBezTo>
                    <a:pt x="1434691" y="84423"/>
                    <a:pt x="1419931" y="85863"/>
                    <a:pt x="1412011" y="93781"/>
                  </a:cubicBezTo>
                  <a:cubicBezTo>
                    <a:pt x="1404810" y="100260"/>
                    <a:pt x="1393650" y="116098"/>
                    <a:pt x="1394370" y="122936"/>
                  </a:cubicBezTo>
                  <a:cubicBezTo>
                    <a:pt x="1396170" y="135894"/>
                    <a:pt x="1414891" y="130855"/>
                    <a:pt x="1415971" y="147052"/>
                  </a:cubicBezTo>
                  <a:cubicBezTo>
                    <a:pt x="1413091" y="156411"/>
                    <a:pt x="1402290" y="152451"/>
                    <a:pt x="1392930" y="156411"/>
                  </a:cubicBezTo>
                  <a:lnTo>
                    <a:pt x="1383823" y="163516"/>
                  </a:lnTo>
                  <a:lnTo>
                    <a:pt x="1383300" y="163924"/>
                  </a:lnTo>
                  <a:cubicBezTo>
                    <a:pt x="1380420" y="166669"/>
                    <a:pt x="1377449" y="169188"/>
                    <a:pt x="1373129" y="170088"/>
                  </a:cubicBezTo>
                  <a:lnTo>
                    <a:pt x="1355330" y="169290"/>
                  </a:lnTo>
                  <a:lnTo>
                    <a:pt x="1339018" y="168558"/>
                  </a:lnTo>
                  <a:cubicBezTo>
                    <a:pt x="1328308" y="166489"/>
                    <a:pt x="1318048" y="163969"/>
                    <a:pt x="1307608" y="164329"/>
                  </a:cubicBezTo>
                  <a:cubicBezTo>
                    <a:pt x="1307067" y="169008"/>
                    <a:pt x="1309678" y="172698"/>
                    <a:pt x="1313098" y="175532"/>
                  </a:cubicBezTo>
                  <a:lnTo>
                    <a:pt x="1316031" y="177254"/>
                  </a:lnTo>
                  <a:lnTo>
                    <a:pt x="1323448" y="181606"/>
                  </a:lnTo>
                  <a:cubicBezTo>
                    <a:pt x="1342889" y="192044"/>
                    <a:pt x="1358369" y="190605"/>
                    <a:pt x="1385010" y="189885"/>
                  </a:cubicBezTo>
                  <a:cubicBezTo>
                    <a:pt x="1398690" y="189525"/>
                    <a:pt x="1414531" y="193844"/>
                    <a:pt x="1426411" y="185565"/>
                  </a:cubicBezTo>
                  <a:cubicBezTo>
                    <a:pt x="1433971" y="180886"/>
                    <a:pt x="1433612" y="169728"/>
                    <a:pt x="1439731" y="163249"/>
                  </a:cubicBezTo>
                  <a:cubicBezTo>
                    <a:pt x="1447292" y="155691"/>
                    <a:pt x="1464932" y="148132"/>
                    <a:pt x="1476092" y="149932"/>
                  </a:cubicBezTo>
                  <a:cubicBezTo>
                    <a:pt x="1482212" y="151011"/>
                    <a:pt x="1490493" y="158210"/>
                    <a:pt x="1490853" y="163249"/>
                  </a:cubicBezTo>
                  <a:cubicBezTo>
                    <a:pt x="1490853" y="175127"/>
                    <a:pt x="1473572" y="171528"/>
                    <a:pt x="1473572" y="184486"/>
                  </a:cubicBezTo>
                  <a:cubicBezTo>
                    <a:pt x="1484733" y="191324"/>
                    <a:pt x="1514613" y="177287"/>
                    <a:pt x="1516054" y="166129"/>
                  </a:cubicBezTo>
                  <a:cubicBezTo>
                    <a:pt x="1517134" y="157490"/>
                    <a:pt x="1506333" y="152811"/>
                    <a:pt x="1506694" y="144533"/>
                  </a:cubicBezTo>
                  <a:lnTo>
                    <a:pt x="1511562" y="137629"/>
                  </a:lnTo>
                  <a:lnTo>
                    <a:pt x="1516593" y="130495"/>
                  </a:lnTo>
                  <a:cubicBezTo>
                    <a:pt x="1521184" y="126986"/>
                    <a:pt x="1525414" y="123476"/>
                    <a:pt x="1524334" y="116457"/>
                  </a:cubicBezTo>
                  <a:cubicBezTo>
                    <a:pt x="1514973" y="108899"/>
                    <a:pt x="1505253" y="117897"/>
                    <a:pt x="1495893" y="116457"/>
                  </a:cubicBezTo>
                  <a:cubicBezTo>
                    <a:pt x="1482933" y="114298"/>
                    <a:pt x="1471052" y="98461"/>
                    <a:pt x="1465292" y="88382"/>
                  </a:cubicBezTo>
                  <a:cubicBezTo>
                    <a:pt x="1471052" y="81184"/>
                    <a:pt x="1483292" y="85863"/>
                    <a:pt x="1491933" y="86943"/>
                  </a:cubicBezTo>
                  <a:cubicBezTo>
                    <a:pt x="1501653" y="73265"/>
                    <a:pt x="1520014" y="68226"/>
                    <a:pt x="1545575" y="65346"/>
                  </a:cubicBezTo>
                  <a:cubicBezTo>
                    <a:pt x="1554575" y="64626"/>
                    <a:pt x="1566455" y="61027"/>
                    <a:pt x="1570775" y="69306"/>
                  </a:cubicBezTo>
                  <a:cubicBezTo>
                    <a:pt x="1572935" y="82263"/>
                    <a:pt x="1552415" y="89822"/>
                    <a:pt x="1556375" y="104580"/>
                  </a:cubicBezTo>
                  <a:cubicBezTo>
                    <a:pt x="1574375" y="108899"/>
                    <a:pt x="1580136" y="84423"/>
                    <a:pt x="1594896" y="75065"/>
                  </a:cubicBezTo>
                  <a:cubicBezTo>
                    <a:pt x="1601376" y="70745"/>
                    <a:pt x="1610736" y="67866"/>
                    <a:pt x="1620456" y="64267"/>
                  </a:cubicBezTo>
                  <a:cubicBezTo>
                    <a:pt x="1628737" y="61027"/>
                    <a:pt x="1637737" y="53468"/>
                    <a:pt x="1644577" y="53828"/>
                  </a:cubicBezTo>
                  <a:cubicBezTo>
                    <a:pt x="1651777" y="53828"/>
                    <a:pt x="1653218" y="59947"/>
                    <a:pt x="1660418" y="62827"/>
                  </a:cubicBezTo>
                  <a:cubicBezTo>
                    <a:pt x="1667258" y="65706"/>
                    <a:pt x="1675898" y="61027"/>
                    <a:pt x="1677698" y="69306"/>
                  </a:cubicBezTo>
                  <a:cubicBezTo>
                    <a:pt x="1662578" y="96301"/>
                    <a:pt x="1604616" y="80824"/>
                    <a:pt x="1589855" y="108539"/>
                  </a:cubicBezTo>
                  <a:lnTo>
                    <a:pt x="1588742" y="121988"/>
                  </a:lnTo>
                  <a:lnTo>
                    <a:pt x="1587696" y="134634"/>
                  </a:lnTo>
                  <a:cubicBezTo>
                    <a:pt x="1586345" y="142823"/>
                    <a:pt x="1585895" y="150292"/>
                    <a:pt x="1590936" y="156411"/>
                  </a:cubicBezTo>
                  <a:cubicBezTo>
                    <a:pt x="1598496" y="165409"/>
                    <a:pt x="1615056" y="159290"/>
                    <a:pt x="1619017" y="168288"/>
                  </a:cubicBezTo>
                  <a:cubicBezTo>
                    <a:pt x="1624056" y="180886"/>
                    <a:pt x="1602816" y="180886"/>
                    <a:pt x="1608216" y="195284"/>
                  </a:cubicBezTo>
                  <a:cubicBezTo>
                    <a:pt x="1622617" y="203562"/>
                    <a:pt x="1639537" y="187365"/>
                    <a:pt x="1652497" y="180526"/>
                  </a:cubicBezTo>
                  <a:cubicBezTo>
                    <a:pt x="1666538" y="173688"/>
                    <a:pt x="1684178" y="165049"/>
                    <a:pt x="1685978" y="148492"/>
                  </a:cubicBezTo>
                  <a:cubicBezTo>
                    <a:pt x="1678779" y="134814"/>
                    <a:pt x="1652497" y="145252"/>
                    <a:pt x="1648538" y="130855"/>
                  </a:cubicBezTo>
                  <a:cubicBezTo>
                    <a:pt x="1647457" y="127076"/>
                    <a:pt x="1649437" y="120777"/>
                    <a:pt x="1652002" y="115063"/>
                  </a:cubicBezTo>
                  <a:lnTo>
                    <a:pt x="1655785" y="108402"/>
                  </a:lnTo>
                  <a:lnTo>
                    <a:pt x="1658978" y="102780"/>
                  </a:lnTo>
                  <a:cubicBezTo>
                    <a:pt x="1673018" y="87303"/>
                    <a:pt x="1721980" y="64986"/>
                    <a:pt x="1756900" y="68226"/>
                  </a:cubicBezTo>
                  <a:cubicBezTo>
                    <a:pt x="1763380" y="68946"/>
                    <a:pt x="1770221" y="72905"/>
                    <a:pt x="1776701" y="73625"/>
                  </a:cubicBezTo>
                  <a:cubicBezTo>
                    <a:pt x="1800101" y="76144"/>
                    <a:pt x="1827103" y="63547"/>
                    <a:pt x="1844743" y="73625"/>
                  </a:cubicBezTo>
                  <a:cubicBezTo>
                    <a:pt x="1859504" y="64986"/>
                    <a:pt x="1876784" y="74705"/>
                    <a:pt x="1897304" y="72185"/>
                  </a:cubicBezTo>
                  <a:cubicBezTo>
                    <a:pt x="1912785" y="81184"/>
                    <a:pt x="1908465" y="100980"/>
                    <a:pt x="1931865" y="109619"/>
                  </a:cubicBezTo>
                  <a:cubicBezTo>
                    <a:pt x="1938346" y="112138"/>
                    <a:pt x="1946266" y="110339"/>
                    <a:pt x="1954546" y="112498"/>
                  </a:cubicBezTo>
                  <a:cubicBezTo>
                    <a:pt x="1960666" y="113938"/>
                    <a:pt x="1967506" y="121137"/>
                    <a:pt x="1974707" y="124376"/>
                  </a:cubicBezTo>
                  <a:cubicBezTo>
                    <a:pt x="1984787" y="129055"/>
                    <a:pt x="1992707" y="127975"/>
                    <a:pt x="1994867" y="135174"/>
                  </a:cubicBezTo>
                  <a:cubicBezTo>
                    <a:pt x="1997028" y="142013"/>
                    <a:pt x="1987307" y="146692"/>
                    <a:pt x="1988027" y="153891"/>
                  </a:cubicBezTo>
                  <a:cubicBezTo>
                    <a:pt x="1993787" y="158570"/>
                    <a:pt x="1989107" y="165769"/>
                    <a:pt x="1991987" y="172608"/>
                  </a:cubicBezTo>
                  <a:cubicBezTo>
                    <a:pt x="1997747" y="184846"/>
                    <a:pt x="2012508" y="184126"/>
                    <a:pt x="2026908" y="189885"/>
                  </a:cubicBezTo>
                  <a:cubicBezTo>
                    <a:pt x="2036988" y="193844"/>
                    <a:pt x="2058589" y="206802"/>
                    <a:pt x="2057509" y="216520"/>
                  </a:cubicBezTo>
                  <a:cubicBezTo>
                    <a:pt x="2057149" y="223359"/>
                    <a:pt x="2037348" y="234877"/>
                    <a:pt x="2030869" y="238116"/>
                  </a:cubicBezTo>
                  <a:cubicBezTo>
                    <a:pt x="2026548" y="240276"/>
                    <a:pt x="2003867" y="251074"/>
                    <a:pt x="1996307" y="249994"/>
                  </a:cubicBezTo>
                  <a:cubicBezTo>
                    <a:pt x="1983347" y="248195"/>
                    <a:pt x="1978667" y="222639"/>
                    <a:pt x="1961386" y="223359"/>
                  </a:cubicBezTo>
                  <a:cubicBezTo>
                    <a:pt x="1953826" y="223719"/>
                    <a:pt x="1946986" y="228038"/>
                    <a:pt x="1946626" y="238116"/>
                  </a:cubicBezTo>
                  <a:cubicBezTo>
                    <a:pt x="1946266" y="255393"/>
                    <a:pt x="1966426" y="256113"/>
                    <a:pt x="1966787" y="271591"/>
                  </a:cubicBezTo>
                  <a:cubicBezTo>
                    <a:pt x="1967147" y="289587"/>
                    <a:pt x="1956706" y="290667"/>
                    <a:pt x="1941226" y="302185"/>
                  </a:cubicBezTo>
                  <a:cubicBezTo>
                    <a:pt x="1930066" y="297506"/>
                    <a:pt x="1920705" y="291387"/>
                    <a:pt x="1906305" y="290307"/>
                  </a:cubicBezTo>
                  <a:cubicBezTo>
                    <a:pt x="1898025" y="300386"/>
                    <a:pt x="1920705" y="303985"/>
                    <a:pt x="1913145" y="316943"/>
                  </a:cubicBezTo>
                  <a:cubicBezTo>
                    <a:pt x="1891545" y="321622"/>
                    <a:pt x="1875344" y="310824"/>
                    <a:pt x="1855543" y="304705"/>
                  </a:cubicBezTo>
                  <a:cubicBezTo>
                    <a:pt x="1849423" y="302905"/>
                    <a:pt x="1840783" y="303625"/>
                    <a:pt x="1835742" y="300745"/>
                  </a:cubicBezTo>
                  <a:cubicBezTo>
                    <a:pt x="1828182" y="296426"/>
                    <a:pt x="1826022" y="283468"/>
                    <a:pt x="1819542" y="276630"/>
                  </a:cubicBezTo>
                  <a:cubicBezTo>
                    <a:pt x="1812342" y="269071"/>
                    <a:pt x="1797941" y="257913"/>
                    <a:pt x="1786062" y="257913"/>
                  </a:cubicBezTo>
                  <a:cubicBezTo>
                    <a:pt x="1769501" y="257913"/>
                    <a:pt x="1745740" y="278789"/>
                    <a:pt x="1732780" y="259353"/>
                  </a:cubicBezTo>
                  <a:cubicBezTo>
                    <a:pt x="1741780" y="228758"/>
                    <a:pt x="1784621" y="251434"/>
                    <a:pt x="1813062" y="240636"/>
                  </a:cubicBezTo>
                  <a:cubicBezTo>
                    <a:pt x="1823502" y="236677"/>
                    <a:pt x="1827103" y="225519"/>
                    <a:pt x="1835742" y="220839"/>
                  </a:cubicBezTo>
                  <a:cubicBezTo>
                    <a:pt x="1853023" y="210761"/>
                    <a:pt x="1881104" y="209681"/>
                    <a:pt x="1878224" y="189885"/>
                  </a:cubicBezTo>
                  <a:cubicBezTo>
                    <a:pt x="1877144" y="180166"/>
                    <a:pt x="1863463" y="180166"/>
                    <a:pt x="1855543" y="175127"/>
                  </a:cubicBezTo>
                  <a:cubicBezTo>
                    <a:pt x="1845463" y="168288"/>
                    <a:pt x="1837183" y="144533"/>
                    <a:pt x="1822422" y="143093"/>
                  </a:cubicBezTo>
                  <a:cubicBezTo>
                    <a:pt x="1814862" y="142373"/>
                    <a:pt x="1809102" y="148852"/>
                    <a:pt x="1800822" y="149932"/>
                  </a:cubicBezTo>
                  <a:cubicBezTo>
                    <a:pt x="1783541" y="151371"/>
                    <a:pt x="1764461" y="142733"/>
                    <a:pt x="1748620" y="149932"/>
                  </a:cubicBezTo>
                  <a:cubicBezTo>
                    <a:pt x="1741420" y="153891"/>
                    <a:pt x="1746460" y="160730"/>
                    <a:pt x="1740700" y="168288"/>
                  </a:cubicBezTo>
                  <a:cubicBezTo>
                    <a:pt x="1736020" y="175127"/>
                    <a:pt x="1724859" y="176567"/>
                    <a:pt x="1720539" y="183406"/>
                  </a:cubicBezTo>
                  <a:cubicBezTo>
                    <a:pt x="1715500" y="190605"/>
                    <a:pt x="1716579" y="199963"/>
                    <a:pt x="1710099" y="206082"/>
                  </a:cubicBezTo>
                  <a:cubicBezTo>
                    <a:pt x="1698939" y="215440"/>
                    <a:pt x="1675898" y="217240"/>
                    <a:pt x="1661858" y="221919"/>
                  </a:cubicBezTo>
                  <a:cubicBezTo>
                    <a:pt x="1655738" y="224079"/>
                    <a:pt x="1647817" y="231637"/>
                    <a:pt x="1641697" y="231637"/>
                  </a:cubicBezTo>
                  <a:cubicBezTo>
                    <a:pt x="1630897" y="231278"/>
                    <a:pt x="1626217" y="216520"/>
                    <a:pt x="1613616" y="221919"/>
                  </a:cubicBezTo>
                  <a:cubicBezTo>
                    <a:pt x="1612536" y="236317"/>
                    <a:pt x="1628737" y="242076"/>
                    <a:pt x="1639177" y="248914"/>
                  </a:cubicBezTo>
                  <a:cubicBezTo>
                    <a:pt x="1650337" y="255753"/>
                    <a:pt x="1661858" y="262952"/>
                    <a:pt x="1665818" y="275550"/>
                  </a:cubicBezTo>
                  <a:cubicBezTo>
                    <a:pt x="1655017" y="298586"/>
                    <a:pt x="1637737" y="274110"/>
                    <a:pt x="1620456" y="274110"/>
                  </a:cubicBezTo>
                  <a:cubicBezTo>
                    <a:pt x="1601376" y="273750"/>
                    <a:pt x="1573655" y="310104"/>
                    <a:pt x="1557455" y="280589"/>
                  </a:cubicBezTo>
                  <a:cubicBezTo>
                    <a:pt x="1561775" y="265112"/>
                    <a:pt x="1578695" y="262592"/>
                    <a:pt x="1583015" y="247115"/>
                  </a:cubicBezTo>
                  <a:cubicBezTo>
                    <a:pt x="1564295" y="250714"/>
                    <a:pt x="1547735" y="266551"/>
                    <a:pt x="1525414" y="271591"/>
                  </a:cubicBezTo>
                  <a:cubicBezTo>
                    <a:pt x="1516054" y="273390"/>
                    <a:pt x="1507054" y="273030"/>
                    <a:pt x="1498773" y="275550"/>
                  </a:cubicBezTo>
                  <a:cubicBezTo>
                    <a:pt x="1482933" y="280229"/>
                    <a:pt x="1471412" y="291747"/>
                    <a:pt x="1454492" y="298226"/>
                  </a:cubicBezTo>
                  <a:cubicBezTo>
                    <a:pt x="1448012" y="300745"/>
                    <a:pt x="1440091" y="300026"/>
                    <a:pt x="1433251" y="302185"/>
                  </a:cubicBezTo>
                  <a:cubicBezTo>
                    <a:pt x="1417051" y="307584"/>
                    <a:pt x="1397610" y="317303"/>
                    <a:pt x="1381050" y="326301"/>
                  </a:cubicBezTo>
                  <a:cubicBezTo>
                    <a:pt x="1364129" y="335299"/>
                    <a:pt x="1345049" y="345018"/>
                    <a:pt x="1334248" y="354376"/>
                  </a:cubicBezTo>
                  <a:cubicBezTo>
                    <a:pt x="1328489" y="359415"/>
                    <a:pt x="1313728" y="377052"/>
                    <a:pt x="1314088" y="382451"/>
                  </a:cubicBezTo>
                  <a:cubicBezTo>
                    <a:pt x="1314808" y="390370"/>
                    <a:pt x="1329928" y="392889"/>
                    <a:pt x="1330288" y="401168"/>
                  </a:cubicBezTo>
                  <a:cubicBezTo>
                    <a:pt x="1329928" y="406207"/>
                    <a:pt x="1321648" y="416645"/>
                    <a:pt x="1327408" y="423844"/>
                  </a:cubicBezTo>
                  <a:cubicBezTo>
                    <a:pt x="1333168" y="430323"/>
                    <a:pt x="1343969" y="425284"/>
                    <a:pt x="1355849" y="426364"/>
                  </a:cubicBezTo>
                  <a:cubicBezTo>
                    <a:pt x="1376370" y="429243"/>
                    <a:pt x="1389330" y="445800"/>
                    <a:pt x="1405170" y="454799"/>
                  </a:cubicBezTo>
                  <a:cubicBezTo>
                    <a:pt x="1417051" y="460918"/>
                    <a:pt x="1434691" y="468836"/>
                    <a:pt x="1447651" y="470636"/>
                  </a:cubicBezTo>
                  <a:cubicBezTo>
                    <a:pt x="1466372" y="472796"/>
                    <a:pt x="1486893" y="465237"/>
                    <a:pt x="1489413" y="479994"/>
                  </a:cubicBezTo>
                  <a:cubicBezTo>
                    <a:pt x="1491933" y="494032"/>
                    <a:pt x="1472132" y="499071"/>
                    <a:pt x="1470692" y="508070"/>
                  </a:cubicBezTo>
                  <a:cubicBezTo>
                    <a:pt x="1480772" y="521027"/>
                    <a:pt x="1463852" y="527506"/>
                    <a:pt x="1463852" y="538664"/>
                  </a:cubicBezTo>
                  <a:cubicBezTo>
                    <a:pt x="1463852" y="548023"/>
                    <a:pt x="1475372" y="562060"/>
                    <a:pt x="1485453" y="562780"/>
                  </a:cubicBezTo>
                  <a:cubicBezTo>
                    <a:pt x="1498773" y="563860"/>
                    <a:pt x="1518573" y="549463"/>
                    <a:pt x="1524334" y="536145"/>
                  </a:cubicBezTo>
                  <a:cubicBezTo>
                    <a:pt x="1530814" y="519948"/>
                    <a:pt x="1527934" y="498351"/>
                    <a:pt x="1540174" y="486833"/>
                  </a:cubicBezTo>
                  <a:cubicBezTo>
                    <a:pt x="1602456" y="488273"/>
                    <a:pt x="1655378" y="458398"/>
                    <a:pt x="1651417" y="394329"/>
                  </a:cubicBezTo>
                  <a:cubicBezTo>
                    <a:pt x="1650697" y="388210"/>
                    <a:pt x="1647097" y="379932"/>
                    <a:pt x="1648538" y="373093"/>
                  </a:cubicBezTo>
                  <a:cubicBezTo>
                    <a:pt x="1650337" y="362655"/>
                    <a:pt x="1668338" y="354016"/>
                    <a:pt x="1665818" y="341058"/>
                  </a:cubicBezTo>
                  <a:cubicBezTo>
                    <a:pt x="1683458" y="335659"/>
                    <a:pt x="1682738" y="307584"/>
                    <a:pt x="1700379" y="303625"/>
                  </a:cubicBezTo>
                  <a:cubicBezTo>
                    <a:pt x="1715859" y="300026"/>
                    <a:pt x="1732780" y="314423"/>
                    <a:pt x="1752940" y="312983"/>
                  </a:cubicBezTo>
                  <a:cubicBezTo>
                    <a:pt x="1759420" y="312263"/>
                    <a:pt x="1767701" y="306504"/>
                    <a:pt x="1774181" y="307584"/>
                  </a:cubicBezTo>
                  <a:cubicBezTo>
                    <a:pt x="1787141" y="309384"/>
                    <a:pt x="1795062" y="325581"/>
                    <a:pt x="1804782" y="332780"/>
                  </a:cubicBezTo>
                  <a:cubicBezTo>
                    <a:pt x="1813782" y="339619"/>
                    <a:pt x="1822783" y="337459"/>
                    <a:pt x="1824943" y="346098"/>
                  </a:cubicBezTo>
                  <a:cubicBezTo>
                    <a:pt x="1822422" y="361215"/>
                    <a:pt x="1811622" y="361575"/>
                    <a:pt x="1813062" y="375612"/>
                  </a:cubicBezTo>
                  <a:cubicBezTo>
                    <a:pt x="1813782" y="387850"/>
                    <a:pt x="1826382" y="397209"/>
                    <a:pt x="1832863" y="398289"/>
                  </a:cubicBezTo>
                  <a:cubicBezTo>
                    <a:pt x="1842943" y="400448"/>
                    <a:pt x="1856623" y="395049"/>
                    <a:pt x="1866344" y="390370"/>
                  </a:cubicBezTo>
                  <a:cubicBezTo>
                    <a:pt x="1884344" y="382091"/>
                    <a:pt x="1899824" y="356536"/>
                    <a:pt x="1914585" y="359415"/>
                  </a:cubicBezTo>
                  <a:cubicBezTo>
                    <a:pt x="1926465" y="362295"/>
                    <a:pt x="1935465" y="399728"/>
                    <a:pt x="1937266" y="413046"/>
                  </a:cubicBezTo>
                  <a:cubicBezTo>
                    <a:pt x="1939066" y="427803"/>
                    <a:pt x="1935105" y="438602"/>
                    <a:pt x="1935825" y="451919"/>
                  </a:cubicBezTo>
                  <a:cubicBezTo>
                    <a:pt x="1937625" y="474595"/>
                    <a:pt x="1966066" y="472436"/>
                    <a:pt x="1980107" y="483954"/>
                  </a:cubicBezTo>
                  <a:cubicBezTo>
                    <a:pt x="1984427" y="487553"/>
                    <a:pt x="1985867" y="496912"/>
                    <a:pt x="1989467" y="501591"/>
                  </a:cubicBezTo>
                  <a:cubicBezTo>
                    <a:pt x="1996307" y="510589"/>
                    <a:pt x="2004227" y="510589"/>
                    <a:pt x="2005307" y="519948"/>
                  </a:cubicBezTo>
                  <a:cubicBezTo>
                    <a:pt x="2007828" y="543344"/>
                    <a:pt x="1984427" y="545143"/>
                    <a:pt x="1986947" y="571059"/>
                  </a:cubicBezTo>
                  <a:cubicBezTo>
                    <a:pt x="1981907" y="580777"/>
                    <a:pt x="1969666" y="580417"/>
                    <a:pt x="1970746" y="593735"/>
                  </a:cubicBezTo>
                  <a:cubicBezTo>
                    <a:pt x="1972186" y="614611"/>
                    <a:pt x="2002427" y="598414"/>
                    <a:pt x="2010707" y="614971"/>
                  </a:cubicBezTo>
                  <a:cubicBezTo>
                    <a:pt x="2015388" y="623610"/>
                    <a:pt x="2009988" y="630448"/>
                    <a:pt x="2006747" y="643046"/>
                  </a:cubicBezTo>
                  <a:cubicBezTo>
                    <a:pt x="2017188" y="655284"/>
                    <a:pt x="2017188" y="675081"/>
                    <a:pt x="1998828" y="675081"/>
                  </a:cubicBezTo>
                  <a:cubicBezTo>
                    <a:pt x="1987667" y="675081"/>
                    <a:pt x="1984787" y="663203"/>
                    <a:pt x="1973267" y="660323"/>
                  </a:cubicBezTo>
                  <a:cubicBezTo>
                    <a:pt x="1967147" y="658884"/>
                    <a:pt x="1958506" y="659243"/>
                    <a:pt x="1950586" y="657804"/>
                  </a:cubicBezTo>
                  <a:cubicBezTo>
                    <a:pt x="1943746" y="656364"/>
                    <a:pt x="1935465" y="654564"/>
                    <a:pt x="1929345" y="653844"/>
                  </a:cubicBezTo>
                  <a:cubicBezTo>
                    <a:pt x="1912785" y="651685"/>
                    <a:pt x="1894784" y="656364"/>
                    <a:pt x="1885064" y="647006"/>
                  </a:cubicBezTo>
                  <a:cubicBezTo>
                    <a:pt x="1900904" y="625769"/>
                    <a:pt x="1922145" y="605253"/>
                    <a:pt x="1942666" y="586896"/>
                  </a:cubicBezTo>
                  <a:cubicBezTo>
                    <a:pt x="1948786" y="581497"/>
                    <a:pt x="1961746" y="577898"/>
                    <a:pt x="1958506" y="567099"/>
                  </a:cubicBezTo>
                  <a:cubicBezTo>
                    <a:pt x="1947346" y="556661"/>
                    <a:pt x="1933305" y="567459"/>
                    <a:pt x="1922505" y="573578"/>
                  </a:cubicBezTo>
                  <a:cubicBezTo>
                    <a:pt x="1911345" y="579697"/>
                    <a:pt x="1897664" y="589056"/>
                    <a:pt x="1885064" y="590855"/>
                  </a:cubicBezTo>
                  <a:cubicBezTo>
                    <a:pt x="1863103" y="594095"/>
                    <a:pt x="1833582" y="584376"/>
                    <a:pt x="1815582" y="596254"/>
                  </a:cubicBezTo>
                  <a:cubicBezTo>
                    <a:pt x="1813062" y="606333"/>
                    <a:pt x="1836463" y="602373"/>
                    <a:pt x="1832863" y="617851"/>
                  </a:cubicBezTo>
                  <a:cubicBezTo>
                    <a:pt x="1824222" y="619290"/>
                    <a:pt x="1815582" y="619650"/>
                    <a:pt x="1809102" y="613531"/>
                  </a:cubicBezTo>
                  <a:cubicBezTo>
                    <a:pt x="1802622" y="608132"/>
                    <a:pt x="1806222" y="599854"/>
                    <a:pt x="1802262" y="596254"/>
                  </a:cubicBezTo>
                  <a:cubicBezTo>
                    <a:pt x="1795422" y="590495"/>
                    <a:pt x="1769501" y="589056"/>
                    <a:pt x="1757980" y="590855"/>
                  </a:cubicBezTo>
                  <a:cubicBezTo>
                    <a:pt x="1743940" y="593015"/>
                    <a:pt x="1731700" y="601653"/>
                    <a:pt x="1730259" y="613531"/>
                  </a:cubicBezTo>
                  <a:cubicBezTo>
                    <a:pt x="1746820" y="621450"/>
                    <a:pt x="1774901" y="605253"/>
                    <a:pt x="1781021" y="625769"/>
                  </a:cubicBezTo>
                  <a:cubicBezTo>
                    <a:pt x="1771661" y="642326"/>
                    <a:pt x="1749701" y="651685"/>
                    <a:pt x="1752940" y="673641"/>
                  </a:cubicBezTo>
                  <a:cubicBezTo>
                    <a:pt x="1753660" y="682279"/>
                    <a:pt x="1764101" y="694157"/>
                    <a:pt x="1771661" y="695237"/>
                  </a:cubicBezTo>
                  <a:cubicBezTo>
                    <a:pt x="1778861" y="696317"/>
                    <a:pt x="1782821" y="689118"/>
                    <a:pt x="1790021" y="689838"/>
                  </a:cubicBezTo>
                  <a:cubicBezTo>
                    <a:pt x="1797582" y="690558"/>
                    <a:pt x="1796141" y="699197"/>
                    <a:pt x="1804782" y="697757"/>
                  </a:cubicBezTo>
                  <a:cubicBezTo>
                    <a:pt x="1818102" y="692358"/>
                    <a:pt x="1824943" y="674361"/>
                    <a:pt x="1839703" y="675081"/>
                  </a:cubicBezTo>
                  <a:cubicBezTo>
                    <a:pt x="1857344" y="696317"/>
                    <a:pt x="1823862" y="707115"/>
                    <a:pt x="1804782" y="713954"/>
                  </a:cubicBezTo>
                  <a:cubicBezTo>
                    <a:pt x="1783541" y="721513"/>
                    <a:pt x="1755820" y="725832"/>
                    <a:pt x="1739260" y="732671"/>
                  </a:cubicBezTo>
                  <a:cubicBezTo>
                    <a:pt x="1730620" y="736270"/>
                    <a:pt x="1698579" y="767585"/>
                    <a:pt x="1693898" y="743109"/>
                  </a:cubicBezTo>
                  <a:cubicBezTo>
                    <a:pt x="1690658" y="725832"/>
                    <a:pt x="1710099" y="730871"/>
                    <a:pt x="1714059" y="716474"/>
                  </a:cubicBezTo>
                  <a:cubicBezTo>
                    <a:pt x="1693179" y="712514"/>
                    <a:pt x="1674098" y="725472"/>
                    <a:pt x="1655378" y="732671"/>
                  </a:cubicBezTo>
                  <a:cubicBezTo>
                    <a:pt x="1628377" y="742749"/>
                    <a:pt x="1582655" y="749228"/>
                    <a:pt x="1576175" y="779463"/>
                  </a:cubicBezTo>
                  <a:cubicBezTo>
                    <a:pt x="1575095" y="785582"/>
                    <a:pt x="1579055" y="796740"/>
                    <a:pt x="1575095" y="800699"/>
                  </a:cubicBezTo>
                  <a:cubicBezTo>
                    <a:pt x="1571855" y="804298"/>
                    <a:pt x="1552415" y="804658"/>
                    <a:pt x="1544134" y="807538"/>
                  </a:cubicBezTo>
                  <a:cubicBezTo>
                    <a:pt x="1531534" y="811857"/>
                    <a:pt x="1520014" y="821215"/>
                    <a:pt x="1512093" y="823735"/>
                  </a:cubicBezTo>
                  <a:cubicBezTo>
                    <a:pt x="1505973" y="825175"/>
                    <a:pt x="1497333" y="824455"/>
                    <a:pt x="1493373" y="826254"/>
                  </a:cubicBezTo>
                  <a:cubicBezTo>
                    <a:pt x="1482933" y="830214"/>
                    <a:pt x="1478973" y="844611"/>
                    <a:pt x="1466732" y="854330"/>
                  </a:cubicBezTo>
                  <a:cubicBezTo>
                    <a:pt x="1461692" y="858289"/>
                    <a:pt x="1450532" y="860808"/>
                    <a:pt x="1446571" y="865128"/>
                  </a:cubicBezTo>
                  <a:cubicBezTo>
                    <a:pt x="1439731" y="871607"/>
                    <a:pt x="1438651" y="889243"/>
                    <a:pt x="1426411" y="891763"/>
                  </a:cubicBezTo>
                  <a:cubicBezTo>
                    <a:pt x="1418491" y="892123"/>
                    <a:pt x="1412731" y="886004"/>
                    <a:pt x="1405170" y="890323"/>
                  </a:cubicBezTo>
                  <a:cubicBezTo>
                    <a:pt x="1404090" y="907240"/>
                    <a:pt x="1410930" y="930636"/>
                    <a:pt x="1403731" y="947913"/>
                  </a:cubicBezTo>
                  <a:cubicBezTo>
                    <a:pt x="1387890" y="960871"/>
                    <a:pt x="1370609" y="969869"/>
                    <a:pt x="1350449" y="981387"/>
                  </a:cubicBezTo>
                  <a:cubicBezTo>
                    <a:pt x="1339288" y="987506"/>
                    <a:pt x="1329208" y="989306"/>
                    <a:pt x="1315528" y="995785"/>
                  </a:cubicBezTo>
                  <a:cubicBezTo>
                    <a:pt x="1305807" y="1000824"/>
                    <a:pt x="1297167" y="1012342"/>
                    <a:pt x="1286007" y="1018821"/>
                  </a:cubicBezTo>
                  <a:cubicBezTo>
                    <a:pt x="1260446" y="1033938"/>
                    <a:pt x="1229846" y="1051575"/>
                    <a:pt x="1230205" y="1089369"/>
                  </a:cubicBezTo>
                  <a:cubicBezTo>
                    <a:pt x="1230205" y="1097647"/>
                    <a:pt x="1234166" y="1106646"/>
                    <a:pt x="1235246" y="1116364"/>
                  </a:cubicBezTo>
                  <a:cubicBezTo>
                    <a:pt x="1235965" y="1121763"/>
                    <a:pt x="1234885" y="1127522"/>
                    <a:pt x="1235246" y="1133641"/>
                  </a:cubicBezTo>
                  <a:cubicBezTo>
                    <a:pt x="1236686" y="1147679"/>
                    <a:pt x="1247126" y="1165316"/>
                    <a:pt x="1235246" y="1175034"/>
                  </a:cubicBezTo>
                  <a:cubicBezTo>
                    <a:pt x="1217245" y="1167835"/>
                    <a:pt x="1194564" y="1165316"/>
                    <a:pt x="1181964" y="1152358"/>
                  </a:cubicBezTo>
                  <a:cubicBezTo>
                    <a:pt x="1178364" y="1139400"/>
                    <a:pt x="1188805" y="1128242"/>
                    <a:pt x="1187364" y="1116364"/>
                  </a:cubicBezTo>
                  <a:cubicBezTo>
                    <a:pt x="1185924" y="1106646"/>
                    <a:pt x="1172244" y="1089369"/>
                    <a:pt x="1164684" y="1088289"/>
                  </a:cubicBezTo>
                  <a:cubicBezTo>
                    <a:pt x="1156403" y="1086849"/>
                    <a:pt x="1148843" y="1095848"/>
                    <a:pt x="1140563" y="1094768"/>
                  </a:cubicBezTo>
                  <a:cubicBezTo>
                    <a:pt x="1130482" y="1094048"/>
                    <a:pt x="1121122" y="1080370"/>
                    <a:pt x="1108162" y="1078571"/>
                  </a:cubicBezTo>
                  <a:cubicBezTo>
                    <a:pt x="1089441" y="1076771"/>
                    <a:pt x="1075761" y="1083250"/>
                    <a:pt x="1054880" y="1080370"/>
                  </a:cubicBezTo>
                  <a:cubicBezTo>
                    <a:pt x="1034720" y="1091168"/>
                    <a:pt x="1028600" y="1110245"/>
                    <a:pt x="1004119" y="1108445"/>
                  </a:cubicBezTo>
                  <a:cubicBezTo>
                    <a:pt x="995479" y="1107726"/>
                    <a:pt x="987199" y="1100887"/>
                    <a:pt x="977478" y="1098727"/>
                  </a:cubicBezTo>
                  <a:cubicBezTo>
                    <a:pt x="966318" y="1096567"/>
                    <a:pt x="949757" y="1092608"/>
                    <a:pt x="938597" y="1093688"/>
                  </a:cubicBezTo>
                  <a:cubicBezTo>
                    <a:pt x="915916" y="1095128"/>
                    <a:pt x="899356" y="1111325"/>
                    <a:pt x="879556" y="1121763"/>
                  </a:cubicBezTo>
                  <a:cubicBezTo>
                    <a:pt x="862275" y="1130402"/>
                    <a:pt x="838154" y="1141560"/>
                    <a:pt x="833114" y="1160276"/>
                  </a:cubicBezTo>
                  <a:cubicBezTo>
                    <a:pt x="830234" y="1170355"/>
                    <a:pt x="832394" y="1184392"/>
                    <a:pt x="828794" y="1193751"/>
                  </a:cubicBezTo>
                  <a:cubicBezTo>
                    <a:pt x="826634" y="1199870"/>
                    <a:pt x="821234" y="1205269"/>
                    <a:pt x="818354" y="1211028"/>
                  </a:cubicBezTo>
                  <a:cubicBezTo>
                    <a:pt x="803233" y="1238743"/>
                    <a:pt x="790633" y="1274737"/>
                    <a:pt x="802153" y="1313970"/>
                  </a:cubicBezTo>
                  <a:cubicBezTo>
                    <a:pt x="803953" y="1320089"/>
                    <a:pt x="818714" y="1352843"/>
                    <a:pt x="824834" y="1359322"/>
                  </a:cubicBezTo>
                  <a:cubicBezTo>
                    <a:pt x="831674" y="1366881"/>
                    <a:pt x="852195" y="1378039"/>
                    <a:pt x="863715" y="1378399"/>
                  </a:cubicBezTo>
                  <a:cubicBezTo>
                    <a:pt x="873435" y="1378399"/>
                    <a:pt x="884956" y="1373359"/>
                    <a:pt x="894316" y="1371560"/>
                  </a:cubicBezTo>
                  <a:cubicBezTo>
                    <a:pt x="905116" y="1369760"/>
                    <a:pt x="919157" y="1369400"/>
                    <a:pt x="929237" y="1366161"/>
                  </a:cubicBezTo>
                  <a:cubicBezTo>
                    <a:pt x="958038" y="1356802"/>
                    <a:pt x="952277" y="1317929"/>
                    <a:pt x="981078" y="1304611"/>
                  </a:cubicBezTo>
                  <a:cubicBezTo>
                    <a:pt x="994039" y="1299212"/>
                    <a:pt x="1008439" y="1297773"/>
                    <a:pt x="1030760" y="1296693"/>
                  </a:cubicBezTo>
                  <a:cubicBezTo>
                    <a:pt x="1037960" y="1302812"/>
                    <a:pt x="1041200" y="1313250"/>
                    <a:pt x="1040120" y="1322248"/>
                  </a:cubicBezTo>
                  <a:cubicBezTo>
                    <a:pt x="1039400" y="1329087"/>
                    <a:pt x="1032920" y="1335206"/>
                    <a:pt x="1029320" y="1344924"/>
                  </a:cubicBezTo>
                  <a:cubicBezTo>
                    <a:pt x="1026439" y="1353203"/>
                    <a:pt x="1025719" y="1363281"/>
                    <a:pt x="1022840" y="1370120"/>
                  </a:cubicBezTo>
                  <a:cubicBezTo>
                    <a:pt x="1018879" y="1379478"/>
                    <a:pt x="1009879" y="1385957"/>
                    <a:pt x="1006639" y="1394596"/>
                  </a:cubicBezTo>
                  <a:cubicBezTo>
                    <a:pt x="1004839" y="1399995"/>
                    <a:pt x="1005919" y="1406474"/>
                    <a:pt x="1004119" y="1411873"/>
                  </a:cubicBezTo>
                  <a:cubicBezTo>
                    <a:pt x="1001239" y="1420511"/>
                    <a:pt x="989359" y="1426630"/>
                    <a:pt x="994759" y="1435629"/>
                  </a:cubicBezTo>
                  <a:cubicBezTo>
                    <a:pt x="1023199" y="1447147"/>
                    <a:pt x="1057760" y="1432389"/>
                    <a:pt x="1082961" y="1437068"/>
                  </a:cubicBezTo>
                  <a:cubicBezTo>
                    <a:pt x="1093401" y="1438868"/>
                    <a:pt x="1115362" y="1451826"/>
                    <a:pt x="1115002" y="1468023"/>
                  </a:cubicBezTo>
                  <a:cubicBezTo>
                    <a:pt x="1115002" y="1479901"/>
                    <a:pt x="1105642" y="1488179"/>
                    <a:pt x="1104202" y="1501497"/>
                  </a:cubicBezTo>
                  <a:cubicBezTo>
                    <a:pt x="1102762" y="1518054"/>
                    <a:pt x="1095562" y="1538571"/>
                    <a:pt x="1094842" y="1552248"/>
                  </a:cubicBezTo>
                  <a:cubicBezTo>
                    <a:pt x="1093761" y="1574205"/>
                    <a:pt x="1127602" y="1612358"/>
                    <a:pt x="1151003" y="1611638"/>
                  </a:cubicBezTo>
                  <a:cubicBezTo>
                    <a:pt x="1176564" y="1611638"/>
                    <a:pt x="1191324" y="1586802"/>
                    <a:pt x="1221925" y="1600120"/>
                  </a:cubicBezTo>
                  <a:cubicBezTo>
                    <a:pt x="1232365" y="1604079"/>
                    <a:pt x="1242806" y="1620636"/>
                    <a:pt x="1254326" y="1619917"/>
                  </a:cubicBezTo>
                  <a:cubicBezTo>
                    <a:pt x="1263326" y="1619197"/>
                    <a:pt x="1277367" y="1603000"/>
                    <a:pt x="1283487" y="1592201"/>
                  </a:cubicBezTo>
                  <a:cubicBezTo>
                    <a:pt x="1291047" y="1578524"/>
                    <a:pt x="1291407" y="1567006"/>
                    <a:pt x="1305088" y="1560167"/>
                  </a:cubicBezTo>
                  <a:cubicBezTo>
                    <a:pt x="1319488" y="1552608"/>
                    <a:pt x="1330649" y="1556208"/>
                    <a:pt x="1349009" y="1549369"/>
                  </a:cubicBezTo>
                  <a:cubicBezTo>
                    <a:pt x="1357289" y="1546489"/>
                    <a:pt x="1364129" y="1541090"/>
                    <a:pt x="1371690" y="1536051"/>
                  </a:cubicBezTo>
                  <a:cubicBezTo>
                    <a:pt x="1378170" y="1531372"/>
                    <a:pt x="1385010" y="1519854"/>
                    <a:pt x="1392930" y="1527773"/>
                  </a:cubicBezTo>
                  <a:cubicBezTo>
                    <a:pt x="1403731" y="1538571"/>
                    <a:pt x="1379970" y="1544690"/>
                    <a:pt x="1388970" y="1556208"/>
                  </a:cubicBezTo>
                  <a:cubicBezTo>
                    <a:pt x="1407690" y="1565926"/>
                    <a:pt x="1417411" y="1537851"/>
                    <a:pt x="1430371" y="1537131"/>
                  </a:cubicBezTo>
                  <a:cubicBezTo>
                    <a:pt x="1434691" y="1537131"/>
                    <a:pt x="1449812" y="1545769"/>
                    <a:pt x="1457372" y="1550809"/>
                  </a:cubicBezTo>
                  <a:cubicBezTo>
                    <a:pt x="1467813" y="1557647"/>
                    <a:pt x="1471412" y="1567366"/>
                    <a:pt x="1482933" y="1569525"/>
                  </a:cubicBezTo>
                  <a:cubicBezTo>
                    <a:pt x="1490133" y="1570965"/>
                    <a:pt x="1501653" y="1566646"/>
                    <a:pt x="1512093" y="1568086"/>
                  </a:cubicBezTo>
                  <a:cubicBezTo>
                    <a:pt x="1525774" y="1570245"/>
                    <a:pt x="1534054" y="1581763"/>
                    <a:pt x="1544134" y="1581403"/>
                  </a:cubicBezTo>
                  <a:cubicBezTo>
                    <a:pt x="1556735" y="1581043"/>
                    <a:pt x="1562855" y="1567366"/>
                    <a:pt x="1573655" y="1565566"/>
                  </a:cubicBezTo>
                  <a:cubicBezTo>
                    <a:pt x="1597056" y="1561247"/>
                    <a:pt x="1606056" y="1568086"/>
                    <a:pt x="1616497" y="1582843"/>
                  </a:cubicBezTo>
                  <a:cubicBezTo>
                    <a:pt x="1628017" y="1585003"/>
                    <a:pt x="1628377" y="1569525"/>
                    <a:pt x="1639177" y="1574924"/>
                  </a:cubicBezTo>
                  <a:cubicBezTo>
                    <a:pt x="1633417" y="1586442"/>
                    <a:pt x="1640977" y="1591841"/>
                    <a:pt x="1645657" y="1601560"/>
                  </a:cubicBezTo>
                  <a:cubicBezTo>
                    <a:pt x="1648898" y="1607319"/>
                    <a:pt x="1648177" y="1611638"/>
                    <a:pt x="1651417" y="1614518"/>
                  </a:cubicBezTo>
                  <a:cubicBezTo>
                    <a:pt x="1657538" y="1620636"/>
                    <a:pt x="1669778" y="1620636"/>
                    <a:pt x="1679138" y="1626395"/>
                  </a:cubicBezTo>
                  <a:cubicBezTo>
                    <a:pt x="1689218" y="1632514"/>
                    <a:pt x="1694619" y="1644392"/>
                    <a:pt x="1706139" y="1657350"/>
                  </a:cubicBezTo>
                  <a:cubicBezTo>
                    <a:pt x="1717660" y="1670668"/>
                    <a:pt x="1737100" y="1684345"/>
                    <a:pt x="1752940" y="1685425"/>
                  </a:cubicBezTo>
                  <a:cubicBezTo>
                    <a:pt x="1767341" y="1686505"/>
                    <a:pt x="1779221" y="1681466"/>
                    <a:pt x="1791461" y="1682906"/>
                  </a:cubicBezTo>
                  <a:cubicBezTo>
                    <a:pt x="1819182" y="1686145"/>
                    <a:pt x="1836463" y="1699823"/>
                    <a:pt x="1855543" y="1714940"/>
                  </a:cubicBezTo>
                  <a:cubicBezTo>
                    <a:pt x="1866344" y="1723219"/>
                    <a:pt x="1876424" y="1728978"/>
                    <a:pt x="1880024" y="1738696"/>
                  </a:cubicBezTo>
                  <a:cubicBezTo>
                    <a:pt x="1882184" y="1745895"/>
                    <a:pt x="1881104" y="1755253"/>
                    <a:pt x="1883984" y="1762812"/>
                  </a:cubicBezTo>
                  <a:cubicBezTo>
                    <a:pt x="1889744" y="1779729"/>
                    <a:pt x="1913865" y="1787647"/>
                    <a:pt x="1905225" y="1816442"/>
                  </a:cubicBezTo>
                  <a:cubicBezTo>
                    <a:pt x="1909185" y="1824721"/>
                    <a:pt x="1918185" y="1827960"/>
                    <a:pt x="1927906" y="1833719"/>
                  </a:cubicBezTo>
                  <a:cubicBezTo>
                    <a:pt x="1935465" y="1838759"/>
                    <a:pt x="1942306" y="1848477"/>
                    <a:pt x="1950586" y="1849917"/>
                  </a:cubicBezTo>
                  <a:cubicBezTo>
                    <a:pt x="1956346" y="1850636"/>
                    <a:pt x="1962107" y="1848117"/>
                    <a:pt x="1966787" y="1848477"/>
                  </a:cubicBezTo>
                  <a:cubicBezTo>
                    <a:pt x="1981907" y="1849557"/>
                    <a:pt x="1992347" y="1855316"/>
                    <a:pt x="2005307" y="1860715"/>
                  </a:cubicBezTo>
                  <a:cubicBezTo>
                    <a:pt x="2013588" y="1863594"/>
                    <a:pt x="2024028" y="1864674"/>
                    <a:pt x="2029428" y="1868633"/>
                  </a:cubicBezTo>
                  <a:cubicBezTo>
                    <a:pt x="2036268" y="1872953"/>
                    <a:pt x="2036988" y="1888430"/>
                    <a:pt x="2045629" y="1892389"/>
                  </a:cubicBezTo>
                  <a:cubicBezTo>
                    <a:pt x="2051029" y="1895269"/>
                    <a:pt x="2063269" y="1891669"/>
                    <a:pt x="2072270" y="1892389"/>
                  </a:cubicBezTo>
                  <a:cubicBezTo>
                    <a:pt x="2086670" y="1894189"/>
                    <a:pt x="2106110" y="1903187"/>
                    <a:pt x="2119071" y="1903187"/>
                  </a:cubicBezTo>
                  <a:cubicBezTo>
                    <a:pt x="2126991" y="1903547"/>
                    <a:pt x="2133471" y="1899948"/>
                    <a:pt x="2140311" y="1900668"/>
                  </a:cubicBezTo>
                  <a:cubicBezTo>
                    <a:pt x="2173432" y="1903187"/>
                    <a:pt x="2191793" y="1942421"/>
                    <a:pt x="2223473" y="1953939"/>
                  </a:cubicBezTo>
                  <a:cubicBezTo>
                    <a:pt x="2233194" y="1957898"/>
                    <a:pt x="2248675" y="1955378"/>
                    <a:pt x="2255514" y="1957898"/>
                  </a:cubicBezTo>
                  <a:cubicBezTo>
                    <a:pt x="2267395" y="1963297"/>
                    <a:pt x="2277475" y="1999651"/>
                    <a:pt x="2278196" y="2015488"/>
                  </a:cubicBezTo>
                  <a:cubicBezTo>
                    <a:pt x="2281075" y="2064079"/>
                    <a:pt x="2243634" y="2079917"/>
                    <a:pt x="2222034" y="2111591"/>
                  </a:cubicBezTo>
                  <a:cubicBezTo>
                    <a:pt x="2217353" y="2118430"/>
                    <a:pt x="2215193" y="2129228"/>
                    <a:pt x="2208713" y="2138586"/>
                  </a:cubicBezTo>
                  <a:cubicBezTo>
                    <a:pt x="2195753" y="2157303"/>
                    <a:pt x="2181713" y="2161262"/>
                    <a:pt x="2183153" y="2196176"/>
                  </a:cubicBezTo>
                  <a:cubicBezTo>
                    <a:pt x="2183513" y="2205535"/>
                    <a:pt x="2188553" y="2214893"/>
                    <a:pt x="2188553" y="2225331"/>
                  </a:cubicBezTo>
                  <a:cubicBezTo>
                    <a:pt x="2188553" y="2238289"/>
                    <a:pt x="2187472" y="2255206"/>
                    <a:pt x="2184592" y="2266724"/>
                  </a:cubicBezTo>
                  <a:cubicBezTo>
                    <a:pt x="2182432" y="2275723"/>
                    <a:pt x="2174872" y="2282921"/>
                    <a:pt x="2173792" y="2291200"/>
                  </a:cubicBezTo>
                  <a:cubicBezTo>
                    <a:pt x="2172712" y="2299118"/>
                    <a:pt x="2176312" y="2305597"/>
                    <a:pt x="2175233" y="2312436"/>
                  </a:cubicBezTo>
                  <a:cubicBezTo>
                    <a:pt x="2174152" y="2320355"/>
                    <a:pt x="2166232" y="2331153"/>
                    <a:pt x="2160832" y="2341951"/>
                  </a:cubicBezTo>
                  <a:cubicBezTo>
                    <a:pt x="2148231" y="2364627"/>
                    <a:pt x="2145352" y="2391262"/>
                    <a:pt x="2120511" y="2400621"/>
                  </a:cubicBezTo>
                  <a:cubicBezTo>
                    <a:pt x="2105750" y="2406020"/>
                    <a:pt x="2085590" y="2403140"/>
                    <a:pt x="2069750" y="2408539"/>
                  </a:cubicBezTo>
                  <a:cubicBezTo>
                    <a:pt x="2063269" y="2411059"/>
                    <a:pt x="2054989" y="2416818"/>
                    <a:pt x="2046709" y="2420417"/>
                  </a:cubicBezTo>
                  <a:cubicBezTo>
                    <a:pt x="2023668" y="2431216"/>
                    <a:pt x="1990547" y="2445973"/>
                    <a:pt x="1984067" y="2470089"/>
                  </a:cubicBezTo>
                  <a:cubicBezTo>
                    <a:pt x="1978307" y="2491325"/>
                    <a:pt x="1991987" y="2508602"/>
                    <a:pt x="1988027" y="2532718"/>
                  </a:cubicBezTo>
                  <a:cubicBezTo>
                    <a:pt x="1983707" y="2540277"/>
                    <a:pt x="1978307" y="2547475"/>
                    <a:pt x="1972186" y="2555754"/>
                  </a:cubicBezTo>
                  <a:cubicBezTo>
                    <a:pt x="1966426" y="2563313"/>
                    <a:pt x="1963546" y="2572311"/>
                    <a:pt x="1957426" y="2579870"/>
                  </a:cubicBezTo>
                  <a:cubicBezTo>
                    <a:pt x="1949506" y="2589588"/>
                    <a:pt x="1936545" y="2594267"/>
                    <a:pt x="1931865" y="2607945"/>
                  </a:cubicBezTo>
                  <a:cubicBezTo>
                    <a:pt x="1930426" y="2612264"/>
                    <a:pt x="1931505" y="2617663"/>
                    <a:pt x="1929345" y="2625222"/>
                  </a:cubicBezTo>
                  <a:cubicBezTo>
                    <a:pt x="1928625" y="2627741"/>
                    <a:pt x="1923585" y="2632061"/>
                    <a:pt x="1921425" y="2637100"/>
                  </a:cubicBezTo>
                  <a:cubicBezTo>
                    <a:pt x="1919265" y="2641779"/>
                    <a:pt x="1919265" y="2648258"/>
                    <a:pt x="1917105" y="2651857"/>
                  </a:cubicBezTo>
                  <a:cubicBezTo>
                    <a:pt x="1910985" y="2664455"/>
                    <a:pt x="1892984" y="2692170"/>
                    <a:pt x="1880024" y="2696129"/>
                  </a:cubicBezTo>
                  <a:cubicBezTo>
                    <a:pt x="1851943" y="2704048"/>
                    <a:pt x="1822783" y="2684252"/>
                    <a:pt x="1803702" y="2688211"/>
                  </a:cubicBezTo>
                  <a:cubicBezTo>
                    <a:pt x="1806222" y="2701169"/>
                    <a:pt x="1815942" y="2700089"/>
                    <a:pt x="1822422" y="2709447"/>
                  </a:cubicBezTo>
                  <a:cubicBezTo>
                    <a:pt x="1826022" y="2714846"/>
                    <a:pt x="1828182" y="2722405"/>
                    <a:pt x="1832863" y="2728164"/>
                  </a:cubicBezTo>
                  <a:cubicBezTo>
                    <a:pt x="1838983" y="2735003"/>
                    <a:pt x="1844383" y="2737522"/>
                    <a:pt x="1844743" y="2745441"/>
                  </a:cubicBezTo>
                  <a:cubicBezTo>
                    <a:pt x="1846543" y="2761998"/>
                    <a:pt x="1833582" y="2778555"/>
                    <a:pt x="1824943" y="2784314"/>
                  </a:cubicBezTo>
                  <a:cubicBezTo>
                    <a:pt x="1817022" y="2789353"/>
                    <a:pt x="1800461" y="2792233"/>
                    <a:pt x="1786062" y="2795112"/>
                  </a:cubicBezTo>
                  <a:cubicBezTo>
                    <a:pt x="1776341" y="2796552"/>
                    <a:pt x="1750780" y="2796552"/>
                    <a:pt x="1746100" y="2803031"/>
                  </a:cubicBezTo>
                  <a:cubicBezTo>
                    <a:pt x="1739260" y="2812389"/>
                    <a:pt x="1749701" y="2835065"/>
                    <a:pt x="1744660" y="2844424"/>
                  </a:cubicBezTo>
                  <a:cubicBezTo>
                    <a:pt x="1734940" y="2863860"/>
                    <a:pt x="1707939" y="2843704"/>
                    <a:pt x="1693898" y="2849823"/>
                  </a:cubicBezTo>
                  <a:cubicBezTo>
                    <a:pt x="1692818" y="2859901"/>
                    <a:pt x="1696419" y="2870339"/>
                    <a:pt x="1704699" y="2875018"/>
                  </a:cubicBezTo>
                  <a:cubicBezTo>
                    <a:pt x="1712980" y="2880058"/>
                    <a:pt x="1725939" y="2873579"/>
                    <a:pt x="1731340" y="2882937"/>
                  </a:cubicBezTo>
                  <a:cubicBezTo>
                    <a:pt x="1728460" y="2896615"/>
                    <a:pt x="1714059" y="2898054"/>
                    <a:pt x="1711179" y="2911372"/>
                  </a:cubicBezTo>
                  <a:cubicBezTo>
                    <a:pt x="1711899" y="2923970"/>
                    <a:pt x="1715500" y="2927209"/>
                    <a:pt x="1714059" y="2935488"/>
                  </a:cubicBezTo>
                  <a:cubicBezTo>
                    <a:pt x="1710459" y="2952405"/>
                    <a:pt x="1683818" y="2951685"/>
                    <a:pt x="1684538" y="2970042"/>
                  </a:cubicBezTo>
                  <a:cubicBezTo>
                    <a:pt x="1685619" y="2997397"/>
                    <a:pt x="1737100" y="2986239"/>
                    <a:pt x="1738180" y="3012874"/>
                  </a:cubicBezTo>
                  <a:cubicBezTo>
                    <a:pt x="1738540" y="3029072"/>
                    <a:pt x="1723419" y="3029072"/>
                    <a:pt x="1718019" y="3044909"/>
                  </a:cubicBezTo>
                  <a:cubicBezTo>
                    <a:pt x="1715140" y="3053187"/>
                    <a:pt x="1719820" y="3055347"/>
                    <a:pt x="1718019" y="3062186"/>
                  </a:cubicBezTo>
                  <a:cubicBezTo>
                    <a:pt x="1715859" y="3071904"/>
                    <a:pt x="1704699" y="3074424"/>
                    <a:pt x="1704699" y="3085222"/>
                  </a:cubicBezTo>
                  <a:cubicBezTo>
                    <a:pt x="1704699" y="3097820"/>
                    <a:pt x="1723419" y="3111857"/>
                    <a:pt x="1732780" y="3122655"/>
                  </a:cubicBezTo>
                  <a:cubicBezTo>
                    <a:pt x="1741780" y="3132734"/>
                    <a:pt x="1753660" y="3147491"/>
                    <a:pt x="1766261" y="3154690"/>
                  </a:cubicBezTo>
                  <a:cubicBezTo>
                    <a:pt x="1784981" y="3164768"/>
                    <a:pt x="1812702" y="3162608"/>
                    <a:pt x="1820982" y="3181325"/>
                  </a:cubicBezTo>
                  <a:cubicBezTo>
                    <a:pt x="1818463" y="3192483"/>
                    <a:pt x="1807662" y="3195723"/>
                    <a:pt x="1796861" y="3198602"/>
                  </a:cubicBezTo>
                  <a:lnTo>
                    <a:pt x="1793981" y="3198602"/>
                  </a:lnTo>
                  <a:cubicBezTo>
                    <a:pt x="1790382" y="3196443"/>
                    <a:pt x="1777781" y="3196443"/>
                    <a:pt x="1774181" y="3198602"/>
                  </a:cubicBezTo>
                  <a:lnTo>
                    <a:pt x="1755460" y="3198602"/>
                  </a:lnTo>
                  <a:cubicBezTo>
                    <a:pt x="1737460" y="3190324"/>
                    <a:pt x="1715859" y="3184925"/>
                    <a:pt x="1693898" y="3177366"/>
                  </a:cubicBezTo>
                  <a:cubicBezTo>
                    <a:pt x="1685978" y="3174486"/>
                    <a:pt x="1676978" y="3167648"/>
                    <a:pt x="1668698" y="3163688"/>
                  </a:cubicBezTo>
                  <a:cubicBezTo>
                    <a:pt x="1662218" y="3160809"/>
                    <a:pt x="1655017" y="3159729"/>
                    <a:pt x="1649977" y="3157209"/>
                  </a:cubicBezTo>
                  <a:cubicBezTo>
                    <a:pt x="1638457" y="3151090"/>
                    <a:pt x="1625137" y="3131654"/>
                    <a:pt x="1613616" y="3123735"/>
                  </a:cubicBezTo>
                  <a:cubicBezTo>
                    <a:pt x="1606776" y="3119056"/>
                    <a:pt x="1595616" y="3116536"/>
                    <a:pt x="1590936" y="3111857"/>
                  </a:cubicBezTo>
                  <a:cubicBezTo>
                    <a:pt x="1586616" y="3107178"/>
                    <a:pt x="1584095" y="3097460"/>
                    <a:pt x="1580136" y="3091701"/>
                  </a:cubicBezTo>
                  <a:cubicBezTo>
                    <a:pt x="1575816" y="3085582"/>
                    <a:pt x="1567895" y="3080903"/>
                    <a:pt x="1562855" y="3074424"/>
                  </a:cubicBezTo>
                  <a:cubicBezTo>
                    <a:pt x="1552054" y="3059666"/>
                    <a:pt x="1537654" y="3039870"/>
                    <a:pt x="1537654" y="3028712"/>
                  </a:cubicBezTo>
                  <a:cubicBezTo>
                    <a:pt x="1537654" y="3018274"/>
                    <a:pt x="1547735" y="3010715"/>
                    <a:pt x="1544134" y="3000997"/>
                  </a:cubicBezTo>
                  <a:cubicBezTo>
                    <a:pt x="1540894" y="2991278"/>
                    <a:pt x="1520374" y="2993438"/>
                    <a:pt x="1517493" y="2981920"/>
                  </a:cubicBezTo>
                  <a:cubicBezTo>
                    <a:pt x="1515694" y="2975441"/>
                    <a:pt x="1523254" y="2963563"/>
                    <a:pt x="1522894" y="2953845"/>
                  </a:cubicBezTo>
                  <a:cubicBezTo>
                    <a:pt x="1522534" y="2948446"/>
                    <a:pt x="1512093" y="2940527"/>
                    <a:pt x="1516054" y="2932608"/>
                  </a:cubicBezTo>
                  <a:cubicBezTo>
                    <a:pt x="1520734" y="2923250"/>
                    <a:pt x="1530094" y="2933328"/>
                    <a:pt x="1537654" y="2928649"/>
                  </a:cubicBezTo>
                  <a:cubicBezTo>
                    <a:pt x="1531894" y="2909212"/>
                    <a:pt x="1538014" y="2878258"/>
                    <a:pt x="1518573" y="2872499"/>
                  </a:cubicBezTo>
                  <a:cubicBezTo>
                    <a:pt x="1508854" y="2880777"/>
                    <a:pt x="1528654" y="2899494"/>
                    <a:pt x="1512093" y="2904533"/>
                  </a:cubicBezTo>
                  <a:cubicBezTo>
                    <a:pt x="1495893" y="2897335"/>
                    <a:pt x="1499493" y="2876098"/>
                    <a:pt x="1495893" y="2860621"/>
                  </a:cubicBezTo>
                  <a:cubicBezTo>
                    <a:pt x="1493733" y="2850183"/>
                    <a:pt x="1488693" y="2840824"/>
                    <a:pt x="1487973" y="2829666"/>
                  </a:cubicBezTo>
                  <a:cubicBezTo>
                    <a:pt x="1487973" y="2823907"/>
                    <a:pt x="1490493" y="2817068"/>
                    <a:pt x="1489413" y="2810950"/>
                  </a:cubicBezTo>
                  <a:cubicBezTo>
                    <a:pt x="1486533" y="2792953"/>
                    <a:pt x="1466372" y="2778195"/>
                    <a:pt x="1465292" y="2760198"/>
                  </a:cubicBezTo>
                  <a:cubicBezTo>
                    <a:pt x="1464932" y="2751560"/>
                    <a:pt x="1470692" y="2744001"/>
                    <a:pt x="1472132" y="2734643"/>
                  </a:cubicBezTo>
                  <a:cubicBezTo>
                    <a:pt x="1472852" y="2728524"/>
                    <a:pt x="1471052" y="2721325"/>
                    <a:pt x="1472132" y="2714486"/>
                  </a:cubicBezTo>
                  <a:cubicBezTo>
                    <a:pt x="1473212" y="2706208"/>
                    <a:pt x="1477892" y="2698289"/>
                    <a:pt x="1478612" y="2690730"/>
                  </a:cubicBezTo>
                  <a:cubicBezTo>
                    <a:pt x="1480052" y="2675973"/>
                    <a:pt x="1478612" y="2650777"/>
                    <a:pt x="1476092" y="2638540"/>
                  </a:cubicBezTo>
                  <a:cubicBezTo>
                    <a:pt x="1472493" y="2623062"/>
                    <a:pt x="1460252" y="2610104"/>
                    <a:pt x="1458452" y="2593187"/>
                  </a:cubicBezTo>
                  <a:cubicBezTo>
                    <a:pt x="1458092" y="2587068"/>
                    <a:pt x="1460612" y="2576630"/>
                    <a:pt x="1459892" y="2569072"/>
                  </a:cubicBezTo>
                  <a:cubicBezTo>
                    <a:pt x="1459172" y="2561873"/>
                    <a:pt x="1455212" y="2554674"/>
                    <a:pt x="1454492" y="2546396"/>
                  </a:cubicBezTo>
                  <a:cubicBezTo>
                    <a:pt x="1454132" y="2538477"/>
                    <a:pt x="1456652" y="2531278"/>
                    <a:pt x="1457372" y="2522280"/>
                  </a:cubicBezTo>
                  <a:cubicBezTo>
                    <a:pt x="1458452" y="2505363"/>
                    <a:pt x="1454132" y="2486646"/>
                    <a:pt x="1454492" y="2470089"/>
                  </a:cubicBezTo>
                  <a:cubicBezTo>
                    <a:pt x="1454852" y="2465050"/>
                    <a:pt x="1457372" y="2461450"/>
                    <a:pt x="1457372" y="2456771"/>
                  </a:cubicBezTo>
                  <a:cubicBezTo>
                    <a:pt x="1457372" y="2443093"/>
                    <a:pt x="1452332" y="2429056"/>
                    <a:pt x="1451972" y="2415378"/>
                  </a:cubicBezTo>
                  <a:cubicBezTo>
                    <a:pt x="1450892" y="2389823"/>
                    <a:pt x="1454852" y="2371826"/>
                    <a:pt x="1450532" y="2348430"/>
                  </a:cubicBezTo>
                  <a:cubicBezTo>
                    <a:pt x="1447292" y="2330793"/>
                    <a:pt x="1443691" y="2303438"/>
                    <a:pt x="1437211" y="2292280"/>
                  </a:cubicBezTo>
                  <a:cubicBezTo>
                    <a:pt x="1430011" y="2279682"/>
                    <a:pt x="1401930" y="2258805"/>
                    <a:pt x="1387890" y="2250887"/>
                  </a:cubicBezTo>
                  <a:cubicBezTo>
                    <a:pt x="1378530" y="2245488"/>
                    <a:pt x="1367370" y="2244048"/>
                    <a:pt x="1356929" y="2238649"/>
                  </a:cubicBezTo>
                  <a:cubicBezTo>
                    <a:pt x="1334969" y="2228211"/>
                    <a:pt x="1293207" y="2205535"/>
                    <a:pt x="1283487" y="2183938"/>
                  </a:cubicBezTo>
                  <a:cubicBezTo>
                    <a:pt x="1280967" y="2177820"/>
                    <a:pt x="1280967" y="2169541"/>
                    <a:pt x="1278087" y="2162702"/>
                  </a:cubicBezTo>
                  <a:cubicBezTo>
                    <a:pt x="1272327" y="2149025"/>
                    <a:pt x="1260086" y="2137147"/>
                    <a:pt x="1251446" y="2123829"/>
                  </a:cubicBezTo>
                  <a:cubicBezTo>
                    <a:pt x="1234885" y="2098633"/>
                    <a:pt x="1221565" y="2066959"/>
                    <a:pt x="1204645" y="2041043"/>
                  </a:cubicBezTo>
                  <a:cubicBezTo>
                    <a:pt x="1196004" y="2027726"/>
                    <a:pt x="1188444" y="2012608"/>
                    <a:pt x="1179084" y="2002170"/>
                  </a:cubicBezTo>
                  <a:cubicBezTo>
                    <a:pt x="1173684" y="1996051"/>
                    <a:pt x="1156043" y="1990292"/>
                    <a:pt x="1153883" y="1980934"/>
                  </a:cubicBezTo>
                  <a:cubicBezTo>
                    <a:pt x="1151003" y="1968336"/>
                    <a:pt x="1141643" y="1951419"/>
                    <a:pt x="1143083" y="1942061"/>
                  </a:cubicBezTo>
                  <a:cubicBezTo>
                    <a:pt x="1144883" y="1929463"/>
                    <a:pt x="1169724" y="1919025"/>
                    <a:pt x="1169724" y="1907147"/>
                  </a:cubicBezTo>
                  <a:cubicBezTo>
                    <a:pt x="1169724" y="1897428"/>
                    <a:pt x="1156403" y="1891669"/>
                    <a:pt x="1153883" y="1883391"/>
                  </a:cubicBezTo>
                  <a:cubicBezTo>
                    <a:pt x="1147043" y="1862874"/>
                    <a:pt x="1157843" y="1850996"/>
                    <a:pt x="1165764" y="1833719"/>
                  </a:cubicBezTo>
                  <a:cubicBezTo>
                    <a:pt x="1168644" y="1828320"/>
                    <a:pt x="1171164" y="1818962"/>
                    <a:pt x="1173684" y="1815003"/>
                  </a:cubicBezTo>
                  <a:cubicBezTo>
                    <a:pt x="1178724" y="1807804"/>
                    <a:pt x="1188444" y="1805644"/>
                    <a:pt x="1195285" y="1797726"/>
                  </a:cubicBezTo>
                  <a:cubicBezTo>
                    <a:pt x="1198884" y="1793046"/>
                    <a:pt x="1201045" y="1784048"/>
                    <a:pt x="1206085" y="1777569"/>
                  </a:cubicBezTo>
                  <a:cubicBezTo>
                    <a:pt x="1216165" y="1764251"/>
                    <a:pt x="1232365" y="1759212"/>
                    <a:pt x="1236686" y="1746974"/>
                  </a:cubicBezTo>
                  <a:cubicBezTo>
                    <a:pt x="1239926" y="1736896"/>
                    <a:pt x="1242086" y="1687225"/>
                    <a:pt x="1238125" y="1670668"/>
                  </a:cubicBezTo>
                  <a:cubicBezTo>
                    <a:pt x="1235606" y="1660949"/>
                    <a:pt x="1226605" y="1653031"/>
                    <a:pt x="1223365" y="1643672"/>
                  </a:cubicBezTo>
                  <a:cubicBezTo>
                    <a:pt x="1217245" y="1627835"/>
                    <a:pt x="1215805" y="1610198"/>
                    <a:pt x="1199244" y="1610558"/>
                  </a:cubicBezTo>
                  <a:cubicBezTo>
                    <a:pt x="1189164" y="1610558"/>
                    <a:pt x="1181604" y="1622076"/>
                    <a:pt x="1175124" y="1629275"/>
                  </a:cubicBezTo>
                  <a:cubicBezTo>
                    <a:pt x="1173684" y="1638993"/>
                    <a:pt x="1174404" y="1649071"/>
                    <a:pt x="1164684" y="1651951"/>
                  </a:cubicBezTo>
                  <a:cubicBezTo>
                    <a:pt x="1149203" y="1656270"/>
                    <a:pt x="1143443" y="1635754"/>
                    <a:pt x="1125802" y="1630715"/>
                  </a:cubicBezTo>
                  <a:cubicBezTo>
                    <a:pt x="1118602" y="1628555"/>
                    <a:pt x="1107442" y="1628555"/>
                    <a:pt x="1103122" y="1626395"/>
                  </a:cubicBezTo>
                  <a:cubicBezTo>
                    <a:pt x="1090162" y="1620996"/>
                    <a:pt x="1085841" y="1601920"/>
                    <a:pt x="1072161" y="1594721"/>
                  </a:cubicBezTo>
                  <a:cubicBezTo>
                    <a:pt x="1061000" y="1588602"/>
                    <a:pt x="1050920" y="1590762"/>
                    <a:pt x="1044080" y="1581403"/>
                  </a:cubicBezTo>
                  <a:cubicBezTo>
                    <a:pt x="1041200" y="1574924"/>
                    <a:pt x="1043720" y="1563406"/>
                    <a:pt x="1042640" y="1554768"/>
                  </a:cubicBezTo>
                  <a:cubicBezTo>
                    <a:pt x="1028240" y="1546129"/>
                    <a:pt x="1015639" y="1514095"/>
                    <a:pt x="998719" y="1506536"/>
                  </a:cubicBezTo>
                  <a:cubicBezTo>
                    <a:pt x="987199" y="1501497"/>
                    <a:pt x="969918" y="1501857"/>
                    <a:pt x="955878" y="1497178"/>
                  </a:cubicBezTo>
                  <a:cubicBezTo>
                    <a:pt x="949397" y="1495018"/>
                    <a:pt x="944357" y="1492139"/>
                    <a:pt x="937157" y="1490699"/>
                  </a:cubicBezTo>
                  <a:cubicBezTo>
                    <a:pt x="928517" y="1488539"/>
                    <a:pt x="919876" y="1488539"/>
                    <a:pt x="913036" y="1485300"/>
                  </a:cubicBezTo>
                  <a:cubicBezTo>
                    <a:pt x="886756" y="1472342"/>
                    <a:pt x="872355" y="1429510"/>
                    <a:pt x="839594" y="1430589"/>
                  </a:cubicBezTo>
                  <a:cubicBezTo>
                    <a:pt x="825554" y="1430949"/>
                    <a:pt x="812234" y="1443907"/>
                    <a:pt x="799633" y="1443907"/>
                  </a:cubicBezTo>
                  <a:cubicBezTo>
                    <a:pt x="787033" y="1443547"/>
                    <a:pt x="765792" y="1433829"/>
                    <a:pt x="750312" y="1426630"/>
                  </a:cubicBezTo>
                  <a:cubicBezTo>
                    <a:pt x="733751" y="1418712"/>
                    <a:pt x="715391" y="1414752"/>
                    <a:pt x="702070" y="1407553"/>
                  </a:cubicBezTo>
                  <a:cubicBezTo>
                    <a:pt x="690910" y="1402154"/>
                    <a:pt x="683350" y="1391716"/>
                    <a:pt x="673989" y="1387757"/>
                  </a:cubicBezTo>
                  <a:cubicBezTo>
                    <a:pt x="666429" y="1384517"/>
                    <a:pt x="655989" y="1383798"/>
                    <a:pt x="649509" y="1380918"/>
                  </a:cubicBezTo>
                  <a:cubicBezTo>
                    <a:pt x="641229" y="1376959"/>
                    <a:pt x="632228" y="1368320"/>
                    <a:pt x="621788" y="1361122"/>
                  </a:cubicBezTo>
                  <a:cubicBezTo>
                    <a:pt x="611708" y="1353923"/>
                    <a:pt x="600547" y="1343125"/>
                    <a:pt x="600187" y="1334126"/>
                  </a:cubicBezTo>
                  <a:cubicBezTo>
                    <a:pt x="599827" y="1323688"/>
                    <a:pt x="609908" y="1315050"/>
                    <a:pt x="610988" y="1304611"/>
                  </a:cubicBezTo>
                  <a:cubicBezTo>
                    <a:pt x="614228" y="1272937"/>
                    <a:pt x="590827" y="1249901"/>
                    <a:pt x="576067" y="1231184"/>
                  </a:cubicBezTo>
                  <a:cubicBezTo>
                    <a:pt x="565266" y="1217147"/>
                    <a:pt x="552306" y="1205269"/>
                    <a:pt x="541506" y="1192311"/>
                  </a:cubicBezTo>
                  <a:cubicBezTo>
                    <a:pt x="542226" y="1183672"/>
                    <a:pt x="542226" y="1182233"/>
                    <a:pt x="541506" y="1173954"/>
                  </a:cubicBezTo>
                  <a:cubicBezTo>
                    <a:pt x="533226" y="1165675"/>
                    <a:pt x="526025" y="1153798"/>
                    <a:pt x="517385" y="1141560"/>
                  </a:cubicBezTo>
                  <a:cubicBezTo>
                    <a:pt x="509465" y="1130762"/>
                    <a:pt x="493984" y="1119244"/>
                    <a:pt x="491824" y="1107006"/>
                  </a:cubicBezTo>
                  <a:cubicBezTo>
                    <a:pt x="489664" y="1091888"/>
                    <a:pt x="497585" y="1078571"/>
                    <a:pt x="491824" y="1064173"/>
                  </a:cubicBezTo>
                  <a:cubicBezTo>
                    <a:pt x="482464" y="1039697"/>
                    <a:pt x="448623" y="1050855"/>
                    <a:pt x="453303" y="1082890"/>
                  </a:cubicBezTo>
                  <a:cubicBezTo>
                    <a:pt x="454383" y="1091528"/>
                    <a:pt x="466623" y="1103406"/>
                    <a:pt x="470584" y="1112405"/>
                  </a:cubicBezTo>
                  <a:cubicBezTo>
                    <a:pt x="474544" y="1121403"/>
                    <a:pt x="473824" y="1132201"/>
                    <a:pt x="477424" y="1142999"/>
                  </a:cubicBezTo>
                  <a:cubicBezTo>
                    <a:pt x="480664" y="1153438"/>
                    <a:pt x="491104" y="1162076"/>
                    <a:pt x="494704" y="1173954"/>
                  </a:cubicBezTo>
                  <a:cubicBezTo>
                    <a:pt x="500465" y="1191951"/>
                    <a:pt x="500105" y="1211747"/>
                    <a:pt x="505145" y="1223265"/>
                  </a:cubicBezTo>
                  <a:cubicBezTo>
                    <a:pt x="509825" y="1233344"/>
                    <a:pt x="526745" y="1243062"/>
                    <a:pt x="517385" y="1255300"/>
                  </a:cubicBezTo>
                  <a:cubicBezTo>
                    <a:pt x="504425" y="1257819"/>
                    <a:pt x="499745" y="1245222"/>
                    <a:pt x="491824" y="1238023"/>
                  </a:cubicBezTo>
                  <a:cubicBezTo>
                    <a:pt x="487504" y="1234064"/>
                    <a:pt x="471664" y="1226145"/>
                    <a:pt x="469504" y="1216427"/>
                  </a:cubicBezTo>
                  <a:cubicBezTo>
                    <a:pt x="467344" y="1208868"/>
                    <a:pt x="474184" y="1198070"/>
                    <a:pt x="471664" y="1188352"/>
                  </a:cubicBezTo>
                  <a:cubicBezTo>
                    <a:pt x="467344" y="1169635"/>
                    <a:pt x="429543" y="1168915"/>
                    <a:pt x="429183" y="1149838"/>
                  </a:cubicBezTo>
                  <a:cubicBezTo>
                    <a:pt x="429183" y="1137600"/>
                    <a:pt x="445023" y="1136161"/>
                    <a:pt x="445023" y="1124283"/>
                  </a:cubicBezTo>
                  <a:cubicBezTo>
                    <a:pt x="445023" y="1111325"/>
                    <a:pt x="427742" y="1100527"/>
                    <a:pt x="423782" y="1089369"/>
                  </a:cubicBezTo>
                  <a:cubicBezTo>
                    <a:pt x="420182" y="1079650"/>
                    <a:pt x="419462" y="1063453"/>
                    <a:pt x="418382" y="1049416"/>
                  </a:cubicBezTo>
                  <a:cubicBezTo>
                    <a:pt x="417302" y="1036098"/>
                    <a:pt x="418742" y="1020621"/>
                    <a:pt x="415862" y="1010542"/>
                  </a:cubicBezTo>
                  <a:cubicBezTo>
                    <a:pt x="412982" y="1001544"/>
                    <a:pt x="398942" y="988946"/>
                    <a:pt x="390301" y="983907"/>
                  </a:cubicBezTo>
                  <a:cubicBezTo>
                    <a:pt x="378781" y="977428"/>
                    <a:pt x="369421" y="979948"/>
                    <a:pt x="363661" y="970589"/>
                  </a:cubicBezTo>
                  <a:cubicBezTo>
                    <a:pt x="358620" y="962311"/>
                    <a:pt x="355380" y="944674"/>
                    <a:pt x="354300" y="935675"/>
                  </a:cubicBezTo>
                  <a:cubicBezTo>
                    <a:pt x="352500" y="919838"/>
                    <a:pt x="353940" y="902201"/>
                    <a:pt x="352860" y="884924"/>
                  </a:cubicBezTo>
                  <a:cubicBezTo>
                    <a:pt x="352140" y="867647"/>
                    <a:pt x="350340" y="851450"/>
                    <a:pt x="352860" y="833093"/>
                  </a:cubicBezTo>
                  <a:cubicBezTo>
                    <a:pt x="359700" y="820136"/>
                    <a:pt x="371581" y="813657"/>
                    <a:pt x="378421" y="800699"/>
                  </a:cubicBezTo>
                  <a:cubicBezTo>
                    <a:pt x="383101" y="791700"/>
                    <a:pt x="383821" y="780902"/>
                    <a:pt x="388861" y="771544"/>
                  </a:cubicBezTo>
                  <a:cubicBezTo>
                    <a:pt x="398581" y="753907"/>
                    <a:pt x="420182" y="737710"/>
                    <a:pt x="434583" y="720793"/>
                  </a:cubicBezTo>
                  <a:cubicBezTo>
                    <a:pt x="449703" y="702076"/>
                    <a:pt x="464104" y="684439"/>
                    <a:pt x="473464" y="663203"/>
                  </a:cubicBezTo>
                  <a:cubicBezTo>
                    <a:pt x="476704" y="655644"/>
                    <a:pt x="485344" y="638727"/>
                    <a:pt x="483904" y="629729"/>
                  </a:cubicBezTo>
                  <a:cubicBezTo>
                    <a:pt x="482104" y="616771"/>
                    <a:pt x="457983" y="606333"/>
                    <a:pt x="459783" y="590855"/>
                  </a:cubicBezTo>
                  <a:cubicBezTo>
                    <a:pt x="461223" y="581497"/>
                    <a:pt x="474544" y="581497"/>
                    <a:pt x="478504" y="572139"/>
                  </a:cubicBezTo>
                  <a:cubicBezTo>
                    <a:pt x="480664" y="567459"/>
                    <a:pt x="482464" y="553782"/>
                    <a:pt x="482464" y="548023"/>
                  </a:cubicBezTo>
                  <a:cubicBezTo>
                    <a:pt x="482824" y="535065"/>
                    <a:pt x="475984" y="521747"/>
                    <a:pt x="478504" y="508070"/>
                  </a:cubicBezTo>
                  <a:cubicBezTo>
                    <a:pt x="480664" y="496192"/>
                    <a:pt x="498305" y="491512"/>
                    <a:pt x="489304" y="478555"/>
                  </a:cubicBezTo>
                  <a:cubicBezTo>
                    <a:pt x="480304" y="465957"/>
                    <a:pt x="464463" y="485393"/>
                    <a:pt x="454383" y="477115"/>
                  </a:cubicBezTo>
                  <a:cubicBezTo>
                    <a:pt x="445383" y="469556"/>
                    <a:pt x="456543" y="460558"/>
                    <a:pt x="457263" y="446520"/>
                  </a:cubicBezTo>
                  <a:cubicBezTo>
                    <a:pt x="457623" y="440761"/>
                    <a:pt x="454023" y="434642"/>
                    <a:pt x="454383" y="430683"/>
                  </a:cubicBezTo>
                  <a:cubicBezTo>
                    <a:pt x="455463" y="424564"/>
                    <a:pt x="466984" y="414486"/>
                    <a:pt x="463744" y="410526"/>
                  </a:cubicBezTo>
                  <a:cubicBezTo>
                    <a:pt x="456543" y="401528"/>
                    <a:pt x="448623" y="378132"/>
                    <a:pt x="433143" y="370213"/>
                  </a:cubicBezTo>
                  <a:cubicBezTo>
                    <a:pt x="413342" y="360495"/>
                    <a:pt x="392461" y="367334"/>
                    <a:pt x="365101" y="362295"/>
                  </a:cubicBezTo>
                  <a:cubicBezTo>
                    <a:pt x="348180" y="359415"/>
                    <a:pt x="340260" y="343578"/>
                    <a:pt x="324779" y="345018"/>
                  </a:cubicBezTo>
                  <a:cubicBezTo>
                    <a:pt x="315419" y="345738"/>
                    <a:pt x="310019" y="356536"/>
                    <a:pt x="296699" y="362295"/>
                  </a:cubicBezTo>
                  <a:cubicBezTo>
                    <a:pt x="284098" y="368054"/>
                    <a:pt x="266818" y="366254"/>
                    <a:pt x="254217" y="369134"/>
                  </a:cubicBezTo>
                  <a:cubicBezTo>
                    <a:pt x="241257" y="372013"/>
                    <a:pt x="235137" y="380652"/>
                    <a:pt x="221817" y="379572"/>
                  </a:cubicBezTo>
                  <a:cubicBezTo>
                    <a:pt x="211016" y="378852"/>
                    <a:pt x="210656" y="368774"/>
                    <a:pt x="197696" y="367694"/>
                  </a:cubicBezTo>
                  <a:cubicBezTo>
                    <a:pt x="192656" y="367334"/>
                    <a:pt x="183295" y="370933"/>
                    <a:pt x="175375" y="371653"/>
                  </a:cubicBezTo>
                  <a:cubicBezTo>
                    <a:pt x="154495" y="373813"/>
                    <a:pt x="117053" y="374893"/>
                    <a:pt x="96173" y="370213"/>
                  </a:cubicBezTo>
                  <a:cubicBezTo>
                    <a:pt x="77092" y="366254"/>
                    <a:pt x="65212" y="360135"/>
                    <a:pt x="43971" y="350057"/>
                  </a:cubicBezTo>
                  <a:cubicBezTo>
                    <a:pt x="28131" y="342858"/>
                    <a:pt x="-1390" y="333860"/>
                    <a:pt x="50" y="321982"/>
                  </a:cubicBezTo>
                  <a:cubicBezTo>
                    <a:pt x="770" y="314783"/>
                    <a:pt x="27771" y="306504"/>
                    <a:pt x="38571" y="303625"/>
                  </a:cubicBezTo>
                  <a:cubicBezTo>
                    <a:pt x="56212" y="298226"/>
                    <a:pt x="67012" y="289587"/>
                    <a:pt x="80333" y="288868"/>
                  </a:cubicBezTo>
                  <a:cubicBezTo>
                    <a:pt x="85373" y="288508"/>
                    <a:pt x="92213" y="291747"/>
                    <a:pt x="98693" y="291387"/>
                  </a:cubicBezTo>
                  <a:cubicBezTo>
                    <a:pt x="105533" y="291027"/>
                    <a:pt x="114173" y="284548"/>
                    <a:pt x="123174" y="283468"/>
                  </a:cubicBezTo>
                  <a:cubicBezTo>
                    <a:pt x="141534" y="280949"/>
                    <a:pt x="168175" y="284548"/>
                    <a:pt x="165655" y="266191"/>
                  </a:cubicBezTo>
                  <a:cubicBezTo>
                    <a:pt x="151615" y="255033"/>
                    <a:pt x="94013" y="274470"/>
                    <a:pt x="92213" y="249994"/>
                  </a:cubicBezTo>
                  <a:cubicBezTo>
                    <a:pt x="91133" y="235237"/>
                    <a:pt x="114173" y="230918"/>
                    <a:pt x="131094" y="227318"/>
                  </a:cubicBezTo>
                  <a:cubicBezTo>
                    <a:pt x="146214" y="224079"/>
                    <a:pt x="169615" y="218680"/>
                    <a:pt x="182935" y="219400"/>
                  </a:cubicBezTo>
                  <a:cubicBezTo>
                    <a:pt x="198416" y="220119"/>
                    <a:pt x="218576" y="237037"/>
                    <a:pt x="227217" y="217960"/>
                  </a:cubicBezTo>
                  <a:cubicBezTo>
                    <a:pt x="231537" y="204282"/>
                    <a:pt x="222177" y="192764"/>
                    <a:pt x="219296" y="181606"/>
                  </a:cubicBezTo>
                  <a:cubicBezTo>
                    <a:pt x="230457" y="166129"/>
                    <a:pt x="251697" y="168288"/>
                    <a:pt x="267178" y="166129"/>
                  </a:cubicBezTo>
                  <a:cubicBezTo>
                    <a:pt x="285538" y="163249"/>
                    <a:pt x="300299" y="160010"/>
                    <a:pt x="317939" y="152451"/>
                  </a:cubicBezTo>
                  <a:cubicBezTo>
                    <a:pt x="333780" y="145612"/>
                    <a:pt x="350340" y="141653"/>
                    <a:pt x="368701" y="139134"/>
                  </a:cubicBezTo>
                  <a:cubicBezTo>
                    <a:pt x="387061" y="136614"/>
                    <a:pt x="404702" y="130135"/>
                    <a:pt x="421262" y="128335"/>
                  </a:cubicBezTo>
                  <a:cubicBezTo>
                    <a:pt x="434583" y="127256"/>
                    <a:pt x="446823" y="128335"/>
                    <a:pt x="459783" y="125816"/>
                  </a:cubicBezTo>
                  <a:cubicBezTo>
                    <a:pt x="471304" y="123296"/>
                    <a:pt x="483544" y="117177"/>
                    <a:pt x="495784" y="117537"/>
                  </a:cubicBezTo>
                  <a:cubicBezTo>
                    <a:pt x="504425" y="118257"/>
                    <a:pt x="511625" y="124376"/>
                    <a:pt x="520265" y="125816"/>
                  </a:cubicBezTo>
                  <a:cubicBezTo>
                    <a:pt x="527825" y="126896"/>
                    <a:pt x="536826" y="125456"/>
                    <a:pt x="545466" y="126896"/>
                  </a:cubicBezTo>
                  <a:cubicBezTo>
                    <a:pt x="551946" y="128335"/>
                    <a:pt x="557706" y="132655"/>
                    <a:pt x="564186" y="133734"/>
                  </a:cubicBezTo>
                  <a:cubicBezTo>
                    <a:pt x="574267" y="135174"/>
                    <a:pt x="585067" y="132295"/>
                    <a:pt x="594787" y="133734"/>
                  </a:cubicBezTo>
                  <a:cubicBezTo>
                    <a:pt x="604147" y="135174"/>
                    <a:pt x="611708" y="140573"/>
                    <a:pt x="620348" y="141653"/>
                  </a:cubicBezTo>
                  <a:cubicBezTo>
                    <a:pt x="640868" y="144533"/>
                    <a:pt x="664269" y="140933"/>
                    <a:pt x="684790" y="144533"/>
                  </a:cubicBezTo>
                  <a:cubicBezTo>
                    <a:pt x="692350" y="145612"/>
                    <a:pt x="698831" y="149572"/>
                    <a:pt x="707110" y="151011"/>
                  </a:cubicBezTo>
                  <a:cubicBezTo>
                    <a:pt x="715031" y="152451"/>
                    <a:pt x="723671" y="151011"/>
                    <a:pt x="731231" y="152451"/>
                  </a:cubicBezTo>
                  <a:cubicBezTo>
                    <a:pt x="742032" y="154611"/>
                    <a:pt x="750672" y="164689"/>
                    <a:pt x="761832" y="166129"/>
                  </a:cubicBezTo>
                  <a:cubicBezTo>
                    <a:pt x="782712" y="167929"/>
                    <a:pt x="805753" y="156770"/>
                    <a:pt x="827354" y="155331"/>
                  </a:cubicBezTo>
                  <a:cubicBezTo>
                    <a:pt x="843194" y="153891"/>
                    <a:pt x="859395" y="155691"/>
                    <a:pt x="875595" y="152451"/>
                  </a:cubicBezTo>
                  <a:cubicBezTo>
                    <a:pt x="890716" y="149212"/>
                    <a:pt x="905116" y="143813"/>
                    <a:pt x="918437" y="143093"/>
                  </a:cubicBezTo>
                  <a:cubicBezTo>
                    <a:pt x="925997" y="142733"/>
                    <a:pt x="932117" y="145252"/>
                    <a:pt x="938597" y="144533"/>
                  </a:cubicBezTo>
                  <a:cubicBezTo>
                    <a:pt x="945437" y="143453"/>
                    <a:pt x="953718" y="135174"/>
                    <a:pt x="961278" y="136614"/>
                  </a:cubicBezTo>
                  <a:cubicBezTo>
                    <a:pt x="971358" y="138054"/>
                    <a:pt x="969558" y="150652"/>
                    <a:pt x="979998" y="153891"/>
                  </a:cubicBezTo>
                  <a:cubicBezTo>
                    <a:pt x="991519" y="147772"/>
                    <a:pt x="1003039" y="154251"/>
                    <a:pt x="1015999" y="153891"/>
                  </a:cubicBezTo>
                  <a:cubicBezTo>
                    <a:pt x="1028600" y="153531"/>
                    <a:pt x="1039760" y="147772"/>
                    <a:pt x="1053441" y="149932"/>
                  </a:cubicBezTo>
                  <a:cubicBezTo>
                    <a:pt x="1077921" y="153531"/>
                    <a:pt x="1111762" y="177647"/>
                    <a:pt x="1131203" y="164329"/>
                  </a:cubicBezTo>
                  <a:cubicBezTo>
                    <a:pt x="1135883" y="161090"/>
                    <a:pt x="1134803" y="155691"/>
                    <a:pt x="1139123" y="147052"/>
                  </a:cubicBezTo>
                  <a:cubicBezTo>
                    <a:pt x="1144883" y="135534"/>
                    <a:pt x="1156764" y="122216"/>
                    <a:pt x="1153883" y="105659"/>
                  </a:cubicBezTo>
                  <a:cubicBezTo>
                    <a:pt x="1126883" y="106019"/>
                    <a:pt x="1101322" y="119337"/>
                    <a:pt x="1071081" y="120417"/>
                  </a:cubicBezTo>
                  <a:cubicBezTo>
                    <a:pt x="1040120" y="100980"/>
                    <a:pt x="1079001" y="89102"/>
                    <a:pt x="1101682" y="80104"/>
                  </a:cubicBezTo>
                  <a:cubicBezTo>
                    <a:pt x="1120043" y="72905"/>
                    <a:pt x="1134803" y="56708"/>
                    <a:pt x="1157843" y="53828"/>
                  </a:cubicBezTo>
                  <a:close/>
                  <a:moveTo>
                    <a:pt x="4809131" y="52200"/>
                  </a:moveTo>
                  <a:cubicBezTo>
                    <a:pt x="4794729" y="52200"/>
                    <a:pt x="4788969" y="58320"/>
                    <a:pt x="4779607" y="62999"/>
                  </a:cubicBezTo>
                  <a:cubicBezTo>
                    <a:pt x="4774567" y="65519"/>
                    <a:pt x="4764485" y="67319"/>
                    <a:pt x="4767726" y="75239"/>
                  </a:cubicBezTo>
                  <a:cubicBezTo>
                    <a:pt x="4780688" y="73439"/>
                    <a:pt x="4806251" y="67679"/>
                    <a:pt x="4809131" y="52200"/>
                  </a:cubicBezTo>
                  <a:close/>
                  <a:moveTo>
                    <a:pt x="4659352" y="362"/>
                  </a:moveTo>
                  <a:cubicBezTo>
                    <a:pt x="4669073" y="1802"/>
                    <a:pt x="4676994" y="12241"/>
                    <a:pt x="4686355" y="13681"/>
                  </a:cubicBezTo>
                  <a:cubicBezTo>
                    <a:pt x="4714439" y="18001"/>
                    <a:pt x="4743243" y="9361"/>
                    <a:pt x="4769166" y="16201"/>
                  </a:cubicBezTo>
                  <a:cubicBezTo>
                    <a:pt x="4773847" y="17641"/>
                    <a:pt x="4778167" y="22321"/>
                    <a:pt x="4783928" y="24121"/>
                  </a:cubicBezTo>
                  <a:cubicBezTo>
                    <a:pt x="4800850" y="30601"/>
                    <a:pt x="4812732" y="28801"/>
                    <a:pt x="4815972" y="49680"/>
                  </a:cubicBezTo>
                  <a:cubicBezTo>
                    <a:pt x="4829294" y="54360"/>
                    <a:pt x="4837215" y="66959"/>
                    <a:pt x="4853417" y="71279"/>
                  </a:cubicBezTo>
                  <a:cubicBezTo>
                    <a:pt x="4863858" y="73799"/>
                    <a:pt x="4874660" y="69479"/>
                    <a:pt x="4886901" y="69479"/>
                  </a:cubicBezTo>
                  <a:cubicBezTo>
                    <a:pt x="4902743" y="69479"/>
                    <a:pt x="4922906" y="70199"/>
                    <a:pt x="4936228" y="72359"/>
                  </a:cubicBezTo>
                  <a:cubicBezTo>
                    <a:pt x="4943789" y="73799"/>
                    <a:pt x="4950270" y="79199"/>
                    <a:pt x="4957471" y="80279"/>
                  </a:cubicBezTo>
                  <a:cubicBezTo>
                    <a:pt x="4963231" y="81359"/>
                    <a:pt x="4970432" y="79919"/>
                    <a:pt x="4976553" y="80279"/>
                  </a:cubicBezTo>
                  <a:cubicBezTo>
                    <a:pt x="4984834" y="81359"/>
                    <a:pt x="4992395" y="84599"/>
                    <a:pt x="4999236" y="84599"/>
                  </a:cubicBezTo>
                  <a:cubicBezTo>
                    <a:pt x="5012918" y="83879"/>
                    <a:pt x="5023719" y="71639"/>
                    <a:pt x="5035241" y="69479"/>
                  </a:cubicBezTo>
                  <a:cubicBezTo>
                    <a:pt x="5041362" y="68759"/>
                    <a:pt x="5049643" y="71999"/>
                    <a:pt x="5055403" y="72359"/>
                  </a:cubicBezTo>
                  <a:cubicBezTo>
                    <a:pt x="5077726" y="74519"/>
                    <a:pt x="5103650" y="69479"/>
                    <a:pt x="5122012" y="73799"/>
                  </a:cubicBezTo>
                  <a:cubicBezTo>
                    <a:pt x="5131733" y="75959"/>
                    <a:pt x="5148656" y="86758"/>
                    <a:pt x="5159457" y="95038"/>
                  </a:cubicBezTo>
                  <a:cubicBezTo>
                    <a:pt x="5167378" y="101158"/>
                    <a:pt x="5172059" y="110877"/>
                    <a:pt x="5179620" y="115197"/>
                  </a:cubicBezTo>
                  <a:cubicBezTo>
                    <a:pt x="5186461" y="119517"/>
                    <a:pt x="5204463" y="127077"/>
                    <a:pt x="5211664" y="125997"/>
                  </a:cubicBezTo>
                  <a:cubicBezTo>
                    <a:pt x="5220305" y="124557"/>
                    <a:pt x="5220665" y="114837"/>
                    <a:pt x="5229306" y="111237"/>
                  </a:cubicBezTo>
                  <a:cubicBezTo>
                    <a:pt x="5255590" y="105478"/>
                    <a:pt x="5302756" y="119517"/>
                    <a:pt x="5323999" y="109798"/>
                  </a:cubicBezTo>
                  <a:cubicBezTo>
                    <a:pt x="5332280" y="105838"/>
                    <a:pt x="5330479" y="97558"/>
                    <a:pt x="5337320" y="92518"/>
                  </a:cubicBezTo>
                  <a:cubicBezTo>
                    <a:pt x="5377646" y="90718"/>
                    <a:pt x="5417611" y="94318"/>
                    <a:pt x="5455056" y="95038"/>
                  </a:cubicBezTo>
                  <a:cubicBezTo>
                    <a:pt x="5468377" y="95398"/>
                    <a:pt x="5481699" y="91798"/>
                    <a:pt x="5493941" y="93958"/>
                  </a:cubicBezTo>
                  <a:cubicBezTo>
                    <a:pt x="5507262" y="96118"/>
                    <a:pt x="5516624" y="109438"/>
                    <a:pt x="5529945" y="113757"/>
                  </a:cubicBezTo>
                  <a:cubicBezTo>
                    <a:pt x="5538587" y="116637"/>
                    <a:pt x="5554069" y="115557"/>
                    <a:pt x="5567390" y="117717"/>
                  </a:cubicBezTo>
                  <a:cubicBezTo>
                    <a:pt x="5576392" y="119517"/>
                    <a:pt x="5583592" y="124917"/>
                    <a:pt x="5590073" y="125997"/>
                  </a:cubicBezTo>
                  <a:cubicBezTo>
                    <a:pt x="5604475" y="127797"/>
                    <a:pt x="5618157" y="124197"/>
                    <a:pt x="5631479" y="123117"/>
                  </a:cubicBezTo>
                  <a:cubicBezTo>
                    <a:pt x="5662083" y="120957"/>
                    <a:pt x="5701688" y="119157"/>
                    <a:pt x="5731932" y="131037"/>
                  </a:cubicBezTo>
                  <a:cubicBezTo>
                    <a:pt x="5748134" y="137876"/>
                    <a:pt x="5754615" y="150836"/>
                    <a:pt x="5771897" y="152636"/>
                  </a:cubicBezTo>
                  <a:cubicBezTo>
                    <a:pt x="5796740" y="155516"/>
                    <a:pt x="5834905" y="150836"/>
                    <a:pt x="5860109" y="152636"/>
                  </a:cubicBezTo>
                  <a:cubicBezTo>
                    <a:pt x="5866229" y="152996"/>
                    <a:pt x="5871990" y="155876"/>
                    <a:pt x="5876311" y="155516"/>
                  </a:cubicBezTo>
                  <a:cubicBezTo>
                    <a:pt x="5884592" y="154796"/>
                    <a:pt x="5889992" y="147596"/>
                    <a:pt x="5900434" y="147236"/>
                  </a:cubicBezTo>
                  <a:cubicBezTo>
                    <a:pt x="5913756" y="147236"/>
                    <a:pt x="5934638" y="168115"/>
                    <a:pt x="5953721" y="164515"/>
                  </a:cubicBezTo>
                  <a:cubicBezTo>
                    <a:pt x="5962002" y="159116"/>
                    <a:pt x="5947240" y="151196"/>
                    <a:pt x="5955161" y="145796"/>
                  </a:cubicBezTo>
                  <a:cubicBezTo>
                    <a:pt x="5962722" y="139676"/>
                    <a:pt x="5973163" y="145796"/>
                    <a:pt x="5984685" y="145796"/>
                  </a:cubicBezTo>
                  <a:cubicBezTo>
                    <a:pt x="5990806" y="145796"/>
                    <a:pt x="5998727" y="142916"/>
                    <a:pt x="6004487" y="143276"/>
                  </a:cubicBezTo>
                  <a:cubicBezTo>
                    <a:pt x="6019249" y="144716"/>
                    <a:pt x="6033291" y="157676"/>
                    <a:pt x="6051654" y="161996"/>
                  </a:cubicBezTo>
                  <a:cubicBezTo>
                    <a:pt x="6065695" y="165595"/>
                    <a:pt x="6085858" y="166675"/>
                    <a:pt x="6103500" y="164515"/>
                  </a:cubicBezTo>
                  <a:cubicBezTo>
                    <a:pt x="6116462" y="163435"/>
                    <a:pt x="6127263" y="159116"/>
                    <a:pt x="6139865" y="160556"/>
                  </a:cubicBezTo>
                  <a:cubicBezTo>
                    <a:pt x="6145626" y="161276"/>
                    <a:pt x="6151027" y="165595"/>
                    <a:pt x="6157147" y="167395"/>
                  </a:cubicBezTo>
                  <a:cubicBezTo>
                    <a:pt x="6162908" y="168835"/>
                    <a:pt x="6168309" y="167395"/>
                    <a:pt x="6172989" y="168475"/>
                  </a:cubicBezTo>
                  <a:cubicBezTo>
                    <a:pt x="6177670" y="169915"/>
                    <a:pt x="6181991" y="174235"/>
                    <a:pt x="6186311" y="175315"/>
                  </a:cubicBezTo>
                  <a:cubicBezTo>
                    <a:pt x="6211154" y="182515"/>
                    <a:pt x="6244279" y="185755"/>
                    <a:pt x="6270922" y="194034"/>
                  </a:cubicBezTo>
                  <a:cubicBezTo>
                    <a:pt x="6286404" y="199074"/>
                    <a:pt x="6301886" y="208434"/>
                    <a:pt x="6314848" y="208794"/>
                  </a:cubicBezTo>
                  <a:cubicBezTo>
                    <a:pt x="6320969" y="209154"/>
                    <a:pt x="6326730" y="206274"/>
                    <a:pt x="6335011" y="206274"/>
                  </a:cubicBezTo>
                  <a:cubicBezTo>
                    <a:pt x="6375336" y="206634"/>
                    <a:pt x="6422862" y="223193"/>
                    <a:pt x="6419262" y="260992"/>
                  </a:cubicBezTo>
                  <a:cubicBezTo>
                    <a:pt x="6371735" y="271431"/>
                    <a:pt x="6332130" y="228593"/>
                    <a:pt x="6282804" y="240832"/>
                  </a:cubicBezTo>
                  <a:cubicBezTo>
                    <a:pt x="6274883" y="242992"/>
                    <a:pt x="6266242" y="251632"/>
                    <a:pt x="6266602" y="259552"/>
                  </a:cubicBezTo>
                  <a:cubicBezTo>
                    <a:pt x="6268762" y="282951"/>
                    <a:pt x="6327090" y="280791"/>
                    <a:pt x="6332130" y="303830"/>
                  </a:cubicBezTo>
                  <a:cubicBezTo>
                    <a:pt x="6322769" y="311030"/>
                    <a:pt x="6311968" y="304190"/>
                    <a:pt x="6304407" y="304910"/>
                  </a:cubicBezTo>
                  <a:cubicBezTo>
                    <a:pt x="6292165" y="306350"/>
                    <a:pt x="6272002" y="319309"/>
                    <a:pt x="6264081" y="326509"/>
                  </a:cubicBezTo>
                  <a:cubicBezTo>
                    <a:pt x="6254720" y="335149"/>
                    <a:pt x="6247159" y="356748"/>
                    <a:pt x="6237438" y="358548"/>
                  </a:cubicBezTo>
                  <a:cubicBezTo>
                    <a:pt x="6225196" y="360708"/>
                    <a:pt x="6207194" y="346668"/>
                    <a:pt x="6189192" y="350268"/>
                  </a:cubicBezTo>
                  <a:cubicBezTo>
                    <a:pt x="6182711" y="352068"/>
                    <a:pt x="6176230" y="360348"/>
                    <a:pt x="6170469" y="361068"/>
                  </a:cubicBezTo>
                  <a:cubicBezTo>
                    <a:pt x="6155707" y="363948"/>
                    <a:pt x="6136985" y="353148"/>
                    <a:pt x="6127624" y="370427"/>
                  </a:cubicBezTo>
                  <a:cubicBezTo>
                    <a:pt x="6132664" y="382667"/>
                    <a:pt x="6129424" y="399586"/>
                    <a:pt x="6139865" y="406786"/>
                  </a:cubicBezTo>
                  <a:cubicBezTo>
                    <a:pt x="6146346" y="411106"/>
                    <a:pt x="6154627" y="407866"/>
                    <a:pt x="6162548" y="410746"/>
                  </a:cubicBezTo>
                  <a:cubicBezTo>
                    <a:pt x="6171909" y="413986"/>
                    <a:pt x="6177310" y="425865"/>
                    <a:pt x="6185231" y="431985"/>
                  </a:cubicBezTo>
                  <a:cubicBezTo>
                    <a:pt x="6191712" y="437385"/>
                    <a:pt x="6198913" y="437385"/>
                    <a:pt x="6202513" y="444224"/>
                  </a:cubicBezTo>
                  <a:cubicBezTo>
                    <a:pt x="6203233" y="453944"/>
                    <a:pt x="6198553" y="455024"/>
                    <a:pt x="6199993" y="461504"/>
                  </a:cubicBezTo>
                  <a:cubicBezTo>
                    <a:pt x="6201793" y="472663"/>
                    <a:pt x="6219436" y="475183"/>
                    <a:pt x="6219796" y="482743"/>
                  </a:cubicBezTo>
                  <a:cubicBezTo>
                    <a:pt x="6220516" y="492463"/>
                    <a:pt x="6208994" y="490303"/>
                    <a:pt x="6206474" y="500023"/>
                  </a:cubicBezTo>
                  <a:cubicBezTo>
                    <a:pt x="6205754" y="506502"/>
                    <a:pt x="6213675" y="508302"/>
                    <a:pt x="6214395" y="516222"/>
                  </a:cubicBezTo>
                  <a:cubicBezTo>
                    <a:pt x="6215115" y="521622"/>
                    <a:pt x="6210074" y="527382"/>
                    <a:pt x="6210434" y="533861"/>
                  </a:cubicBezTo>
                  <a:cubicBezTo>
                    <a:pt x="6211154" y="542501"/>
                    <a:pt x="6217995" y="548621"/>
                    <a:pt x="6217275" y="556540"/>
                  </a:cubicBezTo>
                  <a:cubicBezTo>
                    <a:pt x="6216555" y="563020"/>
                    <a:pt x="6210434" y="568420"/>
                    <a:pt x="6205394" y="571300"/>
                  </a:cubicBezTo>
                  <a:cubicBezTo>
                    <a:pt x="6179830" y="554740"/>
                    <a:pt x="6156427" y="532061"/>
                    <a:pt x="6129064" y="510822"/>
                  </a:cubicBezTo>
                  <a:cubicBezTo>
                    <a:pt x="6100620" y="489223"/>
                    <a:pt x="6056334" y="462584"/>
                    <a:pt x="6051654" y="417226"/>
                  </a:cubicBezTo>
                  <a:cubicBezTo>
                    <a:pt x="6051294" y="410386"/>
                    <a:pt x="6066416" y="404986"/>
                    <a:pt x="6068936" y="394546"/>
                  </a:cubicBezTo>
                  <a:cubicBezTo>
                    <a:pt x="6070016" y="390227"/>
                    <a:pt x="6067136" y="384467"/>
                    <a:pt x="6067496" y="378707"/>
                  </a:cubicBezTo>
                  <a:cubicBezTo>
                    <a:pt x="6068576" y="362868"/>
                    <a:pt x="6081177" y="347748"/>
                    <a:pt x="6080817" y="338389"/>
                  </a:cubicBezTo>
                  <a:cubicBezTo>
                    <a:pt x="6080097" y="328309"/>
                    <a:pt x="6061375" y="309230"/>
                    <a:pt x="6051654" y="306350"/>
                  </a:cubicBezTo>
                  <a:cubicBezTo>
                    <a:pt x="6043733" y="310310"/>
                    <a:pt x="6051294" y="318589"/>
                    <a:pt x="6049853" y="325069"/>
                  </a:cubicBezTo>
                  <a:cubicBezTo>
                    <a:pt x="6048413" y="332989"/>
                    <a:pt x="6038692" y="343068"/>
                    <a:pt x="6030051" y="343788"/>
                  </a:cubicBezTo>
                  <a:cubicBezTo>
                    <a:pt x="6004847" y="345948"/>
                    <a:pt x="6001967" y="311390"/>
                    <a:pt x="5962002" y="321109"/>
                  </a:cubicBezTo>
                  <a:cubicBezTo>
                    <a:pt x="5951561" y="323629"/>
                    <a:pt x="5936799" y="339109"/>
                    <a:pt x="5940399" y="358548"/>
                  </a:cubicBezTo>
                  <a:cubicBezTo>
                    <a:pt x="5941479" y="364308"/>
                    <a:pt x="5957681" y="370787"/>
                    <a:pt x="5956601" y="378707"/>
                  </a:cubicBezTo>
                  <a:cubicBezTo>
                    <a:pt x="5955161" y="386267"/>
                    <a:pt x="5919876" y="388427"/>
                    <a:pt x="5912315" y="388067"/>
                  </a:cubicBezTo>
                  <a:cubicBezTo>
                    <a:pt x="5890713" y="386267"/>
                    <a:pt x="5879551" y="370067"/>
                    <a:pt x="5860109" y="370427"/>
                  </a:cubicBezTo>
                  <a:cubicBezTo>
                    <a:pt x="5850747" y="370787"/>
                    <a:pt x="5842466" y="378707"/>
                    <a:pt x="5834905" y="379787"/>
                  </a:cubicBezTo>
                  <a:cubicBezTo>
                    <a:pt x="5792780" y="387707"/>
                    <a:pt x="5730132" y="359268"/>
                    <a:pt x="5715730" y="395986"/>
                  </a:cubicBezTo>
                  <a:cubicBezTo>
                    <a:pt x="5713929" y="401026"/>
                    <a:pt x="5715010" y="407866"/>
                    <a:pt x="5713209" y="413266"/>
                  </a:cubicBezTo>
                  <a:cubicBezTo>
                    <a:pt x="5710689" y="421185"/>
                    <a:pt x="5704568" y="427305"/>
                    <a:pt x="5702408" y="431985"/>
                  </a:cubicBezTo>
                  <a:cubicBezTo>
                    <a:pt x="5700968" y="436305"/>
                    <a:pt x="5700968" y="444224"/>
                    <a:pt x="5698447" y="451064"/>
                  </a:cubicBezTo>
                  <a:cubicBezTo>
                    <a:pt x="5695927" y="456464"/>
                    <a:pt x="5670724" y="479503"/>
                    <a:pt x="5693047" y="485623"/>
                  </a:cubicBezTo>
                  <a:cubicBezTo>
                    <a:pt x="5698447" y="487063"/>
                    <a:pt x="5700968" y="483463"/>
                    <a:pt x="5707809" y="484183"/>
                  </a:cubicBezTo>
                  <a:cubicBezTo>
                    <a:pt x="5719330" y="485623"/>
                    <a:pt x="5738413" y="504342"/>
                    <a:pt x="5751734" y="504342"/>
                  </a:cubicBezTo>
                  <a:cubicBezTo>
                    <a:pt x="5760015" y="504342"/>
                    <a:pt x="5771177" y="495343"/>
                    <a:pt x="5777298" y="494983"/>
                  </a:cubicBezTo>
                  <a:cubicBezTo>
                    <a:pt x="5789899" y="494263"/>
                    <a:pt x="5798541" y="502183"/>
                    <a:pt x="5808262" y="506862"/>
                  </a:cubicBezTo>
                  <a:cubicBezTo>
                    <a:pt x="5816903" y="511182"/>
                    <a:pt x="5830945" y="520542"/>
                    <a:pt x="5837426" y="520182"/>
                  </a:cubicBezTo>
                  <a:cubicBezTo>
                    <a:pt x="5850027" y="519822"/>
                    <a:pt x="5843906" y="510822"/>
                    <a:pt x="5856148" y="506862"/>
                  </a:cubicBezTo>
                  <a:cubicBezTo>
                    <a:pt x="5879191" y="513702"/>
                    <a:pt x="5889992" y="538181"/>
                    <a:pt x="5912315" y="557620"/>
                  </a:cubicBezTo>
                  <a:cubicBezTo>
                    <a:pt x="5920236" y="564820"/>
                    <a:pt x="5932118" y="570940"/>
                    <a:pt x="5942919" y="580659"/>
                  </a:cubicBezTo>
                  <a:cubicBezTo>
                    <a:pt x="5949040" y="585699"/>
                    <a:pt x="5967763" y="600459"/>
                    <a:pt x="5968483" y="607298"/>
                  </a:cubicBezTo>
                  <a:cubicBezTo>
                    <a:pt x="5969203" y="613778"/>
                    <a:pt x="5963442" y="616298"/>
                    <a:pt x="5962002" y="622058"/>
                  </a:cubicBezTo>
                  <a:cubicBezTo>
                    <a:pt x="5959842" y="629978"/>
                    <a:pt x="5964882" y="636097"/>
                    <a:pt x="5959121" y="641857"/>
                  </a:cubicBezTo>
                  <a:cubicBezTo>
                    <a:pt x="5937879" y="633937"/>
                    <a:pt x="5933198" y="613058"/>
                    <a:pt x="5917716" y="595059"/>
                  </a:cubicBezTo>
                  <a:cubicBezTo>
                    <a:pt x="5911955" y="588579"/>
                    <a:pt x="5906195" y="580659"/>
                    <a:pt x="5897914" y="571300"/>
                  </a:cubicBezTo>
                  <a:cubicBezTo>
                    <a:pt x="5893593" y="566620"/>
                    <a:pt x="5879551" y="551861"/>
                    <a:pt x="5870910" y="555100"/>
                  </a:cubicBezTo>
                  <a:cubicBezTo>
                    <a:pt x="5853988" y="561580"/>
                    <a:pt x="5880271" y="586779"/>
                    <a:pt x="5884232" y="592539"/>
                  </a:cubicBezTo>
                  <a:cubicBezTo>
                    <a:pt x="5893233" y="604419"/>
                    <a:pt x="5904754" y="620258"/>
                    <a:pt x="5905835" y="632857"/>
                  </a:cubicBezTo>
                  <a:cubicBezTo>
                    <a:pt x="5906195" y="640417"/>
                    <a:pt x="5900434" y="655177"/>
                    <a:pt x="5900434" y="668856"/>
                  </a:cubicBezTo>
                  <a:cubicBezTo>
                    <a:pt x="5900434" y="677856"/>
                    <a:pt x="5902594" y="686135"/>
                    <a:pt x="5901874" y="694055"/>
                  </a:cubicBezTo>
                  <a:cubicBezTo>
                    <a:pt x="5900794" y="701975"/>
                    <a:pt x="5895033" y="710974"/>
                    <a:pt x="5892153" y="719614"/>
                  </a:cubicBezTo>
                  <a:cubicBezTo>
                    <a:pt x="5889272" y="729334"/>
                    <a:pt x="5888552" y="740853"/>
                    <a:pt x="5885672" y="747333"/>
                  </a:cubicBezTo>
                  <a:cubicBezTo>
                    <a:pt x="5880271" y="759573"/>
                    <a:pt x="5862989" y="773612"/>
                    <a:pt x="5850747" y="774332"/>
                  </a:cubicBezTo>
                  <a:cubicBezTo>
                    <a:pt x="5839946" y="774692"/>
                    <a:pt x="5834905" y="765692"/>
                    <a:pt x="5824104" y="766412"/>
                  </a:cubicBezTo>
                  <a:cubicBezTo>
                    <a:pt x="5807542" y="767132"/>
                    <a:pt x="5804661" y="782252"/>
                    <a:pt x="5794940" y="794491"/>
                  </a:cubicBezTo>
                  <a:cubicBezTo>
                    <a:pt x="5795660" y="807451"/>
                    <a:pt x="5799621" y="812130"/>
                    <a:pt x="5797460" y="821130"/>
                  </a:cubicBezTo>
                  <a:cubicBezTo>
                    <a:pt x="5793860" y="835170"/>
                    <a:pt x="5774057" y="837689"/>
                    <a:pt x="5774777" y="852089"/>
                  </a:cubicBezTo>
                  <a:cubicBezTo>
                    <a:pt x="5775137" y="864688"/>
                    <a:pt x="5792780" y="867568"/>
                    <a:pt x="5801421" y="873328"/>
                  </a:cubicBezTo>
                  <a:cubicBezTo>
                    <a:pt x="5813302" y="881248"/>
                    <a:pt x="5834185" y="898887"/>
                    <a:pt x="5845707" y="913287"/>
                  </a:cubicBezTo>
                  <a:cubicBezTo>
                    <a:pt x="5852908" y="922646"/>
                    <a:pt x="5863709" y="940645"/>
                    <a:pt x="5862989" y="950725"/>
                  </a:cubicBezTo>
                  <a:cubicBezTo>
                    <a:pt x="5861909" y="964045"/>
                    <a:pt x="5823744" y="982404"/>
                    <a:pt x="5808262" y="977364"/>
                  </a:cubicBezTo>
                  <a:cubicBezTo>
                    <a:pt x="5793140" y="973044"/>
                    <a:pt x="5798180" y="958645"/>
                    <a:pt x="5794940" y="945325"/>
                  </a:cubicBezTo>
                  <a:cubicBezTo>
                    <a:pt x="5792060" y="935246"/>
                    <a:pt x="5784139" y="930926"/>
                    <a:pt x="5780178" y="922646"/>
                  </a:cubicBezTo>
                  <a:cubicBezTo>
                    <a:pt x="5777658" y="918326"/>
                    <a:pt x="5779098" y="911487"/>
                    <a:pt x="5775858" y="906807"/>
                  </a:cubicBezTo>
                  <a:cubicBezTo>
                    <a:pt x="5767937" y="893127"/>
                    <a:pt x="5753895" y="900687"/>
                    <a:pt x="5737333" y="892047"/>
                  </a:cubicBezTo>
                  <a:cubicBezTo>
                    <a:pt x="5726171" y="886288"/>
                    <a:pt x="5729411" y="874768"/>
                    <a:pt x="5725091" y="863968"/>
                  </a:cubicBezTo>
                  <a:cubicBezTo>
                    <a:pt x="5719330" y="849569"/>
                    <a:pt x="5695207" y="842729"/>
                    <a:pt x="5675764" y="846329"/>
                  </a:cubicBezTo>
                  <a:cubicBezTo>
                    <a:pt x="5661363" y="849209"/>
                    <a:pt x="5657042" y="861089"/>
                    <a:pt x="5643720" y="863968"/>
                  </a:cubicBezTo>
                  <a:cubicBezTo>
                    <a:pt x="5623918" y="852089"/>
                    <a:pt x="5647681" y="823650"/>
                    <a:pt x="5623558" y="821130"/>
                  </a:cubicBezTo>
                  <a:cubicBezTo>
                    <a:pt x="5605195" y="819330"/>
                    <a:pt x="5592954" y="847409"/>
                    <a:pt x="5582152" y="856049"/>
                  </a:cubicBezTo>
                  <a:cubicBezTo>
                    <a:pt x="5574951" y="861449"/>
                    <a:pt x="5561630" y="862529"/>
                    <a:pt x="5560909" y="870448"/>
                  </a:cubicBezTo>
                  <a:cubicBezTo>
                    <a:pt x="5559109" y="885208"/>
                    <a:pt x="5576392" y="882328"/>
                    <a:pt x="5590073" y="888088"/>
                  </a:cubicBezTo>
                  <a:cubicBezTo>
                    <a:pt x="5602675" y="893127"/>
                    <a:pt x="5604115" y="907527"/>
                    <a:pt x="5615637" y="907887"/>
                  </a:cubicBezTo>
                  <a:cubicBezTo>
                    <a:pt x="5624998" y="908607"/>
                    <a:pt x="5631479" y="898167"/>
                    <a:pt x="5640840" y="897087"/>
                  </a:cubicBezTo>
                  <a:cubicBezTo>
                    <a:pt x="5657402" y="896007"/>
                    <a:pt x="5670724" y="903207"/>
                    <a:pt x="5681165" y="909327"/>
                  </a:cubicBezTo>
                  <a:cubicBezTo>
                    <a:pt x="5674324" y="925526"/>
                    <a:pt x="5638320" y="937406"/>
                    <a:pt x="5638320" y="958645"/>
                  </a:cubicBezTo>
                  <a:cubicBezTo>
                    <a:pt x="5637960" y="971244"/>
                    <a:pt x="5652721" y="973404"/>
                    <a:pt x="5663523" y="981684"/>
                  </a:cubicBezTo>
                  <a:cubicBezTo>
                    <a:pt x="5672884" y="988524"/>
                    <a:pt x="5685126" y="1007963"/>
                    <a:pt x="5698447" y="1021642"/>
                  </a:cubicBezTo>
                  <a:cubicBezTo>
                    <a:pt x="5704208" y="1027402"/>
                    <a:pt x="5713569" y="1031362"/>
                    <a:pt x="5715730" y="1034962"/>
                  </a:cubicBezTo>
                  <a:cubicBezTo>
                    <a:pt x="5722211" y="1043961"/>
                    <a:pt x="5721130" y="1054761"/>
                    <a:pt x="5727611" y="1060521"/>
                  </a:cubicBezTo>
                  <a:cubicBezTo>
                    <a:pt x="5729051" y="1067721"/>
                    <a:pt x="5724731" y="1069520"/>
                    <a:pt x="5725091" y="1076360"/>
                  </a:cubicBezTo>
                  <a:cubicBezTo>
                    <a:pt x="5728331" y="1086080"/>
                    <a:pt x="5743093" y="1084280"/>
                    <a:pt x="5746694" y="1094000"/>
                  </a:cubicBezTo>
                  <a:cubicBezTo>
                    <a:pt x="5743813" y="1117039"/>
                    <a:pt x="5753535" y="1138638"/>
                    <a:pt x="5734452" y="1147277"/>
                  </a:cubicBezTo>
                  <a:cubicBezTo>
                    <a:pt x="5725811" y="1188676"/>
                    <a:pt x="5715730" y="1221075"/>
                    <a:pt x="5687646" y="1243394"/>
                  </a:cubicBezTo>
                  <a:cubicBezTo>
                    <a:pt x="5662443" y="1263913"/>
                    <a:pt x="5628598" y="1269673"/>
                    <a:pt x="5597994" y="1279752"/>
                  </a:cubicBezTo>
                  <a:cubicBezTo>
                    <a:pt x="5590073" y="1282272"/>
                    <a:pt x="5583592" y="1290552"/>
                    <a:pt x="5576752" y="1293072"/>
                  </a:cubicBezTo>
                  <a:cubicBezTo>
                    <a:pt x="5559109" y="1299192"/>
                    <a:pt x="5527425" y="1295232"/>
                    <a:pt x="5525985" y="1317191"/>
                  </a:cubicBezTo>
                  <a:cubicBezTo>
                    <a:pt x="5525265" y="1327990"/>
                    <a:pt x="5539667" y="1334110"/>
                    <a:pt x="5540747" y="1345270"/>
                  </a:cubicBezTo>
                  <a:cubicBezTo>
                    <a:pt x="5542187" y="1361829"/>
                    <a:pt x="5527425" y="1378748"/>
                    <a:pt x="5516624" y="1379828"/>
                  </a:cubicBezTo>
                  <a:cubicBezTo>
                    <a:pt x="5509063" y="1380908"/>
                    <a:pt x="5492140" y="1375509"/>
                    <a:pt x="5491060" y="1361469"/>
                  </a:cubicBezTo>
                  <a:cubicBezTo>
                    <a:pt x="5489980" y="1345270"/>
                    <a:pt x="5510863" y="1338790"/>
                    <a:pt x="5512663" y="1329070"/>
                  </a:cubicBezTo>
                  <a:cubicBezTo>
                    <a:pt x="5515544" y="1312151"/>
                    <a:pt x="5497901" y="1295592"/>
                    <a:pt x="5477739" y="1297032"/>
                  </a:cubicBezTo>
                  <a:cubicBezTo>
                    <a:pt x="5460096" y="1298112"/>
                    <a:pt x="5420131" y="1333750"/>
                    <a:pt x="5419051" y="1353189"/>
                  </a:cubicBezTo>
                  <a:cubicBezTo>
                    <a:pt x="5418331" y="1367589"/>
                    <a:pt x="5447855" y="1397828"/>
                    <a:pt x="5457576" y="1406827"/>
                  </a:cubicBezTo>
                  <a:cubicBezTo>
                    <a:pt x="5495381" y="1439586"/>
                    <a:pt x="5534986" y="1459745"/>
                    <a:pt x="5528505" y="1540382"/>
                  </a:cubicBezTo>
                  <a:cubicBezTo>
                    <a:pt x="5519144" y="1560901"/>
                    <a:pt x="5495021" y="1565221"/>
                    <a:pt x="5476658" y="1576741"/>
                  </a:cubicBezTo>
                  <a:cubicBezTo>
                    <a:pt x="5462257" y="1585020"/>
                    <a:pt x="5455056" y="1611299"/>
                    <a:pt x="5430932" y="1613819"/>
                  </a:cubicBezTo>
                  <a:cubicBezTo>
                    <a:pt x="5421211" y="1610219"/>
                    <a:pt x="5426972" y="1595460"/>
                    <a:pt x="5424092" y="1588620"/>
                  </a:cubicBezTo>
                  <a:cubicBezTo>
                    <a:pt x="5420851" y="1578901"/>
                    <a:pt x="5401409" y="1574221"/>
                    <a:pt x="5389527" y="1564501"/>
                  </a:cubicBezTo>
                  <a:cubicBezTo>
                    <a:pt x="5379806" y="1556581"/>
                    <a:pt x="5375845" y="1543982"/>
                    <a:pt x="5367924" y="1536422"/>
                  </a:cubicBezTo>
                  <a:cubicBezTo>
                    <a:pt x="5358563" y="1527063"/>
                    <a:pt x="5344881" y="1525263"/>
                    <a:pt x="5333360" y="1519143"/>
                  </a:cubicBezTo>
                  <a:cubicBezTo>
                    <a:pt x="5326159" y="1515183"/>
                    <a:pt x="5320398" y="1501144"/>
                    <a:pt x="5313197" y="1501864"/>
                  </a:cubicBezTo>
                  <a:cubicBezTo>
                    <a:pt x="5301316" y="1502224"/>
                    <a:pt x="5305636" y="1513383"/>
                    <a:pt x="5302756" y="1532462"/>
                  </a:cubicBezTo>
                  <a:cubicBezTo>
                    <a:pt x="5299875" y="1550822"/>
                    <a:pt x="5285834" y="1565221"/>
                    <a:pt x="5290874" y="1587180"/>
                  </a:cubicBezTo>
                  <a:cubicBezTo>
                    <a:pt x="5292674" y="1596180"/>
                    <a:pt x="5303836" y="1603020"/>
                    <a:pt x="5309237" y="1612019"/>
                  </a:cubicBezTo>
                  <a:cubicBezTo>
                    <a:pt x="5318598" y="1627499"/>
                    <a:pt x="5320038" y="1645138"/>
                    <a:pt x="5329399" y="1653778"/>
                  </a:cubicBezTo>
                  <a:cubicBezTo>
                    <a:pt x="5335880" y="1659537"/>
                    <a:pt x="5346321" y="1660617"/>
                    <a:pt x="5353522" y="1665657"/>
                  </a:cubicBezTo>
                  <a:cubicBezTo>
                    <a:pt x="5367564" y="1675737"/>
                    <a:pt x="5392768" y="1697696"/>
                    <a:pt x="5397808" y="1709936"/>
                  </a:cubicBezTo>
                  <a:cubicBezTo>
                    <a:pt x="5403569" y="1723975"/>
                    <a:pt x="5397808" y="1740534"/>
                    <a:pt x="5401769" y="1755294"/>
                  </a:cubicBezTo>
                  <a:cubicBezTo>
                    <a:pt x="5406089" y="1772213"/>
                    <a:pt x="5428412" y="1784813"/>
                    <a:pt x="5415090" y="1802092"/>
                  </a:cubicBezTo>
                  <a:cubicBezTo>
                    <a:pt x="5402129" y="1799572"/>
                    <a:pt x="5390967" y="1791292"/>
                    <a:pt x="5380166" y="1784813"/>
                  </a:cubicBezTo>
                  <a:cubicBezTo>
                    <a:pt x="5361803" y="1773293"/>
                    <a:pt x="5353162" y="1763573"/>
                    <a:pt x="5341281" y="1744854"/>
                  </a:cubicBezTo>
                  <a:cubicBezTo>
                    <a:pt x="5337680" y="1739094"/>
                    <a:pt x="5332640" y="1733695"/>
                    <a:pt x="5330479" y="1728655"/>
                  </a:cubicBezTo>
                  <a:cubicBezTo>
                    <a:pt x="5325799" y="1716415"/>
                    <a:pt x="5327239" y="1703096"/>
                    <a:pt x="5322918" y="1688336"/>
                  </a:cubicBezTo>
                  <a:cubicBezTo>
                    <a:pt x="5318958" y="1676097"/>
                    <a:pt x="5304556" y="1656298"/>
                    <a:pt x="5293034" y="1645858"/>
                  </a:cubicBezTo>
                  <a:cubicBezTo>
                    <a:pt x="5284033" y="1636858"/>
                    <a:pt x="5267111" y="1631459"/>
                    <a:pt x="5266391" y="1618859"/>
                  </a:cubicBezTo>
                  <a:cubicBezTo>
                    <a:pt x="5265671" y="1601220"/>
                    <a:pt x="5272872" y="1580341"/>
                    <a:pt x="5271792" y="1559101"/>
                  </a:cubicBezTo>
                  <a:cubicBezTo>
                    <a:pt x="5271792" y="1554422"/>
                    <a:pt x="5268551" y="1549742"/>
                    <a:pt x="5267831" y="1544342"/>
                  </a:cubicBezTo>
                  <a:cubicBezTo>
                    <a:pt x="5266391" y="1534262"/>
                    <a:pt x="5268911" y="1521663"/>
                    <a:pt x="5266391" y="1512303"/>
                  </a:cubicBezTo>
                  <a:cubicBezTo>
                    <a:pt x="5264231" y="1504024"/>
                    <a:pt x="5258110" y="1496104"/>
                    <a:pt x="5254509" y="1488184"/>
                  </a:cubicBezTo>
                  <a:cubicBezTo>
                    <a:pt x="5250909" y="1480624"/>
                    <a:pt x="5247309" y="1473065"/>
                    <a:pt x="5244068" y="1462625"/>
                  </a:cubicBezTo>
                  <a:cubicBezTo>
                    <a:pt x="5238307" y="1447506"/>
                    <a:pt x="5232187" y="1417627"/>
                    <a:pt x="5219945" y="1416187"/>
                  </a:cubicBezTo>
                  <a:cubicBezTo>
                    <a:pt x="5206263" y="1414387"/>
                    <a:pt x="5193301" y="1441386"/>
                    <a:pt x="5175659" y="1441386"/>
                  </a:cubicBezTo>
                  <a:cubicBezTo>
                    <a:pt x="5166658" y="1441746"/>
                    <a:pt x="5154776" y="1434546"/>
                    <a:pt x="5152976" y="1425187"/>
                  </a:cubicBezTo>
                  <a:cubicBezTo>
                    <a:pt x="5151176" y="1417267"/>
                    <a:pt x="5156937" y="1408987"/>
                    <a:pt x="5156937" y="1399988"/>
                  </a:cubicBezTo>
                  <a:cubicBezTo>
                    <a:pt x="5156577" y="1381988"/>
                    <a:pt x="5143615" y="1375149"/>
                    <a:pt x="5134254" y="1362549"/>
                  </a:cubicBezTo>
                  <a:cubicBezTo>
                    <a:pt x="5130293" y="1357509"/>
                    <a:pt x="5129213" y="1350310"/>
                    <a:pt x="5125973" y="1346350"/>
                  </a:cubicBezTo>
                  <a:cubicBezTo>
                    <a:pt x="5120212" y="1339510"/>
                    <a:pt x="5108330" y="1335190"/>
                    <a:pt x="5100769" y="1327990"/>
                  </a:cubicBezTo>
                  <a:cubicBezTo>
                    <a:pt x="5093208" y="1320791"/>
                    <a:pt x="5085287" y="1310711"/>
                    <a:pt x="5082047" y="1303871"/>
                  </a:cubicBezTo>
                  <a:cubicBezTo>
                    <a:pt x="5077006" y="1293432"/>
                    <a:pt x="5075206" y="1279752"/>
                    <a:pt x="5067285" y="1278312"/>
                  </a:cubicBezTo>
                  <a:cubicBezTo>
                    <a:pt x="5059724" y="1276872"/>
                    <a:pt x="5051083" y="1287672"/>
                    <a:pt x="5043162" y="1290552"/>
                  </a:cubicBezTo>
                  <a:cubicBezTo>
                    <a:pt x="5034881" y="1293072"/>
                    <a:pt x="5015078" y="1296672"/>
                    <a:pt x="5007157" y="1297032"/>
                  </a:cubicBezTo>
                  <a:cubicBezTo>
                    <a:pt x="4980154" y="1298832"/>
                    <a:pt x="4958551" y="1291632"/>
                    <a:pt x="4961431" y="1323671"/>
                  </a:cubicBezTo>
                  <a:cubicBezTo>
                    <a:pt x="4957471" y="1338070"/>
                    <a:pt x="4942349" y="1338430"/>
                    <a:pt x="4932267" y="1345270"/>
                  </a:cubicBezTo>
                  <a:cubicBezTo>
                    <a:pt x="4919306" y="1353909"/>
                    <a:pt x="4909944" y="1371549"/>
                    <a:pt x="4895903" y="1385228"/>
                  </a:cubicBezTo>
                  <a:cubicBezTo>
                    <a:pt x="4889422" y="1392068"/>
                    <a:pt x="4879700" y="1396388"/>
                    <a:pt x="4873580" y="1402867"/>
                  </a:cubicBezTo>
                  <a:cubicBezTo>
                    <a:pt x="4868539" y="1407907"/>
                    <a:pt x="4866739" y="1416547"/>
                    <a:pt x="4861338" y="1421227"/>
                  </a:cubicBezTo>
                  <a:cubicBezTo>
                    <a:pt x="4846936" y="1434906"/>
                    <a:pt x="4825693" y="1435986"/>
                    <a:pt x="4815972" y="1454705"/>
                  </a:cubicBezTo>
                  <a:cubicBezTo>
                    <a:pt x="4815252" y="1477025"/>
                    <a:pt x="4826414" y="1493944"/>
                    <a:pt x="4823893" y="1515183"/>
                  </a:cubicBezTo>
                  <a:cubicBezTo>
                    <a:pt x="4822813" y="1524543"/>
                    <a:pt x="4815612" y="1533182"/>
                    <a:pt x="4814532" y="1543262"/>
                  </a:cubicBezTo>
                  <a:cubicBezTo>
                    <a:pt x="4813812" y="1551542"/>
                    <a:pt x="4818132" y="1560541"/>
                    <a:pt x="4815972" y="1569901"/>
                  </a:cubicBezTo>
                  <a:cubicBezTo>
                    <a:pt x="4814532" y="1574581"/>
                    <a:pt x="4809491" y="1577101"/>
                    <a:pt x="4805171" y="1583220"/>
                  </a:cubicBezTo>
                  <a:cubicBezTo>
                    <a:pt x="4801570" y="1588620"/>
                    <a:pt x="4800130" y="1595460"/>
                    <a:pt x="4797250" y="1599060"/>
                  </a:cubicBezTo>
                  <a:cubicBezTo>
                    <a:pt x="4792569" y="1604820"/>
                    <a:pt x="4785368" y="1608779"/>
                    <a:pt x="4781048" y="1613819"/>
                  </a:cubicBezTo>
                  <a:cubicBezTo>
                    <a:pt x="4774207" y="1621739"/>
                    <a:pt x="4773127" y="1627499"/>
                    <a:pt x="4766646" y="1628219"/>
                  </a:cubicBezTo>
                  <a:cubicBezTo>
                    <a:pt x="4737122" y="1632539"/>
                    <a:pt x="4729921" y="1577101"/>
                    <a:pt x="4716959" y="1553702"/>
                  </a:cubicBezTo>
                  <a:cubicBezTo>
                    <a:pt x="4711198" y="1543262"/>
                    <a:pt x="4698597" y="1533542"/>
                    <a:pt x="4692836" y="1520223"/>
                  </a:cubicBezTo>
                  <a:cubicBezTo>
                    <a:pt x="4685995" y="1505463"/>
                    <a:pt x="4683835" y="1486384"/>
                    <a:pt x="4674114" y="1469465"/>
                  </a:cubicBezTo>
                  <a:cubicBezTo>
                    <a:pt x="4665833" y="1455065"/>
                    <a:pt x="4654311" y="1440306"/>
                    <a:pt x="4648550" y="1425187"/>
                  </a:cubicBezTo>
                  <a:cubicBezTo>
                    <a:pt x="4643870" y="1412587"/>
                    <a:pt x="4639909" y="1396748"/>
                    <a:pt x="4635229" y="1382708"/>
                  </a:cubicBezTo>
                  <a:cubicBezTo>
                    <a:pt x="4630548" y="1367589"/>
                    <a:pt x="4625507" y="1348870"/>
                    <a:pt x="4624787" y="1337350"/>
                  </a:cubicBezTo>
                  <a:cubicBezTo>
                    <a:pt x="4623707" y="1319711"/>
                    <a:pt x="4628028" y="1308911"/>
                    <a:pt x="4613986" y="1302431"/>
                  </a:cubicBezTo>
                  <a:cubicBezTo>
                    <a:pt x="4601024" y="1305311"/>
                    <a:pt x="4595263" y="1318271"/>
                    <a:pt x="4580501" y="1318271"/>
                  </a:cubicBezTo>
                  <a:cubicBezTo>
                    <a:pt x="4566100" y="1318271"/>
                    <a:pt x="4527935" y="1293792"/>
                    <a:pt x="4539096" y="1271833"/>
                  </a:cubicBezTo>
                  <a:cubicBezTo>
                    <a:pt x="4529735" y="1258153"/>
                    <a:pt x="4506332" y="1250953"/>
                    <a:pt x="4488329" y="1235474"/>
                  </a:cubicBezTo>
                  <a:cubicBezTo>
                    <a:pt x="4477888" y="1226834"/>
                    <a:pt x="4468527" y="1205235"/>
                    <a:pt x="4450885" y="1203435"/>
                  </a:cubicBezTo>
                  <a:cubicBezTo>
                    <a:pt x="4445844" y="1203075"/>
                    <a:pt x="4439363" y="1205595"/>
                    <a:pt x="4435042" y="1205955"/>
                  </a:cubicBezTo>
                  <a:cubicBezTo>
                    <a:pt x="4423521" y="1207035"/>
                    <a:pt x="4403358" y="1205235"/>
                    <a:pt x="4390757" y="1205955"/>
                  </a:cubicBezTo>
                  <a:cubicBezTo>
                    <a:pt x="4374555" y="1207395"/>
                    <a:pt x="4354752" y="1210995"/>
                    <a:pt x="4334229" y="1208835"/>
                  </a:cubicBezTo>
                  <a:cubicBezTo>
                    <a:pt x="4321628" y="1207395"/>
                    <a:pt x="4305065" y="1204875"/>
                    <a:pt x="4291744" y="1203435"/>
                  </a:cubicBezTo>
                  <a:cubicBezTo>
                    <a:pt x="4274461" y="1201635"/>
                    <a:pt x="4252139" y="1197675"/>
                    <a:pt x="4242417" y="1188676"/>
                  </a:cubicBezTo>
                  <a:cubicBezTo>
                    <a:pt x="4236297" y="1183276"/>
                    <a:pt x="4234136" y="1165637"/>
                    <a:pt x="4223695" y="1163477"/>
                  </a:cubicBezTo>
                  <a:cubicBezTo>
                    <a:pt x="4211093" y="1160597"/>
                    <a:pt x="4204252" y="1170317"/>
                    <a:pt x="4192731" y="1172836"/>
                  </a:cubicBezTo>
                  <a:cubicBezTo>
                    <a:pt x="4168248" y="1178236"/>
                    <a:pt x="4148085" y="1167797"/>
                    <a:pt x="4131163" y="1156637"/>
                  </a:cubicBezTo>
                  <a:cubicBezTo>
                    <a:pt x="4119641" y="1148717"/>
                    <a:pt x="4108840" y="1144758"/>
                    <a:pt x="4100559" y="1139358"/>
                  </a:cubicBezTo>
                  <a:cubicBezTo>
                    <a:pt x="4080396" y="1125678"/>
                    <a:pt x="4076436" y="1084640"/>
                    <a:pt x="4045832" y="1084640"/>
                  </a:cubicBezTo>
                  <a:cubicBezTo>
                    <a:pt x="4035030" y="1084280"/>
                    <a:pt x="4017748" y="1091120"/>
                    <a:pt x="4016308" y="1103359"/>
                  </a:cubicBezTo>
                  <a:cubicBezTo>
                    <a:pt x="4015228" y="1111639"/>
                    <a:pt x="4026749" y="1127478"/>
                    <a:pt x="4031070" y="1133958"/>
                  </a:cubicBezTo>
                  <a:cubicBezTo>
                    <a:pt x="4045832" y="1155197"/>
                    <a:pt x="4073555" y="1163117"/>
                    <a:pt x="4081836" y="1191556"/>
                  </a:cubicBezTo>
                  <a:cubicBezTo>
                    <a:pt x="4087597" y="1193716"/>
                    <a:pt x="4098759" y="1186876"/>
                    <a:pt x="4104519" y="1192636"/>
                  </a:cubicBezTo>
                  <a:cubicBezTo>
                    <a:pt x="4109560" y="1205235"/>
                    <a:pt x="4104519" y="1227554"/>
                    <a:pt x="4116761" y="1232954"/>
                  </a:cubicBezTo>
                  <a:cubicBezTo>
                    <a:pt x="4172208" y="1241954"/>
                    <a:pt x="4188050" y="1211715"/>
                    <a:pt x="4212893" y="1190116"/>
                  </a:cubicBezTo>
                  <a:cubicBezTo>
                    <a:pt x="4227295" y="1199475"/>
                    <a:pt x="4222615" y="1207755"/>
                    <a:pt x="4227655" y="1218195"/>
                  </a:cubicBezTo>
                  <a:cubicBezTo>
                    <a:pt x="4232696" y="1228634"/>
                    <a:pt x="4240617" y="1237274"/>
                    <a:pt x="4250338" y="1240874"/>
                  </a:cubicBezTo>
                  <a:cubicBezTo>
                    <a:pt x="4257179" y="1243394"/>
                    <a:pt x="4265820" y="1240874"/>
                    <a:pt x="4275542" y="1245194"/>
                  </a:cubicBezTo>
                  <a:cubicBezTo>
                    <a:pt x="4282022" y="1247354"/>
                    <a:pt x="4308306" y="1272193"/>
                    <a:pt x="4309386" y="1280832"/>
                  </a:cubicBezTo>
                  <a:cubicBezTo>
                    <a:pt x="4309746" y="1289112"/>
                    <a:pt x="4292104" y="1315751"/>
                    <a:pt x="4286343" y="1322591"/>
                  </a:cubicBezTo>
                  <a:cubicBezTo>
                    <a:pt x="4281302" y="1329070"/>
                    <a:pt x="4273021" y="1332670"/>
                    <a:pt x="4270501" y="1338430"/>
                  </a:cubicBezTo>
                  <a:cubicBezTo>
                    <a:pt x="4268341" y="1343110"/>
                    <a:pt x="4269061" y="1353189"/>
                    <a:pt x="4267621" y="1355709"/>
                  </a:cubicBezTo>
                  <a:cubicBezTo>
                    <a:pt x="4265100" y="1361469"/>
                    <a:pt x="4253219" y="1368309"/>
                    <a:pt x="4246378" y="1374429"/>
                  </a:cubicBezTo>
                  <a:cubicBezTo>
                    <a:pt x="4239177" y="1381268"/>
                    <a:pt x="4230536" y="1386668"/>
                    <a:pt x="4223695" y="1392068"/>
                  </a:cubicBezTo>
                  <a:cubicBezTo>
                    <a:pt x="4215054" y="1398548"/>
                    <a:pt x="4210013" y="1407547"/>
                    <a:pt x="4200652" y="1410787"/>
                  </a:cubicBezTo>
                  <a:cubicBezTo>
                    <a:pt x="4183010" y="1417267"/>
                    <a:pt x="4166087" y="1414387"/>
                    <a:pt x="4151325" y="1424107"/>
                  </a:cubicBezTo>
                  <a:cubicBezTo>
                    <a:pt x="4141604" y="1430586"/>
                    <a:pt x="4141604" y="1444626"/>
                    <a:pt x="4130083" y="1452186"/>
                  </a:cubicBezTo>
                  <a:cubicBezTo>
                    <a:pt x="4117841" y="1460105"/>
                    <a:pt x="4096598" y="1460105"/>
                    <a:pt x="4079316" y="1468385"/>
                  </a:cubicBezTo>
                  <a:cubicBezTo>
                    <a:pt x="4067794" y="1473425"/>
                    <a:pt x="4060954" y="1483504"/>
                    <a:pt x="4051232" y="1486744"/>
                  </a:cubicBezTo>
                  <a:cubicBezTo>
                    <a:pt x="4046912" y="1488544"/>
                    <a:pt x="4041871" y="1487104"/>
                    <a:pt x="4037911" y="1488184"/>
                  </a:cubicBezTo>
                  <a:cubicBezTo>
                    <a:pt x="4028909" y="1490344"/>
                    <a:pt x="4020628" y="1496824"/>
                    <a:pt x="4012347" y="1498984"/>
                  </a:cubicBezTo>
                  <a:cubicBezTo>
                    <a:pt x="4005506" y="1500784"/>
                    <a:pt x="3998665" y="1499704"/>
                    <a:pt x="3992185" y="1501864"/>
                  </a:cubicBezTo>
                  <a:cubicBezTo>
                    <a:pt x="3971662" y="1507623"/>
                    <a:pt x="3952939" y="1528503"/>
                    <a:pt x="3932057" y="1516263"/>
                  </a:cubicBezTo>
                  <a:cubicBezTo>
                    <a:pt x="3922335" y="1493944"/>
                    <a:pt x="3920535" y="1465505"/>
                    <a:pt x="3909374" y="1445346"/>
                  </a:cubicBezTo>
                  <a:cubicBezTo>
                    <a:pt x="3903613" y="1435266"/>
                    <a:pt x="3892092" y="1432026"/>
                    <a:pt x="3888131" y="1421227"/>
                  </a:cubicBezTo>
                  <a:cubicBezTo>
                    <a:pt x="3887411" y="1412947"/>
                    <a:pt x="3897852" y="1415107"/>
                    <a:pt x="3898572" y="1407907"/>
                  </a:cubicBezTo>
                  <a:cubicBezTo>
                    <a:pt x="3895332" y="1393508"/>
                    <a:pt x="3881650" y="1387028"/>
                    <a:pt x="3873369" y="1374429"/>
                  </a:cubicBezTo>
                  <a:cubicBezTo>
                    <a:pt x="3869409" y="1368669"/>
                    <a:pt x="3867248" y="1360029"/>
                    <a:pt x="3862568" y="1353189"/>
                  </a:cubicBezTo>
                  <a:cubicBezTo>
                    <a:pt x="3846726" y="1330150"/>
                    <a:pt x="3815041" y="1317911"/>
                    <a:pt x="3808921" y="1289112"/>
                  </a:cubicBezTo>
                  <a:cubicBezTo>
                    <a:pt x="3807480" y="1281192"/>
                    <a:pt x="3809281" y="1275072"/>
                    <a:pt x="3807841" y="1268953"/>
                  </a:cubicBezTo>
                  <a:cubicBezTo>
                    <a:pt x="3805320" y="1259233"/>
                    <a:pt x="3798479" y="1248793"/>
                    <a:pt x="3791638" y="1240874"/>
                  </a:cubicBezTo>
                  <a:cubicBezTo>
                    <a:pt x="3786598" y="1235114"/>
                    <a:pt x="3776156" y="1230794"/>
                    <a:pt x="3770396" y="1222155"/>
                  </a:cubicBezTo>
                  <a:cubicBezTo>
                    <a:pt x="3766435" y="1216395"/>
                    <a:pt x="3765715" y="1208115"/>
                    <a:pt x="3762115" y="1201995"/>
                  </a:cubicBezTo>
                  <a:cubicBezTo>
                    <a:pt x="3748793" y="1177516"/>
                    <a:pt x="3729710" y="1155197"/>
                    <a:pt x="3708828" y="1137918"/>
                  </a:cubicBezTo>
                  <a:cubicBezTo>
                    <a:pt x="3698026" y="1139718"/>
                    <a:pt x="3686145" y="1140438"/>
                    <a:pt x="3680744" y="1147277"/>
                  </a:cubicBezTo>
                  <a:cubicBezTo>
                    <a:pt x="3686145" y="1164917"/>
                    <a:pt x="3694786" y="1179676"/>
                    <a:pt x="3703427" y="1194076"/>
                  </a:cubicBezTo>
                  <a:cubicBezTo>
                    <a:pt x="3711708" y="1207395"/>
                    <a:pt x="3723229" y="1221795"/>
                    <a:pt x="3728630" y="1236914"/>
                  </a:cubicBezTo>
                  <a:cubicBezTo>
                    <a:pt x="3731151" y="1242674"/>
                    <a:pt x="3730430" y="1249873"/>
                    <a:pt x="3732951" y="1255633"/>
                  </a:cubicBezTo>
                  <a:cubicBezTo>
                    <a:pt x="3741232" y="1276872"/>
                    <a:pt x="3767875" y="1283352"/>
                    <a:pt x="3772916" y="1307831"/>
                  </a:cubicBezTo>
                  <a:cubicBezTo>
                    <a:pt x="3776516" y="1324031"/>
                    <a:pt x="3772196" y="1335550"/>
                    <a:pt x="3776876" y="1351749"/>
                  </a:cubicBezTo>
                  <a:cubicBezTo>
                    <a:pt x="3781557" y="1367589"/>
                    <a:pt x="3804600" y="1376948"/>
                    <a:pt x="3814321" y="1392068"/>
                  </a:cubicBezTo>
                  <a:cubicBezTo>
                    <a:pt x="3822242" y="1404307"/>
                    <a:pt x="3822242" y="1421947"/>
                    <a:pt x="3827643" y="1433466"/>
                  </a:cubicBezTo>
                  <a:cubicBezTo>
                    <a:pt x="3835924" y="1450386"/>
                    <a:pt x="3858247" y="1457945"/>
                    <a:pt x="3874449" y="1469465"/>
                  </a:cubicBezTo>
                  <a:cubicBezTo>
                    <a:pt x="3889211" y="1479904"/>
                    <a:pt x="3900013" y="1495744"/>
                    <a:pt x="3911894" y="1506903"/>
                  </a:cubicBezTo>
                  <a:cubicBezTo>
                    <a:pt x="3919095" y="1513383"/>
                    <a:pt x="3929176" y="1514463"/>
                    <a:pt x="3930617" y="1521663"/>
                  </a:cubicBezTo>
                  <a:cubicBezTo>
                    <a:pt x="3933137" y="1530663"/>
                    <a:pt x="3927016" y="1533902"/>
                    <a:pt x="3925216" y="1541822"/>
                  </a:cubicBezTo>
                  <a:cubicBezTo>
                    <a:pt x="3935657" y="1552622"/>
                    <a:pt x="3945739" y="1572061"/>
                    <a:pt x="3963021" y="1573861"/>
                  </a:cubicBezTo>
                  <a:cubicBezTo>
                    <a:pt x="3969862" y="1574581"/>
                    <a:pt x="3978863" y="1567381"/>
                    <a:pt x="3989664" y="1565941"/>
                  </a:cubicBezTo>
                  <a:cubicBezTo>
                    <a:pt x="3995065" y="1564861"/>
                    <a:pt x="4001186" y="1566661"/>
                    <a:pt x="4005506" y="1565941"/>
                  </a:cubicBezTo>
                  <a:cubicBezTo>
                    <a:pt x="4012707" y="1564501"/>
                    <a:pt x="4018828" y="1558021"/>
                    <a:pt x="4027109" y="1556581"/>
                  </a:cubicBezTo>
                  <a:cubicBezTo>
                    <a:pt x="4040791" y="1553342"/>
                    <a:pt x="4056633" y="1554782"/>
                    <a:pt x="4073915" y="1552622"/>
                  </a:cubicBezTo>
                  <a:cubicBezTo>
                    <a:pt x="4090117" y="1550462"/>
                    <a:pt x="4101279" y="1536782"/>
                    <a:pt x="4113881" y="1540382"/>
                  </a:cubicBezTo>
                  <a:cubicBezTo>
                    <a:pt x="4127562" y="1555502"/>
                    <a:pt x="4117841" y="1572421"/>
                    <a:pt x="4113881" y="1587180"/>
                  </a:cubicBezTo>
                  <a:cubicBezTo>
                    <a:pt x="4112440" y="1592580"/>
                    <a:pt x="4112440" y="1597620"/>
                    <a:pt x="4111360" y="1601940"/>
                  </a:cubicBezTo>
                  <a:cubicBezTo>
                    <a:pt x="4103799" y="1625339"/>
                    <a:pt x="4085077" y="1642978"/>
                    <a:pt x="4076436" y="1664577"/>
                  </a:cubicBezTo>
                  <a:cubicBezTo>
                    <a:pt x="4073915" y="1671057"/>
                    <a:pt x="4074275" y="1678977"/>
                    <a:pt x="4071035" y="1685816"/>
                  </a:cubicBezTo>
                  <a:cubicBezTo>
                    <a:pt x="4061314" y="1707416"/>
                    <a:pt x="4040431" y="1728295"/>
                    <a:pt x="4024229" y="1745934"/>
                  </a:cubicBezTo>
                  <a:cubicBezTo>
                    <a:pt x="4015228" y="1756014"/>
                    <a:pt x="4007307" y="1764653"/>
                    <a:pt x="3997585" y="1772573"/>
                  </a:cubicBezTo>
                  <a:cubicBezTo>
                    <a:pt x="3987864" y="1780853"/>
                    <a:pt x="3976343" y="1784813"/>
                    <a:pt x="3965541" y="1792732"/>
                  </a:cubicBezTo>
                  <a:cubicBezTo>
                    <a:pt x="3943938" y="1808212"/>
                    <a:pt x="3921615" y="1830891"/>
                    <a:pt x="3906853" y="1851410"/>
                  </a:cubicBezTo>
                  <a:cubicBezTo>
                    <a:pt x="3900733" y="1859330"/>
                    <a:pt x="3897852" y="1868689"/>
                    <a:pt x="3891731" y="1875529"/>
                  </a:cubicBezTo>
                  <a:cubicBezTo>
                    <a:pt x="3883090" y="1885249"/>
                    <a:pt x="3869769" y="1890288"/>
                    <a:pt x="3862568" y="1899648"/>
                  </a:cubicBezTo>
                  <a:cubicBezTo>
                    <a:pt x="3856807" y="1907208"/>
                    <a:pt x="3852846" y="1920887"/>
                    <a:pt x="3846366" y="1934567"/>
                  </a:cubicBezTo>
                  <a:cubicBezTo>
                    <a:pt x="3839165" y="1949686"/>
                    <a:pt x="3823683" y="1960126"/>
                    <a:pt x="3826563" y="1981365"/>
                  </a:cubicBezTo>
                  <a:cubicBezTo>
                    <a:pt x="3827283" y="1989285"/>
                    <a:pt x="3834844" y="1994324"/>
                    <a:pt x="3837004" y="2002604"/>
                  </a:cubicBezTo>
                  <a:cubicBezTo>
                    <a:pt x="3841325" y="2016644"/>
                    <a:pt x="3838084" y="2028883"/>
                    <a:pt x="3835924" y="2044003"/>
                  </a:cubicBezTo>
                  <a:cubicBezTo>
                    <a:pt x="3843485" y="2062362"/>
                    <a:pt x="3848886" y="2082881"/>
                    <a:pt x="3862568" y="2094761"/>
                  </a:cubicBezTo>
                  <a:cubicBezTo>
                    <a:pt x="3864008" y="2121759"/>
                    <a:pt x="3860407" y="2148038"/>
                    <a:pt x="3862568" y="2171077"/>
                  </a:cubicBezTo>
                  <a:cubicBezTo>
                    <a:pt x="3864008" y="2185837"/>
                    <a:pt x="3869769" y="2196277"/>
                    <a:pt x="3864008" y="2209956"/>
                  </a:cubicBezTo>
                  <a:cubicBezTo>
                    <a:pt x="3858967" y="2221836"/>
                    <a:pt x="3839525" y="2242715"/>
                    <a:pt x="3827643" y="2249914"/>
                  </a:cubicBezTo>
                  <a:cubicBezTo>
                    <a:pt x="3815041" y="2258194"/>
                    <a:pt x="3795959" y="2259994"/>
                    <a:pt x="3782277" y="2270074"/>
                  </a:cubicBezTo>
                  <a:cubicBezTo>
                    <a:pt x="3772916" y="2276913"/>
                    <a:pt x="3764995" y="2288793"/>
                    <a:pt x="3755274" y="2296713"/>
                  </a:cubicBezTo>
                  <a:cubicBezTo>
                    <a:pt x="3739792" y="2310032"/>
                    <a:pt x="3718189" y="2322272"/>
                    <a:pt x="3716749" y="2335591"/>
                  </a:cubicBezTo>
                  <a:cubicBezTo>
                    <a:pt x="3716029" y="2343151"/>
                    <a:pt x="3722869" y="2355030"/>
                    <a:pt x="3724670" y="2362230"/>
                  </a:cubicBezTo>
                  <a:cubicBezTo>
                    <a:pt x="3730070" y="2382029"/>
                    <a:pt x="3735111" y="2410468"/>
                    <a:pt x="3726110" y="2431707"/>
                  </a:cubicBezTo>
                  <a:cubicBezTo>
                    <a:pt x="3716389" y="2455106"/>
                    <a:pt x="3667422" y="2450067"/>
                    <a:pt x="3662021" y="2474546"/>
                  </a:cubicBezTo>
                  <a:cubicBezTo>
                    <a:pt x="3660221" y="2482105"/>
                    <a:pt x="3665262" y="2487865"/>
                    <a:pt x="3664542" y="2495785"/>
                  </a:cubicBezTo>
                  <a:cubicBezTo>
                    <a:pt x="3664182" y="2502625"/>
                    <a:pt x="3655181" y="2527464"/>
                    <a:pt x="3651220" y="2534663"/>
                  </a:cubicBezTo>
                  <a:cubicBezTo>
                    <a:pt x="3645099" y="2545823"/>
                    <a:pt x="3632138" y="2550863"/>
                    <a:pt x="3623136" y="2560222"/>
                  </a:cubicBezTo>
                  <a:cubicBezTo>
                    <a:pt x="3612335" y="2572102"/>
                    <a:pt x="3606934" y="2589021"/>
                    <a:pt x="3595053" y="2601621"/>
                  </a:cubicBezTo>
                  <a:cubicBezTo>
                    <a:pt x="3579211" y="2618540"/>
                    <a:pt x="3557968" y="2636179"/>
                    <a:pt x="3537805" y="2650939"/>
                  </a:cubicBezTo>
                  <a:cubicBezTo>
                    <a:pt x="3519803" y="2663898"/>
                    <a:pt x="3488119" y="2677218"/>
                    <a:pt x="3460395" y="2679378"/>
                  </a:cubicBezTo>
                  <a:cubicBezTo>
                    <a:pt x="3444193" y="2680098"/>
                    <a:pt x="3426911" y="2675058"/>
                    <a:pt x="3409629" y="2677938"/>
                  </a:cubicBezTo>
                  <a:cubicBezTo>
                    <a:pt x="3403508" y="2678658"/>
                    <a:pt x="3396667" y="2684418"/>
                    <a:pt x="3388386" y="2685857"/>
                  </a:cubicBezTo>
                  <a:cubicBezTo>
                    <a:pt x="3383345" y="2686577"/>
                    <a:pt x="3378304" y="2685137"/>
                    <a:pt x="3373624" y="2685857"/>
                  </a:cubicBezTo>
                  <a:cubicBezTo>
                    <a:pt x="3364983" y="2687297"/>
                    <a:pt x="3357062" y="2693777"/>
                    <a:pt x="3349501" y="2693777"/>
                  </a:cubicBezTo>
                  <a:cubicBezTo>
                    <a:pt x="3331858" y="2693777"/>
                    <a:pt x="3309896" y="2672898"/>
                    <a:pt x="3309535" y="2652379"/>
                  </a:cubicBezTo>
                  <a:cubicBezTo>
                    <a:pt x="3309175" y="2644459"/>
                    <a:pt x="3316376" y="2636899"/>
                    <a:pt x="3316016" y="2629700"/>
                  </a:cubicBezTo>
                  <a:cubicBezTo>
                    <a:pt x="3315656" y="2621060"/>
                    <a:pt x="3305575" y="2610620"/>
                    <a:pt x="3297294" y="2594781"/>
                  </a:cubicBezTo>
                  <a:cubicBezTo>
                    <a:pt x="3289373" y="2580022"/>
                    <a:pt x="3286492" y="2563102"/>
                    <a:pt x="3278571" y="2550863"/>
                  </a:cubicBezTo>
                  <a:cubicBezTo>
                    <a:pt x="3270290" y="2537903"/>
                    <a:pt x="3259129" y="2531783"/>
                    <a:pt x="3253008" y="2521344"/>
                  </a:cubicBezTo>
                  <a:cubicBezTo>
                    <a:pt x="3240766" y="2500825"/>
                    <a:pt x="3240046" y="2476346"/>
                    <a:pt x="3235726" y="2451867"/>
                  </a:cubicBezTo>
                  <a:cubicBezTo>
                    <a:pt x="3234286" y="2443947"/>
                    <a:pt x="3228885" y="2434947"/>
                    <a:pt x="3227805" y="2425228"/>
                  </a:cubicBezTo>
                  <a:cubicBezTo>
                    <a:pt x="3226365" y="2412988"/>
                    <a:pt x="3229245" y="2398949"/>
                    <a:pt x="3226365" y="2388869"/>
                  </a:cubicBezTo>
                  <a:cubicBezTo>
                    <a:pt x="3224204" y="2380949"/>
                    <a:pt x="3215563" y="2373390"/>
                    <a:pt x="3210162" y="2363670"/>
                  </a:cubicBezTo>
                  <a:cubicBezTo>
                    <a:pt x="3200801" y="2346391"/>
                    <a:pt x="3194320" y="2323712"/>
                    <a:pt x="3186399" y="2310032"/>
                  </a:cubicBezTo>
                  <a:cubicBezTo>
                    <a:pt x="3178838" y="2297433"/>
                    <a:pt x="3163716" y="2284473"/>
                    <a:pt x="3162276" y="2270074"/>
                  </a:cubicBezTo>
                  <a:cubicBezTo>
                    <a:pt x="3161196" y="2260354"/>
                    <a:pt x="3163716" y="2241995"/>
                    <a:pt x="3164797" y="2232635"/>
                  </a:cubicBezTo>
                  <a:cubicBezTo>
                    <a:pt x="3166237" y="2223275"/>
                    <a:pt x="3173438" y="2215716"/>
                    <a:pt x="3175598" y="2205636"/>
                  </a:cubicBezTo>
                  <a:cubicBezTo>
                    <a:pt x="3177038" y="2199156"/>
                    <a:pt x="3175238" y="2191597"/>
                    <a:pt x="3177038" y="2184397"/>
                  </a:cubicBezTo>
                  <a:cubicBezTo>
                    <a:pt x="3183879" y="2153798"/>
                    <a:pt x="3217363" y="2142999"/>
                    <a:pt x="3213043" y="2105560"/>
                  </a:cubicBezTo>
                  <a:cubicBezTo>
                    <a:pt x="3211243" y="2089721"/>
                    <a:pt x="3200081" y="2082161"/>
                    <a:pt x="3198281" y="2064162"/>
                  </a:cubicBezTo>
                  <a:cubicBezTo>
                    <a:pt x="3197561" y="2055882"/>
                    <a:pt x="3202601" y="2048322"/>
                    <a:pt x="3202601" y="2040043"/>
                  </a:cubicBezTo>
                  <a:cubicBezTo>
                    <a:pt x="3202241" y="2028883"/>
                    <a:pt x="3192520" y="2011964"/>
                    <a:pt x="3187480" y="2001524"/>
                  </a:cubicBezTo>
                  <a:cubicBezTo>
                    <a:pt x="3174158" y="1971645"/>
                    <a:pt x="3165877" y="1945006"/>
                    <a:pt x="3146074" y="1922687"/>
                  </a:cubicBezTo>
                  <a:cubicBezTo>
                    <a:pt x="3135633" y="1910088"/>
                    <a:pt x="3121591" y="1901448"/>
                    <a:pt x="3112950" y="1890288"/>
                  </a:cubicBezTo>
                  <a:cubicBezTo>
                    <a:pt x="3105749" y="1880929"/>
                    <a:pt x="3097108" y="1864010"/>
                    <a:pt x="3096748" y="1857170"/>
                  </a:cubicBezTo>
                  <a:cubicBezTo>
                    <a:pt x="3096388" y="1849250"/>
                    <a:pt x="3102508" y="1844570"/>
                    <a:pt x="3104669" y="1837011"/>
                  </a:cubicBezTo>
                  <a:cubicBezTo>
                    <a:pt x="3107549" y="1826931"/>
                    <a:pt x="3107549" y="1808212"/>
                    <a:pt x="3111510" y="1792732"/>
                  </a:cubicBezTo>
                  <a:cubicBezTo>
                    <a:pt x="3113310" y="1785533"/>
                    <a:pt x="3120871" y="1768253"/>
                    <a:pt x="3119431" y="1756374"/>
                  </a:cubicBezTo>
                  <a:cubicBezTo>
                    <a:pt x="3117990" y="1745574"/>
                    <a:pt x="3101428" y="1723975"/>
                    <a:pt x="3087386" y="1720735"/>
                  </a:cubicBezTo>
                  <a:cubicBezTo>
                    <a:pt x="3068664" y="1716055"/>
                    <a:pt x="3049582" y="1726495"/>
                    <a:pt x="3025818" y="1724695"/>
                  </a:cubicBezTo>
                  <a:cubicBezTo>
                    <a:pt x="3005656" y="1711735"/>
                    <a:pt x="3007096" y="1678257"/>
                    <a:pt x="2977572" y="1673577"/>
                  </a:cubicBezTo>
                  <a:cubicBezTo>
                    <a:pt x="2939047" y="1668177"/>
                    <a:pt x="2899802" y="1683657"/>
                    <a:pt x="2873519" y="1694816"/>
                  </a:cubicBezTo>
                  <a:cubicBezTo>
                    <a:pt x="2858037" y="1701656"/>
                    <a:pt x="2842915" y="1712095"/>
                    <a:pt x="2829233" y="1712455"/>
                  </a:cubicBezTo>
                  <a:cubicBezTo>
                    <a:pt x="2816631" y="1713175"/>
                    <a:pt x="2804029" y="1705616"/>
                    <a:pt x="2791788" y="1704536"/>
                  </a:cubicBezTo>
                  <a:cubicBezTo>
                    <a:pt x="2775946" y="1702736"/>
                    <a:pt x="2755423" y="1704536"/>
                    <a:pt x="2739941" y="1707056"/>
                  </a:cubicBezTo>
                  <a:cubicBezTo>
                    <a:pt x="2724459" y="1709936"/>
                    <a:pt x="2710418" y="1720735"/>
                    <a:pt x="2696736" y="1721815"/>
                  </a:cubicBezTo>
                  <a:cubicBezTo>
                    <a:pt x="2671173" y="1723615"/>
                    <a:pt x="2646330" y="1698416"/>
                    <a:pt x="2630127" y="1685816"/>
                  </a:cubicBezTo>
                  <a:cubicBezTo>
                    <a:pt x="2620046" y="1678257"/>
                    <a:pt x="2609964" y="1671777"/>
                    <a:pt x="2600604" y="1664577"/>
                  </a:cubicBezTo>
                  <a:cubicBezTo>
                    <a:pt x="2590882" y="1656658"/>
                    <a:pt x="2577921" y="1651978"/>
                    <a:pt x="2570000" y="1644058"/>
                  </a:cubicBezTo>
                  <a:cubicBezTo>
                    <a:pt x="2559198" y="1633978"/>
                    <a:pt x="2559198" y="1616339"/>
                    <a:pt x="2553797" y="1603020"/>
                  </a:cubicBezTo>
                  <a:cubicBezTo>
                    <a:pt x="2547317" y="1587180"/>
                    <a:pt x="2527514" y="1575301"/>
                    <a:pt x="2512392" y="1560541"/>
                  </a:cubicBezTo>
                  <a:cubicBezTo>
                    <a:pt x="2500870" y="1549022"/>
                    <a:pt x="2474947" y="1532102"/>
                    <a:pt x="2472067" y="1517703"/>
                  </a:cubicBezTo>
                  <a:cubicBezTo>
                    <a:pt x="2470987" y="1510143"/>
                    <a:pt x="2475307" y="1501864"/>
                    <a:pt x="2474947" y="1493584"/>
                  </a:cubicBezTo>
                  <a:cubicBezTo>
                    <a:pt x="2474227" y="1481704"/>
                    <a:pt x="2465586" y="1475225"/>
                    <a:pt x="2465586" y="1466945"/>
                  </a:cubicBezTo>
                  <a:cubicBezTo>
                    <a:pt x="2465946" y="1455065"/>
                    <a:pt x="2479628" y="1446066"/>
                    <a:pt x="2482869" y="1435986"/>
                  </a:cubicBezTo>
                  <a:cubicBezTo>
                    <a:pt x="2484668" y="1431306"/>
                    <a:pt x="2483948" y="1424107"/>
                    <a:pt x="2485749" y="1417267"/>
                  </a:cubicBezTo>
                  <a:cubicBezTo>
                    <a:pt x="2489349" y="1403947"/>
                    <a:pt x="2498350" y="1395668"/>
                    <a:pt x="2496550" y="1375869"/>
                  </a:cubicBezTo>
                  <a:cubicBezTo>
                    <a:pt x="2495470" y="1367949"/>
                    <a:pt x="2488629" y="1360749"/>
                    <a:pt x="2488269" y="1350670"/>
                  </a:cubicBezTo>
                  <a:cubicBezTo>
                    <a:pt x="2488269" y="1343470"/>
                    <a:pt x="2492949" y="1339510"/>
                    <a:pt x="2492230" y="1333390"/>
                  </a:cubicBezTo>
                  <a:cubicBezTo>
                    <a:pt x="2491149" y="1321871"/>
                    <a:pt x="2476387" y="1319351"/>
                    <a:pt x="2474947" y="1306391"/>
                  </a:cubicBezTo>
                  <a:cubicBezTo>
                    <a:pt x="2473146" y="1292712"/>
                    <a:pt x="2487909" y="1281912"/>
                    <a:pt x="2496550" y="1266433"/>
                  </a:cubicBezTo>
                  <a:cubicBezTo>
                    <a:pt x="2500151" y="1259593"/>
                    <a:pt x="2502311" y="1248793"/>
                    <a:pt x="2505551" y="1243394"/>
                  </a:cubicBezTo>
                  <a:cubicBezTo>
                    <a:pt x="2513112" y="1232234"/>
                    <a:pt x="2525353" y="1226834"/>
                    <a:pt x="2531114" y="1215315"/>
                  </a:cubicBezTo>
                  <a:cubicBezTo>
                    <a:pt x="2535435" y="1207035"/>
                    <a:pt x="2536875" y="1194796"/>
                    <a:pt x="2540476" y="1188676"/>
                  </a:cubicBezTo>
                  <a:cubicBezTo>
                    <a:pt x="2545516" y="1180756"/>
                    <a:pt x="2555237" y="1176436"/>
                    <a:pt x="2564599" y="1165997"/>
                  </a:cubicBezTo>
                  <a:cubicBezTo>
                    <a:pt x="2572160" y="1157357"/>
                    <a:pt x="2575400" y="1147277"/>
                    <a:pt x="2580441" y="1143318"/>
                  </a:cubicBezTo>
                  <a:cubicBezTo>
                    <a:pt x="2587282" y="1138278"/>
                    <a:pt x="2597363" y="1137198"/>
                    <a:pt x="2604564" y="1133958"/>
                  </a:cubicBezTo>
                  <a:cubicBezTo>
                    <a:pt x="2629408" y="1122438"/>
                    <a:pt x="2647409" y="1108039"/>
                    <a:pt x="2659291" y="1084640"/>
                  </a:cubicBezTo>
                  <a:cubicBezTo>
                    <a:pt x="2655691" y="1063041"/>
                    <a:pt x="2661452" y="1053681"/>
                    <a:pt x="2670093" y="1038922"/>
                  </a:cubicBezTo>
                  <a:cubicBezTo>
                    <a:pt x="2678374" y="1025242"/>
                    <a:pt x="2684494" y="1012283"/>
                    <a:pt x="2698176" y="1004363"/>
                  </a:cubicBezTo>
                  <a:cubicBezTo>
                    <a:pt x="2715098" y="995003"/>
                    <a:pt x="2730580" y="993923"/>
                    <a:pt x="2742101" y="976284"/>
                  </a:cubicBezTo>
                  <a:cubicBezTo>
                    <a:pt x="2748222" y="967284"/>
                    <a:pt x="2756863" y="951805"/>
                    <a:pt x="2757223" y="942805"/>
                  </a:cubicBezTo>
                  <a:cubicBezTo>
                    <a:pt x="2757223" y="929486"/>
                    <a:pt x="2743542" y="912567"/>
                    <a:pt x="2731660" y="910767"/>
                  </a:cubicBezTo>
                  <a:cubicBezTo>
                    <a:pt x="2719779" y="908967"/>
                    <a:pt x="2701057" y="919766"/>
                    <a:pt x="2694215" y="906807"/>
                  </a:cubicBezTo>
                  <a:cubicBezTo>
                    <a:pt x="2692055" y="902487"/>
                    <a:pt x="2694936" y="892407"/>
                    <a:pt x="2694215" y="888088"/>
                  </a:cubicBezTo>
                  <a:cubicBezTo>
                    <a:pt x="2692776" y="879088"/>
                    <a:pt x="2685215" y="873328"/>
                    <a:pt x="2684854" y="866488"/>
                  </a:cubicBezTo>
                  <a:cubicBezTo>
                    <a:pt x="2684134" y="854249"/>
                    <a:pt x="2697096" y="840929"/>
                    <a:pt x="2700697" y="826530"/>
                  </a:cubicBezTo>
                  <a:cubicBezTo>
                    <a:pt x="2705738" y="806731"/>
                    <a:pt x="2701057" y="791611"/>
                    <a:pt x="2699616" y="768932"/>
                  </a:cubicBezTo>
                  <a:cubicBezTo>
                    <a:pt x="2718339" y="739413"/>
                    <a:pt x="2759744" y="754173"/>
                    <a:pt x="2801149" y="757053"/>
                  </a:cubicBezTo>
                  <a:cubicBezTo>
                    <a:pt x="2807270" y="757413"/>
                    <a:pt x="2814471" y="755253"/>
                    <a:pt x="2821312" y="755613"/>
                  </a:cubicBezTo>
                  <a:cubicBezTo>
                    <a:pt x="2845795" y="756333"/>
                    <a:pt x="2865237" y="763532"/>
                    <a:pt x="2873519" y="742293"/>
                  </a:cubicBezTo>
                  <a:cubicBezTo>
                    <a:pt x="2876399" y="734373"/>
                    <a:pt x="2879279" y="704495"/>
                    <a:pt x="2877479" y="696575"/>
                  </a:cubicBezTo>
                  <a:cubicBezTo>
                    <a:pt x="2875319" y="687935"/>
                    <a:pt x="2857676" y="664536"/>
                    <a:pt x="2849395" y="659496"/>
                  </a:cubicBezTo>
                  <a:cubicBezTo>
                    <a:pt x="2836074" y="650857"/>
                    <a:pt x="2816631" y="654457"/>
                    <a:pt x="2809070" y="639337"/>
                  </a:cubicBezTo>
                  <a:cubicBezTo>
                    <a:pt x="2815551" y="612698"/>
                    <a:pt x="2845075" y="634657"/>
                    <a:pt x="2862717" y="628898"/>
                  </a:cubicBezTo>
                  <a:cubicBezTo>
                    <a:pt x="2871718" y="625298"/>
                    <a:pt x="2870638" y="609818"/>
                    <a:pt x="2878559" y="607298"/>
                  </a:cubicBezTo>
                  <a:cubicBezTo>
                    <a:pt x="2883960" y="605499"/>
                    <a:pt x="2891161" y="612698"/>
                    <a:pt x="2898722" y="612698"/>
                  </a:cubicBezTo>
                  <a:cubicBezTo>
                    <a:pt x="2905203" y="612338"/>
                    <a:pt x="2928966" y="600459"/>
                    <a:pt x="2934727" y="596499"/>
                  </a:cubicBezTo>
                  <a:cubicBezTo>
                    <a:pt x="2943368" y="590739"/>
                    <a:pt x="2946248" y="578860"/>
                    <a:pt x="2953449" y="573820"/>
                  </a:cubicBezTo>
                  <a:cubicBezTo>
                    <a:pt x="2958850" y="570220"/>
                    <a:pt x="2965331" y="570940"/>
                    <a:pt x="2971091" y="568420"/>
                  </a:cubicBezTo>
                  <a:cubicBezTo>
                    <a:pt x="2982253" y="563740"/>
                    <a:pt x="2996655" y="553661"/>
                    <a:pt x="3004576" y="544301"/>
                  </a:cubicBezTo>
                  <a:cubicBezTo>
                    <a:pt x="3015377" y="531341"/>
                    <a:pt x="3020418" y="514782"/>
                    <a:pt x="3033739" y="512262"/>
                  </a:cubicBezTo>
                  <a:cubicBezTo>
                    <a:pt x="3051742" y="509022"/>
                    <a:pt x="3092067" y="515862"/>
                    <a:pt x="3095307" y="496063"/>
                  </a:cubicBezTo>
                  <a:cubicBezTo>
                    <a:pt x="3098188" y="477343"/>
                    <a:pt x="3079105" y="462944"/>
                    <a:pt x="3086306" y="442785"/>
                  </a:cubicBezTo>
                  <a:cubicBezTo>
                    <a:pt x="3091707" y="426585"/>
                    <a:pt x="3106109" y="429825"/>
                    <a:pt x="3126272" y="420105"/>
                  </a:cubicBezTo>
                  <a:cubicBezTo>
                    <a:pt x="3135633" y="426945"/>
                    <a:pt x="3133112" y="446744"/>
                    <a:pt x="3134193" y="458984"/>
                  </a:cubicBezTo>
                  <a:cubicBezTo>
                    <a:pt x="3146434" y="458984"/>
                    <a:pt x="3171637" y="455024"/>
                    <a:pt x="3174158" y="444224"/>
                  </a:cubicBezTo>
                  <a:cubicBezTo>
                    <a:pt x="3177398" y="430185"/>
                    <a:pt x="3156155" y="416146"/>
                    <a:pt x="3151475" y="407866"/>
                  </a:cubicBezTo>
                  <a:cubicBezTo>
                    <a:pt x="3146434" y="399226"/>
                    <a:pt x="3145714" y="383027"/>
                    <a:pt x="3135273" y="381227"/>
                  </a:cubicBezTo>
                  <a:cubicBezTo>
                    <a:pt x="3115110" y="377267"/>
                    <a:pt x="3095307" y="409306"/>
                    <a:pt x="3070104" y="409306"/>
                  </a:cubicBezTo>
                  <a:cubicBezTo>
                    <a:pt x="3053542" y="409306"/>
                    <a:pt x="3035540" y="396706"/>
                    <a:pt x="3031219" y="383747"/>
                  </a:cubicBezTo>
                  <a:cubicBezTo>
                    <a:pt x="3028699" y="376547"/>
                    <a:pt x="3030859" y="370067"/>
                    <a:pt x="3029779" y="362508"/>
                  </a:cubicBezTo>
                  <a:cubicBezTo>
                    <a:pt x="3028339" y="351708"/>
                    <a:pt x="3021498" y="340189"/>
                    <a:pt x="3024738" y="325069"/>
                  </a:cubicBezTo>
                  <a:cubicBezTo>
                    <a:pt x="3034820" y="307430"/>
                    <a:pt x="3058583" y="304910"/>
                    <a:pt x="3075505" y="295550"/>
                  </a:cubicBezTo>
                  <a:cubicBezTo>
                    <a:pt x="3081626" y="292310"/>
                    <a:pt x="3087026" y="284751"/>
                    <a:pt x="3093867" y="282591"/>
                  </a:cubicBezTo>
                  <a:cubicBezTo>
                    <a:pt x="3106109" y="277911"/>
                    <a:pt x="3123751" y="282591"/>
                    <a:pt x="3135273" y="275751"/>
                  </a:cubicBezTo>
                  <a:cubicBezTo>
                    <a:pt x="3142834" y="271431"/>
                    <a:pt x="3141033" y="264232"/>
                    <a:pt x="3146074" y="255592"/>
                  </a:cubicBezTo>
                  <a:cubicBezTo>
                    <a:pt x="3149675" y="250192"/>
                    <a:pt x="3157956" y="246952"/>
                    <a:pt x="3162276" y="240832"/>
                  </a:cubicBezTo>
                  <a:cubicBezTo>
                    <a:pt x="3165517" y="236513"/>
                    <a:pt x="3165877" y="230033"/>
                    <a:pt x="3169117" y="226073"/>
                  </a:cubicBezTo>
                  <a:cubicBezTo>
                    <a:pt x="3180279" y="211674"/>
                    <a:pt x="3201881" y="206634"/>
                    <a:pt x="3210162" y="191514"/>
                  </a:cubicBezTo>
                  <a:cubicBezTo>
                    <a:pt x="3214483" y="185035"/>
                    <a:pt x="3203682" y="182515"/>
                    <a:pt x="3206562" y="172795"/>
                  </a:cubicBezTo>
                  <a:cubicBezTo>
                    <a:pt x="3210883" y="163435"/>
                    <a:pt x="3227445" y="170275"/>
                    <a:pt x="3237166" y="168475"/>
                  </a:cubicBezTo>
                  <a:cubicBezTo>
                    <a:pt x="3250488" y="166675"/>
                    <a:pt x="3262729" y="150476"/>
                    <a:pt x="3277131" y="147236"/>
                  </a:cubicBezTo>
                  <a:cubicBezTo>
                    <a:pt x="3292253" y="143996"/>
                    <a:pt x="3308455" y="145796"/>
                    <a:pt x="3322857" y="140756"/>
                  </a:cubicBezTo>
                  <a:cubicBezTo>
                    <a:pt x="3331138" y="137516"/>
                    <a:pt x="3338699" y="129597"/>
                    <a:pt x="3346980" y="128517"/>
                  </a:cubicBezTo>
                  <a:cubicBezTo>
                    <a:pt x="3349501" y="128157"/>
                    <a:pt x="3357422" y="130317"/>
                    <a:pt x="3361382" y="129957"/>
                  </a:cubicBezTo>
                  <a:cubicBezTo>
                    <a:pt x="3366423" y="129597"/>
                    <a:pt x="3371824" y="126717"/>
                    <a:pt x="3378664" y="125997"/>
                  </a:cubicBezTo>
                  <a:cubicBezTo>
                    <a:pt x="3388746" y="124917"/>
                    <a:pt x="3400627" y="128157"/>
                    <a:pt x="3413589" y="128517"/>
                  </a:cubicBezTo>
                  <a:cubicBezTo>
                    <a:pt x="3434832" y="129237"/>
                    <a:pt x="3454994" y="122397"/>
                    <a:pt x="3472637" y="129957"/>
                  </a:cubicBezTo>
                  <a:cubicBezTo>
                    <a:pt x="3481278" y="133917"/>
                    <a:pt x="3480198" y="144356"/>
                    <a:pt x="3492079" y="148676"/>
                  </a:cubicBezTo>
                  <a:cubicBezTo>
                    <a:pt x="3498200" y="150836"/>
                    <a:pt x="3506121" y="147596"/>
                    <a:pt x="3514762" y="148676"/>
                  </a:cubicBezTo>
                  <a:cubicBezTo>
                    <a:pt x="3528084" y="149756"/>
                    <a:pt x="3541766" y="159116"/>
                    <a:pt x="3559048" y="160556"/>
                  </a:cubicBezTo>
                  <a:cubicBezTo>
                    <a:pt x="3565169" y="161276"/>
                    <a:pt x="3571650" y="159836"/>
                    <a:pt x="3577770" y="160556"/>
                  </a:cubicBezTo>
                  <a:cubicBezTo>
                    <a:pt x="3596853" y="163075"/>
                    <a:pt x="3617736" y="173155"/>
                    <a:pt x="3636818" y="179275"/>
                  </a:cubicBezTo>
                  <a:cubicBezTo>
                    <a:pt x="3652300" y="184675"/>
                    <a:pt x="3685425" y="191154"/>
                    <a:pt x="3686145" y="206274"/>
                  </a:cubicBezTo>
                  <a:cubicBezTo>
                    <a:pt x="3686865" y="223553"/>
                    <a:pt x="3656981" y="228953"/>
                    <a:pt x="3644739" y="228953"/>
                  </a:cubicBezTo>
                  <a:cubicBezTo>
                    <a:pt x="3623496" y="228953"/>
                    <a:pt x="3595773" y="216713"/>
                    <a:pt x="3573810" y="223553"/>
                  </a:cubicBezTo>
                  <a:cubicBezTo>
                    <a:pt x="3574170" y="253792"/>
                    <a:pt x="3606934" y="276831"/>
                    <a:pt x="3636818" y="272871"/>
                  </a:cubicBezTo>
                  <a:cubicBezTo>
                    <a:pt x="3639339" y="258832"/>
                    <a:pt x="3619536" y="266751"/>
                    <a:pt x="3621696" y="253072"/>
                  </a:cubicBezTo>
                  <a:cubicBezTo>
                    <a:pt x="3635018" y="242992"/>
                    <a:pt x="3651220" y="259912"/>
                    <a:pt x="3669943" y="257032"/>
                  </a:cubicBezTo>
                  <a:cubicBezTo>
                    <a:pt x="3677504" y="254872"/>
                    <a:pt x="3676063" y="244432"/>
                    <a:pt x="3677864" y="236873"/>
                  </a:cubicBezTo>
                  <a:cubicBezTo>
                    <a:pt x="3694066" y="227153"/>
                    <a:pt x="3713868" y="213114"/>
                    <a:pt x="3737991" y="223553"/>
                  </a:cubicBezTo>
                  <a:cubicBezTo>
                    <a:pt x="3739432" y="221033"/>
                    <a:pt x="3741232" y="219233"/>
                    <a:pt x="3743752" y="218153"/>
                  </a:cubicBezTo>
                  <a:cubicBezTo>
                    <a:pt x="3745192" y="203394"/>
                    <a:pt x="3727550" y="195834"/>
                    <a:pt x="3736911" y="181795"/>
                  </a:cubicBezTo>
                  <a:cubicBezTo>
                    <a:pt x="3741592" y="172795"/>
                    <a:pt x="3766435" y="175675"/>
                    <a:pt x="3770396" y="183595"/>
                  </a:cubicBezTo>
                  <a:cubicBezTo>
                    <a:pt x="3772196" y="192594"/>
                    <a:pt x="3764275" y="191514"/>
                    <a:pt x="3764995" y="199434"/>
                  </a:cubicBezTo>
                  <a:cubicBezTo>
                    <a:pt x="3769676" y="210234"/>
                    <a:pt x="3780477" y="211674"/>
                    <a:pt x="3786238" y="211674"/>
                  </a:cubicBezTo>
                  <a:cubicBezTo>
                    <a:pt x="3799559" y="210594"/>
                    <a:pt x="3802080" y="199074"/>
                    <a:pt x="3814321" y="192594"/>
                  </a:cubicBezTo>
                  <a:cubicBezTo>
                    <a:pt x="3819362" y="190074"/>
                    <a:pt x="3826563" y="190074"/>
                    <a:pt x="3833044" y="187555"/>
                  </a:cubicBezTo>
                  <a:cubicBezTo>
                    <a:pt x="3840605" y="184675"/>
                    <a:pt x="3847086" y="178195"/>
                    <a:pt x="3853206" y="176755"/>
                  </a:cubicBezTo>
                  <a:cubicBezTo>
                    <a:pt x="3857527" y="175675"/>
                    <a:pt x="3864368" y="176755"/>
                    <a:pt x="3870489" y="175315"/>
                  </a:cubicBezTo>
                  <a:cubicBezTo>
                    <a:pt x="3878410" y="173875"/>
                    <a:pt x="3886691" y="167395"/>
                    <a:pt x="3893172" y="167395"/>
                  </a:cubicBezTo>
                  <a:cubicBezTo>
                    <a:pt x="3901453" y="167395"/>
                    <a:pt x="3907214" y="176755"/>
                    <a:pt x="3917295" y="178195"/>
                  </a:cubicBezTo>
                  <a:cubicBezTo>
                    <a:pt x="3923056" y="178915"/>
                    <a:pt x="3929176" y="174955"/>
                    <a:pt x="3937457" y="174235"/>
                  </a:cubicBezTo>
                  <a:cubicBezTo>
                    <a:pt x="3943938" y="173155"/>
                    <a:pt x="3950779" y="174595"/>
                    <a:pt x="3956180" y="174235"/>
                  </a:cubicBezTo>
                  <a:cubicBezTo>
                    <a:pt x="3968782" y="172075"/>
                    <a:pt x="3977783" y="165595"/>
                    <a:pt x="3988224" y="166315"/>
                  </a:cubicBezTo>
                  <a:cubicBezTo>
                    <a:pt x="3995785" y="166675"/>
                    <a:pt x="4008747" y="176395"/>
                    <a:pt x="4013787" y="171355"/>
                  </a:cubicBezTo>
                  <a:cubicBezTo>
                    <a:pt x="4022429" y="162715"/>
                    <a:pt x="4001906" y="156236"/>
                    <a:pt x="4008387" y="148676"/>
                  </a:cubicBezTo>
                  <a:cubicBezTo>
                    <a:pt x="4028909" y="150116"/>
                    <a:pt x="4050512" y="149396"/>
                    <a:pt x="4071035" y="152636"/>
                  </a:cubicBezTo>
                  <a:cubicBezTo>
                    <a:pt x="4101639" y="156956"/>
                    <a:pt x="4130443" y="172075"/>
                    <a:pt x="4158166" y="172795"/>
                  </a:cubicBezTo>
                  <a:cubicBezTo>
                    <a:pt x="4155646" y="154076"/>
                    <a:pt x="4134043" y="159476"/>
                    <a:pt x="4124682" y="151196"/>
                  </a:cubicBezTo>
                  <a:cubicBezTo>
                    <a:pt x="4121802" y="148676"/>
                    <a:pt x="4109560" y="129237"/>
                    <a:pt x="4109920" y="123117"/>
                  </a:cubicBezTo>
                  <a:cubicBezTo>
                    <a:pt x="4110280" y="120237"/>
                    <a:pt x="4125042" y="94318"/>
                    <a:pt x="4128642" y="91078"/>
                  </a:cubicBezTo>
                  <a:cubicBezTo>
                    <a:pt x="4140164" y="79919"/>
                    <a:pt x="4179049" y="80279"/>
                    <a:pt x="4190210" y="95038"/>
                  </a:cubicBezTo>
                  <a:cubicBezTo>
                    <a:pt x="4197771" y="105478"/>
                    <a:pt x="4195251" y="120957"/>
                    <a:pt x="4206053" y="120597"/>
                  </a:cubicBezTo>
                  <a:cubicBezTo>
                    <a:pt x="4215774" y="120237"/>
                    <a:pt x="4220814" y="97198"/>
                    <a:pt x="4231616" y="96478"/>
                  </a:cubicBezTo>
                  <a:cubicBezTo>
                    <a:pt x="4240617" y="96118"/>
                    <a:pt x="4245298" y="111237"/>
                    <a:pt x="4254299" y="111237"/>
                  </a:cubicBezTo>
                  <a:cubicBezTo>
                    <a:pt x="4265100" y="110877"/>
                    <a:pt x="4273021" y="90358"/>
                    <a:pt x="4287783" y="89638"/>
                  </a:cubicBezTo>
                  <a:cubicBezTo>
                    <a:pt x="4295704" y="89638"/>
                    <a:pt x="4298225" y="93958"/>
                    <a:pt x="4310466" y="95038"/>
                  </a:cubicBezTo>
                  <a:cubicBezTo>
                    <a:pt x="4318747" y="89638"/>
                    <a:pt x="4307586" y="82799"/>
                    <a:pt x="4311906" y="75239"/>
                  </a:cubicBezTo>
                  <a:cubicBezTo>
                    <a:pt x="4326668" y="64079"/>
                    <a:pt x="4360873" y="72359"/>
                    <a:pt x="4379955" y="65519"/>
                  </a:cubicBezTo>
                  <a:cubicBezTo>
                    <a:pt x="4385356" y="59400"/>
                    <a:pt x="4373114" y="54720"/>
                    <a:pt x="4378515" y="48240"/>
                  </a:cubicBezTo>
                  <a:cubicBezTo>
                    <a:pt x="4395077" y="36720"/>
                    <a:pt x="4422801" y="36000"/>
                    <a:pt x="4450885" y="30961"/>
                  </a:cubicBezTo>
                  <a:cubicBezTo>
                    <a:pt x="4468167" y="28081"/>
                    <a:pt x="4484009" y="16201"/>
                    <a:pt x="4497691" y="14761"/>
                  </a:cubicBezTo>
                  <a:cubicBezTo>
                    <a:pt x="4511732" y="13681"/>
                    <a:pt x="4525054" y="23041"/>
                    <a:pt x="4538016" y="23041"/>
                  </a:cubicBezTo>
                  <a:cubicBezTo>
                    <a:pt x="4545577" y="22681"/>
                    <a:pt x="4554218" y="20521"/>
                    <a:pt x="4561779" y="17641"/>
                  </a:cubicBezTo>
                  <a:cubicBezTo>
                    <a:pt x="4569340" y="14761"/>
                    <a:pt x="4574381" y="7202"/>
                    <a:pt x="4581942" y="5762"/>
                  </a:cubicBezTo>
                  <a:cubicBezTo>
                    <a:pt x="4593823" y="2522"/>
                    <a:pt x="4608585" y="6842"/>
                    <a:pt x="4621907" y="5762"/>
                  </a:cubicBezTo>
                  <a:cubicBezTo>
                    <a:pt x="4636309" y="3962"/>
                    <a:pt x="4649270" y="-1438"/>
                    <a:pt x="4659352" y="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0"/>
            <p:cNvSpPr/>
            <p:nvPr/>
          </p:nvSpPr>
          <p:spPr>
            <a:xfrm>
              <a:off x="809625" y="1285875"/>
              <a:ext cx="133500" cy="133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0"/>
            <p:cNvSpPr/>
            <p:nvPr/>
          </p:nvSpPr>
          <p:spPr>
            <a:xfrm>
              <a:off x="1971675" y="1457325"/>
              <a:ext cx="133500" cy="133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0"/>
            <p:cNvSpPr/>
            <p:nvPr/>
          </p:nvSpPr>
          <p:spPr>
            <a:xfrm>
              <a:off x="2886075" y="1028700"/>
              <a:ext cx="133500" cy="1335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30"/>
          <p:cNvGrpSpPr/>
          <p:nvPr/>
        </p:nvGrpSpPr>
        <p:grpSpPr>
          <a:xfrm>
            <a:off x="6067513" y="989614"/>
            <a:ext cx="1948500" cy="1822737"/>
            <a:chOff x="6067513" y="989614"/>
            <a:chExt cx="1948500" cy="1822737"/>
          </a:xfrm>
        </p:grpSpPr>
        <p:sp>
          <p:nvSpPr>
            <p:cNvPr id="153" name="Google Shape;153;p30"/>
            <p:cNvSpPr/>
            <p:nvPr/>
          </p:nvSpPr>
          <p:spPr>
            <a:xfrm>
              <a:off x="6375450" y="989625"/>
              <a:ext cx="1332600" cy="1332600"/>
            </a:xfrm>
            <a:prstGeom prst="ellipse">
              <a:avLst/>
            </a:pr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0"/>
            <p:cNvSpPr/>
            <p:nvPr/>
          </p:nvSpPr>
          <p:spPr>
            <a:xfrm>
              <a:off x="6375456" y="989614"/>
              <a:ext cx="1332613" cy="1332613"/>
            </a:xfrm>
            <a:prstGeom prst="pie">
              <a:avLst>
                <a:gd fmla="val 9294387" name="adj1"/>
                <a:gd fmla="val 18512175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0"/>
            <p:cNvSpPr/>
            <p:nvPr/>
          </p:nvSpPr>
          <p:spPr>
            <a:xfrm>
              <a:off x="6375456" y="989614"/>
              <a:ext cx="1332613" cy="1332613"/>
            </a:xfrm>
            <a:prstGeom prst="pie">
              <a:avLst>
                <a:gd fmla="val 12199043" name="adj1"/>
                <a:gd fmla="val 73320" name="adj2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0"/>
            <p:cNvSpPr txBox="1"/>
            <p:nvPr/>
          </p:nvSpPr>
          <p:spPr>
            <a:xfrm>
              <a:off x="6067513" y="2438250"/>
              <a:ext cx="19485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30"/>
            <p:cNvSpPr txBox="1"/>
            <p:nvPr/>
          </p:nvSpPr>
          <p:spPr>
            <a:xfrm>
              <a:off x="6680406" y="1778235"/>
              <a:ext cx="722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r>
                <a:rPr lang="en" sz="25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0%</a:t>
              </a:r>
              <a:endPara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58" name="Google Shape;158;p30"/>
          <p:cNvGrpSpPr/>
          <p:nvPr/>
        </p:nvGrpSpPr>
        <p:grpSpPr>
          <a:xfrm>
            <a:off x="3597750" y="989614"/>
            <a:ext cx="1948500" cy="1822737"/>
            <a:chOff x="3597750" y="989614"/>
            <a:chExt cx="1948500" cy="1822737"/>
          </a:xfrm>
        </p:grpSpPr>
        <p:sp>
          <p:nvSpPr>
            <p:cNvPr id="159" name="Google Shape;159;p30"/>
            <p:cNvSpPr/>
            <p:nvPr/>
          </p:nvSpPr>
          <p:spPr>
            <a:xfrm>
              <a:off x="3905700" y="989625"/>
              <a:ext cx="1332600" cy="1332600"/>
            </a:xfrm>
            <a:prstGeom prst="ellipse">
              <a:avLst/>
            </a:pr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3905694" y="989614"/>
              <a:ext cx="1332613" cy="1332613"/>
            </a:xfrm>
            <a:prstGeom prst="pie">
              <a:avLst>
                <a:gd fmla="val 10792297" name="adj1"/>
                <a:gd fmla="val 16701039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0"/>
            <p:cNvSpPr/>
            <p:nvPr/>
          </p:nvSpPr>
          <p:spPr>
            <a:xfrm>
              <a:off x="3905694" y="989614"/>
              <a:ext cx="1332613" cy="1332613"/>
            </a:xfrm>
            <a:prstGeom prst="pie">
              <a:avLst>
                <a:gd fmla="val 14917050" name="adj1"/>
                <a:gd fmla="val 73320" name="adj2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0"/>
            <p:cNvSpPr txBox="1"/>
            <p:nvPr/>
          </p:nvSpPr>
          <p:spPr>
            <a:xfrm>
              <a:off x="3597750" y="2438250"/>
              <a:ext cx="19485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30"/>
            <p:cNvSpPr txBox="1"/>
            <p:nvPr/>
          </p:nvSpPr>
          <p:spPr>
            <a:xfrm>
              <a:off x="4266306" y="1778235"/>
              <a:ext cx="722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r>
                <a:rPr lang="en" sz="25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0%</a:t>
              </a:r>
              <a:endPara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64" name="Google Shape;164;p30"/>
          <p:cNvGrpSpPr/>
          <p:nvPr/>
        </p:nvGrpSpPr>
        <p:grpSpPr>
          <a:xfrm>
            <a:off x="1127987" y="989614"/>
            <a:ext cx="1948500" cy="1822737"/>
            <a:chOff x="1127987" y="989614"/>
            <a:chExt cx="1948500" cy="1822737"/>
          </a:xfrm>
        </p:grpSpPr>
        <p:sp>
          <p:nvSpPr>
            <p:cNvPr id="165" name="Google Shape;165;p30"/>
            <p:cNvSpPr/>
            <p:nvPr/>
          </p:nvSpPr>
          <p:spPr>
            <a:xfrm>
              <a:off x="1435950" y="989625"/>
              <a:ext cx="1332600" cy="1332600"/>
            </a:xfrm>
            <a:prstGeom prst="ellipse">
              <a:avLst/>
            </a:pr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0"/>
            <p:cNvSpPr/>
            <p:nvPr/>
          </p:nvSpPr>
          <p:spPr>
            <a:xfrm>
              <a:off x="1435931" y="989614"/>
              <a:ext cx="1332613" cy="1332613"/>
            </a:xfrm>
            <a:prstGeom prst="pie">
              <a:avLst>
                <a:gd fmla="val 12335545" name="adj1"/>
                <a:gd fmla="val 16701039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0"/>
            <p:cNvSpPr/>
            <p:nvPr/>
          </p:nvSpPr>
          <p:spPr>
            <a:xfrm>
              <a:off x="1435931" y="989614"/>
              <a:ext cx="1332613" cy="1332613"/>
            </a:xfrm>
            <a:prstGeom prst="pie">
              <a:avLst>
                <a:gd fmla="val 16667231" name="adj1"/>
                <a:gd fmla="val 73320" name="adj2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0"/>
            <p:cNvSpPr txBox="1"/>
            <p:nvPr/>
          </p:nvSpPr>
          <p:spPr>
            <a:xfrm>
              <a:off x="1127987" y="2438250"/>
              <a:ext cx="19485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30"/>
            <p:cNvSpPr txBox="1"/>
            <p:nvPr/>
          </p:nvSpPr>
          <p:spPr>
            <a:xfrm>
              <a:off x="1740894" y="1778235"/>
              <a:ext cx="722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r>
                <a:rPr lang="en" sz="25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0%</a:t>
              </a:r>
              <a:endPara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48"/>
          <p:cNvSpPr/>
          <p:nvPr/>
        </p:nvSpPr>
        <p:spPr>
          <a:xfrm>
            <a:off x="457200" y="3027375"/>
            <a:ext cx="3467100" cy="1708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48"/>
          <p:cNvSpPr/>
          <p:nvPr/>
        </p:nvSpPr>
        <p:spPr>
          <a:xfrm>
            <a:off x="457200" y="1014413"/>
            <a:ext cx="3467100" cy="185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8"/>
          <p:cNvSpPr/>
          <p:nvPr/>
        </p:nvSpPr>
        <p:spPr>
          <a:xfrm>
            <a:off x="2382800" y="3215175"/>
            <a:ext cx="1332600" cy="133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48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sp>
        <p:nvSpPr>
          <p:cNvPr id="1169" name="Google Shape;1169;p48"/>
          <p:cNvSpPr txBox="1"/>
          <p:nvPr/>
        </p:nvSpPr>
        <p:spPr>
          <a:xfrm>
            <a:off x="21326620" y="10317677"/>
            <a:ext cx="13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100,000</a:t>
            </a:r>
            <a:endParaRPr/>
          </a:p>
        </p:txBody>
      </p:sp>
      <p:sp>
        <p:nvSpPr>
          <p:cNvPr id="1170" name="Google Shape;1170;p48"/>
          <p:cNvSpPr txBox="1"/>
          <p:nvPr/>
        </p:nvSpPr>
        <p:spPr>
          <a:xfrm>
            <a:off x="20637330" y="15298629"/>
            <a:ext cx="208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$100,000.00</a:t>
            </a:r>
            <a:endParaRPr/>
          </a:p>
        </p:txBody>
      </p:sp>
      <p:sp>
        <p:nvSpPr>
          <p:cNvPr id="1171" name="Google Shape;1171;p48"/>
          <p:cNvSpPr txBox="1"/>
          <p:nvPr/>
        </p:nvSpPr>
        <p:spPr>
          <a:xfrm>
            <a:off x="457200" y="3027375"/>
            <a:ext cx="1277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Mars</a:t>
            </a:r>
            <a:endParaRPr sz="25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72" name="Google Shape;1172;p48"/>
          <p:cNvGrpSpPr/>
          <p:nvPr/>
        </p:nvGrpSpPr>
        <p:grpSpPr>
          <a:xfrm>
            <a:off x="2384332" y="3215164"/>
            <a:ext cx="1332613" cy="1332613"/>
            <a:chOff x="2453131" y="3224026"/>
            <a:chExt cx="1332613" cy="1332613"/>
          </a:xfrm>
        </p:grpSpPr>
        <p:grpSp>
          <p:nvGrpSpPr>
            <p:cNvPr id="1173" name="Google Shape;1173;p48"/>
            <p:cNvGrpSpPr/>
            <p:nvPr/>
          </p:nvGrpSpPr>
          <p:grpSpPr>
            <a:xfrm>
              <a:off x="2453131" y="3224026"/>
              <a:ext cx="1332613" cy="1332613"/>
              <a:chOff x="971550" y="3006850"/>
              <a:chExt cx="1527000" cy="1527000"/>
            </a:xfrm>
          </p:grpSpPr>
          <p:sp>
            <p:nvSpPr>
              <p:cNvPr id="1174" name="Google Shape;1174;p48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fmla="val 0" name="adj1"/>
                  <a:gd fmla="val 1322693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48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fmla="val 13095722" name="adj1"/>
                  <a:gd fmla="val 18675989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48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fmla="val 18041641" name="adj1"/>
                  <a:gd fmla="val 73320" name="adj2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77" name="Google Shape;1177;p48"/>
            <p:cNvSpPr txBox="1"/>
            <p:nvPr/>
          </p:nvSpPr>
          <p:spPr>
            <a:xfrm>
              <a:off x="2758087" y="4012648"/>
              <a:ext cx="722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70%</a:t>
              </a:r>
              <a:endPara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178" name="Google Shape;1178;p48"/>
          <p:cNvSpPr txBox="1"/>
          <p:nvPr/>
        </p:nvSpPr>
        <p:spPr>
          <a:xfrm>
            <a:off x="457200" y="4267676"/>
            <a:ext cx="208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48"/>
          <p:cNvSpPr txBox="1"/>
          <p:nvPr/>
        </p:nvSpPr>
        <p:spPr>
          <a:xfrm>
            <a:off x="457200" y="1014425"/>
            <a:ext cx="1277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Mercury</a:t>
            </a:r>
            <a:endParaRPr sz="25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80" name="Google Shape;1180;p48"/>
          <p:cNvSpPr txBox="1"/>
          <p:nvPr/>
        </p:nvSpPr>
        <p:spPr>
          <a:xfrm>
            <a:off x="457200" y="2406126"/>
            <a:ext cx="208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81" name="Google Shape;1181;p48"/>
          <p:cNvGrpSpPr/>
          <p:nvPr/>
        </p:nvGrpSpPr>
        <p:grpSpPr>
          <a:xfrm>
            <a:off x="2382800" y="1272276"/>
            <a:ext cx="1334145" cy="1335149"/>
            <a:chOff x="2382800" y="1272276"/>
            <a:chExt cx="1334145" cy="1335149"/>
          </a:xfrm>
        </p:grpSpPr>
        <p:sp>
          <p:nvSpPr>
            <p:cNvPr id="1182" name="Google Shape;1182;p48"/>
            <p:cNvSpPr/>
            <p:nvPr/>
          </p:nvSpPr>
          <p:spPr>
            <a:xfrm>
              <a:off x="2382800" y="1274825"/>
              <a:ext cx="1332600" cy="133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3" name="Google Shape;1183;p48"/>
            <p:cNvGrpSpPr/>
            <p:nvPr/>
          </p:nvGrpSpPr>
          <p:grpSpPr>
            <a:xfrm>
              <a:off x="2384332" y="1272276"/>
              <a:ext cx="1332613" cy="1332613"/>
              <a:chOff x="2453131" y="1272276"/>
              <a:chExt cx="1332613" cy="1332613"/>
            </a:xfrm>
          </p:grpSpPr>
          <p:grpSp>
            <p:nvGrpSpPr>
              <p:cNvPr id="1184" name="Google Shape;1184;p48"/>
              <p:cNvGrpSpPr/>
              <p:nvPr/>
            </p:nvGrpSpPr>
            <p:grpSpPr>
              <a:xfrm>
                <a:off x="2453131" y="1272276"/>
                <a:ext cx="1332613" cy="1332613"/>
                <a:chOff x="971550" y="3006850"/>
                <a:chExt cx="1527000" cy="1527000"/>
              </a:xfrm>
            </p:grpSpPr>
            <p:sp>
              <p:nvSpPr>
                <p:cNvPr id="1185" name="Google Shape;1185;p48"/>
                <p:cNvSpPr/>
                <p:nvPr/>
              </p:nvSpPr>
              <p:spPr>
                <a:xfrm>
                  <a:off x="971550" y="3006850"/>
                  <a:ext cx="1527000" cy="1527000"/>
                </a:xfrm>
                <a:prstGeom prst="pie">
                  <a:avLst>
                    <a:gd fmla="val 14368879" name="adj1"/>
                    <a:gd fmla="val 16701039" name="adj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6" name="Google Shape;1186;p48"/>
                <p:cNvSpPr/>
                <p:nvPr/>
              </p:nvSpPr>
              <p:spPr>
                <a:xfrm>
                  <a:off x="971550" y="3006850"/>
                  <a:ext cx="1527000" cy="1527000"/>
                </a:xfrm>
                <a:prstGeom prst="pie">
                  <a:avLst>
                    <a:gd fmla="val 16667231" name="adj1"/>
                    <a:gd fmla="val 73320" name="adj2"/>
                  </a:avLst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87" name="Google Shape;1187;p48"/>
              <p:cNvSpPr txBox="1"/>
              <p:nvPr/>
            </p:nvSpPr>
            <p:spPr>
              <a:xfrm>
                <a:off x="2758087" y="2060898"/>
                <a:ext cx="722700" cy="44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chemeClr val="accen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80%</a:t>
                </a:r>
                <a:endParaRPr sz="25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</p:grpSp>
      <p:grpSp>
        <p:nvGrpSpPr>
          <p:cNvPr id="1188" name="Google Shape;1188;p48"/>
          <p:cNvGrpSpPr/>
          <p:nvPr/>
        </p:nvGrpSpPr>
        <p:grpSpPr>
          <a:xfrm>
            <a:off x="6324300" y="1014412"/>
            <a:ext cx="2362500" cy="1853410"/>
            <a:chOff x="6324300" y="1014413"/>
            <a:chExt cx="2362500" cy="1853410"/>
          </a:xfrm>
        </p:grpSpPr>
        <p:sp>
          <p:nvSpPr>
            <p:cNvPr id="1189" name="Google Shape;1189;p48"/>
            <p:cNvSpPr/>
            <p:nvPr/>
          </p:nvSpPr>
          <p:spPr>
            <a:xfrm>
              <a:off x="6324300" y="1014413"/>
              <a:ext cx="2362500" cy="185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8"/>
            <p:cNvSpPr txBox="1"/>
            <p:nvPr/>
          </p:nvSpPr>
          <p:spPr>
            <a:xfrm>
              <a:off x="6324300" y="1014425"/>
              <a:ext cx="1277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venus</a:t>
              </a:r>
              <a:endPara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191" name="Google Shape;1191;p48"/>
            <p:cNvSpPr txBox="1"/>
            <p:nvPr/>
          </p:nvSpPr>
          <p:spPr>
            <a:xfrm>
              <a:off x="6324300" y="2406123"/>
              <a:ext cx="208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but It's very hot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6423276" y="1706527"/>
              <a:ext cx="487692" cy="457208"/>
            </a:xfrm>
            <a:custGeom>
              <a:rect b="b" l="l" r="r" t="t"/>
              <a:pathLst>
                <a:path extrusionOk="0" h="18118" w="19326">
                  <a:moveTo>
                    <a:pt x="17628" y="6794"/>
                  </a:moveTo>
                  <a:cubicBezTo>
                    <a:pt x="17939" y="6794"/>
                    <a:pt x="18193" y="7048"/>
                    <a:pt x="18193" y="7362"/>
                  </a:cubicBezTo>
                  <a:lnTo>
                    <a:pt x="18193" y="7927"/>
                  </a:lnTo>
                  <a:lnTo>
                    <a:pt x="12532" y="7927"/>
                  </a:lnTo>
                  <a:lnTo>
                    <a:pt x="12532" y="7362"/>
                  </a:lnTo>
                  <a:cubicBezTo>
                    <a:pt x="12532" y="7048"/>
                    <a:pt x="12785" y="6794"/>
                    <a:pt x="13099" y="6794"/>
                  </a:cubicBezTo>
                  <a:close/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5759"/>
                  </a:lnTo>
                  <a:cubicBezTo>
                    <a:pt x="18012" y="5695"/>
                    <a:pt x="17819" y="5662"/>
                    <a:pt x="17628" y="5662"/>
                  </a:cubicBezTo>
                  <a:lnTo>
                    <a:pt x="13099" y="5662"/>
                  </a:lnTo>
                  <a:cubicBezTo>
                    <a:pt x="12160" y="5662"/>
                    <a:pt x="11399" y="6423"/>
                    <a:pt x="11399" y="7362"/>
                  </a:cubicBezTo>
                  <a:lnTo>
                    <a:pt x="11399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1399" y="12456"/>
                  </a:moveTo>
                  <a:lnTo>
                    <a:pt x="11399" y="13588"/>
                  </a:ln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8193" y="9059"/>
                  </a:moveTo>
                  <a:lnTo>
                    <a:pt x="18193" y="14720"/>
                  </a:lnTo>
                  <a:lnTo>
                    <a:pt x="12532" y="14720"/>
                  </a:lnTo>
                  <a:lnTo>
                    <a:pt x="12532" y="9059"/>
                  </a:lnTo>
                  <a:close/>
                  <a:moveTo>
                    <a:pt x="11399" y="14720"/>
                  </a:moveTo>
                  <a:lnTo>
                    <a:pt x="11399" y="16420"/>
                  </a:lnTo>
                  <a:cubicBezTo>
                    <a:pt x="11399" y="16611"/>
                    <a:pt x="11432" y="16804"/>
                    <a:pt x="11496" y="16985"/>
                  </a:cubicBez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8193" y="15853"/>
                  </a:moveTo>
                  <a:lnTo>
                    <a:pt x="18193" y="16420"/>
                  </a:lnTo>
                  <a:cubicBezTo>
                    <a:pt x="18193" y="16731"/>
                    <a:pt x="17939" y="16985"/>
                    <a:pt x="17628" y="16985"/>
                  </a:cubicBezTo>
                  <a:lnTo>
                    <a:pt x="13099" y="16985"/>
                  </a:lnTo>
                  <a:cubicBezTo>
                    <a:pt x="12785" y="16985"/>
                    <a:pt x="12532" y="16731"/>
                    <a:pt x="12532" y="16420"/>
                  </a:cubicBezTo>
                  <a:lnTo>
                    <a:pt x="12532" y="15853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3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7628" y="18117"/>
                  </a:lnTo>
                  <a:cubicBezTo>
                    <a:pt x="18564" y="18117"/>
                    <a:pt x="19325" y="17356"/>
                    <a:pt x="19325" y="16420"/>
                  </a:cubicBezTo>
                  <a:lnTo>
                    <a:pt x="19325" y="1701"/>
                  </a:lnTo>
                  <a:cubicBezTo>
                    <a:pt x="19325" y="762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3" name="Google Shape;1193;p48"/>
            <p:cNvSpPr txBox="1"/>
            <p:nvPr/>
          </p:nvSpPr>
          <p:spPr>
            <a:xfrm>
              <a:off x="7144200" y="1713748"/>
              <a:ext cx="722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40%</a:t>
              </a:r>
              <a:endPara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194" name="Google Shape;1194;p48"/>
          <p:cNvGrpSpPr/>
          <p:nvPr/>
        </p:nvGrpSpPr>
        <p:grpSpPr>
          <a:xfrm>
            <a:off x="6324300" y="3027375"/>
            <a:ext cx="2362500" cy="1708200"/>
            <a:chOff x="6324300" y="3027375"/>
            <a:chExt cx="2362500" cy="1708200"/>
          </a:xfrm>
        </p:grpSpPr>
        <p:sp>
          <p:nvSpPr>
            <p:cNvPr id="1195" name="Google Shape;1195;p48"/>
            <p:cNvSpPr/>
            <p:nvPr/>
          </p:nvSpPr>
          <p:spPr>
            <a:xfrm>
              <a:off x="6324300" y="3027375"/>
              <a:ext cx="2362500" cy="170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8"/>
            <p:cNvSpPr txBox="1"/>
            <p:nvPr/>
          </p:nvSpPr>
          <p:spPr>
            <a:xfrm>
              <a:off x="6324300" y="3027375"/>
              <a:ext cx="1277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jupiter</a:t>
              </a:r>
              <a:endPara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197" name="Google Shape;1197;p48"/>
            <p:cNvSpPr txBox="1"/>
            <p:nvPr/>
          </p:nvSpPr>
          <p:spPr>
            <a:xfrm>
              <a:off x="6324300" y="4223872"/>
              <a:ext cx="2084100" cy="50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It's the biggest planet in the Solar System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423283" y="3652877"/>
              <a:ext cx="487692" cy="457208"/>
            </a:xfrm>
            <a:custGeom>
              <a:rect b="b" l="l" r="r" t="t"/>
              <a:pathLst>
                <a:path extrusionOk="0" h="18118" w="19326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9" name="Google Shape;1199;p48"/>
            <p:cNvSpPr txBox="1"/>
            <p:nvPr/>
          </p:nvSpPr>
          <p:spPr>
            <a:xfrm>
              <a:off x="7144200" y="3656623"/>
              <a:ext cx="722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60%</a:t>
              </a:r>
              <a:endPara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4082250" y="1014413"/>
            <a:ext cx="2084100" cy="1853400"/>
            <a:chOff x="4082250" y="1014413"/>
            <a:chExt cx="2084100" cy="1853400"/>
          </a:xfrm>
        </p:grpSpPr>
        <p:sp>
          <p:nvSpPr>
            <p:cNvPr id="1201" name="Google Shape;1201;p48"/>
            <p:cNvSpPr/>
            <p:nvPr/>
          </p:nvSpPr>
          <p:spPr>
            <a:xfrm>
              <a:off x="4082250" y="1014413"/>
              <a:ext cx="2063400" cy="185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8"/>
            <p:cNvSpPr txBox="1"/>
            <p:nvPr/>
          </p:nvSpPr>
          <p:spPr>
            <a:xfrm>
              <a:off x="4082250" y="1014425"/>
              <a:ext cx="1277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saturn</a:t>
              </a:r>
              <a:endPara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03" name="Google Shape;1203;p48"/>
            <p:cNvSpPr txBox="1"/>
            <p:nvPr/>
          </p:nvSpPr>
          <p:spPr>
            <a:xfrm>
              <a:off x="4082250" y="2362197"/>
              <a:ext cx="2084100" cy="50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of helium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04" name="Google Shape;1204;p48"/>
            <p:cNvGrpSpPr/>
            <p:nvPr/>
          </p:nvGrpSpPr>
          <p:grpSpPr>
            <a:xfrm>
              <a:off x="4174022" y="1684579"/>
              <a:ext cx="320061" cy="457172"/>
              <a:chOff x="3342275" y="2615925"/>
              <a:chExt cx="237416" cy="339123"/>
            </a:xfrm>
          </p:grpSpPr>
          <p:sp>
            <p:nvSpPr>
              <p:cNvPr id="1205" name="Google Shape;1205;p48"/>
              <p:cNvSpPr/>
              <p:nvPr/>
            </p:nvSpPr>
            <p:spPr>
              <a:xfrm>
                <a:off x="3342275" y="2615925"/>
                <a:ext cx="237416" cy="339123"/>
              </a:xfrm>
              <a:custGeom>
                <a:rect b="b" l="l" r="r" t="t"/>
                <a:pathLst>
                  <a:path extrusionOk="0" h="19326" w="13588">
                    <a:moveTo>
                      <a:pt x="11891" y="1133"/>
                    </a:moveTo>
                    <a:cubicBezTo>
                      <a:pt x="12202" y="1133"/>
                      <a:pt x="12455" y="1387"/>
                      <a:pt x="12455" y="1701"/>
                    </a:cubicBezTo>
                    <a:lnTo>
                      <a:pt x="12455" y="2265"/>
                    </a:lnTo>
                    <a:lnTo>
                      <a:pt x="1132" y="2265"/>
                    </a:lnTo>
                    <a:lnTo>
                      <a:pt x="1132" y="1701"/>
                    </a:lnTo>
                    <a:cubicBezTo>
                      <a:pt x="1132" y="1387"/>
                      <a:pt x="1386" y="1133"/>
                      <a:pt x="1700" y="1133"/>
                    </a:cubicBezTo>
                    <a:close/>
                    <a:moveTo>
                      <a:pt x="12455" y="3398"/>
                    </a:moveTo>
                    <a:lnTo>
                      <a:pt x="12455" y="14796"/>
                    </a:lnTo>
                    <a:lnTo>
                      <a:pt x="1132" y="14796"/>
                    </a:lnTo>
                    <a:lnTo>
                      <a:pt x="1132" y="3398"/>
                    </a:lnTo>
                    <a:close/>
                    <a:moveTo>
                      <a:pt x="12455" y="15928"/>
                    </a:moveTo>
                    <a:lnTo>
                      <a:pt x="12455" y="17628"/>
                    </a:lnTo>
                    <a:cubicBezTo>
                      <a:pt x="12455" y="17939"/>
                      <a:pt x="12202" y="18193"/>
                      <a:pt x="11891" y="18193"/>
                    </a:cubicBezTo>
                    <a:lnTo>
                      <a:pt x="1700" y="18193"/>
                    </a:lnTo>
                    <a:cubicBezTo>
                      <a:pt x="1386" y="18193"/>
                      <a:pt x="1132" y="17939"/>
                      <a:pt x="1132" y="17628"/>
                    </a:cubicBezTo>
                    <a:lnTo>
                      <a:pt x="1132" y="15928"/>
                    </a:lnTo>
                    <a:close/>
                    <a:moveTo>
                      <a:pt x="1700" y="1"/>
                    </a:moveTo>
                    <a:cubicBezTo>
                      <a:pt x="761" y="1"/>
                      <a:pt x="0" y="762"/>
                      <a:pt x="0" y="1701"/>
                    </a:cubicBezTo>
                    <a:lnTo>
                      <a:pt x="0" y="17628"/>
                    </a:lnTo>
                    <a:cubicBezTo>
                      <a:pt x="0" y="18564"/>
                      <a:pt x="761" y="19325"/>
                      <a:pt x="1700" y="19325"/>
                    </a:cubicBezTo>
                    <a:lnTo>
                      <a:pt x="11891" y="19325"/>
                    </a:lnTo>
                    <a:cubicBezTo>
                      <a:pt x="12827" y="19325"/>
                      <a:pt x="13588" y="18564"/>
                      <a:pt x="13588" y="17628"/>
                    </a:cubicBezTo>
                    <a:lnTo>
                      <a:pt x="13588" y="1701"/>
                    </a:lnTo>
                    <a:cubicBezTo>
                      <a:pt x="13588" y="762"/>
                      <a:pt x="12827" y="1"/>
                      <a:pt x="11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06" name="Google Shape;1206;p48"/>
              <p:cNvSpPr/>
              <p:nvPr/>
            </p:nvSpPr>
            <p:spPr>
              <a:xfrm>
                <a:off x="3426996" y="2911842"/>
                <a:ext cx="71728" cy="20233"/>
              </a:xfrm>
              <a:custGeom>
                <a:rect b="b" l="l" r="r" t="t"/>
                <a:pathLst>
                  <a:path extrusionOk="0" h="1133" w="4041">
                    <a:moveTo>
                      <a:pt x="568" y="1"/>
                    </a:moveTo>
                    <a:cubicBezTo>
                      <a:pt x="254" y="1"/>
                      <a:pt x="1" y="251"/>
                      <a:pt x="1" y="565"/>
                    </a:cubicBezTo>
                    <a:cubicBezTo>
                      <a:pt x="1" y="879"/>
                      <a:pt x="254" y="1133"/>
                      <a:pt x="568" y="1133"/>
                    </a:cubicBezTo>
                    <a:lnTo>
                      <a:pt x="3473" y="1133"/>
                    </a:lnTo>
                    <a:cubicBezTo>
                      <a:pt x="3787" y="1133"/>
                      <a:pt x="4041" y="879"/>
                      <a:pt x="4041" y="565"/>
                    </a:cubicBezTo>
                    <a:cubicBezTo>
                      <a:pt x="4041" y="251"/>
                      <a:pt x="3787" y="1"/>
                      <a:pt x="34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207" name="Google Shape;1207;p48"/>
            <p:cNvSpPr txBox="1"/>
            <p:nvPr/>
          </p:nvSpPr>
          <p:spPr>
            <a:xfrm>
              <a:off x="4648650" y="1713748"/>
              <a:ext cx="722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40%</a:t>
              </a:r>
              <a:endPara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208" name="Google Shape;1208;p48"/>
          <p:cNvGrpSpPr/>
          <p:nvPr/>
        </p:nvGrpSpPr>
        <p:grpSpPr>
          <a:xfrm>
            <a:off x="4082250" y="3027375"/>
            <a:ext cx="2084100" cy="1708201"/>
            <a:chOff x="4082250" y="3027375"/>
            <a:chExt cx="2084100" cy="1708201"/>
          </a:xfrm>
        </p:grpSpPr>
        <p:sp>
          <p:nvSpPr>
            <p:cNvPr id="1209" name="Google Shape;1209;p48"/>
            <p:cNvSpPr/>
            <p:nvPr/>
          </p:nvSpPr>
          <p:spPr>
            <a:xfrm>
              <a:off x="4082250" y="3027375"/>
              <a:ext cx="2063400" cy="1708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8"/>
            <p:cNvSpPr txBox="1"/>
            <p:nvPr/>
          </p:nvSpPr>
          <p:spPr>
            <a:xfrm>
              <a:off x="4082250" y="3027375"/>
              <a:ext cx="1277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11" name="Google Shape;1211;p48"/>
            <p:cNvSpPr txBox="1"/>
            <p:nvPr/>
          </p:nvSpPr>
          <p:spPr>
            <a:xfrm>
              <a:off x="4082250" y="4285876"/>
              <a:ext cx="20841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4177491" y="3652873"/>
              <a:ext cx="372308" cy="457205"/>
            </a:xfrm>
            <a:custGeom>
              <a:rect b="b" l="l" r="r" t="t"/>
              <a:pathLst>
                <a:path extrusionOk="0" h="19326" w="15853">
                  <a:moveTo>
                    <a:pt x="9627" y="1133"/>
                  </a:moveTo>
                  <a:cubicBezTo>
                    <a:pt x="9938" y="1133"/>
                    <a:pt x="10191" y="1387"/>
                    <a:pt x="10191" y="1701"/>
                  </a:cubicBezTo>
                  <a:lnTo>
                    <a:pt x="10191" y="2265"/>
                  </a:lnTo>
                  <a:lnTo>
                    <a:pt x="1133" y="2265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0191" y="3398"/>
                  </a:moveTo>
                  <a:lnTo>
                    <a:pt x="10191" y="8063"/>
                  </a:lnTo>
                  <a:cubicBezTo>
                    <a:pt x="10009" y="7998"/>
                    <a:pt x="9817" y="7965"/>
                    <a:pt x="9625" y="7965"/>
                  </a:cubicBezTo>
                  <a:cubicBezTo>
                    <a:pt x="9434" y="7965"/>
                    <a:pt x="9242" y="7998"/>
                    <a:pt x="9059" y="8063"/>
                  </a:cubicBezTo>
                  <a:lnTo>
                    <a:pt x="9059" y="6230"/>
                  </a:lnTo>
                  <a:cubicBezTo>
                    <a:pt x="9059" y="5291"/>
                    <a:pt x="8298" y="4530"/>
                    <a:pt x="7362" y="4530"/>
                  </a:cubicBezTo>
                  <a:cubicBezTo>
                    <a:pt x="6423" y="4530"/>
                    <a:pt x="5662" y="5291"/>
                    <a:pt x="5662" y="6230"/>
                  </a:cubicBezTo>
                  <a:lnTo>
                    <a:pt x="5662" y="10285"/>
                  </a:lnTo>
                  <a:cubicBezTo>
                    <a:pt x="4346" y="10557"/>
                    <a:pt x="3401" y="11716"/>
                    <a:pt x="3398" y="13060"/>
                  </a:cubicBezTo>
                  <a:lnTo>
                    <a:pt x="3398" y="14231"/>
                  </a:lnTo>
                  <a:cubicBezTo>
                    <a:pt x="3398" y="14419"/>
                    <a:pt x="3404" y="14609"/>
                    <a:pt x="3413" y="14796"/>
                  </a:cubicBezTo>
                  <a:lnTo>
                    <a:pt x="1133" y="14796"/>
                  </a:lnTo>
                  <a:lnTo>
                    <a:pt x="1133" y="3398"/>
                  </a:lnTo>
                  <a:close/>
                  <a:moveTo>
                    <a:pt x="3543" y="15928"/>
                  </a:moveTo>
                  <a:cubicBezTo>
                    <a:pt x="3606" y="16312"/>
                    <a:pt x="3694" y="16689"/>
                    <a:pt x="3802" y="17061"/>
                  </a:cubicBezTo>
                  <a:lnTo>
                    <a:pt x="1701" y="17061"/>
                  </a:lnTo>
                  <a:cubicBezTo>
                    <a:pt x="1387" y="17061"/>
                    <a:pt x="1133" y="16807"/>
                    <a:pt x="1133" y="16496"/>
                  </a:cubicBezTo>
                  <a:lnTo>
                    <a:pt x="1133" y="15928"/>
                  </a:lnTo>
                  <a:close/>
                  <a:moveTo>
                    <a:pt x="7362" y="5662"/>
                  </a:moveTo>
                  <a:cubicBezTo>
                    <a:pt x="7673" y="5662"/>
                    <a:pt x="7927" y="5916"/>
                    <a:pt x="7927" y="6230"/>
                  </a:cubicBezTo>
                  <a:lnTo>
                    <a:pt x="7927" y="11928"/>
                  </a:lnTo>
                  <a:cubicBezTo>
                    <a:pt x="7927" y="12242"/>
                    <a:pt x="8181" y="12492"/>
                    <a:pt x="8495" y="12492"/>
                  </a:cubicBezTo>
                  <a:cubicBezTo>
                    <a:pt x="8806" y="12492"/>
                    <a:pt x="9059" y="12242"/>
                    <a:pt x="9059" y="11928"/>
                  </a:cubicBezTo>
                  <a:lnTo>
                    <a:pt x="9059" y="9663"/>
                  </a:lnTo>
                  <a:cubicBezTo>
                    <a:pt x="9059" y="9349"/>
                    <a:pt x="9313" y="9098"/>
                    <a:pt x="9627" y="9098"/>
                  </a:cubicBezTo>
                  <a:cubicBezTo>
                    <a:pt x="9938" y="9098"/>
                    <a:pt x="10191" y="9349"/>
                    <a:pt x="10191" y="9663"/>
                  </a:cubicBezTo>
                  <a:lnTo>
                    <a:pt x="10191" y="11928"/>
                  </a:lnTo>
                  <a:cubicBezTo>
                    <a:pt x="10191" y="12242"/>
                    <a:pt x="10445" y="12492"/>
                    <a:pt x="10759" y="12492"/>
                  </a:cubicBezTo>
                  <a:cubicBezTo>
                    <a:pt x="11070" y="12492"/>
                    <a:pt x="11324" y="12242"/>
                    <a:pt x="11324" y="11928"/>
                  </a:cubicBezTo>
                  <a:lnTo>
                    <a:pt x="11324" y="10795"/>
                  </a:lnTo>
                  <a:cubicBezTo>
                    <a:pt x="11324" y="10481"/>
                    <a:pt x="11577" y="10231"/>
                    <a:pt x="11891" y="10231"/>
                  </a:cubicBezTo>
                  <a:cubicBezTo>
                    <a:pt x="12202" y="10231"/>
                    <a:pt x="12456" y="10481"/>
                    <a:pt x="12456" y="10795"/>
                  </a:cubicBezTo>
                  <a:lnTo>
                    <a:pt x="12456" y="13060"/>
                  </a:lnTo>
                  <a:cubicBezTo>
                    <a:pt x="12456" y="13374"/>
                    <a:pt x="12710" y="13625"/>
                    <a:pt x="13024" y="13625"/>
                  </a:cubicBezTo>
                  <a:cubicBezTo>
                    <a:pt x="13335" y="13625"/>
                    <a:pt x="13588" y="13374"/>
                    <a:pt x="13588" y="13060"/>
                  </a:cubicBezTo>
                  <a:lnTo>
                    <a:pt x="13588" y="11928"/>
                  </a:lnTo>
                  <a:cubicBezTo>
                    <a:pt x="13588" y="11614"/>
                    <a:pt x="13842" y="11363"/>
                    <a:pt x="14156" y="11363"/>
                  </a:cubicBezTo>
                  <a:cubicBezTo>
                    <a:pt x="14467" y="11363"/>
                    <a:pt x="14721" y="11614"/>
                    <a:pt x="14721" y="11928"/>
                  </a:cubicBezTo>
                  <a:lnTo>
                    <a:pt x="14721" y="14231"/>
                  </a:lnTo>
                  <a:cubicBezTo>
                    <a:pt x="14718" y="15602"/>
                    <a:pt x="14407" y="16958"/>
                    <a:pt x="13806" y="18193"/>
                  </a:cubicBezTo>
                  <a:lnTo>
                    <a:pt x="5448" y="18193"/>
                  </a:lnTo>
                  <a:cubicBezTo>
                    <a:pt x="4844" y="16958"/>
                    <a:pt x="4533" y="15602"/>
                    <a:pt x="4530" y="14231"/>
                  </a:cubicBezTo>
                  <a:lnTo>
                    <a:pt x="4530" y="13060"/>
                  </a:lnTo>
                  <a:cubicBezTo>
                    <a:pt x="4530" y="12341"/>
                    <a:pt x="4983" y="11698"/>
                    <a:pt x="5662" y="11460"/>
                  </a:cubicBezTo>
                  <a:lnTo>
                    <a:pt x="5662" y="14231"/>
                  </a:lnTo>
                  <a:cubicBezTo>
                    <a:pt x="5662" y="14542"/>
                    <a:pt x="5916" y="14796"/>
                    <a:pt x="6230" y="14796"/>
                  </a:cubicBezTo>
                  <a:cubicBezTo>
                    <a:pt x="6541" y="14796"/>
                    <a:pt x="6795" y="14542"/>
                    <a:pt x="6795" y="14231"/>
                  </a:cubicBezTo>
                  <a:lnTo>
                    <a:pt x="6795" y="6230"/>
                  </a:lnTo>
                  <a:cubicBezTo>
                    <a:pt x="6795" y="5916"/>
                    <a:pt x="7048" y="5662"/>
                    <a:pt x="7362" y="5662"/>
                  </a:cubicBez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6496"/>
                  </a:lnTo>
                  <a:cubicBezTo>
                    <a:pt x="1" y="17432"/>
                    <a:pt x="762" y="18193"/>
                    <a:pt x="1701" y="18193"/>
                  </a:cubicBezTo>
                  <a:lnTo>
                    <a:pt x="4204" y="18193"/>
                  </a:lnTo>
                  <a:cubicBezTo>
                    <a:pt x="4285" y="18389"/>
                    <a:pt x="4376" y="18582"/>
                    <a:pt x="4470" y="18773"/>
                  </a:cubicBezTo>
                  <a:lnTo>
                    <a:pt x="4590" y="19011"/>
                  </a:lnTo>
                  <a:cubicBezTo>
                    <a:pt x="4687" y="19204"/>
                    <a:pt x="4880" y="19325"/>
                    <a:pt x="5098" y="19325"/>
                  </a:cubicBezTo>
                  <a:lnTo>
                    <a:pt x="14156" y="19325"/>
                  </a:lnTo>
                  <a:cubicBezTo>
                    <a:pt x="14370" y="19325"/>
                    <a:pt x="14564" y="19204"/>
                    <a:pt x="14660" y="19011"/>
                  </a:cubicBezTo>
                  <a:lnTo>
                    <a:pt x="14781" y="18773"/>
                  </a:lnTo>
                  <a:cubicBezTo>
                    <a:pt x="15485" y="17363"/>
                    <a:pt x="15850" y="15808"/>
                    <a:pt x="15853" y="14231"/>
                  </a:cubicBezTo>
                  <a:lnTo>
                    <a:pt x="15853" y="11928"/>
                  </a:lnTo>
                  <a:cubicBezTo>
                    <a:pt x="15853" y="10953"/>
                    <a:pt x="15054" y="10228"/>
                    <a:pt x="14155" y="10228"/>
                  </a:cubicBezTo>
                  <a:cubicBezTo>
                    <a:pt x="13949" y="10228"/>
                    <a:pt x="13737" y="10266"/>
                    <a:pt x="13528" y="10348"/>
                  </a:cubicBezTo>
                  <a:cubicBezTo>
                    <a:pt x="13326" y="9609"/>
                    <a:pt x="12655" y="9098"/>
                    <a:pt x="11891" y="9098"/>
                  </a:cubicBezTo>
                  <a:cubicBezTo>
                    <a:pt x="11883" y="9098"/>
                    <a:pt x="11875" y="9098"/>
                    <a:pt x="11867" y="9098"/>
                  </a:cubicBezTo>
                  <a:cubicBezTo>
                    <a:pt x="11682" y="9098"/>
                    <a:pt x="11497" y="9131"/>
                    <a:pt x="11324" y="9195"/>
                  </a:cubicBezTo>
                  <a:lnTo>
                    <a:pt x="11324" y="1701"/>
                  </a:lnTo>
                  <a:cubicBezTo>
                    <a:pt x="11324" y="762"/>
                    <a:pt x="10563" y="1"/>
                    <a:pt x="9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3" name="Google Shape;1213;p48"/>
            <p:cNvSpPr txBox="1"/>
            <p:nvPr/>
          </p:nvSpPr>
          <p:spPr>
            <a:xfrm>
              <a:off x="4648650" y="3656623"/>
              <a:ext cx="722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60%</a:t>
              </a:r>
              <a:endPara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9"/>
          <p:cNvSpPr txBox="1"/>
          <p:nvPr/>
        </p:nvSpPr>
        <p:spPr>
          <a:xfrm>
            <a:off x="21326620" y="10317677"/>
            <a:ext cx="13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100,000</a:t>
            </a:r>
            <a:endParaRPr/>
          </a:p>
        </p:txBody>
      </p:sp>
      <p:sp>
        <p:nvSpPr>
          <p:cNvPr id="1219" name="Google Shape;1219;p49"/>
          <p:cNvSpPr txBox="1"/>
          <p:nvPr/>
        </p:nvSpPr>
        <p:spPr>
          <a:xfrm>
            <a:off x="20637330" y="15298629"/>
            <a:ext cx="208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$100,000.00</a:t>
            </a:r>
            <a:endParaRPr/>
          </a:p>
        </p:txBody>
      </p:sp>
      <p:sp>
        <p:nvSpPr>
          <p:cNvPr id="1220" name="Google Shape;1220;p49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1221" name="Google Shape;1221;p49"/>
          <p:cNvGrpSpPr/>
          <p:nvPr/>
        </p:nvGrpSpPr>
        <p:grpSpPr>
          <a:xfrm>
            <a:off x="457180" y="2620517"/>
            <a:ext cx="4727917" cy="554145"/>
            <a:chOff x="457180" y="2620517"/>
            <a:chExt cx="4727917" cy="554145"/>
          </a:xfrm>
        </p:grpSpPr>
        <p:sp>
          <p:nvSpPr>
            <p:cNvPr id="1222" name="Google Shape;1222;p49"/>
            <p:cNvSpPr/>
            <p:nvPr/>
          </p:nvSpPr>
          <p:spPr>
            <a:xfrm>
              <a:off x="707088" y="2758904"/>
              <a:ext cx="4478009" cy="277165"/>
            </a:xfrm>
            <a:custGeom>
              <a:rect b="b" l="l" r="r" t="t"/>
              <a:pathLst>
                <a:path extrusionOk="0" h="4522" w="50411">
                  <a:moveTo>
                    <a:pt x="686" y="0"/>
                  </a:moveTo>
                  <a:cubicBezTo>
                    <a:pt x="308" y="0"/>
                    <a:pt x="1" y="307"/>
                    <a:pt x="1" y="687"/>
                  </a:cubicBezTo>
                  <a:lnTo>
                    <a:pt x="1" y="3836"/>
                  </a:lnTo>
                  <a:cubicBezTo>
                    <a:pt x="1" y="4215"/>
                    <a:pt x="308" y="4522"/>
                    <a:pt x="686" y="4522"/>
                  </a:cubicBezTo>
                  <a:lnTo>
                    <a:pt x="49723" y="4522"/>
                  </a:lnTo>
                  <a:cubicBezTo>
                    <a:pt x="50101" y="4522"/>
                    <a:pt x="50408" y="4215"/>
                    <a:pt x="50408" y="3836"/>
                  </a:cubicBezTo>
                  <a:lnTo>
                    <a:pt x="50410" y="3836"/>
                  </a:lnTo>
                  <a:lnTo>
                    <a:pt x="50410" y="687"/>
                  </a:lnTo>
                  <a:cubicBezTo>
                    <a:pt x="50410" y="307"/>
                    <a:pt x="50103" y="0"/>
                    <a:pt x="497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991747" y="2800950"/>
              <a:ext cx="3056381" cy="193071"/>
            </a:xfrm>
            <a:custGeom>
              <a:rect b="b" l="l" r="r" t="t"/>
              <a:pathLst>
                <a:path extrusionOk="0" h="3150" w="26075">
                  <a:moveTo>
                    <a:pt x="0" y="1"/>
                  </a:moveTo>
                  <a:lnTo>
                    <a:pt x="0" y="3149"/>
                  </a:lnTo>
                  <a:lnTo>
                    <a:pt x="26074" y="3149"/>
                  </a:lnTo>
                  <a:lnTo>
                    <a:pt x="260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457180" y="2620517"/>
              <a:ext cx="554207" cy="554145"/>
            </a:xfrm>
            <a:custGeom>
              <a:rect b="b" l="l" r="r" t="t"/>
              <a:pathLst>
                <a:path extrusionOk="0" h="9041" w="9042">
                  <a:moveTo>
                    <a:pt x="4521" y="0"/>
                  </a:moveTo>
                  <a:cubicBezTo>
                    <a:pt x="2025" y="0"/>
                    <a:pt x="1" y="2024"/>
                    <a:pt x="1" y="4521"/>
                  </a:cubicBezTo>
                  <a:cubicBezTo>
                    <a:pt x="1" y="7016"/>
                    <a:pt x="2025" y="9040"/>
                    <a:pt x="4521" y="9040"/>
                  </a:cubicBezTo>
                  <a:cubicBezTo>
                    <a:pt x="7018" y="9040"/>
                    <a:pt x="9042" y="7016"/>
                    <a:pt x="9042" y="4521"/>
                  </a:cubicBezTo>
                  <a:cubicBezTo>
                    <a:pt x="9042" y="2024"/>
                    <a:pt x="7018" y="0"/>
                    <a:pt x="4521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504927" y="2668080"/>
              <a:ext cx="458958" cy="458958"/>
            </a:xfrm>
            <a:custGeom>
              <a:rect b="b" l="l" r="r" t="t"/>
              <a:pathLst>
                <a:path extrusionOk="0" h="7488" w="7488">
                  <a:moveTo>
                    <a:pt x="3747" y="1"/>
                  </a:moveTo>
                  <a:cubicBezTo>
                    <a:pt x="3746" y="1"/>
                    <a:pt x="3745" y="1"/>
                    <a:pt x="3743" y="1"/>
                  </a:cubicBezTo>
                  <a:cubicBezTo>
                    <a:pt x="1675" y="1"/>
                    <a:pt x="0" y="1676"/>
                    <a:pt x="0" y="3745"/>
                  </a:cubicBezTo>
                  <a:cubicBezTo>
                    <a:pt x="0" y="5813"/>
                    <a:pt x="1675" y="7487"/>
                    <a:pt x="3743" y="7487"/>
                  </a:cubicBezTo>
                  <a:cubicBezTo>
                    <a:pt x="5812" y="7487"/>
                    <a:pt x="7487" y="5813"/>
                    <a:pt x="7487" y="3745"/>
                  </a:cubicBezTo>
                  <a:cubicBezTo>
                    <a:pt x="7487" y="1677"/>
                    <a:pt x="5812" y="1"/>
                    <a:pt x="3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9"/>
            <p:cNvSpPr txBox="1"/>
            <p:nvPr/>
          </p:nvSpPr>
          <p:spPr>
            <a:xfrm>
              <a:off x="522700" y="2663750"/>
              <a:ext cx="426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</a:t>
              </a:r>
              <a:endParaRPr sz="2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227" name="Google Shape;1227;p49"/>
          <p:cNvGrpSpPr/>
          <p:nvPr/>
        </p:nvGrpSpPr>
        <p:grpSpPr>
          <a:xfrm>
            <a:off x="457180" y="806796"/>
            <a:ext cx="4727793" cy="554145"/>
            <a:chOff x="457180" y="806796"/>
            <a:chExt cx="4727793" cy="554145"/>
          </a:xfrm>
        </p:grpSpPr>
        <p:sp>
          <p:nvSpPr>
            <p:cNvPr id="1228" name="Google Shape;1228;p49"/>
            <p:cNvSpPr/>
            <p:nvPr/>
          </p:nvSpPr>
          <p:spPr>
            <a:xfrm>
              <a:off x="742503" y="945251"/>
              <a:ext cx="4442469" cy="277165"/>
            </a:xfrm>
            <a:custGeom>
              <a:rect b="b" l="l" r="r" t="t"/>
              <a:pathLst>
                <a:path extrusionOk="0" h="4522" w="50411">
                  <a:moveTo>
                    <a:pt x="686" y="0"/>
                  </a:moveTo>
                  <a:cubicBezTo>
                    <a:pt x="308" y="0"/>
                    <a:pt x="1" y="307"/>
                    <a:pt x="1" y="686"/>
                  </a:cubicBezTo>
                  <a:lnTo>
                    <a:pt x="1" y="3836"/>
                  </a:lnTo>
                  <a:cubicBezTo>
                    <a:pt x="1" y="4215"/>
                    <a:pt x="308" y="4522"/>
                    <a:pt x="686" y="4522"/>
                  </a:cubicBezTo>
                  <a:lnTo>
                    <a:pt x="49723" y="4522"/>
                  </a:lnTo>
                  <a:cubicBezTo>
                    <a:pt x="50101" y="4522"/>
                    <a:pt x="50408" y="4215"/>
                    <a:pt x="50408" y="3836"/>
                  </a:cubicBezTo>
                  <a:lnTo>
                    <a:pt x="50410" y="3836"/>
                  </a:lnTo>
                  <a:lnTo>
                    <a:pt x="50410" y="686"/>
                  </a:lnTo>
                  <a:cubicBezTo>
                    <a:pt x="50410" y="307"/>
                    <a:pt x="50103" y="0"/>
                    <a:pt x="497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991750" y="987300"/>
              <a:ext cx="665587" cy="193125"/>
            </a:xfrm>
            <a:custGeom>
              <a:rect b="b" l="l" r="r" t="t"/>
              <a:pathLst>
                <a:path extrusionOk="0" h="3151" w="20345">
                  <a:moveTo>
                    <a:pt x="0" y="0"/>
                  </a:moveTo>
                  <a:lnTo>
                    <a:pt x="0" y="3150"/>
                  </a:lnTo>
                  <a:lnTo>
                    <a:pt x="20344" y="3150"/>
                  </a:lnTo>
                  <a:lnTo>
                    <a:pt x="20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457180" y="806796"/>
              <a:ext cx="554207" cy="554145"/>
            </a:xfrm>
            <a:custGeom>
              <a:rect b="b" l="l" r="r" t="t"/>
              <a:pathLst>
                <a:path extrusionOk="0" h="9041" w="9042">
                  <a:moveTo>
                    <a:pt x="4521" y="0"/>
                  </a:moveTo>
                  <a:cubicBezTo>
                    <a:pt x="2025" y="0"/>
                    <a:pt x="1" y="2024"/>
                    <a:pt x="1" y="4521"/>
                  </a:cubicBezTo>
                  <a:cubicBezTo>
                    <a:pt x="1" y="7017"/>
                    <a:pt x="2025" y="9040"/>
                    <a:pt x="4521" y="9040"/>
                  </a:cubicBezTo>
                  <a:cubicBezTo>
                    <a:pt x="7018" y="9040"/>
                    <a:pt x="9042" y="7017"/>
                    <a:pt x="9042" y="4521"/>
                  </a:cubicBezTo>
                  <a:cubicBezTo>
                    <a:pt x="9042" y="2024"/>
                    <a:pt x="7018" y="0"/>
                    <a:pt x="4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504927" y="854358"/>
              <a:ext cx="458958" cy="458958"/>
            </a:xfrm>
            <a:custGeom>
              <a:rect b="b" l="l" r="r" t="t"/>
              <a:pathLst>
                <a:path extrusionOk="0" h="7488" w="7488">
                  <a:moveTo>
                    <a:pt x="3745" y="1"/>
                  </a:moveTo>
                  <a:cubicBezTo>
                    <a:pt x="3745" y="1"/>
                    <a:pt x="3744" y="1"/>
                    <a:pt x="3743" y="1"/>
                  </a:cubicBezTo>
                  <a:cubicBezTo>
                    <a:pt x="1675" y="1"/>
                    <a:pt x="0" y="1677"/>
                    <a:pt x="0" y="3745"/>
                  </a:cubicBezTo>
                  <a:cubicBezTo>
                    <a:pt x="0" y="5813"/>
                    <a:pt x="1675" y="7488"/>
                    <a:pt x="3743" y="7488"/>
                  </a:cubicBezTo>
                  <a:cubicBezTo>
                    <a:pt x="5812" y="7488"/>
                    <a:pt x="7487" y="5813"/>
                    <a:pt x="7487" y="3745"/>
                  </a:cubicBezTo>
                  <a:cubicBezTo>
                    <a:pt x="7487" y="1677"/>
                    <a:pt x="5811" y="1"/>
                    <a:pt x="3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9"/>
            <p:cNvSpPr txBox="1"/>
            <p:nvPr/>
          </p:nvSpPr>
          <p:spPr>
            <a:xfrm>
              <a:off x="522700" y="854350"/>
              <a:ext cx="426300" cy="44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</a:t>
              </a:r>
              <a:endParaRPr sz="2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233" name="Google Shape;1233;p49"/>
          <p:cNvGrpSpPr/>
          <p:nvPr/>
        </p:nvGrpSpPr>
        <p:grpSpPr>
          <a:xfrm>
            <a:off x="457180" y="1411369"/>
            <a:ext cx="4727814" cy="554145"/>
            <a:chOff x="457180" y="1405019"/>
            <a:chExt cx="4727814" cy="554145"/>
          </a:xfrm>
        </p:grpSpPr>
        <p:sp>
          <p:nvSpPr>
            <p:cNvPr id="1234" name="Google Shape;1234;p49"/>
            <p:cNvSpPr/>
            <p:nvPr/>
          </p:nvSpPr>
          <p:spPr>
            <a:xfrm>
              <a:off x="742525" y="1543517"/>
              <a:ext cx="4442469" cy="277092"/>
            </a:xfrm>
            <a:custGeom>
              <a:rect b="b" l="l" r="r" t="t"/>
              <a:pathLst>
                <a:path extrusionOk="0" h="4521" w="50411">
                  <a:moveTo>
                    <a:pt x="686" y="0"/>
                  </a:moveTo>
                  <a:cubicBezTo>
                    <a:pt x="308" y="0"/>
                    <a:pt x="1" y="307"/>
                    <a:pt x="1" y="686"/>
                  </a:cubicBezTo>
                  <a:lnTo>
                    <a:pt x="1" y="3835"/>
                  </a:lnTo>
                  <a:cubicBezTo>
                    <a:pt x="1" y="4214"/>
                    <a:pt x="308" y="4521"/>
                    <a:pt x="686" y="4521"/>
                  </a:cubicBezTo>
                  <a:lnTo>
                    <a:pt x="49723" y="4521"/>
                  </a:lnTo>
                  <a:cubicBezTo>
                    <a:pt x="50101" y="4521"/>
                    <a:pt x="50408" y="4214"/>
                    <a:pt x="50408" y="3835"/>
                  </a:cubicBezTo>
                  <a:lnTo>
                    <a:pt x="50410" y="3835"/>
                  </a:lnTo>
                  <a:lnTo>
                    <a:pt x="50410" y="686"/>
                  </a:lnTo>
                  <a:cubicBezTo>
                    <a:pt x="50410" y="307"/>
                    <a:pt x="50103" y="0"/>
                    <a:pt x="497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991748" y="1585550"/>
              <a:ext cx="3837390" cy="193071"/>
            </a:xfrm>
            <a:custGeom>
              <a:rect b="b" l="l" r="r" t="t"/>
              <a:pathLst>
                <a:path extrusionOk="0" h="3150" w="31302">
                  <a:moveTo>
                    <a:pt x="0" y="0"/>
                  </a:moveTo>
                  <a:lnTo>
                    <a:pt x="0" y="3149"/>
                  </a:lnTo>
                  <a:lnTo>
                    <a:pt x="31302" y="3149"/>
                  </a:lnTo>
                  <a:lnTo>
                    <a:pt x="31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457180" y="1405019"/>
              <a:ext cx="554207" cy="554145"/>
            </a:xfrm>
            <a:custGeom>
              <a:rect b="b" l="l" r="r" t="t"/>
              <a:pathLst>
                <a:path extrusionOk="0" h="9041" w="9042">
                  <a:moveTo>
                    <a:pt x="4521" y="0"/>
                  </a:moveTo>
                  <a:cubicBezTo>
                    <a:pt x="2025" y="0"/>
                    <a:pt x="1" y="2024"/>
                    <a:pt x="1" y="4521"/>
                  </a:cubicBezTo>
                  <a:cubicBezTo>
                    <a:pt x="1" y="7017"/>
                    <a:pt x="2025" y="9040"/>
                    <a:pt x="4521" y="9040"/>
                  </a:cubicBezTo>
                  <a:cubicBezTo>
                    <a:pt x="7018" y="9040"/>
                    <a:pt x="9042" y="7017"/>
                    <a:pt x="9042" y="4521"/>
                  </a:cubicBezTo>
                  <a:cubicBezTo>
                    <a:pt x="9042" y="2024"/>
                    <a:pt x="7018" y="0"/>
                    <a:pt x="4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504927" y="1452582"/>
              <a:ext cx="458958" cy="458958"/>
            </a:xfrm>
            <a:custGeom>
              <a:rect b="b" l="l" r="r" t="t"/>
              <a:pathLst>
                <a:path extrusionOk="0" h="7488" w="7488">
                  <a:moveTo>
                    <a:pt x="3743" y="1"/>
                  </a:moveTo>
                  <a:cubicBezTo>
                    <a:pt x="1675" y="1"/>
                    <a:pt x="0" y="1676"/>
                    <a:pt x="0" y="3745"/>
                  </a:cubicBezTo>
                  <a:cubicBezTo>
                    <a:pt x="0" y="5813"/>
                    <a:pt x="1675" y="7488"/>
                    <a:pt x="3743" y="7488"/>
                  </a:cubicBezTo>
                  <a:cubicBezTo>
                    <a:pt x="5812" y="7488"/>
                    <a:pt x="7487" y="5813"/>
                    <a:pt x="7487" y="3745"/>
                  </a:cubicBezTo>
                  <a:cubicBezTo>
                    <a:pt x="7487" y="1678"/>
                    <a:pt x="5810" y="1"/>
                    <a:pt x="3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9"/>
            <p:cNvSpPr txBox="1"/>
            <p:nvPr/>
          </p:nvSpPr>
          <p:spPr>
            <a:xfrm>
              <a:off x="522700" y="1440525"/>
              <a:ext cx="426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B</a:t>
              </a:r>
              <a:endParaRPr sz="2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239" name="Google Shape;1239;p49"/>
          <p:cNvGrpSpPr/>
          <p:nvPr/>
        </p:nvGrpSpPr>
        <p:grpSpPr>
          <a:xfrm>
            <a:off x="457180" y="2015943"/>
            <a:ext cx="4727895" cy="554145"/>
            <a:chOff x="457180" y="2079443"/>
            <a:chExt cx="4727895" cy="554145"/>
          </a:xfrm>
        </p:grpSpPr>
        <p:sp>
          <p:nvSpPr>
            <p:cNvPr id="1240" name="Google Shape;1240;p49"/>
            <p:cNvSpPr/>
            <p:nvPr/>
          </p:nvSpPr>
          <p:spPr>
            <a:xfrm>
              <a:off x="707066" y="2217906"/>
              <a:ext cx="4478009" cy="277053"/>
            </a:xfrm>
            <a:custGeom>
              <a:rect b="b" l="l" r="r" t="t"/>
              <a:pathLst>
                <a:path extrusionOk="0" h="4520" w="50411">
                  <a:moveTo>
                    <a:pt x="686" y="0"/>
                  </a:moveTo>
                  <a:cubicBezTo>
                    <a:pt x="308" y="0"/>
                    <a:pt x="1" y="307"/>
                    <a:pt x="1" y="686"/>
                  </a:cubicBezTo>
                  <a:lnTo>
                    <a:pt x="1" y="3834"/>
                  </a:lnTo>
                  <a:cubicBezTo>
                    <a:pt x="1" y="4213"/>
                    <a:pt x="308" y="4520"/>
                    <a:pt x="686" y="4520"/>
                  </a:cubicBezTo>
                  <a:lnTo>
                    <a:pt x="49723" y="4520"/>
                  </a:lnTo>
                  <a:cubicBezTo>
                    <a:pt x="50101" y="4520"/>
                    <a:pt x="50408" y="4213"/>
                    <a:pt x="50408" y="3834"/>
                  </a:cubicBezTo>
                  <a:lnTo>
                    <a:pt x="50410" y="3834"/>
                  </a:lnTo>
                  <a:lnTo>
                    <a:pt x="50410" y="686"/>
                  </a:lnTo>
                  <a:cubicBezTo>
                    <a:pt x="50410" y="307"/>
                    <a:pt x="50103" y="0"/>
                    <a:pt x="497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991750" y="2259925"/>
              <a:ext cx="3351663" cy="193071"/>
            </a:xfrm>
            <a:custGeom>
              <a:rect b="b" l="l" r="r" t="t"/>
              <a:pathLst>
                <a:path extrusionOk="0" h="3150" w="13904">
                  <a:moveTo>
                    <a:pt x="0" y="1"/>
                  </a:moveTo>
                  <a:lnTo>
                    <a:pt x="0" y="3149"/>
                  </a:lnTo>
                  <a:lnTo>
                    <a:pt x="13904" y="3149"/>
                  </a:lnTo>
                  <a:lnTo>
                    <a:pt x="13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457180" y="2079443"/>
              <a:ext cx="554207" cy="554145"/>
            </a:xfrm>
            <a:custGeom>
              <a:rect b="b" l="l" r="r" t="t"/>
              <a:pathLst>
                <a:path extrusionOk="0" h="9041" w="9042">
                  <a:moveTo>
                    <a:pt x="4521" y="0"/>
                  </a:moveTo>
                  <a:cubicBezTo>
                    <a:pt x="2025" y="0"/>
                    <a:pt x="1" y="2024"/>
                    <a:pt x="1" y="4521"/>
                  </a:cubicBezTo>
                  <a:cubicBezTo>
                    <a:pt x="1" y="7017"/>
                    <a:pt x="2025" y="9040"/>
                    <a:pt x="4521" y="9040"/>
                  </a:cubicBezTo>
                  <a:cubicBezTo>
                    <a:pt x="7018" y="9040"/>
                    <a:pt x="9042" y="7017"/>
                    <a:pt x="9042" y="4521"/>
                  </a:cubicBezTo>
                  <a:cubicBezTo>
                    <a:pt x="9042" y="2024"/>
                    <a:pt x="7018" y="0"/>
                    <a:pt x="4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504927" y="2127006"/>
              <a:ext cx="458958" cy="458958"/>
            </a:xfrm>
            <a:custGeom>
              <a:rect b="b" l="l" r="r" t="t"/>
              <a:pathLst>
                <a:path extrusionOk="0" h="7488" w="7488">
                  <a:moveTo>
                    <a:pt x="3743" y="1"/>
                  </a:moveTo>
                  <a:cubicBezTo>
                    <a:pt x="1675" y="1"/>
                    <a:pt x="0" y="1676"/>
                    <a:pt x="0" y="3745"/>
                  </a:cubicBezTo>
                  <a:cubicBezTo>
                    <a:pt x="0" y="5813"/>
                    <a:pt x="1675" y="7488"/>
                    <a:pt x="3743" y="7488"/>
                  </a:cubicBezTo>
                  <a:cubicBezTo>
                    <a:pt x="5812" y="7488"/>
                    <a:pt x="7487" y="5813"/>
                    <a:pt x="7487" y="3745"/>
                  </a:cubicBezTo>
                  <a:cubicBezTo>
                    <a:pt x="7487" y="1676"/>
                    <a:pt x="5810" y="1"/>
                    <a:pt x="37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9"/>
            <p:cNvSpPr txBox="1"/>
            <p:nvPr/>
          </p:nvSpPr>
          <p:spPr>
            <a:xfrm>
              <a:off x="522700" y="2126975"/>
              <a:ext cx="426300" cy="45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</a:t>
              </a:r>
              <a:endParaRPr sz="2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245" name="Google Shape;1245;p49"/>
          <p:cNvGrpSpPr/>
          <p:nvPr/>
        </p:nvGrpSpPr>
        <p:grpSpPr>
          <a:xfrm>
            <a:off x="3126858" y="3287861"/>
            <a:ext cx="2058300" cy="629985"/>
            <a:chOff x="3126858" y="3287861"/>
            <a:chExt cx="2058300" cy="629985"/>
          </a:xfrm>
        </p:grpSpPr>
        <p:sp>
          <p:nvSpPr>
            <p:cNvPr id="1246" name="Google Shape;1246;p49"/>
            <p:cNvSpPr txBox="1"/>
            <p:nvPr/>
          </p:nvSpPr>
          <p:spPr>
            <a:xfrm>
              <a:off x="3126858" y="3595346"/>
              <a:ext cx="2058300" cy="32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of helium</a:t>
              </a:r>
              <a:endPara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7" name="Google Shape;1247;p49"/>
            <p:cNvSpPr txBox="1"/>
            <p:nvPr/>
          </p:nvSpPr>
          <p:spPr>
            <a:xfrm>
              <a:off x="3126858" y="3287861"/>
              <a:ext cx="8298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SATURN</a:t>
              </a:r>
              <a:endParaRPr sz="17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248" name="Google Shape;1248;p49"/>
          <p:cNvGrpSpPr/>
          <p:nvPr/>
        </p:nvGrpSpPr>
        <p:grpSpPr>
          <a:xfrm>
            <a:off x="457900" y="4099618"/>
            <a:ext cx="2058325" cy="629972"/>
            <a:chOff x="457900" y="4099618"/>
            <a:chExt cx="2058325" cy="629972"/>
          </a:xfrm>
        </p:grpSpPr>
        <p:sp>
          <p:nvSpPr>
            <p:cNvPr id="1249" name="Google Shape;1249;p49"/>
            <p:cNvSpPr txBox="1"/>
            <p:nvPr/>
          </p:nvSpPr>
          <p:spPr>
            <a:xfrm>
              <a:off x="457925" y="4407091"/>
              <a:ext cx="2058300" cy="32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3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3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0" name="Google Shape;1250;p49"/>
            <p:cNvSpPr txBox="1"/>
            <p:nvPr/>
          </p:nvSpPr>
          <p:spPr>
            <a:xfrm>
              <a:off x="457900" y="4099618"/>
              <a:ext cx="8298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17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251" name="Google Shape;1251;p49"/>
          <p:cNvGrpSpPr/>
          <p:nvPr/>
        </p:nvGrpSpPr>
        <p:grpSpPr>
          <a:xfrm>
            <a:off x="457900" y="3287850"/>
            <a:ext cx="2058325" cy="629975"/>
            <a:chOff x="457900" y="3287850"/>
            <a:chExt cx="2058325" cy="629975"/>
          </a:xfrm>
        </p:grpSpPr>
        <p:sp>
          <p:nvSpPr>
            <p:cNvPr id="1252" name="Google Shape;1252;p49"/>
            <p:cNvSpPr txBox="1"/>
            <p:nvPr/>
          </p:nvSpPr>
          <p:spPr>
            <a:xfrm>
              <a:off x="457925" y="3595325"/>
              <a:ext cx="2058300" cy="32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3" name="Google Shape;1253;p49"/>
            <p:cNvSpPr txBox="1"/>
            <p:nvPr/>
          </p:nvSpPr>
          <p:spPr>
            <a:xfrm>
              <a:off x="457900" y="3287850"/>
              <a:ext cx="8298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17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254" name="Google Shape;1254;p49"/>
          <p:cNvGrpSpPr/>
          <p:nvPr/>
        </p:nvGrpSpPr>
        <p:grpSpPr>
          <a:xfrm>
            <a:off x="3126858" y="4099601"/>
            <a:ext cx="2058300" cy="629978"/>
            <a:chOff x="3126858" y="4099601"/>
            <a:chExt cx="2058300" cy="629978"/>
          </a:xfrm>
        </p:grpSpPr>
        <p:sp>
          <p:nvSpPr>
            <p:cNvPr id="1255" name="Google Shape;1255;p49"/>
            <p:cNvSpPr txBox="1"/>
            <p:nvPr/>
          </p:nvSpPr>
          <p:spPr>
            <a:xfrm>
              <a:off x="3126858" y="4407079"/>
              <a:ext cx="2058300" cy="32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6" name="Google Shape;1256;p49"/>
            <p:cNvSpPr txBox="1"/>
            <p:nvPr/>
          </p:nvSpPr>
          <p:spPr>
            <a:xfrm>
              <a:off x="3126858" y="4099601"/>
              <a:ext cx="8298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17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257" name="Google Shape;1257;p49"/>
          <p:cNvGrpSpPr/>
          <p:nvPr/>
        </p:nvGrpSpPr>
        <p:grpSpPr>
          <a:xfrm>
            <a:off x="5719732" y="2784372"/>
            <a:ext cx="2967193" cy="917700"/>
            <a:chOff x="5719732" y="2784372"/>
            <a:chExt cx="2967193" cy="917700"/>
          </a:xfrm>
        </p:grpSpPr>
        <p:sp>
          <p:nvSpPr>
            <p:cNvPr id="1258" name="Google Shape;1258;p49"/>
            <p:cNvSpPr/>
            <p:nvPr/>
          </p:nvSpPr>
          <p:spPr>
            <a:xfrm>
              <a:off x="6326225" y="2784372"/>
              <a:ext cx="2360700" cy="91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6441785" y="2950722"/>
              <a:ext cx="585000" cy="58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60" name="Google Shape;1260;p49"/>
            <p:cNvSpPr txBox="1"/>
            <p:nvPr/>
          </p:nvSpPr>
          <p:spPr>
            <a:xfrm>
              <a:off x="7629526" y="3063222"/>
              <a:ext cx="10572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saTURN</a:t>
              </a:r>
              <a:endParaRPr sz="2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61" name="Google Shape;1261;p49"/>
            <p:cNvSpPr txBox="1"/>
            <p:nvPr/>
          </p:nvSpPr>
          <p:spPr>
            <a:xfrm>
              <a:off x="7026925" y="3013572"/>
              <a:ext cx="735900" cy="45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83%</a:t>
              </a:r>
              <a:endPara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5719732" y="2894156"/>
              <a:ext cx="291785" cy="698132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6529270" y="3013054"/>
              <a:ext cx="410030" cy="411421"/>
            </a:xfrm>
            <a:custGeom>
              <a:rect b="b" l="l" r="r" t="t"/>
              <a:pathLst>
                <a:path extrusionOk="0" h="12708" w="12666">
                  <a:moveTo>
                    <a:pt x="6347" y="841"/>
                  </a:moveTo>
                  <a:cubicBezTo>
                    <a:pt x="6876" y="841"/>
                    <a:pt x="7350" y="1172"/>
                    <a:pt x="7530" y="1712"/>
                  </a:cubicBezTo>
                  <a:cubicBezTo>
                    <a:pt x="7719" y="2405"/>
                    <a:pt x="7372" y="3067"/>
                    <a:pt x="6679" y="3256"/>
                  </a:cubicBezTo>
                  <a:cubicBezTo>
                    <a:pt x="6569" y="3289"/>
                    <a:pt x="6457" y="3305"/>
                    <a:pt x="6345" y="3305"/>
                  </a:cubicBezTo>
                  <a:cubicBezTo>
                    <a:pt x="5822" y="3305"/>
                    <a:pt x="5323" y="2956"/>
                    <a:pt x="5167" y="2437"/>
                  </a:cubicBezTo>
                  <a:cubicBezTo>
                    <a:pt x="4947" y="1775"/>
                    <a:pt x="5325" y="1082"/>
                    <a:pt x="5986" y="893"/>
                  </a:cubicBezTo>
                  <a:cubicBezTo>
                    <a:pt x="6108" y="858"/>
                    <a:pt x="6229" y="841"/>
                    <a:pt x="6347" y="841"/>
                  </a:cubicBezTo>
                  <a:close/>
                  <a:moveTo>
                    <a:pt x="6353" y="5919"/>
                  </a:moveTo>
                  <a:cubicBezTo>
                    <a:pt x="7021" y="5919"/>
                    <a:pt x="7624" y="6459"/>
                    <a:pt x="7624" y="7162"/>
                  </a:cubicBezTo>
                  <a:cubicBezTo>
                    <a:pt x="7593" y="7698"/>
                    <a:pt x="7215" y="8170"/>
                    <a:pt x="6742" y="8328"/>
                  </a:cubicBezTo>
                  <a:cubicBezTo>
                    <a:pt x="6608" y="8371"/>
                    <a:pt x="6474" y="8391"/>
                    <a:pt x="6345" y="8391"/>
                  </a:cubicBezTo>
                  <a:cubicBezTo>
                    <a:pt x="5810" y="8391"/>
                    <a:pt x="5351" y="8042"/>
                    <a:pt x="5199" y="7509"/>
                  </a:cubicBezTo>
                  <a:cubicBezTo>
                    <a:pt x="5010" y="6847"/>
                    <a:pt x="5356" y="6186"/>
                    <a:pt x="6018" y="5965"/>
                  </a:cubicBezTo>
                  <a:cubicBezTo>
                    <a:pt x="6130" y="5934"/>
                    <a:pt x="6242" y="5919"/>
                    <a:pt x="6353" y="5919"/>
                  </a:cubicBezTo>
                  <a:close/>
                  <a:moveTo>
                    <a:pt x="2079" y="9351"/>
                  </a:moveTo>
                  <a:cubicBezTo>
                    <a:pt x="2744" y="9351"/>
                    <a:pt x="3340" y="9871"/>
                    <a:pt x="3340" y="10596"/>
                  </a:cubicBezTo>
                  <a:cubicBezTo>
                    <a:pt x="3308" y="11163"/>
                    <a:pt x="2962" y="11604"/>
                    <a:pt x="2426" y="11762"/>
                  </a:cubicBezTo>
                  <a:cubicBezTo>
                    <a:pt x="2305" y="11797"/>
                    <a:pt x="2183" y="11813"/>
                    <a:pt x="2065" y="11813"/>
                  </a:cubicBezTo>
                  <a:cubicBezTo>
                    <a:pt x="1538" y="11813"/>
                    <a:pt x="1068" y="11483"/>
                    <a:pt x="914" y="10943"/>
                  </a:cubicBezTo>
                  <a:cubicBezTo>
                    <a:pt x="693" y="10281"/>
                    <a:pt x="1071" y="9588"/>
                    <a:pt x="1733" y="9399"/>
                  </a:cubicBezTo>
                  <a:cubicBezTo>
                    <a:pt x="1849" y="9367"/>
                    <a:pt x="1965" y="9351"/>
                    <a:pt x="2079" y="9351"/>
                  </a:cubicBezTo>
                  <a:close/>
                  <a:moveTo>
                    <a:pt x="10617" y="9351"/>
                  </a:moveTo>
                  <a:cubicBezTo>
                    <a:pt x="11281" y="9351"/>
                    <a:pt x="11878" y="9871"/>
                    <a:pt x="11878" y="10596"/>
                  </a:cubicBezTo>
                  <a:cubicBezTo>
                    <a:pt x="11846" y="11163"/>
                    <a:pt x="11500" y="11604"/>
                    <a:pt x="10995" y="11762"/>
                  </a:cubicBezTo>
                  <a:cubicBezTo>
                    <a:pt x="10868" y="11797"/>
                    <a:pt x="10742" y="11813"/>
                    <a:pt x="10620" y="11813"/>
                  </a:cubicBezTo>
                  <a:cubicBezTo>
                    <a:pt x="10076" y="11813"/>
                    <a:pt x="9606" y="11483"/>
                    <a:pt x="9452" y="10943"/>
                  </a:cubicBezTo>
                  <a:cubicBezTo>
                    <a:pt x="9263" y="10281"/>
                    <a:pt x="9609" y="9588"/>
                    <a:pt x="10271" y="9399"/>
                  </a:cubicBezTo>
                  <a:cubicBezTo>
                    <a:pt x="10387" y="9367"/>
                    <a:pt x="10503" y="9351"/>
                    <a:pt x="10617" y="9351"/>
                  </a:cubicBezTo>
                  <a:close/>
                  <a:moveTo>
                    <a:pt x="6344" y="0"/>
                  </a:moveTo>
                  <a:cubicBezTo>
                    <a:pt x="5677" y="0"/>
                    <a:pt x="5021" y="308"/>
                    <a:pt x="4631" y="893"/>
                  </a:cubicBezTo>
                  <a:cubicBezTo>
                    <a:pt x="3812" y="2122"/>
                    <a:pt x="4474" y="3760"/>
                    <a:pt x="5955" y="4075"/>
                  </a:cubicBezTo>
                  <a:lnTo>
                    <a:pt x="5955" y="5146"/>
                  </a:lnTo>
                  <a:cubicBezTo>
                    <a:pt x="4600" y="5430"/>
                    <a:pt x="3907" y="6910"/>
                    <a:pt x="4537" y="8107"/>
                  </a:cubicBezTo>
                  <a:lnTo>
                    <a:pt x="3434" y="9021"/>
                  </a:lnTo>
                  <a:cubicBezTo>
                    <a:pt x="3025" y="8706"/>
                    <a:pt x="2584" y="8548"/>
                    <a:pt x="2080" y="8548"/>
                  </a:cubicBezTo>
                  <a:cubicBezTo>
                    <a:pt x="945" y="8548"/>
                    <a:pt x="0" y="9494"/>
                    <a:pt x="0" y="10628"/>
                  </a:cubicBezTo>
                  <a:cubicBezTo>
                    <a:pt x="0" y="11762"/>
                    <a:pt x="945" y="12707"/>
                    <a:pt x="2080" y="12707"/>
                  </a:cubicBezTo>
                  <a:cubicBezTo>
                    <a:pt x="3214" y="12707"/>
                    <a:pt x="4159" y="11793"/>
                    <a:pt x="4159" y="10628"/>
                  </a:cubicBezTo>
                  <a:cubicBezTo>
                    <a:pt x="4159" y="10281"/>
                    <a:pt x="4096" y="9966"/>
                    <a:pt x="3938" y="9683"/>
                  </a:cubicBezTo>
                  <a:lnTo>
                    <a:pt x="5041" y="8769"/>
                  </a:lnTo>
                  <a:cubicBezTo>
                    <a:pt x="5435" y="9084"/>
                    <a:pt x="5907" y="9242"/>
                    <a:pt x="6376" y="9242"/>
                  </a:cubicBezTo>
                  <a:cubicBezTo>
                    <a:pt x="6845" y="9242"/>
                    <a:pt x="7309" y="9084"/>
                    <a:pt x="7687" y="8769"/>
                  </a:cubicBezTo>
                  <a:lnTo>
                    <a:pt x="8790" y="9683"/>
                  </a:lnTo>
                  <a:cubicBezTo>
                    <a:pt x="8318" y="10596"/>
                    <a:pt x="8570" y="11730"/>
                    <a:pt x="9452" y="12361"/>
                  </a:cubicBezTo>
                  <a:cubicBezTo>
                    <a:pt x="9803" y="12595"/>
                    <a:pt x="10203" y="12707"/>
                    <a:pt x="10598" y="12707"/>
                  </a:cubicBezTo>
                  <a:cubicBezTo>
                    <a:pt x="11266" y="12707"/>
                    <a:pt x="11923" y="12387"/>
                    <a:pt x="12319" y="11793"/>
                  </a:cubicBezTo>
                  <a:cubicBezTo>
                    <a:pt x="12571" y="11478"/>
                    <a:pt x="12665" y="11069"/>
                    <a:pt x="12665" y="10659"/>
                  </a:cubicBezTo>
                  <a:cubicBezTo>
                    <a:pt x="12665" y="9431"/>
                    <a:pt x="11783" y="8548"/>
                    <a:pt x="10617" y="8548"/>
                  </a:cubicBezTo>
                  <a:cubicBezTo>
                    <a:pt x="10113" y="8548"/>
                    <a:pt x="9672" y="8706"/>
                    <a:pt x="9294" y="9021"/>
                  </a:cubicBezTo>
                  <a:lnTo>
                    <a:pt x="8192" y="8107"/>
                  </a:lnTo>
                  <a:cubicBezTo>
                    <a:pt x="8822" y="6879"/>
                    <a:pt x="8097" y="5398"/>
                    <a:pt x="6774" y="5146"/>
                  </a:cubicBezTo>
                  <a:lnTo>
                    <a:pt x="6774" y="4075"/>
                  </a:lnTo>
                  <a:cubicBezTo>
                    <a:pt x="7530" y="3917"/>
                    <a:pt x="8097" y="3382"/>
                    <a:pt x="8349" y="2657"/>
                  </a:cubicBezTo>
                  <a:cubicBezTo>
                    <a:pt x="8633" y="1806"/>
                    <a:pt x="8318" y="861"/>
                    <a:pt x="7530" y="357"/>
                  </a:cubicBezTo>
                  <a:cubicBezTo>
                    <a:pt x="7170" y="117"/>
                    <a:pt x="6755" y="0"/>
                    <a:pt x="63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49"/>
          <p:cNvGrpSpPr/>
          <p:nvPr/>
        </p:nvGrpSpPr>
        <p:grpSpPr>
          <a:xfrm>
            <a:off x="5719732" y="800100"/>
            <a:ext cx="2967193" cy="917700"/>
            <a:chOff x="5719732" y="800100"/>
            <a:chExt cx="2967193" cy="917700"/>
          </a:xfrm>
        </p:grpSpPr>
        <p:sp>
          <p:nvSpPr>
            <p:cNvPr id="1265" name="Google Shape;1265;p49"/>
            <p:cNvSpPr/>
            <p:nvPr/>
          </p:nvSpPr>
          <p:spPr>
            <a:xfrm>
              <a:off x="6326225" y="800100"/>
              <a:ext cx="2360700" cy="91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6441785" y="966450"/>
              <a:ext cx="585000" cy="58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67" name="Google Shape;1267;p49"/>
            <p:cNvSpPr txBox="1"/>
            <p:nvPr/>
          </p:nvSpPr>
          <p:spPr>
            <a:xfrm>
              <a:off x="7629526" y="1078950"/>
              <a:ext cx="10572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2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68" name="Google Shape;1268;p49"/>
            <p:cNvSpPr txBox="1"/>
            <p:nvPr/>
          </p:nvSpPr>
          <p:spPr>
            <a:xfrm>
              <a:off x="7026925" y="1029300"/>
              <a:ext cx="735900" cy="45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18%</a:t>
              </a:r>
              <a:endPara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5719732" y="909884"/>
              <a:ext cx="291785" cy="698132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grpSp>
          <p:nvGrpSpPr>
            <p:cNvPr id="1270" name="Google Shape;1270;p49"/>
            <p:cNvGrpSpPr/>
            <p:nvPr/>
          </p:nvGrpSpPr>
          <p:grpSpPr>
            <a:xfrm>
              <a:off x="6549681" y="1058629"/>
              <a:ext cx="369208" cy="400641"/>
              <a:chOff x="-42778750" y="2320125"/>
              <a:chExt cx="285125" cy="309375"/>
            </a:xfrm>
          </p:grpSpPr>
          <p:sp>
            <p:nvSpPr>
              <p:cNvPr id="1271" name="Google Shape;1271;p49"/>
              <p:cNvSpPr/>
              <p:nvPr/>
            </p:nvSpPr>
            <p:spPr>
              <a:xfrm>
                <a:off x="-42778750" y="2320125"/>
                <a:ext cx="285125" cy="309375"/>
              </a:xfrm>
              <a:custGeom>
                <a:rect b="b" l="l" r="r" t="t"/>
                <a:pathLst>
                  <a:path extrusionOk="0" h="12375" w="11405">
                    <a:moveTo>
                      <a:pt x="5654" y="815"/>
                    </a:moveTo>
                    <a:cubicBezTo>
                      <a:pt x="5920" y="815"/>
                      <a:pt x="6185" y="965"/>
                      <a:pt x="6459" y="1253"/>
                    </a:cubicBezTo>
                    <a:cubicBezTo>
                      <a:pt x="6711" y="1568"/>
                      <a:pt x="6963" y="1978"/>
                      <a:pt x="7120" y="2419"/>
                    </a:cubicBezTo>
                    <a:cubicBezTo>
                      <a:pt x="6616" y="2545"/>
                      <a:pt x="6144" y="2734"/>
                      <a:pt x="5671" y="2923"/>
                    </a:cubicBezTo>
                    <a:cubicBezTo>
                      <a:pt x="5198" y="2734"/>
                      <a:pt x="4726" y="2545"/>
                      <a:pt x="4190" y="2419"/>
                    </a:cubicBezTo>
                    <a:cubicBezTo>
                      <a:pt x="4348" y="2072"/>
                      <a:pt x="4568" y="1663"/>
                      <a:pt x="4789" y="1348"/>
                    </a:cubicBezTo>
                    <a:cubicBezTo>
                      <a:pt x="5083" y="988"/>
                      <a:pt x="5368" y="815"/>
                      <a:pt x="5654" y="815"/>
                    </a:cubicBezTo>
                    <a:close/>
                    <a:moveTo>
                      <a:pt x="3938" y="3238"/>
                    </a:moveTo>
                    <a:cubicBezTo>
                      <a:pt x="4159" y="3332"/>
                      <a:pt x="4411" y="3364"/>
                      <a:pt x="4600" y="3427"/>
                    </a:cubicBezTo>
                    <a:cubicBezTo>
                      <a:pt x="4285" y="3616"/>
                      <a:pt x="4033" y="3774"/>
                      <a:pt x="3781" y="3900"/>
                    </a:cubicBezTo>
                    <a:cubicBezTo>
                      <a:pt x="3844" y="3679"/>
                      <a:pt x="3907" y="3427"/>
                      <a:pt x="3938" y="3238"/>
                    </a:cubicBezTo>
                    <a:close/>
                    <a:moveTo>
                      <a:pt x="7341" y="3238"/>
                    </a:moveTo>
                    <a:cubicBezTo>
                      <a:pt x="7435" y="3490"/>
                      <a:pt x="7467" y="3711"/>
                      <a:pt x="7498" y="3963"/>
                    </a:cubicBezTo>
                    <a:cubicBezTo>
                      <a:pt x="7246" y="3805"/>
                      <a:pt x="6963" y="3616"/>
                      <a:pt x="6679" y="3490"/>
                    </a:cubicBezTo>
                    <a:cubicBezTo>
                      <a:pt x="6868" y="3364"/>
                      <a:pt x="7120" y="3301"/>
                      <a:pt x="7341" y="3238"/>
                    </a:cubicBezTo>
                    <a:close/>
                    <a:moveTo>
                      <a:pt x="2340" y="2993"/>
                    </a:moveTo>
                    <a:cubicBezTo>
                      <a:pt x="2618" y="2993"/>
                      <a:pt x="2897" y="3021"/>
                      <a:pt x="3151" y="3049"/>
                    </a:cubicBezTo>
                    <a:cubicBezTo>
                      <a:pt x="3025" y="3522"/>
                      <a:pt x="2899" y="3994"/>
                      <a:pt x="2867" y="4593"/>
                    </a:cubicBezTo>
                    <a:cubicBezTo>
                      <a:pt x="2457" y="4908"/>
                      <a:pt x="2048" y="5223"/>
                      <a:pt x="1670" y="5569"/>
                    </a:cubicBezTo>
                    <a:cubicBezTo>
                      <a:pt x="1040" y="4782"/>
                      <a:pt x="473" y="3616"/>
                      <a:pt x="1355" y="3175"/>
                    </a:cubicBezTo>
                    <a:cubicBezTo>
                      <a:pt x="1651" y="3036"/>
                      <a:pt x="1995" y="2993"/>
                      <a:pt x="2340" y="2993"/>
                    </a:cubicBezTo>
                    <a:close/>
                    <a:moveTo>
                      <a:pt x="8935" y="3013"/>
                    </a:moveTo>
                    <a:cubicBezTo>
                      <a:pt x="9678" y="3013"/>
                      <a:pt x="10397" y="3218"/>
                      <a:pt x="10397" y="3868"/>
                    </a:cubicBezTo>
                    <a:cubicBezTo>
                      <a:pt x="10397" y="4435"/>
                      <a:pt x="9956" y="5097"/>
                      <a:pt x="9609" y="5569"/>
                    </a:cubicBezTo>
                    <a:cubicBezTo>
                      <a:pt x="9294" y="5254"/>
                      <a:pt x="8884" y="4908"/>
                      <a:pt x="8412" y="4593"/>
                    </a:cubicBezTo>
                    <a:cubicBezTo>
                      <a:pt x="8349" y="4089"/>
                      <a:pt x="8254" y="3553"/>
                      <a:pt x="8160" y="3080"/>
                    </a:cubicBezTo>
                    <a:cubicBezTo>
                      <a:pt x="8400" y="3039"/>
                      <a:pt x="8669" y="3013"/>
                      <a:pt x="8935" y="3013"/>
                    </a:cubicBezTo>
                    <a:close/>
                    <a:moveTo>
                      <a:pt x="8538" y="5695"/>
                    </a:moveTo>
                    <a:cubicBezTo>
                      <a:pt x="8727" y="5853"/>
                      <a:pt x="8884" y="6010"/>
                      <a:pt x="9042" y="6168"/>
                    </a:cubicBezTo>
                    <a:cubicBezTo>
                      <a:pt x="8884" y="6325"/>
                      <a:pt x="8695" y="6483"/>
                      <a:pt x="8538" y="6640"/>
                    </a:cubicBezTo>
                    <a:lnTo>
                      <a:pt x="8538" y="5695"/>
                    </a:lnTo>
                    <a:close/>
                    <a:moveTo>
                      <a:pt x="2741" y="5727"/>
                    </a:moveTo>
                    <a:lnTo>
                      <a:pt x="2741" y="6672"/>
                    </a:lnTo>
                    <a:cubicBezTo>
                      <a:pt x="2552" y="6514"/>
                      <a:pt x="2394" y="6357"/>
                      <a:pt x="2237" y="6199"/>
                    </a:cubicBezTo>
                    <a:cubicBezTo>
                      <a:pt x="2426" y="6010"/>
                      <a:pt x="2583" y="5884"/>
                      <a:pt x="2741" y="5727"/>
                    </a:cubicBezTo>
                    <a:close/>
                    <a:moveTo>
                      <a:pt x="5671" y="3837"/>
                    </a:moveTo>
                    <a:cubicBezTo>
                      <a:pt x="6364" y="4152"/>
                      <a:pt x="7026" y="4561"/>
                      <a:pt x="7656" y="5002"/>
                    </a:cubicBezTo>
                    <a:cubicBezTo>
                      <a:pt x="7750" y="5821"/>
                      <a:pt x="7750" y="6609"/>
                      <a:pt x="7656" y="7334"/>
                    </a:cubicBezTo>
                    <a:cubicBezTo>
                      <a:pt x="7026" y="7775"/>
                      <a:pt x="6364" y="8184"/>
                      <a:pt x="5671" y="8531"/>
                    </a:cubicBezTo>
                    <a:cubicBezTo>
                      <a:pt x="4946" y="8216"/>
                      <a:pt x="4285" y="7806"/>
                      <a:pt x="3655" y="7334"/>
                    </a:cubicBezTo>
                    <a:cubicBezTo>
                      <a:pt x="3560" y="6609"/>
                      <a:pt x="3560" y="5821"/>
                      <a:pt x="3655" y="5002"/>
                    </a:cubicBezTo>
                    <a:cubicBezTo>
                      <a:pt x="3970" y="4782"/>
                      <a:pt x="4285" y="4593"/>
                      <a:pt x="4631" y="4404"/>
                    </a:cubicBezTo>
                    <a:cubicBezTo>
                      <a:pt x="4978" y="4183"/>
                      <a:pt x="5356" y="3994"/>
                      <a:pt x="5671" y="3837"/>
                    </a:cubicBezTo>
                    <a:close/>
                    <a:moveTo>
                      <a:pt x="3781" y="8436"/>
                    </a:moveTo>
                    <a:lnTo>
                      <a:pt x="3781" y="8436"/>
                    </a:lnTo>
                    <a:cubicBezTo>
                      <a:pt x="3907" y="8531"/>
                      <a:pt x="4033" y="8594"/>
                      <a:pt x="4222" y="8688"/>
                    </a:cubicBezTo>
                    <a:cubicBezTo>
                      <a:pt x="4241" y="8641"/>
                      <a:pt x="4248" y="8625"/>
                      <a:pt x="4250" y="8625"/>
                    </a:cubicBezTo>
                    <a:lnTo>
                      <a:pt x="4250" y="8625"/>
                    </a:lnTo>
                    <a:cubicBezTo>
                      <a:pt x="4252" y="8625"/>
                      <a:pt x="4233" y="8679"/>
                      <a:pt x="4225" y="8690"/>
                    </a:cubicBezTo>
                    <a:lnTo>
                      <a:pt x="4225" y="8690"/>
                    </a:lnTo>
                    <a:cubicBezTo>
                      <a:pt x="4224" y="8689"/>
                      <a:pt x="4223" y="8689"/>
                      <a:pt x="4222" y="8688"/>
                    </a:cubicBezTo>
                    <a:lnTo>
                      <a:pt x="4222" y="8688"/>
                    </a:lnTo>
                    <a:cubicBezTo>
                      <a:pt x="4222" y="8691"/>
                      <a:pt x="4222" y="8692"/>
                      <a:pt x="4223" y="8692"/>
                    </a:cubicBezTo>
                    <a:cubicBezTo>
                      <a:pt x="4223" y="8692"/>
                      <a:pt x="4224" y="8691"/>
                      <a:pt x="4225" y="8690"/>
                    </a:cubicBezTo>
                    <a:lnTo>
                      <a:pt x="4225" y="8690"/>
                    </a:lnTo>
                    <a:cubicBezTo>
                      <a:pt x="4350" y="8753"/>
                      <a:pt x="4475" y="8846"/>
                      <a:pt x="4631" y="8909"/>
                    </a:cubicBezTo>
                    <a:cubicBezTo>
                      <a:pt x="4411" y="9003"/>
                      <a:pt x="4159" y="9066"/>
                      <a:pt x="3970" y="9129"/>
                    </a:cubicBezTo>
                    <a:cubicBezTo>
                      <a:pt x="3907" y="8909"/>
                      <a:pt x="3844" y="8688"/>
                      <a:pt x="3781" y="8436"/>
                    </a:cubicBezTo>
                    <a:close/>
                    <a:moveTo>
                      <a:pt x="7498" y="8499"/>
                    </a:moveTo>
                    <a:cubicBezTo>
                      <a:pt x="7467" y="8688"/>
                      <a:pt x="7435" y="8909"/>
                      <a:pt x="7341" y="9161"/>
                    </a:cubicBezTo>
                    <a:cubicBezTo>
                      <a:pt x="7120" y="9066"/>
                      <a:pt x="6868" y="9035"/>
                      <a:pt x="6679" y="8972"/>
                    </a:cubicBezTo>
                    <a:cubicBezTo>
                      <a:pt x="6994" y="8814"/>
                      <a:pt x="7278" y="8625"/>
                      <a:pt x="7498" y="8499"/>
                    </a:cubicBezTo>
                    <a:close/>
                    <a:moveTo>
                      <a:pt x="1638" y="6798"/>
                    </a:moveTo>
                    <a:cubicBezTo>
                      <a:pt x="1985" y="7145"/>
                      <a:pt x="2394" y="7491"/>
                      <a:pt x="2836" y="7775"/>
                    </a:cubicBezTo>
                    <a:cubicBezTo>
                      <a:pt x="2899" y="8279"/>
                      <a:pt x="2993" y="8814"/>
                      <a:pt x="3088" y="9287"/>
                    </a:cubicBezTo>
                    <a:cubicBezTo>
                      <a:pt x="2848" y="9347"/>
                      <a:pt x="2583" y="9369"/>
                      <a:pt x="2309" y="9369"/>
                    </a:cubicBezTo>
                    <a:cubicBezTo>
                      <a:pt x="2150" y="9369"/>
                      <a:pt x="1989" y="9361"/>
                      <a:pt x="1827" y="9350"/>
                    </a:cubicBezTo>
                    <a:cubicBezTo>
                      <a:pt x="1103" y="9224"/>
                      <a:pt x="725" y="8846"/>
                      <a:pt x="945" y="8090"/>
                    </a:cubicBezTo>
                    <a:cubicBezTo>
                      <a:pt x="1040" y="7649"/>
                      <a:pt x="1323" y="7239"/>
                      <a:pt x="1638" y="6798"/>
                    </a:cubicBezTo>
                    <a:close/>
                    <a:moveTo>
                      <a:pt x="9641" y="6830"/>
                    </a:moveTo>
                    <a:cubicBezTo>
                      <a:pt x="9987" y="7271"/>
                      <a:pt x="10428" y="7932"/>
                      <a:pt x="10428" y="8531"/>
                    </a:cubicBezTo>
                    <a:cubicBezTo>
                      <a:pt x="10405" y="9192"/>
                      <a:pt x="9707" y="9391"/>
                      <a:pt x="8988" y="9391"/>
                    </a:cubicBezTo>
                    <a:cubicBezTo>
                      <a:pt x="8713" y="9391"/>
                      <a:pt x="8435" y="9362"/>
                      <a:pt x="8191" y="9318"/>
                    </a:cubicBezTo>
                    <a:cubicBezTo>
                      <a:pt x="8286" y="8846"/>
                      <a:pt x="8412" y="8373"/>
                      <a:pt x="8443" y="7806"/>
                    </a:cubicBezTo>
                    <a:cubicBezTo>
                      <a:pt x="8853" y="7491"/>
                      <a:pt x="9294" y="7176"/>
                      <a:pt x="9641" y="6830"/>
                    </a:cubicBezTo>
                    <a:close/>
                    <a:moveTo>
                      <a:pt x="5671" y="9444"/>
                    </a:moveTo>
                    <a:cubicBezTo>
                      <a:pt x="6144" y="9633"/>
                      <a:pt x="6616" y="9822"/>
                      <a:pt x="7120" y="9948"/>
                    </a:cubicBezTo>
                    <a:cubicBezTo>
                      <a:pt x="6868" y="10453"/>
                      <a:pt x="6522" y="11177"/>
                      <a:pt x="6049" y="11429"/>
                    </a:cubicBezTo>
                    <a:cubicBezTo>
                      <a:pt x="5909" y="11527"/>
                      <a:pt x="5782" y="11569"/>
                      <a:pt x="5659" y="11569"/>
                    </a:cubicBezTo>
                    <a:cubicBezTo>
                      <a:pt x="5504" y="11569"/>
                      <a:pt x="5356" y="11503"/>
                      <a:pt x="5198" y="11398"/>
                    </a:cubicBezTo>
                    <a:cubicBezTo>
                      <a:pt x="4757" y="11083"/>
                      <a:pt x="4411" y="10453"/>
                      <a:pt x="4222" y="9948"/>
                    </a:cubicBezTo>
                    <a:cubicBezTo>
                      <a:pt x="4694" y="9822"/>
                      <a:pt x="5198" y="9633"/>
                      <a:pt x="5671" y="9444"/>
                    </a:cubicBezTo>
                    <a:close/>
                    <a:moveTo>
                      <a:pt x="5689" y="1"/>
                    </a:moveTo>
                    <a:cubicBezTo>
                      <a:pt x="5142" y="1"/>
                      <a:pt x="4663" y="283"/>
                      <a:pt x="4285" y="686"/>
                    </a:cubicBezTo>
                    <a:cubicBezTo>
                      <a:pt x="3907" y="1127"/>
                      <a:pt x="3623" y="1663"/>
                      <a:pt x="3434" y="2261"/>
                    </a:cubicBezTo>
                    <a:cubicBezTo>
                      <a:pt x="3054" y="2197"/>
                      <a:pt x="2712" y="2168"/>
                      <a:pt x="2405" y="2168"/>
                    </a:cubicBezTo>
                    <a:cubicBezTo>
                      <a:pt x="753" y="2168"/>
                      <a:pt x="126" y="3018"/>
                      <a:pt x="126" y="3868"/>
                    </a:cubicBezTo>
                    <a:cubicBezTo>
                      <a:pt x="126" y="4687"/>
                      <a:pt x="630" y="5538"/>
                      <a:pt x="1166" y="6168"/>
                    </a:cubicBezTo>
                    <a:cubicBezTo>
                      <a:pt x="788" y="6640"/>
                      <a:pt x="441" y="7176"/>
                      <a:pt x="221" y="7775"/>
                    </a:cubicBezTo>
                    <a:cubicBezTo>
                      <a:pt x="0" y="8499"/>
                      <a:pt x="126" y="9224"/>
                      <a:pt x="693" y="9696"/>
                    </a:cubicBezTo>
                    <a:cubicBezTo>
                      <a:pt x="1155" y="10078"/>
                      <a:pt x="1784" y="10204"/>
                      <a:pt x="2416" y="10204"/>
                    </a:cubicBezTo>
                    <a:cubicBezTo>
                      <a:pt x="2775" y="10204"/>
                      <a:pt x="3135" y="10163"/>
                      <a:pt x="3466" y="10106"/>
                    </a:cubicBezTo>
                    <a:lnTo>
                      <a:pt x="3812" y="10925"/>
                    </a:lnTo>
                    <a:cubicBezTo>
                      <a:pt x="4442" y="12059"/>
                      <a:pt x="5135" y="12374"/>
                      <a:pt x="5702" y="12374"/>
                    </a:cubicBezTo>
                    <a:cubicBezTo>
                      <a:pt x="6837" y="12374"/>
                      <a:pt x="7593" y="11177"/>
                      <a:pt x="8002" y="10106"/>
                    </a:cubicBezTo>
                    <a:cubicBezTo>
                      <a:pt x="8317" y="10159"/>
                      <a:pt x="8660" y="10194"/>
                      <a:pt x="9004" y="10194"/>
                    </a:cubicBezTo>
                    <a:cubicBezTo>
                      <a:pt x="9690" y="10194"/>
                      <a:pt x="10376" y="10054"/>
                      <a:pt x="10838" y="9633"/>
                    </a:cubicBezTo>
                    <a:cubicBezTo>
                      <a:pt x="11310" y="9161"/>
                      <a:pt x="11373" y="8531"/>
                      <a:pt x="11216" y="7901"/>
                    </a:cubicBezTo>
                    <a:cubicBezTo>
                      <a:pt x="10995" y="7302"/>
                      <a:pt x="10617" y="6703"/>
                      <a:pt x="10208" y="6199"/>
                    </a:cubicBezTo>
                    <a:cubicBezTo>
                      <a:pt x="10838" y="5443"/>
                      <a:pt x="11405" y="4435"/>
                      <a:pt x="11184" y="3490"/>
                    </a:cubicBezTo>
                    <a:cubicBezTo>
                      <a:pt x="10995" y="2765"/>
                      <a:pt x="10397" y="2387"/>
                      <a:pt x="9641" y="2230"/>
                    </a:cubicBezTo>
                    <a:cubicBezTo>
                      <a:pt x="9406" y="2175"/>
                      <a:pt x="9153" y="2150"/>
                      <a:pt x="8895" y="2150"/>
                    </a:cubicBezTo>
                    <a:cubicBezTo>
                      <a:pt x="8565" y="2150"/>
                      <a:pt x="8226" y="2191"/>
                      <a:pt x="7908" y="2261"/>
                    </a:cubicBezTo>
                    <a:cubicBezTo>
                      <a:pt x="7593" y="1348"/>
                      <a:pt x="6994" y="340"/>
                      <a:pt x="6112" y="56"/>
                    </a:cubicBezTo>
                    <a:cubicBezTo>
                      <a:pt x="5967" y="18"/>
                      <a:pt x="5826" y="1"/>
                      <a:pt x="56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49"/>
              <p:cNvSpPr/>
              <p:nvPr/>
            </p:nvSpPr>
            <p:spPr>
              <a:xfrm>
                <a:off x="-42667700" y="2443600"/>
                <a:ext cx="62250" cy="61475"/>
              </a:xfrm>
              <a:custGeom>
                <a:rect b="b" l="l" r="r" t="t"/>
                <a:pathLst>
                  <a:path extrusionOk="0" h="2459" w="2490">
                    <a:moveTo>
                      <a:pt x="1249" y="858"/>
                    </a:moveTo>
                    <a:cubicBezTo>
                      <a:pt x="1468" y="858"/>
                      <a:pt x="1639" y="1027"/>
                      <a:pt x="1639" y="1260"/>
                    </a:cubicBezTo>
                    <a:cubicBezTo>
                      <a:pt x="1607" y="1418"/>
                      <a:pt x="1481" y="1575"/>
                      <a:pt x="1323" y="1670"/>
                    </a:cubicBezTo>
                    <a:cubicBezTo>
                      <a:pt x="1285" y="1681"/>
                      <a:pt x="1248" y="1686"/>
                      <a:pt x="1211" y="1686"/>
                    </a:cubicBezTo>
                    <a:cubicBezTo>
                      <a:pt x="1040" y="1686"/>
                      <a:pt x="897" y="1569"/>
                      <a:pt x="819" y="1386"/>
                    </a:cubicBezTo>
                    <a:cubicBezTo>
                      <a:pt x="756" y="1134"/>
                      <a:pt x="851" y="945"/>
                      <a:pt x="1103" y="882"/>
                    </a:cubicBezTo>
                    <a:cubicBezTo>
                      <a:pt x="1153" y="866"/>
                      <a:pt x="1202" y="858"/>
                      <a:pt x="1249" y="858"/>
                    </a:cubicBezTo>
                    <a:close/>
                    <a:moveTo>
                      <a:pt x="1229" y="0"/>
                    </a:moveTo>
                    <a:cubicBezTo>
                      <a:pt x="567" y="0"/>
                      <a:pt x="0" y="567"/>
                      <a:pt x="0" y="1229"/>
                    </a:cubicBezTo>
                    <a:cubicBezTo>
                      <a:pt x="0" y="1874"/>
                      <a:pt x="509" y="2459"/>
                      <a:pt x="1177" y="2459"/>
                    </a:cubicBezTo>
                    <a:cubicBezTo>
                      <a:pt x="1194" y="2459"/>
                      <a:pt x="1211" y="2458"/>
                      <a:pt x="1229" y="2458"/>
                    </a:cubicBezTo>
                    <a:cubicBezTo>
                      <a:pt x="1891" y="2458"/>
                      <a:pt x="2489" y="1891"/>
                      <a:pt x="2489" y="1229"/>
                    </a:cubicBezTo>
                    <a:cubicBezTo>
                      <a:pt x="2426" y="567"/>
                      <a:pt x="1891" y="0"/>
                      <a:pt x="1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73" name="Google Shape;1273;p49"/>
          <p:cNvGrpSpPr/>
          <p:nvPr/>
        </p:nvGrpSpPr>
        <p:grpSpPr>
          <a:xfrm>
            <a:off x="5719732" y="1775702"/>
            <a:ext cx="2967193" cy="917700"/>
            <a:chOff x="5719732" y="1775702"/>
            <a:chExt cx="2967193" cy="917700"/>
          </a:xfrm>
        </p:grpSpPr>
        <p:sp>
          <p:nvSpPr>
            <p:cNvPr id="1274" name="Google Shape;1274;p49"/>
            <p:cNvSpPr/>
            <p:nvPr/>
          </p:nvSpPr>
          <p:spPr>
            <a:xfrm>
              <a:off x="6326225" y="1775702"/>
              <a:ext cx="2360700" cy="91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6441785" y="1942052"/>
              <a:ext cx="585000" cy="58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76" name="Google Shape;1276;p49"/>
            <p:cNvSpPr txBox="1"/>
            <p:nvPr/>
          </p:nvSpPr>
          <p:spPr>
            <a:xfrm>
              <a:off x="7629526" y="2054552"/>
              <a:ext cx="10572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2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77" name="Google Shape;1277;p49"/>
            <p:cNvSpPr txBox="1"/>
            <p:nvPr/>
          </p:nvSpPr>
          <p:spPr>
            <a:xfrm>
              <a:off x="7026925" y="2004902"/>
              <a:ext cx="735900" cy="45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92%</a:t>
              </a:r>
              <a:endPara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5719732" y="1885486"/>
              <a:ext cx="291785" cy="698132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6586375" y="2047082"/>
              <a:ext cx="295820" cy="408022"/>
            </a:xfrm>
            <a:custGeom>
              <a:rect b="b" l="l" r="r" t="t"/>
              <a:pathLst>
                <a:path extrusionOk="0" h="12603" w="9138">
                  <a:moveTo>
                    <a:pt x="5420" y="788"/>
                  </a:moveTo>
                  <a:cubicBezTo>
                    <a:pt x="7026" y="788"/>
                    <a:pt x="8287" y="2080"/>
                    <a:pt x="8287" y="3655"/>
                  </a:cubicBezTo>
                  <a:lnTo>
                    <a:pt x="8287" y="4978"/>
                  </a:lnTo>
                  <a:lnTo>
                    <a:pt x="5829" y="4978"/>
                  </a:lnTo>
                  <a:lnTo>
                    <a:pt x="5829" y="3718"/>
                  </a:lnTo>
                  <a:cubicBezTo>
                    <a:pt x="5829" y="3151"/>
                    <a:pt x="5451" y="2710"/>
                    <a:pt x="4979" y="2521"/>
                  </a:cubicBezTo>
                  <a:lnTo>
                    <a:pt x="4979" y="788"/>
                  </a:lnTo>
                  <a:close/>
                  <a:moveTo>
                    <a:pt x="4159" y="882"/>
                  </a:moveTo>
                  <a:lnTo>
                    <a:pt x="4159" y="2615"/>
                  </a:lnTo>
                  <a:cubicBezTo>
                    <a:pt x="3687" y="2773"/>
                    <a:pt x="3340" y="3245"/>
                    <a:pt x="3340" y="3781"/>
                  </a:cubicBezTo>
                  <a:lnTo>
                    <a:pt x="3340" y="5041"/>
                  </a:lnTo>
                  <a:lnTo>
                    <a:pt x="851" y="5041"/>
                  </a:lnTo>
                  <a:lnTo>
                    <a:pt x="851" y="3749"/>
                  </a:lnTo>
                  <a:cubicBezTo>
                    <a:pt x="851" y="2143"/>
                    <a:pt x="2175" y="882"/>
                    <a:pt x="3781" y="882"/>
                  </a:cubicBezTo>
                  <a:close/>
                  <a:moveTo>
                    <a:pt x="4569" y="3308"/>
                  </a:moveTo>
                  <a:cubicBezTo>
                    <a:pt x="4790" y="3308"/>
                    <a:pt x="4947" y="3497"/>
                    <a:pt x="4947" y="3749"/>
                  </a:cubicBezTo>
                  <a:lnTo>
                    <a:pt x="4947" y="5388"/>
                  </a:lnTo>
                  <a:cubicBezTo>
                    <a:pt x="4947" y="5620"/>
                    <a:pt x="4736" y="5830"/>
                    <a:pt x="4504" y="5830"/>
                  </a:cubicBezTo>
                  <a:cubicBezTo>
                    <a:pt x="4453" y="5830"/>
                    <a:pt x="4400" y="5820"/>
                    <a:pt x="4348" y="5797"/>
                  </a:cubicBezTo>
                  <a:cubicBezTo>
                    <a:pt x="4191" y="5703"/>
                    <a:pt x="4128" y="5608"/>
                    <a:pt x="4128" y="5388"/>
                  </a:cubicBezTo>
                  <a:lnTo>
                    <a:pt x="4128" y="3718"/>
                  </a:lnTo>
                  <a:cubicBezTo>
                    <a:pt x="4159" y="3466"/>
                    <a:pt x="4348" y="3308"/>
                    <a:pt x="4569" y="3308"/>
                  </a:cubicBezTo>
                  <a:close/>
                  <a:moveTo>
                    <a:pt x="8287" y="5797"/>
                  </a:moveTo>
                  <a:lnTo>
                    <a:pt x="8287" y="8948"/>
                  </a:lnTo>
                  <a:cubicBezTo>
                    <a:pt x="8287" y="10554"/>
                    <a:pt x="6995" y="11815"/>
                    <a:pt x="5420" y="11815"/>
                  </a:cubicBezTo>
                  <a:lnTo>
                    <a:pt x="3781" y="11815"/>
                  </a:lnTo>
                  <a:cubicBezTo>
                    <a:pt x="2143" y="11815"/>
                    <a:pt x="883" y="10523"/>
                    <a:pt x="851" y="8948"/>
                  </a:cubicBezTo>
                  <a:lnTo>
                    <a:pt x="851" y="5797"/>
                  </a:lnTo>
                  <a:lnTo>
                    <a:pt x="3403" y="5797"/>
                  </a:lnTo>
                  <a:cubicBezTo>
                    <a:pt x="3498" y="6018"/>
                    <a:pt x="3655" y="6270"/>
                    <a:pt x="3876" y="6427"/>
                  </a:cubicBezTo>
                  <a:cubicBezTo>
                    <a:pt x="4098" y="6579"/>
                    <a:pt x="4340" y="6649"/>
                    <a:pt x="4575" y="6649"/>
                  </a:cubicBezTo>
                  <a:cubicBezTo>
                    <a:pt x="5073" y="6649"/>
                    <a:pt x="5542" y="6332"/>
                    <a:pt x="5735" y="5797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70"/>
                    <a:pt x="1" y="3718"/>
                  </a:cubicBezTo>
                  <a:lnTo>
                    <a:pt x="1" y="8885"/>
                  </a:lnTo>
                  <a:cubicBezTo>
                    <a:pt x="1" y="10932"/>
                    <a:pt x="1639" y="12602"/>
                    <a:pt x="3750" y="12602"/>
                  </a:cubicBezTo>
                  <a:lnTo>
                    <a:pt x="5388" y="12602"/>
                  </a:lnTo>
                  <a:cubicBezTo>
                    <a:pt x="7436" y="12602"/>
                    <a:pt x="9137" y="10964"/>
                    <a:pt x="9074" y="8885"/>
                  </a:cubicBezTo>
                  <a:lnTo>
                    <a:pt x="9074" y="3686"/>
                  </a:lnTo>
                  <a:cubicBezTo>
                    <a:pt x="9137" y="1670"/>
                    <a:pt x="7467" y="0"/>
                    <a:pt x="5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49"/>
          <p:cNvGrpSpPr/>
          <p:nvPr/>
        </p:nvGrpSpPr>
        <p:grpSpPr>
          <a:xfrm>
            <a:off x="5719732" y="3816075"/>
            <a:ext cx="2967193" cy="917700"/>
            <a:chOff x="5719732" y="3816075"/>
            <a:chExt cx="2967193" cy="917700"/>
          </a:xfrm>
        </p:grpSpPr>
        <p:sp>
          <p:nvSpPr>
            <p:cNvPr id="1281" name="Google Shape;1281;p49"/>
            <p:cNvSpPr/>
            <p:nvPr/>
          </p:nvSpPr>
          <p:spPr>
            <a:xfrm>
              <a:off x="6326225" y="3816075"/>
              <a:ext cx="2360700" cy="917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6441785" y="3982425"/>
              <a:ext cx="585000" cy="58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83" name="Google Shape;1283;p49"/>
            <p:cNvSpPr txBox="1"/>
            <p:nvPr/>
          </p:nvSpPr>
          <p:spPr>
            <a:xfrm>
              <a:off x="7629526" y="4094925"/>
              <a:ext cx="10572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2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84" name="Google Shape;1284;p49"/>
            <p:cNvSpPr txBox="1"/>
            <p:nvPr/>
          </p:nvSpPr>
          <p:spPr>
            <a:xfrm>
              <a:off x="7026925" y="4045275"/>
              <a:ext cx="735900" cy="45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77%</a:t>
              </a:r>
              <a:endPara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5719732" y="3925859"/>
              <a:ext cx="291785" cy="698132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grpSp>
          <p:nvGrpSpPr>
            <p:cNvPr id="1286" name="Google Shape;1286;p49"/>
            <p:cNvGrpSpPr/>
            <p:nvPr/>
          </p:nvGrpSpPr>
          <p:grpSpPr>
            <a:xfrm>
              <a:off x="6519073" y="4067796"/>
              <a:ext cx="430425" cy="414270"/>
              <a:chOff x="-37534750" y="2668075"/>
              <a:chExt cx="332400" cy="319900"/>
            </a:xfrm>
          </p:grpSpPr>
          <p:sp>
            <p:nvSpPr>
              <p:cNvPr id="1287" name="Google Shape;1287;p49"/>
              <p:cNvSpPr/>
              <p:nvPr/>
            </p:nvSpPr>
            <p:spPr>
              <a:xfrm>
                <a:off x="-37534750" y="2668075"/>
                <a:ext cx="332400" cy="319900"/>
              </a:xfrm>
              <a:custGeom>
                <a:rect b="b" l="l" r="r" t="t"/>
                <a:pathLst>
                  <a:path extrusionOk="0" h="12796" w="13296">
                    <a:moveTo>
                      <a:pt x="5258" y="834"/>
                    </a:moveTo>
                    <a:cubicBezTo>
                      <a:pt x="5799" y="834"/>
                      <a:pt x="6338" y="935"/>
                      <a:pt x="6837" y="1134"/>
                    </a:cubicBezTo>
                    <a:cubicBezTo>
                      <a:pt x="9105" y="2142"/>
                      <a:pt x="10019" y="4852"/>
                      <a:pt x="8822" y="6963"/>
                    </a:cubicBezTo>
                    <a:cubicBezTo>
                      <a:pt x="8790" y="7026"/>
                      <a:pt x="8790" y="7026"/>
                      <a:pt x="8790" y="7057"/>
                    </a:cubicBezTo>
                    <a:cubicBezTo>
                      <a:pt x="8632" y="7372"/>
                      <a:pt x="8412" y="7656"/>
                      <a:pt x="8160" y="7876"/>
                    </a:cubicBezTo>
                    <a:cubicBezTo>
                      <a:pt x="8002" y="8002"/>
                      <a:pt x="7876" y="8128"/>
                      <a:pt x="7782" y="8191"/>
                    </a:cubicBezTo>
                    <a:cubicBezTo>
                      <a:pt x="7687" y="8223"/>
                      <a:pt x="7719" y="8223"/>
                      <a:pt x="7687" y="8286"/>
                    </a:cubicBezTo>
                    <a:cubicBezTo>
                      <a:pt x="7152" y="8664"/>
                      <a:pt x="6585" y="8947"/>
                      <a:pt x="5923" y="9073"/>
                    </a:cubicBezTo>
                    <a:cubicBezTo>
                      <a:pt x="5694" y="9110"/>
                      <a:pt x="5468" y="9128"/>
                      <a:pt x="5245" y="9128"/>
                    </a:cubicBezTo>
                    <a:cubicBezTo>
                      <a:pt x="2977" y="9128"/>
                      <a:pt x="1071" y="7298"/>
                      <a:pt x="1071" y="4946"/>
                    </a:cubicBezTo>
                    <a:cubicBezTo>
                      <a:pt x="1071" y="3592"/>
                      <a:pt x="1796" y="2268"/>
                      <a:pt x="2899" y="1544"/>
                    </a:cubicBezTo>
                    <a:cubicBezTo>
                      <a:pt x="3603" y="1068"/>
                      <a:pt x="4433" y="834"/>
                      <a:pt x="5258" y="834"/>
                    </a:cubicBezTo>
                    <a:close/>
                    <a:moveTo>
                      <a:pt x="9200" y="7876"/>
                    </a:moveTo>
                    <a:lnTo>
                      <a:pt x="11909" y="10586"/>
                    </a:lnTo>
                    <a:cubicBezTo>
                      <a:pt x="12067" y="10743"/>
                      <a:pt x="12130" y="10901"/>
                      <a:pt x="12130" y="11153"/>
                    </a:cubicBezTo>
                    <a:cubicBezTo>
                      <a:pt x="12130" y="11594"/>
                      <a:pt x="11783" y="11909"/>
                      <a:pt x="11405" y="11909"/>
                    </a:cubicBezTo>
                    <a:cubicBezTo>
                      <a:pt x="11184" y="11909"/>
                      <a:pt x="10995" y="11814"/>
                      <a:pt x="10838" y="11657"/>
                    </a:cubicBezTo>
                    <a:lnTo>
                      <a:pt x="8128" y="8947"/>
                    </a:lnTo>
                    <a:cubicBezTo>
                      <a:pt x="8160" y="8916"/>
                      <a:pt x="8759" y="8506"/>
                      <a:pt x="9200" y="7876"/>
                    </a:cubicBezTo>
                    <a:close/>
                    <a:moveTo>
                      <a:pt x="5198" y="0"/>
                    </a:moveTo>
                    <a:cubicBezTo>
                      <a:pt x="3529" y="0"/>
                      <a:pt x="1985" y="882"/>
                      <a:pt x="1103" y="2205"/>
                    </a:cubicBezTo>
                    <a:cubicBezTo>
                      <a:pt x="158" y="3623"/>
                      <a:pt x="0" y="5387"/>
                      <a:pt x="630" y="6931"/>
                    </a:cubicBezTo>
                    <a:cubicBezTo>
                      <a:pt x="1470" y="8860"/>
                      <a:pt x="3356" y="9972"/>
                      <a:pt x="5251" y="9972"/>
                    </a:cubicBezTo>
                    <a:cubicBezTo>
                      <a:pt x="5988" y="9972"/>
                      <a:pt x="6725" y="9804"/>
                      <a:pt x="7404" y="9452"/>
                    </a:cubicBezTo>
                    <a:lnTo>
                      <a:pt x="10302" y="12318"/>
                    </a:lnTo>
                    <a:cubicBezTo>
                      <a:pt x="10588" y="12626"/>
                      <a:pt x="11026" y="12796"/>
                      <a:pt x="11468" y="12796"/>
                    </a:cubicBezTo>
                    <a:cubicBezTo>
                      <a:pt x="11661" y="12796"/>
                      <a:pt x="11854" y="12763"/>
                      <a:pt x="12035" y="12697"/>
                    </a:cubicBezTo>
                    <a:cubicBezTo>
                      <a:pt x="13043" y="12161"/>
                      <a:pt x="13295" y="10806"/>
                      <a:pt x="12539" y="10050"/>
                    </a:cubicBezTo>
                    <a:lnTo>
                      <a:pt x="9672" y="7183"/>
                    </a:lnTo>
                    <a:cubicBezTo>
                      <a:pt x="10334" y="5860"/>
                      <a:pt x="10334" y="4348"/>
                      <a:pt x="9767" y="3025"/>
                    </a:cubicBezTo>
                    <a:cubicBezTo>
                      <a:pt x="9042" y="1229"/>
                      <a:pt x="7215" y="0"/>
                      <a:pt x="51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49"/>
              <p:cNvSpPr/>
              <p:nvPr/>
            </p:nvSpPr>
            <p:spPr>
              <a:xfrm>
                <a:off x="-37487500" y="2709475"/>
                <a:ext cx="165425" cy="164450"/>
              </a:xfrm>
              <a:custGeom>
                <a:rect b="b" l="l" r="r" t="t"/>
                <a:pathLst>
                  <a:path extrusionOk="0" h="6578" w="6617">
                    <a:moveTo>
                      <a:pt x="3308" y="833"/>
                    </a:moveTo>
                    <a:cubicBezTo>
                      <a:pt x="4695" y="833"/>
                      <a:pt x="5797" y="1936"/>
                      <a:pt x="5797" y="3290"/>
                    </a:cubicBezTo>
                    <a:cubicBezTo>
                      <a:pt x="5797" y="4614"/>
                      <a:pt x="4726" y="5779"/>
                      <a:pt x="3308" y="5779"/>
                    </a:cubicBezTo>
                    <a:cubicBezTo>
                      <a:pt x="1954" y="5779"/>
                      <a:pt x="851" y="4677"/>
                      <a:pt x="851" y="3290"/>
                    </a:cubicBezTo>
                    <a:cubicBezTo>
                      <a:pt x="851" y="1936"/>
                      <a:pt x="1954" y="833"/>
                      <a:pt x="3308" y="833"/>
                    </a:cubicBezTo>
                    <a:close/>
                    <a:moveTo>
                      <a:pt x="3319" y="0"/>
                    </a:moveTo>
                    <a:cubicBezTo>
                      <a:pt x="2880" y="0"/>
                      <a:pt x="2438" y="81"/>
                      <a:pt x="2017" y="234"/>
                    </a:cubicBezTo>
                    <a:cubicBezTo>
                      <a:pt x="851" y="738"/>
                      <a:pt x="0" y="1936"/>
                      <a:pt x="0" y="3259"/>
                    </a:cubicBezTo>
                    <a:cubicBezTo>
                      <a:pt x="0" y="4362"/>
                      <a:pt x="568" y="5401"/>
                      <a:pt x="1481" y="6031"/>
                    </a:cubicBezTo>
                    <a:cubicBezTo>
                      <a:pt x="2033" y="6405"/>
                      <a:pt x="2645" y="6578"/>
                      <a:pt x="3255" y="6578"/>
                    </a:cubicBezTo>
                    <a:cubicBezTo>
                      <a:pt x="3725" y="6578"/>
                      <a:pt x="4193" y="6475"/>
                      <a:pt x="4632" y="6283"/>
                    </a:cubicBezTo>
                    <a:cubicBezTo>
                      <a:pt x="5829" y="5748"/>
                      <a:pt x="6585" y="4551"/>
                      <a:pt x="6585" y="3259"/>
                    </a:cubicBezTo>
                    <a:cubicBezTo>
                      <a:pt x="6616" y="2219"/>
                      <a:pt x="6081" y="1180"/>
                      <a:pt x="5167" y="549"/>
                    </a:cubicBezTo>
                    <a:cubicBezTo>
                      <a:pt x="4605" y="175"/>
                      <a:pt x="3965" y="0"/>
                      <a:pt x="33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50"/>
          <p:cNvSpPr txBox="1"/>
          <p:nvPr/>
        </p:nvSpPr>
        <p:spPr>
          <a:xfrm>
            <a:off x="21326620" y="10317677"/>
            <a:ext cx="13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100,000</a:t>
            </a:r>
            <a:endParaRPr/>
          </a:p>
        </p:txBody>
      </p:sp>
      <p:sp>
        <p:nvSpPr>
          <p:cNvPr id="1294" name="Google Shape;1294;p50"/>
          <p:cNvSpPr txBox="1"/>
          <p:nvPr/>
        </p:nvSpPr>
        <p:spPr>
          <a:xfrm>
            <a:off x="20637330" y="15298629"/>
            <a:ext cx="208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$100,000.00</a:t>
            </a:r>
            <a:endParaRPr/>
          </a:p>
        </p:txBody>
      </p:sp>
      <p:sp>
        <p:nvSpPr>
          <p:cNvPr id="1295" name="Google Shape;1295;p50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1296" name="Google Shape;1296;p50"/>
          <p:cNvGrpSpPr/>
          <p:nvPr/>
        </p:nvGrpSpPr>
        <p:grpSpPr>
          <a:xfrm>
            <a:off x="450799" y="888617"/>
            <a:ext cx="1531885" cy="1737533"/>
            <a:chOff x="385950" y="834200"/>
            <a:chExt cx="1631400" cy="1850408"/>
          </a:xfrm>
        </p:grpSpPr>
        <p:grpSp>
          <p:nvGrpSpPr>
            <p:cNvPr id="1297" name="Google Shape;1297;p50"/>
            <p:cNvGrpSpPr/>
            <p:nvPr/>
          </p:nvGrpSpPr>
          <p:grpSpPr>
            <a:xfrm>
              <a:off x="457196" y="1195708"/>
              <a:ext cx="1488900" cy="1488900"/>
              <a:chOff x="457196" y="967108"/>
              <a:chExt cx="1488900" cy="1488900"/>
            </a:xfrm>
          </p:grpSpPr>
          <p:sp>
            <p:nvSpPr>
              <p:cNvPr id="1298" name="Google Shape;1298;p50"/>
              <p:cNvSpPr/>
              <p:nvPr/>
            </p:nvSpPr>
            <p:spPr>
              <a:xfrm>
                <a:off x="457196" y="967108"/>
                <a:ext cx="1488900" cy="1488900"/>
              </a:xfrm>
              <a:prstGeom prst="donut">
                <a:avLst>
                  <a:gd fmla="val 1332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AAAAA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50"/>
              <p:cNvSpPr/>
              <p:nvPr/>
            </p:nvSpPr>
            <p:spPr>
              <a:xfrm>
                <a:off x="457196" y="967108"/>
                <a:ext cx="1488900" cy="1488900"/>
              </a:xfrm>
              <a:prstGeom prst="blockArc">
                <a:avLst>
                  <a:gd fmla="val 520356" name="adj1"/>
                  <a:gd fmla="val 12783427" name="adj2"/>
                  <a:gd fmla="val 14004" name="adj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AAAAA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50"/>
              <p:cNvSpPr txBox="1"/>
              <p:nvPr/>
            </p:nvSpPr>
            <p:spPr>
              <a:xfrm>
                <a:off x="807296" y="1489108"/>
                <a:ext cx="788700" cy="44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chemeClr val="accen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55%</a:t>
                </a:r>
                <a:endParaRPr sz="26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1301" name="Google Shape;1301;p50"/>
            <p:cNvSpPr txBox="1"/>
            <p:nvPr/>
          </p:nvSpPr>
          <p:spPr>
            <a:xfrm>
              <a:off x="385950" y="834200"/>
              <a:ext cx="16314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% SALES</a:t>
              </a:r>
              <a:endParaRPr sz="1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302" name="Google Shape;1302;p50"/>
          <p:cNvGrpSpPr/>
          <p:nvPr/>
        </p:nvGrpSpPr>
        <p:grpSpPr>
          <a:xfrm>
            <a:off x="2687638" y="888617"/>
            <a:ext cx="1531885" cy="1737533"/>
            <a:chOff x="2668475" y="834200"/>
            <a:chExt cx="1631400" cy="1850408"/>
          </a:xfrm>
        </p:grpSpPr>
        <p:grpSp>
          <p:nvGrpSpPr>
            <p:cNvPr id="1303" name="Google Shape;1303;p50"/>
            <p:cNvGrpSpPr/>
            <p:nvPr/>
          </p:nvGrpSpPr>
          <p:grpSpPr>
            <a:xfrm>
              <a:off x="2739725" y="1195708"/>
              <a:ext cx="1488900" cy="1488900"/>
              <a:chOff x="2704100" y="967108"/>
              <a:chExt cx="1488900" cy="1488900"/>
            </a:xfrm>
          </p:grpSpPr>
          <p:sp>
            <p:nvSpPr>
              <p:cNvPr id="1304" name="Google Shape;1304;p50"/>
              <p:cNvSpPr/>
              <p:nvPr/>
            </p:nvSpPr>
            <p:spPr>
              <a:xfrm>
                <a:off x="2704100" y="967108"/>
                <a:ext cx="1488900" cy="1488900"/>
              </a:xfrm>
              <a:prstGeom prst="donut">
                <a:avLst>
                  <a:gd fmla="val 1332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AAAAA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50"/>
              <p:cNvSpPr/>
              <p:nvPr/>
            </p:nvSpPr>
            <p:spPr>
              <a:xfrm>
                <a:off x="2704100" y="967108"/>
                <a:ext cx="1488900" cy="1488900"/>
              </a:xfrm>
              <a:prstGeom prst="blockArc">
                <a:avLst>
                  <a:gd fmla="val 18575670" name="adj1"/>
                  <a:gd fmla="val 16218843" name="adj2"/>
                  <a:gd fmla="val 13396" name="adj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AAAAA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50"/>
              <p:cNvSpPr txBox="1"/>
              <p:nvPr/>
            </p:nvSpPr>
            <p:spPr>
              <a:xfrm>
                <a:off x="3054200" y="1489108"/>
                <a:ext cx="788700" cy="44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chemeClr val="accent2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74%</a:t>
                </a:r>
                <a:endParaRPr sz="26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1307" name="Google Shape;1307;p50"/>
            <p:cNvSpPr txBox="1"/>
            <p:nvPr/>
          </p:nvSpPr>
          <p:spPr>
            <a:xfrm>
              <a:off x="2668475" y="834200"/>
              <a:ext cx="16314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% NEW CUSTOMERS</a:t>
              </a:r>
              <a:endParaRPr sz="18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308" name="Google Shape;1308;p50"/>
          <p:cNvGrpSpPr/>
          <p:nvPr/>
        </p:nvGrpSpPr>
        <p:grpSpPr>
          <a:xfrm>
            <a:off x="4924477" y="888617"/>
            <a:ext cx="1531885" cy="1737533"/>
            <a:chOff x="4933188" y="834200"/>
            <a:chExt cx="1631400" cy="1850408"/>
          </a:xfrm>
        </p:grpSpPr>
        <p:grpSp>
          <p:nvGrpSpPr>
            <p:cNvPr id="1309" name="Google Shape;1309;p50"/>
            <p:cNvGrpSpPr/>
            <p:nvPr/>
          </p:nvGrpSpPr>
          <p:grpSpPr>
            <a:xfrm>
              <a:off x="5004438" y="1195708"/>
              <a:ext cx="1488900" cy="1488900"/>
              <a:chOff x="4951004" y="967108"/>
              <a:chExt cx="1488900" cy="1488900"/>
            </a:xfrm>
          </p:grpSpPr>
          <p:sp>
            <p:nvSpPr>
              <p:cNvPr id="1310" name="Google Shape;1310;p50"/>
              <p:cNvSpPr/>
              <p:nvPr/>
            </p:nvSpPr>
            <p:spPr>
              <a:xfrm>
                <a:off x="4951004" y="967108"/>
                <a:ext cx="1488900" cy="1488900"/>
              </a:xfrm>
              <a:prstGeom prst="donut">
                <a:avLst>
                  <a:gd fmla="val 1332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AAAAA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50"/>
              <p:cNvSpPr/>
              <p:nvPr/>
            </p:nvSpPr>
            <p:spPr>
              <a:xfrm>
                <a:off x="4951004" y="967108"/>
                <a:ext cx="1488900" cy="1488900"/>
              </a:xfrm>
              <a:prstGeom prst="blockArc">
                <a:avLst>
                  <a:gd fmla="val 520356" name="adj1"/>
                  <a:gd fmla="val 14627710" name="adj2"/>
                  <a:gd fmla="val 13855" name="adj3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AAAAA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50"/>
              <p:cNvSpPr txBox="1"/>
              <p:nvPr/>
            </p:nvSpPr>
            <p:spPr>
              <a:xfrm>
                <a:off x="5301104" y="1489108"/>
                <a:ext cx="788700" cy="44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chemeClr val="accent3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67%</a:t>
                </a:r>
                <a:endParaRPr sz="26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1313" name="Google Shape;1313;p50"/>
            <p:cNvSpPr txBox="1"/>
            <p:nvPr/>
          </p:nvSpPr>
          <p:spPr>
            <a:xfrm>
              <a:off x="4933188" y="834200"/>
              <a:ext cx="16314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% GOALS</a:t>
              </a:r>
              <a:endParaRPr sz="18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314" name="Google Shape;1314;p50"/>
          <p:cNvGrpSpPr/>
          <p:nvPr/>
        </p:nvGrpSpPr>
        <p:grpSpPr>
          <a:xfrm>
            <a:off x="7161316" y="888617"/>
            <a:ext cx="1531885" cy="1737533"/>
            <a:chOff x="7126650" y="834200"/>
            <a:chExt cx="1631400" cy="1850408"/>
          </a:xfrm>
        </p:grpSpPr>
        <p:grpSp>
          <p:nvGrpSpPr>
            <p:cNvPr id="1315" name="Google Shape;1315;p50"/>
            <p:cNvGrpSpPr/>
            <p:nvPr/>
          </p:nvGrpSpPr>
          <p:grpSpPr>
            <a:xfrm>
              <a:off x="7197900" y="1195708"/>
              <a:ext cx="1488900" cy="1488900"/>
              <a:chOff x="7197908" y="967108"/>
              <a:chExt cx="1488900" cy="1488900"/>
            </a:xfrm>
          </p:grpSpPr>
          <p:sp>
            <p:nvSpPr>
              <p:cNvPr id="1316" name="Google Shape;1316;p50"/>
              <p:cNvSpPr/>
              <p:nvPr/>
            </p:nvSpPr>
            <p:spPr>
              <a:xfrm>
                <a:off x="7197908" y="967108"/>
                <a:ext cx="1488900" cy="1488900"/>
              </a:xfrm>
              <a:prstGeom prst="donut">
                <a:avLst>
                  <a:gd fmla="val 1332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AAAAA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50"/>
              <p:cNvSpPr/>
              <p:nvPr/>
            </p:nvSpPr>
            <p:spPr>
              <a:xfrm>
                <a:off x="7197908" y="967108"/>
                <a:ext cx="1488900" cy="1488900"/>
              </a:xfrm>
              <a:prstGeom prst="blockArc">
                <a:avLst>
                  <a:gd fmla="val 18575670" name="adj1"/>
                  <a:gd fmla="val 16218843" name="adj2"/>
                  <a:gd fmla="val 13396" name="adj3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AAAAA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50"/>
              <p:cNvSpPr txBox="1"/>
              <p:nvPr/>
            </p:nvSpPr>
            <p:spPr>
              <a:xfrm>
                <a:off x="7548008" y="1489108"/>
                <a:ext cx="788700" cy="44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chemeClr val="accent4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89%</a:t>
                </a:r>
                <a:endParaRPr sz="26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1319" name="Google Shape;1319;p50"/>
            <p:cNvSpPr txBox="1"/>
            <p:nvPr/>
          </p:nvSpPr>
          <p:spPr>
            <a:xfrm>
              <a:off x="7126650" y="834200"/>
              <a:ext cx="16314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% average</a:t>
              </a:r>
              <a:endParaRPr sz="18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320" name="Google Shape;1320;p50"/>
          <p:cNvGrpSpPr/>
          <p:nvPr/>
        </p:nvGrpSpPr>
        <p:grpSpPr>
          <a:xfrm>
            <a:off x="4983789" y="2801859"/>
            <a:ext cx="3644544" cy="860100"/>
            <a:chOff x="4983789" y="2801859"/>
            <a:chExt cx="3644544" cy="860100"/>
          </a:xfrm>
        </p:grpSpPr>
        <p:sp>
          <p:nvSpPr>
            <p:cNvPr id="1321" name="Google Shape;1321;p50"/>
            <p:cNvSpPr/>
            <p:nvPr/>
          </p:nvSpPr>
          <p:spPr>
            <a:xfrm>
              <a:off x="4983789" y="2801859"/>
              <a:ext cx="3644544" cy="8601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2" name="Google Shape;1322;p50"/>
            <p:cNvGrpSpPr/>
            <p:nvPr/>
          </p:nvGrpSpPr>
          <p:grpSpPr>
            <a:xfrm>
              <a:off x="5252499" y="2939071"/>
              <a:ext cx="1638731" cy="585700"/>
              <a:chOff x="5252499" y="2939071"/>
              <a:chExt cx="1638731" cy="585700"/>
            </a:xfrm>
          </p:grpSpPr>
          <p:sp>
            <p:nvSpPr>
              <p:cNvPr id="1323" name="Google Shape;1323;p50"/>
              <p:cNvSpPr txBox="1"/>
              <p:nvPr/>
            </p:nvSpPr>
            <p:spPr>
              <a:xfrm>
                <a:off x="5252499" y="3199571"/>
                <a:ext cx="1638731" cy="32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composed of hydrogen and helium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24" name="Google Shape;1324;p50"/>
              <p:cNvSpPr txBox="1"/>
              <p:nvPr/>
            </p:nvSpPr>
            <p:spPr>
              <a:xfrm>
                <a:off x="5252499" y="2939071"/>
                <a:ext cx="896001" cy="24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SATURN</a:t>
                </a:r>
                <a:endParaRPr sz="17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325" name="Google Shape;1325;p50"/>
            <p:cNvGrpSpPr/>
            <p:nvPr/>
          </p:nvGrpSpPr>
          <p:grpSpPr>
            <a:xfrm>
              <a:off x="7686654" y="3002741"/>
              <a:ext cx="481211" cy="458320"/>
              <a:chOff x="-59481900" y="2290800"/>
              <a:chExt cx="319000" cy="309550"/>
            </a:xfrm>
          </p:grpSpPr>
          <p:sp>
            <p:nvSpPr>
              <p:cNvPr id="1326" name="Google Shape;1326;p50"/>
              <p:cNvSpPr/>
              <p:nvPr/>
            </p:nvSpPr>
            <p:spPr>
              <a:xfrm>
                <a:off x="-59481900" y="2290800"/>
                <a:ext cx="319000" cy="309550"/>
              </a:xfrm>
              <a:custGeom>
                <a:rect b="b" l="l" r="r" t="t"/>
                <a:pathLst>
                  <a:path extrusionOk="0" h="12382" w="12760">
                    <a:moveTo>
                      <a:pt x="6427" y="851"/>
                    </a:moveTo>
                    <a:cubicBezTo>
                      <a:pt x="6900" y="851"/>
                      <a:pt x="7247" y="1197"/>
                      <a:pt x="7247" y="1670"/>
                    </a:cubicBezTo>
                    <a:lnTo>
                      <a:pt x="7247" y="4159"/>
                    </a:lnTo>
                    <a:lnTo>
                      <a:pt x="5608" y="4159"/>
                    </a:lnTo>
                    <a:lnTo>
                      <a:pt x="5608" y="1670"/>
                    </a:lnTo>
                    <a:cubicBezTo>
                      <a:pt x="5608" y="1197"/>
                      <a:pt x="5955" y="851"/>
                      <a:pt x="6427" y="851"/>
                    </a:cubicBezTo>
                    <a:close/>
                    <a:moveTo>
                      <a:pt x="11594" y="3308"/>
                    </a:moveTo>
                    <a:cubicBezTo>
                      <a:pt x="11846" y="3308"/>
                      <a:pt x="12004" y="3529"/>
                      <a:pt x="12004" y="3749"/>
                    </a:cubicBezTo>
                    <a:lnTo>
                      <a:pt x="12004" y="11185"/>
                    </a:lnTo>
                    <a:lnTo>
                      <a:pt x="11941" y="11185"/>
                    </a:lnTo>
                    <a:cubicBezTo>
                      <a:pt x="11941" y="11437"/>
                      <a:pt x="11752" y="11594"/>
                      <a:pt x="11563" y="11594"/>
                    </a:cubicBezTo>
                    <a:lnTo>
                      <a:pt x="1355" y="11594"/>
                    </a:lnTo>
                    <a:cubicBezTo>
                      <a:pt x="1103" y="11594"/>
                      <a:pt x="914" y="11405"/>
                      <a:pt x="914" y="11185"/>
                    </a:cubicBezTo>
                    <a:lnTo>
                      <a:pt x="914" y="3749"/>
                    </a:lnTo>
                    <a:cubicBezTo>
                      <a:pt x="914" y="3529"/>
                      <a:pt x="1103" y="3308"/>
                      <a:pt x="1355" y="3308"/>
                    </a:cubicBezTo>
                    <a:lnTo>
                      <a:pt x="4821" y="3308"/>
                    </a:lnTo>
                    <a:lnTo>
                      <a:pt x="4821" y="4568"/>
                    </a:lnTo>
                    <a:cubicBezTo>
                      <a:pt x="4821" y="4821"/>
                      <a:pt x="5010" y="5010"/>
                      <a:pt x="5199" y="5010"/>
                    </a:cubicBezTo>
                    <a:lnTo>
                      <a:pt x="7688" y="5010"/>
                    </a:lnTo>
                    <a:cubicBezTo>
                      <a:pt x="7940" y="5010"/>
                      <a:pt x="8129" y="4821"/>
                      <a:pt x="8129" y="4568"/>
                    </a:cubicBezTo>
                    <a:lnTo>
                      <a:pt x="8129" y="3308"/>
                    </a:lnTo>
                    <a:close/>
                    <a:moveTo>
                      <a:pt x="6396" y="0"/>
                    </a:moveTo>
                    <a:cubicBezTo>
                      <a:pt x="5482" y="0"/>
                      <a:pt x="4726" y="756"/>
                      <a:pt x="4726" y="1670"/>
                    </a:cubicBezTo>
                    <a:lnTo>
                      <a:pt x="4726" y="2489"/>
                    </a:lnTo>
                    <a:lnTo>
                      <a:pt x="1261" y="2489"/>
                    </a:lnTo>
                    <a:cubicBezTo>
                      <a:pt x="599" y="2489"/>
                      <a:pt x="0" y="3056"/>
                      <a:pt x="0" y="3718"/>
                    </a:cubicBezTo>
                    <a:lnTo>
                      <a:pt x="0" y="11153"/>
                    </a:lnTo>
                    <a:cubicBezTo>
                      <a:pt x="0" y="11815"/>
                      <a:pt x="568" y="12382"/>
                      <a:pt x="1261" y="12382"/>
                    </a:cubicBezTo>
                    <a:lnTo>
                      <a:pt x="11468" y="12382"/>
                    </a:lnTo>
                    <a:cubicBezTo>
                      <a:pt x="12130" y="12382"/>
                      <a:pt x="12697" y="11815"/>
                      <a:pt x="12697" y="11153"/>
                    </a:cubicBezTo>
                    <a:lnTo>
                      <a:pt x="12697" y="3749"/>
                    </a:lnTo>
                    <a:cubicBezTo>
                      <a:pt x="12760" y="3025"/>
                      <a:pt x="12193" y="2489"/>
                      <a:pt x="11500" y="2489"/>
                    </a:cubicBezTo>
                    <a:lnTo>
                      <a:pt x="8034" y="2489"/>
                    </a:lnTo>
                    <a:lnTo>
                      <a:pt x="8034" y="1670"/>
                    </a:lnTo>
                    <a:cubicBezTo>
                      <a:pt x="8034" y="756"/>
                      <a:pt x="7310" y="0"/>
                      <a:pt x="63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50"/>
              <p:cNvSpPr/>
              <p:nvPr/>
            </p:nvSpPr>
            <p:spPr>
              <a:xfrm>
                <a:off x="-59287350" y="2456200"/>
                <a:ext cx="83500" cy="21275"/>
              </a:xfrm>
              <a:custGeom>
                <a:rect b="b" l="l" r="r" t="t"/>
                <a:pathLst>
                  <a:path extrusionOk="0" h="851" w="3340">
                    <a:moveTo>
                      <a:pt x="410" y="0"/>
                    </a:moveTo>
                    <a:cubicBezTo>
                      <a:pt x="189" y="0"/>
                      <a:pt x="0" y="221"/>
                      <a:pt x="0" y="441"/>
                    </a:cubicBezTo>
                    <a:cubicBezTo>
                      <a:pt x="0" y="693"/>
                      <a:pt x="189" y="851"/>
                      <a:pt x="410" y="851"/>
                    </a:cubicBezTo>
                    <a:lnTo>
                      <a:pt x="2899" y="851"/>
                    </a:lnTo>
                    <a:cubicBezTo>
                      <a:pt x="3151" y="851"/>
                      <a:pt x="3308" y="630"/>
                      <a:pt x="3308" y="441"/>
                    </a:cubicBezTo>
                    <a:cubicBezTo>
                      <a:pt x="3340" y="221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50"/>
              <p:cNvSpPr/>
              <p:nvPr/>
            </p:nvSpPr>
            <p:spPr>
              <a:xfrm>
                <a:off x="-59287350" y="2497950"/>
                <a:ext cx="83500" cy="21275"/>
              </a:xfrm>
              <a:custGeom>
                <a:rect b="b" l="l" r="r" t="t"/>
                <a:pathLst>
                  <a:path extrusionOk="0" h="851" w="3340">
                    <a:moveTo>
                      <a:pt x="410" y="0"/>
                    </a:moveTo>
                    <a:cubicBezTo>
                      <a:pt x="189" y="0"/>
                      <a:pt x="0" y="189"/>
                      <a:pt x="0" y="441"/>
                    </a:cubicBezTo>
                    <a:cubicBezTo>
                      <a:pt x="0" y="662"/>
                      <a:pt x="189" y="851"/>
                      <a:pt x="410" y="851"/>
                    </a:cubicBezTo>
                    <a:lnTo>
                      <a:pt x="2899" y="851"/>
                    </a:lnTo>
                    <a:cubicBezTo>
                      <a:pt x="3151" y="851"/>
                      <a:pt x="3308" y="662"/>
                      <a:pt x="3308" y="441"/>
                    </a:cubicBezTo>
                    <a:cubicBezTo>
                      <a:pt x="3340" y="189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50"/>
              <p:cNvSpPr/>
              <p:nvPr/>
            </p:nvSpPr>
            <p:spPr>
              <a:xfrm>
                <a:off x="-59287350" y="2538900"/>
                <a:ext cx="82700" cy="22075"/>
              </a:xfrm>
              <a:custGeom>
                <a:rect b="b" l="l" r="r" t="t"/>
                <a:pathLst>
                  <a:path extrusionOk="0" h="883" w="3308">
                    <a:moveTo>
                      <a:pt x="410" y="0"/>
                    </a:moveTo>
                    <a:cubicBezTo>
                      <a:pt x="189" y="0"/>
                      <a:pt x="0" y="221"/>
                      <a:pt x="0" y="441"/>
                    </a:cubicBezTo>
                    <a:cubicBezTo>
                      <a:pt x="0" y="662"/>
                      <a:pt x="189" y="882"/>
                      <a:pt x="410" y="882"/>
                    </a:cubicBezTo>
                    <a:lnTo>
                      <a:pt x="2899" y="882"/>
                    </a:lnTo>
                    <a:cubicBezTo>
                      <a:pt x="3151" y="882"/>
                      <a:pt x="3308" y="662"/>
                      <a:pt x="3308" y="441"/>
                    </a:cubicBezTo>
                    <a:cubicBezTo>
                      <a:pt x="3308" y="221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50"/>
              <p:cNvSpPr/>
              <p:nvPr/>
            </p:nvSpPr>
            <p:spPr>
              <a:xfrm>
                <a:off x="-59439375" y="2425425"/>
                <a:ext cx="125250" cy="134750"/>
              </a:xfrm>
              <a:custGeom>
                <a:rect b="b" l="l" r="r" t="t"/>
                <a:pathLst>
                  <a:path extrusionOk="0" h="5390" w="5010">
                    <a:moveTo>
                      <a:pt x="2518" y="855"/>
                    </a:moveTo>
                    <a:cubicBezTo>
                      <a:pt x="2722" y="855"/>
                      <a:pt x="2928" y="925"/>
                      <a:pt x="3088" y="1074"/>
                    </a:cubicBezTo>
                    <a:cubicBezTo>
                      <a:pt x="3277" y="1294"/>
                      <a:pt x="3340" y="1609"/>
                      <a:pt x="3277" y="1924"/>
                    </a:cubicBezTo>
                    <a:cubicBezTo>
                      <a:pt x="3183" y="2176"/>
                      <a:pt x="2994" y="2428"/>
                      <a:pt x="2710" y="2460"/>
                    </a:cubicBezTo>
                    <a:cubicBezTo>
                      <a:pt x="2626" y="2485"/>
                      <a:pt x="2546" y="2497"/>
                      <a:pt x="2469" y="2497"/>
                    </a:cubicBezTo>
                    <a:cubicBezTo>
                      <a:pt x="2260" y="2497"/>
                      <a:pt x="2076" y="2409"/>
                      <a:pt x="1891" y="2271"/>
                    </a:cubicBezTo>
                    <a:cubicBezTo>
                      <a:pt x="1702" y="2019"/>
                      <a:pt x="1607" y="1704"/>
                      <a:pt x="1702" y="1452"/>
                    </a:cubicBezTo>
                    <a:cubicBezTo>
                      <a:pt x="1802" y="1070"/>
                      <a:pt x="2158" y="855"/>
                      <a:pt x="2518" y="855"/>
                    </a:cubicBezTo>
                    <a:close/>
                    <a:moveTo>
                      <a:pt x="2521" y="3342"/>
                    </a:moveTo>
                    <a:cubicBezTo>
                      <a:pt x="3309" y="3342"/>
                      <a:pt x="3939" y="3846"/>
                      <a:pt x="4159" y="4539"/>
                    </a:cubicBezTo>
                    <a:lnTo>
                      <a:pt x="914" y="4539"/>
                    </a:lnTo>
                    <a:cubicBezTo>
                      <a:pt x="1103" y="3846"/>
                      <a:pt x="1733" y="3342"/>
                      <a:pt x="2521" y="3342"/>
                    </a:cubicBezTo>
                    <a:close/>
                    <a:moveTo>
                      <a:pt x="2473" y="0"/>
                    </a:moveTo>
                    <a:cubicBezTo>
                      <a:pt x="1781" y="0"/>
                      <a:pt x="1110" y="436"/>
                      <a:pt x="914" y="1200"/>
                    </a:cubicBezTo>
                    <a:cubicBezTo>
                      <a:pt x="757" y="1798"/>
                      <a:pt x="914" y="2334"/>
                      <a:pt x="1292" y="2775"/>
                    </a:cubicBezTo>
                    <a:cubicBezTo>
                      <a:pt x="568" y="3216"/>
                      <a:pt x="1" y="4004"/>
                      <a:pt x="1" y="4949"/>
                    </a:cubicBezTo>
                    <a:cubicBezTo>
                      <a:pt x="1" y="5169"/>
                      <a:pt x="190" y="5390"/>
                      <a:pt x="410" y="5390"/>
                    </a:cubicBezTo>
                    <a:lnTo>
                      <a:pt x="4537" y="5390"/>
                    </a:lnTo>
                    <a:cubicBezTo>
                      <a:pt x="4758" y="5390"/>
                      <a:pt x="4978" y="5169"/>
                      <a:pt x="4978" y="4949"/>
                    </a:cubicBezTo>
                    <a:cubicBezTo>
                      <a:pt x="5010" y="4035"/>
                      <a:pt x="4506" y="3216"/>
                      <a:pt x="3718" y="2807"/>
                    </a:cubicBezTo>
                    <a:cubicBezTo>
                      <a:pt x="3907" y="2618"/>
                      <a:pt x="4033" y="2397"/>
                      <a:pt x="4096" y="2113"/>
                    </a:cubicBezTo>
                    <a:cubicBezTo>
                      <a:pt x="4254" y="1515"/>
                      <a:pt x="4096" y="916"/>
                      <a:pt x="3655" y="507"/>
                    </a:cubicBezTo>
                    <a:cubicBezTo>
                      <a:pt x="3322" y="161"/>
                      <a:pt x="2894" y="0"/>
                      <a:pt x="24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50"/>
              <p:cNvSpPr/>
              <p:nvPr/>
            </p:nvSpPr>
            <p:spPr>
              <a:xfrm>
                <a:off x="-59327525" y="2325450"/>
                <a:ext cx="13400" cy="13425"/>
              </a:xfrm>
              <a:custGeom>
                <a:rect b="b" l="l" r="r" t="t"/>
                <a:pathLst>
                  <a:path extrusionOk="0" h="537" w="536">
                    <a:moveTo>
                      <a:pt x="252" y="1"/>
                    </a:moveTo>
                    <a:cubicBezTo>
                      <a:pt x="95" y="1"/>
                      <a:pt x="0" y="127"/>
                      <a:pt x="0" y="284"/>
                    </a:cubicBezTo>
                    <a:cubicBezTo>
                      <a:pt x="0" y="442"/>
                      <a:pt x="95" y="536"/>
                      <a:pt x="252" y="536"/>
                    </a:cubicBezTo>
                    <a:cubicBezTo>
                      <a:pt x="410" y="536"/>
                      <a:pt x="536" y="442"/>
                      <a:pt x="536" y="284"/>
                    </a:cubicBezTo>
                    <a:cubicBezTo>
                      <a:pt x="536" y="127"/>
                      <a:pt x="410" y="1"/>
                      <a:pt x="2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2" name="Google Shape;1332;p50"/>
          <p:cNvGrpSpPr/>
          <p:nvPr/>
        </p:nvGrpSpPr>
        <p:grpSpPr>
          <a:xfrm>
            <a:off x="515667" y="3875123"/>
            <a:ext cx="3644544" cy="860100"/>
            <a:chOff x="515667" y="3875123"/>
            <a:chExt cx="3644544" cy="860100"/>
          </a:xfrm>
        </p:grpSpPr>
        <p:sp>
          <p:nvSpPr>
            <p:cNvPr id="1333" name="Google Shape;1333;p50"/>
            <p:cNvSpPr/>
            <p:nvPr/>
          </p:nvSpPr>
          <p:spPr>
            <a:xfrm>
              <a:off x="515667" y="3875123"/>
              <a:ext cx="3644544" cy="8601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4" name="Google Shape;1334;p50"/>
            <p:cNvGrpSpPr/>
            <p:nvPr/>
          </p:nvGrpSpPr>
          <p:grpSpPr>
            <a:xfrm>
              <a:off x="784376" y="4012322"/>
              <a:ext cx="1638731" cy="585700"/>
              <a:chOff x="784376" y="4012322"/>
              <a:chExt cx="1638731" cy="585700"/>
            </a:xfrm>
          </p:grpSpPr>
          <p:sp>
            <p:nvSpPr>
              <p:cNvPr id="1335" name="Google Shape;1335;p50"/>
              <p:cNvSpPr txBox="1"/>
              <p:nvPr/>
            </p:nvSpPr>
            <p:spPr>
              <a:xfrm>
                <a:off x="784376" y="4272822"/>
                <a:ext cx="1638731" cy="32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36" name="Google Shape;1336;p50"/>
              <p:cNvSpPr txBox="1"/>
              <p:nvPr/>
            </p:nvSpPr>
            <p:spPr>
              <a:xfrm>
                <a:off x="784376" y="4012322"/>
                <a:ext cx="896001" cy="24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MERCURY</a:t>
                </a:r>
                <a:endParaRPr sz="17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337" name="Google Shape;1337;p50"/>
            <p:cNvGrpSpPr/>
            <p:nvPr/>
          </p:nvGrpSpPr>
          <p:grpSpPr>
            <a:xfrm>
              <a:off x="3240141" y="4076014"/>
              <a:ext cx="458307" cy="458306"/>
              <a:chOff x="3109943" y="4076014"/>
              <a:chExt cx="458307" cy="458306"/>
            </a:xfrm>
          </p:grpSpPr>
          <p:sp>
            <p:nvSpPr>
              <p:cNvPr id="1338" name="Google Shape;1338;p50"/>
              <p:cNvSpPr/>
              <p:nvPr/>
            </p:nvSpPr>
            <p:spPr>
              <a:xfrm>
                <a:off x="3109943" y="4076014"/>
                <a:ext cx="458307" cy="458306"/>
              </a:xfrm>
              <a:custGeom>
                <a:rect b="b" l="l" r="r" t="t"/>
                <a:pathLst>
                  <a:path extrusionOk="0" h="12744" w="12760">
                    <a:moveTo>
                      <a:pt x="10939" y="845"/>
                    </a:moveTo>
                    <a:cubicBezTo>
                      <a:pt x="10969" y="845"/>
                      <a:pt x="11001" y="853"/>
                      <a:pt x="11027" y="866"/>
                    </a:cubicBezTo>
                    <a:lnTo>
                      <a:pt x="11752" y="1276"/>
                    </a:lnTo>
                    <a:cubicBezTo>
                      <a:pt x="11783" y="1339"/>
                      <a:pt x="11815" y="1433"/>
                      <a:pt x="11783" y="1465"/>
                    </a:cubicBezTo>
                    <a:lnTo>
                      <a:pt x="11437" y="2063"/>
                    </a:lnTo>
                    <a:lnTo>
                      <a:pt x="10491" y="1496"/>
                    </a:lnTo>
                    <a:lnTo>
                      <a:pt x="10838" y="898"/>
                    </a:lnTo>
                    <a:cubicBezTo>
                      <a:pt x="10856" y="861"/>
                      <a:pt x="10897" y="845"/>
                      <a:pt x="10939" y="845"/>
                    </a:cubicBezTo>
                    <a:close/>
                    <a:moveTo>
                      <a:pt x="10050" y="2252"/>
                    </a:moveTo>
                    <a:lnTo>
                      <a:pt x="10995" y="2819"/>
                    </a:lnTo>
                    <a:lnTo>
                      <a:pt x="8916" y="6379"/>
                    </a:lnTo>
                    <a:lnTo>
                      <a:pt x="7971" y="5844"/>
                    </a:lnTo>
                    <a:lnTo>
                      <a:pt x="10050" y="2252"/>
                    </a:lnTo>
                    <a:close/>
                    <a:moveTo>
                      <a:pt x="7813" y="6663"/>
                    </a:moveTo>
                    <a:lnTo>
                      <a:pt x="8318" y="6978"/>
                    </a:lnTo>
                    <a:lnTo>
                      <a:pt x="7782" y="7324"/>
                    </a:lnTo>
                    <a:lnTo>
                      <a:pt x="7813" y="6663"/>
                    </a:lnTo>
                    <a:close/>
                    <a:moveTo>
                      <a:pt x="11342" y="5245"/>
                    </a:moveTo>
                    <a:cubicBezTo>
                      <a:pt x="11594" y="5245"/>
                      <a:pt x="11752" y="5434"/>
                      <a:pt x="11752" y="5686"/>
                    </a:cubicBezTo>
                    <a:lnTo>
                      <a:pt x="11752" y="11483"/>
                    </a:lnTo>
                    <a:cubicBezTo>
                      <a:pt x="11752" y="11704"/>
                      <a:pt x="11531" y="11893"/>
                      <a:pt x="11342" y="11893"/>
                    </a:cubicBezTo>
                    <a:lnTo>
                      <a:pt x="1197" y="11893"/>
                    </a:lnTo>
                    <a:cubicBezTo>
                      <a:pt x="945" y="11893"/>
                      <a:pt x="788" y="11704"/>
                      <a:pt x="788" y="11483"/>
                    </a:cubicBezTo>
                    <a:lnTo>
                      <a:pt x="788" y="5686"/>
                    </a:lnTo>
                    <a:cubicBezTo>
                      <a:pt x="788" y="5434"/>
                      <a:pt x="977" y="5245"/>
                      <a:pt x="1197" y="5245"/>
                    </a:cubicBezTo>
                    <a:lnTo>
                      <a:pt x="7372" y="5245"/>
                    </a:lnTo>
                    <a:lnTo>
                      <a:pt x="7057" y="5749"/>
                    </a:lnTo>
                    <a:cubicBezTo>
                      <a:pt x="7026" y="5812"/>
                      <a:pt x="7026" y="5875"/>
                      <a:pt x="7026" y="5970"/>
                    </a:cubicBezTo>
                    <a:lnTo>
                      <a:pt x="6900" y="7734"/>
                    </a:lnTo>
                    <a:lnTo>
                      <a:pt x="5545" y="7734"/>
                    </a:lnTo>
                    <a:cubicBezTo>
                      <a:pt x="5325" y="7734"/>
                      <a:pt x="5167" y="7923"/>
                      <a:pt x="5167" y="8175"/>
                    </a:cubicBezTo>
                    <a:cubicBezTo>
                      <a:pt x="5167" y="8396"/>
                      <a:pt x="5356" y="8585"/>
                      <a:pt x="5545" y="8585"/>
                    </a:cubicBezTo>
                    <a:lnTo>
                      <a:pt x="10523" y="8585"/>
                    </a:lnTo>
                    <a:cubicBezTo>
                      <a:pt x="10743" y="8585"/>
                      <a:pt x="10964" y="8396"/>
                      <a:pt x="10964" y="8175"/>
                    </a:cubicBezTo>
                    <a:cubicBezTo>
                      <a:pt x="10964" y="7923"/>
                      <a:pt x="10743" y="7734"/>
                      <a:pt x="10523" y="7734"/>
                    </a:cubicBezTo>
                    <a:lnTo>
                      <a:pt x="8633" y="7734"/>
                    </a:lnTo>
                    <a:lnTo>
                      <a:pt x="9294" y="7293"/>
                    </a:lnTo>
                    <a:cubicBezTo>
                      <a:pt x="9326" y="7261"/>
                      <a:pt x="9420" y="7230"/>
                      <a:pt x="9420" y="7135"/>
                    </a:cubicBezTo>
                    <a:lnTo>
                      <a:pt x="10523" y="5245"/>
                    </a:lnTo>
                    <a:close/>
                    <a:moveTo>
                      <a:pt x="10933" y="0"/>
                    </a:moveTo>
                    <a:cubicBezTo>
                      <a:pt x="10599" y="0"/>
                      <a:pt x="10280" y="175"/>
                      <a:pt x="10113" y="488"/>
                    </a:cubicBezTo>
                    <a:lnTo>
                      <a:pt x="9578" y="1433"/>
                    </a:lnTo>
                    <a:lnTo>
                      <a:pt x="7877" y="4395"/>
                    </a:lnTo>
                    <a:lnTo>
                      <a:pt x="1229" y="4395"/>
                    </a:lnTo>
                    <a:cubicBezTo>
                      <a:pt x="567" y="4395"/>
                      <a:pt x="0" y="4930"/>
                      <a:pt x="0" y="5592"/>
                    </a:cubicBezTo>
                    <a:lnTo>
                      <a:pt x="0" y="11483"/>
                    </a:lnTo>
                    <a:cubicBezTo>
                      <a:pt x="0" y="12145"/>
                      <a:pt x="567" y="12743"/>
                      <a:pt x="1229" y="12743"/>
                    </a:cubicBezTo>
                    <a:lnTo>
                      <a:pt x="11374" y="12743"/>
                    </a:lnTo>
                    <a:cubicBezTo>
                      <a:pt x="12067" y="12743"/>
                      <a:pt x="12602" y="12176"/>
                      <a:pt x="12602" y="11483"/>
                    </a:cubicBezTo>
                    <a:lnTo>
                      <a:pt x="12602" y="5686"/>
                    </a:lnTo>
                    <a:cubicBezTo>
                      <a:pt x="12602" y="5025"/>
                      <a:pt x="12067" y="4458"/>
                      <a:pt x="11374" y="4458"/>
                    </a:cubicBezTo>
                    <a:lnTo>
                      <a:pt x="11027" y="4458"/>
                    </a:lnTo>
                    <a:lnTo>
                      <a:pt x="12508" y="1937"/>
                    </a:lnTo>
                    <a:cubicBezTo>
                      <a:pt x="12760" y="1433"/>
                      <a:pt x="12602" y="835"/>
                      <a:pt x="12130" y="551"/>
                    </a:cubicBezTo>
                    <a:lnTo>
                      <a:pt x="11437" y="141"/>
                    </a:lnTo>
                    <a:cubicBezTo>
                      <a:pt x="11277" y="46"/>
                      <a:pt x="11103" y="0"/>
                      <a:pt x="109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50"/>
              <p:cNvSpPr/>
              <p:nvPr/>
            </p:nvSpPr>
            <p:spPr>
              <a:xfrm>
                <a:off x="3295529" y="4443623"/>
                <a:ext cx="208214" cy="29525"/>
              </a:xfrm>
              <a:custGeom>
                <a:rect b="b" l="l" r="r" t="t"/>
                <a:pathLst>
                  <a:path extrusionOk="0" h="821" w="5797">
                    <a:moveTo>
                      <a:pt x="378" y="1"/>
                    </a:moveTo>
                    <a:cubicBezTo>
                      <a:pt x="158" y="1"/>
                      <a:pt x="0" y="190"/>
                      <a:pt x="0" y="411"/>
                    </a:cubicBezTo>
                    <a:cubicBezTo>
                      <a:pt x="0" y="663"/>
                      <a:pt x="189" y="820"/>
                      <a:pt x="378" y="820"/>
                    </a:cubicBezTo>
                    <a:lnTo>
                      <a:pt x="5356" y="820"/>
                    </a:lnTo>
                    <a:cubicBezTo>
                      <a:pt x="5576" y="820"/>
                      <a:pt x="5797" y="631"/>
                      <a:pt x="5797" y="411"/>
                    </a:cubicBezTo>
                    <a:cubicBezTo>
                      <a:pt x="5797" y="190"/>
                      <a:pt x="5576" y="1"/>
                      <a:pt x="5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50"/>
              <p:cNvSpPr/>
              <p:nvPr/>
            </p:nvSpPr>
            <p:spPr>
              <a:xfrm>
                <a:off x="3177827" y="4279346"/>
                <a:ext cx="89435" cy="210776"/>
              </a:xfrm>
              <a:custGeom>
                <a:rect b="b" l="l" r="r" t="t"/>
                <a:pathLst>
                  <a:path extrusionOk="0" h="5861" w="2490">
                    <a:moveTo>
                      <a:pt x="1229" y="1"/>
                    </a:moveTo>
                    <a:cubicBezTo>
                      <a:pt x="977" y="1"/>
                      <a:pt x="820" y="190"/>
                      <a:pt x="820" y="410"/>
                    </a:cubicBezTo>
                    <a:lnTo>
                      <a:pt x="820" y="694"/>
                    </a:lnTo>
                    <a:cubicBezTo>
                      <a:pt x="347" y="851"/>
                      <a:pt x="1" y="1324"/>
                      <a:pt x="1" y="1891"/>
                    </a:cubicBezTo>
                    <a:cubicBezTo>
                      <a:pt x="1" y="2553"/>
                      <a:pt x="568" y="2931"/>
                      <a:pt x="977" y="3246"/>
                    </a:cubicBezTo>
                    <a:cubicBezTo>
                      <a:pt x="1292" y="3498"/>
                      <a:pt x="1670" y="3718"/>
                      <a:pt x="1670" y="3970"/>
                    </a:cubicBezTo>
                    <a:cubicBezTo>
                      <a:pt x="1670" y="4191"/>
                      <a:pt x="1450" y="4348"/>
                      <a:pt x="1229" y="4348"/>
                    </a:cubicBezTo>
                    <a:cubicBezTo>
                      <a:pt x="977" y="4348"/>
                      <a:pt x="820" y="4159"/>
                      <a:pt x="820" y="3970"/>
                    </a:cubicBezTo>
                    <a:cubicBezTo>
                      <a:pt x="820" y="3718"/>
                      <a:pt x="631" y="3529"/>
                      <a:pt x="442" y="3529"/>
                    </a:cubicBezTo>
                    <a:cubicBezTo>
                      <a:pt x="190" y="3529"/>
                      <a:pt x="1" y="3718"/>
                      <a:pt x="1" y="3970"/>
                    </a:cubicBezTo>
                    <a:cubicBezTo>
                      <a:pt x="1" y="4506"/>
                      <a:pt x="347" y="4947"/>
                      <a:pt x="820" y="5136"/>
                    </a:cubicBezTo>
                    <a:lnTo>
                      <a:pt x="820" y="5420"/>
                    </a:lnTo>
                    <a:cubicBezTo>
                      <a:pt x="820" y="5672"/>
                      <a:pt x="1040" y="5861"/>
                      <a:pt x="1229" y="5861"/>
                    </a:cubicBezTo>
                    <a:cubicBezTo>
                      <a:pt x="1450" y="5861"/>
                      <a:pt x="1670" y="5672"/>
                      <a:pt x="1670" y="5420"/>
                    </a:cubicBezTo>
                    <a:lnTo>
                      <a:pt x="1670" y="5136"/>
                    </a:lnTo>
                    <a:cubicBezTo>
                      <a:pt x="2143" y="4979"/>
                      <a:pt x="2489" y="4506"/>
                      <a:pt x="2489" y="3970"/>
                    </a:cubicBezTo>
                    <a:cubicBezTo>
                      <a:pt x="2489" y="3309"/>
                      <a:pt x="1922" y="2899"/>
                      <a:pt x="1513" y="2584"/>
                    </a:cubicBezTo>
                    <a:cubicBezTo>
                      <a:pt x="1198" y="2364"/>
                      <a:pt x="820" y="2112"/>
                      <a:pt x="820" y="1891"/>
                    </a:cubicBezTo>
                    <a:cubicBezTo>
                      <a:pt x="788" y="1639"/>
                      <a:pt x="977" y="1450"/>
                      <a:pt x="1229" y="1450"/>
                    </a:cubicBezTo>
                    <a:cubicBezTo>
                      <a:pt x="1450" y="1450"/>
                      <a:pt x="1670" y="1639"/>
                      <a:pt x="1670" y="1891"/>
                    </a:cubicBezTo>
                    <a:cubicBezTo>
                      <a:pt x="1670" y="2112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91"/>
                    </a:cubicBezTo>
                    <a:cubicBezTo>
                      <a:pt x="2489" y="1324"/>
                      <a:pt x="2143" y="883"/>
                      <a:pt x="1670" y="694"/>
                    </a:cubicBezTo>
                    <a:lnTo>
                      <a:pt x="1670" y="410"/>
                    </a:lnTo>
                    <a:cubicBezTo>
                      <a:pt x="1670" y="190"/>
                      <a:pt x="1450" y="1"/>
                      <a:pt x="12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41" name="Google Shape;1341;p50"/>
          <p:cNvGrpSpPr/>
          <p:nvPr/>
        </p:nvGrpSpPr>
        <p:grpSpPr>
          <a:xfrm>
            <a:off x="515667" y="2801859"/>
            <a:ext cx="3644544" cy="860100"/>
            <a:chOff x="515667" y="2801859"/>
            <a:chExt cx="3644544" cy="860100"/>
          </a:xfrm>
        </p:grpSpPr>
        <p:sp>
          <p:nvSpPr>
            <p:cNvPr id="1342" name="Google Shape;1342;p50"/>
            <p:cNvSpPr/>
            <p:nvPr/>
          </p:nvSpPr>
          <p:spPr>
            <a:xfrm>
              <a:off x="515667" y="2801859"/>
              <a:ext cx="3644544" cy="8601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43" name="Google Shape;1343;p50"/>
            <p:cNvGrpSpPr/>
            <p:nvPr/>
          </p:nvGrpSpPr>
          <p:grpSpPr>
            <a:xfrm>
              <a:off x="784376" y="2939071"/>
              <a:ext cx="1638731" cy="585700"/>
              <a:chOff x="784376" y="2939071"/>
              <a:chExt cx="1638731" cy="585700"/>
            </a:xfrm>
          </p:grpSpPr>
          <p:sp>
            <p:nvSpPr>
              <p:cNvPr id="1344" name="Google Shape;1344;p50"/>
              <p:cNvSpPr txBox="1"/>
              <p:nvPr/>
            </p:nvSpPr>
            <p:spPr>
              <a:xfrm>
                <a:off x="784376" y="3199571"/>
                <a:ext cx="1638731" cy="32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</a:t>
                </a:r>
                <a:b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45" name="Google Shape;1345;p50"/>
              <p:cNvSpPr txBox="1"/>
              <p:nvPr/>
            </p:nvSpPr>
            <p:spPr>
              <a:xfrm>
                <a:off x="784377" y="2939071"/>
                <a:ext cx="896001" cy="24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Mars</a:t>
                </a:r>
                <a:endParaRPr sz="17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346" name="Google Shape;1346;p50"/>
            <p:cNvGrpSpPr/>
            <p:nvPr/>
          </p:nvGrpSpPr>
          <p:grpSpPr>
            <a:xfrm>
              <a:off x="3239626" y="3001044"/>
              <a:ext cx="459344" cy="461714"/>
              <a:chOff x="3109428" y="3001044"/>
              <a:chExt cx="459344" cy="461714"/>
            </a:xfrm>
          </p:grpSpPr>
          <p:sp>
            <p:nvSpPr>
              <p:cNvPr id="1347" name="Google Shape;1347;p50"/>
              <p:cNvSpPr/>
              <p:nvPr/>
            </p:nvSpPr>
            <p:spPr>
              <a:xfrm>
                <a:off x="3337365" y="3001044"/>
                <a:ext cx="94419" cy="102209"/>
              </a:xfrm>
              <a:custGeom>
                <a:rect b="b" l="l" r="r" t="t"/>
                <a:pathLst>
                  <a:path extrusionOk="0" h="2797" w="2584">
                    <a:moveTo>
                      <a:pt x="1324" y="1"/>
                    </a:moveTo>
                    <a:cubicBezTo>
                      <a:pt x="1072" y="1"/>
                      <a:pt x="883" y="190"/>
                      <a:pt x="883" y="442"/>
                    </a:cubicBezTo>
                    <a:lnTo>
                      <a:pt x="883" y="1387"/>
                    </a:lnTo>
                    <a:lnTo>
                      <a:pt x="757" y="1261"/>
                    </a:lnTo>
                    <a:cubicBezTo>
                      <a:pt x="678" y="1182"/>
                      <a:pt x="568" y="1143"/>
                      <a:pt x="457" y="1143"/>
                    </a:cubicBezTo>
                    <a:cubicBezTo>
                      <a:pt x="347" y="1143"/>
                      <a:pt x="237" y="1182"/>
                      <a:pt x="158" y="1261"/>
                    </a:cubicBezTo>
                    <a:cubicBezTo>
                      <a:pt x="1" y="1419"/>
                      <a:pt x="1" y="1702"/>
                      <a:pt x="158" y="1860"/>
                    </a:cubicBezTo>
                    <a:lnTo>
                      <a:pt x="1009" y="2679"/>
                    </a:lnTo>
                    <a:cubicBezTo>
                      <a:pt x="1088" y="2758"/>
                      <a:pt x="1190" y="2797"/>
                      <a:pt x="1292" y="2797"/>
                    </a:cubicBezTo>
                    <a:cubicBezTo>
                      <a:pt x="1395" y="2797"/>
                      <a:pt x="1497" y="2758"/>
                      <a:pt x="1576" y="2679"/>
                    </a:cubicBezTo>
                    <a:lnTo>
                      <a:pt x="2426" y="1860"/>
                    </a:lnTo>
                    <a:cubicBezTo>
                      <a:pt x="2584" y="1702"/>
                      <a:pt x="2584" y="1419"/>
                      <a:pt x="2426" y="1261"/>
                    </a:cubicBezTo>
                    <a:cubicBezTo>
                      <a:pt x="2348" y="1182"/>
                      <a:pt x="2237" y="1143"/>
                      <a:pt x="2127" y="1143"/>
                    </a:cubicBezTo>
                    <a:cubicBezTo>
                      <a:pt x="2017" y="1143"/>
                      <a:pt x="1907" y="1182"/>
                      <a:pt x="1828" y="1261"/>
                    </a:cubicBezTo>
                    <a:lnTo>
                      <a:pt x="1702" y="1387"/>
                    </a:lnTo>
                    <a:lnTo>
                      <a:pt x="1702" y="442"/>
                    </a:lnTo>
                    <a:cubicBezTo>
                      <a:pt x="1733" y="190"/>
                      <a:pt x="1544" y="1"/>
                      <a:pt x="13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50"/>
              <p:cNvSpPr/>
              <p:nvPr/>
            </p:nvSpPr>
            <p:spPr>
              <a:xfrm>
                <a:off x="3109428" y="3059768"/>
                <a:ext cx="459344" cy="402991"/>
              </a:xfrm>
              <a:custGeom>
                <a:rect b="b" l="l" r="r" t="t"/>
                <a:pathLst>
                  <a:path extrusionOk="0" h="11028" w="12571">
                    <a:moveTo>
                      <a:pt x="11752" y="2805"/>
                    </a:moveTo>
                    <a:lnTo>
                      <a:pt x="11059" y="6932"/>
                    </a:lnTo>
                    <a:lnTo>
                      <a:pt x="3970" y="6932"/>
                    </a:lnTo>
                    <a:lnTo>
                      <a:pt x="3183" y="2805"/>
                    </a:lnTo>
                    <a:close/>
                    <a:moveTo>
                      <a:pt x="5199" y="9421"/>
                    </a:moveTo>
                    <a:cubicBezTo>
                      <a:pt x="5388" y="9452"/>
                      <a:pt x="5514" y="9610"/>
                      <a:pt x="5514" y="9830"/>
                    </a:cubicBezTo>
                    <a:cubicBezTo>
                      <a:pt x="5514" y="10051"/>
                      <a:pt x="5293" y="10240"/>
                      <a:pt x="5073" y="10240"/>
                    </a:cubicBezTo>
                    <a:cubicBezTo>
                      <a:pt x="4821" y="10240"/>
                      <a:pt x="4663" y="10051"/>
                      <a:pt x="4663" y="9830"/>
                    </a:cubicBezTo>
                    <a:cubicBezTo>
                      <a:pt x="4663" y="9610"/>
                      <a:pt x="4789" y="9452"/>
                      <a:pt x="4978" y="9421"/>
                    </a:cubicBezTo>
                    <a:close/>
                    <a:moveTo>
                      <a:pt x="9830" y="9421"/>
                    </a:moveTo>
                    <a:cubicBezTo>
                      <a:pt x="10019" y="9452"/>
                      <a:pt x="10145" y="9610"/>
                      <a:pt x="10145" y="9830"/>
                    </a:cubicBezTo>
                    <a:cubicBezTo>
                      <a:pt x="10145" y="10051"/>
                      <a:pt x="9956" y="10240"/>
                      <a:pt x="9704" y="10240"/>
                    </a:cubicBezTo>
                    <a:cubicBezTo>
                      <a:pt x="9484" y="10240"/>
                      <a:pt x="9326" y="10051"/>
                      <a:pt x="9326" y="9830"/>
                    </a:cubicBezTo>
                    <a:cubicBezTo>
                      <a:pt x="9358" y="9610"/>
                      <a:pt x="9484" y="9452"/>
                      <a:pt x="9673" y="9421"/>
                    </a:cubicBezTo>
                    <a:close/>
                    <a:moveTo>
                      <a:pt x="284" y="1"/>
                    </a:moveTo>
                    <a:cubicBezTo>
                      <a:pt x="190" y="64"/>
                      <a:pt x="1" y="253"/>
                      <a:pt x="1" y="473"/>
                    </a:cubicBezTo>
                    <a:cubicBezTo>
                      <a:pt x="1" y="725"/>
                      <a:pt x="190" y="883"/>
                      <a:pt x="379" y="883"/>
                    </a:cubicBezTo>
                    <a:lnTo>
                      <a:pt x="1954" y="883"/>
                    </a:lnTo>
                    <a:lnTo>
                      <a:pt x="3151" y="7058"/>
                    </a:lnTo>
                    <a:cubicBezTo>
                      <a:pt x="2710" y="7247"/>
                      <a:pt x="2427" y="7688"/>
                      <a:pt x="2427" y="8192"/>
                    </a:cubicBezTo>
                    <a:cubicBezTo>
                      <a:pt x="2427" y="8885"/>
                      <a:pt x="2994" y="9421"/>
                      <a:pt x="3655" y="9421"/>
                    </a:cubicBezTo>
                    <a:lnTo>
                      <a:pt x="3844" y="9421"/>
                    </a:lnTo>
                    <a:cubicBezTo>
                      <a:pt x="3813" y="9547"/>
                      <a:pt x="3781" y="9704"/>
                      <a:pt x="3781" y="9830"/>
                    </a:cubicBezTo>
                    <a:cubicBezTo>
                      <a:pt x="3781" y="10492"/>
                      <a:pt x="4317" y="11027"/>
                      <a:pt x="5010" y="11027"/>
                    </a:cubicBezTo>
                    <a:cubicBezTo>
                      <a:pt x="5672" y="11027"/>
                      <a:pt x="6207" y="10492"/>
                      <a:pt x="6207" y="9830"/>
                    </a:cubicBezTo>
                    <a:cubicBezTo>
                      <a:pt x="6207" y="9673"/>
                      <a:pt x="6176" y="9547"/>
                      <a:pt x="6144" y="9421"/>
                    </a:cubicBezTo>
                    <a:lnTo>
                      <a:pt x="8475" y="9421"/>
                    </a:lnTo>
                    <a:cubicBezTo>
                      <a:pt x="8412" y="9547"/>
                      <a:pt x="8381" y="9704"/>
                      <a:pt x="8381" y="9830"/>
                    </a:cubicBezTo>
                    <a:cubicBezTo>
                      <a:pt x="8381" y="10492"/>
                      <a:pt x="8948" y="11027"/>
                      <a:pt x="9610" y="11027"/>
                    </a:cubicBezTo>
                    <a:cubicBezTo>
                      <a:pt x="10271" y="11027"/>
                      <a:pt x="10870" y="10492"/>
                      <a:pt x="10870" y="9830"/>
                    </a:cubicBezTo>
                    <a:cubicBezTo>
                      <a:pt x="10870" y="9673"/>
                      <a:pt x="10838" y="9547"/>
                      <a:pt x="10775" y="9421"/>
                    </a:cubicBezTo>
                    <a:lnTo>
                      <a:pt x="11405" y="9421"/>
                    </a:lnTo>
                    <a:cubicBezTo>
                      <a:pt x="11657" y="9421"/>
                      <a:pt x="11815" y="9231"/>
                      <a:pt x="11815" y="9042"/>
                    </a:cubicBezTo>
                    <a:cubicBezTo>
                      <a:pt x="11815" y="8822"/>
                      <a:pt x="11626" y="8601"/>
                      <a:pt x="11405" y="8601"/>
                    </a:cubicBezTo>
                    <a:lnTo>
                      <a:pt x="3529" y="8601"/>
                    </a:lnTo>
                    <a:cubicBezTo>
                      <a:pt x="3309" y="8601"/>
                      <a:pt x="3151" y="8412"/>
                      <a:pt x="3151" y="8160"/>
                    </a:cubicBezTo>
                    <a:cubicBezTo>
                      <a:pt x="3151" y="7940"/>
                      <a:pt x="3340" y="7719"/>
                      <a:pt x="3529" y="7719"/>
                    </a:cubicBezTo>
                    <a:lnTo>
                      <a:pt x="11311" y="7719"/>
                    </a:lnTo>
                    <a:cubicBezTo>
                      <a:pt x="11500" y="7719"/>
                      <a:pt x="11689" y="7562"/>
                      <a:pt x="11689" y="7373"/>
                    </a:cubicBezTo>
                    <a:lnTo>
                      <a:pt x="12508" y="2426"/>
                    </a:lnTo>
                    <a:cubicBezTo>
                      <a:pt x="12571" y="2174"/>
                      <a:pt x="12351" y="1954"/>
                      <a:pt x="12130" y="1954"/>
                    </a:cubicBezTo>
                    <a:lnTo>
                      <a:pt x="2899" y="1954"/>
                    </a:lnTo>
                    <a:lnTo>
                      <a:pt x="2584" y="379"/>
                    </a:lnTo>
                    <a:cubicBezTo>
                      <a:pt x="2553" y="158"/>
                      <a:pt x="2395" y="1"/>
                      <a:pt x="2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50"/>
              <p:cNvSpPr/>
              <p:nvPr/>
            </p:nvSpPr>
            <p:spPr>
              <a:xfrm>
                <a:off x="3369593" y="3194463"/>
                <a:ext cx="29963" cy="88689"/>
              </a:xfrm>
              <a:custGeom>
                <a:rect b="b" l="l" r="r" t="t"/>
                <a:pathLst>
                  <a:path extrusionOk="0" h="2427" w="820">
                    <a:moveTo>
                      <a:pt x="442" y="1"/>
                    </a:moveTo>
                    <a:cubicBezTo>
                      <a:pt x="190" y="1"/>
                      <a:pt x="1" y="190"/>
                      <a:pt x="1" y="379"/>
                    </a:cubicBezTo>
                    <a:lnTo>
                      <a:pt x="1" y="2048"/>
                    </a:lnTo>
                    <a:cubicBezTo>
                      <a:pt x="32" y="2269"/>
                      <a:pt x="221" y="2427"/>
                      <a:pt x="442" y="2427"/>
                    </a:cubicBezTo>
                    <a:cubicBezTo>
                      <a:pt x="662" y="2427"/>
                      <a:pt x="820" y="2237"/>
                      <a:pt x="820" y="2048"/>
                    </a:cubicBezTo>
                    <a:lnTo>
                      <a:pt x="820" y="379"/>
                    </a:lnTo>
                    <a:cubicBezTo>
                      <a:pt x="820" y="158"/>
                      <a:pt x="631" y="1"/>
                      <a:pt x="4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50"/>
              <p:cNvSpPr/>
              <p:nvPr/>
            </p:nvSpPr>
            <p:spPr>
              <a:xfrm>
                <a:off x="3461710" y="3194463"/>
                <a:ext cx="28794" cy="88689"/>
              </a:xfrm>
              <a:custGeom>
                <a:rect b="b" l="l" r="r" t="t"/>
                <a:pathLst>
                  <a:path extrusionOk="0" h="2427" w="788">
                    <a:moveTo>
                      <a:pt x="378" y="1"/>
                    </a:moveTo>
                    <a:cubicBezTo>
                      <a:pt x="189" y="1"/>
                      <a:pt x="0" y="190"/>
                      <a:pt x="0" y="379"/>
                    </a:cubicBezTo>
                    <a:lnTo>
                      <a:pt x="0" y="2048"/>
                    </a:lnTo>
                    <a:cubicBezTo>
                      <a:pt x="0" y="2269"/>
                      <a:pt x="189" y="2427"/>
                      <a:pt x="378" y="2427"/>
                    </a:cubicBezTo>
                    <a:cubicBezTo>
                      <a:pt x="630" y="2427"/>
                      <a:pt x="788" y="2237"/>
                      <a:pt x="788" y="2048"/>
                    </a:cubicBezTo>
                    <a:lnTo>
                      <a:pt x="788" y="379"/>
                    </a:lnTo>
                    <a:cubicBezTo>
                      <a:pt x="788" y="158"/>
                      <a:pt x="599" y="1"/>
                      <a:pt x="3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50"/>
              <p:cNvSpPr/>
              <p:nvPr/>
            </p:nvSpPr>
            <p:spPr>
              <a:xfrm>
                <a:off x="3279814" y="3194463"/>
                <a:ext cx="31096" cy="88689"/>
              </a:xfrm>
              <a:custGeom>
                <a:rect b="b" l="l" r="r" t="t"/>
                <a:pathLst>
                  <a:path extrusionOk="0" h="2427" w="851">
                    <a:moveTo>
                      <a:pt x="410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2048"/>
                    </a:lnTo>
                    <a:cubicBezTo>
                      <a:pt x="0" y="2269"/>
                      <a:pt x="221" y="2427"/>
                      <a:pt x="410" y="2427"/>
                    </a:cubicBezTo>
                    <a:cubicBezTo>
                      <a:pt x="630" y="2427"/>
                      <a:pt x="851" y="2237"/>
                      <a:pt x="851" y="2048"/>
                    </a:cubicBezTo>
                    <a:lnTo>
                      <a:pt x="851" y="379"/>
                    </a:lnTo>
                    <a:cubicBezTo>
                      <a:pt x="851" y="158"/>
                      <a:pt x="630" y="1"/>
                      <a:pt x="4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2" name="Google Shape;1352;p50"/>
          <p:cNvGrpSpPr/>
          <p:nvPr/>
        </p:nvGrpSpPr>
        <p:grpSpPr>
          <a:xfrm>
            <a:off x="4983789" y="3875123"/>
            <a:ext cx="3644544" cy="860100"/>
            <a:chOff x="4983789" y="3875123"/>
            <a:chExt cx="3644544" cy="860100"/>
          </a:xfrm>
        </p:grpSpPr>
        <p:sp>
          <p:nvSpPr>
            <p:cNvPr id="1353" name="Google Shape;1353;p50"/>
            <p:cNvSpPr/>
            <p:nvPr/>
          </p:nvSpPr>
          <p:spPr>
            <a:xfrm>
              <a:off x="4983789" y="3875123"/>
              <a:ext cx="3644544" cy="8601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54" name="Google Shape;1354;p50"/>
            <p:cNvGrpSpPr/>
            <p:nvPr/>
          </p:nvGrpSpPr>
          <p:grpSpPr>
            <a:xfrm>
              <a:off x="5252499" y="4012322"/>
              <a:ext cx="1638731" cy="585700"/>
              <a:chOff x="5252499" y="4012322"/>
              <a:chExt cx="1638731" cy="585700"/>
            </a:xfrm>
          </p:grpSpPr>
          <p:sp>
            <p:nvSpPr>
              <p:cNvPr id="1355" name="Google Shape;1355;p50"/>
              <p:cNvSpPr txBox="1"/>
              <p:nvPr/>
            </p:nvSpPr>
            <p:spPr>
              <a:xfrm>
                <a:off x="5252499" y="4272822"/>
                <a:ext cx="1638731" cy="32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56" name="Google Shape;1356;p50"/>
              <p:cNvSpPr txBox="1"/>
              <p:nvPr/>
            </p:nvSpPr>
            <p:spPr>
              <a:xfrm>
                <a:off x="5252499" y="4012322"/>
                <a:ext cx="896001" cy="24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VENUS</a:t>
                </a:r>
                <a:endParaRPr sz="17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357" name="Google Shape;1357;p50"/>
            <p:cNvGrpSpPr/>
            <p:nvPr/>
          </p:nvGrpSpPr>
          <p:grpSpPr>
            <a:xfrm>
              <a:off x="7680931" y="4076016"/>
              <a:ext cx="492644" cy="458307"/>
              <a:chOff x="-59889100" y="1945025"/>
              <a:chExt cx="317425" cy="301975"/>
            </a:xfrm>
          </p:grpSpPr>
          <p:sp>
            <p:nvSpPr>
              <p:cNvPr id="1358" name="Google Shape;1358;p50"/>
              <p:cNvSpPr/>
              <p:nvPr/>
            </p:nvSpPr>
            <p:spPr>
              <a:xfrm>
                <a:off x="-59845000" y="2074200"/>
                <a:ext cx="63025" cy="61450"/>
              </a:xfrm>
              <a:custGeom>
                <a:rect b="b" l="l" r="r" t="t"/>
                <a:pathLst>
                  <a:path extrusionOk="0" h="2458" w="2521">
                    <a:moveTo>
                      <a:pt x="1702" y="788"/>
                    </a:moveTo>
                    <a:lnTo>
                      <a:pt x="1702" y="1639"/>
                    </a:lnTo>
                    <a:lnTo>
                      <a:pt x="883" y="1639"/>
                    </a:lnTo>
                    <a:lnTo>
                      <a:pt x="883" y="788"/>
                    </a:lnTo>
                    <a:close/>
                    <a:moveTo>
                      <a:pt x="442" y="0"/>
                    </a:moveTo>
                    <a:cubicBezTo>
                      <a:pt x="190" y="0"/>
                      <a:pt x="1" y="190"/>
                      <a:pt x="1" y="410"/>
                    </a:cubicBezTo>
                    <a:lnTo>
                      <a:pt x="1" y="2048"/>
                    </a:lnTo>
                    <a:cubicBezTo>
                      <a:pt x="1" y="2300"/>
                      <a:pt x="190" y="2458"/>
                      <a:pt x="442" y="2458"/>
                    </a:cubicBezTo>
                    <a:lnTo>
                      <a:pt x="2080" y="2458"/>
                    </a:lnTo>
                    <a:cubicBezTo>
                      <a:pt x="2332" y="2458"/>
                      <a:pt x="2521" y="2237"/>
                      <a:pt x="2521" y="2048"/>
                    </a:cubicBezTo>
                    <a:lnTo>
                      <a:pt x="2521" y="410"/>
                    </a:lnTo>
                    <a:cubicBezTo>
                      <a:pt x="2521" y="158"/>
                      <a:pt x="2332" y="0"/>
                      <a:pt x="20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50"/>
              <p:cNvSpPr/>
              <p:nvPr/>
            </p:nvSpPr>
            <p:spPr>
              <a:xfrm>
                <a:off x="-59761500" y="1990700"/>
                <a:ext cx="61450" cy="144950"/>
              </a:xfrm>
              <a:custGeom>
                <a:rect b="b" l="l" r="r" t="t"/>
                <a:pathLst>
                  <a:path extrusionOk="0" h="5798" w="2458">
                    <a:moveTo>
                      <a:pt x="1670" y="820"/>
                    </a:moveTo>
                    <a:lnTo>
                      <a:pt x="1670" y="4979"/>
                    </a:lnTo>
                    <a:lnTo>
                      <a:pt x="851" y="4979"/>
                    </a:lnTo>
                    <a:lnTo>
                      <a:pt x="851" y="820"/>
                    </a:lnTo>
                    <a:close/>
                    <a:moveTo>
                      <a:pt x="410" y="1"/>
                    </a:moveTo>
                    <a:cubicBezTo>
                      <a:pt x="158" y="1"/>
                      <a:pt x="0" y="190"/>
                      <a:pt x="0" y="411"/>
                    </a:cubicBezTo>
                    <a:lnTo>
                      <a:pt x="0" y="5357"/>
                    </a:lnTo>
                    <a:cubicBezTo>
                      <a:pt x="0" y="5577"/>
                      <a:pt x="158" y="5798"/>
                      <a:pt x="410" y="5798"/>
                    </a:cubicBezTo>
                    <a:lnTo>
                      <a:pt x="2048" y="5798"/>
                    </a:lnTo>
                    <a:cubicBezTo>
                      <a:pt x="2300" y="5798"/>
                      <a:pt x="2458" y="5577"/>
                      <a:pt x="2458" y="5388"/>
                    </a:cubicBezTo>
                    <a:lnTo>
                      <a:pt x="2458" y="411"/>
                    </a:lnTo>
                    <a:cubicBezTo>
                      <a:pt x="2458" y="158"/>
                      <a:pt x="2269" y="1"/>
                      <a:pt x="20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50"/>
              <p:cNvSpPr/>
              <p:nvPr/>
            </p:nvSpPr>
            <p:spPr>
              <a:xfrm>
                <a:off x="-59678800" y="2053725"/>
                <a:ext cx="61450" cy="81925"/>
              </a:xfrm>
              <a:custGeom>
                <a:rect b="b" l="l" r="r" t="t"/>
                <a:pathLst>
                  <a:path extrusionOk="0" h="3277" w="2458">
                    <a:moveTo>
                      <a:pt x="1670" y="788"/>
                    </a:moveTo>
                    <a:lnTo>
                      <a:pt x="1670" y="2458"/>
                    </a:lnTo>
                    <a:lnTo>
                      <a:pt x="851" y="2458"/>
                    </a:lnTo>
                    <a:lnTo>
                      <a:pt x="851" y="788"/>
                    </a:lnTo>
                    <a:close/>
                    <a:moveTo>
                      <a:pt x="410" y="0"/>
                    </a:moveTo>
                    <a:cubicBezTo>
                      <a:pt x="158" y="0"/>
                      <a:pt x="0" y="189"/>
                      <a:pt x="0" y="410"/>
                    </a:cubicBezTo>
                    <a:lnTo>
                      <a:pt x="0" y="2867"/>
                    </a:lnTo>
                    <a:cubicBezTo>
                      <a:pt x="0" y="3056"/>
                      <a:pt x="158" y="3277"/>
                      <a:pt x="410" y="3277"/>
                    </a:cubicBezTo>
                    <a:lnTo>
                      <a:pt x="2048" y="3277"/>
                    </a:lnTo>
                    <a:cubicBezTo>
                      <a:pt x="2300" y="3277"/>
                      <a:pt x="2458" y="3056"/>
                      <a:pt x="2458" y="2867"/>
                    </a:cubicBezTo>
                    <a:lnTo>
                      <a:pt x="2458" y="410"/>
                    </a:lnTo>
                    <a:cubicBezTo>
                      <a:pt x="2458" y="158"/>
                      <a:pt x="2269" y="0"/>
                      <a:pt x="2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50"/>
              <p:cNvSpPr/>
              <p:nvPr/>
            </p:nvSpPr>
            <p:spPr>
              <a:xfrm>
                <a:off x="-59889100" y="1945025"/>
                <a:ext cx="317425" cy="301975"/>
              </a:xfrm>
              <a:custGeom>
                <a:rect b="b" l="l" r="r" t="t"/>
                <a:pathLst>
                  <a:path extrusionOk="0" h="12079" w="12697">
                    <a:moveTo>
                      <a:pt x="6333" y="851"/>
                    </a:moveTo>
                    <a:cubicBezTo>
                      <a:pt x="9357" y="851"/>
                      <a:pt x="11846" y="2931"/>
                      <a:pt x="11846" y="5546"/>
                    </a:cubicBezTo>
                    <a:cubicBezTo>
                      <a:pt x="11846" y="8129"/>
                      <a:pt x="9357" y="10208"/>
                      <a:pt x="6333" y="10208"/>
                    </a:cubicBezTo>
                    <a:cubicBezTo>
                      <a:pt x="5482" y="10208"/>
                      <a:pt x="4600" y="10019"/>
                      <a:pt x="3812" y="9704"/>
                    </a:cubicBezTo>
                    <a:cubicBezTo>
                      <a:pt x="3757" y="9682"/>
                      <a:pt x="3697" y="9671"/>
                      <a:pt x="3637" y="9671"/>
                    </a:cubicBezTo>
                    <a:cubicBezTo>
                      <a:pt x="3529" y="9671"/>
                      <a:pt x="3421" y="9706"/>
                      <a:pt x="3340" y="9767"/>
                    </a:cubicBezTo>
                    <a:lnTo>
                      <a:pt x="2489" y="10649"/>
                    </a:lnTo>
                    <a:lnTo>
                      <a:pt x="2489" y="9074"/>
                    </a:lnTo>
                    <a:cubicBezTo>
                      <a:pt x="2489" y="8948"/>
                      <a:pt x="2426" y="8822"/>
                      <a:pt x="2363" y="8759"/>
                    </a:cubicBezTo>
                    <a:cubicBezTo>
                      <a:pt x="1387" y="7877"/>
                      <a:pt x="819" y="6743"/>
                      <a:pt x="819" y="5514"/>
                    </a:cubicBezTo>
                    <a:cubicBezTo>
                      <a:pt x="819" y="2962"/>
                      <a:pt x="3308" y="851"/>
                      <a:pt x="6333" y="851"/>
                    </a:cubicBezTo>
                    <a:close/>
                    <a:moveTo>
                      <a:pt x="6333" y="1"/>
                    </a:moveTo>
                    <a:cubicBezTo>
                      <a:pt x="2836" y="1"/>
                      <a:pt x="0" y="2490"/>
                      <a:pt x="0" y="5514"/>
                    </a:cubicBezTo>
                    <a:cubicBezTo>
                      <a:pt x="0" y="6963"/>
                      <a:pt x="599" y="8255"/>
                      <a:pt x="1639" y="9263"/>
                    </a:cubicBezTo>
                    <a:lnTo>
                      <a:pt x="1639" y="11689"/>
                    </a:lnTo>
                    <a:cubicBezTo>
                      <a:pt x="1639" y="11918"/>
                      <a:pt x="1832" y="12079"/>
                      <a:pt x="2045" y="12079"/>
                    </a:cubicBezTo>
                    <a:cubicBezTo>
                      <a:pt x="2153" y="12079"/>
                      <a:pt x="2267" y="12037"/>
                      <a:pt x="2363" y="11941"/>
                    </a:cubicBezTo>
                    <a:lnTo>
                      <a:pt x="3749" y="10555"/>
                    </a:lnTo>
                    <a:cubicBezTo>
                      <a:pt x="4569" y="10901"/>
                      <a:pt x="5419" y="11027"/>
                      <a:pt x="6333" y="11027"/>
                    </a:cubicBezTo>
                    <a:cubicBezTo>
                      <a:pt x="9830" y="11027"/>
                      <a:pt x="12697" y="8570"/>
                      <a:pt x="12697" y="5514"/>
                    </a:cubicBezTo>
                    <a:cubicBezTo>
                      <a:pt x="12697" y="2490"/>
                      <a:pt x="9861" y="1"/>
                      <a:pt x="6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51"/>
          <p:cNvSpPr txBox="1"/>
          <p:nvPr/>
        </p:nvSpPr>
        <p:spPr>
          <a:xfrm>
            <a:off x="21326620" y="10317677"/>
            <a:ext cx="13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100,000</a:t>
            </a:r>
            <a:endParaRPr/>
          </a:p>
        </p:txBody>
      </p:sp>
      <p:sp>
        <p:nvSpPr>
          <p:cNvPr id="1367" name="Google Shape;1367;p51"/>
          <p:cNvSpPr txBox="1"/>
          <p:nvPr/>
        </p:nvSpPr>
        <p:spPr>
          <a:xfrm>
            <a:off x="20637330" y="15298629"/>
            <a:ext cx="208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$100,000.00</a:t>
            </a:r>
            <a:endParaRPr/>
          </a:p>
        </p:txBody>
      </p:sp>
      <p:sp>
        <p:nvSpPr>
          <p:cNvPr id="1368" name="Google Shape;1368;p51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1369" name="Google Shape;1369;p51"/>
          <p:cNvGrpSpPr/>
          <p:nvPr/>
        </p:nvGrpSpPr>
        <p:grpSpPr>
          <a:xfrm>
            <a:off x="1202381" y="1111608"/>
            <a:ext cx="3267310" cy="2148497"/>
            <a:chOff x="235800" y="830650"/>
            <a:chExt cx="6978450" cy="4588844"/>
          </a:xfrm>
        </p:grpSpPr>
        <p:sp>
          <p:nvSpPr>
            <p:cNvPr id="1370" name="Google Shape;1370;p51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371" name="Google Shape;1371;p51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372" name="Google Shape;1372;p51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373" name="Google Shape;1373;p51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374" name="Google Shape;1374;p51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375" name="Google Shape;1375;p51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1376" name="Google Shape;1376;p51"/>
          <p:cNvSpPr/>
          <p:nvPr/>
        </p:nvSpPr>
        <p:spPr>
          <a:xfrm>
            <a:off x="4213245" y="2483673"/>
            <a:ext cx="1074754" cy="319299"/>
          </a:xfrm>
          <a:custGeom>
            <a:rect b="b" l="l" r="r" t="t"/>
            <a:pathLst>
              <a:path extrusionOk="0" h="13371" w="36519">
                <a:moveTo>
                  <a:pt x="36519" y="0"/>
                </a:moveTo>
                <a:lnTo>
                  <a:pt x="13370" y="0"/>
                </a:lnTo>
                <a:lnTo>
                  <a:pt x="0" y="13371"/>
                </a:lnTo>
              </a:path>
            </a:pathLst>
          </a:custGeom>
          <a:noFill/>
          <a:ln cap="flat" cmpd="sng" w="19050">
            <a:solidFill>
              <a:srgbClr val="FA8839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377" name="Google Shape;1377;p51"/>
          <p:cNvSpPr/>
          <p:nvPr/>
        </p:nvSpPr>
        <p:spPr>
          <a:xfrm>
            <a:off x="5225814" y="2351599"/>
            <a:ext cx="263100" cy="263100"/>
          </a:xfrm>
          <a:prstGeom prst="roundRect">
            <a:avLst>
              <a:gd fmla="val 16667" name="adj"/>
            </a:avLst>
          </a:prstGeom>
          <a:solidFill>
            <a:srgbClr val="FA8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51"/>
          <p:cNvSpPr txBox="1"/>
          <p:nvPr/>
        </p:nvSpPr>
        <p:spPr>
          <a:xfrm>
            <a:off x="6307037" y="2303680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9" name="Google Shape;1379;p51"/>
          <p:cNvSpPr txBox="1"/>
          <p:nvPr/>
        </p:nvSpPr>
        <p:spPr>
          <a:xfrm>
            <a:off x="5488845" y="2348577"/>
            <a:ext cx="8472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A8839"/>
                </a:solidFill>
                <a:latin typeface="Bebas Neue"/>
                <a:ea typeface="Bebas Neue"/>
                <a:cs typeface="Bebas Neue"/>
                <a:sym typeface="Bebas Neue"/>
              </a:rPr>
              <a:t>SATURN</a:t>
            </a:r>
            <a:endParaRPr sz="1700">
              <a:solidFill>
                <a:srgbClr val="FA883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80" name="Google Shape;1380;p51"/>
          <p:cNvSpPr/>
          <p:nvPr/>
        </p:nvSpPr>
        <p:spPr>
          <a:xfrm>
            <a:off x="3412092" y="1875956"/>
            <a:ext cx="1813627" cy="198338"/>
          </a:xfrm>
          <a:custGeom>
            <a:rect b="b" l="l" r="r" t="t"/>
            <a:pathLst>
              <a:path extrusionOk="0" h="9978" w="83213">
                <a:moveTo>
                  <a:pt x="83213" y="0"/>
                </a:moveTo>
                <a:lnTo>
                  <a:pt x="9977" y="0"/>
                </a:lnTo>
                <a:lnTo>
                  <a:pt x="0" y="9978"/>
                </a:lnTo>
              </a:path>
            </a:pathLst>
          </a:custGeom>
          <a:noFill/>
          <a:ln cap="flat" cmpd="sng" w="19050">
            <a:solidFill>
              <a:srgbClr val="C99319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381" name="Google Shape;1381;p51"/>
          <p:cNvSpPr/>
          <p:nvPr/>
        </p:nvSpPr>
        <p:spPr>
          <a:xfrm>
            <a:off x="5225814" y="1727328"/>
            <a:ext cx="263100" cy="263100"/>
          </a:xfrm>
          <a:prstGeom prst="roundRect">
            <a:avLst>
              <a:gd fmla="val 16667" name="adj"/>
            </a:avLst>
          </a:prstGeom>
          <a:solidFill>
            <a:srgbClr val="C993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51"/>
          <p:cNvSpPr txBox="1"/>
          <p:nvPr/>
        </p:nvSpPr>
        <p:spPr>
          <a:xfrm>
            <a:off x="6307037" y="1679407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3" name="Google Shape;1383;p51"/>
          <p:cNvSpPr txBox="1"/>
          <p:nvPr/>
        </p:nvSpPr>
        <p:spPr>
          <a:xfrm>
            <a:off x="5488853" y="1724304"/>
            <a:ext cx="8472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99319"/>
                </a:solidFill>
                <a:latin typeface="Bebas Neue"/>
                <a:ea typeface="Bebas Neue"/>
                <a:cs typeface="Bebas Neue"/>
                <a:sym typeface="Bebas Neue"/>
              </a:rPr>
              <a:t>MARS</a:t>
            </a:r>
            <a:endParaRPr sz="1700">
              <a:solidFill>
                <a:srgbClr val="C99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84" name="Google Shape;1384;p51"/>
          <p:cNvSpPr/>
          <p:nvPr/>
        </p:nvSpPr>
        <p:spPr>
          <a:xfrm>
            <a:off x="4144946" y="1234756"/>
            <a:ext cx="1211279" cy="319292"/>
          </a:xfrm>
          <a:custGeom>
            <a:rect b="b" l="l" r="r" t="t"/>
            <a:pathLst>
              <a:path extrusionOk="0" h="16063" w="55576">
                <a:moveTo>
                  <a:pt x="55576" y="0"/>
                </a:moveTo>
                <a:lnTo>
                  <a:pt x="16064" y="0"/>
                </a:lnTo>
                <a:lnTo>
                  <a:pt x="0" y="16063"/>
                </a:lnTo>
              </a:path>
            </a:pathLst>
          </a:custGeom>
          <a:noFill/>
          <a:ln cap="flat" cmpd="sng" w="19050">
            <a:solidFill>
              <a:srgbClr val="E2BE53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385" name="Google Shape;1385;p51"/>
          <p:cNvSpPr/>
          <p:nvPr/>
        </p:nvSpPr>
        <p:spPr>
          <a:xfrm>
            <a:off x="5225814" y="1103057"/>
            <a:ext cx="263100" cy="263100"/>
          </a:xfrm>
          <a:prstGeom prst="roundRect">
            <a:avLst>
              <a:gd fmla="val 16667" name="adj"/>
            </a:avLst>
          </a:prstGeom>
          <a:solidFill>
            <a:srgbClr val="E2BE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51"/>
          <p:cNvSpPr txBox="1"/>
          <p:nvPr/>
        </p:nvSpPr>
        <p:spPr>
          <a:xfrm>
            <a:off x="6307037" y="1055133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7" name="Google Shape;1387;p51"/>
          <p:cNvSpPr txBox="1"/>
          <p:nvPr/>
        </p:nvSpPr>
        <p:spPr>
          <a:xfrm>
            <a:off x="5488853" y="1100031"/>
            <a:ext cx="8472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2BE53"/>
                </a:solidFill>
                <a:latin typeface="Bebas Neue"/>
                <a:ea typeface="Bebas Neue"/>
                <a:cs typeface="Bebas Neue"/>
                <a:sym typeface="Bebas Neue"/>
              </a:rPr>
              <a:t>MERCURY</a:t>
            </a:r>
            <a:endParaRPr sz="1700">
              <a:solidFill>
                <a:srgbClr val="E2BE5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88" name="Google Shape;1388;p51"/>
          <p:cNvSpPr/>
          <p:nvPr/>
        </p:nvSpPr>
        <p:spPr>
          <a:xfrm>
            <a:off x="2174585" y="2702342"/>
            <a:ext cx="3059909" cy="407347"/>
          </a:xfrm>
          <a:custGeom>
            <a:rect b="b" l="l" r="r" t="t"/>
            <a:pathLst>
              <a:path extrusionOk="0" h="23347" w="140395">
                <a:moveTo>
                  <a:pt x="140395" y="23347"/>
                </a:moveTo>
                <a:lnTo>
                  <a:pt x="13479" y="23347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41BDBB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389" name="Google Shape;1389;p51"/>
          <p:cNvSpPr/>
          <p:nvPr/>
        </p:nvSpPr>
        <p:spPr>
          <a:xfrm>
            <a:off x="5225928" y="2985471"/>
            <a:ext cx="263100" cy="263100"/>
          </a:xfrm>
          <a:prstGeom prst="roundRect">
            <a:avLst>
              <a:gd fmla="val 16667" name="adj"/>
            </a:avLst>
          </a:prstGeom>
          <a:solidFill>
            <a:srgbClr val="41BD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51"/>
          <p:cNvSpPr txBox="1"/>
          <p:nvPr/>
        </p:nvSpPr>
        <p:spPr>
          <a:xfrm>
            <a:off x="6307179" y="2927953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farthest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one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51"/>
          <p:cNvSpPr txBox="1"/>
          <p:nvPr/>
        </p:nvSpPr>
        <p:spPr>
          <a:xfrm>
            <a:off x="5488977" y="2982450"/>
            <a:ext cx="8475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1BDBB"/>
                </a:solidFill>
                <a:latin typeface="Bebas Neue"/>
                <a:ea typeface="Bebas Neue"/>
                <a:cs typeface="Bebas Neue"/>
                <a:sym typeface="Bebas Neue"/>
              </a:rPr>
              <a:t>NEPTUNE</a:t>
            </a:r>
            <a:endParaRPr sz="1700">
              <a:solidFill>
                <a:srgbClr val="41BDBB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92" name="Google Shape;1392;p51"/>
          <p:cNvSpPr/>
          <p:nvPr/>
        </p:nvSpPr>
        <p:spPr>
          <a:xfrm>
            <a:off x="1195225" y="4086225"/>
            <a:ext cx="1186020" cy="572421"/>
          </a:xfrm>
          <a:custGeom>
            <a:rect b="b" l="l" r="r" t="t"/>
            <a:pathLst>
              <a:path extrusionOk="0" h="2246" w="2859">
                <a:moveTo>
                  <a:pt x="0" y="2245"/>
                </a:moveTo>
                <a:lnTo>
                  <a:pt x="0" y="0"/>
                </a:lnTo>
                <a:lnTo>
                  <a:pt x="2858" y="0"/>
                </a:lnTo>
                <a:lnTo>
                  <a:pt x="2858" y="2245"/>
                </a:lnTo>
                <a:lnTo>
                  <a:pt x="0" y="2245"/>
                </a:lnTo>
              </a:path>
            </a:pathLst>
          </a:custGeom>
          <a:solidFill>
            <a:srgbClr val="E2BE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22%</a:t>
            </a:r>
            <a:endParaRPr i="0" sz="2700" u="non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93" name="Google Shape;1393;p51"/>
          <p:cNvSpPr/>
          <p:nvPr/>
        </p:nvSpPr>
        <p:spPr>
          <a:xfrm>
            <a:off x="3050119" y="4086227"/>
            <a:ext cx="1186487" cy="572421"/>
          </a:xfrm>
          <a:custGeom>
            <a:rect b="b" l="l" r="r" t="t"/>
            <a:pathLst>
              <a:path extrusionOk="0" h="2246" w="3679">
                <a:moveTo>
                  <a:pt x="0" y="2245"/>
                </a:moveTo>
                <a:lnTo>
                  <a:pt x="0" y="0"/>
                </a:lnTo>
                <a:lnTo>
                  <a:pt x="3678" y="0"/>
                </a:lnTo>
                <a:lnTo>
                  <a:pt x="3678" y="2245"/>
                </a:lnTo>
                <a:lnTo>
                  <a:pt x="0" y="2245"/>
                </a:lnTo>
              </a:path>
            </a:pathLst>
          </a:custGeom>
          <a:solidFill>
            <a:srgbClr val="C993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36%</a:t>
            </a:r>
            <a:endParaRPr sz="3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4" name="Google Shape;1394;p51"/>
          <p:cNvSpPr/>
          <p:nvPr/>
        </p:nvSpPr>
        <p:spPr>
          <a:xfrm>
            <a:off x="4905479" y="4086227"/>
            <a:ext cx="1186035" cy="572421"/>
          </a:xfrm>
          <a:custGeom>
            <a:rect b="b" l="l" r="r" t="t"/>
            <a:pathLst>
              <a:path extrusionOk="0" h="2246" w="3678">
                <a:moveTo>
                  <a:pt x="0" y="2245"/>
                </a:moveTo>
                <a:lnTo>
                  <a:pt x="0" y="0"/>
                </a:lnTo>
                <a:lnTo>
                  <a:pt x="3677" y="0"/>
                </a:lnTo>
                <a:lnTo>
                  <a:pt x="3677" y="2245"/>
                </a:lnTo>
                <a:lnTo>
                  <a:pt x="0" y="2245"/>
                </a:lnTo>
              </a:path>
            </a:pathLst>
          </a:custGeom>
          <a:solidFill>
            <a:srgbClr val="FA88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12%</a:t>
            </a:r>
            <a:endParaRPr sz="3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5" name="Google Shape;1395;p51"/>
          <p:cNvSpPr/>
          <p:nvPr/>
        </p:nvSpPr>
        <p:spPr>
          <a:xfrm>
            <a:off x="6760388" y="4086227"/>
            <a:ext cx="1186487" cy="572421"/>
          </a:xfrm>
          <a:custGeom>
            <a:rect b="b" l="l" r="r" t="t"/>
            <a:pathLst>
              <a:path extrusionOk="0" h="2246" w="3679">
                <a:moveTo>
                  <a:pt x="0" y="2245"/>
                </a:moveTo>
                <a:lnTo>
                  <a:pt x="0" y="0"/>
                </a:lnTo>
                <a:lnTo>
                  <a:pt x="3678" y="0"/>
                </a:lnTo>
                <a:lnTo>
                  <a:pt x="3678" y="2245"/>
                </a:lnTo>
                <a:lnTo>
                  <a:pt x="0" y="2245"/>
                </a:lnTo>
              </a:path>
            </a:pathLst>
          </a:custGeom>
          <a:solidFill>
            <a:srgbClr val="41BD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30%</a:t>
            </a:r>
            <a:endParaRPr sz="3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6" name="Google Shape;1396;p51"/>
          <p:cNvGrpSpPr/>
          <p:nvPr/>
        </p:nvGrpSpPr>
        <p:grpSpPr>
          <a:xfrm>
            <a:off x="3458327" y="3555438"/>
            <a:ext cx="368987" cy="369566"/>
            <a:chOff x="-59502375" y="1904375"/>
            <a:chExt cx="319000" cy="319500"/>
          </a:xfrm>
        </p:grpSpPr>
        <p:sp>
          <p:nvSpPr>
            <p:cNvPr id="1397" name="Google Shape;1397;p51"/>
            <p:cNvSpPr/>
            <p:nvPr/>
          </p:nvSpPr>
          <p:spPr>
            <a:xfrm>
              <a:off x="-59455125" y="2097050"/>
              <a:ext cx="227650" cy="62225"/>
            </a:xfrm>
            <a:custGeom>
              <a:rect b="b" l="l" r="r" t="t"/>
              <a:pathLst>
                <a:path extrusionOk="0" h="2489" w="9106">
                  <a:moveTo>
                    <a:pt x="1670" y="819"/>
                  </a:moveTo>
                  <a:lnTo>
                    <a:pt x="1670" y="1670"/>
                  </a:lnTo>
                  <a:lnTo>
                    <a:pt x="820" y="1670"/>
                  </a:lnTo>
                  <a:lnTo>
                    <a:pt x="820" y="819"/>
                  </a:lnTo>
                  <a:close/>
                  <a:moveTo>
                    <a:pt x="3309" y="819"/>
                  </a:moveTo>
                  <a:lnTo>
                    <a:pt x="3309" y="1670"/>
                  </a:lnTo>
                  <a:lnTo>
                    <a:pt x="2489" y="1670"/>
                  </a:lnTo>
                  <a:lnTo>
                    <a:pt x="2489" y="819"/>
                  </a:lnTo>
                  <a:close/>
                  <a:moveTo>
                    <a:pt x="4978" y="819"/>
                  </a:moveTo>
                  <a:lnTo>
                    <a:pt x="4978" y="1670"/>
                  </a:lnTo>
                  <a:lnTo>
                    <a:pt x="4128" y="1670"/>
                  </a:lnTo>
                  <a:lnTo>
                    <a:pt x="4128" y="819"/>
                  </a:lnTo>
                  <a:close/>
                  <a:moveTo>
                    <a:pt x="6617" y="819"/>
                  </a:moveTo>
                  <a:lnTo>
                    <a:pt x="6617" y="1670"/>
                  </a:lnTo>
                  <a:lnTo>
                    <a:pt x="5798" y="1670"/>
                  </a:lnTo>
                  <a:lnTo>
                    <a:pt x="5798" y="819"/>
                  </a:lnTo>
                  <a:close/>
                  <a:moveTo>
                    <a:pt x="8286" y="819"/>
                  </a:moveTo>
                  <a:lnTo>
                    <a:pt x="8286" y="1670"/>
                  </a:lnTo>
                  <a:lnTo>
                    <a:pt x="7436" y="1670"/>
                  </a:lnTo>
                  <a:lnTo>
                    <a:pt x="7436" y="819"/>
                  </a:lnTo>
                  <a:close/>
                  <a:moveTo>
                    <a:pt x="410" y="0"/>
                  </a:moveTo>
                  <a:cubicBezTo>
                    <a:pt x="158" y="0"/>
                    <a:pt x="1" y="189"/>
                    <a:pt x="1" y="410"/>
                  </a:cubicBezTo>
                  <a:lnTo>
                    <a:pt x="1" y="2048"/>
                  </a:lnTo>
                  <a:cubicBezTo>
                    <a:pt x="1" y="2300"/>
                    <a:pt x="190" y="2489"/>
                    <a:pt x="410" y="2489"/>
                  </a:cubicBezTo>
                  <a:lnTo>
                    <a:pt x="8664" y="2489"/>
                  </a:lnTo>
                  <a:cubicBezTo>
                    <a:pt x="8917" y="2489"/>
                    <a:pt x="9106" y="2300"/>
                    <a:pt x="9106" y="2048"/>
                  </a:cubicBezTo>
                  <a:lnTo>
                    <a:pt x="9106" y="410"/>
                  </a:lnTo>
                  <a:cubicBezTo>
                    <a:pt x="9106" y="158"/>
                    <a:pt x="8917" y="0"/>
                    <a:pt x="8664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1"/>
            <p:cNvSpPr/>
            <p:nvPr/>
          </p:nvSpPr>
          <p:spPr>
            <a:xfrm>
              <a:off x="-59502375" y="1966300"/>
              <a:ext cx="319000" cy="257575"/>
            </a:xfrm>
            <a:custGeom>
              <a:rect b="b" l="l" r="r" t="t"/>
              <a:pathLst>
                <a:path extrusionOk="0" h="10303" w="12760">
                  <a:moveTo>
                    <a:pt x="8633" y="1639"/>
                  </a:moveTo>
                  <a:lnTo>
                    <a:pt x="8633" y="3592"/>
                  </a:lnTo>
                  <a:lnTo>
                    <a:pt x="7814" y="3592"/>
                  </a:lnTo>
                  <a:lnTo>
                    <a:pt x="7814" y="1639"/>
                  </a:lnTo>
                  <a:close/>
                  <a:moveTo>
                    <a:pt x="11941" y="819"/>
                  </a:moveTo>
                  <a:lnTo>
                    <a:pt x="11941" y="3592"/>
                  </a:lnTo>
                  <a:lnTo>
                    <a:pt x="11122" y="3592"/>
                  </a:lnTo>
                  <a:lnTo>
                    <a:pt x="11122" y="819"/>
                  </a:lnTo>
                  <a:close/>
                  <a:moveTo>
                    <a:pt x="5041" y="3119"/>
                  </a:moveTo>
                  <a:lnTo>
                    <a:pt x="5041" y="3970"/>
                  </a:lnTo>
                  <a:cubicBezTo>
                    <a:pt x="5041" y="4222"/>
                    <a:pt x="5230" y="4411"/>
                    <a:pt x="5482" y="4411"/>
                  </a:cubicBezTo>
                  <a:lnTo>
                    <a:pt x="11941" y="4411"/>
                  </a:lnTo>
                  <a:lnTo>
                    <a:pt x="11941" y="9357"/>
                  </a:lnTo>
                  <a:lnTo>
                    <a:pt x="914" y="9357"/>
                  </a:lnTo>
                  <a:lnTo>
                    <a:pt x="914" y="4222"/>
                  </a:lnTo>
                  <a:lnTo>
                    <a:pt x="2552" y="3119"/>
                  </a:lnTo>
                  <a:lnTo>
                    <a:pt x="2552" y="3970"/>
                  </a:lnTo>
                  <a:cubicBezTo>
                    <a:pt x="2552" y="4207"/>
                    <a:pt x="2767" y="4373"/>
                    <a:pt x="2980" y="4373"/>
                  </a:cubicBezTo>
                  <a:cubicBezTo>
                    <a:pt x="3050" y="4373"/>
                    <a:pt x="3120" y="4355"/>
                    <a:pt x="3182" y="4316"/>
                  </a:cubicBezTo>
                  <a:lnTo>
                    <a:pt x="5041" y="3119"/>
                  </a:lnTo>
                  <a:close/>
                  <a:moveTo>
                    <a:pt x="10712" y="0"/>
                  </a:moveTo>
                  <a:cubicBezTo>
                    <a:pt x="10491" y="0"/>
                    <a:pt x="10334" y="189"/>
                    <a:pt x="10334" y="441"/>
                  </a:cubicBezTo>
                  <a:lnTo>
                    <a:pt x="10334" y="3592"/>
                  </a:lnTo>
                  <a:lnTo>
                    <a:pt x="9483" y="3592"/>
                  </a:lnTo>
                  <a:lnTo>
                    <a:pt x="9483" y="1261"/>
                  </a:lnTo>
                  <a:cubicBezTo>
                    <a:pt x="9483" y="1008"/>
                    <a:pt x="9294" y="819"/>
                    <a:pt x="9074" y="819"/>
                  </a:cubicBezTo>
                  <a:lnTo>
                    <a:pt x="7404" y="819"/>
                  </a:lnTo>
                  <a:cubicBezTo>
                    <a:pt x="7183" y="819"/>
                    <a:pt x="6963" y="1008"/>
                    <a:pt x="6963" y="1261"/>
                  </a:cubicBezTo>
                  <a:lnTo>
                    <a:pt x="6963" y="3592"/>
                  </a:lnTo>
                  <a:lnTo>
                    <a:pt x="5860" y="3592"/>
                  </a:lnTo>
                  <a:lnTo>
                    <a:pt x="5860" y="2363"/>
                  </a:lnTo>
                  <a:cubicBezTo>
                    <a:pt x="5860" y="2206"/>
                    <a:pt x="5797" y="2080"/>
                    <a:pt x="5640" y="2017"/>
                  </a:cubicBezTo>
                  <a:cubicBezTo>
                    <a:pt x="5581" y="1973"/>
                    <a:pt x="5509" y="1949"/>
                    <a:pt x="5436" y="1949"/>
                  </a:cubicBezTo>
                  <a:cubicBezTo>
                    <a:pt x="5352" y="1949"/>
                    <a:pt x="5266" y="1981"/>
                    <a:pt x="5199" y="2048"/>
                  </a:cubicBezTo>
                  <a:lnTo>
                    <a:pt x="3340" y="3245"/>
                  </a:lnTo>
                  <a:lnTo>
                    <a:pt x="3340" y="2395"/>
                  </a:lnTo>
                  <a:cubicBezTo>
                    <a:pt x="3340" y="2237"/>
                    <a:pt x="3277" y="2111"/>
                    <a:pt x="3119" y="2048"/>
                  </a:cubicBezTo>
                  <a:cubicBezTo>
                    <a:pt x="3061" y="2004"/>
                    <a:pt x="2989" y="1981"/>
                    <a:pt x="2916" y="1981"/>
                  </a:cubicBezTo>
                  <a:cubicBezTo>
                    <a:pt x="2831" y="1981"/>
                    <a:pt x="2746" y="2012"/>
                    <a:pt x="2678" y="2080"/>
                  </a:cubicBezTo>
                  <a:lnTo>
                    <a:pt x="189" y="3718"/>
                  </a:lnTo>
                  <a:cubicBezTo>
                    <a:pt x="95" y="3812"/>
                    <a:pt x="0" y="3938"/>
                    <a:pt x="0" y="4096"/>
                  </a:cubicBezTo>
                  <a:lnTo>
                    <a:pt x="0" y="9861"/>
                  </a:lnTo>
                  <a:cubicBezTo>
                    <a:pt x="0" y="10113"/>
                    <a:pt x="189" y="10302"/>
                    <a:pt x="441" y="10302"/>
                  </a:cubicBezTo>
                  <a:lnTo>
                    <a:pt x="12287" y="10302"/>
                  </a:lnTo>
                  <a:cubicBezTo>
                    <a:pt x="12539" y="10302"/>
                    <a:pt x="12697" y="10113"/>
                    <a:pt x="12697" y="9861"/>
                  </a:cubicBezTo>
                  <a:lnTo>
                    <a:pt x="12697" y="504"/>
                  </a:lnTo>
                  <a:cubicBezTo>
                    <a:pt x="12760" y="158"/>
                    <a:pt x="12602" y="0"/>
                    <a:pt x="12382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1"/>
            <p:cNvSpPr/>
            <p:nvPr/>
          </p:nvSpPr>
          <p:spPr>
            <a:xfrm>
              <a:off x="-59322800" y="1904375"/>
              <a:ext cx="106350" cy="41175"/>
            </a:xfrm>
            <a:custGeom>
              <a:rect b="b" l="l" r="r" t="t"/>
              <a:pathLst>
                <a:path extrusionOk="0" h="1647" w="4254">
                  <a:moveTo>
                    <a:pt x="1291" y="0"/>
                  </a:moveTo>
                  <a:cubicBezTo>
                    <a:pt x="890" y="0"/>
                    <a:pt x="485" y="181"/>
                    <a:pt x="158" y="556"/>
                  </a:cubicBezTo>
                  <a:cubicBezTo>
                    <a:pt x="0" y="713"/>
                    <a:pt x="32" y="965"/>
                    <a:pt x="189" y="1123"/>
                  </a:cubicBezTo>
                  <a:cubicBezTo>
                    <a:pt x="265" y="1198"/>
                    <a:pt x="369" y="1237"/>
                    <a:pt x="474" y="1237"/>
                  </a:cubicBezTo>
                  <a:cubicBezTo>
                    <a:pt x="589" y="1237"/>
                    <a:pt x="706" y="1190"/>
                    <a:pt x="788" y="1091"/>
                  </a:cubicBezTo>
                  <a:cubicBezTo>
                    <a:pt x="946" y="918"/>
                    <a:pt x="1119" y="831"/>
                    <a:pt x="1292" y="831"/>
                  </a:cubicBezTo>
                  <a:cubicBezTo>
                    <a:pt x="1465" y="831"/>
                    <a:pt x="1639" y="918"/>
                    <a:pt x="1796" y="1091"/>
                  </a:cubicBezTo>
                  <a:cubicBezTo>
                    <a:pt x="2115" y="1457"/>
                    <a:pt x="2530" y="1646"/>
                    <a:pt x="2948" y="1646"/>
                  </a:cubicBezTo>
                  <a:cubicBezTo>
                    <a:pt x="3357" y="1646"/>
                    <a:pt x="3769" y="1465"/>
                    <a:pt x="4096" y="1091"/>
                  </a:cubicBezTo>
                  <a:cubicBezTo>
                    <a:pt x="4254" y="902"/>
                    <a:pt x="4191" y="650"/>
                    <a:pt x="4033" y="493"/>
                  </a:cubicBezTo>
                  <a:cubicBezTo>
                    <a:pt x="3975" y="420"/>
                    <a:pt x="3885" y="381"/>
                    <a:pt x="3788" y="381"/>
                  </a:cubicBezTo>
                  <a:cubicBezTo>
                    <a:pt x="3674" y="381"/>
                    <a:pt x="3551" y="436"/>
                    <a:pt x="3466" y="556"/>
                  </a:cubicBezTo>
                  <a:cubicBezTo>
                    <a:pt x="3308" y="729"/>
                    <a:pt x="3127" y="815"/>
                    <a:pt x="2946" y="815"/>
                  </a:cubicBezTo>
                  <a:cubicBezTo>
                    <a:pt x="2765" y="815"/>
                    <a:pt x="2584" y="729"/>
                    <a:pt x="2426" y="556"/>
                  </a:cubicBezTo>
                  <a:cubicBezTo>
                    <a:pt x="2108" y="189"/>
                    <a:pt x="1701" y="0"/>
                    <a:pt x="1291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0" name="Google Shape;1400;p51"/>
          <p:cNvGrpSpPr/>
          <p:nvPr/>
        </p:nvGrpSpPr>
        <p:grpSpPr>
          <a:xfrm>
            <a:off x="7161064" y="3560815"/>
            <a:ext cx="390144" cy="365769"/>
            <a:chOff x="-62518200" y="2692475"/>
            <a:chExt cx="318225" cy="289100"/>
          </a:xfrm>
        </p:grpSpPr>
        <p:sp>
          <p:nvSpPr>
            <p:cNvPr id="1401" name="Google Shape;1401;p51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1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3" name="Google Shape;1403;p51"/>
          <p:cNvGrpSpPr/>
          <p:nvPr/>
        </p:nvGrpSpPr>
        <p:grpSpPr>
          <a:xfrm>
            <a:off x="5320365" y="3560581"/>
            <a:ext cx="358056" cy="366240"/>
            <a:chOff x="-59475600" y="2658625"/>
            <a:chExt cx="309550" cy="316625"/>
          </a:xfrm>
        </p:grpSpPr>
        <p:sp>
          <p:nvSpPr>
            <p:cNvPr id="1404" name="Google Shape;1404;p51"/>
            <p:cNvSpPr/>
            <p:nvPr/>
          </p:nvSpPr>
          <p:spPr>
            <a:xfrm>
              <a:off x="-59427550" y="291302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630" y="788"/>
                    <a:pt x="788" y="630"/>
                    <a:pt x="788" y="410"/>
                  </a:cubicBezTo>
                  <a:cubicBezTo>
                    <a:pt x="788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1"/>
            <p:cNvSpPr/>
            <p:nvPr/>
          </p:nvSpPr>
          <p:spPr>
            <a:xfrm>
              <a:off x="-59428350" y="2699575"/>
              <a:ext cx="20500" cy="152825"/>
            </a:xfrm>
            <a:custGeom>
              <a:rect b="b" l="l" r="r" t="t"/>
              <a:pathLst>
                <a:path extrusionOk="0" h="6113" w="82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671"/>
                  </a:lnTo>
                  <a:cubicBezTo>
                    <a:pt x="1" y="5923"/>
                    <a:pt x="190" y="6112"/>
                    <a:pt x="442" y="6112"/>
                  </a:cubicBezTo>
                  <a:cubicBezTo>
                    <a:pt x="662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820" y="158"/>
                    <a:pt x="631" y="0"/>
                    <a:pt x="442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1"/>
            <p:cNvSpPr/>
            <p:nvPr/>
          </p:nvSpPr>
          <p:spPr>
            <a:xfrm>
              <a:off x="-59330675" y="291302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378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30"/>
                    <a:pt x="158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1"/>
            <p:cNvSpPr/>
            <p:nvPr/>
          </p:nvSpPr>
          <p:spPr>
            <a:xfrm>
              <a:off x="-59330675" y="2699575"/>
              <a:ext cx="20500" cy="152825"/>
            </a:xfrm>
            <a:custGeom>
              <a:rect b="b" l="l" r="r" t="t"/>
              <a:pathLst>
                <a:path extrusionOk="0" h="6113" w="820">
                  <a:moveTo>
                    <a:pt x="378" y="0"/>
                  </a:moveTo>
                  <a:cubicBezTo>
                    <a:pt x="158" y="0"/>
                    <a:pt x="0" y="189"/>
                    <a:pt x="0" y="441"/>
                  </a:cubicBezTo>
                  <a:lnTo>
                    <a:pt x="0" y="5671"/>
                  </a:lnTo>
                  <a:cubicBezTo>
                    <a:pt x="0" y="5923"/>
                    <a:pt x="189" y="6112"/>
                    <a:pt x="378" y="6112"/>
                  </a:cubicBezTo>
                  <a:cubicBezTo>
                    <a:pt x="630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788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1"/>
            <p:cNvSpPr/>
            <p:nvPr/>
          </p:nvSpPr>
          <p:spPr>
            <a:xfrm>
              <a:off x="-59475600" y="2658625"/>
              <a:ext cx="309550" cy="316625"/>
            </a:xfrm>
            <a:custGeom>
              <a:rect b="b" l="l" r="r" t="t"/>
              <a:pathLst>
                <a:path extrusionOk="0" h="12665" w="12382">
                  <a:moveTo>
                    <a:pt x="3372" y="788"/>
                  </a:moveTo>
                  <a:cubicBezTo>
                    <a:pt x="3624" y="788"/>
                    <a:pt x="3813" y="977"/>
                    <a:pt x="3813" y="1197"/>
                  </a:cubicBezTo>
                  <a:lnTo>
                    <a:pt x="3813" y="8538"/>
                  </a:lnTo>
                  <a:lnTo>
                    <a:pt x="788" y="8538"/>
                  </a:lnTo>
                  <a:lnTo>
                    <a:pt x="788" y="1197"/>
                  </a:lnTo>
                  <a:cubicBezTo>
                    <a:pt x="788" y="977"/>
                    <a:pt x="977" y="788"/>
                    <a:pt x="1166" y="788"/>
                  </a:cubicBezTo>
                  <a:close/>
                  <a:moveTo>
                    <a:pt x="7278" y="788"/>
                  </a:moveTo>
                  <a:cubicBezTo>
                    <a:pt x="7530" y="788"/>
                    <a:pt x="7688" y="977"/>
                    <a:pt x="7688" y="1197"/>
                  </a:cubicBezTo>
                  <a:lnTo>
                    <a:pt x="7688" y="8538"/>
                  </a:lnTo>
                  <a:lnTo>
                    <a:pt x="4632" y="8538"/>
                  </a:lnTo>
                  <a:lnTo>
                    <a:pt x="4632" y="1197"/>
                  </a:lnTo>
                  <a:cubicBezTo>
                    <a:pt x="4632" y="977"/>
                    <a:pt x="4852" y="788"/>
                    <a:pt x="5073" y="788"/>
                  </a:cubicBezTo>
                  <a:close/>
                  <a:moveTo>
                    <a:pt x="11122" y="788"/>
                  </a:moveTo>
                  <a:cubicBezTo>
                    <a:pt x="11342" y="788"/>
                    <a:pt x="11500" y="977"/>
                    <a:pt x="11500" y="1197"/>
                  </a:cubicBezTo>
                  <a:lnTo>
                    <a:pt x="11500" y="8538"/>
                  </a:lnTo>
                  <a:lnTo>
                    <a:pt x="8507" y="8538"/>
                  </a:lnTo>
                  <a:lnTo>
                    <a:pt x="8507" y="1197"/>
                  </a:lnTo>
                  <a:cubicBezTo>
                    <a:pt x="8507" y="977"/>
                    <a:pt x="8696" y="788"/>
                    <a:pt x="8885" y="788"/>
                  </a:cubicBezTo>
                  <a:close/>
                  <a:moveTo>
                    <a:pt x="3813" y="9325"/>
                  </a:moveTo>
                  <a:lnTo>
                    <a:pt x="3813" y="11405"/>
                  </a:lnTo>
                  <a:cubicBezTo>
                    <a:pt x="3813" y="11657"/>
                    <a:pt x="3624" y="11846"/>
                    <a:pt x="3372" y="11846"/>
                  </a:cubicBezTo>
                  <a:lnTo>
                    <a:pt x="1166" y="11846"/>
                  </a:lnTo>
                  <a:cubicBezTo>
                    <a:pt x="946" y="11846"/>
                    <a:pt x="788" y="11657"/>
                    <a:pt x="788" y="11405"/>
                  </a:cubicBezTo>
                  <a:lnTo>
                    <a:pt x="788" y="9325"/>
                  </a:lnTo>
                  <a:close/>
                  <a:moveTo>
                    <a:pt x="7688" y="9325"/>
                  </a:moveTo>
                  <a:lnTo>
                    <a:pt x="7688" y="11405"/>
                  </a:lnTo>
                  <a:cubicBezTo>
                    <a:pt x="7688" y="11657"/>
                    <a:pt x="7467" y="11846"/>
                    <a:pt x="7278" y="11846"/>
                  </a:cubicBezTo>
                  <a:lnTo>
                    <a:pt x="5073" y="11846"/>
                  </a:lnTo>
                  <a:cubicBezTo>
                    <a:pt x="4852" y="11846"/>
                    <a:pt x="4632" y="11657"/>
                    <a:pt x="4632" y="11405"/>
                  </a:cubicBezTo>
                  <a:lnTo>
                    <a:pt x="4632" y="9325"/>
                  </a:lnTo>
                  <a:close/>
                  <a:moveTo>
                    <a:pt x="11563" y="9325"/>
                  </a:moveTo>
                  <a:lnTo>
                    <a:pt x="11563" y="11405"/>
                  </a:lnTo>
                  <a:lnTo>
                    <a:pt x="11531" y="11405"/>
                  </a:lnTo>
                  <a:cubicBezTo>
                    <a:pt x="11531" y="11657"/>
                    <a:pt x="11342" y="11846"/>
                    <a:pt x="11153" y="11846"/>
                  </a:cubicBezTo>
                  <a:lnTo>
                    <a:pt x="8948" y="11846"/>
                  </a:lnTo>
                  <a:cubicBezTo>
                    <a:pt x="8696" y="11846"/>
                    <a:pt x="8538" y="11657"/>
                    <a:pt x="8538" y="11405"/>
                  </a:cubicBezTo>
                  <a:lnTo>
                    <a:pt x="8538" y="9325"/>
                  </a:lnTo>
                  <a:close/>
                  <a:moveTo>
                    <a:pt x="1229" y="0"/>
                  </a:moveTo>
                  <a:cubicBezTo>
                    <a:pt x="536" y="0"/>
                    <a:pt x="0" y="536"/>
                    <a:pt x="0" y="1197"/>
                  </a:cubicBezTo>
                  <a:lnTo>
                    <a:pt x="0" y="11405"/>
                  </a:lnTo>
                  <a:cubicBezTo>
                    <a:pt x="0" y="12066"/>
                    <a:pt x="536" y="12665"/>
                    <a:pt x="1229" y="12665"/>
                  </a:cubicBezTo>
                  <a:lnTo>
                    <a:pt x="3435" y="12665"/>
                  </a:lnTo>
                  <a:cubicBezTo>
                    <a:pt x="3750" y="12665"/>
                    <a:pt x="4002" y="12539"/>
                    <a:pt x="4254" y="12350"/>
                  </a:cubicBezTo>
                  <a:cubicBezTo>
                    <a:pt x="4474" y="12539"/>
                    <a:pt x="4758" y="12665"/>
                    <a:pt x="5073" y="12665"/>
                  </a:cubicBezTo>
                  <a:lnTo>
                    <a:pt x="7278" y="12665"/>
                  </a:lnTo>
                  <a:cubicBezTo>
                    <a:pt x="7593" y="12665"/>
                    <a:pt x="7877" y="12539"/>
                    <a:pt x="8097" y="12350"/>
                  </a:cubicBezTo>
                  <a:cubicBezTo>
                    <a:pt x="8349" y="12539"/>
                    <a:pt x="8633" y="12665"/>
                    <a:pt x="8948" y="12665"/>
                  </a:cubicBezTo>
                  <a:lnTo>
                    <a:pt x="11153" y="12665"/>
                  </a:lnTo>
                  <a:cubicBezTo>
                    <a:pt x="11815" y="12665"/>
                    <a:pt x="12382" y="12129"/>
                    <a:pt x="12382" y="11405"/>
                  </a:cubicBezTo>
                  <a:lnTo>
                    <a:pt x="12382" y="1197"/>
                  </a:lnTo>
                  <a:cubicBezTo>
                    <a:pt x="12350" y="536"/>
                    <a:pt x="11815" y="0"/>
                    <a:pt x="11153" y="0"/>
                  </a:cubicBezTo>
                  <a:lnTo>
                    <a:pt x="8948" y="0"/>
                  </a:lnTo>
                  <a:cubicBezTo>
                    <a:pt x="8633" y="0"/>
                    <a:pt x="8349" y="95"/>
                    <a:pt x="8097" y="315"/>
                  </a:cubicBezTo>
                  <a:cubicBezTo>
                    <a:pt x="7877" y="95"/>
                    <a:pt x="7593" y="0"/>
                    <a:pt x="7278" y="0"/>
                  </a:cubicBezTo>
                  <a:lnTo>
                    <a:pt x="5073" y="0"/>
                  </a:lnTo>
                  <a:cubicBezTo>
                    <a:pt x="4758" y="0"/>
                    <a:pt x="4474" y="95"/>
                    <a:pt x="4254" y="315"/>
                  </a:cubicBezTo>
                  <a:cubicBezTo>
                    <a:pt x="4002" y="95"/>
                    <a:pt x="3750" y="0"/>
                    <a:pt x="3435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1"/>
            <p:cNvSpPr/>
            <p:nvPr/>
          </p:nvSpPr>
          <p:spPr>
            <a:xfrm>
              <a:off x="-59234600" y="2913025"/>
              <a:ext cx="19725" cy="19700"/>
            </a:xfrm>
            <a:custGeom>
              <a:rect b="b" l="l" r="r" t="t"/>
              <a:pathLst>
                <a:path extrusionOk="0" h="788" w="789">
                  <a:moveTo>
                    <a:pt x="411" y="0"/>
                  </a:moveTo>
                  <a:cubicBezTo>
                    <a:pt x="190" y="0"/>
                    <a:pt x="1" y="189"/>
                    <a:pt x="1" y="410"/>
                  </a:cubicBezTo>
                  <a:cubicBezTo>
                    <a:pt x="1" y="630"/>
                    <a:pt x="190" y="788"/>
                    <a:pt x="411" y="788"/>
                  </a:cubicBezTo>
                  <a:cubicBezTo>
                    <a:pt x="631" y="788"/>
                    <a:pt x="789" y="630"/>
                    <a:pt x="789" y="410"/>
                  </a:cubicBezTo>
                  <a:cubicBezTo>
                    <a:pt x="789" y="189"/>
                    <a:pt x="631" y="0"/>
                    <a:pt x="411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1"/>
            <p:cNvSpPr/>
            <p:nvPr/>
          </p:nvSpPr>
          <p:spPr>
            <a:xfrm>
              <a:off x="-59235375" y="2699575"/>
              <a:ext cx="20500" cy="152825"/>
            </a:xfrm>
            <a:custGeom>
              <a:rect b="b" l="l" r="r" t="t"/>
              <a:pathLst>
                <a:path extrusionOk="0" h="6113" w="820">
                  <a:moveTo>
                    <a:pt x="442" y="0"/>
                  </a:moveTo>
                  <a:cubicBezTo>
                    <a:pt x="190" y="0"/>
                    <a:pt x="0" y="189"/>
                    <a:pt x="0" y="441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cubicBezTo>
                    <a:pt x="662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820" y="158"/>
                    <a:pt x="631" y="0"/>
                    <a:pt x="442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1" name="Google Shape;1411;p51"/>
          <p:cNvGrpSpPr/>
          <p:nvPr/>
        </p:nvGrpSpPr>
        <p:grpSpPr>
          <a:xfrm>
            <a:off x="1605101" y="3560565"/>
            <a:ext cx="366269" cy="366269"/>
            <a:chOff x="-61783350" y="2297100"/>
            <a:chExt cx="316650" cy="316650"/>
          </a:xfrm>
        </p:grpSpPr>
        <p:sp>
          <p:nvSpPr>
            <p:cNvPr id="1412" name="Google Shape;1412;p51"/>
            <p:cNvSpPr/>
            <p:nvPr/>
          </p:nvSpPr>
          <p:spPr>
            <a:xfrm>
              <a:off x="-61783350" y="2297100"/>
              <a:ext cx="316650" cy="316650"/>
            </a:xfrm>
            <a:custGeom>
              <a:rect b="b" l="l" r="r" t="t"/>
              <a:pathLst>
                <a:path extrusionOk="0" h="12666" w="12666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1"/>
            <p:cNvSpPr/>
            <p:nvPr/>
          </p:nvSpPr>
          <p:spPr>
            <a:xfrm>
              <a:off x="-61742375" y="2387675"/>
              <a:ext cx="275675" cy="151250"/>
            </a:xfrm>
            <a:custGeom>
              <a:rect b="b" l="l" r="r" t="t"/>
              <a:pathLst>
                <a:path extrusionOk="0" h="6050" w="11027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52"/>
          <p:cNvSpPr txBox="1"/>
          <p:nvPr/>
        </p:nvSpPr>
        <p:spPr>
          <a:xfrm>
            <a:off x="21326620" y="10317677"/>
            <a:ext cx="13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100,000</a:t>
            </a:r>
            <a:endParaRPr/>
          </a:p>
        </p:txBody>
      </p:sp>
      <p:sp>
        <p:nvSpPr>
          <p:cNvPr id="1419" name="Google Shape;1419;p52"/>
          <p:cNvSpPr txBox="1"/>
          <p:nvPr/>
        </p:nvSpPr>
        <p:spPr>
          <a:xfrm>
            <a:off x="20637330" y="15298629"/>
            <a:ext cx="208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$100,000.00</a:t>
            </a:r>
            <a:endParaRPr/>
          </a:p>
        </p:txBody>
      </p:sp>
      <p:sp>
        <p:nvSpPr>
          <p:cNvPr id="1420" name="Google Shape;1420;p52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sp>
        <p:nvSpPr>
          <p:cNvPr id="1421" name="Google Shape;1421;p52"/>
          <p:cNvSpPr/>
          <p:nvPr/>
        </p:nvSpPr>
        <p:spPr>
          <a:xfrm>
            <a:off x="3891550" y="5197890"/>
            <a:ext cx="1464000" cy="520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2" name="Google Shape;1422;p52"/>
          <p:cNvCxnSpPr/>
          <p:nvPr/>
        </p:nvCxnSpPr>
        <p:spPr>
          <a:xfrm>
            <a:off x="4576400" y="3862275"/>
            <a:ext cx="0" cy="610500"/>
          </a:xfrm>
          <a:prstGeom prst="straightConnector1">
            <a:avLst/>
          </a:prstGeom>
          <a:noFill/>
          <a:ln cap="flat" cmpd="sng" w="19050">
            <a:solidFill>
              <a:srgbClr val="DADAD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3" name="Google Shape;1423;p52"/>
          <p:cNvCxnSpPr/>
          <p:nvPr/>
        </p:nvCxnSpPr>
        <p:spPr>
          <a:xfrm>
            <a:off x="7548200" y="3862275"/>
            <a:ext cx="0" cy="610500"/>
          </a:xfrm>
          <a:prstGeom prst="straightConnector1">
            <a:avLst/>
          </a:prstGeom>
          <a:noFill/>
          <a:ln cap="flat" cmpd="sng" w="19050">
            <a:solidFill>
              <a:srgbClr val="DADAD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4" name="Google Shape;1424;p52"/>
          <p:cNvCxnSpPr/>
          <p:nvPr/>
        </p:nvCxnSpPr>
        <p:spPr>
          <a:xfrm>
            <a:off x="1604600" y="3862275"/>
            <a:ext cx="0" cy="610500"/>
          </a:xfrm>
          <a:prstGeom prst="straightConnector1">
            <a:avLst/>
          </a:prstGeom>
          <a:noFill/>
          <a:ln cap="flat" cmpd="sng" w="19050">
            <a:solidFill>
              <a:srgbClr val="DADADA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25" name="Google Shape;1425;p52"/>
          <p:cNvGrpSpPr/>
          <p:nvPr/>
        </p:nvGrpSpPr>
        <p:grpSpPr>
          <a:xfrm>
            <a:off x="6219825" y="1090187"/>
            <a:ext cx="1775100" cy="776450"/>
            <a:chOff x="6448425" y="1242587"/>
            <a:chExt cx="1775100" cy="776450"/>
          </a:xfrm>
        </p:grpSpPr>
        <p:sp>
          <p:nvSpPr>
            <p:cNvPr id="1426" name="Google Shape;1426;p52"/>
            <p:cNvSpPr txBox="1"/>
            <p:nvPr/>
          </p:nvSpPr>
          <p:spPr>
            <a:xfrm flipH="1">
              <a:off x="7324725" y="1242587"/>
              <a:ext cx="898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1BDBB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Jupiter</a:t>
              </a:r>
              <a:endParaRPr sz="1700">
                <a:solidFill>
                  <a:srgbClr val="41BDBB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427" name="Google Shape;1427;p52"/>
            <p:cNvSpPr txBox="1"/>
            <p:nvPr/>
          </p:nvSpPr>
          <p:spPr>
            <a:xfrm flipH="1">
              <a:off x="6448425" y="1589437"/>
              <a:ext cx="1775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28" name="Google Shape;1428;p52"/>
          <p:cNvSpPr/>
          <p:nvPr/>
        </p:nvSpPr>
        <p:spPr>
          <a:xfrm>
            <a:off x="8151471" y="2256775"/>
            <a:ext cx="306734" cy="293973"/>
          </a:xfrm>
          <a:custGeom>
            <a:rect b="b" l="l" r="r" t="t"/>
            <a:pathLst>
              <a:path extrusionOk="0" h="17991" w="18772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rgbClr val="FA8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429" name="Google Shape;1429;p52"/>
          <p:cNvGrpSpPr/>
          <p:nvPr/>
        </p:nvGrpSpPr>
        <p:grpSpPr>
          <a:xfrm>
            <a:off x="685788" y="1299960"/>
            <a:ext cx="371989" cy="356950"/>
            <a:chOff x="4690650" y="1304820"/>
            <a:chExt cx="382665" cy="367194"/>
          </a:xfrm>
        </p:grpSpPr>
        <p:sp>
          <p:nvSpPr>
            <p:cNvPr id="1430" name="Google Shape;1430;p52"/>
            <p:cNvSpPr/>
            <p:nvPr/>
          </p:nvSpPr>
          <p:spPr>
            <a:xfrm>
              <a:off x="4690650" y="1304820"/>
              <a:ext cx="362625" cy="225990"/>
            </a:xfrm>
            <a:custGeom>
              <a:rect b="b" l="l" r="r" t="t"/>
              <a:pathLst>
                <a:path extrusionOk="0" h="7815" w="1254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2"/>
            <p:cNvSpPr/>
            <p:nvPr/>
          </p:nvSpPr>
          <p:spPr>
            <a:xfrm>
              <a:off x="4708897" y="1444983"/>
              <a:ext cx="364418" cy="227031"/>
            </a:xfrm>
            <a:custGeom>
              <a:rect b="b" l="l" r="r" t="t"/>
              <a:pathLst>
                <a:path extrusionOk="0" h="7851" w="12602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2"/>
            <p:cNvSpPr/>
            <p:nvPr/>
          </p:nvSpPr>
          <p:spPr>
            <a:xfrm>
              <a:off x="4769913" y="1375899"/>
              <a:ext cx="223243" cy="223214"/>
            </a:xfrm>
            <a:custGeom>
              <a:rect b="b" l="l" r="r" t="t"/>
              <a:pathLst>
                <a:path extrusionOk="0" h="7719" w="772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3" name="Google Shape;1433;p52"/>
          <p:cNvGrpSpPr/>
          <p:nvPr/>
        </p:nvGrpSpPr>
        <p:grpSpPr>
          <a:xfrm>
            <a:off x="1149075" y="1090038"/>
            <a:ext cx="1773900" cy="776750"/>
            <a:chOff x="920475" y="1242438"/>
            <a:chExt cx="1773900" cy="776750"/>
          </a:xfrm>
        </p:grpSpPr>
        <p:sp>
          <p:nvSpPr>
            <p:cNvPr id="1434" name="Google Shape;1434;p52"/>
            <p:cNvSpPr txBox="1"/>
            <p:nvPr/>
          </p:nvSpPr>
          <p:spPr>
            <a:xfrm>
              <a:off x="920475" y="1242438"/>
              <a:ext cx="896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E2BE5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1700">
                <a:solidFill>
                  <a:srgbClr val="E2BE5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435" name="Google Shape;1435;p52"/>
            <p:cNvSpPr txBox="1"/>
            <p:nvPr/>
          </p:nvSpPr>
          <p:spPr>
            <a:xfrm>
              <a:off x="920475" y="1589287"/>
              <a:ext cx="17739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36" name="Google Shape;1436;p52"/>
          <p:cNvGrpSpPr/>
          <p:nvPr/>
        </p:nvGrpSpPr>
        <p:grpSpPr>
          <a:xfrm>
            <a:off x="1425576" y="3066310"/>
            <a:ext cx="358056" cy="348667"/>
            <a:chOff x="-59475600" y="2658625"/>
            <a:chExt cx="309550" cy="316625"/>
          </a:xfrm>
        </p:grpSpPr>
        <p:sp>
          <p:nvSpPr>
            <p:cNvPr id="1437" name="Google Shape;1437;p52"/>
            <p:cNvSpPr/>
            <p:nvPr/>
          </p:nvSpPr>
          <p:spPr>
            <a:xfrm>
              <a:off x="-59427550" y="291302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630" y="788"/>
                    <a:pt x="788" y="630"/>
                    <a:pt x="788" y="410"/>
                  </a:cubicBezTo>
                  <a:cubicBezTo>
                    <a:pt x="788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2"/>
            <p:cNvSpPr/>
            <p:nvPr/>
          </p:nvSpPr>
          <p:spPr>
            <a:xfrm>
              <a:off x="-59428350" y="2699575"/>
              <a:ext cx="20500" cy="152825"/>
            </a:xfrm>
            <a:custGeom>
              <a:rect b="b" l="l" r="r" t="t"/>
              <a:pathLst>
                <a:path extrusionOk="0" h="6113" w="82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671"/>
                  </a:lnTo>
                  <a:cubicBezTo>
                    <a:pt x="1" y="5923"/>
                    <a:pt x="190" y="6112"/>
                    <a:pt x="442" y="6112"/>
                  </a:cubicBezTo>
                  <a:cubicBezTo>
                    <a:pt x="662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820" y="158"/>
                    <a:pt x="631" y="0"/>
                    <a:pt x="442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2"/>
            <p:cNvSpPr/>
            <p:nvPr/>
          </p:nvSpPr>
          <p:spPr>
            <a:xfrm>
              <a:off x="-59330675" y="291302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378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30"/>
                    <a:pt x="158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2"/>
            <p:cNvSpPr/>
            <p:nvPr/>
          </p:nvSpPr>
          <p:spPr>
            <a:xfrm>
              <a:off x="-59330675" y="2699575"/>
              <a:ext cx="20500" cy="152825"/>
            </a:xfrm>
            <a:custGeom>
              <a:rect b="b" l="l" r="r" t="t"/>
              <a:pathLst>
                <a:path extrusionOk="0" h="6113" w="820">
                  <a:moveTo>
                    <a:pt x="378" y="0"/>
                  </a:moveTo>
                  <a:cubicBezTo>
                    <a:pt x="158" y="0"/>
                    <a:pt x="0" y="189"/>
                    <a:pt x="0" y="441"/>
                  </a:cubicBezTo>
                  <a:lnTo>
                    <a:pt x="0" y="5671"/>
                  </a:lnTo>
                  <a:cubicBezTo>
                    <a:pt x="0" y="5923"/>
                    <a:pt x="189" y="6112"/>
                    <a:pt x="378" y="6112"/>
                  </a:cubicBezTo>
                  <a:cubicBezTo>
                    <a:pt x="630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788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2"/>
            <p:cNvSpPr/>
            <p:nvPr/>
          </p:nvSpPr>
          <p:spPr>
            <a:xfrm>
              <a:off x="-59475600" y="2658625"/>
              <a:ext cx="309550" cy="316625"/>
            </a:xfrm>
            <a:custGeom>
              <a:rect b="b" l="l" r="r" t="t"/>
              <a:pathLst>
                <a:path extrusionOk="0" h="12665" w="12382">
                  <a:moveTo>
                    <a:pt x="3372" y="788"/>
                  </a:moveTo>
                  <a:cubicBezTo>
                    <a:pt x="3624" y="788"/>
                    <a:pt x="3813" y="977"/>
                    <a:pt x="3813" y="1197"/>
                  </a:cubicBezTo>
                  <a:lnTo>
                    <a:pt x="3813" y="8538"/>
                  </a:lnTo>
                  <a:lnTo>
                    <a:pt x="788" y="8538"/>
                  </a:lnTo>
                  <a:lnTo>
                    <a:pt x="788" y="1197"/>
                  </a:lnTo>
                  <a:cubicBezTo>
                    <a:pt x="788" y="977"/>
                    <a:pt x="977" y="788"/>
                    <a:pt x="1166" y="788"/>
                  </a:cubicBezTo>
                  <a:close/>
                  <a:moveTo>
                    <a:pt x="7278" y="788"/>
                  </a:moveTo>
                  <a:cubicBezTo>
                    <a:pt x="7530" y="788"/>
                    <a:pt x="7688" y="977"/>
                    <a:pt x="7688" y="1197"/>
                  </a:cubicBezTo>
                  <a:lnTo>
                    <a:pt x="7688" y="8538"/>
                  </a:lnTo>
                  <a:lnTo>
                    <a:pt x="4632" y="8538"/>
                  </a:lnTo>
                  <a:lnTo>
                    <a:pt x="4632" y="1197"/>
                  </a:lnTo>
                  <a:cubicBezTo>
                    <a:pt x="4632" y="977"/>
                    <a:pt x="4852" y="788"/>
                    <a:pt x="5073" y="788"/>
                  </a:cubicBezTo>
                  <a:close/>
                  <a:moveTo>
                    <a:pt x="11122" y="788"/>
                  </a:moveTo>
                  <a:cubicBezTo>
                    <a:pt x="11342" y="788"/>
                    <a:pt x="11500" y="977"/>
                    <a:pt x="11500" y="1197"/>
                  </a:cubicBezTo>
                  <a:lnTo>
                    <a:pt x="11500" y="8538"/>
                  </a:lnTo>
                  <a:lnTo>
                    <a:pt x="8507" y="8538"/>
                  </a:lnTo>
                  <a:lnTo>
                    <a:pt x="8507" y="1197"/>
                  </a:lnTo>
                  <a:cubicBezTo>
                    <a:pt x="8507" y="977"/>
                    <a:pt x="8696" y="788"/>
                    <a:pt x="8885" y="788"/>
                  </a:cubicBezTo>
                  <a:close/>
                  <a:moveTo>
                    <a:pt x="3813" y="9325"/>
                  </a:moveTo>
                  <a:lnTo>
                    <a:pt x="3813" y="11405"/>
                  </a:lnTo>
                  <a:cubicBezTo>
                    <a:pt x="3813" y="11657"/>
                    <a:pt x="3624" y="11846"/>
                    <a:pt x="3372" y="11846"/>
                  </a:cubicBezTo>
                  <a:lnTo>
                    <a:pt x="1166" y="11846"/>
                  </a:lnTo>
                  <a:cubicBezTo>
                    <a:pt x="946" y="11846"/>
                    <a:pt x="788" y="11657"/>
                    <a:pt x="788" y="11405"/>
                  </a:cubicBezTo>
                  <a:lnTo>
                    <a:pt x="788" y="9325"/>
                  </a:lnTo>
                  <a:close/>
                  <a:moveTo>
                    <a:pt x="7688" y="9325"/>
                  </a:moveTo>
                  <a:lnTo>
                    <a:pt x="7688" y="11405"/>
                  </a:lnTo>
                  <a:cubicBezTo>
                    <a:pt x="7688" y="11657"/>
                    <a:pt x="7467" y="11846"/>
                    <a:pt x="7278" y="11846"/>
                  </a:cubicBezTo>
                  <a:lnTo>
                    <a:pt x="5073" y="11846"/>
                  </a:lnTo>
                  <a:cubicBezTo>
                    <a:pt x="4852" y="11846"/>
                    <a:pt x="4632" y="11657"/>
                    <a:pt x="4632" y="11405"/>
                  </a:cubicBezTo>
                  <a:lnTo>
                    <a:pt x="4632" y="9325"/>
                  </a:lnTo>
                  <a:close/>
                  <a:moveTo>
                    <a:pt x="11563" y="9325"/>
                  </a:moveTo>
                  <a:lnTo>
                    <a:pt x="11563" y="11405"/>
                  </a:lnTo>
                  <a:lnTo>
                    <a:pt x="11531" y="11405"/>
                  </a:lnTo>
                  <a:cubicBezTo>
                    <a:pt x="11531" y="11657"/>
                    <a:pt x="11342" y="11846"/>
                    <a:pt x="11153" y="11846"/>
                  </a:cubicBezTo>
                  <a:lnTo>
                    <a:pt x="8948" y="11846"/>
                  </a:lnTo>
                  <a:cubicBezTo>
                    <a:pt x="8696" y="11846"/>
                    <a:pt x="8538" y="11657"/>
                    <a:pt x="8538" y="11405"/>
                  </a:cubicBezTo>
                  <a:lnTo>
                    <a:pt x="8538" y="9325"/>
                  </a:lnTo>
                  <a:close/>
                  <a:moveTo>
                    <a:pt x="1229" y="0"/>
                  </a:moveTo>
                  <a:cubicBezTo>
                    <a:pt x="536" y="0"/>
                    <a:pt x="0" y="536"/>
                    <a:pt x="0" y="1197"/>
                  </a:cubicBezTo>
                  <a:lnTo>
                    <a:pt x="0" y="11405"/>
                  </a:lnTo>
                  <a:cubicBezTo>
                    <a:pt x="0" y="12066"/>
                    <a:pt x="536" y="12665"/>
                    <a:pt x="1229" y="12665"/>
                  </a:cubicBezTo>
                  <a:lnTo>
                    <a:pt x="3435" y="12665"/>
                  </a:lnTo>
                  <a:cubicBezTo>
                    <a:pt x="3750" y="12665"/>
                    <a:pt x="4002" y="12539"/>
                    <a:pt x="4254" y="12350"/>
                  </a:cubicBezTo>
                  <a:cubicBezTo>
                    <a:pt x="4474" y="12539"/>
                    <a:pt x="4758" y="12665"/>
                    <a:pt x="5073" y="12665"/>
                  </a:cubicBezTo>
                  <a:lnTo>
                    <a:pt x="7278" y="12665"/>
                  </a:lnTo>
                  <a:cubicBezTo>
                    <a:pt x="7593" y="12665"/>
                    <a:pt x="7877" y="12539"/>
                    <a:pt x="8097" y="12350"/>
                  </a:cubicBezTo>
                  <a:cubicBezTo>
                    <a:pt x="8349" y="12539"/>
                    <a:pt x="8633" y="12665"/>
                    <a:pt x="8948" y="12665"/>
                  </a:cubicBezTo>
                  <a:lnTo>
                    <a:pt x="11153" y="12665"/>
                  </a:lnTo>
                  <a:cubicBezTo>
                    <a:pt x="11815" y="12665"/>
                    <a:pt x="12382" y="12129"/>
                    <a:pt x="12382" y="11405"/>
                  </a:cubicBezTo>
                  <a:lnTo>
                    <a:pt x="12382" y="1197"/>
                  </a:lnTo>
                  <a:cubicBezTo>
                    <a:pt x="12350" y="536"/>
                    <a:pt x="11815" y="0"/>
                    <a:pt x="11153" y="0"/>
                  </a:cubicBezTo>
                  <a:lnTo>
                    <a:pt x="8948" y="0"/>
                  </a:lnTo>
                  <a:cubicBezTo>
                    <a:pt x="8633" y="0"/>
                    <a:pt x="8349" y="95"/>
                    <a:pt x="8097" y="315"/>
                  </a:cubicBezTo>
                  <a:cubicBezTo>
                    <a:pt x="7877" y="95"/>
                    <a:pt x="7593" y="0"/>
                    <a:pt x="7278" y="0"/>
                  </a:cubicBezTo>
                  <a:lnTo>
                    <a:pt x="5073" y="0"/>
                  </a:lnTo>
                  <a:cubicBezTo>
                    <a:pt x="4758" y="0"/>
                    <a:pt x="4474" y="95"/>
                    <a:pt x="4254" y="315"/>
                  </a:cubicBezTo>
                  <a:cubicBezTo>
                    <a:pt x="4002" y="95"/>
                    <a:pt x="3750" y="0"/>
                    <a:pt x="3435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2"/>
            <p:cNvSpPr/>
            <p:nvPr/>
          </p:nvSpPr>
          <p:spPr>
            <a:xfrm>
              <a:off x="-59234600" y="2913025"/>
              <a:ext cx="19725" cy="19700"/>
            </a:xfrm>
            <a:custGeom>
              <a:rect b="b" l="l" r="r" t="t"/>
              <a:pathLst>
                <a:path extrusionOk="0" h="788" w="789">
                  <a:moveTo>
                    <a:pt x="411" y="0"/>
                  </a:moveTo>
                  <a:cubicBezTo>
                    <a:pt x="190" y="0"/>
                    <a:pt x="1" y="189"/>
                    <a:pt x="1" y="410"/>
                  </a:cubicBezTo>
                  <a:cubicBezTo>
                    <a:pt x="1" y="630"/>
                    <a:pt x="190" y="788"/>
                    <a:pt x="411" y="788"/>
                  </a:cubicBezTo>
                  <a:cubicBezTo>
                    <a:pt x="631" y="788"/>
                    <a:pt x="789" y="630"/>
                    <a:pt x="789" y="410"/>
                  </a:cubicBezTo>
                  <a:cubicBezTo>
                    <a:pt x="789" y="189"/>
                    <a:pt x="631" y="0"/>
                    <a:pt x="411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2"/>
            <p:cNvSpPr/>
            <p:nvPr/>
          </p:nvSpPr>
          <p:spPr>
            <a:xfrm>
              <a:off x="-59235375" y="2699575"/>
              <a:ext cx="20500" cy="152825"/>
            </a:xfrm>
            <a:custGeom>
              <a:rect b="b" l="l" r="r" t="t"/>
              <a:pathLst>
                <a:path extrusionOk="0" h="6113" w="820">
                  <a:moveTo>
                    <a:pt x="442" y="0"/>
                  </a:moveTo>
                  <a:cubicBezTo>
                    <a:pt x="190" y="0"/>
                    <a:pt x="0" y="189"/>
                    <a:pt x="0" y="441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cubicBezTo>
                    <a:pt x="662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820" y="158"/>
                    <a:pt x="631" y="0"/>
                    <a:pt x="442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4" name="Google Shape;1444;p52"/>
          <p:cNvGrpSpPr/>
          <p:nvPr/>
        </p:nvGrpSpPr>
        <p:grpSpPr>
          <a:xfrm>
            <a:off x="1149075" y="2015537"/>
            <a:ext cx="1775100" cy="776450"/>
            <a:chOff x="920475" y="2167937"/>
            <a:chExt cx="1775100" cy="776450"/>
          </a:xfrm>
        </p:grpSpPr>
        <p:sp>
          <p:nvSpPr>
            <p:cNvPr id="1445" name="Google Shape;1445;p52"/>
            <p:cNvSpPr txBox="1"/>
            <p:nvPr/>
          </p:nvSpPr>
          <p:spPr>
            <a:xfrm flipH="1">
              <a:off x="920475" y="2167937"/>
              <a:ext cx="898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C99319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Saturn</a:t>
              </a:r>
              <a:endParaRPr sz="1700">
                <a:solidFill>
                  <a:srgbClr val="C99319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446" name="Google Shape;1446;p52"/>
            <p:cNvSpPr txBox="1"/>
            <p:nvPr/>
          </p:nvSpPr>
          <p:spPr>
            <a:xfrm flipH="1">
              <a:off x="920475" y="2514787"/>
              <a:ext cx="1775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47" name="Google Shape;1447;p52"/>
          <p:cNvSpPr/>
          <p:nvPr/>
        </p:nvSpPr>
        <p:spPr>
          <a:xfrm>
            <a:off x="690805" y="2224926"/>
            <a:ext cx="361972" cy="357672"/>
          </a:xfrm>
          <a:custGeom>
            <a:rect b="b" l="l" r="r" t="t"/>
            <a:pathLst>
              <a:path extrusionOk="0" h="12724" w="12877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rgbClr val="C993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8" name="Google Shape;1448;p52"/>
          <p:cNvGrpSpPr/>
          <p:nvPr/>
        </p:nvGrpSpPr>
        <p:grpSpPr>
          <a:xfrm>
            <a:off x="6219825" y="2015534"/>
            <a:ext cx="1775100" cy="776456"/>
            <a:chOff x="6448425" y="2167934"/>
            <a:chExt cx="1775100" cy="776456"/>
          </a:xfrm>
        </p:grpSpPr>
        <p:sp>
          <p:nvSpPr>
            <p:cNvPr id="1449" name="Google Shape;1449;p52"/>
            <p:cNvSpPr txBox="1"/>
            <p:nvPr/>
          </p:nvSpPr>
          <p:spPr>
            <a:xfrm flipH="1">
              <a:off x="7324725" y="2167934"/>
              <a:ext cx="898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A8839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1700">
                <a:solidFill>
                  <a:srgbClr val="FA8839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450" name="Google Shape;1450;p52"/>
            <p:cNvSpPr txBox="1"/>
            <p:nvPr/>
          </p:nvSpPr>
          <p:spPr>
            <a:xfrm flipH="1">
              <a:off x="6448425" y="2514790"/>
              <a:ext cx="1775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1" name="Google Shape;1451;p52"/>
          <p:cNvGrpSpPr/>
          <p:nvPr/>
        </p:nvGrpSpPr>
        <p:grpSpPr>
          <a:xfrm>
            <a:off x="8099510" y="1299071"/>
            <a:ext cx="358699" cy="358728"/>
            <a:chOff x="4684507" y="2441581"/>
            <a:chExt cx="386405" cy="386435"/>
          </a:xfrm>
        </p:grpSpPr>
        <p:sp>
          <p:nvSpPr>
            <p:cNvPr id="1452" name="Google Shape;1452;p52"/>
            <p:cNvSpPr/>
            <p:nvPr/>
          </p:nvSpPr>
          <p:spPr>
            <a:xfrm>
              <a:off x="4684507" y="2441581"/>
              <a:ext cx="386405" cy="386435"/>
            </a:xfrm>
            <a:custGeom>
              <a:rect b="b" l="l" r="r" t="t"/>
              <a:pathLst>
                <a:path extrusionOk="0" h="12761" w="1276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2"/>
            <p:cNvSpPr/>
            <p:nvPr/>
          </p:nvSpPr>
          <p:spPr>
            <a:xfrm>
              <a:off x="4803161" y="2554262"/>
              <a:ext cx="159451" cy="159451"/>
            </a:xfrm>
            <a:custGeom>
              <a:rect b="b" l="l" r="r" t="t"/>
              <a:pathLst>
                <a:path extrusionOk="0" h="5514" w="5514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52"/>
          <p:cNvGrpSpPr/>
          <p:nvPr/>
        </p:nvGrpSpPr>
        <p:grpSpPr>
          <a:xfrm>
            <a:off x="7360374" y="3064734"/>
            <a:ext cx="368987" cy="340876"/>
            <a:chOff x="-59481900" y="2290800"/>
            <a:chExt cx="319000" cy="309550"/>
          </a:xfrm>
        </p:grpSpPr>
        <p:sp>
          <p:nvSpPr>
            <p:cNvPr id="1455" name="Google Shape;1455;p52"/>
            <p:cNvSpPr/>
            <p:nvPr/>
          </p:nvSpPr>
          <p:spPr>
            <a:xfrm>
              <a:off x="-59481900" y="2290800"/>
              <a:ext cx="319000" cy="309550"/>
            </a:xfrm>
            <a:custGeom>
              <a:rect b="b" l="l" r="r" t="t"/>
              <a:pathLst>
                <a:path extrusionOk="0" h="12382" w="1276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2"/>
            <p:cNvSpPr/>
            <p:nvPr/>
          </p:nvSpPr>
          <p:spPr>
            <a:xfrm>
              <a:off x="-59287350" y="2456200"/>
              <a:ext cx="83500" cy="21275"/>
            </a:xfrm>
            <a:custGeom>
              <a:rect b="b" l="l" r="r" t="t"/>
              <a:pathLst>
                <a:path extrusionOk="0" h="851" w="334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2"/>
            <p:cNvSpPr/>
            <p:nvPr/>
          </p:nvSpPr>
          <p:spPr>
            <a:xfrm>
              <a:off x="-59287350" y="2497950"/>
              <a:ext cx="83500" cy="21275"/>
            </a:xfrm>
            <a:custGeom>
              <a:rect b="b" l="l" r="r" t="t"/>
              <a:pathLst>
                <a:path extrusionOk="0" h="851" w="334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52"/>
            <p:cNvSpPr/>
            <p:nvPr/>
          </p:nvSpPr>
          <p:spPr>
            <a:xfrm>
              <a:off x="-59287350" y="2538900"/>
              <a:ext cx="82700" cy="22075"/>
            </a:xfrm>
            <a:custGeom>
              <a:rect b="b" l="l" r="r" t="t"/>
              <a:pathLst>
                <a:path extrusionOk="0" h="883" w="3308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2"/>
            <p:cNvSpPr/>
            <p:nvPr/>
          </p:nvSpPr>
          <p:spPr>
            <a:xfrm>
              <a:off x="-59439375" y="2425425"/>
              <a:ext cx="125250" cy="134750"/>
            </a:xfrm>
            <a:custGeom>
              <a:rect b="b" l="l" r="r" t="t"/>
              <a:pathLst>
                <a:path extrusionOk="0" h="5390" w="501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2"/>
            <p:cNvSpPr/>
            <p:nvPr/>
          </p:nvSpPr>
          <p:spPr>
            <a:xfrm>
              <a:off x="-59327525" y="2325450"/>
              <a:ext cx="13400" cy="13425"/>
            </a:xfrm>
            <a:custGeom>
              <a:rect b="b" l="l" r="r" t="t"/>
              <a:pathLst>
                <a:path extrusionOk="0" h="537" w="536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1" name="Google Shape;1461;p52"/>
          <p:cNvGrpSpPr/>
          <p:nvPr/>
        </p:nvGrpSpPr>
        <p:grpSpPr>
          <a:xfrm>
            <a:off x="4387501" y="3064727"/>
            <a:ext cx="368987" cy="351833"/>
            <a:chOff x="-59502375" y="1904375"/>
            <a:chExt cx="319000" cy="319500"/>
          </a:xfrm>
        </p:grpSpPr>
        <p:sp>
          <p:nvSpPr>
            <p:cNvPr id="1462" name="Google Shape;1462;p52"/>
            <p:cNvSpPr/>
            <p:nvPr/>
          </p:nvSpPr>
          <p:spPr>
            <a:xfrm>
              <a:off x="-59455125" y="2097050"/>
              <a:ext cx="227650" cy="62225"/>
            </a:xfrm>
            <a:custGeom>
              <a:rect b="b" l="l" r="r" t="t"/>
              <a:pathLst>
                <a:path extrusionOk="0" h="2489" w="9106">
                  <a:moveTo>
                    <a:pt x="1670" y="819"/>
                  </a:moveTo>
                  <a:lnTo>
                    <a:pt x="1670" y="1670"/>
                  </a:lnTo>
                  <a:lnTo>
                    <a:pt x="820" y="1670"/>
                  </a:lnTo>
                  <a:lnTo>
                    <a:pt x="820" y="819"/>
                  </a:lnTo>
                  <a:close/>
                  <a:moveTo>
                    <a:pt x="3309" y="819"/>
                  </a:moveTo>
                  <a:lnTo>
                    <a:pt x="3309" y="1670"/>
                  </a:lnTo>
                  <a:lnTo>
                    <a:pt x="2489" y="1670"/>
                  </a:lnTo>
                  <a:lnTo>
                    <a:pt x="2489" y="819"/>
                  </a:lnTo>
                  <a:close/>
                  <a:moveTo>
                    <a:pt x="4978" y="819"/>
                  </a:moveTo>
                  <a:lnTo>
                    <a:pt x="4978" y="1670"/>
                  </a:lnTo>
                  <a:lnTo>
                    <a:pt x="4128" y="1670"/>
                  </a:lnTo>
                  <a:lnTo>
                    <a:pt x="4128" y="819"/>
                  </a:lnTo>
                  <a:close/>
                  <a:moveTo>
                    <a:pt x="6617" y="819"/>
                  </a:moveTo>
                  <a:lnTo>
                    <a:pt x="6617" y="1670"/>
                  </a:lnTo>
                  <a:lnTo>
                    <a:pt x="5798" y="1670"/>
                  </a:lnTo>
                  <a:lnTo>
                    <a:pt x="5798" y="819"/>
                  </a:lnTo>
                  <a:close/>
                  <a:moveTo>
                    <a:pt x="8286" y="819"/>
                  </a:moveTo>
                  <a:lnTo>
                    <a:pt x="8286" y="1670"/>
                  </a:lnTo>
                  <a:lnTo>
                    <a:pt x="7436" y="1670"/>
                  </a:lnTo>
                  <a:lnTo>
                    <a:pt x="7436" y="819"/>
                  </a:lnTo>
                  <a:close/>
                  <a:moveTo>
                    <a:pt x="410" y="0"/>
                  </a:moveTo>
                  <a:cubicBezTo>
                    <a:pt x="158" y="0"/>
                    <a:pt x="1" y="189"/>
                    <a:pt x="1" y="410"/>
                  </a:cubicBezTo>
                  <a:lnTo>
                    <a:pt x="1" y="2048"/>
                  </a:lnTo>
                  <a:cubicBezTo>
                    <a:pt x="1" y="2300"/>
                    <a:pt x="190" y="2489"/>
                    <a:pt x="410" y="2489"/>
                  </a:cubicBezTo>
                  <a:lnTo>
                    <a:pt x="8664" y="2489"/>
                  </a:lnTo>
                  <a:cubicBezTo>
                    <a:pt x="8917" y="2489"/>
                    <a:pt x="9106" y="2300"/>
                    <a:pt x="9106" y="2048"/>
                  </a:cubicBezTo>
                  <a:lnTo>
                    <a:pt x="9106" y="410"/>
                  </a:lnTo>
                  <a:cubicBezTo>
                    <a:pt x="9106" y="158"/>
                    <a:pt x="8917" y="0"/>
                    <a:pt x="8664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2"/>
            <p:cNvSpPr/>
            <p:nvPr/>
          </p:nvSpPr>
          <p:spPr>
            <a:xfrm>
              <a:off x="-59502375" y="1966300"/>
              <a:ext cx="319000" cy="257575"/>
            </a:xfrm>
            <a:custGeom>
              <a:rect b="b" l="l" r="r" t="t"/>
              <a:pathLst>
                <a:path extrusionOk="0" h="10303" w="12760">
                  <a:moveTo>
                    <a:pt x="8633" y="1639"/>
                  </a:moveTo>
                  <a:lnTo>
                    <a:pt x="8633" y="3592"/>
                  </a:lnTo>
                  <a:lnTo>
                    <a:pt x="7814" y="3592"/>
                  </a:lnTo>
                  <a:lnTo>
                    <a:pt x="7814" y="1639"/>
                  </a:lnTo>
                  <a:close/>
                  <a:moveTo>
                    <a:pt x="11941" y="819"/>
                  </a:moveTo>
                  <a:lnTo>
                    <a:pt x="11941" y="3592"/>
                  </a:lnTo>
                  <a:lnTo>
                    <a:pt x="11122" y="3592"/>
                  </a:lnTo>
                  <a:lnTo>
                    <a:pt x="11122" y="819"/>
                  </a:lnTo>
                  <a:close/>
                  <a:moveTo>
                    <a:pt x="5041" y="3119"/>
                  </a:moveTo>
                  <a:lnTo>
                    <a:pt x="5041" y="3970"/>
                  </a:lnTo>
                  <a:cubicBezTo>
                    <a:pt x="5041" y="4222"/>
                    <a:pt x="5230" y="4411"/>
                    <a:pt x="5482" y="4411"/>
                  </a:cubicBezTo>
                  <a:lnTo>
                    <a:pt x="11941" y="4411"/>
                  </a:lnTo>
                  <a:lnTo>
                    <a:pt x="11941" y="9357"/>
                  </a:lnTo>
                  <a:lnTo>
                    <a:pt x="914" y="9357"/>
                  </a:lnTo>
                  <a:lnTo>
                    <a:pt x="914" y="4222"/>
                  </a:lnTo>
                  <a:lnTo>
                    <a:pt x="2552" y="3119"/>
                  </a:lnTo>
                  <a:lnTo>
                    <a:pt x="2552" y="3970"/>
                  </a:lnTo>
                  <a:cubicBezTo>
                    <a:pt x="2552" y="4207"/>
                    <a:pt x="2767" y="4373"/>
                    <a:pt x="2980" y="4373"/>
                  </a:cubicBezTo>
                  <a:cubicBezTo>
                    <a:pt x="3050" y="4373"/>
                    <a:pt x="3120" y="4355"/>
                    <a:pt x="3182" y="4316"/>
                  </a:cubicBezTo>
                  <a:lnTo>
                    <a:pt x="5041" y="3119"/>
                  </a:lnTo>
                  <a:close/>
                  <a:moveTo>
                    <a:pt x="10712" y="0"/>
                  </a:moveTo>
                  <a:cubicBezTo>
                    <a:pt x="10491" y="0"/>
                    <a:pt x="10334" y="189"/>
                    <a:pt x="10334" y="441"/>
                  </a:cubicBezTo>
                  <a:lnTo>
                    <a:pt x="10334" y="3592"/>
                  </a:lnTo>
                  <a:lnTo>
                    <a:pt x="9483" y="3592"/>
                  </a:lnTo>
                  <a:lnTo>
                    <a:pt x="9483" y="1261"/>
                  </a:lnTo>
                  <a:cubicBezTo>
                    <a:pt x="9483" y="1008"/>
                    <a:pt x="9294" y="819"/>
                    <a:pt x="9074" y="819"/>
                  </a:cubicBezTo>
                  <a:lnTo>
                    <a:pt x="7404" y="819"/>
                  </a:lnTo>
                  <a:cubicBezTo>
                    <a:pt x="7183" y="819"/>
                    <a:pt x="6963" y="1008"/>
                    <a:pt x="6963" y="1261"/>
                  </a:cubicBezTo>
                  <a:lnTo>
                    <a:pt x="6963" y="3592"/>
                  </a:lnTo>
                  <a:lnTo>
                    <a:pt x="5860" y="3592"/>
                  </a:lnTo>
                  <a:lnTo>
                    <a:pt x="5860" y="2363"/>
                  </a:lnTo>
                  <a:cubicBezTo>
                    <a:pt x="5860" y="2206"/>
                    <a:pt x="5797" y="2080"/>
                    <a:pt x="5640" y="2017"/>
                  </a:cubicBezTo>
                  <a:cubicBezTo>
                    <a:pt x="5581" y="1973"/>
                    <a:pt x="5509" y="1949"/>
                    <a:pt x="5436" y="1949"/>
                  </a:cubicBezTo>
                  <a:cubicBezTo>
                    <a:pt x="5352" y="1949"/>
                    <a:pt x="5266" y="1981"/>
                    <a:pt x="5199" y="2048"/>
                  </a:cubicBezTo>
                  <a:lnTo>
                    <a:pt x="3340" y="3245"/>
                  </a:lnTo>
                  <a:lnTo>
                    <a:pt x="3340" y="2395"/>
                  </a:lnTo>
                  <a:cubicBezTo>
                    <a:pt x="3340" y="2237"/>
                    <a:pt x="3277" y="2111"/>
                    <a:pt x="3119" y="2048"/>
                  </a:cubicBezTo>
                  <a:cubicBezTo>
                    <a:pt x="3061" y="2004"/>
                    <a:pt x="2989" y="1981"/>
                    <a:pt x="2916" y="1981"/>
                  </a:cubicBezTo>
                  <a:cubicBezTo>
                    <a:pt x="2831" y="1981"/>
                    <a:pt x="2746" y="2012"/>
                    <a:pt x="2678" y="2080"/>
                  </a:cubicBezTo>
                  <a:lnTo>
                    <a:pt x="189" y="3718"/>
                  </a:lnTo>
                  <a:cubicBezTo>
                    <a:pt x="95" y="3812"/>
                    <a:pt x="0" y="3938"/>
                    <a:pt x="0" y="4096"/>
                  </a:cubicBezTo>
                  <a:lnTo>
                    <a:pt x="0" y="9861"/>
                  </a:lnTo>
                  <a:cubicBezTo>
                    <a:pt x="0" y="10113"/>
                    <a:pt x="189" y="10302"/>
                    <a:pt x="441" y="10302"/>
                  </a:cubicBezTo>
                  <a:lnTo>
                    <a:pt x="12287" y="10302"/>
                  </a:lnTo>
                  <a:cubicBezTo>
                    <a:pt x="12539" y="10302"/>
                    <a:pt x="12697" y="10113"/>
                    <a:pt x="12697" y="9861"/>
                  </a:cubicBezTo>
                  <a:lnTo>
                    <a:pt x="12697" y="504"/>
                  </a:lnTo>
                  <a:cubicBezTo>
                    <a:pt x="12760" y="158"/>
                    <a:pt x="12602" y="0"/>
                    <a:pt x="12382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2"/>
            <p:cNvSpPr/>
            <p:nvPr/>
          </p:nvSpPr>
          <p:spPr>
            <a:xfrm>
              <a:off x="-59322800" y="1904375"/>
              <a:ext cx="106350" cy="41175"/>
            </a:xfrm>
            <a:custGeom>
              <a:rect b="b" l="l" r="r" t="t"/>
              <a:pathLst>
                <a:path extrusionOk="0" h="1647" w="4254">
                  <a:moveTo>
                    <a:pt x="1291" y="0"/>
                  </a:moveTo>
                  <a:cubicBezTo>
                    <a:pt x="890" y="0"/>
                    <a:pt x="485" y="181"/>
                    <a:pt x="158" y="556"/>
                  </a:cubicBezTo>
                  <a:cubicBezTo>
                    <a:pt x="0" y="713"/>
                    <a:pt x="32" y="965"/>
                    <a:pt x="189" y="1123"/>
                  </a:cubicBezTo>
                  <a:cubicBezTo>
                    <a:pt x="265" y="1198"/>
                    <a:pt x="369" y="1237"/>
                    <a:pt x="474" y="1237"/>
                  </a:cubicBezTo>
                  <a:cubicBezTo>
                    <a:pt x="589" y="1237"/>
                    <a:pt x="706" y="1190"/>
                    <a:pt x="788" y="1091"/>
                  </a:cubicBezTo>
                  <a:cubicBezTo>
                    <a:pt x="946" y="918"/>
                    <a:pt x="1119" y="831"/>
                    <a:pt x="1292" y="831"/>
                  </a:cubicBezTo>
                  <a:cubicBezTo>
                    <a:pt x="1465" y="831"/>
                    <a:pt x="1639" y="918"/>
                    <a:pt x="1796" y="1091"/>
                  </a:cubicBezTo>
                  <a:cubicBezTo>
                    <a:pt x="2115" y="1457"/>
                    <a:pt x="2530" y="1646"/>
                    <a:pt x="2948" y="1646"/>
                  </a:cubicBezTo>
                  <a:cubicBezTo>
                    <a:pt x="3357" y="1646"/>
                    <a:pt x="3769" y="1465"/>
                    <a:pt x="4096" y="1091"/>
                  </a:cubicBezTo>
                  <a:cubicBezTo>
                    <a:pt x="4254" y="902"/>
                    <a:pt x="4191" y="650"/>
                    <a:pt x="4033" y="493"/>
                  </a:cubicBezTo>
                  <a:cubicBezTo>
                    <a:pt x="3975" y="420"/>
                    <a:pt x="3885" y="381"/>
                    <a:pt x="3788" y="381"/>
                  </a:cubicBezTo>
                  <a:cubicBezTo>
                    <a:pt x="3674" y="381"/>
                    <a:pt x="3551" y="436"/>
                    <a:pt x="3466" y="556"/>
                  </a:cubicBezTo>
                  <a:cubicBezTo>
                    <a:pt x="3308" y="729"/>
                    <a:pt x="3127" y="815"/>
                    <a:pt x="2946" y="815"/>
                  </a:cubicBezTo>
                  <a:cubicBezTo>
                    <a:pt x="2765" y="815"/>
                    <a:pt x="2584" y="729"/>
                    <a:pt x="2426" y="556"/>
                  </a:cubicBezTo>
                  <a:cubicBezTo>
                    <a:pt x="2108" y="189"/>
                    <a:pt x="1701" y="0"/>
                    <a:pt x="1291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65" name="Google Shape;1465;p52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3340" y="962125"/>
            <a:ext cx="3097320" cy="192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6" name="Google Shape;1466;p52"/>
          <p:cNvSpPr/>
          <p:nvPr/>
        </p:nvSpPr>
        <p:spPr>
          <a:xfrm>
            <a:off x="690800" y="4282425"/>
            <a:ext cx="1827600" cy="435900"/>
          </a:xfrm>
          <a:prstGeom prst="cube">
            <a:avLst>
              <a:gd fmla="val 25000" name="adj"/>
            </a:avLst>
          </a:prstGeom>
          <a:solidFill>
            <a:srgbClr val="FA8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52"/>
          <p:cNvSpPr/>
          <p:nvPr/>
        </p:nvSpPr>
        <p:spPr>
          <a:xfrm>
            <a:off x="3658200" y="4210050"/>
            <a:ext cx="1827600" cy="523500"/>
          </a:xfrm>
          <a:prstGeom prst="cube">
            <a:avLst>
              <a:gd fmla="val 25000" name="adj"/>
            </a:avLst>
          </a:prstGeom>
          <a:solidFill>
            <a:srgbClr val="E2BE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52"/>
          <p:cNvSpPr/>
          <p:nvPr/>
        </p:nvSpPr>
        <p:spPr>
          <a:xfrm>
            <a:off x="6625600" y="3948400"/>
            <a:ext cx="1827600" cy="776400"/>
          </a:xfrm>
          <a:prstGeom prst="cube">
            <a:avLst>
              <a:gd fmla="val 25000" name="adj"/>
            </a:avLst>
          </a:prstGeom>
          <a:solidFill>
            <a:srgbClr val="C993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52"/>
          <p:cNvSpPr txBox="1"/>
          <p:nvPr/>
        </p:nvSpPr>
        <p:spPr>
          <a:xfrm>
            <a:off x="1234250" y="4415352"/>
            <a:ext cx="7407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15%</a:t>
            </a:r>
            <a:endParaRPr sz="20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70" name="Google Shape;1470;p52"/>
          <p:cNvSpPr txBox="1"/>
          <p:nvPr/>
        </p:nvSpPr>
        <p:spPr>
          <a:xfrm>
            <a:off x="4201650" y="4415352"/>
            <a:ext cx="7407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25%</a:t>
            </a:r>
            <a:endParaRPr sz="20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71" name="Google Shape;1471;p52"/>
          <p:cNvSpPr txBox="1"/>
          <p:nvPr/>
        </p:nvSpPr>
        <p:spPr>
          <a:xfrm>
            <a:off x="7169050" y="4415352"/>
            <a:ext cx="7407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60%</a:t>
            </a:r>
            <a:endParaRPr sz="20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72" name="Google Shape;1472;p52"/>
          <p:cNvSpPr txBox="1"/>
          <p:nvPr/>
        </p:nvSpPr>
        <p:spPr>
          <a:xfrm>
            <a:off x="6809091" y="3488175"/>
            <a:ext cx="14607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3" name="Google Shape;1473;p52"/>
          <p:cNvSpPr txBox="1"/>
          <p:nvPr/>
        </p:nvSpPr>
        <p:spPr>
          <a:xfrm>
            <a:off x="3841683" y="3488175"/>
            <a:ext cx="14607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Pluto is an icy dwarf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4" name="Google Shape;1474;p52"/>
          <p:cNvSpPr txBox="1"/>
          <p:nvPr/>
        </p:nvSpPr>
        <p:spPr>
          <a:xfrm>
            <a:off x="874250" y="3488175"/>
            <a:ext cx="14607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53"/>
          <p:cNvSpPr txBox="1"/>
          <p:nvPr/>
        </p:nvSpPr>
        <p:spPr>
          <a:xfrm>
            <a:off x="21326620" y="10317677"/>
            <a:ext cx="13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100,000</a:t>
            </a:r>
            <a:endParaRPr/>
          </a:p>
        </p:txBody>
      </p:sp>
      <p:sp>
        <p:nvSpPr>
          <p:cNvPr id="1480" name="Google Shape;1480;p53"/>
          <p:cNvSpPr txBox="1"/>
          <p:nvPr/>
        </p:nvSpPr>
        <p:spPr>
          <a:xfrm>
            <a:off x="20637330" y="15298629"/>
            <a:ext cx="208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$100,000.00</a:t>
            </a:r>
            <a:endParaRPr/>
          </a:p>
        </p:txBody>
      </p:sp>
      <p:sp>
        <p:nvSpPr>
          <p:cNvPr id="1481" name="Google Shape;1481;p53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sp>
        <p:nvSpPr>
          <p:cNvPr id="1482" name="Google Shape;1482;p53"/>
          <p:cNvSpPr/>
          <p:nvPr/>
        </p:nvSpPr>
        <p:spPr>
          <a:xfrm>
            <a:off x="6219396" y="4128988"/>
            <a:ext cx="239743" cy="239929"/>
          </a:xfrm>
          <a:custGeom>
            <a:rect b="b" l="l" r="r" t="t"/>
            <a:pathLst>
              <a:path extrusionOk="0" h="2671" w="2669">
                <a:moveTo>
                  <a:pt x="2669" y="493"/>
                </a:moveTo>
                <a:cubicBezTo>
                  <a:pt x="2669" y="221"/>
                  <a:pt x="2449" y="1"/>
                  <a:pt x="2176" y="1"/>
                </a:cubicBezTo>
                <a:lnTo>
                  <a:pt x="492" y="1"/>
                </a:lnTo>
                <a:cubicBezTo>
                  <a:pt x="220" y="1"/>
                  <a:pt x="0" y="221"/>
                  <a:pt x="0" y="493"/>
                </a:cubicBezTo>
                <a:lnTo>
                  <a:pt x="0" y="2176"/>
                </a:lnTo>
                <a:cubicBezTo>
                  <a:pt x="0" y="2448"/>
                  <a:pt x="220" y="2670"/>
                  <a:pt x="492" y="2670"/>
                </a:cubicBezTo>
                <a:lnTo>
                  <a:pt x="2176" y="2670"/>
                </a:lnTo>
                <a:cubicBezTo>
                  <a:pt x="2449" y="2670"/>
                  <a:pt x="2669" y="2450"/>
                  <a:pt x="2669" y="2176"/>
                </a:cubicBezTo>
                <a:close/>
              </a:path>
            </a:pathLst>
          </a:custGeom>
          <a:solidFill>
            <a:srgbClr val="E2BE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53"/>
          <p:cNvSpPr/>
          <p:nvPr/>
        </p:nvSpPr>
        <p:spPr>
          <a:xfrm>
            <a:off x="6219396" y="3842264"/>
            <a:ext cx="239743" cy="239839"/>
          </a:xfrm>
          <a:custGeom>
            <a:rect b="b" l="l" r="r" t="t"/>
            <a:pathLst>
              <a:path extrusionOk="0" h="2670" w="2669">
                <a:moveTo>
                  <a:pt x="2669" y="493"/>
                </a:moveTo>
                <a:cubicBezTo>
                  <a:pt x="2669" y="221"/>
                  <a:pt x="2449" y="0"/>
                  <a:pt x="2176" y="0"/>
                </a:cubicBezTo>
                <a:lnTo>
                  <a:pt x="492" y="0"/>
                </a:lnTo>
                <a:cubicBezTo>
                  <a:pt x="220" y="0"/>
                  <a:pt x="0" y="221"/>
                  <a:pt x="0" y="493"/>
                </a:cubicBezTo>
                <a:lnTo>
                  <a:pt x="0" y="2177"/>
                </a:lnTo>
                <a:cubicBezTo>
                  <a:pt x="0" y="2450"/>
                  <a:pt x="220" y="2670"/>
                  <a:pt x="492" y="2670"/>
                </a:cubicBezTo>
                <a:lnTo>
                  <a:pt x="2176" y="2670"/>
                </a:lnTo>
                <a:cubicBezTo>
                  <a:pt x="2449" y="2670"/>
                  <a:pt x="2669" y="2450"/>
                  <a:pt x="2669" y="2177"/>
                </a:cubicBezTo>
                <a:close/>
              </a:path>
            </a:pathLst>
          </a:custGeom>
          <a:solidFill>
            <a:srgbClr val="E2BE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53"/>
          <p:cNvSpPr/>
          <p:nvPr/>
        </p:nvSpPr>
        <p:spPr>
          <a:xfrm>
            <a:off x="6219396" y="3555539"/>
            <a:ext cx="239743" cy="239839"/>
          </a:xfrm>
          <a:custGeom>
            <a:rect b="b" l="l" r="r" t="t"/>
            <a:pathLst>
              <a:path extrusionOk="0" h="2670" w="2669">
                <a:moveTo>
                  <a:pt x="2669" y="493"/>
                </a:moveTo>
                <a:cubicBezTo>
                  <a:pt x="2669" y="221"/>
                  <a:pt x="2449" y="1"/>
                  <a:pt x="2176" y="1"/>
                </a:cubicBezTo>
                <a:lnTo>
                  <a:pt x="492" y="1"/>
                </a:lnTo>
                <a:cubicBezTo>
                  <a:pt x="220" y="1"/>
                  <a:pt x="0" y="221"/>
                  <a:pt x="0" y="493"/>
                </a:cubicBezTo>
                <a:lnTo>
                  <a:pt x="0" y="2176"/>
                </a:lnTo>
                <a:cubicBezTo>
                  <a:pt x="0" y="2449"/>
                  <a:pt x="220" y="2669"/>
                  <a:pt x="492" y="2669"/>
                </a:cubicBezTo>
                <a:lnTo>
                  <a:pt x="2176" y="2669"/>
                </a:lnTo>
                <a:cubicBezTo>
                  <a:pt x="2449" y="2669"/>
                  <a:pt x="2669" y="2449"/>
                  <a:pt x="2669" y="2176"/>
                </a:cubicBezTo>
                <a:close/>
              </a:path>
            </a:pathLst>
          </a:custGeom>
          <a:solidFill>
            <a:srgbClr val="E2BE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53"/>
          <p:cNvSpPr/>
          <p:nvPr/>
        </p:nvSpPr>
        <p:spPr>
          <a:xfrm>
            <a:off x="6219396" y="3268724"/>
            <a:ext cx="239743" cy="240019"/>
          </a:xfrm>
          <a:custGeom>
            <a:rect b="b" l="l" r="r" t="t"/>
            <a:pathLst>
              <a:path extrusionOk="0" h="2672" w="2669">
                <a:moveTo>
                  <a:pt x="2669" y="494"/>
                </a:moveTo>
                <a:cubicBezTo>
                  <a:pt x="2669" y="222"/>
                  <a:pt x="2449" y="1"/>
                  <a:pt x="2176" y="1"/>
                </a:cubicBezTo>
                <a:lnTo>
                  <a:pt x="492" y="1"/>
                </a:lnTo>
                <a:cubicBezTo>
                  <a:pt x="220" y="1"/>
                  <a:pt x="0" y="222"/>
                  <a:pt x="0" y="494"/>
                </a:cubicBezTo>
                <a:lnTo>
                  <a:pt x="0" y="2177"/>
                </a:lnTo>
                <a:cubicBezTo>
                  <a:pt x="0" y="2450"/>
                  <a:pt x="220" y="2671"/>
                  <a:pt x="492" y="2671"/>
                </a:cubicBezTo>
                <a:lnTo>
                  <a:pt x="2176" y="2671"/>
                </a:lnTo>
                <a:cubicBezTo>
                  <a:pt x="2449" y="2671"/>
                  <a:pt x="2669" y="2451"/>
                  <a:pt x="2669" y="2177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53"/>
          <p:cNvSpPr/>
          <p:nvPr/>
        </p:nvSpPr>
        <p:spPr>
          <a:xfrm>
            <a:off x="6219396" y="2982089"/>
            <a:ext cx="239743" cy="239750"/>
          </a:xfrm>
          <a:custGeom>
            <a:rect b="b" l="l" r="r" t="t"/>
            <a:pathLst>
              <a:path extrusionOk="0" h="2669" w="2669">
                <a:moveTo>
                  <a:pt x="2669" y="492"/>
                </a:moveTo>
                <a:cubicBezTo>
                  <a:pt x="2669" y="220"/>
                  <a:pt x="2449" y="0"/>
                  <a:pt x="2176" y="0"/>
                </a:cubicBezTo>
                <a:lnTo>
                  <a:pt x="492" y="0"/>
                </a:lnTo>
                <a:cubicBezTo>
                  <a:pt x="220" y="0"/>
                  <a:pt x="0" y="220"/>
                  <a:pt x="0" y="492"/>
                </a:cubicBezTo>
                <a:lnTo>
                  <a:pt x="0" y="2176"/>
                </a:lnTo>
                <a:cubicBezTo>
                  <a:pt x="0" y="2449"/>
                  <a:pt x="220" y="2669"/>
                  <a:pt x="492" y="2669"/>
                </a:cubicBezTo>
                <a:lnTo>
                  <a:pt x="2176" y="2669"/>
                </a:lnTo>
                <a:cubicBezTo>
                  <a:pt x="2449" y="2669"/>
                  <a:pt x="2669" y="2449"/>
                  <a:pt x="2669" y="2176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53"/>
          <p:cNvSpPr/>
          <p:nvPr/>
        </p:nvSpPr>
        <p:spPr>
          <a:xfrm>
            <a:off x="6219396" y="2695365"/>
            <a:ext cx="239743" cy="239929"/>
          </a:xfrm>
          <a:custGeom>
            <a:rect b="b" l="l" r="r" t="t"/>
            <a:pathLst>
              <a:path extrusionOk="0" h="2671" w="2669">
                <a:moveTo>
                  <a:pt x="2669" y="493"/>
                </a:moveTo>
                <a:cubicBezTo>
                  <a:pt x="2669" y="221"/>
                  <a:pt x="2449" y="1"/>
                  <a:pt x="2176" y="1"/>
                </a:cubicBezTo>
                <a:lnTo>
                  <a:pt x="492" y="1"/>
                </a:lnTo>
                <a:cubicBezTo>
                  <a:pt x="220" y="1"/>
                  <a:pt x="0" y="221"/>
                  <a:pt x="0" y="493"/>
                </a:cubicBezTo>
                <a:lnTo>
                  <a:pt x="0" y="2177"/>
                </a:lnTo>
                <a:cubicBezTo>
                  <a:pt x="0" y="2449"/>
                  <a:pt x="220" y="2670"/>
                  <a:pt x="492" y="2670"/>
                </a:cubicBezTo>
                <a:lnTo>
                  <a:pt x="2176" y="2670"/>
                </a:lnTo>
                <a:cubicBezTo>
                  <a:pt x="2449" y="2670"/>
                  <a:pt x="2669" y="2450"/>
                  <a:pt x="2669" y="2177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53"/>
          <p:cNvSpPr/>
          <p:nvPr/>
        </p:nvSpPr>
        <p:spPr>
          <a:xfrm>
            <a:off x="6219396" y="2408550"/>
            <a:ext cx="239743" cy="239929"/>
          </a:xfrm>
          <a:custGeom>
            <a:rect b="b" l="l" r="r" t="t"/>
            <a:pathLst>
              <a:path extrusionOk="0" h="2671" w="2669">
                <a:moveTo>
                  <a:pt x="2669" y="495"/>
                </a:moveTo>
                <a:cubicBezTo>
                  <a:pt x="2669" y="222"/>
                  <a:pt x="2449" y="1"/>
                  <a:pt x="2176" y="1"/>
                </a:cubicBezTo>
                <a:lnTo>
                  <a:pt x="492" y="1"/>
                </a:lnTo>
                <a:cubicBezTo>
                  <a:pt x="220" y="1"/>
                  <a:pt x="0" y="221"/>
                  <a:pt x="0" y="495"/>
                </a:cubicBezTo>
                <a:lnTo>
                  <a:pt x="0" y="2178"/>
                </a:lnTo>
                <a:cubicBezTo>
                  <a:pt x="0" y="2450"/>
                  <a:pt x="220" y="2670"/>
                  <a:pt x="492" y="2670"/>
                </a:cubicBezTo>
                <a:lnTo>
                  <a:pt x="2176" y="2670"/>
                </a:lnTo>
                <a:cubicBezTo>
                  <a:pt x="2449" y="2670"/>
                  <a:pt x="2669" y="2450"/>
                  <a:pt x="2669" y="2178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53"/>
          <p:cNvSpPr/>
          <p:nvPr/>
        </p:nvSpPr>
        <p:spPr>
          <a:xfrm>
            <a:off x="6670289" y="4128988"/>
            <a:ext cx="239653" cy="239929"/>
          </a:xfrm>
          <a:custGeom>
            <a:rect b="b" l="l" r="r" t="t"/>
            <a:pathLst>
              <a:path extrusionOk="0" h="2671" w="2668">
                <a:moveTo>
                  <a:pt x="2668" y="493"/>
                </a:moveTo>
                <a:cubicBezTo>
                  <a:pt x="2668" y="221"/>
                  <a:pt x="2448" y="1"/>
                  <a:pt x="2176" y="1"/>
                </a:cubicBezTo>
                <a:lnTo>
                  <a:pt x="493" y="1"/>
                </a:lnTo>
                <a:cubicBezTo>
                  <a:pt x="220" y="1"/>
                  <a:pt x="1" y="221"/>
                  <a:pt x="1" y="493"/>
                </a:cubicBezTo>
                <a:lnTo>
                  <a:pt x="1" y="2176"/>
                </a:lnTo>
                <a:cubicBezTo>
                  <a:pt x="1" y="2448"/>
                  <a:pt x="220" y="2670"/>
                  <a:pt x="493" y="2670"/>
                </a:cubicBezTo>
                <a:lnTo>
                  <a:pt x="2176" y="2670"/>
                </a:lnTo>
                <a:cubicBezTo>
                  <a:pt x="2448" y="2670"/>
                  <a:pt x="2668" y="2450"/>
                  <a:pt x="2668" y="2176"/>
                </a:cubicBezTo>
                <a:close/>
              </a:path>
            </a:pathLst>
          </a:custGeom>
          <a:solidFill>
            <a:srgbClr val="C993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53"/>
          <p:cNvSpPr/>
          <p:nvPr/>
        </p:nvSpPr>
        <p:spPr>
          <a:xfrm>
            <a:off x="6670289" y="3842264"/>
            <a:ext cx="239653" cy="239839"/>
          </a:xfrm>
          <a:custGeom>
            <a:rect b="b" l="l" r="r" t="t"/>
            <a:pathLst>
              <a:path extrusionOk="0" h="2670" w="2668">
                <a:moveTo>
                  <a:pt x="2668" y="493"/>
                </a:moveTo>
                <a:cubicBezTo>
                  <a:pt x="2668" y="221"/>
                  <a:pt x="2448" y="0"/>
                  <a:pt x="2176" y="0"/>
                </a:cubicBezTo>
                <a:lnTo>
                  <a:pt x="493" y="0"/>
                </a:lnTo>
                <a:cubicBezTo>
                  <a:pt x="220" y="0"/>
                  <a:pt x="1" y="221"/>
                  <a:pt x="1" y="493"/>
                </a:cubicBezTo>
                <a:lnTo>
                  <a:pt x="1" y="2177"/>
                </a:lnTo>
                <a:cubicBezTo>
                  <a:pt x="1" y="2450"/>
                  <a:pt x="220" y="2670"/>
                  <a:pt x="493" y="2670"/>
                </a:cubicBezTo>
                <a:lnTo>
                  <a:pt x="2176" y="2670"/>
                </a:lnTo>
                <a:cubicBezTo>
                  <a:pt x="2448" y="2670"/>
                  <a:pt x="2668" y="2450"/>
                  <a:pt x="2668" y="2177"/>
                </a:cubicBezTo>
                <a:close/>
              </a:path>
            </a:pathLst>
          </a:custGeom>
          <a:solidFill>
            <a:srgbClr val="C993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53"/>
          <p:cNvSpPr/>
          <p:nvPr/>
        </p:nvSpPr>
        <p:spPr>
          <a:xfrm>
            <a:off x="6670289" y="3555539"/>
            <a:ext cx="239653" cy="239839"/>
          </a:xfrm>
          <a:custGeom>
            <a:rect b="b" l="l" r="r" t="t"/>
            <a:pathLst>
              <a:path extrusionOk="0" h="2670" w="2668">
                <a:moveTo>
                  <a:pt x="2668" y="493"/>
                </a:moveTo>
                <a:cubicBezTo>
                  <a:pt x="2668" y="221"/>
                  <a:pt x="2448" y="1"/>
                  <a:pt x="2176" y="1"/>
                </a:cubicBezTo>
                <a:lnTo>
                  <a:pt x="493" y="1"/>
                </a:lnTo>
                <a:cubicBezTo>
                  <a:pt x="220" y="1"/>
                  <a:pt x="1" y="221"/>
                  <a:pt x="1" y="493"/>
                </a:cubicBezTo>
                <a:lnTo>
                  <a:pt x="1" y="2176"/>
                </a:lnTo>
                <a:cubicBezTo>
                  <a:pt x="1" y="2449"/>
                  <a:pt x="220" y="2669"/>
                  <a:pt x="493" y="2669"/>
                </a:cubicBezTo>
                <a:lnTo>
                  <a:pt x="2176" y="2669"/>
                </a:lnTo>
                <a:cubicBezTo>
                  <a:pt x="2448" y="2669"/>
                  <a:pt x="2668" y="2449"/>
                  <a:pt x="2668" y="2176"/>
                </a:cubicBezTo>
                <a:close/>
              </a:path>
            </a:pathLst>
          </a:custGeom>
          <a:solidFill>
            <a:srgbClr val="C993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53"/>
          <p:cNvSpPr/>
          <p:nvPr/>
        </p:nvSpPr>
        <p:spPr>
          <a:xfrm>
            <a:off x="6670289" y="3268724"/>
            <a:ext cx="239653" cy="240019"/>
          </a:xfrm>
          <a:custGeom>
            <a:rect b="b" l="l" r="r" t="t"/>
            <a:pathLst>
              <a:path extrusionOk="0" h="2672" w="2668">
                <a:moveTo>
                  <a:pt x="2668" y="494"/>
                </a:moveTo>
                <a:cubicBezTo>
                  <a:pt x="2668" y="222"/>
                  <a:pt x="2448" y="1"/>
                  <a:pt x="2176" y="1"/>
                </a:cubicBezTo>
                <a:lnTo>
                  <a:pt x="493" y="1"/>
                </a:lnTo>
                <a:cubicBezTo>
                  <a:pt x="220" y="1"/>
                  <a:pt x="1" y="222"/>
                  <a:pt x="1" y="494"/>
                </a:cubicBezTo>
                <a:lnTo>
                  <a:pt x="1" y="2177"/>
                </a:lnTo>
                <a:cubicBezTo>
                  <a:pt x="1" y="2450"/>
                  <a:pt x="220" y="2671"/>
                  <a:pt x="493" y="2671"/>
                </a:cubicBezTo>
                <a:lnTo>
                  <a:pt x="2176" y="2671"/>
                </a:lnTo>
                <a:cubicBezTo>
                  <a:pt x="2448" y="2671"/>
                  <a:pt x="2668" y="2451"/>
                  <a:pt x="2668" y="2177"/>
                </a:cubicBezTo>
                <a:close/>
              </a:path>
            </a:pathLst>
          </a:custGeom>
          <a:solidFill>
            <a:srgbClr val="C993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53"/>
          <p:cNvSpPr/>
          <p:nvPr/>
        </p:nvSpPr>
        <p:spPr>
          <a:xfrm>
            <a:off x="6670289" y="2982089"/>
            <a:ext cx="239653" cy="239750"/>
          </a:xfrm>
          <a:custGeom>
            <a:rect b="b" l="l" r="r" t="t"/>
            <a:pathLst>
              <a:path extrusionOk="0" h="2669" w="2668">
                <a:moveTo>
                  <a:pt x="2668" y="492"/>
                </a:moveTo>
                <a:cubicBezTo>
                  <a:pt x="2668" y="220"/>
                  <a:pt x="2448" y="0"/>
                  <a:pt x="2176" y="0"/>
                </a:cubicBezTo>
                <a:lnTo>
                  <a:pt x="493" y="0"/>
                </a:lnTo>
                <a:cubicBezTo>
                  <a:pt x="220" y="0"/>
                  <a:pt x="1" y="220"/>
                  <a:pt x="1" y="492"/>
                </a:cubicBezTo>
                <a:lnTo>
                  <a:pt x="1" y="2176"/>
                </a:lnTo>
                <a:cubicBezTo>
                  <a:pt x="1" y="2449"/>
                  <a:pt x="220" y="2669"/>
                  <a:pt x="493" y="2669"/>
                </a:cubicBezTo>
                <a:lnTo>
                  <a:pt x="2176" y="2669"/>
                </a:lnTo>
                <a:cubicBezTo>
                  <a:pt x="2448" y="2669"/>
                  <a:pt x="2668" y="2449"/>
                  <a:pt x="2668" y="2176"/>
                </a:cubicBezTo>
                <a:close/>
              </a:path>
            </a:pathLst>
          </a:custGeom>
          <a:solidFill>
            <a:srgbClr val="C993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53"/>
          <p:cNvSpPr/>
          <p:nvPr/>
        </p:nvSpPr>
        <p:spPr>
          <a:xfrm>
            <a:off x="6670289" y="2695365"/>
            <a:ext cx="239653" cy="239929"/>
          </a:xfrm>
          <a:custGeom>
            <a:rect b="b" l="l" r="r" t="t"/>
            <a:pathLst>
              <a:path extrusionOk="0" h="2671" w="2668">
                <a:moveTo>
                  <a:pt x="2668" y="493"/>
                </a:moveTo>
                <a:cubicBezTo>
                  <a:pt x="2668" y="221"/>
                  <a:pt x="2448" y="1"/>
                  <a:pt x="2176" y="1"/>
                </a:cubicBezTo>
                <a:lnTo>
                  <a:pt x="493" y="1"/>
                </a:lnTo>
                <a:cubicBezTo>
                  <a:pt x="220" y="1"/>
                  <a:pt x="1" y="221"/>
                  <a:pt x="1" y="493"/>
                </a:cubicBezTo>
                <a:lnTo>
                  <a:pt x="1" y="2177"/>
                </a:lnTo>
                <a:cubicBezTo>
                  <a:pt x="1" y="2449"/>
                  <a:pt x="220" y="2670"/>
                  <a:pt x="493" y="2670"/>
                </a:cubicBezTo>
                <a:lnTo>
                  <a:pt x="2176" y="2670"/>
                </a:lnTo>
                <a:cubicBezTo>
                  <a:pt x="2448" y="2670"/>
                  <a:pt x="2668" y="2450"/>
                  <a:pt x="2668" y="2177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53"/>
          <p:cNvSpPr/>
          <p:nvPr/>
        </p:nvSpPr>
        <p:spPr>
          <a:xfrm>
            <a:off x="6670289" y="2408550"/>
            <a:ext cx="239653" cy="239929"/>
          </a:xfrm>
          <a:custGeom>
            <a:rect b="b" l="l" r="r" t="t"/>
            <a:pathLst>
              <a:path extrusionOk="0" h="2671" w="2668">
                <a:moveTo>
                  <a:pt x="2668" y="495"/>
                </a:moveTo>
                <a:cubicBezTo>
                  <a:pt x="2668" y="222"/>
                  <a:pt x="2448" y="1"/>
                  <a:pt x="2176" y="1"/>
                </a:cubicBezTo>
                <a:lnTo>
                  <a:pt x="493" y="1"/>
                </a:lnTo>
                <a:cubicBezTo>
                  <a:pt x="220" y="1"/>
                  <a:pt x="1" y="221"/>
                  <a:pt x="1" y="495"/>
                </a:cubicBezTo>
                <a:lnTo>
                  <a:pt x="1" y="2178"/>
                </a:lnTo>
                <a:cubicBezTo>
                  <a:pt x="1" y="2450"/>
                  <a:pt x="220" y="2670"/>
                  <a:pt x="493" y="2670"/>
                </a:cubicBezTo>
                <a:lnTo>
                  <a:pt x="2176" y="2670"/>
                </a:lnTo>
                <a:cubicBezTo>
                  <a:pt x="2448" y="2670"/>
                  <a:pt x="2668" y="2450"/>
                  <a:pt x="2668" y="2178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53"/>
          <p:cNvSpPr/>
          <p:nvPr/>
        </p:nvSpPr>
        <p:spPr>
          <a:xfrm>
            <a:off x="7121091" y="4128988"/>
            <a:ext cx="239833" cy="239929"/>
          </a:xfrm>
          <a:custGeom>
            <a:rect b="b" l="l" r="r" t="t"/>
            <a:pathLst>
              <a:path extrusionOk="0" h="2671" w="2670">
                <a:moveTo>
                  <a:pt x="2669" y="493"/>
                </a:moveTo>
                <a:cubicBezTo>
                  <a:pt x="2669" y="221"/>
                  <a:pt x="2449" y="1"/>
                  <a:pt x="2176" y="1"/>
                </a:cubicBezTo>
                <a:lnTo>
                  <a:pt x="493" y="1"/>
                </a:lnTo>
                <a:cubicBezTo>
                  <a:pt x="221" y="1"/>
                  <a:pt x="1" y="221"/>
                  <a:pt x="1" y="493"/>
                </a:cubicBezTo>
                <a:lnTo>
                  <a:pt x="1" y="2176"/>
                </a:lnTo>
                <a:cubicBezTo>
                  <a:pt x="1" y="2448"/>
                  <a:pt x="221" y="2670"/>
                  <a:pt x="493" y="2670"/>
                </a:cubicBezTo>
                <a:lnTo>
                  <a:pt x="2176" y="2670"/>
                </a:lnTo>
                <a:cubicBezTo>
                  <a:pt x="2449" y="2670"/>
                  <a:pt x="2669" y="2450"/>
                  <a:pt x="2669" y="2176"/>
                </a:cubicBezTo>
                <a:close/>
              </a:path>
            </a:pathLst>
          </a:custGeom>
          <a:solidFill>
            <a:srgbClr val="FA8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53"/>
          <p:cNvSpPr/>
          <p:nvPr/>
        </p:nvSpPr>
        <p:spPr>
          <a:xfrm>
            <a:off x="7121091" y="3842264"/>
            <a:ext cx="239833" cy="239839"/>
          </a:xfrm>
          <a:custGeom>
            <a:rect b="b" l="l" r="r" t="t"/>
            <a:pathLst>
              <a:path extrusionOk="0" h="2670" w="2670">
                <a:moveTo>
                  <a:pt x="2669" y="493"/>
                </a:moveTo>
                <a:cubicBezTo>
                  <a:pt x="2669" y="221"/>
                  <a:pt x="2449" y="0"/>
                  <a:pt x="2176" y="0"/>
                </a:cubicBezTo>
                <a:lnTo>
                  <a:pt x="493" y="0"/>
                </a:lnTo>
                <a:cubicBezTo>
                  <a:pt x="221" y="0"/>
                  <a:pt x="1" y="221"/>
                  <a:pt x="1" y="493"/>
                </a:cubicBezTo>
                <a:lnTo>
                  <a:pt x="1" y="2177"/>
                </a:lnTo>
                <a:cubicBezTo>
                  <a:pt x="1" y="2450"/>
                  <a:pt x="221" y="2670"/>
                  <a:pt x="493" y="2670"/>
                </a:cubicBezTo>
                <a:lnTo>
                  <a:pt x="2176" y="2670"/>
                </a:lnTo>
                <a:cubicBezTo>
                  <a:pt x="2449" y="2670"/>
                  <a:pt x="2669" y="2450"/>
                  <a:pt x="2669" y="2177"/>
                </a:cubicBezTo>
                <a:close/>
              </a:path>
            </a:pathLst>
          </a:custGeom>
          <a:solidFill>
            <a:srgbClr val="FA8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53"/>
          <p:cNvSpPr/>
          <p:nvPr/>
        </p:nvSpPr>
        <p:spPr>
          <a:xfrm>
            <a:off x="7121091" y="3555539"/>
            <a:ext cx="239833" cy="239839"/>
          </a:xfrm>
          <a:custGeom>
            <a:rect b="b" l="l" r="r" t="t"/>
            <a:pathLst>
              <a:path extrusionOk="0" h="2670" w="2670">
                <a:moveTo>
                  <a:pt x="2669" y="493"/>
                </a:moveTo>
                <a:cubicBezTo>
                  <a:pt x="2669" y="221"/>
                  <a:pt x="2449" y="1"/>
                  <a:pt x="2176" y="1"/>
                </a:cubicBezTo>
                <a:lnTo>
                  <a:pt x="493" y="1"/>
                </a:lnTo>
                <a:cubicBezTo>
                  <a:pt x="221" y="1"/>
                  <a:pt x="1" y="221"/>
                  <a:pt x="1" y="493"/>
                </a:cubicBezTo>
                <a:lnTo>
                  <a:pt x="1" y="2176"/>
                </a:lnTo>
                <a:cubicBezTo>
                  <a:pt x="1" y="2449"/>
                  <a:pt x="221" y="2669"/>
                  <a:pt x="493" y="2669"/>
                </a:cubicBezTo>
                <a:lnTo>
                  <a:pt x="2176" y="2669"/>
                </a:lnTo>
                <a:cubicBezTo>
                  <a:pt x="2449" y="2669"/>
                  <a:pt x="2669" y="2449"/>
                  <a:pt x="2669" y="2176"/>
                </a:cubicBezTo>
                <a:close/>
              </a:path>
            </a:pathLst>
          </a:custGeom>
          <a:solidFill>
            <a:srgbClr val="FA8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53"/>
          <p:cNvSpPr/>
          <p:nvPr/>
        </p:nvSpPr>
        <p:spPr>
          <a:xfrm>
            <a:off x="7121091" y="3268724"/>
            <a:ext cx="239833" cy="240019"/>
          </a:xfrm>
          <a:custGeom>
            <a:rect b="b" l="l" r="r" t="t"/>
            <a:pathLst>
              <a:path extrusionOk="0" h="2672" w="2670">
                <a:moveTo>
                  <a:pt x="2669" y="494"/>
                </a:moveTo>
                <a:cubicBezTo>
                  <a:pt x="2669" y="222"/>
                  <a:pt x="2449" y="1"/>
                  <a:pt x="2176" y="1"/>
                </a:cubicBezTo>
                <a:lnTo>
                  <a:pt x="493" y="1"/>
                </a:lnTo>
                <a:cubicBezTo>
                  <a:pt x="221" y="1"/>
                  <a:pt x="1" y="222"/>
                  <a:pt x="1" y="494"/>
                </a:cubicBezTo>
                <a:lnTo>
                  <a:pt x="1" y="2177"/>
                </a:lnTo>
                <a:cubicBezTo>
                  <a:pt x="1" y="2450"/>
                  <a:pt x="221" y="2671"/>
                  <a:pt x="493" y="2671"/>
                </a:cubicBezTo>
                <a:lnTo>
                  <a:pt x="2176" y="2671"/>
                </a:lnTo>
                <a:cubicBezTo>
                  <a:pt x="2449" y="2671"/>
                  <a:pt x="2669" y="2451"/>
                  <a:pt x="2669" y="2177"/>
                </a:cubicBezTo>
                <a:close/>
              </a:path>
            </a:pathLst>
          </a:custGeom>
          <a:solidFill>
            <a:srgbClr val="FA8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53"/>
          <p:cNvSpPr/>
          <p:nvPr/>
        </p:nvSpPr>
        <p:spPr>
          <a:xfrm>
            <a:off x="7121091" y="2982089"/>
            <a:ext cx="239833" cy="239750"/>
          </a:xfrm>
          <a:custGeom>
            <a:rect b="b" l="l" r="r" t="t"/>
            <a:pathLst>
              <a:path extrusionOk="0" h="2669" w="2670">
                <a:moveTo>
                  <a:pt x="2669" y="492"/>
                </a:moveTo>
                <a:cubicBezTo>
                  <a:pt x="2669" y="220"/>
                  <a:pt x="2449" y="0"/>
                  <a:pt x="2176" y="0"/>
                </a:cubicBezTo>
                <a:lnTo>
                  <a:pt x="493" y="0"/>
                </a:lnTo>
                <a:cubicBezTo>
                  <a:pt x="221" y="0"/>
                  <a:pt x="1" y="220"/>
                  <a:pt x="1" y="492"/>
                </a:cubicBezTo>
                <a:lnTo>
                  <a:pt x="1" y="2176"/>
                </a:lnTo>
                <a:cubicBezTo>
                  <a:pt x="1" y="2449"/>
                  <a:pt x="221" y="2669"/>
                  <a:pt x="493" y="2669"/>
                </a:cubicBezTo>
                <a:lnTo>
                  <a:pt x="2176" y="2669"/>
                </a:lnTo>
                <a:cubicBezTo>
                  <a:pt x="2449" y="2669"/>
                  <a:pt x="2669" y="2449"/>
                  <a:pt x="2669" y="2176"/>
                </a:cubicBezTo>
                <a:close/>
              </a:path>
            </a:pathLst>
          </a:custGeom>
          <a:solidFill>
            <a:srgbClr val="FA8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53"/>
          <p:cNvSpPr/>
          <p:nvPr/>
        </p:nvSpPr>
        <p:spPr>
          <a:xfrm>
            <a:off x="7121091" y="2695365"/>
            <a:ext cx="239833" cy="239929"/>
          </a:xfrm>
          <a:custGeom>
            <a:rect b="b" l="l" r="r" t="t"/>
            <a:pathLst>
              <a:path extrusionOk="0" h="2671" w="2670">
                <a:moveTo>
                  <a:pt x="2669" y="493"/>
                </a:moveTo>
                <a:cubicBezTo>
                  <a:pt x="2669" y="221"/>
                  <a:pt x="2449" y="1"/>
                  <a:pt x="2176" y="1"/>
                </a:cubicBezTo>
                <a:lnTo>
                  <a:pt x="493" y="1"/>
                </a:lnTo>
                <a:cubicBezTo>
                  <a:pt x="221" y="1"/>
                  <a:pt x="1" y="221"/>
                  <a:pt x="1" y="493"/>
                </a:cubicBezTo>
                <a:lnTo>
                  <a:pt x="1" y="2177"/>
                </a:lnTo>
                <a:cubicBezTo>
                  <a:pt x="1" y="2449"/>
                  <a:pt x="221" y="2670"/>
                  <a:pt x="493" y="2670"/>
                </a:cubicBezTo>
                <a:lnTo>
                  <a:pt x="2176" y="2670"/>
                </a:lnTo>
                <a:cubicBezTo>
                  <a:pt x="2449" y="2670"/>
                  <a:pt x="2669" y="2450"/>
                  <a:pt x="2669" y="2177"/>
                </a:cubicBezTo>
                <a:close/>
              </a:path>
            </a:pathLst>
          </a:custGeom>
          <a:solidFill>
            <a:srgbClr val="FA8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53"/>
          <p:cNvSpPr/>
          <p:nvPr/>
        </p:nvSpPr>
        <p:spPr>
          <a:xfrm>
            <a:off x="7121091" y="2408550"/>
            <a:ext cx="239833" cy="239929"/>
          </a:xfrm>
          <a:custGeom>
            <a:rect b="b" l="l" r="r" t="t"/>
            <a:pathLst>
              <a:path extrusionOk="0" h="2671" w="2670">
                <a:moveTo>
                  <a:pt x="2669" y="495"/>
                </a:moveTo>
                <a:cubicBezTo>
                  <a:pt x="2669" y="222"/>
                  <a:pt x="2449" y="1"/>
                  <a:pt x="2176" y="1"/>
                </a:cubicBezTo>
                <a:lnTo>
                  <a:pt x="493" y="1"/>
                </a:lnTo>
                <a:cubicBezTo>
                  <a:pt x="221" y="1"/>
                  <a:pt x="1" y="221"/>
                  <a:pt x="1" y="495"/>
                </a:cubicBezTo>
                <a:lnTo>
                  <a:pt x="1" y="2178"/>
                </a:lnTo>
                <a:cubicBezTo>
                  <a:pt x="1" y="2450"/>
                  <a:pt x="221" y="2670"/>
                  <a:pt x="493" y="2670"/>
                </a:cubicBezTo>
                <a:lnTo>
                  <a:pt x="2176" y="2670"/>
                </a:lnTo>
                <a:cubicBezTo>
                  <a:pt x="2449" y="2670"/>
                  <a:pt x="2669" y="2450"/>
                  <a:pt x="2669" y="2178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53"/>
          <p:cNvSpPr/>
          <p:nvPr/>
        </p:nvSpPr>
        <p:spPr>
          <a:xfrm>
            <a:off x="7571984" y="4128988"/>
            <a:ext cx="239743" cy="239929"/>
          </a:xfrm>
          <a:custGeom>
            <a:rect b="b" l="l" r="r" t="t"/>
            <a:pathLst>
              <a:path extrusionOk="0" h="2671" w="2669">
                <a:moveTo>
                  <a:pt x="2669" y="493"/>
                </a:moveTo>
                <a:cubicBezTo>
                  <a:pt x="2669" y="221"/>
                  <a:pt x="2449" y="1"/>
                  <a:pt x="2176" y="1"/>
                </a:cubicBezTo>
                <a:lnTo>
                  <a:pt x="493" y="1"/>
                </a:lnTo>
                <a:cubicBezTo>
                  <a:pt x="220" y="1"/>
                  <a:pt x="0" y="221"/>
                  <a:pt x="0" y="493"/>
                </a:cubicBezTo>
                <a:lnTo>
                  <a:pt x="0" y="2176"/>
                </a:lnTo>
                <a:cubicBezTo>
                  <a:pt x="0" y="2448"/>
                  <a:pt x="220" y="2670"/>
                  <a:pt x="493" y="2670"/>
                </a:cubicBezTo>
                <a:lnTo>
                  <a:pt x="2176" y="2670"/>
                </a:lnTo>
                <a:cubicBezTo>
                  <a:pt x="2449" y="2670"/>
                  <a:pt x="2669" y="2450"/>
                  <a:pt x="2669" y="2176"/>
                </a:cubicBezTo>
                <a:close/>
              </a:path>
            </a:pathLst>
          </a:custGeom>
          <a:solidFill>
            <a:srgbClr val="41BD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53"/>
          <p:cNvSpPr/>
          <p:nvPr/>
        </p:nvSpPr>
        <p:spPr>
          <a:xfrm>
            <a:off x="7571984" y="3842264"/>
            <a:ext cx="239743" cy="239839"/>
          </a:xfrm>
          <a:custGeom>
            <a:rect b="b" l="l" r="r" t="t"/>
            <a:pathLst>
              <a:path extrusionOk="0" h="2670" w="2669">
                <a:moveTo>
                  <a:pt x="2669" y="493"/>
                </a:moveTo>
                <a:cubicBezTo>
                  <a:pt x="2669" y="221"/>
                  <a:pt x="2449" y="0"/>
                  <a:pt x="2176" y="0"/>
                </a:cubicBezTo>
                <a:lnTo>
                  <a:pt x="493" y="0"/>
                </a:lnTo>
                <a:cubicBezTo>
                  <a:pt x="220" y="0"/>
                  <a:pt x="0" y="221"/>
                  <a:pt x="0" y="493"/>
                </a:cubicBezTo>
                <a:lnTo>
                  <a:pt x="0" y="2177"/>
                </a:lnTo>
                <a:cubicBezTo>
                  <a:pt x="0" y="2450"/>
                  <a:pt x="220" y="2670"/>
                  <a:pt x="493" y="2670"/>
                </a:cubicBezTo>
                <a:lnTo>
                  <a:pt x="2176" y="2670"/>
                </a:lnTo>
                <a:cubicBezTo>
                  <a:pt x="2449" y="2670"/>
                  <a:pt x="2669" y="2450"/>
                  <a:pt x="2669" y="2177"/>
                </a:cubicBezTo>
                <a:close/>
              </a:path>
            </a:pathLst>
          </a:custGeom>
          <a:solidFill>
            <a:srgbClr val="41BD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53"/>
          <p:cNvSpPr/>
          <p:nvPr/>
        </p:nvSpPr>
        <p:spPr>
          <a:xfrm>
            <a:off x="7571984" y="3555539"/>
            <a:ext cx="239743" cy="239839"/>
          </a:xfrm>
          <a:custGeom>
            <a:rect b="b" l="l" r="r" t="t"/>
            <a:pathLst>
              <a:path extrusionOk="0" h="2670" w="2669">
                <a:moveTo>
                  <a:pt x="2669" y="493"/>
                </a:moveTo>
                <a:cubicBezTo>
                  <a:pt x="2669" y="221"/>
                  <a:pt x="2449" y="1"/>
                  <a:pt x="2176" y="1"/>
                </a:cubicBezTo>
                <a:lnTo>
                  <a:pt x="493" y="1"/>
                </a:lnTo>
                <a:cubicBezTo>
                  <a:pt x="220" y="1"/>
                  <a:pt x="0" y="221"/>
                  <a:pt x="0" y="493"/>
                </a:cubicBezTo>
                <a:lnTo>
                  <a:pt x="0" y="2176"/>
                </a:lnTo>
                <a:cubicBezTo>
                  <a:pt x="0" y="2449"/>
                  <a:pt x="220" y="2669"/>
                  <a:pt x="493" y="2669"/>
                </a:cubicBezTo>
                <a:lnTo>
                  <a:pt x="2176" y="2669"/>
                </a:lnTo>
                <a:cubicBezTo>
                  <a:pt x="2449" y="2669"/>
                  <a:pt x="2669" y="2449"/>
                  <a:pt x="2669" y="2176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53"/>
          <p:cNvSpPr/>
          <p:nvPr/>
        </p:nvSpPr>
        <p:spPr>
          <a:xfrm>
            <a:off x="7571984" y="3268724"/>
            <a:ext cx="239743" cy="240019"/>
          </a:xfrm>
          <a:custGeom>
            <a:rect b="b" l="l" r="r" t="t"/>
            <a:pathLst>
              <a:path extrusionOk="0" h="2672" w="2669">
                <a:moveTo>
                  <a:pt x="2669" y="494"/>
                </a:moveTo>
                <a:cubicBezTo>
                  <a:pt x="2669" y="222"/>
                  <a:pt x="2449" y="1"/>
                  <a:pt x="2176" y="1"/>
                </a:cubicBezTo>
                <a:lnTo>
                  <a:pt x="493" y="1"/>
                </a:lnTo>
                <a:cubicBezTo>
                  <a:pt x="220" y="1"/>
                  <a:pt x="0" y="222"/>
                  <a:pt x="0" y="494"/>
                </a:cubicBezTo>
                <a:lnTo>
                  <a:pt x="0" y="2177"/>
                </a:lnTo>
                <a:cubicBezTo>
                  <a:pt x="0" y="2450"/>
                  <a:pt x="220" y="2671"/>
                  <a:pt x="493" y="2671"/>
                </a:cubicBezTo>
                <a:lnTo>
                  <a:pt x="2176" y="2671"/>
                </a:lnTo>
                <a:cubicBezTo>
                  <a:pt x="2449" y="2671"/>
                  <a:pt x="2669" y="2451"/>
                  <a:pt x="2669" y="2177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53"/>
          <p:cNvSpPr/>
          <p:nvPr/>
        </p:nvSpPr>
        <p:spPr>
          <a:xfrm>
            <a:off x="7571984" y="2982089"/>
            <a:ext cx="239743" cy="239750"/>
          </a:xfrm>
          <a:custGeom>
            <a:rect b="b" l="l" r="r" t="t"/>
            <a:pathLst>
              <a:path extrusionOk="0" h="2669" w="2669">
                <a:moveTo>
                  <a:pt x="2669" y="492"/>
                </a:moveTo>
                <a:cubicBezTo>
                  <a:pt x="2669" y="220"/>
                  <a:pt x="2449" y="0"/>
                  <a:pt x="2176" y="0"/>
                </a:cubicBezTo>
                <a:lnTo>
                  <a:pt x="493" y="0"/>
                </a:lnTo>
                <a:cubicBezTo>
                  <a:pt x="220" y="0"/>
                  <a:pt x="0" y="220"/>
                  <a:pt x="0" y="492"/>
                </a:cubicBezTo>
                <a:lnTo>
                  <a:pt x="0" y="2176"/>
                </a:lnTo>
                <a:cubicBezTo>
                  <a:pt x="0" y="2449"/>
                  <a:pt x="220" y="2669"/>
                  <a:pt x="493" y="2669"/>
                </a:cubicBezTo>
                <a:lnTo>
                  <a:pt x="2176" y="2669"/>
                </a:lnTo>
                <a:cubicBezTo>
                  <a:pt x="2449" y="2669"/>
                  <a:pt x="2669" y="2449"/>
                  <a:pt x="2669" y="2176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53"/>
          <p:cNvSpPr/>
          <p:nvPr/>
        </p:nvSpPr>
        <p:spPr>
          <a:xfrm>
            <a:off x="7571984" y="2695365"/>
            <a:ext cx="239743" cy="239929"/>
          </a:xfrm>
          <a:custGeom>
            <a:rect b="b" l="l" r="r" t="t"/>
            <a:pathLst>
              <a:path extrusionOk="0" h="2671" w="2669">
                <a:moveTo>
                  <a:pt x="2669" y="493"/>
                </a:moveTo>
                <a:cubicBezTo>
                  <a:pt x="2669" y="221"/>
                  <a:pt x="2449" y="1"/>
                  <a:pt x="2176" y="1"/>
                </a:cubicBezTo>
                <a:lnTo>
                  <a:pt x="493" y="1"/>
                </a:lnTo>
                <a:cubicBezTo>
                  <a:pt x="220" y="1"/>
                  <a:pt x="0" y="221"/>
                  <a:pt x="0" y="493"/>
                </a:cubicBezTo>
                <a:lnTo>
                  <a:pt x="0" y="2177"/>
                </a:lnTo>
                <a:cubicBezTo>
                  <a:pt x="0" y="2449"/>
                  <a:pt x="220" y="2670"/>
                  <a:pt x="493" y="2670"/>
                </a:cubicBezTo>
                <a:lnTo>
                  <a:pt x="2176" y="2670"/>
                </a:lnTo>
                <a:cubicBezTo>
                  <a:pt x="2449" y="2670"/>
                  <a:pt x="2669" y="2450"/>
                  <a:pt x="2669" y="2177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53"/>
          <p:cNvSpPr/>
          <p:nvPr/>
        </p:nvSpPr>
        <p:spPr>
          <a:xfrm>
            <a:off x="7571984" y="2408550"/>
            <a:ext cx="239743" cy="239929"/>
          </a:xfrm>
          <a:custGeom>
            <a:rect b="b" l="l" r="r" t="t"/>
            <a:pathLst>
              <a:path extrusionOk="0" h="2671" w="2669">
                <a:moveTo>
                  <a:pt x="2669" y="495"/>
                </a:moveTo>
                <a:cubicBezTo>
                  <a:pt x="2669" y="222"/>
                  <a:pt x="2449" y="1"/>
                  <a:pt x="2176" y="1"/>
                </a:cubicBezTo>
                <a:lnTo>
                  <a:pt x="493" y="1"/>
                </a:lnTo>
                <a:cubicBezTo>
                  <a:pt x="220" y="1"/>
                  <a:pt x="0" y="221"/>
                  <a:pt x="0" y="495"/>
                </a:cubicBezTo>
                <a:lnTo>
                  <a:pt x="0" y="2178"/>
                </a:lnTo>
                <a:cubicBezTo>
                  <a:pt x="0" y="2450"/>
                  <a:pt x="220" y="2670"/>
                  <a:pt x="493" y="2670"/>
                </a:cubicBezTo>
                <a:lnTo>
                  <a:pt x="2176" y="2670"/>
                </a:lnTo>
                <a:cubicBezTo>
                  <a:pt x="2449" y="2670"/>
                  <a:pt x="2669" y="2450"/>
                  <a:pt x="2669" y="2178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53"/>
          <p:cNvSpPr/>
          <p:nvPr/>
        </p:nvSpPr>
        <p:spPr>
          <a:xfrm>
            <a:off x="8022876" y="4128988"/>
            <a:ext cx="239743" cy="239929"/>
          </a:xfrm>
          <a:custGeom>
            <a:rect b="b" l="l" r="r" t="t"/>
            <a:pathLst>
              <a:path extrusionOk="0" h="2671" w="2669">
                <a:moveTo>
                  <a:pt x="2669" y="493"/>
                </a:moveTo>
                <a:cubicBezTo>
                  <a:pt x="2669" y="221"/>
                  <a:pt x="2449" y="1"/>
                  <a:pt x="2176" y="1"/>
                </a:cubicBezTo>
                <a:lnTo>
                  <a:pt x="493" y="1"/>
                </a:lnTo>
                <a:cubicBezTo>
                  <a:pt x="220" y="1"/>
                  <a:pt x="0" y="221"/>
                  <a:pt x="0" y="493"/>
                </a:cubicBezTo>
                <a:lnTo>
                  <a:pt x="0" y="2176"/>
                </a:lnTo>
                <a:cubicBezTo>
                  <a:pt x="0" y="2448"/>
                  <a:pt x="220" y="2670"/>
                  <a:pt x="493" y="2670"/>
                </a:cubicBezTo>
                <a:lnTo>
                  <a:pt x="2176" y="2670"/>
                </a:lnTo>
                <a:cubicBezTo>
                  <a:pt x="2449" y="2670"/>
                  <a:pt x="2669" y="2450"/>
                  <a:pt x="2669" y="2176"/>
                </a:cubicBezTo>
                <a:close/>
              </a:path>
            </a:pathLst>
          </a:custGeom>
          <a:solidFill>
            <a:srgbClr val="51B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53"/>
          <p:cNvSpPr/>
          <p:nvPr/>
        </p:nvSpPr>
        <p:spPr>
          <a:xfrm>
            <a:off x="8022876" y="3842264"/>
            <a:ext cx="239743" cy="239839"/>
          </a:xfrm>
          <a:custGeom>
            <a:rect b="b" l="l" r="r" t="t"/>
            <a:pathLst>
              <a:path extrusionOk="0" h="2670" w="2669">
                <a:moveTo>
                  <a:pt x="2669" y="493"/>
                </a:moveTo>
                <a:cubicBezTo>
                  <a:pt x="2669" y="221"/>
                  <a:pt x="2449" y="0"/>
                  <a:pt x="2176" y="0"/>
                </a:cubicBezTo>
                <a:lnTo>
                  <a:pt x="493" y="0"/>
                </a:lnTo>
                <a:cubicBezTo>
                  <a:pt x="220" y="0"/>
                  <a:pt x="0" y="221"/>
                  <a:pt x="0" y="493"/>
                </a:cubicBezTo>
                <a:lnTo>
                  <a:pt x="0" y="2177"/>
                </a:lnTo>
                <a:cubicBezTo>
                  <a:pt x="0" y="2450"/>
                  <a:pt x="220" y="2670"/>
                  <a:pt x="493" y="2670"/>
                </a:cubicBezTo>
                <a:lnTo>
                  <a:pt x="2176" y="2670"/>
                </a:lnTo>
                <a:cubicBezTo>
                  <a:pt x="2449" y="2670"/>
                  <a:pt x="2669" y="2450"/>
                  <a:pt x="2669" y="2177"/>
                </a:cubicBezTo>
                <a:close/>
              </a:path>
            </a:pathLst>
          </a:custGeom>
          <a:solidFill>
            <a:srgbClr val="51B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53"/>
          <p:cNvSpPr/>
          <p:nvPr/>
        </p:nvSpPr>
        <p:spPr>
          <a:xfrm>
            <a:off x="8022876" y="3555539"/>
            <a:ext cx="239743" cy="239839"/>
          </a:xfrm>
          <a:custGeom>
            <a:rect b="b" l="l" r="r" t="t"/>
            <a:pathLst>
              <a:path extrusionOk="0" h="2670" w="2669">
                <a:moveTo>
                  <a:pt x="2669" y="493"/>
                </a:moveTo>
                <a:cubicBezTo>
                  <a:pt x="2669" y="221"/>
                  <a:pt x="2449" y="1"/>
                  <a:pt x="2176" y="1"/>
                </a:cubicBezTo>
                <a:lnTo>
                  <a:pt x="493" y="1"/>
                </a:lnTo>
                <a:cubicBezTo>
                  <a:pt x="220" y="1"/>
                  <a:pt x="0" y="221"/>
                  <a:pt x="0" y="493"/>
                </a:cubicBezTo>
                <a:lnTo>
                  <a:pt x="0" y="2176"/>
                </a:lnTo>
                <a:cubicBezTo>
                  <a:pt x="0" y="2449"/>
                  <a:pt x="220" y="2669"/>
                  <a:pt x="493" y="2669"/>
                </a:cubicBezTo>
                <a:lnTo>
                  <a:pt x="2176" y="2669"/>
                </a:lnTo>
                <a:cubicBezTo>
                  <a:pt x="2449" y="2669"/>
                  <a:pt x="2669" y="2449"/>
                  <a:pt x="2669" y="2176"/>
                </a:cubicBezTo>
                <a:close/>
              </a:path>
            </a:pathLst>
          </a:custGeom>
          <a:solidFill>
            <a:srgbClr val="51B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53"/>
          <p:cNvSpPr/>
          <p:nvPr/>
        </p:nvSpPr>
        <p:spPr>
          <a:xfrm>
            <a:off x="8022876" y="3268724"/>
            <a:ext cx="239743" cy="240019"/>
          </a:xfrm>
          <a:custGeom>
            <a:rect b="b" l="l" r="r" t="t"/>
            <a:pathLst>
              <a:path extrusionOk="0" h="2672" w="2669">
                <a:moveTo>
                  <a:pt x="2669" y="494"/>
                </a:moveTo>
                <a:cubicBezTo>
                  <a:pt x="2669" y="222"/>
                  <a:pt x="2449" y="1"/>
                  <a:pt x="2176" y="1"/>
                </a:cubicBezTo>
                <a:lnTo>
                  <a:pt x="493" y="1"/>
                </a:lnTo>
                <a:cubicBezTo>
                  <a:pt x="220" y="1"/>
                  <a:pt x="0" y="222"/>
                  <a:pt x="0" y="494"/>
                </a:cubicBezTo>
                <a:lnTo>
                  <a:pt x="0" y="2177"/>
                </a:lnTo>
                <a:cubicBezTo>
                  <a:pt x="0" y="2450"/>
                  <a:pt x="220" y="2671"/>
                  <a:pt x="493" y="2671"/>
                </a:cubicBezTo>
                <a:lnTo>
                  <a:pt x="2176" y="2671"/>
                </a:lnTo>
                <a:cubicBezTo>
                  <a:pt x="2449" y="2671"/>
                  <a:pt x="2669" y="2451"/>
                  <a:pt x="2669" y="2177"/>
                </a:cubicBezTo>
                <a:close/>
              </a:path>
            </a:pathLst>
          </a:custGeom>
          <a:solidFill>
            <a:srgbClr val="51B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53"/>
          <p:cNvSpPr/>
          <p:nvPr/>
        </p:nvSpPr>
        <p:spPr>
          <a:xfrm>
            <a:off x="8022876" y="2982089"/>
            <a:ext cx="239743" cy="239750"/>
          </a:xfrm>
          <a:custGeom>
            <a:rect b="b" l="l" r="r" t="t"/>
            <a:pathLst>
              <a:path extrusionOk="0" h="2669" w="2669">
                <a:moveTo>
                  <a:pt x="2669" y="492"/>
                </a:moveTo>
                <a:cubicBezTo>
                  <a:pt x="2669" y="220"/>
                  <a:pt x="2449" y="0"/>
                  <a:pt x="2176" y="0"/>
                </a:cubicBezTo>
                <a:lnTo>
                  <a:pt x="493" y="0"/>
                </a:lnTo>
                <a:cubicBezTo>
                  <a:pt x="220" y="0"/>
                  <a:pt x="0" y="220"/>
                  <a:pt x="0" y="492"/>
                </a:cubicBezTo>
                <a:lnTo>
                  <a:pt x="0" y="2176"/>
                </a:lnTo>
                <a:cubicBezTo>
                  <a:pt x="0" y="2449"/>
                  <a:pt x="220" y="2669"/>
                  <a:pt x="493" y="2669"/>
                </a:cubicBezTo>
                <a:lnTo>
                  <a:pt x="2176" y="2669"/>
                </a:lnTo>
                <a:cubicBezTo>
                  <a:pt x="2449" y="2669"/>
                  <a:pt x="2669" y="2449"/>
                  <a:pt x="2669" y="2176"/>
                </a:cubicBezTo>
                <a:close/>
              </a:path>
            </a:pathLst>
          </a:custGeom>
          <a:solidFill>
            <a:srgbClr val="51B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53"/>
          <p:cNvSpPr/>
          <p:nvPr/>
        </p:nvSpPr>
        <p:spPr>
          <a:xfrm>
            <a:off x="8022876" y="2695365"/>
            <a:ext cx="239743" cy="239929"/>
          </a:xfrm>
          <a:custGeom>
            <a:rect b="b" l="l" r="r" t="t"/>
            <a:pathLst>
              <a:path extrusionOk="0" h="2671" w="2669">
                <a:moveTo>
                  <a:pt x="2669" y="493"/>
                </a:moveTo>
                <a:cubicBezTo>
                  <a:pt x="2669" y="221"/>
                  <a:pt x="2449" y="1"/>
                  <a:pt x="2176" y="1"/>
                </a:cubicBezTo>
                <a:lnTo>
                  <a:pt x="493" y="1"/>
                </a:lnTo>
                <a:cubicBezTo>
                  <a:pt x="220" y="1"/>
                  <a:pt x="0" y="221"/>
                  <a:pt x="0" y="493"/>
                </a:cubicBezTo>
                <a:lnTo>
                  <a:pt x="0" y="2177"/>
                </a:lnTo>
                <a:cubicBezTo>
                  <a:pt x="0" y="2449"/>
                  <a:pt x="220" y="2670"/>
                  <a:pt x="493" y="2670"/>
                </a:cubicBezTo>
                <a:lnTo>
                  <a:pt x="2176" y="2670"/>
                </a:lnTo>
                <a:cubicBezTo>
                  <a:pt x="2449" y="2670"/>
                  <a:pt x="2669" y="2450"/>
                  <a:pt x="2669" y="2177"/>
                </a:cubicBezTo>
                <a:close/>
              </a:path>
            </a:pathLst>
          </a:custGeom>
          <a:solidFill>
            <a:srgbClr val="51B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53"/>
          <p:cNvSpPr/>
          <p:nvPr/>
        </p:nvSpPr>
        <p:spPr>
          <a:xfrm>
            <a:off x="8022876" y="2408550"/>
            <a:ext cx="239743" cy="239929"/>
          </a:xfrm>
          <a:custGeom>
            <a:rect b="b" l="l" r="r" t="t"/>
            <a:pathLst>
              <a:path extrusionOk="0" h="2671" w="2669">
                <a:moveTo>
                  <a:pt x="2669" y="495"/>
                </a:moveTo>
                <a:cubicBezTo>
                  <a:pt x="2669" y="222"/>
                  <a:pt x="2449" y="1"/>
                  <a:pt x="2176" y="1"/>
                </a:cubicBezTo>
                <a:lnTo>
                  <a:pt x="493" y="1"/>
                </a:lnTo>
                <a:cubicBezTo>
                  <a:pt x="220" y="1"/>
                  <a:pt x="0" y="221"/>
                  <a:pt x="0" y="495"/>
                </a:cubicBezTo>
                <a:lnTo>
                  <a:pt x="0" y="2178"/>
                </a:lnTo>
                <a:cubicBezTo>
                  <a:pt x="0" y="2450"/>
                  <a:pt x="220" y="2670"/>
                  <a:pt x="493" y="2670"/>
                </a:cubicBezTo>
                <a:lnTo>
                  <a:pt x="2176" y="2670"/>
                </a:lnTo>
                <a:cubicBezTo>
                  <a:pt x="2449" y="2670"/>
                  <a:pt x="2669" y="2450"/>
                  <a:pt x="2669" y="2178"/>
                </a:cubicBezTo>
                <a:close/>
              </a:path>
            </a:pathLst>
          </a:custGeom>
          <a:solidFill>
            <a:srgbClr val="51B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53"/>
          <p:cNvSpPr txBox="1"/>
          <p:nvPr/>
        </p:nvSpPr>
        <p:spPr>
          <a:xfrm>
            <a:off x="6164661" y="4551052"/>
            <a:ext cx="3492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2BE53"/>
                </a:solidFill>
                <a:latin typeface="Bebas Neue"/>
                <a:ea typeface="Bebas Neue"/>
                <a:cs typeface="Bebas Neue"/>
                <a:sym typeface="Bebas Neue"/>
              </a:rPr>
              <a:t>A</a:t>
            </a:r>
            <a:endParaRPr sz="1900">
              <a:solidFill>
                <a:srgbClr val="E2BE5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18" name="Google Shape;1518;p53"/>
          <p:cNvSpPr txBox="1"/>
          <p:nvPr/>
        </p:nvSpPr>
        <p:spPr>
          <a:xfrm>
            <a:off x="6615507" y="4551052"/>
            <a:ext cx="3492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99319"/>
                </a:solidFill>
                <a:latin typeface="Bebas Neue"/>
                <a:ea typeface="Bebas Neue"/>
                <a:cs typeface="Bebas Neue"/>
                <a:sym typeface="Bebas Neue"/>
              </a:rPr>
              <a:t>B</a:t>
            </a:r>
            <a:endParaRPr sz="1900">
              <a:solidFill>
                <a:srgbClr val="C99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19" name="Google Shape;1519;p53"/>
          <p:cNvSpPr txBox="1"/>
          <p:nvPr/>
        </p:nvSpPr>
        <p:spPr>
          <a:xfrm>
            <a:off x="7066398" y="4551052"/>
            <a:ext cx="3492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A8839"/>
                </a:solidFill>
                <a:latin typeface="Bebas Neue"/>
                <a:ea typeface="Bebas Neue"/>
                <a:cs typeface="Bebas Neue"/>
                <a:sym typeface="Bebas Neue"/>
              </a:rPr>
              <a:t>C</a:t>
            </a:r>
            <a:endParaRPr sz="1900">
              <a:solidFill>
                <a:srgbClr val="FA883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20" name="Google Shape;1520;p53"/>
          <p:cNvSpPr txBox="1"/>
          <p:nvPr/>
        </p:nvSpPr>
        <p:spPr>
          <a:xfrm>
            <a:off x="7513177" y="4551052"/>
            <a:ext cx="3492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99319"/>
                </a:solidFill>
                <a:latin typeface="Bebas Neue"/>
                <a:ea typeface="Bebas Neue"/>
                <a:cs typeface="Bebas Neue"/>
                <a:sym typeface="Bebas Neue"/>
              </a:rPr>
              <a:t>D</a:t>
            </a:r>
            <a:endParaRPr sz="1900">
              <a:solidFill>
                <a:srgbClr val="C99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21" name="Google Shape;1521;p53"/>
          <p:cNvSpPr txBox="1"/>
          <p:nvPr/>
        </p:nvSpPr>
        <p:spPr>
          <a:xfrm>
            <a:off x="7964114" y="4551052"/>
            <a:ext cx="3492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1B0F1"/>
                </a:solidFill>
                <a:latin typeface="Bebas Neue"/>
                <a:ea typeface="Bebas Neue"/>
                <a:cs typeface="Bebas Neue"/>
                <a:sym typeface="Bebas Neue"/>
              </a:rPr>
              <a:t>E</a:t>
            </a:r>
            <a:endParaRPr sz="1900">
              <a:solidFill>
                <a:srgbClr val="51B0F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522" name="Google Shape;1522;p53"/>
          <p:cNvGrpSpPr/>
          <p:nvPr/>
        </p:nvGrpSpPr>
        <p:grpSpPr>
          <a:xfrm>
            <a:off x="1592686" y="2360878"/>
            <a:ext cx="4379700" cy="432147"/>
            <a:chOff x="1524000" y="2360878"/>
            <a:chExt cx="4379700" cy="432147"/>
          </a:xfrm>
        </p:grpSpPr>
        <p:sp>
          <p:nvSpPr>
            <p:cNvPr id="1523" name="Google Shape;1523;p53"/>
            <p:cNvSpPr txBox="1"/>
            <p:nvPr/>
          </p:nvSpPr>
          <p:spPr>
            <a:xfrm>
              <a:off x="1524000" y="2360878"/>
              <a:ext cx="12366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E2BE5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E2BE5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4" name="Google Shape;1524;p53"/>
            <p:cNvSpPr txBox="1"/>
            <p:nvPr/>
          </p:nvSpPr>
          <p:spPr>
            <a:xfrm>
              <a:off x="1524000" y="2581825"/>
              <a:ext cx="4379700" cy="2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5" name="Google Shape;1525;p53"/>
          <p:cNvGrpSpPr/>
          <p:nvPr/>
        </p:nvGrpSpPr>
        <p:grpSpPr>
          <a:xfrm>
            <a:off x="1592683" y="2862436"/>
            <a:ext cx="4379703" cy="428879"/>
            <a:chOff x="1523997" y="2862436"/>
            <a:chExt cx="4379703" cy="428879"/>
          </a:xfrm>
        </p:grpSpPr>
        <p:sp>
          <p:nvSpPr>
            <p:cNvPr id="1526" name="Google Shape;1526;p53"/>
            <p:cNvSpPr txBox="1"/>
            <p:nvPr/>
          </p:nvSpPr>
          <p:spPr>
            <a:xfrm>
              <a:off x="1523997" y="2862436"/>
              <a:ext cx="12366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C9931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C9931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7" name="Google Shape;1527;p53"/>
            <p:cNvSpPr txBox="1"/>
            <p:nvPr/>
          </p:nvSpPr>
          <p:spPr>
            <a:xfrm>
              <a:off x="1524000" y="3080115"/>
              <a:ext cx="4379700" cy="2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8" name="Google Shape;1528;p53"/>
          <p:cNvGrpSpPr/>
          <p:nvPr/>
        </p:nvGrpSpPr>
        <p:grpSpPr>
          <a:xfrm>
            <a:off x="1592682" y="3360726"/>
            <a:ext cx="4379704" cy="425627"/>
            <a:chOff x="1523996" y="3360726"/>
            <a:chExt cx="4379704" cy="425627"/>
          </a:xfrm>
        </p:grpSpPr>
        <p:sp>
          <p:nvSpPr>
            <p:cNvPr id="1529" name="Google Shape;1529;p53"/>
            <p:cNvSpPr txBox="1"/>
            <p:nvPr/>
          </p:nvSpPr>
          <p:spPr>
            <a:xfrm>
              <a:off x="1523996" y="3360726"/>
              <a:ext cx="11721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A883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A883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0" name="Google Shape;1530;p53"/>
            <p:cNvSpPr txBox="1"/>
            <p:nvPr/>
          </p:nvSpPr>
          <p:spPr>
            <a:xfrm>
              <a:off x="1524000" y="3575153"/>
              <a:ext cx="4379700" cy="2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of all of them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1" name="Google Shape;1531;p53"/>
          <p:cNvGrpSpPr/>
          <p:nvPr/>
        </p:nvGrpSpPr>
        <p:grpSpPr>
          <a:xfrm>
            <a:off x="1592686" y="3855765"/>
            <a:ext cx="4379700" cy="432145"/>
            <a:chOff x="1524000" y="3855765"/>
            <a:chExt cx="4379700" cy="432145"/>
          </a:xfrm>
        </p:grpSpPr>
        <p:sp>
          <p:nvSpPr>
            <p:cNvPr id="1532" name="Google Shape;1532;p53"/>
            <p:cNvSpPr txBox="1"/>
            <p:nvPr/>
          </p:nvSpPr>
          <p:spPr>
            <a:xfrm>
              <a:off x="1524000" y="3855765"/>
              <a:ext cx="12366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1BDB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1BDB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3" name="Google Shape;1533;p53"/>
            <p:cNvSpPr txBox="1"/>
            <p:nvPr/>
          </p:nvSpPr>
          <p:spPr>
            <a:xfrm>
              <a:off x="1524000" y="4076710"/>
              <a:ext cx="4379700" cy="2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4" name="Google Shape;1534;p53"/>
          <p:cNvGrpSpPr/>
          <p:nvPr/>
        </p:nvGrpSpPr>
        <p:grpSpPr>
          <a:xfrm>
            <a:off x="1592683" y="4357323"/>
            <a:ext cx="4379703" cy="428877"/>
            <a:chOff x="1523997" y="4357323"/>
            <a:chExt cx="4379703" cy="428877"/>
          </a:xfrm>
        </p:grpSpPr>
        <p:sp>
          <p:nvSpPr>
            <p:cNvPr id="1535" name="Google Shape;1535;p53"/>
            <p:cNvSpPr txBox="1"/>
            <p:nvPr/>
          </p:nvSpPr>
          <p:spPr>
            <a:xfrm>
              <a:off x="1523997" y="4357323"/>
              <a:ext cx="12366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51B0F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51B0F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6" name="Google Shape;1536;p53"/>
            <p:cNvSpPr txBox="1"/>
            <p:nvPr/>
          </p:nvSpPr>
          <p:spPr>
            <a:xfrm>
              <a:off x="1524000" y="4575000"/>
              <a:ext cx="4379700" cy="2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37" name="Google Shape;1537;p53"/>
          <p:cNvSpPr txBox="1"/>
          <p:nvPr/>
        </p:nvSpPr>
        <p:spPr>
          <a:xfrm>
            <a:off x="830686" y="2360875"/>
            <a:ext cx="819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E2BE53"/>
                </a:solidFill>
                <a:latin typeface="Bebas Neue"/>
                <a:ea typeface="Bebas Neue"/>
                <a:cs typeface="Bebas Neue"/>
                <a:sym typeface="Bebas Neue"/>
              </a:rPr>
              <a:t>40%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8" name="Google Shape;1538;p53"/>
          <p:cNvSpPr txBox="1"/>
          <p:nvPr/>
        </p:nvSpPr>
        <p:spPr>
          <a:xfrm>
            <a:off x="830686" y="2861900"/>
            <a:ext cx="819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C99319"/>
                </a:solidFill>
                <a:latin typeface="Bebas Neue"/>
                <a:ea typeface="Bebas Neue"/>
                <a:cs typeface="Bebas Neue"/>
                <a:sym typeface="Bebas Neue"/>
              </a:rPr>
              <a:t>70%</a:t>
            </a:r>
            <a:endParaRPr sz="2100">
              <a:solidFill>
                <a:srgbClr val="C9931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9" name="Google Shape;1539;p53"/>
          <p:cNvSpPr txBox="1"/>
          <p:nvPr/>
        </p:nvSpPr>
        <p:spPr>
          <a:xfrm>
            <a:off x="830686" y="3360700"/>
            <a:ext cx="819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A8839"/>
                </a:solidFill>
                <a:latin typeface="Bebas Neue"/>
                <a:ea typeface="Bebas Neue"/>
                <a:cs typeface="Bebas Neue"/>
                <a:sym typeface="Bebas Neue"/>
              </a:rPr>
              <a:t>80%</a:t>
            </a:r>
            <a:endParaRPr sz="2100">
              <a:solidFill>
                <a:srgbClr val="FA883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0" name="Google Shape;1540;p53"/>
          <p:cNvSpPr txBox="1"/>
          <p:nvPr/>
        </p:nvSpPr>
        <p:spPr>
          <a:xfrm>
            <a:off x="830686" y="3858988"/>
            <a:ext cx="819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1BDBB"/>
                </a:solidFill>
                <a:latin typeface="Bebas Neue"/>
                <a:ea typeface="Bebas Neue"/>
                <a:cs typeface="Bebas Neue"/>
                <a:sym typeface="Bebas Neue"/>
              </a:rPr>
              <a:t>20%</a:t>
            </a:r>
            <a:endParaRPr sz="2100">
              <a:solidFill>
                <a:srgbClr val="41BDB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1" name="Google Shape;1541;p53"/>
          <p:cNvSpPr txBox="1"/>
          <p:nvPr/>
        </p:nvSpPr>
        <p:spPr>
          <a:xfrm>
            <a:off x="830686" y="4357263"/>
            <a:ext cx="819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51B0F1"/>
                </a:solidFill>
                <a:latin typeface="Bebas Neue"/>
                <a:ea typeface="Bebas Neue"/>
                <a:cs typeface="Bebas Neue"/>
                <a:sym typeface="Bebas Neue"/>
              </a:rPr>
              <a:t>99%</a:t>
            </a:r>
            <a:endParaRPr sz="2100">
              <a:solidFill>
                <a:srgbClr val="51B0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2" name="Google Shape;1542;p53"/>
          <p:cNvSpPr txBox="1"/>
          <p:nvPr/>
        </p:nvSpPr>
        <p:spPr>
          <a:xfrm flipH="1">
            <a:off x="6200227" y="1834763"/>
            <a:ext cx="17655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3" name="Google Shape;1543;p53"/>
          <p:cNvSpPr txBox="1"/>
          <p:nvPr/>
        </p:nvSpPr>
        <p:spPr>
          <a:xfrm flipH="1">
            <a:off x="7157834" y="1588000"/>
            <a:ext cx="807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MARS</a:t>
            </a:r>
            <a:endParaRPr sz="17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44" name="Google Shape;1544;p53"/>
          <p:cNvSpPr txBox="1"/>
          <p:nvPr/>
        </p:nvSpPr>
        <p:spPr>
          <a:xfrm flipH="1">
            <a:off x="6200227" y="1352813"/>
            <a:ext cx="17655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closest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5" name="Google Shape;1545;p53"/>
          <p:cNvSpPr txBox="1"/>
          <p:nvPr/>
        </p:nvSpPr>
        <p:spPr>
          <a:xfrm flipH="1">
            <a:off x="7157834" y="1106039"/>
            <a:ext cx="807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MERCURY</a:t>
            </a:r>
            <a:endParaRPr sz="17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46" name="Google Shape;1546;p53"/>
          <p:cNvSpPr txBox="1"/>
          <p:nvPr/>
        </p:nvSpPr>
        <p:spPr>
          <a:xfrm flipH="1">
            <a:off x="3851402" y="1840638"/>
            <a:ext cx="17556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It's the biggest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7" name="Google Shape;1547;p53"/>
          <p:cNvSpPr txBox="1"/>
          <p:nvPr/>
        </p:nvSpPr>
        <p:spPr>
          <a:xfrm flipH="1">
            <a:off x="4799102" y="1593866"/>
            <a:ext cx="807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JUPITER</a:t>
            </a:r>
            <a:endParaRPr sz="17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48" name="Google Shape;1548;p53"/>
          <p:cNvSpPr txBox="1"/>
          <p:nvPr/>
        </p:nvSpPr>
        <p:spPr>
          <a:xfrm flipH="1">
            <a:off x="3841502" y="1330688"/>
            <a:ext cx="17655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9" name="Google Shape;1549;p53"/>
          <p:cNvSpPr txBox="1"/>
          <p:nvPr/>
        </p:nvSpPr>
        <p:spPr>
          <a:xfrm flipH="1">
            <a:off x="4799102" y="1083911"/>
            <a:ext cx="807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NEPTUNE</a:t>
            </a:r>
            <a:endParaRPr sz="170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550" name="Google Shape;1550;p53"/>
          <p:cNvGrpSpPr/>
          <p:nvPr/>
        </p:nvGrpSpPr>
        <p:grpSpPr>
          <a:xfrm flipH="1">
            <a:off x="8007437" y="1106846"/>
            <a:ext cx="246881" cy="246890"/>
            <a:chOff x="7975974" y="4311160"/>
            <a:chExt cx="363434" cy="366414"/>
          </a:xfrm>
        </p:grpSpPr>
        <p:sp>
          <p:nvSpPr>
            <p:cNvPr id="1551" name="Google Shape;1551;p53"/>
            <p:cNvSpPr/>
            <p:nvPr/>
          </p:nvSpPr>
          <p:spPr>
            <a:xfrm>
              <a:off x="7975974" y="4442857"/>
              <a:ext cx="40109" cy="23712"/>
            </a:xfrm>
            <a:custGeom>
              <a:rect b="b" l="l" r="r" t="t"/>
              <a:pathLst>
                <a:path extrusionOk="0" h="820" w="1387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2" name="Google Shape;1552;p53"/>
            <p:cNvGrpSpPr/>
            <p:nvPr/>
          </p:nvGrpSpPr>
          <p:grpSpPr>
            <a:xfrm>
              <a:off x="8019220" y="4311160"/>
              <a:ext cx="320188" cy="366414"/>
              <a:chOff x="-60215512" y="2304850"/>
              <a:chExt cx="276812" cy="316775"/>
            </a:xfrm>
          </p:grpSpPr>
          <p:sp>
            <p:nvSpPr>
              <p:cNvPr id="1553" name="Google Shape;1553;p53"/>
              <p:cNvSpPr/>
              <p:nvPr/>
            </p:nvSpPr>
            <p:spPr>
              <a:xfrm>
                <a:off x="-60215512" y="2304850"/>
                <a:ext cx="235525" cy="316775"/>
              </a:xfrm>
              <a:custGeom>
                <a:rect b="b" l="l" r="r" t="t"/>
                <a:pathLst>
                  <a:path extrusionOk="0" h="12671" w="9421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53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rect b="b" l="l" r="r" t="t"/>
                <a:pathLst>
                  <a:path extrusionOk="0" h="5830" w="249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53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rect b="b" l="l" r="r" t="t"/>
                <a:pathLst>
                  <a:path extrusionOk="0" h="1213" w="1293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53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rect b="b" l="l" r="r" t="t"/>
                <a:pathLst>
                  <a:path extrusionOk="0" h="1214" w="1292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53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rect b="b" l="l" r="r" t="t"/>
                <a:pathLst>
                  <a:path extrusionOk="0" h="1213" w="1292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53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rect b="b" l="l" r="r" t="t"/>
                <a:pathLst>
                  <a:path extrusionOk="0" h="1214" w="1293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53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rect b="b" l="l" r="r" t="t"/>
                <a:pathLst>
                  <a:path extrusionOk="0" h="820" w="1419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60" name="Google Shape;1560;p53"/>
          <p:cNvGrpSpPr/>
          <p:nvPr/>
        </p:nvGrpSpPr>
        <p:grpSpPr>
          <a:xfrm flipH="1">
            <a:off x="5652034" y="1084651"/>
            <a:ext cx="246902" cy="246885"/>
            <a:chOff x="6384509" y="3839630"/>
            <a:chExt cx="366269" cy="362639"/>
          </a:xfrm>
        </p:grpSpPr>
        <p:sp>
          <p:nvSpPr>
            <p:cNvPr id="1561" name="Google Shape;1561;p53"/>
            <p:cNvSpPr/>
            <p:nvPr/>
          </p:nvSpPr>
          <p:spPr>
            <a:xfrm>
              <a:off x="6384509" y="3842362"/>
              <a:ext cx="359878" cy="359907"/>
            </a:xfrm>
            <a:custGeom>
              <a:rect b="b" l="l" r="r" t="t"/>
              <a:pathLst>
                <a:path extrusionOk="0" h="12446" w="12445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53"/>
            <p:cNvSpPr/>
            <p:nvPr/>
          </p:nvSpPr>
          <p:spPr>
            <a:xfrm>
              <a:off x="6431876" y="3905241"/>
              <a:ext cx="168560" cy="23712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53"/>
            <p:cNvSpPr/>
            <p:nvPr/>
          </p:nvSpPr>
          <p:spPr>
            <a:xfrm>
              <a:off x="6431876" y="3968109"/>
              <a:ext cx="168560" cy="23712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53"/>
            <p:cNvSpPr/>
            <p:nvPr/>
          </p:nvSpPr>
          <p:spPr>
            <a:xfrm>
              <a:off x="6431876" y="4033680"/>
              <a:ext cx="168560" cy="25563"/>
            </a:xfrm>
            <a:custGeom>
              <a:rect b="b" l="l" r="r" t="t"/>
              <a:pathLst>
                <a:path extrusionOk="0" h="884" w="5829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53"/>
            <p:cNvSpPr/>
            <p:nvPr/>
          </p:nvSpPr>
          <p:spPr>
            <a:xfrm>
              <a:off x="6431876" y="4101102"/>
              <a:ext cx="168560" cy="25534"/>
            </a:xfrm>
            <a:custGeom>
              <a:rect b="b" l="l" r="r" t="t"/>
              <a:pathLst>
                <a:path extrusionOk="0" h="883" w="5829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53"/>
            <p:cNvSpPr/>
            <p:nvPr/>
          </p:nvSpPr>
          <p:spPr>
            <a:xfrm>
              <a:off x="6671487" y="3839630"/>
              <a:ext cx="79292" cy="270610"/>
            </a:xfrm>
            <a:custGeom>
              <a:rect b="b" l="l" r="r" t="t"/>
              <a:pathLst>
                <a:path extrusionOk="0" h="9358" w="2742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7" name="Google Shape;1567;p53"/>
          <p:cNvGrpSpPr/>
          <p:nvPr/>
        </p:nvGrpSpPr>
        <p:grpSpPr>
          <a:xfrm flipH="1">
            <a:off x="5634061" y="1617210"/>
            <a:ext cx="268036" cy="246027"/>
            <a:chOff x="5579311" y="3799040"/>
            <a:chExt cx="366269" cy="336195"/>
          </a:xfrm>
        </p:grpSpPr>
        <p:sp>
          <p:nvSpPr>
            <p:cNvPr id="1568" name="Google Shape;1568;p53"/>
            <p:cNvSpPr/>
            <p:nvPr/>
          </p:nvSpPr>
          <p:spPr>
            <a:xfrm>
              <a:off x="5579311" y="3799040"/>
              <a:ext cx="366269" cy="336195"/>
            </a:xfrm>
            <a:custGeom>
              <a:rect b="b" l="l" r="r" t="t"/>
              <a:pathLst>
                <a:path extrusionOk="0" h="11626" w="12666">
                  <a:moveTo>
                    <a:pt x="11405" y="788"/>
                  </a:moveTo>
                  <a:cubicBezTo>
                    <a:pt x="11657" y="788"/>
                    <a:pt x="11847" y="1009"/>
                    <a:pt x="11847" y="1229"/>
                  </a:cubicBezTo>
                  <a:lnTo>
                    <a:pt x="11847" y="10334"/>
                  </a:lnTo>
                  <a:cubicBezTo>
                    <a:pt x="11847" y="10555"/>
                    <a:pt x="11657" y="10775"/>
                    <a:pt x="11405" y="10775"/>
                  </a:cubicBezTo>
                  <a:lnTo>
                    <a:pt x="1198" y="10775"/>
                  </a:lnTo>
                  <a:cubicBezTo>
                    <a:pt x="977" y="10775"/>
                    <a:pt x="820" y="10555"/>
                    <a:pt x="820" y="10334"/>
                  </a:cubicBezTo>
                  <a:lnTo>
                    <a:pt x="820" y="1229"/>
                  </a:lnTo>
                  <a:cubicBezTo>
                    <a:pt x="820" y="1009"/>
                    <a:pt x="1009" y="788"/>
                    <a:pt x="1198" y="788"/>
                  </a:cubicBezTo>
                  <a:close/>
                  <a:moveTo>
                    <a:pt x="1198" y="0"/>
                  </a:moveTo>
                  <a:cubicBezTo>
                    <a:pt x="536" y="0"/>
                    <a:pt x="1" y="568"/>
                    <a:pt x="1" y="1261"/>
                  </a:cubicBezTo>
                  <a:lnTo>
                    <a:pt x="1" y="10366"/>
                  </a:lnTo>
                  <a:cubicBezTo>
                    <a:pt x="1" y="11027"/>
                    <a:pt x="536" y="11626"/>
                    <a:pt x="1198" y="11626"/>
                  </a:cubicBezTo>
                  <a:lnTo>
                    <a:pt x="11405" y="11626"/>
                  </a:lnTo>
                  <a:cubicBezTo>
                    <a:pt x="12067" y="11626"/>
                    <a:pt x="12666" y="11059"/>
                    <a:pt x="12666" y="10366"/>
                  </a:cubicBezTo>
                  <a:lnTo>
                    <a:pt x="12666" y="1261"/>
                  </a:lnTo>
                  <a:cubicBezTo>
                    <a:pt x="12666" y="568"/>
                    <a:pt x="12130" y="0"/>
                    <a:pt x="1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3"/>
            <p:cNvSpPr/>
            <p:nvPr/>
          </p:nvSpPr>
          <p:spPr>
            <a:xfrm>
              <a:off x="5626678" y="3847332"/>
              <a:ext cx="271535" cy="238714"/>
            </a:xfrm>
            <a:custGeom>
              <a:rect b="b" l="l" r="r" t="t"/>
              <a:pathLst>
                <a:path extrusionOk="0" h="8255" w="9390">
                  <a:moveTo>
                    <a:pt x="8539" y="819"/>
                  </a:moveTo>
                  <a:lnTo>
                    <a:pt x="8539" y="7435"/>
                  </a:lnTo>
                  <a:lnTo>
                    <a:pt x="820" y="7435"/>
                  </a:lnTo>
                  <a:lnTo>
                    <a:pt x="820" y="6207"/>
                  </a:lnTo>
                  <a:lnTo>
                    <a:pt x="1671" y="6207"/>
                  </a:lnTo>
                  <a:cubicBezTo>
                    <a:pt x="1891" y="6207"/>
                    <a:pt x="2080" y="6018"/>
                    <a:pt x="2080" y="5797"/>
                  </a:cubicBezTo>
                  <a:cubicBezTo>
                    <a:pt x="2080" y="5545"/>
                    <a:pt x="1891" y="5356"/>
                    <a:pt x="1671" y="5356"/>
                  </a:cubicBezTo>
                  <a:lnTo>
                    <a:pt x="820" y="5356"/>
                  </a:lnTo>
                  <a:lnTo>
                    <a:pt x="820" y="2867"/>
                  </a:lnTo>
                  <a:lnTo>
                    <a:pt x="1671" y="2867"/>
                  </a:lnTo>
                  <a:cubicBezTo>
                    <a:pt x="1891" y="2867"/>
                    <a:pt x="2080" y="2678"/>
                    <a:pt x="2080" y="2426"/>
                  </a:cubicBezTo>
                  <a:cubicBezTo>
                    <a:pt x="2080" y="2206"/>
                    <a:pt x="1891" y="2048"/>
                    <a:pt x="1671" y="2048"/>
                  </a:cubicBezTo>
                  <a:lnTo>
                    <a:pt x="820" y="2048"/>
                  </a:lnTo>
                  <a:lnTo>
                    <a:pt x="820" y="819"/>
                  </a:lnTo>
                  <a:close/>
                  <a:moveTo>
                    <a:pt x="410" y="0"/>
                  </a:moveTo>
                  <a:cubicBezTo>
                    <a:pt x="158" y="0"/>
                    <a:pt x="1" y="189"/>
                    <a:pt x="1" y="378"/>
                  </a:cubicBezTo>
                  <a:lnTo>
                    <a:pt x="1" y="7845"/>
                  </a:lnTo>
                  <a:cubicBezTo>
                    <a:pt x="1" y="8065"/>
                    <a:pt x="190" y="8255"/>
                    <a:pt x="410" y="8255"/>
                  </a:cubicBezTo>
                  <a:lnTo>
                    <a:pt x="8948" y="8255"/>
                  </a:lnTo>
                  <a:cubicBezTo>
                    <a:pt x="9169" y="8255"/>
                    <a:pt x="9326" y="8065"/>
                    <a:pt x="9326" y="7845"/>
                  </a:cubicBezTo>
                  <a:lnTo>
                    <a:pt x="9326" y="378"/>
                  </a:lnTo>
                  <a:cubicBezTo>
                    <a:pt x="9389" y="158"/>
                    <a:pt x="9169" y="0"/>
                    <a:pt x="89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3"/>
            <p:cNvSpPr/>
            <p:nvPr/>
          </p:nvSpPr>
          <p:spPr>
            <a:xfrm>
              <a:off x="5718693" y="3907683"/>
              <a:ext cx="121193" cy="118244"/>
            </a:xfrm>
            <a:custGeom>
              <a:rect b="b" l="l" r="r" t="t"/>
              <a:pathLst>
                <a:path extrusionOk="0" h="4089" w="4191">
                  <a:moveTo>
                    <a:pt x="2175" y="1221"/>
                  </a:moveTo>
                  <a:cubicBezTo>
                    <a:pt x="2647" y="1221"/>
                    <a:pt x="2994" y="1568"/>
                    <a:pt x="2994" y="2040"/>
                  </a:cubicBezTo>
                  <a:cubicBezTo>
                    <a:pt x="2994" y="2513"/>
                    <a:pt x="2647" y="2859"/>
                    <a:pt x="2175" y="2859"/>
                  </a:cubicBezTo>
                  <a:cubicBezTo>
                    <a:pt x="1702" y="2859"/>
                    <a:pt x="1356" y="2513"/>
                    <a:pt x="1356" y="2040"/>
                  </a:cubicBezTo>
                  <a:cubicBezTo>
                    <a:pt x="1356" y="1568"/>
                    <a:pt x="1702" y="1221"/>
                    <a:pt x="2175" y="1221"/>
                  </a:cubicBezTo>
                  <a:close/>
                  <a:moveTo>
                    <a:pt x="458" y="0"/>
                  </a:moveTo>
                  <a:cubicBezTo>
                    <a:pt x="347" y="0"/>
                    <a:pt x="237" y="40"/>
                    <a:pt x="158" y="119"/>
                  </a:cubicBezTo>
                  <a:cubicBezTo>
                    <a:pt x="1" y="276"/>
                    <a:pt x="1" y="560"/>
                    <a:pt x="158" y="717"/>
                  </a:cubicBezTo>
                  <a:lnTo>
                    <a:pt x="694" y="1221"/>
                  </a:lnTo>
                  <a:cubicBezTo>
                    <a:pt x="536" y="1442"/>
                    <a:pt x="442" y="1757"/>
                    <a:pt x="442" y="2040"/>
                  </a:cubicBezTo>
                  <a:cubicBezTo>
                    <a:pt x="442" y="2324"/>
                    <a:pt x="536" y="2639"/>
                    <a:pt x="694" y="2859"/>
                  </a:cubicBezTo>
                  <a:lnTo>
                    <a:pt x="158" y="3395"/>
                  </a:lnTo>
                  <a:cubicBezTo>
                    <a:pt x="95" y="3553"/>
                    <a:pt x="95" y="3805"/>
                    <a:pt x="253" y="3962"/>
                  </a:cubicBezTo>
                  <a:cubicBezTo>
                    <a:pt x="316" y="4057"/>
                    <a:pt x="442" y="4088"/>
                    <a:pt x="536" y="4088"/>
                  </a:cubicBezTo>
                  <a:cubicBezTo>
                    <a:pt x="631" y="4088"/>
                    <a:pt x="726" y="4057"/>
                    <a:pt x="789" y="3962"/>
                  </a:cubicBezTo>
                  <a:lnTo>
                    <a:pt x="1324" y="3458"/>
                  </a:lnTo>
                  <a:cubicBezTo>
                    <a:pt x="1545" y="3616"/>
                    <a:pt x="1860" y="3710"/>
                    <a:pt x="2143" y="3710"/>
                  </a:cubicBezTo>
                  <a:cubicBezTo>
                    <a:pt x="2427" y="3710"/>
                    <a:pt x="2742" y="3616"/>
                    <a:pt x="2962" y="3458"/>
                  </a:cubicBezTo>
                  <a:lnTo>
                    <a:pt x="3498" y="3962"/>
                  </a:lnTo>
                  <a:cubicBezTo>
                    <a:pt x="3561" y="4057"/>
                    <a:pt x="3687" y="4088"/>
                    <a:pt x="3750" y="4088"/>
                  </a:cubicBezTo>
                  <a:cubicBezTo>
                    <a:pt x="3876" y="4088"/>
                    <a:pt x="3971" y="4057"/>
                    <a:pt x="4034" y="3962"/>
                  </a:cubicBezTo>
                  <a:cubicBezTo>
                    <a:pt x="4191" y="3805"/>
                    <a:pt x="4191" y="3553"/>
                    <a:pt x="4034" y="3395"/>
                  </a:cubicBezTo>
                  <a:lnTo>
                    <a:pt x="3529" y="2859"/>
                  </a:lnTo>
                  <a:cubicBezTo>
                    <a:pt x="3687" y="2639"/>
                    <a:pt x="3750" y="2324"/>
                    <a:pt x="3750" y="2040"/>
                  </a:cubicBezTo>
                  <a:cubicBezTo>
                    <a:pt x="3750" y="1757"/>
                    <a:pt x="3687" y="1442"/>
                    <a:pt x="3529" y="1221"/>
                  </a:cubicBezTo>
                  <a:lnTo>
                    <a:pt x="4034" y="717"/>
                  </a:lnTo>
                  <a:cubicBezTo>
                    <a:pt x="4191" y="560"/>
                    <a:pt x="4191" y="276"/>
                    <a:pt x="4034" y="119"/>
                  </a:cubicBezTo>
                  <a:cubicBezTo>
                    <a:pt x="3955" y="40"/>
                    <a:pt x="3845" y="0"/>
                    <a:pt x="3734" y="0"/>
                  </a:cubicBezTo>
                  <a:cubicBezTo>
                    <a:pt x="3624" y="0"/>
                    <a:pt x="3514" y="40"/>
                    <a:pt x="3435" y="119"/>
                  </a:cubicBezTo>
                  <a:lnTo>
                    <a:pt x="2931" y="623"/>
                  </a:lnTo>
                  <a:cubicBezTo>
                    <a:pt x="2679" y="465"/>
                    <a:pt x="2395" y="402"/>
                    <a:pt x="2112" y="402"/>
                  </a:cubicBezTo>
                  <a:cubicBezTo>
                    <a:pt x="1828" y="402"/>
                    <a:pt x="1513" y="465"/>
                    <a:pt x="1261" y="623"/>
                  </a:cubicBezTo>
                  <a:lnTo>
                    <a:pt x="757" y="119"/>
                  </a:lnTo>
                  <a:cubicBezTo>
                    <a:pt x="678" y="40"/>
                    <a:pt x="568" y="0"/>
                    <a:pt x="4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1" name="Google Shape;1571;p53"/>
          <p:cNvGrpSpPr/>
          <p:nvPr/>
        </p:nvGrpSpPr>
        <p:grpSpPr>
          <a:xfrm flipH="1">
            <a:off x="8001250" y="1600125"/>
            <a:ext cx="259250" cy="246875"/>
            <a:chOff x="7187551" y="4064003"/>
            <a:chExt cx="368987" cy="368525"/>
          </a:xfrm>
        </p:grpSpPr>
        <p:sp>
          <p:nvSpPr>
            <p:cNvPr id="1572" name="Google Shape;1572;p53"/>
            <p:cNvSpPr/>
            <p:nvPr/>
          </p:nvSpPr>
          <p:spPr>
            <a:xfrm>
              <a:off x="7187551" y="4064003"/>
              <a:ext cx="368987" cy="368525"/>
            </a:xfrm>
            <a:custGeom>
              <a:rect b="b" l="l" r="r" t="t"/>
              <a:pathLst>
                <a:path extrusionOk="0" h="12744" w="12760">
                  <a:moveTo>
                    <a:pt x="10939" y="845"/>
                  </a:moveTo>
                  <a:cubicBezTo>
                    <a:pt x="10969" y="845"/>
                    <a:pt x="11001" y="853"/>
                    <a:pt x="11027" y="866"/>
                  </a:cubicBezTo>
                  <a:lnTo>
                    <a:pt x="11752" y="1276"/>
                  </a:lnTo>
                  <a:cubicBezTo>
                    <a:pt x="11783" y="1339"/>
                    <a:pt x="11815" y="1433"/>
                    <a:pt x="11783" y="1465"/>
                  </a:cubicBezTo>
                  <a:lnTo>
                    <a:pt x="11437" y="2063"/>
                  </a:lnTo>
                  <a:lnTo>
                    <a:pt x="10491" y="1496"/>
                  </a:lnTo>
                  <a:lnTo>
                    <a:pt x="10838" y="898"/>
                  </a:lnTo>
                  <a:cubicBezTo>
                    <a:pt x="10856" y="861"/>
                    <a:pt x="10897" y="845"/>
                    <a:pt x="10939" y="845"/>
                  </a:cubicBezTo>
                  <a:close/>
                  <a:moveTo>
                    <a:pt x="10050" y="2252"/>
                  </a:moveTo>
                  <a:lnTo>
                    <a:pt x="10995" y="2819"/>
                  </a:lnTo>
                  <a:lnTo>
                    <a:pt x="8916" y="6379"/>
                  </a:lnTo>
                  <a:lnTo>
                    <a:pt x="7971" y="5844"/>
                  </a:lnTo>
                  <a:lnTo>
                    <a:pt x="10050" y="2252"/>
                  </a:lnTo>
                  <a:close/>
                  <a:moveTo>
                    <a:pt x="7813" y="6663"/>
                  </a:moveTo>
                  <a:lnTo>
                    <a:pt x="8318" y="6978"/>
                  </a:lnTo>
                  <a:lnTo>
                    <a:pt x="7782" y="7324"/>
                  </a:lnTo>
                  <a:lnTo>
                    <a:pt x="7813" y="6663"/>
                  </a:lnTo>
                  <a:close/>
                  <a:moveTo>
                    <a:pt x="11342" y="5245"/>
                  </a:moveTo>
                  <a:cubicBezTo>
                    <a:pt x="11594" y="5245"/>
                    <a:pt x="11752" y="5434"/>
                    <a:pt x="11752" y="5686"/>
                  </a:cubicBezTo>
                  <a:lnTo>
                    <a:pt x="11752" y="11483"/>
                  </a:lnTo>
                  <a:cubicBezTo>
                    <a:pt x="11752" y="11704"/>
                    <a:pt x="11531" y="11893"/>
                    <a:pt x="11342" y="11893"/>
                  </a:cubicBezTo>
                  <a:lnTo>
                    <a:pt x="1197" y="11893"/>
                  </a:lnTo>
                  <a:cubicBezTo>
                    <a:pt x="945" y="11893"/>
                    <a:pt x="788" y="11704"/>
                    <a:pt x="788" y="11483"/>
                  </a:cubicBezTo>
                  <a:lnTo>
                    <a:pt x="788" y="5686"/>
                  </a:lnTo>
                  <a:cubicBezTo>
                    <a:pt x="788" y="5434"/>
                    <a:pt x="977" y="5245"/>
                    <a:pt x="1197" y="5245"/>
                  </a:cubicBezTo>
                  <a:lnTo>
                    <a:pt x="7372" y="5245"/>
                  </a:lnTo>
                  <a:lnTo>
                    <a:pt x="7057" y="5749"/>
                  </a:lnTo>
                  <a:cubicBezTo>
                    <a:pt x="7026" y="5812"/>
                    <a:pt x="7026" y="5875"/>
                    <a:pt x="7026" y="5970"/>
                  </a:cubicBezTo>
                  <a:lnTo>
                    <a:pt x="6900" y="7734"/>
                  </a:lnTo>
                  <a:lnTo>
                    <a:pt x="5545" y="7734"/>
                  </a:lnTo>
                  <a:cubicBezTo>
                    <a:pt x="5325" y="7734"/>
                    <a:pt x="5167" y="7923"/>
                    <a:pt x="5167" y="8175"/>
                  </a:cubicBezTo>
                  <a:cubicBezTo>
                    <a:pt x="5167" y="8396"/>
                    <a:pt x="5356" y="8585"/>
                    <a:pt x="5545" y="8585"/>
                  </a:cubicBezTo>
                  <a:lnTo>
                    <a:pt x="10523" y="8585"/>
                  </a:lnTo>
                  <a:cubicBezTo>
                    <a:pt x="10743" y="8585"/>
                    <a:pt x="10964" y="8396"/>
                    <a:pt x="10964" y="8175"/>
                  </a:cubicBezTo>
                  <a:cubicBezTo>
                    <a:pt x="10964" y="7923"/>
                    <a:pt x="10743" y="7734"/>
                    <a:pt x="10523" y="7734"/>
                  </a:cubicBezTo>
                  <a:lnTo>
                    <a:pt x="8633" y="7734"/>
                  </a:lnTo>
                  <a:lnTo>
                    <a:pt x="9294" y="7293"/>
                  </a:lnTo>
                  <a:cubicBezTo>
                    <a:pt x="9326" y="7261"/>
                    <a:pt x="9420" y="7230"/>
                    <a:pt x="9420" y="7135"/>
                  </a:cubicBezTo>
                  <a:lnTo>
                    <a:pt x="10523" y="5245"/>
                  </a:lnTo>
                  <a:close/>
                  <a:moveTo>
                    <a:pt x="10933" y="0"/>
                  </a:moveTo>
                  <a:cubicBezTo>
                    <a:pt x="10599" y="0"/>
                    <a:pt x="10280" y="175"/>
                    <a:pt x="10113" y="488"/>
                  </a:cubicBezTo>
                  <a:lnTo>
                    <a:pt x="9578" y="1433"/>
                  </a:lnTo>
                  <a:lnTo>
                    <a:pt x="7877" y="4395"/>
                  </a:lnTo>
                  <a:lnTo>
                    <a:pt x="1229" y="4395"/>
                  </a:lnTo>
                  <a:cubicBezTo>
                    <a:pt x="567" y="4395"/>
                    <a:pt x="0" y="4930"/>
                    <a:pt x="0" y="5592"/>
                  </a:cubicBezTo>
                  <a:lnTo>
                    <a:pt x="0" y="11483"/>
                  </a:lnTo>
                  <a:cubicBezTo>
                    <a:pt x="0" y="12145"/>
                    <a:pt x="567" y="12743"/>
                    <a:pt x="1229" y="12743"/>
                  </a:cubicBezTo>
                  <a:lnTo>
                    <a:pt x="11374" y="12743"/>
                  </a:lnTo>
                  <a:cubicBezTo>
                    <a:pt x="12067" y="12743"/>
                    <a:pt x="12602" y="12176"/>
                    <a:pt x="12602" y="11483"/>
                  </a:cubicBezTo>
                  <a:lnTo>
                    <a:pt x="12602" y="5686"/>
                  </a:lnTo>
                  <a:cubicBezTo>
                    <a:pt x="12602" y="5025"/>
                    <a:pt x="12067" y="4458"/>
                    <a:pt x="11374" y="4458"/>
                  </a:cubicBezTo>
                  <a:lnTo>
                    <a:pt x="11027" y="4458"/>
                  </a:lnTo>
                  <a:lnTo>
                    <a:pt x="12508" y="1937"/>
                  </a:lnTo>
                  <a:cubicBezTo>
                    <a:pt x="12760" y="1433"/>
                    <a:pt x="12602" y="835"/>
                    <a:pt x="12130" y="551"/>
                  </a:cubicBezTo>
                  <a:lnTo>
                    <a:pt x="11437" y="141"/>
                  </a:lnTo>
                  <a:cubicBezTo>
                    <a:pt x="11277" y="46"/>
                    <a:pt x="11103" y="0"/>
                    <a:pt x="109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3"/>
            <p:cNvSpPr/>
            <p:nvPr/>
          </p:nvSpPr>
          <p:spPr>
            <a:xfrm>
              <a:off x="7336968" y="4355044"/>
              <a:ext cx="167635" cy="23741"/>
            </a:xfrm>
            <a:custGeom>
              <a:rect b="b" l="l" r="r" t="t"/>
              <a:pathLst>
                <a:path extrusionOk="0" h="821" w="5797">
                  <a:moveTo>
                    <a:pt x="378" y="1"/>
                  </a:moveTo>
                  <a:cubicBezTo>
                    <a:pt x="158" y="1"/>
                    <a:pt x="0" y="190"/>
                    <a:pt x="0" y="411"/>
                  </a:cubicBezTo>
                  <a:cubicBezTo>
                    <a:pt x="0" y="663"/>
                    <a:pt x="189" y="820"/>
                    <a:pt x="378" y="820"/>
                  </a:cubicBezTo>
                  <a:lnTo>
                    <a:pt x="5356" y="820"/>
                  </a:lnTo>
                  <a:cubicBezTo>
                    <a:pt x="5576" y="820"/>
                    <a:pt x="5797" y="631"/>
                    <a:pt x="5797" y="411"/>
                  </a:cubicBezTo>
                  <a:cubicBezTo>
                    <a:pt x="5797" y="190"/>
                    <a:pt x="5576" y="1"/>
                    <a:pt x="5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3"/>
            <p:cNvSpPr/>
            <p:nvPr/>
          </p:nvSpPr>
          <p:spPr>
            <a:xfrm>
              <a:off x="7242205" y="4222949"/>
              <a:ext cx="72005" cy="169485"/>
            </a:xfrm>
            <a:custGeom>
              <a:rect b="b" l="l" r="r" t="t"/>
              <a:pathLst>
                <a:path extrusionOk="0" h="5861" w="2490">
                  <a:moveTo>
                    <a:pt x="1229" y="1"/>
                  </a:moveTo>
                  <a:cubicBezTo>
                    <a:pt x="977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68" y="2931"/>
                    <a:pt x="977" y="3246"/>
                  </a:cubicBezTo>
                  <a:cubicBezTo>
                    <a:pt x="1292" y="3498"/>
                    <a:pt x="1670" y="3718"/>
                    <a:pt x="1670" y="3970"/>
                  </a:cubicBezTo>
                  <a:cubicBezTo>
                    <a:pt x="1670" y="4191"/>
                    <a:pt x="1450" y="4348"/>
                    <a:pt x="1229" y="4348"/>
                  </a:cubicBezTo>
                  <a:cubicBezTo>
                    <a:pt x="977" y="4348"/>
                    <a:pt x="820" y="4159"/>
                    <a:pt x="820" y="3970"/>
                  </a:cubicBezTo>
                  <a:cubicBezTo>
                    <a:pt x="820" y="3718"/>
                    <a:pt x="631" y="3529"/>
                    <a:pt x="442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7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40" y="5861"/>
                    <a:pt x="1229" y="5861"/>
                  </a:cubicBezTo>
                  <a:cubicBezTo>
                    <a:pt x="1450" y="5861"/>
                    <a:pt x="1670" y="5672"/>
                    <a:pt x="1670" y="5420"/>
                  </a:cubicBezTo>
                  <a:lnTo>
                    <a:pt x="1670" y="5136"/>
                  </a:lnTo>
                  <a:cubicBezTo>
                    <a:pt x="2143" y="4979"/>
                    <a:pt x="2489" y="4506"/>
                    <a:pt x="2489" y="3970"/>
                  </a:cubicBezTo>
                  <a:cubicBezTo>
                    <a:pt x="2489" y="3309"/>
                    <a:pt x="1922" y="2899"/>
                    <a:pt x="1513" y="2584"/>
                  </a:cubicBezTo>
                  <a:cubicBezTo>
                    <a:pt x="1198" y="2364"/>
                    <a:pt x="820" y="2112"/>
                    <a:pt x="820" y="1891"/>
                  </a:cubicBezTo>
                  <a:cubicBezTo>
                    <a:pt x="788" y="1639"/>
                    <a:pt x="977" y="1450"/>
                    <a:pt x="1229" y="1450"/>
                  </a:cubicBezTo>
                  <a:cubicBezTo>
                    <a:pt x="1450" y="1450"/>
                    <a:pt x="1670" y="1639"/>
                    <a:pt x="1670" y="1891"/>
                  </a:cubicBezTo>
                  <a:cubicBezTo>
                    <a:pt x="1670" y="2112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91"/>
                  </a:cubicBezTo>
                  <a:cubicBezTo>
                    <a:pt x="2489" y="1324"/>
                    <a:pt x="2143" y="883"/>
                    <a:pt x="1670" y="694"/>
                  </a:cubicBezTo>
                  <a:lnTo>
                    <a:pt x="1670" y="410"/>
                  </a:lnTo>
                  <a:cubicBezTo>
                    <a:pt x="1670" y="190"/>
                    <a:pt x="1450" y="1"/>
                    <a:pt x="1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75" name="Google Shape;1575;p53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295" y="932334"/>
            <a:ext cx="2924101" cy="11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54"/>
          <p:cNvSpPr/>
          <p:nvPr/>
        </p:nvSpPr>
        <p:spPr>
          <a:xfrm>
            <a:off x="7212150" y="1267081"/>
            <a:ext cx="1107000" cy="672900"/>
          </a:xfrm>
          <a:prstGeom prst="can">
            <a:avLst>
              <a:gd fmla="val 25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54"/>
          <p:cNvSpPr/>
          <p:nvPr/>
        </p:nvSpPr>
        <p:spPr>
          <a:xfrm>
            <a:off x="5085175" y="1332181"/>
            <a:ext cx="1107000" cy="607800"/>
          </a:xfrm>
          <a:prstGeom prst="can">
            <a:avLst>
              <a:gd fmla="val 25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54"/>
          <p:cNvSpPr/>
          <p:nvPr/>
        </p:nvSpPr>
        <p:spPr>
          <a:xfrm>
            <a:off x="2958200" y="1478281"/>
            <a:ext cx="1107000" cy="461700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54"/>
          <p:cNvSpPr/>
          <p:nvPr/>
        </p:nvSpPr>
        <p:spPr>
          <a:xfrm>
            <a:off x="824850" y="1636381"/>
            <a:ext cx="1107000" cy="303600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54"/>
          <p:cNvSpPr txBox="1"/>
          <p:nvPr/>
        </p:nvSpPr>
        <p:spPr>
          <a:xfrm>
            <a:off x="21326620" y="10317677"/>
            <a:ext cx="13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100,000</a:t>
            </a:r>
            <a:endParaRPr/>
          </a:p>
        </p:txBody>
      </p:sp>
      <p:sp>
        <p:nvSpPr>
          <p:cNvPr id="1585" name="Google Shape;1585;p54"/>
          <p:cNvSpPr txBox="1"/>
          <p:nvPr/>
        </p:nvSpPr>
        <p:spPr>
          <a:xfrm>
            <a:off x="20637330" y="15298629"/>
            <a:ext cx="208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$100,000.00</a:t>
            </a:r>
            <a:endParaRPr/>
          </a:p>
        </p:txBody>
      </p:sp>
      <p:sp>
        <p:nvSpPr>
          <p:cNvPr id="1586" name="Google Shape;1586;p54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1587" name="Google Shape;1587;p54"/>
          <p:cNvGrpSpPr/>
          <p:nvPr/>
        </p:nvGrpSpPr>
        <p:grpSpPr>
          <a:xfrm>
            <a:off x="1067662" y="1266882"/>
            <a:ext cx="621336" cy="314078"/>
            <a:chOff x="2542406" y="1485957"/>
            <a:chExt cx="621336" cy="314078"/>
          </a:xfrm>
        </p:grpSpPr>
        <p:sp>
          <p:nvSpPr>
            <p:cNvPr id="1588" name="Google Shape;1588;p54"/>
            <p:cNvSpPr/>
            <p:nvPr/>
          </p:nvSpPr>
          <p:spPr>
            <a:xfrm>
              <a:off x="2542406" y="1485957"/>
              <a:ext cx="621336" cy="314078"/>
            </a:xfrm>
            <a:custGeom>
              <a:rect b="b" l="l" r="r" t="t"/>
              <a:pathLst>
                <a:path extrusionOk="0" h="6172" w="12210">
                  <a:moveTo>
                    <a:pt x="1" y="1"/>
                  </a:moveTo>
                  <a:lnTo>
                    <a:pt x="1" y="5305"/>
                  </a:lnTo>
                  <a:lnTo>
                    <a:pt x="5571" y="5305"/>
                  </a:lnTo>
                  <a:lnTo>
                    <a:pt x="6105" y="6172"/>
                  </a:lnTo>
                  <a:lnTo>
                    <a:pt x="6672" y="5305"/>
                  </a:lnTo>
                  <a:lnTo>
                    <a:pt x="12209" y="5305"/>
                  </a:lnTo>
                  <a:lnTo>
                    <a:pt x="12209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4"/>
            <p:cNvSpPr txBox="1"/>
            <p:nvPr/>
          </p:nvSpPr>
          <p:spPr>
            <a:xfrm>
              <a:off x="2567402" y="1485966"/>
              <a:ext cx="571200" cy="27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25%</a:t>
              </a:r>
              <a:endPara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590" name="Google Shape;1590;p54"/>
          <p:cNvSpPr txBox="1"/>
          <p:nvPr/>
        </p:nvSpPr>
        <p:spPr>
          <a:xfrm>
            <a:off x="612424" y="1978042"/>
            <a:ext cx="1531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% SALES</a:t>
            </a:r>
            <a:endParaRPr sz="18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591" name="Google Shape;1591;p54"/>
          <p:cNvGrpSpPr/>
          <p:nvPr/>
        </p:nvGrpSpPr>
        <p:grpSpPr>
          <a:xfrm>
            <a:off x="2745788" y="1108307"/>
            <a:ext cx="1531800" cy="1173336"/>
            <a:chOff x="2745788" y="1108307"/>
            <a:chExt cx="1531800" cy="1173336"/>
          </a:xfrm>
        </p:grpSpPr>
        <p:grpSp>
          <p:nvGrpSpPr>
            <p:cNvPr id="1592" name="Google Shape;1592;p54"/>
            <p:cNvGrpSpPr/>
            <p:nvPr/>
          </p:nvGrpSpPr>
          <p:grpSpPr>
            <a:xfrm>
              <a:off x="3196763" y="1108307"/>
              <a:ext cx="621336" cy="314078"/>
              <a:chOff x="3905881" y="1327382"/>
              <a:chExt cx="621336" cy="314078"/>
            </a:xfrm>
          </p:grpSpPr>
          <p:sp>
            <p:nvSpPr>
              <p:cNvPr id="1593" name="Google Shape;1593;p54"/>
              <p:cNvSpPr/>
              <p:nvPr/>
            </p:nvSpPr>
            <p:spPr>
              <a:xfrm>
                <a:off x="3905881" y="1327382"/>
                <a:ext cx="621336" cy="314078"/>
              </a:xfrm>
              <a:custGeom>
                <a:rect b="b" l="l" r="r" t="t"/>
                <a:pathLst>
                  <a:path extrusionOk="0" h="6172" w="12210">
                    <a:moveTo>
                      <a:pt x="1" y="1"/>
                    </a:moveTo>
                    <a:lnTo>
                      <a:pt x="1" y="5305"/>
                    </a:lnTo>
                    <a:lnTo>
                      <a:pt x="5571" y="5305"/>
                    </a:lnTo>
                    <a:lnTo>
                      <a:pt x="6105" y="6172"/>
                    </a:lnTo>
                    <a:lnTo>
                      <a:pt x="6672" y="5305"/>
                    </a:lnTo>
                    <a:lnTo>
                      <a:pt x="12209" y="5305"/>
                    </a:lnTo>
                    <a:lnTo>
                      <a:pt x="12209" y="1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54"/>
              <p:cNvSpPr txBox="1"/>
              <p:nvPr/>
            </p:nvSpPr>
            <p:spPr>
              <a:xfrm>
                <a:off x="3930877" y="1327391"/>
                <a:ext cx="571200" cy="27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Bebas Neue"/>
                    <a:ea typeface="Bebas Neue"/>
                    <a:cs typeface="Bebas Neue"/>
                    <a:sym typeface="Bebas Neue"/>
                  </a:rPr>
                  <a:t>50%</a:t>
                </a:r>
                <a:endParaRPr sz="2000"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1595" name="Google Shape;1595;p54"/>
            <p:cNvSpPr txBox="1"/>
            <p:nvPr/>
          </p:nvSpPr>
          <p:spPr>
            <a:xfrm>
              <a:off x="2745788" y="1978042"/>
              <a:ext cx="1531800" cy="3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% NEW CUSTOMERS</a:t>
              </a:r>
              <a:endParaRPr sz="18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596" name="Google Shape;1596;p54"/>
          <p:cNvGrpSpPr/>
          <p:nvPr/>
        </p:nvGrpSpPr>
        <p:grpSpPr>
          <a:xfrm>
            <a:off x="4849652" y="958165"/>
            <a:ext cx="1531800" cy="1323477"/>
            <a:chOff x="4849652" y="958165"/>
            <a:chExt cx="1531800" cy="1323477"/>
          </a:xfrm>
        </p:grpSpPr>
        <p:grpSp>
          <p:nvGrpSpPr>
            <p:cNvPr id="1597" name="Google Shape;1597;p54"/>
            <p:cNvGrpSpPr/>
            <p:nvPr/>
          </p:nvGrpSpPr>
          <p:grpSpPr>
            <a:xfrm>
              <a:off x="5325016" y="958165"/>
              <a:ext cx="623067" cy="314083"/>
              <a:chOff x="5442832" y="1177240"/>
              <a:chExt cx="623067" cy="314083"/>
            </a:xfrm>
          </p:grpSpPr>
          <p:sp>
            <p:nvSpPr>
              <p:cNvPr id="1598" name="Google Shape;1598;p54"/>
              <p:cNvSpPr/>
              <p:nvPr/>
            </p:nvSpPr>
            <p:spPr>
              <a:xfrm>
                <a:off x="5442832" y="1177245"/>
                <a:ext cx="623067" cy="314078"/>
              </a:xfrm>
              <a:custGeom>
                <a:rect b="b" l="l" r="r" t="t"/>
                <a:pathLst>
                  <a:path extrusionOk="0" h="6172" w="12244">
                    <a:moveTo>
                      <a:pt x="1" y="0"/>
                    </a:moveTo>
                    <a:lnTo>
                      <a:pt x="1" y="5304"/>
                    </a:lnTo>
                    <a:lnTo>
                      <a:pt x="5572" y="5304"/>
                    </a:lnTo>
                    <a:lnTo>
                      <a:pt x="6139" y="6172"/>
                    </a:lnTo>
                    <a:lnTo>
                      <a:pt x="6672" y="5304"/>
                    </a:lnTo>
                    <a:lnTo>
                      <a:pt x="12243" y="5304"/>
                    </a:lnTo>
                    <a:lnTo>
                      <a:pt x="12243" y="0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54"/>
              <p:cNvSpPr txBox="1"/>
              <p:nvPr/>
            </p:nvSpPr>
            <p:spPr>
              <a:xfrm>
                <a:off x="5468694" y="1177240"/>
                <a:ext cx="571200" cy="27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75%</a:t>
                </a:r>
                <a:endParaRPr sz="20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1600" name="Google Shape;1600;p54"/>
            <p:cNvSpPr txBox="1"/>
            <p:nvPr/>
          </p:nvSpPr>
          <p:spPr>
            <a:xfrm>
              <a:off x="4849652" y="1978042"/>
              <a:ext cx="1531800" cy="3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% GOALS</a:t>
              </a:r>
              <a:endParaRPr sz="18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601" name="Google Shape;1601;p54"/>
          <p:cNvGrpSpPr/>
          <p:nvPr/>
        </p:nvGrpSpPr>
        <p:grpSpPr>
          <a:xfrm>
            <a:off x="6999754" y="880738"/>
            <a:ext cx="1531800" cy="1400905"/>
            <a:chOff x="6999754" y="880738"/>
            <a:chExt cx="1531800" cy="1400905"/>
          </a:xfrm>
        </p:grpSpPr>
        <p:grpSp>
          <p:nvGrpSpPr>
            <p:cNvPr id="1602" name="Google Shape;1602;p54"/>
            <p:cNvGrpSpPr/>
            <p:nvPr/>
          </p:nvGrpSpPr>
          <p:grpSpPr>
            <a:xfrm>
              <a:off x="7427545" y="880738"/>
              <a:ext cx="676200" cy="314129"/>
              <a:chOff x="6888950" y="967713"/>
              <a:chExt cx="676200" cy="314129"/>
            </a:xfrm>
          </p:grpSpPr>
          <p:sp>
            <p:nvSpPr>
              <p:cNvPr id="1603" name="Google Shape;1603;p54"/>
              <p:cNvSpPr/>
              <p:nvPr/>
            </p:nvSpPr>
            <p:spPr>
              <a:xfrm>
                <a:off x="6916055" y="967713"/>
                <a:ext cx="623016" cy="314129"/>
              </a:xfrm>
              <a:custGeom>
                <a:rect b="b" l="l" r="r" t="t"/>
                <a:pathLst>
                  <a:path extrusionOk="0" h="6173" w="12243">
                    <a:moveTo>
                      <a:pt x="1" y="1"/>
                    </a:moveTo>
                    <a:lnTo>
                      <a:pt x="1" y="5305"/>
                    </a:lnTo>
                    <a:lnTo>
                      <a:pt x="5571" y="5305"/>
                    </a:lnTo>
                    <a:lnTo>
                      <a:pt x="6138" y="6172"/>
                    </a:lnTo>
                    <a:lnTo>
                      <a:pt x="6672" y="5305"/>
                    </a:lnTo>
                    <a:lnTo>
                      <a:pt x="12243" y="5305"/>
                    </a:lnTo>
                    <a:lnTo>
                      <a:pt x="12243" y="1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54"/>
              <p:cNvSpPr txBox="1"/>
              <p:nvPr/>
            </p:nvSpPr>
            <p:spPr>
              <a:xfrm>
                <a:off x="6888950" y="967725"/>
                <a:ext cx="676200" cy="27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Bebas Neue"/>
                    <a:ea typeface="Bebas Neue"/>
                    <a:cs typeface="Bebas Neue"/>
                    <a:sym typeface="Bebas Neue"/>
                  </a:rPr>
                  <a:t>100%</a:t>
                </a:r>
                <a:endParaRPr sz="2000"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1605" name="Google Shape;1605;p54"/>
            <p:cNvSpPr txBox="1"/>
            <p:nvPr/>
          </p:nvSpPr>
          <p:spPr>
            <a:xfrm>
              <a:off x="6999754" y="1978042"/>
              <a:ext cx="1531800" cy="3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% average</a:t>
              </a:r>
              <a:endParaRPr sz="18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606" name="Google Shape;1606;p54"/>
          <p:cNvGrpSpPr/>
          <p:nvPr/>
        </p:nvGrpSpPr>
        <p:grpSpPr>
          <a:xfrm>
            <a:off x="457200" y="2438585"/>
            <a:ext cx="1842300" cy="2295340"/>
            <a:chOff x="457200" y="2438585"/>
            <a:chExt cx="1842300" cy="2295340"/>
          </a:xfrm>
        </p:grpSpPr>
        <p:sp>
          <p:nvSpPr>
            <p:cNvPr id="1607" name="Google Shape;1607;p54"/>
            <p:cNvSpPr/>
            <p:nvPr/>
          </p:nvSpPr>
          <p:spPr>
            <a:xfrm>
              <a:off x="1059900" y="3365816"/>
              <a:ext cx="636900" cy="230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8" name="Google Shape;1608;p54"/>
            <p:cNvGrpSpPr/>
            <p:nvPr/>
          </p:nvGrpSpPr>
          <p:grpSpPr>
            <a:xfrm>
              <a:off x="943862" y="2438585"/>
              <a:ext cx="868945" cy="868970"/>
              <a:chOff x="943863" y="2484957"/>
              <a:chExt cx="868945" cy="868970"/>
            </a:xfrm>
          </p:grpSpPr>
          <p:sp>
            <p:nvSpPr>
              <p:cNvPr id="1609" name="Google Shape;1609;p54"/>
              <p:cNvSpPr/>
              <p:nvPr/>
            </p:nvSpPr>
            <p:spPr>
              <a:xfrm>
                <a:off x="943863" y="2484957"/>
                <a:ext cx="868945" cy="868970"/>
              </a:xfrm>
              <a:custGeom>
                <a:rect b="b" l="l" r="r" t="t"/>
                <a:pathLst>
                  <a:path extrusionOk="0" h="35025" w="35024">
                    <a:moveTo>
                      <a:pt x="17511" y="1"/>
                    </a:moveTo>
                    <a:cubicBezTo>
                      <a:pt x="12867" y="1"/>
                      <a:pt x="8413" y="1846"/>
                      <a:pt x="5129" y="5129"/>
                    </a:cubicBezTo>
                    <a:cubicBezTo>
                      <a:pt x="1845" y="8413"/>
                      <a:pt x="0" y="12867"/>
                      <a:pt x="0" y="17513"/>
                    </a:cubicBezTo>
                    <a:cubicBezTo>
                      <a:pt x="0" y="22157"/>
                      <a:pt x="1845" y="26611"/>
                      <a:pt x="5129" y="29895"/>
                    </a:cubicBezTo>
                    <a:cubicBezTo>
                      <a:pt x="8413" y="33179"/>
                      <a:pt x="12867" y="35025"/>
                      <a:pt x="17512" y="35025"/>
                    </a:cubicBezTo>
                    <a:cubicBezTo>
                      <a:pt x="22157" y="35025"/>
                      <a:pt x="26611" y="33179"/>
                      <a:pt x="29895" y="29895"/>
                    </a:cubicBezTo>
                    <a:cubicBezTo>
                      <a:pt x="33178" y="26611"/>
                      <a:pt x="35023" y="22157"/>
                      <a:pt x="35023" y="17513"/>
                    </a:cubicBezTo>
                    <a:cubicBezTo>
                      <a:pt x="35023" y="12867"/>
                      <a:pt x="33178" y="8413"/>
                      <a:pt x="29895" y="5129"/>
                    </a:cubicBezTo>
                    <a:cubicBezTo>
                      <a:pt x="26611" y="1846"/>
                      <a:pt x="22157" y="1"/>
                      <a:pt x="17511" y="1"/>
                    </a:cubicBezTo>
                    <a:close/>
                  </a:path>
                </a:pathLst>
              </a:custGeom>
              <a:solidFill>
                <a:srgbClr val="B799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54"/>
              <p:cNvSpPr/>
              <p:nvPr/>
            </p:nvSpPr>
            <p:spPr>
              <a:xfrm>
                <a:off x="1059902" y="2611550"/>
                <a:ext cx="636873" cy="615784"/>
              </a:xfrm>
              <a:custGeom>
                <a:rect b="b" l="l" r="r" t="t"/>
                <a:pathLst>
                  <a:path extrusionOk="0" h="24820" w="25670">
                    <a:moveTo>
                      <a:pt x="12836" y="0"/>
                    </a:moveTo>
                    <a:cubicBezTo>
                      <a:pt x="11875" y="0"/>
                      <a:pt x="10911" y="112"/>
                      <a:pt x="9961" y="338"/>
                    </a:cubicBezTo>
                    <a:cubicBezTo>
                      <a:pt x="6759" y="1099"/>
                      <a:pt x="3991" y="3103"/>
                      <a:pt x="2266" y="5906"/>
                    </a:cubicBezTo>
                    <a:cubicBezTo>
                      <a:pt x="541" y="8709"/>
                      <a:pt x="0" y="12082"/>
                      <a:pt x="763" y="15284"/>
                    </a:cubicBezTo>
                    <a:cubicBezTo>
                      <a:pt x="1525" y="18486"/>
                      <a:pt x="3527" y="21254"/>
                      <a:pt x="6331" y="22979"/>
                    </a:cubicBezTo>
                    <a:cubicBezTo>
                      <a:pt x="8302" y="24193"/>
                      <a:pt x="10556" y="24820"/>
                      <a:pt x="12834" y="24820"/>
                    </a:cubicBezTo>
                    <a:cubicBezTo>
                      <a:pt x="13795" y="24820"/>
                      <a:pt x="14760" y="24708"/>
                      <a:pt x="15709" y="24482"/>
                    </a:cubicBezTo>
                    <a:cubicBezTo>
                      <a:pt x="18911" y="23720"/>
                      <a:pt x="21679" y="21718"/>
                      <a:pt x="23404" y="18914"/>
                    </a:cubicBezTo>
                    <a:cubicBezTo>
                      <a:pt x="25129" y="16112"/>
                      <a:pt x="25669" y="12738"/>
                      <a:pt x="24907" y="9535"/>
                    </a:cubicBezTo>
                    <a:cubicBezTo>
                      <a:pt x="24145" y="6334"/>
                      <a:pt x="22142" y="3566"/>
                      <a:pt x="19339" y="1841"/>
                    </a:cubicBezTo>
                    <a:cubicBezTo>
                      <a:pt x="17367" y="628"/>
                      <a:pt x="15114" y="0"/>
                      <a:pt x="12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54"/>
              <p:cNvSpPr/>
              <p:nvPr/>
            </p:nvSpPr>
            <p:spPr>
              <a:xfrm>
                <a:off x="1071287" y="2612392"/>
                <a:ext cx="614100" cy="614100"/>
              </a:xfrm>
              <a:prstGeom prst="pie">
                <a:avLst>
                  <a:gd fmla="val 20602739" name="adj1"/>
                  <a:gd fmla="val 16200000" name="adj2"/>
                </a:avLst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12" name="Google Shape;1612;p54"/>
            <p:cNvSpPr/>
            <p:nvPr/>
          </p:nvSpPr>
          <p:spPr>
            <a:xfrm>
              <a:off x="457200" y="3661125"/>
              <a:ext cx="1842300" cy="107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4"/>
            <p:cNvSpPr txBox="1"/>
            <p:nvPr/>
          </p:nvSpPr>
          <p:spPr>
            <a:xfrm>
              <a:off x="541350" y="4115800"/>
              <a:ext cx="17160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4" name="Google Shape;1614;p54"/>
            <p:cNvSpPr txBox="1"/>
            <p:nvPr/>
          </p:nvSpPr>
          <p:spPr>
            <a:xfrm>
              <a:off x="723900" y="3870075"/>
              <a:ext cx="13089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5" name="Google Shape;1615;p54"/>
            <p:cNvSpPr txBox="1"/>
            <p:nvPr/>
          </p:nvSpPr>
          <p:spPr>
            <a:xfrm>
              <a:off x="1092759" y="3345566"/>
              <a:ext cx="571200" cy="27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+12</a:t>
              </a:r>
              <a:endPara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616" name="Google Shape;1616;p54"/>
          <p:cNvGrpSpPr/>
          <p:nvPr/>
        </p:nvGrpSpPr>
        <p:grpSpPr>
          <a:xfrm>
            <a:off x="2586300" y="2438585"/>
            <a:ext cx="1842300" cy="2295340"/>
            <a:chOff x="2586300" y="2438585"/>
            <a:chExt cx="1842300" cy="2295340"/>
          </a:xfrm>
        </p:grpSpPr>
        <p:grpSp>
          <p:nvGrpSpPr>
            <p:cNvPr id="1617" name="Google Shape;1617;p54"/>
            <p:cNvGrpSpPr/>
            <p:nvPr/>
          </p:nvGrpSpPr>
          <p:grpSpPr>
            <a:xfrm>
              <a:off x="3072933" y="2438585"/>
              <a:ext cx="868970" cy="868970"/>
              <a:chOff x="3072933" y="2484957"/>
              <a:chExt cx="868970" cy="868970"/>
            </a:xfrm>
          </p:grpSpPr>
          <p:sp>
            <p:nvSpPr>
              <p:cNvPr id="1618" name="Google Shape;1618;p54"/>
              <p:cNvSpPr/>
              <p:nvPr/>
            </p:nvSpPr>
            <p:spPr>
              <a:xfrm>
                <a:off x="3072933" y="2484957"/>
                <a:ext cx="868970" cy="868970"/>
              </a:xfrm>
              <a:custGeom>
                <a:rect b="b" l="l" r="r" t="t"/>
                <a:pathLst>
                  <a:path extrusionOk="0" h="35025" w="35025">
                    <a:moveTo>
                      <a:pt x="17512" y="1"/>
                    </a:moveTo>
                    <a:cubicBezTo>
                      <a:pt x="12868" y="1"/>
                      <a:pt x="8413" y="1846"/>
                      <a:pt x="5130" y="5129"/>
                    </a:cubicBezTo>
                    <a:cubicBezTo>
                      <a:pt x="1845" y="8413"/>
                      <a:pt x="1" y="12867"/>
                      <a:pt x="1" y="17513"/>
                    </a:cubicBezTo>
                    <a:cubicBezTo>
                      <a:pt x="1" y="22157"/>
                      <a:pt x="1845" y="26611"/>
                      <a:pt x="5130" y="29895"/>
                    </a:cubicBezTo>
                    <a:cubicBezTo>
                      <a:pt x="8413" y="33179"/>
                      <a:pt x="12868" y="35025"/>
                      <a:pt x="17512" y="35025"/>
                    </a:cubicBezTo>
                    <a:cubicBezTo>
                      <a:pt x="22157" y="35025"/>
                      <a:pt x="26611" y="33179"/>
                      <a:pt x="29895" y="29895"/>
                    </a:cubicBezTo>
                    <a:cubicBezTo>
                      <a:pt x="33179" y="26611"/>
                      <a:pt x="35024" y="22157"/>
                      <a:pt x="35024" y="17513"/>
                    </a:cubicBezTo>
                    <a:cubicBezTo>
                      <a:pt x="35024" y="12867"/>
                      <a:pt x="33179" y="8413"/>
                      <a:pt x="29895" y="5129"/>
                    </a:cubicBezTo>
                    <a:cubicBezTo>
                      <a:pt x="26611" y="1846"/>
                      <a:pt x="22157" y="1"/>
                      <a:pt x="17512" y="1"/>
                    </a:cubicBezTo>
                    <a:close/>
                  </a:path>
                </a:pathLst>
              </a:custGeom>
              <a:solidFill>
                <a:srgbClr val="9A7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54"/>
              <p:cNvSpPr/>
              <p:nvPr/>
            </p:nvSpPr>
            <p:spPr>
              <a:xfrm>
                <a:off x="3188985" y="2611538"/>
                <a:ext cx="636873" cy="615809"/>
              </a:xfrm>
              <a:custGeom>
                <a:rect b="b" l="l" r="r" t="t"/>
                <a:pathLst>
                  <a:path extrusionOk="0" h="24821" w="25670">
                    <a:moveTo>
                      <a:pt x="12836" y="0"/>
                    </a:moveTo>
                    <a:cubicBezTo>
                      <a:pt x="11875" y="0"/>
                      <a:pt x="10910" y="112"/>
                      <a:pt x="9960" y="338"/>
                    </a:cubicBezTo>
                    <a:cubicBezTo>
                      <a:pt x="6759" y="1100"/>
                      <a:pt x="3991" y="3103"/>
                      <a:pt x="2266" y="5906"/>
                    </a:cubicBezTo>
                    <a:cubicBezTo>
                      <a:pt x="541" y="8709"/>
                      <a:pt x="1" y="12082"/>
                      <a:pt x="763" y="15285"/>
                    </a:cubicBezTo>
                    <a:cubicBezTo>
                      <a:pt x="1525" y="18486"/>
                      <a:pt x="3527" y="21254"/>
                      <a:pt x="6331" y="22979"/>
                    </a:cubicBezTo>
                    <a:cubicBezTo>
                      <a:pt x="8303" y="24193"/>
                      <a:pt x="10557" y="24821"/>
                      <a:pt x="12836" y="24821"/>
                    </a:cubicBezTo>
                    <a:cubicBezTo>
                      <a:pt x="13795" y="24821"/>
                      <a:pt x="14759" y="24709"/>
                      <a:pt x="15708" y="24483"/>
                    </a:cubicBezTo>
                    <a:cubicBezTo>
                      <a:pt x="18911" y="23721"/>
                      <a:pt x="21679" y="21718"/>
                      <a:pt x="23404" y="18914"/>
                    </a:cubicBezTo>
                    <a:cubicBezTo>
                      <a:pt x="25129" y="16112"/>
                      <a:pt x="25669" y="12738"/>
                      <a:pt x="24907" y="9536"/>
                    </a:cubicBezTo>
                    <a:cubicBezTo>
                      <a:pt x="24145" y="6334"/>
                      <a:pt x="22142" y="3566"/>
                      <a:pt x="19339" y="1841"/>
                    </a:cubicBezTo>
                    <a:cubicBezTo>
                      <a:pt x="17367" y="628"/>
                      <a:pt x="15114" y="0"/>
                      <a:pt x="12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54"/>
              <p:cNvSpPr/>
              <p:nvPr/>
            </p:nvSpPr>
            <p:spPr>
              <a:xfrm>
                <a:off x="3200370" y="2612392"/>
                <a:ext cx="614100" cy="614100"/>
              </a:xfrm>
              <a:prstGeom prst="pie">
                <a:avLst>
                  <a:gd fmla="val 3065192" name="adj1"/>
                  <a:gd fmla="val 16200000" name="adj2"/>
                </a:avLst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21" name="Google Shape;1621;p54"/>
            <p:cNvSpPr/>
            <p:nvPr/>
          </p:nvSpPr>
          <p:spPr>
            <a:xfrm>
              <a:off x="2586300" y="3661125"/>
              <a:ext cx="1842300" cy="107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4"/>
            <p:cNvSpPr txBox="1"/>
            <p:nvPr/>
          </p:nvSpPr>
          <p:spPr>
            <a:xfrm>
              <a:off x="2628450" y="4115800"/>
              <a:ext cx="17160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3" name="Google Shape;1623;p54"/>
            <p:cNvSpPr txBox="1"/>
            <p:nvPr/>
          </p:nvSpPr>
          <p:spPr>
            <a:xfrm>
              <a:off x="2852998" y="3870075"/>
              <a:ext cx="13089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SATURN</a:t>
              </a:r>
              <a:endPara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24" name="Google Shape;1624;p54"/>
            <p:cNvSpPr/>
            <p:nvPr/>
          </p:nvSpPr>
          <p:spPr>
            <a:xfrm>
              <a:off x="3168000" y="3365816"/>
              <a:ext cx="636900" cy="230100"/>
            </a:xfrm>
            <a:prstGeom prst="roundRect">
              <a:avLst>
                <a:gd fmla="val 16667" name="adj"/>
              </a:avLst>
            </a:prstGeom>
            <a:solidFill>
              <a:srgbClr val="B799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4"/>
            <p:cNvSpPr txBox="1"/>
            <p:nvPr/>
          </p:nvSpPr>
          <p:spPr>
            <a:xfrm>
              <a:off x="3200859" y="3345566"/>
              <a:ext cx="571200" cy="27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+24</a:t>
              </a:r>
              <a:endPara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626" name="Google Shape;1626;p54"/>
          <p:cNvGrpSpPr/>
          <p:nvPr/>
        </p:nvGrpSpPr>
        <p:grpSpPr>
          <a:xfrm>
            <a:off x="4715400" y="2438585"/>
            <a:ext cx="1842300" cy="2295340"/>
            <a:chOff x="4715400" y="2438585"/>
            <a:chExt cx="1842300" cy="2295340"/>
          </a:xfrm>
        </p:grpSpPr>
        <p:grpSp>
          <p:nvGrpSpPr>
            <p:cNvPr id="1627" name="Google Shape;1627;p54"/>
            <p:cNvGrpSpPr/>
            <p:nvPr/>
          </p:nvGrpSpPr>
          <p:grpSpPr>
            <a:xfrm>
              <a:off x="5202053" y="2438585"/>
              <a:ext cx="868970" cy="868970"/>
              <a:chOff x="5202053" y="2504007"/>
              <a:chExt cx="868970" cy="868970"/>
            </a:xfrm>
          </p:grpSpPr>
          <p:sp>
            <p:nvSpPr>
              <p:cNvPr id="1628" name="Google Shape;1628;p54"/>
              <p:cNvSpPr/>
              <p:nvPr/>
            </p:nvSpPr>
            <p:spPr>
              <a:xfrm>
                <a:off x="5202053" y="2504007"/>
                <a:ext cx="868970" cy="868970"/>
              </a:xfrm>
              <a:custGeom>
                <a:rect b="b" l="l" r="r" t="t"/>
                <a:pathLst>
                  <a:path extrusionOk="0" h="35025" w="35025">
                    <a:moveTo>
                      <a:pt x="17512" y="1"/>
                    </a:moveTo>
                    <a:cubicBezTo>
                      <a:pt x="12868" y="1"/>
                      <a:pt x="8413" y="1846"/>
                      <a:pt x="5130" y="5129"/>
                    </a:cubicBezTo>
                    <a:cubicBezTo>
                      <a:pt x="1845" y="8413"/>
                      <a:pt x="1" y="12867"/>
                      <a:pt x="1" y="17513"/>
                    </a:cubicBezTo>
                    <a:cubicBezTo>
                      <a:pt x="1" y="22157"/>
                      <a:pt x="1845" y="26611"/>
                      <a:pt x="5130" y="29895"/>
                    </a:cubicBezTo>
                    <a:cubicBezTo>
                      <a:pt x="8413" y="33179"/>
                      <a:pt x="12868" y="35025"/>
                      <a:pt x="17512" y="35025"/>
                    </a:cubicBezTo>
                    <a:cubicBezTo>
                      <a:pt x="22157" y="35025"/>
                      <a:pt x="26611" y="33179"/>
                      <a:pt x="29895" y="29895"/>
                    </a:cubicBezTo>
                    <a:cubicBezTo>
                      <a:pt x="33180" y="26611"/>
                      <a:pt x="35024" y="22157"/>
                      <a:pt x="35024" y="17513"/>
                    </a:cubicBezTo>
                    <a:cubicBezTo>
                      <a:pt x="35024" y="12867"/>
                      <a:pt x="33180" y="8413"/>
                      <a:pt x="29895" y="5129"/>
                    </a:cubicBezTo>
                    <a:cubicBezTo>
                      <a:pt x="26611" y="1846"/>
                      <a:pt x="22157" y="1"/>
                      <a:pt x="17512" y="1"/>
                    </a:cubicBezTo>
                    <a:close/>
                  </a:path>
                </a:pathLst>
              </a:custGeom>
              <a:solidFill>
                <a:srgbClr val="AE60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54"/>
              <p:cNvSpPr/>
              <p:nvPr/>
            </p:nvSpPr>
            <p:spPr>
              <a:xfrm>
                <a:off x="5318092" y="2630588"/>
                <a:ext cx="636898" cy="615809"/>
              </a:xfrm>
              <a:custGeom>
                <a:rect b="b" l="l" r="r" t="t"/>
                <a:pathLst>
                  <a:path extrusionOk="0" h="24821" w="25671">
                    <a:moveTo>
                      <a:pt x="12834" y="1"/>
                    </a:moveTo>
                    <a:cubicBezTo>
                      <a:pt x="11874" y="1"/>
                      <a:pt x="10910" y="112"/>
                      <a:pt x="9961" y="338"/>
                    </a:cubicBezTo>
                    <a:cubicBezTo>
                      <a:pt x="6760" y="1100"/>
                      <a:pt x="3992" y="3104"/>
                      <a:pt x="2267" y="5907"/>
                    </a:cubicBezTo>
                    <a:cubicBezTo>
                      <a:pt x="542" y="8710"/>
                      <a:pt x="1" y="12083"/>
                      <a:pt x="763" y="15285"/>
                    </a:cubicBezTo>
                    <a:cubicBezTo>
                      <a:pt x="1525" y="18487"/>
                      <a:pt x="3529" y="21255"/>
                      <a:pt x="6331" y="22980"/>
                    </a:cubicBezTo>
                    <a:cubicBezTo>
                      <a:pt x="8303" y="24194"/>
                      <a:pt x="10557" y="24821"/>
                      <a:pt x="12835" y="24821"/>
                    </a:cubicBezTo>
                    <a:cubicBezTo>
                      <a:pt x="13795" y="24821"/>
                      <a:pt x="14760" y="24709"/>
                      <a:pt x="15710" y="24483"/>
                    </a:cubicBezTo>
                    <a:cubicBezTo>
                      <a:pt x="18911" y="23721"/>
                      <a:pt x="21679" y="21719"/>
                      <a:pt x="23404" y="18915"/>
                    </a:cubicBezTo>
                    <a:cubicBezTo>
                      <a:pt x="25129" y="16113"/>
                      <a:pt x="25670" y="12739"/>
                      <a:pt x="24908" y="9536"/>
                    </a:cubicBezTo>
                    <a:cubicBezTo>
                      <a:pt x="24146" y="6335"/>
                      <a:pt x="22142" y="3567"/>
                      <a:pt x="19340" y="1842"/>
                    </a:cubicBezTo>
                    <a:cubicBezTo>
                      <a:pt x="17367" y="628"/>
                      <a:pt x="15113" y="1"/>
                      <a:pt x="128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54"/>
              <p:cNvSpPr/>
              <p:nvPr/>
            </p:nvSpPr>
            <p:spPr>
              <a:xfrm>
                <a:off x="5329490" y="2631442"/>
                <a:ext cx="614100" cy="614100"/>
              </a:xfrm>
              <a:prstGeom prst="pie">
                <a:avLst>
                  <a:gd fmla="val 8557176" name="adj1"/>
                  <a:gd fmla="val 16200000" name="adj2"/>
                </a:avLst>
              </a:pr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31" name="Google Shape;1631;p54"/>
            <p:cNvSpPr/>
            <p:nvPr/>
          </p:nvSpPr>
          <p:spPr>
            <a:xfrm>
              <a:off x="4715400" y="3661125"/>
              <a:ext cx="1842300" cy="1072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4"/>
            <p:cNvSpPr txBox="1"/>
            <p:nvPr/>
          </p:nvSpPr>
          <p:spPr>
            <a:xfrm>
              <a:off x="4757550" y="4125550"/>
              <a:ext cx="17160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3" name="Google Shape;1633;p54"/>
            <p:cNvSpPr txBox="1"/>
            <p:nvPr/>
          </p:nvSpPr>
          <p:spPr>
            <a:xfrm>
              <a:off x="4982094" y="3870075"/>
              <a:ext cx="13089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34" name="Google Shape;1634;p54"/>
            <p:cNvSpPr/>
            <p:nvPr/>
          </p:nvSpPr>
          <p:spPr>
            <a:xfrm>
              <a:off x="5318088" y="3365816"/>
              <a:ext cx="636900" cy="2301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4"/>
            <p:cNvSpPr txBox="1"/>
            <p:nvPr/>
          </p:nvSpPr>
          <p:spPr>
            <a:xfrm>
              <a:off x="5350946" y="3345566"/>
              <a:ext cx="571200" cy="27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+39</a:t>
              </a:r>
              <a:endPara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636" name="Google Shape;1636;p54"/>
          <p:cNvGrpSpPr/>
          <p:nvPr/>
        </p:nvGrpSpPr>
        <p:grpSpPr>
          <a:xfrm>
            <a:off x="6844500" y="2438585"/>
            <a:ext cx="1842300" cy="2290578"/>
            <a:chOff x="6844500" y="2438585"/>
            <a:chExt cx="1842300" cy="2290578"/>
          </a:xfrm>
        </p:grpSpPr>
        <p:grpSp>
          <p:nvGrpSpPr>
            <p:cNvPr id="1637" name="Google Shape;1637;p54"/>
            <p:cNvGrpSpPr/>
            <p:nvPr/>
          </p:nvGrpSpPr>
          <p:grpSpPr>
            <a:xfrm>
              <a:off x="7331168" y="2438585"/>
              <a:ext cx="868970" cy="868970"/>
              <a:chOff x="7331168" y="2504007"/>
              <a:chExt cx="868970" cy="868970"/>
            </a:xfrm>
          </p:grpSpPr>
          <p:sp>
            <p:nvSpPr>
              <p:cNvPr id="1638" name="Google Shape;1638;p54"/>
              <p:cNvSpPr/>
              <p:nvPr/>
            </p:nvSpPr>
            <p:spPr>
              <a:xfrm>
                <a:off x="7331168" y="2504007"/>
                <a:ext cx="868970" cy="868970"/>
              </a:xfrm>
              <a:custGeom>
                <a:rect b="b" l="l" r="r" t="t"/>
                <a:pathLst>
                  <a:path extrusionOk="0" h="35025" w="35025">
                    <a:moveTo>
                      <a:pt x="17512" y="1"/>
                    </a:moveTo>
                    <a:cubicBezTo>
                      <a:pt x="12868" y="1"/>
                      <a:pt x="8413" y="1846"/>
                      <a:pt x="5130" y="5129"/>
                    </a:cubicBezTo>
                    <a:cubicBezTo>
                      <a:pt x="1845" y="8413"/>
                      <a:pt x="1" y="12867"/>
                      <a:pt x="1" y="17513"/>
                    </a:cubicBezTo>
                    <a:cubicBezTo>
                      <a:pt x="1" y="22157"/>
                      <a:pt x="1845" y="26611"/>
                      <a:pt x="5130" y="29895"/>
                    </a:cubicBezTo>
                    <a:cubicBezTo>
                      <a:pt x="8413" y="33179"/>
                      <a:pt x="12868" y="35025"/>
                      <a:pt x="17512" y="35025"/>
                    </a:cubicBezTo>
                    <a:cubicBezTo>
                      <a:pt x="22157" y="35025"/>
                      <a:pt x="26611" y="33179"/>
                      <a:pt x="29895" y="29895"/>
                    </a:cubicBezTo>
                    <a:cubicBezTo>
                      <a:pt x="33180" y="26611"/>
                      <a:pt x="35024" y="22157"/>
                      <a:pt x="35024" y="17513"/>
                    </a:cubicBezTo>
                    <a:cubicBezTo>
                      <a:pt x="35024" y="12867"/>
                      <a:pt x="33180" y="8413"/>
                      <a:pt x="29895" y="5129"/>
                    </a:cubicBezTo>
                    <a:cubicBezTo>
                      <a:pt x="26611" y="1846"/>
                      <a:pt x="22157" y="1"/>
                      <a:pt x="17512" y="1"/>
                    </a:cubicBezTo>
                    <a:close/>
                  </a:path>
                </a:pathLst>
              </a:custGeom>
              <a:solidFill>
                <a:srgbClr val="2B87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54"/>
              <p:cNvSpPr/>
              <p:nvPr/>
            </p:nvSpPr>
            <p:spPr>
              <a:xfrm>
                <a:off x="7447207" y="2630588"/>
                <a:ext cx="636898" cy="615809"/>
              </a:xfrm>
              <a:custGeom>
                <a:rect b="b" l="l" r="r" t="t"/>
                <a:pathLst>
                  <a:path extrusionOk="0" h="24821" w="25671">
                    <a:moveTo>
                      <a:pt x="12834" y="1"/>
                    </a:moveTo>
                    <a:cubicBezTo>
                      <a:pt x="11874" y="1"/>
                      <a:pt x="10910" y="112"/>
                      <a:pt x="9961" y="338"/>
                    </a:cubicBezTo>
                    <a:cubicBezTo>
                      <a:pt x="6760" y="1100"/>
                      <a:pt x="3992" y="3104"/>
                      <a:pt x="2267" y="5907"/>
                    </a:cubicBezTo>
                    <a:cubicBezTo>
                      <a:pt x="542" y="8710"/>
                      <a:pt x="1" y="12083"/>
                      <a:pt x="763" y="15285"/>
                    </a:cubicBezTo>
                    <a:cubicBezTo>
                      <a:pt x="1525" y="18487"/>
                      <a:pt x="3529" y="21255"/>
                      <a:pt x="6331" y="22980"/>
                    </a:cubicBezTo>
                    <a:cubicBezTo>
                      <a:pt x="8303" y="24194"/>
                      <a:pt x="10557" y="24821"/>
                      <a:pt x="12835" y="24821"/>
                    </a:cubicBezTo>
                    <a:cubicBezTo>
                      <a:pt x="13795" y="24821"/>
                      <a:pt x="14760" y="24709"/>
                      <a:pt x="15710" y="24483"/>
                    </a:cubicBezTo>
                    <a:cubicBezTo>
                      <a:pt x="18911" y="23721"/>
                      <a:pt x="21679" y="21719"/>
                      <a:pt x="23404" y="18915"/>
                    </a:cubicBezTo>
                    <a:cubicBezTo>
                      <a:pt x="25129" y="16113"/>
                      <a:pt x="25670" y="12739"/>
                      <a:pt x="24908" y="9536"/>
                    </a:cubicBezTo>
                    <a:cubicBezTo>
                      <a:pt x="24146" y="6335"/>
                      <a:pt x="22142" y="3567"/>
                      <a:pt x="19340" y="1842"/>
                    </a:cubicBezTo>
                    <a:cubicBezTo>
                      <a:pt x="17367" y="628"/>
                      <a:pt x="15113" y="1"/>
                      <a:pt x="128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54"/>
              <p:cNvSpPr/>
              <p:nvPr/>
            </p:nvSpPr>
            <p:spPr>
              <a:xfrm>
                <a:off x="7458605" y="2631442"/>
                <a:ext cx="614100" cy="614100"/>
              </a:xfrm>
              <a:prstGeom prst="pie">
                <a:avLst>
                  <a:gd fmla="val 6314588" name="adj1"/>
                  <a:gd fmla="val 16200000" name="adj2"/>
                </a:avLst>
              </a:pr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41" name="Google Shape;1641;p54"/>
            <p:cNvSpPr/>
            <p:nvPr/>
          </p:nvSpPr>
          <p:spPr>
            <a:xfrm>
              <a:off x="6844500" y="3656363"/>
              <a:ext cx="1842300" cy="1072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4"/>
            <p:cNvSpPr txBox="1"/>
            <p:nvPr/>
          </p:nvSpPr>
          <p:spPr>
            <a:xfrm>
              <a:off x="6885150" y="4111038"/>
              <a:ext cx="17160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3" name="Google Shape;1643;p54"/>
            <p:cNvSpPr txBox="1"/>
            <p:nvPr/>
          </p:nvSpPr>
          <p:spPr>
            <a:xfrm>
              <a:off x="7111200" y="3865313"/>
              <a:ext cx="13089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VENUS</a:t>
              </a:r>
              <a:endPara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4" name="Google Shape;1644;p54"/>
            <p:cNvSpPr/>
            <p:nvPr/>
          </p:nvSpPr>
          <p:spPr>
            <a:xfrm>
              <a:off x="7424688" y="3365816"/>
              <a:ext cx="636900" cy="2301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4"/>
            <p:cNvSpPr txBox="1"/>
            <p:nvPr/>
          </p:nvSpPr>
          <p:spPr>
            <a:xfrm>
              <a:off x="7457546" y="3345566"/>
              <a:ext cx="571200" cy="27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+33</a:t>
              </a:r>
              <a:endPara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55"/>
          <p:cNvSpPr txBox="1"/>
          <p:nvPr/>
        </p:nvSpPr>
        <p:spPr>
          <a:xfrm>
            <a:off x="21326620" y="10317677"/>
            <a:ext cx="13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100,000</a:t>
            </a:r>
            <a:endParaRPr/>
          </a:p>
        </p:txBody>
      </p:sp>
      <p:sp>
        <p:nvSpPr>
          <p:cNvPr id="1651" name="Google Shape;1651;p55"/>
          <p:cNvSpPr txBox="1"/>
          <p:nvPr/>
        </p:nvSpPr>
        <p:spPr>
          <a:xfrm>
            <a:off x="20637330" y="15298629"/>
            <a:ext cx="208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$100,000.00</a:t>
            </a:r>
            <a:endParaRPr/>
          </a:p>
        </p:txBody>
      </p:sp>
      <p:sp>
        <p:nvSpPr>
          <p:cNvPr id="1652" name="Google Shape;1652;p55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cxnSp>
        <p:nvCxnSpPr>
          <p:cNvPr id="1653" name="Google Shape;1653;p55"/>
          <p:cNvCxnSpPr/>
          <p:nvPr/>
        </p:nvCxnSpPr>
        <p:spPr>
          <a:xfrm>
            <a:off x="1290600" y="2574538"/>
            <a:ext cx="65628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54" name="Google Shape;1654;p55"/>
          <p:cNvGrpSpPr/>
          <p:nvPr/>
        </p:nvGrpSpPr>
        <p:grpSpPr>
          <a:xfrm>
            <a:off x="4681440" y="910578"/>
            <a:ext cx="1274306" cy="1169279"/>
            <a:chOff x="4675246" y="910579"/>
            <a:chExt cx="1202176" cy="1169279"/>
          </a:xfrm>
        </p:grpSpPr>
        <p:grpSp>
          <p:nvGrpSpPr>
            <p:cNvPr id="1655" name="Google Shape;1655;p55"/>
            <p:cNvGrpSpPr/>
            <p:nvPr/>
          </p:nvGrpSpPr>
          <p:grpSpPr>
            <a:xfrm>
              <a:off x="5317514" y="1759761"/>
              <a:ext cx="300978" cy="320097"/>
              <a:chOff x="5848938" y="3121875"/>
              <a:chExt cx="515550" cy="567750"/>
            </a:xfrm>
          </p:grpSpPr>
          <p:sp>
            <p:nvSpPr>
              <p:cNvPr id="1656" name="Google Shape;1656;p55"/>
              <p:cNvSpPr/>
              <p:nvPr/>
            </p:nvSpPr>
            <p:spPr>
              <a:xfrm>
                <a:off x="6063538" y="3121875"/>
                <a:ext cx="237700" cy="137150"/>
              </a:xfrm>
              <a:custGeom>
                <a:rect b="b" l="l" r="r" t="t"/>
                <a:pathLst>
                  <a:path extrusionOk="0" h="5486" w="9508">
                    <a:moveTo>
                      <a:pt x="892" y="0"/>
                    </a:moveTo>
                    <a:cubicBezTo>
                      <a:pt x="834" y="0"/>
                      <a:pt x="775" y="10"/>
                      <a:pt x="715" y="28"/>
                    </a:cubicBezTo>
                    <a:lnTo>
                      <a:pt x="1" y="242"/>
                    </a:lnTo>
                    <a:lnTo>
                      <a:pt x="953" y="1778"/>
                    </a:lnTo>
                    <a:cubicBezTo>
                      <a:pt x="1013" y="1886"/>
                      <a:pt x="1108" y="1969"/>
                      <a:pt x="1203" y="2016"/>
                    </a:cubicBezTo>
                    <a:lnTo>
                      <a:pt x="4025" y="3398"/>
                    </a:lnTo>
                    <a:lnTo>
                      <a:pt x="3501" y="4195"/>
                    </a:lnTo>
                    <a:lnTo>
                      <a:pt x="5632" y="4826"/>
                    </a:lnTo>
                    <a:cubicBezTo>
                      <a:pt x="5679" y="4840"/>
                      <a:pt x="5728" y="4847"/>
                      <a:pt x="5778" y="4847"/>
                    </a:cubicBezTo>
                    <a:cubicBezTo>
                      <a:pt x="5855" y="4847"/>
                      <a:pt x="5934" y="4831"/>
                      <a:pt x="6013" y="4803"/>
                    </a:cubicBezTo>
                    <a:lnTo>
                      <a:pt x="6716" y="4505"/>
                    </a:lnTo>
                    <a:cubicBezTo>
                      <a:pt x="6790" y="4472"/>
                      <a:pt x="6868" y="4456"/>
                      <a:pt x="6945" y="4456"/>
                    </a:cubicBezTo>
                    <a:cubicBezTo>
                      <a:pt x="7066" y="4456"/>
                      <a:pt x="7185" y="4496"/>
                      <a:pt x="7287" y="4576"/>
                    </a:cubicBezTo>
                    <a:lnTo>
                      <a:pt x="8335" y="5374"/>
                    </a:lnTo>
                    <a:cubicBezTo>
                      <a:pt x="8418" y="5434"/>
                      <a:pt x="8514" y="5469"/>
                      <a:pt x="8621" y="5481"/>
                    </a:cubicBezTo>
                    <a:cubicBezTo>
                      <a:pt x="8646" y="5484"/>
                      <a:pt x="8670" y="5486"/>
                      <a:pt x="8694" y="5486"/>
                    </a:cubicBezTo>
                    <a:cubicBezTo>
                      <a:pt x="9230" y="5486"/>
                      <a:pt x="9507" y="4748"/>
                      <a:pt x="9097" y="4326"/>
                    </a:cubicBezTo>
                    <a:lnTo>
                      <a:pt x="8537" y="3767"/>
                    </a:lnTo>
                    <a:cubicBezTo>
                      <a:pt x="8490" y="3707"/>
                      <a:pt x="8442" y="3648"/>
                      <a:pt x="8418" y="3588"/>
                    </a:cubicBezTo>
                    <a:lnTo>
                      <a:pt x="7716" y="2124"/>
                    </a:lnTo>
                    <a:cubicBezTo>
                      <a:pt x="7633" y="1957"/>
                      <a:pt x="7502" y="1838"/>
                      <a:pt x="7347" y="1790"/>
                    </a:cubicBezTo>
                    <a:lnTo>
                      <a:pt x="3811" y="659"/>
                    </a:lnTo>
                    <a:cubicBezTo>
                      <a:pt x="3756" y="639"/>
                      <a:pt x="3699" y="630"/>
                      <a:pt x="3642" y="630"/>
                    </a:cubicBezTo>
                    <a:cubicBezTo>
                      <a:pt x="3562" y="630"/>
                      <a:pt x="3482" y="648"/>
                      <a:pt x="3406" y="683"/>
                    </a:cubicBezTo>
                    <a:lnTo>
                      <a:pt x="3025" y="862"/>
                    </a:lnTo>
                    <a:cubicBezTo>
                      <a:pt x="2950" y="899"/>
                      <a:pt x="2870" y="917"/>
                      <a:pt x="2790" y="917"/>
                    </a:cubicBezTo>
                    <a:cubicBezTo>
                      <a:pt x="2691" y="917"/>
                      <a:pt x="2593" y="890"/>
                      <a:pt x="2501" y="838"/>
                    </a:cubicBezTo>
                    <a:lnTo>
                      <a:pt x="1156" y="76"/>
                    </a:lnTo>
                    <a:cubicBezTo>
                      <a:pt x="1075" y="25"/>
                      <a:pt x="985" y="0"/>
                      <a:pt x="8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55"/>
              <p:cNvSpPr/>
              <p:nvPr/>
            </p:nvSpPr>
            <p:spPr>
              <a:xfrm>
                <a:off x="5848938" y="3272950"/>
                <a:ext cx="515550" cy="416675"/>
              </a:xfrm>
              <a:custGeom>
                <a:rect b="b" l="l" r="r" t="t"/>
                <a:pathLst>
                  <a:path extrusionOk="0" h="16667" w="20622">
                    <a:moveTo>
                      <a:pt x="9326" y="1"/>
                    </a:moveTo>
                    <a:cubicBezTo>
                      <a:pt x="9160" y="1"/>
                      <a:pt x="8998" y="73"/>
                      <a:pt x="8870" y="200"/>
                    </a:cubicBezTo>
                    <a:lnTo>
                      <a:pt x="7727" y="1438"/>
                    </a:lnTo>
                    <a:cubicBezTo>
                      <a:pt x="7603" y="1571"/>
                      <a:pt x="7442" y="1642"/>
                      <a:pt x="7276" y="1642"/>
                    </a:cubicBezTo>
                    <a:cubicBezTo>
                      <a:pt x="7188" y="1642"/>
                      <a:pt x="7099" y="1622"/>
                      <a:pt x="7013" y="1581"/>
                    </a:cubicBezTo>
                    <a:cubicBezTo>
                      <a:pt x="6932" y="1541"/>
                      <a:pt x="6845" y="1521"/>
                      <a:pt x="6758" y="1521"/>
                    </a:cubicBezTo>
                    <a:cubicBezTo>
                      <a:pt x="6591" y="1521"/>
                      <a:pt x="6424" y="1595"/>
                      <a:pt x="6299" y="1736"/>
                    </a:cubicBezTo>
                    <a:lnTo>
                      <a:pt x="3941" y="4332"/>
                    </a:lnTo>
                    <a:cubicBezTo>
                      <a:pt x="3870" y="4415"/>
                      <a:pt x="3775" y="4475"/>
                      <a:pt x="3679" y="4510"/>
                    </a:cubicBezTo>
                    <a:lnTo>
                      <a:pt x="2393" y="4951"/>
                    </a:lnTo>
                    <a:cubicBezTo>
                      <a:pt x="917" y="5439"/>
                      <a:pt x="0" y="7058"/>
                      <a:pt x="250" y="8725"/>
                    </a:cubicBezTo>
                    <a:lnTo>
                      <a:pt x="476" y="10213"/>
                    </a:lnTo>
                    <a:cubicBezTo>
                      <a:pt x="734" y="11870"/>
                      <a:pt x="2049" y="13028"/>
                      <a:pt x="3516" y="13028"/>
                    </a:cubicBezTo>
                    <a:cubicBezTo>
                      <a:pt x="3746" y="13028"/>
                      <a:pt x="3980" y="13000"/>
                      <a:pt x="4215" y="12940"/>
                    </a:cubicBezTo>
                    <a:lnTo>
                      <a:pt x="8466" y="11856"/>
                    </a:lnTo>
                    <a:cubicBezTo>
                      <a:pt x="8515" y="11844"/>
                      <a:pt x="8564" y="11838"/>
                      <a:pt x="8613" y="11838"/>
                    </a:cubicBezTo>
                    <a:cubicBezTo>
                      <a:pt x="8752" y="11838"/>
                      <a:pt x="8887" y="11887"/>
                      <a:pt x="9001" y="11975"/>
                    </a:cubicBezTo>
                    <a:lnTo>
                      <a:pt x="11144" y="13714"/>
                    </a:lnTo>
                    <a:lnTo>
                      <a:pt x="13788" y="15964"/>
                    </a:lnTo>
                    <a:cubicBezTo>
                      <a:pt x="14341" y="16423"/>
                      <a:pt x="15005" y="16666"/>
                      <a:pt x="15678" y="16666"/>
                    </a:cubicBezTo>
                    <a:cubicBezTo>
                      <a:pt x="16018" y="16666"/>
                      <a:pt x="16361" y="16604"/>
                      <a:pt x="16693" y="16476"/>
                    </a:cubicBezTo>
                    <a:lnTo>
                      <a:pt x="17133" y="16309"/>
                    </a:lnTo>
                    <a:cubicBezTo>
                      <a:pt x="18026" y="15964"/>
                      <a:pt x="18729" y="15190"/>
                      <a:pt x="19026" y="14202"/>
                    </a:cubicBezTo>
                    <a:lnTo>
                      <a:pt x="20550" y="9320"/>
                    </a:lnTo>
                    <a:cubicBezTo>
                      <a:pt x="20622" y="9082"/>
                      <a:pt x="20574" y="8820"/>
                      <a:pt x="20419" y="8630"/>
                    </a:cubicBezTo>
                    <a:lnTo>
                      <a:pt x="16621" y="3832"/>
                    </a:lnTo>
                    <a:cubicBezTo>
                      <a:pt x="16598" y="3808"/>
                      <a:pt x="16574" y="3772"/>
                      <a:pt x="16550" y="3736"/>
                    </a:cubicBezTo>
                    <a:lnTo>
                      <a:pt x="15228" y="1367"/>
                    </a:lnTo>
                    <a:cubicBezTo>
                      <a:pt x="15102" y="1135"/>
                      <a:pt x="14894" y="1027"/>
                      <a:pt x="14686" y="1027"/>
                    </a:cubicBezTo>
                    <a:cubicBezTo>
                      <a:pt x="14401" y="1027"/>
                      <a:pt x="14118" y="1229"/>
                      <a:pt x="14050" y="1593"/>
                    </a:cubicBezTo>
                    <a:lnTo>
                      <a:pt x="13859" y="2534"/>
                    </a:lnTo>
                    <a:cubicBezTo>
                      <a:pt x="13792" y="2878"/>
                      <a:pt x="13518" y="3097"/>
                      <a:pt x="13229" y="3097"/>
                    </a:cubicBezTo>
                    <a:cubicBezTo>
                      <a:pt x="13108" y="3097"/>
                      <a:pt x="12983" y="3059"/>
                      <a:pt x="12871" y="2974"/>
                    </a:cubicBezTo>
                    <a:lnTo>
                      <a:pt x="11514" y="1974"/>
                    </a:lnTo>
                    <a:cubicBezTo>
                      <a:pt x="11347" y="1855"/>
                      <a:pt x="11240" y="1653"/>
                      <a:pt x="11228" y="1427"/>
                    </a:cubicBezTo>
                    <a:lnTo>
                      <a:pt x="11204" y="986"/>
                    </a:lnTo>
                    <a:cubicBezTo>
                      <a:pt x="11180" y="676"/>
                      <a:pt x="10990" y="414"/>
                      <a:pt x="10704" y="343"/>
                    </a:cubicBezTo>
                    <a:lnTo>
                      <a:pt x="9478" y="22"/>
                    </a:lnTo>
                    <a:cubicBezTo>
                      <a:pt x="9427" y="8"/>
                      <a:pt x="9376" y="1"/>
                      <a:pt x="93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8" name="Google Shape;1658;p55"/>
            <p:cNvGrpSpPr/>
            <p:nvPr/>
          </p:nvGrpSpPr>
          <p:grpSpPr>
            <a:xfrm>
              <a:off x="4675246" y="910579"/>
              <a:ext cx="1202176" cy="928579"/>
              <a:chOff x="4748788" y="1615700"/>
              <a:chExt cx="2059225" cy="1647000"/>
            </a:xfrm>
          </p:grpSpPr>
          <p:sp>
            <p:nvSpPr>
              <p:cNvPr id="1659" name="Google Shape;1659;p55"/>
              <p:cNvSpPr/>
              <p:nvPr/>
            </p:nvSpPr>
            <p:spPr>
              <a:xfrm>
                <a:off x="4748788" y="1730925"/>
                <a:ext cx="2059225" cy="1349475"/>
              </a:xfrm>
              <a:custGeom>
                <a:rect b="b" l="l" r="r" t="t"/>
                <a:pathLst>
                  <a:path extrusionOk="0" h="53979" w="82369">
                    <a:moveTo>
                      <a:pt x="38931" y="0"/>
                    </a:moveTo>
                    <a:cubicBezTo>
                      <a:pt x="38750" y="0"/>
                      <a:pt x="38570" y="37"/>
                      <a:pt x="38398" y="112"/>
                    </a:cubicBezTo>
                    <a:lnTo>
                      <a:pt x="31183" y="3279"/>
                    </a:lnTo>
                    <a:lnTo>
                      <a:pt x="28492" y="5029"/>
                    </a:lnTo>
                    <a:lnTo>
                      <a:pt x="27040" y="5553"/>
                    </a:lnTo>
                    <a:cubicBezTo>
                      <a:pt x="26290" y="5827"/>
                      <a:pt x="25671" y="6755"/>
                      <a:pt x="25671" y="7625"/>
                    </a:cubicBezTo>
                    <a:cubicBezTo>
                      <a:pt x="25671" y="8934"/>
                      <a:pt x="24932" y="10684"/>
                      <a:pt x="24028" y="11530"/>
                    </a:cubicBezTo>
                    <a:lnTo>
                      <a:pt x="23635" y="11899"/>
                    </a:lnTo>
                    <a:lnTo>
                      <a:pt x="24385" y="10446"/>
                    </a:lnTo>
                    <a:lnTo>
                      <a:pt x="24278" y="6839"/>
                    </a:lnTo>
                    <a:cubicBezTo>
                      <a:pt x="24254" y="6374"/>
                      <a:pt x="24063" y="5922"/>
                      <a:pt x="23706" y="5672"/>
                    </a:cubicBezTo>
                    <a:cubicBezTo>
                      <a:pt x="23496" y="5520"/>
                      <a:pt x="23263" y="5449"/>
                      <a:pt x="23034" y="5449"/>
                    </a:cubicBezTo>
                    <a:cubicBezTo>
                      <a:pt x="22651" y="5449"/>
                      <a:pt x="22277" y="5648"/>
                      <a:pt x="22039" y="6005"/>
                    </a:cubicBezTo>
                    <a:lnTo>
                      <a:pt x="21539" y="6755"/>
                    </a:lnTo>
                    <a:cubicBezTo>
                      <a:pt x="21301" y="7113"/>
                      <a:pt x="21241" y="7565"/>
                      <a:pt x="21361" y="7982"/>
                    </a:cubicBezTo>
                    <a:lnTo>
                      <a:pt x="21944" y="9887"/>
                    </a:lnTo>
                    <a:lnTo>
                      <a:pt x="19515" y="8827"/>
                    </a:lnTo>
                    <a:cubicBezTo>
                      <a:pt x="19308" y="8738"/>
                      <a:pt x="19093" y="8694"/>
                      <a:pt x="18881" y="8694"/>
                    </a:cubicBezTo>
                    <a:cubicBezTo>
                      <a:pt x="18468" y="8694"/>
                      <a:pt x="18063" y="8858"/>
                      <a:pt x="17741" y="9172"/>
                    </a:cubicBezTo>
                    <a:cubicBezTo>
                      <a:pt x="17431" y="9470"/>
                      <a:pt x="17039" y="9637"/>
                      <a:pt x="16622" y="9649"/>
                    </a:cubicBezTo>
                    <a:lnTo>
                      <a:pt x="14288" y="9684"/>
                    </a:lnTo>
                    <a:cubicBezTo>
                      <a:pt x="14026" y="9684"/>
                      <a:pt x="13752" y="9768"/>
                      <a:pt x="13514" y="9899"/>
                    </a:cubicBezTo>
                    <a:lnTo>
                      <a:pt x="6716" y="13828"/>
                    </a:lnTo>
                    <a:cubicBezTo>
                      <a:pt x="6595" y="13898"/>
                      <a:pt x="6463" y="13933"/>
                      <a:pt x="6331" y="13933"/>
                    </a:cubicBezTo>
                    <a:cubicBezTo>
                      <a:pt x="6086" y="13933"/>
                      <a:pt x="5843" y="13814"/>
                      <a:pt x="5680" y="13590"/>
                    </a:cubicBezTo>
                    <a:lnTo>
                      <a:pt x="4418" y="11887"/>
                    </a:lnTo>
                    <a:cubicBezTo>
                      <a:pt x="4270" y="11696"/>
                      <a:pt x="4404" y="11421"/>
                      <a:pt x="4611" y="11421"/>
                    </a:cubicBezTo>
                    <a:cubicBezTo>
                      <a:pt x="4637" y="11421"/>
                      <a:pt x="4664" y="11425"/>
                      <a:pt x="4692" y="11435"/>
                    </a:cubicBezTo>
                    <a:lnTo>
                      <a:pt x="6573" y="11994"/>
                    </a:lnTo>
                    <a:cubicBezTo>
                      <a:pt x="6614" y="12010"/>
                      <a:pt x="6657" y="12018"/>
                      <a:pt x="6702" y="12018"/>
                    </a:cubicBezTo>
                    <a:cubicBezTo>
                      <a:pt x="6786" y="12018"/>
                      <a:pt x="6872" y="11989"/>
                      <a:pt x="6942" y="11935"/>
                    </a:cubicBezTo>
                    <a:lnTo>
                      <a:pt x="8109" y="11125"/>
                    </a:lnTo>
                    <a:cubicBezTo>
                      <a:pt x="8430" y="10911"/>
                      <a:pt x="8395" y="10399"/>
                      <a:pt x="8049" y="10232"/>
                    </a:cubicBezTo>
                    <a:lnTo>
                      <a:pt x="2120" y="7303"/>
                    </a:lnTo>
                    <a:cubicBezTo>
                      <a:pt x="1928" y="7211"/>
                      <a:pt x="1717" y="7164"/>
                      <a:pt x="1502" y="7164"/>
                    </a:cubicBezTo>
                    <a:cubicBezTo>
                      <a:pt x="1383" y="7164"/>
                      <a:pt x="1263" y="7178"/>
                      <a:pt x="1144" y="7208"/>
                    </a:cubicBezTo>
                    <a:lnTo>
                      <a:pt x="1" y="7529"/>
                    </a:lnTo>
                    <a:cubicBezTo>
                      <a:pt x="477" y="8410"/>
                      <a:pt x="751" y="9482"/>
                      <a:pt x="1132" y="10387"/>
                    </a:cubicBezTo>
                    <a:cubicBezTo>
                      <a:pt x="1691" y="11685"/>
                      <a:pt x="2156" y="13018"/>
                      <a:pt x="2572" y="14375"/>
                    </a:cubicBezTo>
                    <a:cubicBezTo>
                      <a:pt x="3454" y="17245"/>
                      <a:pt x="3763" y="20233"/>
                      <a:pt x="4180" y="23198"/>
                    </a:cubicBezTo>
                    <a:cubicBezTo>
                      <a:pt x="4335" y="24305"/>
                      <a:pt x="4370" y="25412"/>
                      <a:pt x="4037" y="26496"/>
                    </a:cubicBezTo>
                    <a:cubicBezTo>
                      <a:pt x="3918" y="26889"/>
                      <a:pt x="3715" y="27246"/>
                      <a:pt x="3537" y="27603"/>
                    </a:cubicBezTo>
                    <a:lnTo>
                      <a:pt x="7835" y="29961"/>
                    </a:lnTo>
                    <a:cubicBezTo>
                      <a:pt x="8026" y="30068"/>
                      <a:pt x="8097" y="30306"/>
                      <a:pt x="8002" y="30508"/>
                    </a:cubicBezTo>
                    <a:lnTo>
                      <a:pt x="7895" y="30746"/>
                    </a:lnTo>
                    <a:cubicBezTo>
                      <a:pt x="7836" y="30884"/>
                      <a:pt x="7712" y="30973"/>
                      <a:pt x="7570" y="30973"/>
                    </a:cubicBezTo>
                    <a:cubicBezTo>
                      <a:pt x="7540" y="30973"/>
                      <a:pt x="7509" y="30969"/>
                      <a:pt x="7478" y="30961"/>
                    </a:cubicBezTo>
                    <a:lnTo>
                      <a:pt x="4335" y="30163"/>
                    </a:lnTo>
                    <a:cubicBezTo>
                      <a:pt x="4309" y="30157"/>
                      <a:pt x="4282" y="30154"/>
                      <a:pt x="4255" y="30154"/>
                    </a:cubicBezTo>
                    <a:cubicBezTo>
                      <a:pt x="4171" y="30154"/>
                      <a:pt x="4085" y="30183"/>
                      <a:pt x="4013" y="30246"/>
                    </a:cubicBezTo>
                    <a:lnTo>
                      <a:pt x="3370" y="30818"/>
                    </a:lnTo>
                    <a:cubicBezTo>
                      <a:pt x="3311" y="30865"/>
                      <a:pt x="3239" y="30901"/>
                      <a:pt x="3156" y="30901"/>
                    </a:cubicBezTo>
                    <a:lnTo>
                      <a:pt x="1965" y="30973"/>
                    </a:lnTo>
                    <a:lnTo>
                      <a:pt x="739" y="31604"/>
                    </a:lnTo>
                    <a:cubicBezTo>
                      <a:pt x="584" y="31687"/>
                      <a:pt x="501" y="31889"/>
                      <a:pt x="572" y="32068"/>
                    </a:cubicBezTo>
                    <a:lnTo>
                      <a:pt x="1072" y="33544"/>
                    </a:lnTo>
                    <a:cubicBezTo>
                      <a:pt x="1179" y="33866"/>
                      <a:pt x="1453" y="34092"/>
                      <a:pt x="1763" y="34116"/>
                    </a:cubicBezTo>
                    <a:lnTo>
                      <a:pt x="3799" y="34318"/>
                    </a:lnTo>
                    <a:cubicBezTo>
                      <a:pt x="3894" y="34318"/>
                      <a:pt x="3989" y="34318"/>
                      <a:pt x="4085" y="34283"/>
                    </a:cubicBezTo>
                    <a:lnTo>
                      <a:pt x="4847" y="34068"/>
                    </a:lnTo>
                    <a:cubicBezTo>
                      <a:pt x="4875" y="34059"/>
                      <a:pt x="4904" y="34055"/>
                      <a:pt x="4931" y="34055"/>
                    </a:cubicBezTo>
                    <a:cubicBezTo>
                      <a:pt x="5120" y="34055"/>
                      <a:pt x="5266" y="34255"/>
                      <a:pt x="5204" y="34473"/>
                    </a:cubicBezTo>
                    <a:lnTo>
                      <a:pt x="4585" y="36735"/>
                    </a:lnTo>
                    <a:cubicBezTo>
                      <a:pt x="4525" y="36938"/>
                      <a:pt x="4370" y="37081"/>
                      <a:pt x="4192" y="37128"/>
                    </a:cubicBezTo>
                    <a:cubicBezTo>
                      <a:pt x="4608" y="37950"/>
                      <a:pt x="4918" y="38819"/>
                      <a:pt x="5097" y="39724"/>
                    </a:cubicBezTo>
                    <a:lnTo>
                      <a:pt x="8966" y="47070"/>
                    </a:lnTo>
                    <a:cubicBezTo>
                      <a:pt x="9246" y="47379"/>
                      <a:pt x="9626" y="47549"/>
                      <a:pt x="10012" y="47549"/>
                    </a:cubicBezTo>
                    <a:cubicBezTo>
                      <a:pt x="10265" y="47549"/>
                      <a:pt x="10521" y="47476"/>
                      <a:pt x="10752" y="47320"/>
                    </a:cubicBezTo>
                    <a:lnTo>
                      <a:pt x="16860" y="43224"/>
                    </a:lnTo>
                    <a:cubicBezTo>
                      <a:pt x="17193" y="42998"/>
                      <a:pt x="17241" y="42486"/>
                      <a:pt x="16955" y="42188"/>
                    </a:cubicBezTo>
                    <a:lnTo>
                      <a:pt x="15788" y="40974"/>
                    </a:lnTo>
                    <a:cubicBezTo>
                      <a:pt x="15675" y="40854"/>
                      <a:pt x="15528" y="40792"/>
                      <a:pt x="15378" y="40792"/>
                    </a:cubicBezTo>
                    <a:cubicBezTo>
                      <a:pt x="15275" y="40792"/>
                      <a:pt x="15171" y="40821"/>
                      <a:pt x="15074" y="40879"/>
                    </a:cubicBezTo>
                    <a:lnTo>
                      <a:pt x="14050" y="41533"/>
                    </a:lnTo>
                    <a:cubicBezTo>
                      <a:pt x="13947" y="41599"/>
                      <a:pt x="13834" y="41631"/>
                      <a:pt x="13723" y="41631"/>
                    </a:cubicBezTo>
                    <a:cubicBezTo>
                      <a:pt x="13512" y="41631"/>
                      <a:pt x="13306" y="41518"/>
                      <a:pt x="13181" y="41307"/>
                    </a:cubicBezTo>
                    <a:lnTo>
                      <a:pt x="11716" y="38938"/>
                    </a:lnTo>
                    <a:cubicBezTo>
                      <a:pt x="11526" y="38616"/>
                      <a:pt x="11609" y="38188"/>
                      <a:pt x="11907" y="37985"/>
                    </a:cubicBezTo>
                    <a:cubicBezTo>
                      <a:pt x="12002" y="37926"/>
                      <a:pt x="12112" y="37896"/>
                      <a:pt x="12222" y="37896"/>
                    </a:cubicBezTo>
                    <a:cubicBezTo>
                      <a:pt x="12333" y="37896"/>
                      <a:pt x="12443" y="37926"/>
                      <a:pt x="12538" y="37985"/>
                    </a:cubicBezTo>
                    <a:lnTo>
                      <a:pt x="16134" y="40331"/>
                    </a:lnTo>
                    <a:cubicBezTo>
                      <a:pt x="16610" y="40629"/>
                      <a:pt x="17146" y="40807"/>
                      <a:pt x="17682" y="40819"/>
                    </a:cubicBezTo>
                    <a:lnTo>
                      <a:pt x="20420" y="40926"/>
                    </a:lnTo>
                    <a:cubicBezTo>
                      <a:pt x="20765" y="40938"/>
                      <a:pt x="21099" y="41081"/>
                      <a:pt x="21361" y="41331"/>
                    </a:cubicBezTo>
                    <a:lnTo>
                      <a:pt x="23730" y="43617"/>
                    </a:lnTo>
                    <a:cubicBezTo>
                      <a:pt x="23920" y="43808"/>
                      <a:pt x="24075" y="44046"/>
                      <a:pt x="24159" y="44319"/>
                    </a:cubicBezTo>
                    <a:lnTo>
                      <a:pt x="25766" y="49403"/>
                    </a:lnTo>
                    <a:cubicBezTo>
                      <a:pt x="25917" y="49874"/>
                      <a:pt x="26267" y="50158"/>
                      <a:pt x="26642" y="50158"/>
                    </a:cubicBezTo>
                    <a:cubicBezTo>
                      <a:pt x="26827" y="50158"/>
                      <a:pt x="27018" y="50089"/>
                      <a:pt x="27195" y="49939"/>
                    </a:cubicBezTo>
                    <a:cubicBezTo>
                      <a:pt x="27397" y="49773"/>
                      <a:pt x="27516" y="49523"/>
                      <a:pt x="27552" y="49261"/>
                    </a:cubicBezTo>
                    <a:lnTo>
                      <a:pt x="27742" y="47379"/>
                    </a:lnTo>
                    <a:cubicBezTo>
                      <a:pt x="27802" y="46808"/>
                      <a:pt x="28076" y="46272"/>
                      <a:pt x="28504" y="45927"/>
                    </a:cubicBezTo>
                    <a:lnTo>
                      <a:pt x="31326" y="43629"/>
                    </a:lnTo>
                    <a:cubicBezTo>
                      <a:pt x="31662" y="43357"/>
                      <a:pt x="32053" y="43225"/>
                      <a:pt x="32440" y="43225"/>
                    </a:cubicBezTo>
                    <a:cubicBezTo>
                      <a:pt x="32987" y="43225"/>
                      <a:pt x="33528" y="43489"/>
                      <a:pt x="33898" y="43998"/>
                    </a:cubicBezTo>
                    <a:lnTo>
                      <a:pt x="35839" y="46641"/>
                    </a:lnTo>
                    <a:cubicBezTo>
                      <a:pt x="36089" y="46998"/>
                      <a:pt x="36208" y="47451"/>
                      <a:pt x="36148" y="47903"/>
                    </a:cubicBezTo>
                    <a:lnTo>
                      <a:pt x="35874" y="49915"/>
                    </a:lnTo>
                    <a:cubicBezTo>
                      <a:pt x="35839" y="50189"/>
                      <a:pt x="35886" y="50487"/>
                      <a:pt x="36017" y="50725"/>
                    </a:cubicBezTo>
                    <a:lnTo>
                      <a:pt x="37589" y="53737"/>
                    </a:lnTo>
                    <a:cubicBezTo>
                      <a:pt x="37674" y="53903"/>
                      <a:pt x="37817" y="53978"/>
                      <a:pt x="37960" y="53978"/>
                    </a:cubicBezTo>
                    <a:cubicBezTo>
                      <a:pt x="38177" y="53978"/>
                      <a:pt x="38391" y="53805"/>
                      <a:pt x="38398" y="53511"/>
                    </a:cubicBezTo>
                    <a:lnTo>
                      <a:pt x="38434" y="52713"/>
                    </a:lnTo>
                    <a:cubicBezTo>
                      <a:pt x="38434" y="52571"/>
                      <a:pt x="38398" y="52440"/>
                      <a:pt x="38327" y="52332"/>
                    </a:cubicBezTo>
                    <a:lnTo>
                      <a:pt x="37053" y="50546"/>
                    </a:lnTo>
                    <a:cubicBezTo>
                      <a:pt x="36803" y="50189"/>
                      <a:pt x="36743" y="49725"/>
                      <a:pt x="36886" y="49320"/>
                    </a:cubicBezTo>
                    <a:lnTo>
                      <a:pt x="37148" y="48546"/>
                    </a:lnTo>
                    <a:cubicBezTo>
                      <a:pt x="37226" y="48314"/>
                      <a:pt x="37419" y="48186"/>
                      <a:pt x="37616" y="48186"/>
                    </a:cubicBezTo>
                    <a:cubicBezTo>
                      <a:pt x="37753" y="48186"/>
                      <a:pt x="37891" y="48248"/>
                      <a:pt x="37994" y="48380"/>
                    </a:cubicBezTo>
                    <a:lnTo>
                      <a:pt x="39268" y="49963"/>
                    </a:lnTo>
                    <a:cubicBezTo>
                      <a:pt x="39412" y="50136"/>
                      <a:pt x="39611" y="50222"/>
                      <a:pt x="39810" y="50222"/>
                    </a:cubicBezTo>
                    <a:cubicBezTo>
                      <a:pt x="40022" y="50222"/>
                      <a:pt x="40233" y="50124"/>
                      <a:pt x="40375" y="49927"/>
                    </a:cubicBezTo>
                    <a:lnTo>
                      <a:pt x="41708" y="48046"/>
                    </a:lnTo>
                    <a:cubicBezTo>
                      <a:pt x="41911" y="47772"/>
                      <a:pt x="41923" y="47391"/>
                      <a:pt x="41732" y="47117"/>
                    </a:cubicBezTo>
                    <a:lnTo>
                      <a:pt x="40482" y="45141"/>
                    </a:lnTo>
                    <a:cubicBezTo>
                      <a:pt x="40196" y="44700"/>
                      <a:pt x="40280" y="44081"/>
                      <a:pt x="40672" y="43736"/>
                    </a:cubicBezTo>
                    <a:lnTo>
                      <a:pt x="41518" y="43010"/>
                    </a:lnTo>
                    <a:lnTo>
                      <a:pt x="43923" y="42605"/>
                    </a:lnTo>
                    <a:cubicBezTo>
                      <a:pt x="44852" y="42438"/>
                      <a:pt x="45709" y="41914"/>
                      <a:pt x="46304" y="41105"/>
                    </a:cubicBezTo>
                    <a:lnTo>
                      <a:pt x="47864" y="39021"/>
                    </a:lnTo>
                    <a:cubicBezTo>
                      <a:pt x="48388" y="38319"/>
                      <a:pt x="48495" y="37342"/>
                      <a:pt x="48126" y="36533"/>
                    </a:cubicBezTo>
                    <a:lnTo>
                      <a:pt x="46685" y="33306"/>
                    </a:lnTo>
                    <a:cubicBezTo>
                      <a:pt x="46495" y="32878"/>
                      <a:pt x="46507" y="32342"/>
                      <a:pt x="46792" y="31985"/>
                    </a:cubicBezTo>
                    <a:cubicBezTo>
                      <a:pt x="47004" y="31714"/>
                      <a:pt x="47298" y="31580"/>
                      <a:pt x="47589" y="31580"/>
                    </a:cubicBezTo>
                    <a:cubicBezTo>
                      <a:pt x="47887" y="31580"/>
                      <a:pt x="48183" y="31720"/>
                      <a:pt x="48388" y="31997"/>
                    </a:cubicBezTo>
                    <a:lnTo>
                      <a:pt x="50983" y="35402"/>
                    </a:lnTo>
                    <a:cubicBezTo>
                      <a:pt x="51602" y="35092"/>
                      <a:pt x="51900" y="34318"/>
                      <a:pt x="51674" y="33616"/>
                    </a:cubicBezTo>
                    <a:lnTo>
                      <a:pt x="51543" y="33187"/>
                    </a:lnTo>
                    <a:cubicBezTo>
                      <a:pt x="51340" y="32520"/>
                      <a:pt x="51602" y="31794"/>
                      <a:pt x="52162" y="31449"/>
                    </a:cubicBezTo>
                    <a:lnTo>
                      <a:pt x="54448" y="30056"/>
                    </a:lnTo>
                    <a:cubicBezTo>
                      <a:pt x="54710" y="29901"/>
                      <a:pt x="54912" y="29663"/>
                      <a:pt x="55031" y="29377"/>
                    </a:cubicBezTo>
                    <a:lnTo>
                      <a:pt x="57627" y="23234"/>
                    </a:lnTo>
                    <a:cubicBezTo>
                      <a:pt x="57948" y="22460"/>
                      <a:pt x="57591" y="21841"/>
                      <a:pt x="56817" y="21841"/>
                    </a:cubicBezTo>
                    <a:lnTo>
                      <a:pt x="56043" y="21602"/>
                    </a:lnTo>
                    <a:cubicBezTo>
                      <a:pt x="55639" y="21471"/>
                      <a:pt x="55543" y="20900"/>
                      <a:pt x="55865" y="20614"/>
                    </a:cubicBezTo>
                    <a:lnTo>
                      <a:pt x="59437" y="17530"/>
                    </a:lnTo>
                    <a:cubicBezTo>
                      <a:pt x="59525" y="17462"/>
                      <a:pt x="59638" y="17417"/>
                      <a:pt x="59748" y="17417"/>
                    </a:cubicBezTo>
                    <a:cubicBezTo>
                      <a:pt x="59772" y="17417"/>
                      <a:pt x="59795" y="17419"/>
                      <a:pt x="59818" y="17423"/>
                    </a:cubicBezTo>
                    <a:lnTo>
                      <a:pt x="63306" y="17911"/>
                    </a:lnTo>
                    <a:cubicBezTo>
                      <a:pt x="63434" y="17929"/>
                      <a:pt x="63561" y="17937"/>
                      <a:pt x="63689" y="17937"/>
                    </a:cubicBezTo>
                    <a:cubicBezTo>
                      <a:pt x="64347" y="17937"/>
                      <a:pt x="64994" y="17707"/>
                      <a:pt x="65533" y="17269"/>
                    </a:cubicBezTo>
                    <a:lnTo>
                      <a:pt x="66545" y="16435"/>
                    </a:lnTo>
                    <a:cubicBezTo>
                      <a:pt x="66723" y="16286"/>
                      <a:pt x="66935" y="16212"/>
                      <a:pt x="67149" y="16212"/>
                    </a:cubicBezTo>
                    <a:cubicBezTo>
                      <a:pt x="67278" y="16212"/>
                      <a:pt x="67408" y="16239"/>
                      <a:pt x="67533" y="16292"/>
                    </a:cubicBezTo>
                    <a:cubicBezTo>
                      <a:pt x="67650" y="16338"/>
                      <a:pt x="67770" y="16361"/>
                      <a:pt x="67889" y="16361"/>
                    </a:cubicBezTo>
                    <a:cubicBezTo>
                      <a:pt x="68107" y="16361"/>
                      <a:pt x="68320" y="16284"/>
                      <a:pt x="68497" y="16137"/>
                    </a:cubicBezTo>
                    <a:lnTo>
                      <a:pt x="69831" y="15054"/>
                    </a:lnTo>
                    <a:lnTo>
                      <a:pt x="69986" y="15673"/>
                    </a:lnTo>
                    <a:lnTo>
                      <a:pt x="66283" y="19435"/>
                    </a:lnTo>
                    <a:cubicBezTo>
                      <a:pt x="65711" y="20007"/>
                      <a:pt x="65461" y="20864"/>
                      <a:pt x="65628" y="21686"/>
                    </a:cubicBezTo>
                    <a:lnTo>
                      <a:pt x="65830" y="22769"/>
                    </a:lnTo>
                    <a:cubicBezTo>
                      <a:pt x="65898" y="23145"/>
                      <a:pt x="66194" y="23369"/>
                      <a:pt x="66498" y="23369"/>
                    </a:cubicBezTo>
                    <a:cubicBezTo>
                      <a:pt x="66676" y="23369"/>
                      <a:pt x="66857" y="23293"/>
                      <a:pt x="66997" y="23126"/>
                    </a:cubicBezTo>
                    <a:lnTo>
                      <a:pt x="69176" y="20578"/>
                    </a:lnTo>
                    <a:cubicBezTo>
                      <a:pt x="69355" y="20364"/>
                      <a:pt x="69414" y="20043"/>
                      <a:pt x="69295" y="19769"/>
                    </a:cubicBezTo>
                    <a:lnTo>
                      <a:pt x="68771" y="18459"/>
                    </a:lnTo>
                    <a:lnTo>
                      <a:pt x="72367" y="16888"/>
                    </a:lnTo>
                    <a:lnTo>
                      <a:pt x="72819" y="17304"/>
                    </a:lnTo>
                    <a:lnTo>
                      <a:pt x="77106" y="15054"/>
                    </a:lnTo>
                    <a:cubicBezTo>
                      <a:pt x="76891" y="14316"/>
                      <a:pt x="77284" y="13542"/>
                      <a:pt x="77963" y="13340"/>
                    </a:cubicBezTo>
                    <a:lnTo>
                      <a:pt x="79320" y="12923"/>
                    </a:lnTo>
                    <a:cubicBezTo>
                      <a:pt x="79447" y="12885"/>
                      <a:pt x="79577" y="12866"/>
                      <a:pt x="79707" y="12866"/>
                    </a:cubicBezTo>
                    <a:cubicBezTo>
                      <a:pt x="79943" y="12866"/>
                      <a:pt x="80177" y="12927"/>
                      <a:pt x="80392" y="13042"/>
                    </a:cubicBezTo>
                    <a:lnTo>
                      <a:pt x="80797" y="13268"/>
                    </a:lnTo>
                    <a:cubicBezTo>
                      <a:pt x="80938" y="13346"/>
                      <a:pt x="81090" y="13384"/>
                      <a:pt x="81239" y="13384"/>
                    </a:cubicBezTo>
                    <a:cubicBezTo>
                      <a:pt x="81592" y="13384"/>
                      <a:pt x="81934" y="13173"/>
                      <a:pt x="82118" y="12780"/>
                    </a:cubicBezTo>
                    <a:cubicBezTo>
                      <a:pt x="82368" y="12244"/>
                      <a:pt x="82106" y="11565"/>
                      <a:pt x="81594" y="11327"/>
                    </a:cubicBezTo>
                    <a:lnTo>
                      <a:pt x="75284" y="8256"/>
                    </a:lnTo>
                    <a:lnTo>
                      <a:pt x="68521" y="8553"/>
                    </a:lnTo>
                    <a:cubicBezTo>
                      <a:pt x="68506" y="8554"/>
                      <a:pt x="68490" y="8555"/>
                      <a:pt x="68475" y="8555"/>
                    </a:cubicBezTo>
                    <a:cubicBezTo>
                      <a:pt x="68078" y="8555"/>
                      <a:pt x="67741" y="8264"/>
                      <a:pt x="67593" y="7863"/>
                    </a:cubicBezTo>
                    <a:cubicBezTo>
                      <a:pt x="67462" y="7505"/>
                      <a:pt x="67176" y="7267"/>
                      <a:pt x="66831" y="7220"/>
                    </a:cubicBezTo>
                    <a:lnTo>
                      <a:pt x="62306" y="6672"/>
                    </a:lnTo>
                    <a:lnTo>
                      <a:pt x="62223" y="6029"/>
                    </a:lnTo>
                    <a:lnTo>
                      <a:pt x="59008" y="5600"/>
                    </a:lnTo>
                    <a:cubicBezTo>
                      <a:pt x="58907" y="5587"/>
                      <a:pt x="58806" y="5580"/>
                      <a:pt x="58705" y="5580"/>
                    </a:cubicBezTo>
                    <a:cubicBezTo>
                      <a:pt x="57839" y="5580"/>
                      <a:pt x="57026" y="6077"/>
                      <a:pt x="56567" y="6898"/>
                    </a:cubicBezTo>
                    <a:lnTo>
                      <a:pt x="54210" y="6493"/>
                    </a:lnTo>
                    <a:cubicBezTo>
                      <a:pt x="54182" y="6488"/>
                      <a:pt x="54153" y="6486"/>
                      <a:pt x="54126" y="6486"/>
                    </a:cubicBezTo>
                    <a:cubicBezTo>
                      <a:pt x="53956" y="6486"/>
                      <a:pt x="53802" y="6578"/>
                      <a:pt x="53710" y="6732"/>
                    </a:cubicBezTo>
                    <a:lnTo>
                      <a:pt x="53519" y="7065"/>
                    </a:lnTo>
                    <a:cubicBezTo>
                      <a:pt x="53422" y="7229"/>
                      <a:pt x="53260" y="7318"/>
                      <a:pt x="53094" y="7318"/>
                    </a:cubicBezTo>
                    <a:cubicBezTo>
                      <a:pt x="52995" y="7318"/>
                      <a:pt x="52894" y="7286"/>
                      <a:pt x="52805" y="7220"/>
                    </a:cubicBezTo>
                    <a:lnTo>
                      <a:pt x="51888" y="6517"/>
                    </a:lnTo>
                    <a:cubicBezTo>
                      <a:pt x="51745" y="6410"/>
                      <a:pt x="51662" y="6220"/>
                      <a:pt x="51674" y="6029"/>
                    </a:cubicBezTo>
                    <a:lnTo>
                      <a:pt x="51721" y="5339"/>
                    </a:lnTo>
                    <a:cubicBezTo>
                      <a:pt x="51733" y="5077"/>
                      <a:pt x="51579" y="4838"/>
                      <a:pt x="51352" y="4767"/>
                    </a:cubicBezTo>
                    <a:lnTo>
                      <a:pt x="49662" y="4267"/>
                    </a:lnTo>
                    <a:cubicBezTo>
                      <a:pt x="49618" y="4253"/>
                      <a:pt x="49574" y="4246"/>
                      <a:pt x="49530" y="4246"/>
                    </a:cubicBezTo>
                    <a:cubicBezTo>
                      <a:pt x="49310" y="4246"/>
                      <a:pt x="49102" y="4412"/>
                      <a:pt x="49043" y="4660"/>
                    </a:cubicBezTo>
                    <a:cubicBezTo>
                      <a:pt x="48995" y="4910"/>
                      <a:pt x="48804" y="5088"/>
                      <a:pt x="48578" y="5088"/>
                    </a:cubicBezTo>
                    <a:lnTo>
                      <a:pt x="40351" y="5505"/>
                    </a:lnTo>
                    <a:cubicBezTo>
                      <a:pt x="40344" y="5506"/>
                      <a:pt x="40336" y="5506"/>
                      <a:pt x="40329" y="5506"/>
                    </a:cubicBezTo>
                    <a:cubicBezTo>
                      <a:pt x="40040" y="5506"/>
                      <a:pt x="39777" y="5283"/>
                      <a:pt x="39696" y="4969"/>
                    </a:cubicBezTo>
                    <a:cubicBezTo>
                      <a:pt x="39625" y="4624"/>
                      <a:pt x="39780" y="4267"/>
                      <a:pt x="40077" y="4136"/>
                    </a:cubicBezTo>
                    <a:lnTo>
                      <a:pt x="44435" y="2148"/>
                    </a:lnTo>
                    <a:cubicBezTo>
                      <a:pt x="44280" y="1648"/>
                      <a:pt x="43899" y="1278"/>
                      <a:pt x="43435" y="1148"/>
                    </a:cubicBezTo>
                    <a:lnTo>
                      <a:pt x="39256" y="40"/>
                    </a:lnTo>
                    <a:cubicBezTo>
                      <a:pt x="39148" y="13"/>
                      <a:pt x="39040" y="0"/>
                      <a:pt x="389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55"/>
              <p:cNvSpPr/>
              <p:nvPr/>
            </p:nvSpPr>
            <p:spPr>
              <a:xfrm>
                <a:off x="5627463" y="3049650"/>
                <a:ext cx="124750" cy="141975"/>
              </a:xfrm>
              <a:custGeom>
                <a:rect b="b" l="l" r="r" t="t"/>
                <a:pathLst>
                  <a:path extrusionOk="0" h="5679" w="4990">
                    <a:moveTo>
                      <a:pt x="1025" y="0"/>
                    </a:moveTo>
                    <a:cubicBezTo>
                      <a:pt x="394" y="0"/>
                      <a:pt x="1" y="762"/>
                      <a:pt x="346" y="1357"/>
                    </a:cubicBezTo>
                    <a:lnTo>
                      <a:pt x="1906" y="4072"/>
                    </a:lnTo>
                    <a:cubicBezTo>
                      <a:pt x="1966" y="4167"/>
                      <a:pt x="2037" y="4251"/>
                      <a:pt x="2120" y="4310"/>
                    </a:cubicBezTo>
                    <a:lnTo>
                      <a:pt x="3644" y="5513"/>
                    </a:lnTo>
                    <a:cubicBezTo>
                      <a:pt x="3790" y="5627"/>
                      <a:pt x="3953" y="5679"/>
                      <a:pt x="4113" y="5679"/>
                    </a:cubicBezTo>
                    <a:cubicBezTo>
                      <a:pt x="4486" y="5679"/>
                      <a:pt x="4840" y="5392"/>
                      <a:pt x="4906" y="4941"/>
                    </a:cubicBezTo>
                    <a:lnTo>
                      <a:pt x="4942" y="4715"/>
                    </a:lnTo>
                    <a:cubicBezTo>
                      <a:pt x="4990" y="4441"/>
                      <a:pt x="4918" y="4155"/>
                      <a:pt x="4740" y="3953"/>
                    </a:cubicBezTo>
                    <a:lnTo>
                      <a:pt x="1620" y="274"/>
                    </a:lnTo>
                    <a:cubicBezTo>
                      <a:pt x="1465" y="95"/>
                      <a:pt x="1251" y="0"/>
                      <a:pt x="10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55"/>
              <p:cNvSpPr/>
              <p:nvPr/>
            </p:nvSpPr>
            <p:spPr>
              <a:xfrm>
                <a:off x="5752488" y="3197875"/>
                <a:ext cx="199450" cy="64825"/>
              </a:xfrm>
              <a:custGeom>
                <a:rect b="b" l="l" r="r" t="t"/>
                <a:pathLst>
                  <a:path extrusionOk="0" h="2593" w="7978">
                    <a:moveTo>
                      <a:pt x="620" y="0"/>
                    </a:moveTo>
                    <a:lnTo>
                      <a:pt x="572" y="36"/>
                    </a:lnTo>
                    <a:cubicBezTo>
                      <a:pt x="1" y="489"/>
                      <a:pt x="227" y="1489"/>
                      <a:pt x="929" y="1596"/>
                    </a:cubicBezTo>
                    <a:lnTo>
                      <a:pt x="7025" y="2572"/>
                    </a:lnTo>
                    <a:cubicBezTo>
                      <a:pt x="7075" y="2586"/>
                      <a:pt x="7125" y="2593"/>
                      <a:pt x="7175" y="2593"/>
                    </a:cubicBezTo>
                    <a:cubicBezTo>
                      <a:pt x="7341" y="2593"/>
                      <a:pt x="7502" y="2519"/>
                      <a:pt x="7621" y="2382"/>
                    </a:cubicBezTo>
                    <a:cubicBezTo>
                      <a:pt x="7978" y="1989"/>
                      <a:pt x="7787" y="1322"/>
                      <a:pt x="7287" y="1227"/>
                    </a:cubicBezTo>
                    <a:lnTo>
                      <a:pt x="6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55"/>
              <p:cNvSpPr/>
              <p:nvPr/>
            </p:nvSpPr>
            <p:spPr>
              <a:xfrm>
                <a:off x="5786413" y="3024450"/>
                <a:ext cx="127425" cy="148575"/>
              </a:xfrm>
              <a:custGeom>
                <a:rect b="b" l="l" r="r" t="t"/>
                <a:pathLst>
                  <a:path extrusionOk="0" h="5943" w="5097">
                    <a:moveTo>
                      <a:pt x="4083" y="1"/>
                    </a:moveTo>
                    <a:cubicBezTo>
                      <a:pt x="3932" y="1"/>
                      <a:pt x="3781" y="46"/>
                      <a:pt x="3644" y="139"/>
                    </a:cubicBezTo>
                    <a:lnTo>
                      <a:pt x="441" y="2389"/>
                    </a:lnTo>
                    <a:cubicBezTo>
                      <a:pt x="132" y="2604"/>
                      <a:pt x="1" y="3008"/>
                      <a:pt x="96" y="3389"/>
                    </a:cubicBezTo>
                    <a:lnTo>
                      <a:pt x="501" y="4878"/>
                    </a:lnTo>
                    <a:cubicBezTo>
                      <a:pt x="584" y="5199"/>
                      <a:pt x="834" y="5437"/>
                      <a:pt x="1132" y="5497"/>
                    </a:cubicBezTo>
                    <a:lnTo>
                      <a:pt x="3323" y="5925"/>
                    </a:lnTo>
                    <a:cubicBezTo>
                      <a:pt x="3376" y="5937"/>
                      <a:pt x="3429" y="5943"/>
                      <a:pt x="3481" y="5943"/>
                    </a:cubicBezTo>
                    <a:cubicBezTo>
                      <a:pt x="3802" y="5943"/>
                      <a:pt x="4093" y="5729"/>
                      <a:pt x="4216" y="5402"/>
                    </a:cubicBezTo>
                    <a:lnTo>
                      <a:pt x="5025" y="3258"/>
                    </a:lnTo>
                    <a:cubicBezTo>
                      <a:pt x="5085" y="3116"/>
                      <a:pt x="5097" y="2973"/>
                      <a:pt x="5085" y="2818"/>
                    </a:cubicBezTo>
                    <a:lnTo>
                      <a:pt x="4894" y="794"/>
                    </a:lnTo>
                    <a:cubicBezTo>
                      <a:pt x="4871" y="556"/>
                      <a:pt x="4763" y="341"/>
                      <a:pt x="4585" y="187"/>
                    </a:cubicBezTo>
                    <a:cubicBezTo>
                      <a:pt x="4437" y="64"/>
                      <a:pt x="4260" y="1"/>
                      <a:pt x="40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55"/>
              <p:cNvSpPr/>
              <p:nvPr/>
            </p:nvSpPr>
            <p:spPr>
              <a:xfrm>
                <a:off x="5913213" y="3093100"/>
                <a:ext cx="72950" cy="104800"/>
              </a:xfrm>
              <a:custGeom>
                <a:rect b="b" l="l" r="r" t="t"/>
                <a:pathLst>
                  <a:path extrusionOk="0" h="4192" w="2918">
                    <a:moveTo>
                      <a:pt x="2918" y="0"/>
                    </a:moveTo>
                    <a:lnTo>
                      <a:pt x="1537" y="119"/>
                    </a:lnTo>
                    <a:cubicBezTo>
                      <a:pt x="1084" y="155"/>
                      <a:pt x="703" y="477"/>
                      <a:pt x="549" y="929"/>
                    </a:cubicBezTo>
                    <a:lnTo>
                      <a:pt x="96" y="2227"/>
                    </a:lnTo>
                    <a:cubicBezTo>
                      <a:pt x="25" y="2453"/>
                      <a:pt x="1" y="2703"/>
                      <a:pt x="61" y="2941"/>
                    </a:cubicBezTo>
                    <a:lnTo>
                      <a:pt x="311" y="4191"/>
                    </a:lnTo>
                    <a:lnTo>
                      <a:pt x="811" y="4072"/>
                    </a:lnTo>
                    <a:lnTo>
                      <a:pt x="656" y="3025"/>
                    </a:lnTo>
                    <a:lnTo>
                      <a:pt x="1084" y="2870"/>
                    </a:lnTo>
                    <a:lnTo>
                      <a:pt x="1346" y="3834"/>
                    </a:lnTo>
                    <a:cubicBezTo>
                      <a:pt x="1823" y="3525"/>
                      <a:pt x="2037" y="2906"/>
                      <a:pt x="1858" y="2334"/>
                    </a:cubicBezTo>
                    <a:lnTo>
                      <a:pt x="1835" y="2263"/>
                    </a:lnTo>
                    <a:cubicBezTo>
                      <a:pt x="1620" y="1584"/>
                      <a:pt x="1966" y="858"/>
                      <a:pt x="2597" y="655"/>
                    </a:cubicBezTo>
                    <a:lnTo>
                      <a:pt x="2870" y="560"/>
                    </a:lnTo>
                    <a:lnTo>
                      <a:pt x="29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55"/>
              <p:cNvSpPr/>
              <p:nvPr/>
            </p:nvSpPr>
            <p:spPr>
              <a:xfrm>
                <a:off x="5920063" y="2842175"/>
                <a:ext cx="75925" cy="189675"/>
              </a:xfrm>
              <a:custGeom>
                <a:rect b="b" l="l" r="r" t="t"/>
                <a:pathLst>
                  <a:path extrusionOk="0" h="7587" w="3037">
                    <a:moveTo>
                      <a:pt x="537" y="0"/>
                    </a:moveTo>
                    <a:lnTo>
                      <a:pt x="298" y="715"/>
                    </a:lnTo>
                    <a:cubicBezTo>
                      <a:pt x="298" y="751"/>
                      <a:pt x="287" y="786"/>
                      <a:pt x="275" y="822"/>
                    </a:cubicBezTo>
                    <a:lnTo>
                      <a:pt x="13" y="2560"/>
                    </a:lnTo>
                    <a:cubicBezTo>
                      <a:pt x="1" y="2691"/>
                      <a:pt x="13" y="2822"/>
                      <a:pt x="60" y="2941"/>
                    </a:cubicBezTo>
                    <a:lnTo>
                      <a:pt x="1906" y="7216"/>
                    </a:lnTo>
                    <a:cubicBezTo>
                      <a:pt x="2001" y="7430"/>
                      <a:pt x="2192" y="7573"/>
                      <a:pt x="2406" y="7585"/>
                    </a:cubicBezTo>
                    <a:cubicBezTo>
                      <a:pt x="2419" y="7586"/>
                      <a:pt x="2432" y="7586"/>
                      <a:pt x="2445" y="7586"/>
                    </a:cubicBezTo>
                    <a:cubicBezTo>
                      <a:pt x="2772" y="7586"/>
                      <a:pt x="3037" y="7297"/>
                      <a:pt x="3037" y="6942"/>
                    </a:cubicBezTo>
                    <a:lnTo>
                      <a:pt x="3037" y="4513"/>
                    </a:lnTo>
                    <a:cubicBezTo>
                      <a:pt x="3037" y="4370"/>
                      <a:pt x="2989" y="4239"/>
                      <a:pt x="2918" y="4132"/>
                    </a:cubicBezTo>
                    <a:lnTo>
                      <a:pt x="1537" y="2060"/>
                    </a:lnTo>
                    <a:cubicBezTo>
                      <a:pt x="1441" y="1929"/>
                      <a:pt x="1406" y="1763"/>
                      <a:pt x="1430" y="1596"/>
                    </a:cubicBezTo>
                    <a:lnTo>
                      <a:pt x="1501" y="989"/>
                    </a:lnTo>
                    <a:cubicBezTo>
                      <a:pt x="1537" y="715"/>
                      <a:pt x="1394" y="441"/>
                      <a:pt x="1168" y="322"/>
                    </a:cubicBezTo>
                    <a:lnTo>
                      <a:pt x="5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55"/>
              <p:cNvSpPr/>
              <p:nvPr/>
            </p:nvSpPr>
            <p:spPr>
              <a:xfrm>
                <a:off x="6059088" y="2307925"/>
                <a:ext cx="201400" cy="353925"/>
              </a:xfrm>
              <a:custGeom>
                <a:rect b="b" l="l" r="r" t="t"/>
                <a:pathLst>
                  <a:path extrusionOk="0" h="14157" w="8056">
                    <a:moveTo>
                      <a:pt x="6625" y="1"/>
                    </a:moveTo>
                    <a:cubicBezTo>
                      <a:pt x="6325" y="1"/>
                      <a:pt x="6017" y="110"/>
                      <a:pt x="5751" y="356"/>
                    </a:cubicBezTo>
                    <a:lnTo>
                      <a:pt x="6215" y="4071"/>
                    </a:lnTo>
                    <a:cubicBezTo>
                      <a:pt x="6310" y="4761"/>
                      <a:pt x="6179" y="5464"/>
                      <a:pt x="5858" y="6071"/>
                    </a:cubicBezTo>
                    <a:lnTo>
                      <a:pt x="3179" y="11000"/>
                    </a:lnTo>
                    <a:cubicBezTo>
                      <a:pt x="3131" y="11083"/>
                      <a:pt x="3060" y="11167"/>
                      <a:pt x="2989" y="11214"/>
                    </a:cubicBezTo>
                    <a:lnTo>
                      <a:pt x="333" y="12977"/>
                    </a:lnTo>
                    <a:cubicBezTo>
                      <a:pt x="107" y="13119"/>
                      <a:pt x="0" y="13405"/>
                      <a:pt x="71" y="13679"/>
                    </a:cubicBezTo>
                    <a:cubicBezTo>
                      <a:pt x="133" y="13970"/>
                      <a:pt x="378" y="14156"/>
                      <a:pt x="631" y="14156"/>
                    </a:cubicBezTo>
                    <a:cubicBezTo>
                      <a:pt x="720" y="14156"/>
                      <a:pt x="809" y="14133"/>
                      <a:pt x="893" y="14084"/>
                    </a:cubicBezTo>
                    <a:lnTo>
                      <a:pt x="5227" y="11595"/>
                    </a:lnTo>
                    <a:cubicBezTo>
                      <a:pt x="5334" y="11536"/>
                      <a:pt x="5417" y="11441"/>
                      <a:pt x="5477" y="11322"/>
                    </a:cubicBezTo>
                    <a:lnTo>
                      <a:pt x="7799" y="6261"/>
                    </a:lnTo>
                    <a:lnTo>
                      <a:pt x="8013" y="1594"/>
                    </a:lnTo>
                    <a:cubicBezTo>
                      <a:pt x="8055" y="657"/>
                      <a:pt x="7360" y="1"/>
                      <a:pt x="66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55"/>
              <p:cNvSpPr/>
              <p:nvPr/>
            </p:nvSpPr>
            <p:spPr>
              <a:xfrm>
                <a:off x="5083963" y="1749575"/>
                <a:ext cx="232475" cy="167800"/>
              </a:xfrm>
              <a:custGeom>
                <a:rect b="b" l="l" r="r" t="t"/>
                <a:pathLst>
                  <a:path extrusionOk="0" h="6712" w="9299">
                    <a:moveTo>
                      <a:pt x="7925" y="0"/>
                    </a:moveTo>
                    <a:cubicBezTo>
                      <a:pt x="7878" y="0"/>
                      <a:pt x="7831" y="7"/>
                      <a:pt x="7787" y="21"/>
                    </a:cubicBezTo>
                    <a:lnTo>
                      <a:pt x="4977" y="699"/>
                    </a:lnTo>
                    <a:cubicBezTo>
                      <a:pt x="4965" y="699"/>
                      <a:pt x="4941" y="711"/>
                      <a:pt x="4929" y="711"/>
                    </a:cubicBezTo>
                    <a:lnTo>
                      <a:pt x="3143" y="1342"/>
                    </a:lnTo>
                    <a:cubicBezTo>
                      <a:pt x="3036" y="1378"/>
                      <a:pt x="2941" y="1449"/>
                      <a:pt x="2858" y="1545"/>
                    </a:cubicBezTo>
                    <a:lnTo>
                      <a:pt x="226" y="4902"/>
                    </a:lnTo>
                    <a:cubicBezTo>
                      <a:pt x="0" y="5188"/>
                      <a:pt x="36" y="5628"/>
                      <a:pt x="310" y="5866"/>
                    </a:cubicBezTo>
                    <a:lnTo>
                      <a:pt x="1084" y="6557"/>
                    </a:lnTo>
                    <a:cubicBezTo>
                      <a:pt x="1191" y="6652"/>
                      <a:pt x="1334" y="6712"/>
                      <a:pt x="1477" y="6712"/>
                    </a:cubicBezTo>
                    <a:lnTo>
                      <a:pt x="2143" y="6712"/>
                    </a:lnTo>
                    <a:cubicBezTo>
                      <a:pt x="2584" y="6712"/>
                      <a:pt x="2881" y="6212"/>
                      <a:pt x="2715" y="5771"/>
                    </a:cubicBezTo>
                    <a:cubicBezTo>
                      <a:pt x="2631" y="5557"/>
                      <a:pt x="2655" y="5319"/>
                      <a:pt x="2762" y="5128"/>
                    </a:cubicBezTo>
                    <a:lnTo>
                      <a:pt x="4120" y="2890"/>
                    </a:lnTo>
                    <a:cubicBezTo>
                      <a:pt x="4203" y="2771"/>
                      <a:pt x="4298" y="2676"/>
                      <a:pt x="4429" y="2628"/>
                    </a:cubicBezTo>
                    <a:lnTo>
                      <a:pt x="8692" y="1592"/>
                    </a:lnTo>
                    <a:cubicBezTo>
                      <a:pt x="9204" y="1461"/>
                      <a:pt x="9299" y="687"/>
                      <a:pt x="8823" y="425"/>
                    </a:cubicBezTo>
                    <a:lnTo>
                      <a:pt x="8156" y="56"/>
                    </a:lnTo>
                    <a:cubicBezTo>
                      <a:pt x="8082" y="19"/>
                      <a:pt x="8002" y="0"/>
                      <a:pt x="79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55"/>
              <p:cNvSpPr/>
              <p:nvPr/>
            </p:nvSpPr>
            <p:spPr>
              <a:xfrm>
                <a:off x="5574488" y="1615700"/>
                <a:ext cx="105700" cy="77650"/>
              </a:xfrm>
              <a:custGeom>
                <a:rect b="b" l="l" r="r" t="t"/>
                <a:pathLst>
                  <a:path extrusionOk="0" h="3106" w="4228">
                    <a:moveTo>
                      <a:pt x="2094" y="0"/>
                    </a:moveTo>
                    <a:cubicBezTo>
                      <a:pt x="2067" y="0"/>
                      <a:pt x="2040" y="2"/>
                      <a:pt x="2013" y="6"/>
                    </a:cubicBezTo>
                    <a:cubicBezTo>
                      <a:pt x="1727" y="53"/>
                      <a:pt x="1394" y="77"/>
                      <a:pt x="1167" y="101"/>
                    </a:cubicBezTo>
                    <a:cubicBezTo>
                      <a:pt x="953" y="125"/>
                      <a:pt x="775" y="244"/>
                      <a:pt x="656" y="446"/>
                    </a:cubicBezTo>
                    <a:lnTo>
                      <a:pt x="239" y="1185"/>
                    </a:lnTo>
                    <a:cubicBezTo>
                      <a:pt x="1" y="1601"/>
                      <a:pt x="191" y="2137"/>
                      <a:pt x="608" y="2268"/>
                    </a:cubicBezTo>
                    <a:lnTo>
                      <a:pt x="3215" y="3078"/>
                    </a:lnTo>
                    <a:cubicBezTo>
                      <a:pt x="3277" y="3096"/>
                      <a:pt x="3339" y="3105"/>
                      <a:pt x="3401" y="3105"/>
                    </a:cubicBezTo>
                    <a:cubicBezTo>
                      <a:pt x="3612" y="3105"/>
                      <a:pt x="3812" y="2998"/>
                      <a:pt x="3942" y="2804"/>
                    </a:cubicBezTo>
                    <a:lnTo>
                      <a:pt x="4001" y="2709"/>
                    </a:lnTo>
                    <a:cubicBezTo>
                      <a:pt x="4227" y="2339"/>
                      <a:pt x="4108" y="1827"/>
                      <a:pt x="3739" y="1637"/>
                    </a:cubicBezTo>
                    <a:lnTo>
                      <a:pt x="3132" y="1316"/>
                    </a:lnTo>
                    <a:cubicBezTo>
                      <a:pt x="2942" y="1220"/>
                      <a:pt x="2799" y="1018"/>
                      <a:pt x="2763" y="780"/>
                    </a:cubicBezTo>
                    <a:lnTo>
                      <a:pt x="2739" y="601"/>
                    </a:lnTo>
                    <a:cubicBezTo>
                      <a:pt x="2684" y="250"/>
                      <a:pt x="2407" y="0"/>
                      <a:pt x="20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55"/>
              <p:cNvSpPr/>
              <p:nvPr/>
            </p:nvSpPr>
            <p:spPr>
              <a:xfrm>
                <a:off x="5680463" y="1675150"/>
                <a:ext cx="67875" cy="42200"/>
              </a:xfrm>
              <a:custGeom>
                <a:rect b="b" l="l" r="r" t="t"/>
                <a:pathLst>
                  <a:path extrusionOk="0" h="1688" w="2715">
                    <a:moveTo>
                      <a:pt x="1519" y="0"/>
                    </a:moveTo>
                    <a:cubicBezTo>
                      <a:pt x="1482" y="0"/>
                      <a:pt x="1444" y="3"/>
                      <a:pt x="1405" y="9"/>
                    </a:cubicBezTo>
                    <a:lnTo>
                      <a:pt x="762" y="152"/>
                    </a:lnTo>
                    <a:cubicBezTo>
                      <a:pt x="584" y="188"/>
                      <a:pt x="429" y="307"/>
                      <a:pt x="334" y="473"/>
                    </a:cubicBezTo>
                    <a:lnTo>
                      <a:pt x="262" y="592"/>
                    </a:lnTo>
                    <a:cubicBezTo>
                      <a:pt x="0" y="1069"/>
                      <a:pt x="310" y="1688"/>
                      <a:pt x="834" y="1688"/>
                    </a:cubicBezTo>
                    <a:lnTo>
                      <a:pt x="1953" y="1688"/>
                    </a:lnTo>
                    <a:cubicBezTo>
                      <a:pt x="2167" y="1688"/>
                      <a:pt x="2370" y="1581"/>
                      <a:pt x="2489" y="1378"/>
                    </a:cubicBezTo>
                    <a:cubicBezTo>
                      <a:pt x="2715" y="1033"/>
                      <a:pt x="2608" y="533"/>
                      <a:pt x="2262" y="331"/>
                    </a:cubicBezTo>
                    <a:lnTo>
                      <a:pt x="1846" y="81"/>
                    </a:lnTo>
                    <a:cubicBezTo>
                      <a:pt x="1739" y="27"/>
                      <a:pt x="1631" y="0"/>
                      <a:pt x="15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55"/>
              <p:cNvSpPr/>
              <p:nvPr/>
            </p:nvSpPr>
            <p:spPr>
              <a:xfrm>
                <a:off x="6149563" y="1771800"/>
                <a:ext cx="170875" cy="45575"/>
              </a:xfrm>
              <a:custGeom>
                <a:rect b="b" l="l" r="r" t="t"/>
                <a:pathLst>
                  <a:path extrusionOk="0" h="1823" w="6835">
                    <a:moveTo>
                      <a:pt x="2346" y="1"/>
                    </a:moveTo>
                    <a:lnTo>
                      <a:pt x="548" y="394"/>
                    </a:lnTo>
                    <a:cubicBezTo>
                      <a:pt x="227" y="465"/>
                      <a:pt x="1" y="798"/>
                      <a:pt x="24" y="1156"/>
                    </a:cubicBezTo>
                    <a:lnTo>
                      <a:pt x="60" y="1608"/>
                    </a:lnTo>
                    <a:lnTo>
                      <a:pt x="1203" y="1822"/>
                    </a:lnTo>
                    <a:lnTo>
                      <a:pt x="6609" y="1822"/>
                    </a:lnTo>
                    <a:lnTo>
                      <a:pt x="6656" y="1668"/>
                    </a:lnTo>
                    <a:cubicBezTo>
                      <a:pt x="6835" y="1167"/>
                      <a:pt x="6537" y="620"/>
                      <a:pt x="6061" y="548"/>
                    </a:cubicBezTo>
                    <a:lnTo>
                      <a:pt x="234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70" name="Google Shape;1670;p55"/>
          <p:cNvGrpSpPr/>
          <p:nvPr/>
        </p:nvGrpSpPr>
        <p:grpSpPr>
          <a:xfrm>
            <a:off x="4359167" y="1449910"/>
            <a:ext cx="520225" cy="583477"/>
            <a:chOff x="4228188" y="2572300"/>
            <a:chExt cx="840700" cy="1034900"/>
          </a:xfrm>
        </p:grpSpPr>
        <p:sp>
          <p:nvSpPr>
            <p:cNvPr id="1671" name="Google Shape;1671;p55"/>
            <p:cNvSpPr/>
            <p:nvPr/>
          </p:nvSpPr>
          <p:spPr>
            <a:xfrm>
              <a:off x="4228188" y="2572300"/>
              <a:ext cx="840700" cy="1034900"/>
            </a:xfrm>
            <a:custGeom>
              <a:rect b="b" l="l" r="r" t="t"/>
              <a:pathLst>
                <a:path extrusionOk="0" h="41396" w="33628">
                  <a:moveTo>
                    <a:pt x="11656" y="1"/>
                  </a:moveTo>
                  <a:cubicBezTo>
                    <a:pt x="11604" y="1"/>
                    <a:pt x="11551" y="6"/>
                    <a:pt x="11502" y="20"/>
                  </a:cubicBezTo>
                  <a:lnTo>
                    <a:pt x="7609" y="1223"/>
                  </a:lnTo>
                  <a:cubicBezTo>
                    <a:pt x="7575" y="1231"/>
                    <a:pt x="7541" y="1240"/>
                    <a:pt x="7508" y="1240"/>
                  </a:cubicBezTo>
                  <a:cubicBezTo>
                    <a:pt x="7494" y="1240"/>
                    <a:pt x="7480" y="1238"/>
                    <a:pt x="7466" y="1235"/>
                  </a:cubicBezTo>
                  <a:lnTo>
                    <a:pt x="5799" y="889"/>
                  </a:lnTo>
                  <a:cubicBezTo>
                    <a:pt x="5779" y="885"/>
                    <a:pt x="5758" y="883"/>
                    <a:pt x="5738" y="883"/>
                  </a:cubicBezTo>
                  <a:cubicBezTo>
                    <a:pt x="5641" y="883"/>
                    <a:pt x="5549" y="930"/>
                    <a:pt x="5489" y="1009"/>
                  </a:cubicBezTo>
                  <a:lnTo>
                    <a:pt x="1941" y="5783"/>
                  </a:lnTo>
                  <a:cubicBezTo>
                    <a:pt x="1656" y="6176"/>
                    <a:pt x="1441" y="6640"/>
                    <a:pt x="1322" y="7140"/>
                  </a:cubicBezTo>
                  <a:lnTo>
                    <a:pt x="358" y="11236"/>
                  </a:lnTo>
                  <a:cubicBezTo>
                    <a:pt x="322" y="11367"/>
                    <a:pt x="298" y="11510"/>
                    <a:pt x="286" y="11641"/>
                  </a:cubicBezTo>
                  <a:lnTo>
                    <a:pt x="144" y="12760"/>
                  </a:lnTo>
                  <a:cubicBezTo>
                    <a:pt x="1" y="13855"/>
                    <a:pt x="346" y="14963"/>
                    <a:pt x="1060" y="15748"/>
                  </a:cubicBezTo>
                  <a:lnTo>
                    <a:pt x="3727" y="18689"/>
                  </a:lnTo>
                  <a:cubicBezTo>
                    <a:pt x="3986" y="18980"/>
                    <a:pt x="4343" y="19135"/>
                    <a:pt x="4708" y="19135"/>
                  </a:cubicBezTo>
                  <a:cubicBezTo>
                    <a:pt x="4746" y="19135"/>
                    <a:pt x="4785" y="19133"/>
                    <a:pt x="4823" y="19130"/>
                  </a:cubicBezTo>
                  <a:lnTo>
                    <a:pt x="7252" y="18904"/>
                  </a:lnTo>
                  <a:lnTo>
                    <a:pt x="9800" y="18308"/>
                  </a:lnTo>
                  <a:cubicBezTo>
                    <a:pt x="9896" y="18285"/>
                    <a:pt x="9993" y="18273"/>
                    <a:pt x="10090" y="18273"/>
                  </a:cubicBezTo>
                  <a:cubicBezTo>
                    <a:pt x="10486" y="18273"/>
                    <a:pt x="10875" y="18464"/>
                    <a:pt x="11133" y="18808"/>
                  </a:cubicBezTo>
                  <a:lnTo>
                    <a:pt x="11169" y="18844"/>
                  </a:lnTo>
                  <a:cubicBezTo>
                    <a:pt x="11347" y="19070"/>
                    <a:pt x="11585" y="19213"/>
                    <a:pt x="11859" y="19261"/>
                  </a:cubicBezTo>
                  <a:lnTo>
                    <a:pt x="12681" y="19404"/>
                  </a:lnTo>
                  <a:cubicBezTo>
                    <a:pt x="13002" y="19451"/>
                    <a:pt x="13217" y="19797"/>
                    <a:pt x="13157" y="20142"/>
                  </a:cubicBezTo>
                  <a:lnTo>
                    <a:pt x="12848" y="21952"/>
                  </a:lnTo>
                  <a:cubicBezTo>
                    <a:pt x="12824" y="22083"/>
                    <a:pt x="12848" y="22214"/>
                    <a:pt x="12895" y="22333"/>
                  </a:cubicBezTo>
                  <a:lnTo>
                    <a:pt x="14967" y="27286"/>
                  </a:lnTo>
                  <a:cubicBezTo>
                    <a:pt x="15181" y="27786"/>
                    <a:pt x="15193" y="28357"/>
                    <a:pt x="15014" y="28881"/>
                  </a:cubicBezTo>
                  <a:lnTo>
                    <a:pt x="14431" y="30572"/>
                  </a:lnTo>
                  <a:cubicBezTo>
                    <a:pt x="14264" y="31060"/>
                    <a:pt x="14276" y="31608"/>
                    <a:pt x="14455" y="32084"/>
                  </a:cubicBezTo>
                  <a:lnTo>
                    <a:pt x="17551" y="40347"/>
                  </a:lnTo>
                  <a:cubicBezTo>
                    <a:pt x="17788" y="40984"/>
                    <a:pt x="18359" y="41396"/>
                    <a:pt x="18978" y="41396"/>
                  </a:cubicBezTo>
                  <a:cubicBezTo>
                    <a:pt x="19042" y="41396"/>
                    <a:pt x="19106" y="41391"/>
                    <a:pt x="19170" y="41383"/>
                  </a:cubicBezTo>
                  <a:lnTo>
                    <a:pt x="20718" y="41180"/>
                  </a:lnTo>
                  <a:cubicBezTo>
                    <a:pt x="21122" y="41133"/>
                    <a:pt x="21491" y="40906"/>
                    <a:pt x="21753" y="40549"/>
                  </a:cubicBezTo>
                  <a:lnTo>
                    <a:pt x="24289" y="37073"/>
                  </a:lnTo>
                  <a:cubicBezTo>
                    <a:pt x="24385" y="36942"/>
                    <a:pt x="24456" y="36787"/>
                    <a:pt x="24504" y="36620"/>
                  </a:cubicBezTo>
                  <a:lnTo>
                    <a:pt x="24599" y="36287"/>
                  </a:lnTo>
                  <a:cubicBezTo>
                    <a:pt x="24682" y="35989"/>
                    <a:pt x="24861" y="35727"/>
                    <a:pt x="25099" y="35549"/>
                  </a:cubicBezTo>
                  <a:cubicBezTo>
                    <a:pt x="25528" y="35239"/>
                    <a:pt x="25730" y="34667"/>
                    <a:pt x="25623" y="34120"/>
                  </a:cubicBezTo>
                  <a:lnTo>
                    <a:pt x="25480" y="33346"/>
                  </a:lnTo>
                  <a:cubicBezTo>
                    <a:pt x="25373" y="32834"/>
                    <a:pt x="25540" y="32310"/>
                    <a:pt x="25921" y="31989"/>
                  </a:cubicBezTo>
                  <a:lnTo>
                    <a:pt x="27480" y="30607"/>
                  </a:lnTo>
                  <a:cubicBezTo>
                    <a:pt x="28076" y="30084"/>
                    <a:pt x="28349" y="29238"/>
                    <a:pt x="28195" y="28429"/>
                  </a:cubicBezTo>
                  <a:lnTo>
                    <a:pt x="27671" y="25750"/>
                  </a:lnTo>
                  <a:cubicBezTo>
                    <a:pt x="27540" y="25071"/>
                    <a:pt x="27707" y="24369"/>
                    <a:pt x="28123" y="23845"/>
                  </a:cubicBezTo>
                  <a:lnTo>
                    <a:pt x="33183" y="17427"/>
                  </a:lnTo>
                  <a:cubicBezTo>
                    <a:pt x="33243" y="17356"/>
                    <a:pt x="33291" y="17261"/>
                    <a:pt x="33302" y="17165"/>
                  </a:cubicBezTo>
                  <a:lnTo>
                    <a:pt x="33553" y="15903"/>
                  </a:lnTo>
                  <a:cubicBezTo>
                    <a:pt x="33628" y="15516"/>
                    <a:pt x="33363" y="15177"/>
                    <a:pt x="33021" y="15177"/>
                  </a:cubicBezTo>
                  <a:cubicBezTo>
                    <a:pt x="32985" y="15177"/>
                    <a:pt x="32947" y="15181"/>
                    <a:pt x="32910" y="15189"/>
                  </a:cubicBezTo>
                  <a:lnTo>
                    <a:pt x="30635" y="15689"/>
                  </a:lnTo>
                  <a:cubicBezTo>
                    <a:pt x="30597" y="15695"/>
                    <a:pt x="30558" y="15698"/>
                    <a:pt x="30520" y="15698"/>
                  </a:cubicBezTo>
                  <a:cubicBezTo>
                    <a:pt x="30405" y="15698"/>
                    <a:pt x="30293" y="15671"/>
                    <a:pt x="30195" y="15617"/>
                  </a:cubicBezTo>
                  <a:cubicBezTo>
                    <a:pt x="30088" y="15594"/>
                    <a:pt x="29981" y="15522"/>
                    <a:pt x="29921" y="15415"/>
                  </a:cubicBezTo>
                  <a:lnTo>
                    <a:pt x="25051" y="6140"/>
                  </a:lnTo>
                  <a:cubicBezTo>
                    <a:pt x="24992" y="6045"/>
                    <a:pt x="24980" y="5938"/>
                    <a:pt x="25004" y="5831"/>
                  </a:cubicBezTo>
                  <a:cubicBezTo>
                    <a:pt x="25004" y="5819"/>
                    <a:pt x="25004" y="5819"/>
                    <a:pt x="25004" y="5819"/>
                  </a:cubicBezTo>
                  <a:cubicBezTo>
                    <a:pt x="24539" y="5057"/>
                    <a:pt x="24075" y="4283"/>
                    <a:pt x="23718" y="3473"/>
                  </a:cubicBezTo>
                  <a:lnTo>
                    <a:pt x="23587" y="3461"/>
                  </a:lnTo>
                  <a:cubicBezTo>
                    <a:pt x="23504" y="3461"/>
                    <a:pt x="23420" y="3485"/>
                    <a:pt x="23349" y="3521"/>
                  </a:cubicBezTo>
                  <a:lnTo>
                    <a:pt x="22944" y="3723"/>
                  </a:lnTo>
                  <a:cubicBezTo>
                    <a:pt x="22870" y="3760"/>
                    <a:pt x="22791" y="3779"/>
                    <a:pt x="22713" y="3779"/>
                  </a:cubicBezTo>
                  <a:cubicBezTo>
                    <a:pt x="22666" y="3779"/>
                    <a:pt x="22620" y="3772"/>
                    <a:pt x="22575" y="3759"/>
                  </a:cubicBezTo>
                  <a:lnTo>
                    <a:pt x="19217" y="2747"/>
                  </a:lnTo>
                  <a:cubicBezTo>
                    <a:pt x="19163" y="2730"/>
                    <a:pt x="19107" y="2722"/>
                    <a:pt x="19052" y="2722"/>
                  </a:cubicBezTo>
                  <a:cubicBezTo>
                    <a:pt x="18831" y="2722"/>
                    <a:pt x="18617" y="2852"/>
                    <a:pt x="18503" y="3080"/>
                  </a:cubicBezTo>
                  <a:lnTo>
                    <a:pt x="18277" y="3556"/>
                  </a:lnTo>
                  <a:cubicBezTo>
                    <a:pt x="18166" y="3787"/>
                    <a:pt x="17952" y="3919"/>
                    <a:pt x="17729" y="3919"/>
                  </a:cubicBezTo>
                  <a:cubicBezTo>
                    <a:pt x="17641" y="3919"/>
                    <a:pt x="17552" y="3898"/>
                    <a:pt x="17467" y="3854"/>
                  </a:cubicBezTo>
                  <a:lnTo>
                    <a:pt x="13895" y="2032"/>
                  </a:lnTo>
                  <a:cubicBezTo>
                    <a:pt x="13717" y="1949"/>
                    <a:pt x="13586" y="1759"/>
                    <a:pt x="13550" y="1544"/>
                  </a:cubicBezTo>
                  <a:lnTo>
                    <a:pt x="13407" y="759"/>
                  </a:lnTo>
                  <a:cubicBezTo>
                    <a:pt x="13371" y="532"/>
                    <a:pt x="13205" y="342"/>
                    <a:pt x="12990" y="294"/>
                  </a:cubicBezTo>
                  <a:lnTo>
                    <a:pt x="11764" y="8"/>
                  </a:lnTo>
                  <a:cubicBezTo>
                    <a:pt x="11730" y="3"/>
                    <a:pt x="11693" y="1"/>
                    <a:pt x="11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5"/>
            <p:cNvSpPr/>
            <p:nvPr/>
          </p:nvSpPr>
          <p:spPr>
            <a:xfrm>
              <a:off x="4971438" y="3295825"/>
              <a:ext cx="87550" cy="169950"/>
            </a:xfrm>
            <a:custGeom>
              <a:rect b="b" l="l" r="r" t="t"/>
              <a:pathLst>
                <a:path extrusionOk="0" h="6798" w="3502">
                  <a:moveTo>
                    <a:pt x="2525" y="0"/>
                  </a:moveTo>
                  <a:cubicBezTo>
                    <a:pt x="2311" y="0"/>
                    <a:pt x="2092" y="79"/>
                    <a:pt x="1906" y="250"/>
                  </a:cubicBezTo>
                  <a:lnTo>
                    <a:pt x="870" y="1190"/>
                  </a:lnTo>
                  <a:cubicBezTo>
                    <a:pt x="679" y="1369"/>
                    <a:pt x="560" y="1607"/>
                    <a:pt x="524" y="1869"/>
                  </a:cubicBezTo>
                  <a:lnTo>
                    <a:pt x="84" y="5607"/>
                  </a:lnTo>
                  <a:cubicBezTo>
                    <a:pt x="1" y="6238"/>
                    <a:pt x="453" y="6798"/>
                    <a:pt x="1036" y="6798"/>
                  </a:cubicBezTo>
                  <a:lnTo>
                    <a:pt x="1370" y="6798"/>
                  </a:lnTo>
                  <a:cubicBezTo>
                    <a:pt x="1810" y="6798"/>
                    <a:pt x="2191" y="6477"/>
                    <a:pt x="2310" y="6012"/>
                  </a:cubicBezTo>
                  <a:lnTo>
                    <a:pt x="3453" y="1333"/>
                  </a:lnTo>
                  <a:cubicBezTo>
                    <a:pt x="3501" y="1143"/>
                    <a:pt x="3501" y="940"/>
                    <a:pt x="3442" y="750"/>
                  </a:cubicBezTo>
                  <a:cubicBezTo>
                    <a:pt x="3310" y="276"/>
                    <a:pt x="2925" y="0"/>
                    <a:pt x="2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3" name="Google Shape;1673;p55"/>
          <p:cNvGrpSpPr/>
          <p:nvPr/>
        </p:nvGrpSpPr>
        <p:grpSpPr>
          <a:xfrm>
            <a:off x="3188254" y="862830"/>
            <a:ext cx="1191339" cy="1379134"/>
            <a:chOff x="2698315" y="1205498"/>
            <a:chExt cx="1613188" cy="2049842"/>
          </a:xfrm>
        </p:grpSpPr>
        <p:sp>
          <p:nvSpPr>
            <p:cNvPr id="1674" name="Google Shape;1674;p55"/>
            <p:cNvSpPr/>
            <p:nvPr/>
          </p:nvSpPr>
          <p:spPr>
            <a:xfrm>
              <a:off x="3592787" y="2391696"/>
              <a:ext cx="496581" cy="863644"/>
            </a:xfrm>
            <a:custGeom>
              <a:rect b="b" l="l" r="r" t="t"/>
              <a:pathLst>
                <a:path extrusionOk="0" h="41229" w="23706">
                  <a:moveTo>
                    <a:pt x="5810" y="0"/>
                  </a:moveTo>
                  <a:cubicBezTo>
                    <a:pt x="5033" y="0"/>
                    <a:pt x="4272" y="294"/>
                    <a:pt x="3656" y="844"/>
                  </a:cubicBezTo>
                  <a:lnTo>
                    <a:pt x="2501" y="1856"/>
                  </a:lnTo>
                  <a:lnTo>
                    <a:pt x="1358" y="1415"/>
                  </a:lnTo>
                  <a:cubicBezTo>
                    <a:pt x="1263" y="1380"/>
                    <a:pt x="1167" y="1368"/>
                    <a:pt x="1060" y="1368"/>
                  </a:cubicBezTo>
                  <a:cubicBezTo>
                    <a:pt x="786" y="1820"/>
                    <a:pt x="501" y="2273"/>
                    <a:pt x="227" y="2725"/>
                  </a:cubicBezTo>
                  <a:cubicBezTo>
                    <a:pt x="274" y="2713"/>
                    <a:pt x="322" y="2701"/>
                    <a:pt x="370" y="2677"/>
                  </a:cubicBezTo>
                  <a:lnTo>
                    <a:pt x="679" y="2546"/>
                  </a:lnTo>
                  <a:cubicBezTo>
                    <a:pt x="770" y="2503"/>
                    <a:pt x="866" y="2482"/>
                    <a:pt x="960" y="2482"/>
                  </a:cubicBezTo>
                  <a:cubicBezTo>
                    <a:pt x="1147" y="2482"/>
                    <a:pt x="1330" y="2566"/>
                    <a:pt x="1465" y="2725"/>
                  </a:cubicBezTo>
                  <a:lnTo>
                    <a:pt x="2167" y="3511"/>
                  </a:lnTo>
                  <a:lnTo>
                    <a:pt x="108" y="9214"/>
                  </a:lnTo>
                  <a:cubicBezTo>
                    <a:pt x="0" y="9512"/>
                    <a:pt x="24" y="9845"/>
                    <a:pt x="167" y="10131"/>
                  </a:cubicBezTo>
                  <a:lnTo>
                    <a:pt x="2548" y="14977"/>
                  </a:lnTo>
                  <a:cubicBezTo>
                    <a:pt x="2644" y="15167"/>
                    <a:pt x="2787" y="15322"/>
                    <a:pt x="2965" y="15429"/>
                  </a:cubicBezTo>
                  <a:lnTo>
                    <a:pt x="5025" y="16608"/>
                  </a:lnTo>
                  <a:cubicBezTo>
                    <a:pt x="5406" y="16822"/>
                    <a:pt x="5620" y="17274"/>
                    <a:pt x="5549" y="17739"/>
                  </a:cubicBezTo>
                  <a:lnTo>
                    <a:pt x="3513" y="31300"/>
                  </a:lnTo>
                  <a:cubicBezTo>
                    <a:pt x="3513" y="31324"/>
                    <a:pt x="3501" y="31360"/>
                    <a:pt x="3501" y="31383"/>
                  </a:cubicBezTo>
                  <a:lnTo>
                    <a:pt x="3215" y="38479"/>
                  </a:lnTo>
                  <a:cubicBezTo>
                    <a:pt x="3203" y="38718"/>
                    <a:pt x="3287" y="38944"/>
                    <a:pt x="3453" y="39099"/>
                  </a:cubicBezTo>
                  <a:lnTo>
                    <a:pt x="5418" y="41027"/>
                  </a:lnTo>
                  <a:cubicBezTo>
                    <a:pt x="5552" y="41161"/>
                    <a:pt x="5719" y="41228"/>
                    <a:pt x="5890" y="41228"/>
                  </a:cubicBezTo>
                  <a:cubicBezTo>
                    <a:pt x="5947" y="41228"/>
                    <a:pt x="6004" y="41221"/>
                    <a:pt x="6061" y="41206"/>
                  </a:cubicBezTo>
                  <a:lnTo>
                    <a:pt x="6728" y="41015"/>
                  </a:lnTo>
                  <a:cubicBezTo>
                    <a:pt x="7251" y="40873"/>
                    <a:pt x="7442" y="40158"/>
                    <a:pt x="7073" y="39730"/>
                  </a:cubicBezTo>
                  <a:lnTo>
                    <a:pt x="6775" y="39384"/>
                  </a:lnTo>
                  <a:cubicBezTo>
                    <a:pt x="6585" y="39170"/>
                    <a:pt x="6537" y="38860"/>
                    <a:pt x="6620" y="38587"/>
                  </a:cubicBezTo>
                  <a:lnTo>
                    <a:pt x="8918" y="31645"/>
                  </a:lnTo>
                  <a:cubicBezTo>
                    <a:pt x="8930" y="31598"/>
                    <a:pt x="8954" y="31550"/>
                    <a:pt x="8978" y="31502"/>
                  </a:cubicBezTo>
                  <a:lnTo>
                    <a:pt x="10014" y="29669"/>
                  </a:lnTo>
                  <a:cubicBezTo>
                    <a:pt x="10085" y="29526"/>
                    <a:pt x="10204" y="29419"/>
                    <a:pt x="10335" y="29359"/>
                  </a:cubicBezTo>
                  <a:lnTo>
                    <a:pt x="11954" y="28585"/>
                  </a:lnTo>
                  <a:cubicBezTo>
                    <a:pt x="12240" y="28454"/>
                    <a:pt x="12407" y="28145"/>
                    <a:pt x="12383" y="27811"/>
                  </a:cubicBezTo>
                  <a:cubicBezTo>
                    <a:pt x="12359" y="27430"/>
                    <a:pt x="12573" y="27073"/>
                    <a:pt x="12919" y="26978"/>
                  </a:cubicBezTo>
                  <a:lnTo>
                    <a:pt x="14002" y="26680"/>
                  </a:lnTo>
                  <a:lnTo>
                    <a:pt x="16383" y="24037"/>
                  </a:lnTo>
                  <a:cubicBezTo>
                    <a:pt x="16681" y="23692"/>
                    <a:pt x="16884" y="23251"/>
                    <a:pt x="16943" y="22787"/>
                  </a:cubicBezTo>
                  <a:lnTo>
                    <a:pt x="17038" y="22001"/>
                  </a:lnTo>
                  <a:cubicBezTo>
                    <a:pt x="17134" y="21239"/>
                    <a:pt x="17586" y="20573"/>
                    <a:pt x="18241" y="20263"/>
                  </a:cubicBezTo>
                  <a:lnTo>
                    <a:pt x="20039" y="19418"/>
                  </a:lnTo>
                  <a:cubicBezTo>
                    <a:pt x="20658" y="19108"/>
                    <a:pt x="21110" y="18489"/>
                    <a:pt x="21217" y="17751"/>
                  </a:cubicBezTo>
                  <a:lnTo>
                    <a:pt x="21575" y="15500"/>
                  </a:lnTo>
                  <a:cubicBezTo>
                    <a:pt x="21610" y="15262"/>
                    <a:pt x="21682" y="15024"/>
                    <a:pt x="21801" y="14798"/>
                  </a:cubicBezTo>
                  <a:lnTo>
                    <a:pt x="23158" y="12107"/>
                  </a:lnTo>
                  <a:cubicBezTo>
                    <a:pt x="23706" y="11024"/>
                    <a:pt x="23349" y="9678"/>
                    <a:pt x="22360" y="9083"/>
                  </a:cubicBezTo>
                  <a:lnTo>
                    <a:pt x="21051" y="8297"/>
                  </a:lnTo>
                  <a:cubicBezTo>
                    <a:pt x="20991" y="8261"/>
                    <a:pt x="20920" y="8226"/>
                    <a:pt x="20860" y="8202"/>
                  </a:cubicBezTo>
                  <a:lnTo>
                    <a:pt x="16598" y="6237"/>
                  </a:lnTo>
                  <a:cubicBezTo>
                    <a:pt x="16360" y="6142"/>
                    <a:pt x="16157" y="5987"/>
                    <a:pt x="15967" y="5797"/>
                  </a:cubicBezTo>
                  <a:lnTo>
                    <a:pt x="14228" y="3963"/>
                  </a:lnTo>
                  <a:cubicBezTo>
                    <a:pt x="13847" y="3559"/>
                    <a:pt x="13347" y="3344"/>
                    <a:pt x="12824" y="3344"/>
                  </a:cubicBezTo>
                  <a:lnTo>
                    <a:pt x="10597" y="1344"/>
                  </a:lnTo>
                  <a:cubicBezTo>
                    <a:pt x="10133" y="939"/>
                    <a:pt x="9585" y="653"/>
                    <a:pt x="9002" y="546"/>
                  </a:cubicBezTo>
                  <a:lnTo>
                    <a:pt x="6406" y="58"/>
                  </a:lnTo>
                  <a:cubicBezTo>
                    <a:pt x="6208" y="19"/>
                    <a:pt x="6008" y="0"/>
                    <a:pt x="5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5" name="Google Shape;1675;p55"/>
            <p:cNvGrpSpPr/>
            <p:nvPr/>
          </p:nvGrpSpPr>
          <p:grpSpPr>
            <a:xfrm>
              <a:off x="2698315" y="1205498"/>
              <a:ext cx="1613188" cy="1243506"/>
              <a:chOff x="2335988" y="1531175"/>
              <a:chExt cx="1925275" cy="1484075"/>
            </a:xfrm>
          </p:grpSpPr>
          <p:sp>
            <p:nvSpPr>
              <p:cNvPr id="1676" name="Google Shape;1676;p55"/>
              <p:cNvSpPr/>
              <p:nvPr/>
            </p:nvSpPr>
            <p:spPr>
              <a:xfrm>
                <a:off x="2335988" y="1905150"/>
                <a:ext cx="1397225" cy="1110100"/>
              </a:xfrm>
              <a:custGeom>
                <a:rect b="b" l="l" r="r" t="t"/>
                <a:pathLst>
                  <a:path extrusionOk="0" h="44404" w="55889">
                    <a:moveTo>
                      <a:pt x="36591" y="0"/>
                    </a:moveTo>
                    <a:cubicBezTo>
                      <a:pt x="36407" y="0"/>
                      <a:pt x="36223" y="62"/>
                      <a:pt x="36065" y="191"/>
                    </a:cubicBezTo>
                    <a:cubicBezTo>
                      <a:pt x="35600" y="548"/>
                      <a:pt x="35541" y="1263"/>
                      <a:pt x="35922" y="1703"/>
                    </a:cubicBezTo>
                    <a:lnTo>
                      <a:pt x="36279" y="2120"/>
                    </a:lnTo>
                    <a:lnTo>
                      <a:pt x="35053" y="2787"/>
                    </a:lnTo>
                    <a:cubicBezTo>
                      <a:pt x="34678" y="2989"/>
                      <a:pt x="34272" y="3090"/>
                      <a:pt x="33859" y="3090"/>
                    </a:cubicBezTo>
                    <a:cubicBezTo>
                      <a:pt x="33761" y="3090"/>
                      <a:pt x="33663" y="3084"/>
                      <a:pt x="33564" y="3072"/>
                    </a:cubicBezTo>
                    <a:lnTo>
                      <a:pt x="31505" y="2811"/>
                    </a:lnTo>
                    <a:cubicBezTo>
                      <a:pt x="31405" y="2798"/>
                      <a:pt x="31304" y="2792"/>
                      <a:pt x="31205" y="2792"/>
                    </a:cubicBezTo>
                    <a:cubicBezTo>
                      <a:pt x="30830" y="2792"/>
                      <a:pt x="30462" y="2879"/>
                      <a:pt x="30123" y="3049"/>
                    </a:cubicBezTo>
                    <a:lnTo>
                      <a:pt x="30052" y="3084"/>
                    </a:lnTo>
                    <a:cubicBezTo>
                      <a:pt x="29700" y="3249"/>
                      <a:pt x="29328" y="3336"/>
                      <a:pt x="28951" y="3336"/>
                    </a:cubicBezTo>
                    <a:cubicBezTo>
                      <a:pt x="28755" y="3336"/>
                      <a:pt x="28557" y="3312"/>
                      <a:pt x="28361" y="3263"/>
                    </a:cubicBezTo>
                    <a:lnTo>
                      <a:pt x="20849" y="1346"/>
                    </a:lnTo>
                    <a:cubicBezTo>
                      <a:pt x="20490" y="1258"/>
                      <a:pt x="20127" y="1214"/>
                      <a:pt x="19766" y="1214"/>
                    </a:cubicBezTo>
                    <a:cubicBezTo>
                      <a:pt x="19108" y="1214"/>
                      <a:pt x="18456" y="1359"/>
                      <a:pt x="17848" y="1644"/>
                    </a:cubicBezTo>
                    <a:cubicBezTo>
                      <a:pt x="17242" y="1934"/>
                      <a:pt x="16587" y="2083"/>
                      <a:pt x="15927" y="2083"/>
                    </a:cubicBezTo>
                    <a:cubicBezTo>
                      <a:pt x="15667" y="2083"/>
                      <a:pt x="15405" y="2060"/>
                      <a:pt x="15145" y="2013"/>
                    </a:cubicBezTo>
                    <a:lnTo>
                      <a:pt x="5263" y="227"/>
                    </a:lnTo>
                    <a:cubicBezTo>
                      <a:pt x="5236" y="224"/>
                      <a:pt x="5209" y="223"/>
                      <a:pt x="5182" y="223"/>
                    </a:cubicBezTo>
                    <a:cubicBezTo>
                      <a:pt x="5087" y="223"/>
                      <a:pt x="4989" y="240"/>
                      <a:pt x="4906" y="286"/>
                    </a:cubicBezTo>
                    <a:lnTo>
                      <a:pt x="656" y="2322"/>
                    </a:lnTo>
                    <a:cubicBezTo>
                      <a:pt x="298" y="2501"/>
                      <a:pt x="179" y="2977"/>
                      <a:pt x="394" y="3334"/>
                    </a:cubicBezTo>
                    <a:lnTo>
                      <a:pt x="739" y="3906"/>
                    </a:lnTo>
                    <a:cubicBezTo>
                      <a:pt x="941" y="4251"/>
                      <a:pt x="822" y="4716"/>
                      <a:pt x="489" y="4906"/>
                    </a:cubicBezTo>
                    <a:cubicBezTo>
                      <a:pt x="1" y="5156"/>
                      <a:pt x="24" y="5918"/>
                      <a:pt x="513" y="6156"/>
                    </a:cubicBezTo>
                    <a:lnTo>
                      <a:pt x="763" y="6275"/>
                    </a:lnTo>
                    <a:cubicBezTo>
                      <a:pt x="894" y="6335"/>
                      <a:pt x="1001" y="6442"/>
                      <a:pt x="1072" y="6585"/>
                    </a:cubicBezTo>
                    <a:lnTo>
                      <a:pt x="1406" y="7263"/>
                    </a:lnTo>
                    <a:cubicBezTo>
                      <a:pt x="1525" y="7513"/>
                      <a:pt x="1501" y="7823"/>
                      <a:pt x="1322" y="8037"/>
                    </a:cubicBezTo>
                    <a:cubicBezTo>
                      <a:pt x="906" y="8573"/>
                      <a:pt x="953" y="9383"/>
                      <a:pt x="1441" y="9859"/>
                    </a:cubicBezTo>
                    <a:cubicBezTo>
                      <a:pt x="2060" y="10454"/>
                      <a:pt x="2751" y="11169"/>
                      <a:pt x="2608" y="11204"/>
                    </a:cubicBezTo>
                    <a:cubicBezTo>
                      <a:pt x="2501" y="11228"/>
                      <a:pt x="2620" y="11526"/>
                      <a:pt x="2787" y="11883"/>
                    </a:cubicBezTo>
                    <a:cubicBezTo>
                      <a:pt x="2997" y="12320"/>
                      <a:pt x="3405" y="12564"/>
                      <a:pt x="3828" y="12564"/>
                    </a:cubicBezTo>
                    <a:cubicBezTo>
                      <a:pt x="4028" y="12564"/>
                      <a:pt x="4231" y="12510"/>
                      <a:pt x="4418" y="12395"/>
                    </a:cubicBezTo>
                    <a:lnTo>
                      <a:pt x="6561" y="11050"/>
                    </a:lnTo>
                    <a:cubicBezTo>
                      <a:pt x="6704" y="10966"/>
                      <a:pt x="6859" y="10907"/>
                      <a:pt x="7013" y="10895"/>
                    </a:cubicBezTo>
                    <a:lnTo>
                      <a:pt x="10895" y="10419"/>
                    </a:lnTo>
                    <a:cubicBezTo>
                      <a:pt x="11012" y="10405"/>
                      <a:pt x="11129" y="10398"/>
                      <a:pt x="11245" y="10398"/>
                    </a:cubicBezTo>
                    <a:cubicBezTo>
                      <a:pt x="12051" y="10398"/>
                      <a:pt x="12827" y="10720"/>
                      <a:pt x="13431" y="11323"/>
                    </a:cubicBezTo>
                    <a:lnTo>
                      <a:pt x="20253" y="18134"/>
                    </a:lnTo>
                    <a:cubicBezTo>
                      <a:pt x="20658" y="18539"/>
                      <a:pt x="20908" y="19086"/>
                      <a:pt x="20956" y="19682"/>
                    </a:cubicBezTo>
                    <a:cubicBezTo>
                      <a:pt x="21087" y="21229"/>
                      <a:pt x="21325" y="24242"/>
                      <a:pt x="21241" y="24623"/>
                    </a:cubicBezTo>
                    <a:cubicBezTo>
                      <a:pt x="21110" y="25147"/>
                      <a:pt x="25516" y="30981"/>
                      <a:pt x="25516" y="30981"/>
                    </a:cubicBezTo>
                    <a:lnTo>
                      <a:pt x="26635" y="30231"/>
                    </a:lnTo>
                    <a:lnTo>
                      <a:pt x="30266" y="36850"/>
                    </a:lnTo>
                    <a:cubicBezTo>
                      <a:pt x="30362" y="37017"/>
                      <a:pt x="30493" y="37160"/>
                      <a:pt x="30647" y="37255"/>
                    </a:cubicBezTo>
                    <a:lnTo>
                      <a:pt x="34386" y="39613"/>
                    </a:lnTo>
                    <a:cubicBezTo>
                      <a:pt x="34551" y="39710"/>
                      <a:pt x="34730" y="39757"/>
                      <a:pt x="34908" y="39757"/>
                    </a:cubicBezTo>
                    <a:cubicBezTo>
                      <a:pt x="35102" y="39757"/>
                      <a:pt x="35296" y="39701"/>
                      <a:pt x="35469" y="39589"/>
                    </a:cubicBezTo>
                    <a:cubicBezTo>
                      <a:pt x="35639" y="39469"/>
                      <a:pt x="35835" y="39410"/>
                      <a:pt x="36032" y="39410"/>
                    </a:cubicBezTo>
                    <a:cubicBezTo>
                      <a:pt x="36208" y="39410"/>
                      <a:pt x="36384" y="39458"/>
                      <a:pt x="36541" y="39553"/>
                    </a:cubicBezTo>
                    <a:lnTo>
                      <a:pt x="39446" y="41339"/>
                    </a:lnTo>
                    <a:cubicBezTo>
                      <a:pt x="39494" y="41363"/>
                      <a:pt x="39541" y="41399"/>
                      <a:pt x="39577" y="41446"/>
                    </a:cubicBezTo>
                    <a:lnTo>
                      <a:pt x="42304" y="44197"/>
                    </a:lnTo>
                    <a:cubicBezTo>
                      <a:pt x="42434" y="44334"/>
                      <a:pt x="42603" y="44403"/>
                      <a:pt x="42777" y="44403"/>
                    </a:cubicBezTo>
                    <a:cubicBezTo>
                      <a:pt x="42874" y="44403"/>
                      <a:pt x="42972" y="44382"/>
                      <a:pt x="43066" y="44339"/>
                    </a:cubicBezTo>
                    <a:lnTo>
                      <a:pt x="43375" y="44208"/>
                    </a:lnTo>
                    <a:cubicBezTo>
                      <a:pt x="43466" y="44165"/>
                      <a:pt x="43562" y="44144"/>
                      <a:pt x="43656" y="44144"/>
                    </a:cubicBezTo>
                    <a:cubicBezTo>
                      <a:pt x="43843" y="44144"/>
                      <a:pt x="44026" y="44228"/>
                      <a:pt x="44161" y="44387"/>
                    </a:cubicBezTo>
                    <a:lnTo>
                      <a:pt x="44185" y="44399"/>
                    </a:lnTo>
                    <a:cubicBezTo>
                      <a:pt x="44387" y="44078"/>
                      <a:pt x="44530" y="43697"/>
                      <a:pt x="44613" y="43292"/>
                    </a:cubicBezTo>
                    <a:lnTo>
                      <a:pt x="44054" y="43077"/>
                    </a:lnTo>
                    <a:cubicBezTo>
                      <a:pt x="43977" y="43047"/>
                      <a:pt x="43896" y="43031"/>
                      <a:pt x="43815" y="43031"/>
                    </a:cubicBezTo>
                    <a:cubicBezTo>
                      <a:pt x="43706" y="43031"/>
                      <a:pt x="43596" y="43059"/>
                      <a:pt x="43494" y="43113"/>
                    </a:cubicBezTo>
                    <a:cubicBezTo>
                      <a:pt x="43395" y="43167"/>
                      <a:pt x="43287" y="43194"/>
                      <a:pt x="43179" y="43194"/>
                    </a:cubicBezTo>
                    <a:cubicBezTo>
                      <a:pt x="43002" y="43194"/>
                      <a:pt x="42825" y="43123"/>
                      <a:pt x="42685" y="42982"/>
                    </a:cubicBezTo>
                    <a:lnTo>
                      <a:pt x="41982" y="42268"/>
                    </a:lnTo>
                    <a:cubicBezTo>
                      <a:pt x="41839" y="42113"/>
                      <a:pt x="41756" y="41911"/>
                      <a:pt x="41756" y="41684"/>
                    </a:cubicBezTo>
                    <a:lnTo>
                      <a:pt x="41768" y="40577"/>
                    </a:lnTo>
                    <a:cubicBezTo>
                      <a:pt x="41768" y="40172"/>
                      <a:pt x="41494" y="39827"/>
                      <a:pt x="41137" y="39779"/>
                    </a:cubicBezTo>
                    <a:lnTo>
                      <a:pt x="40101" y="39648"/>
                    </a:lnTo>
                    <a:cubicBezTo>
                      <a:pt x="39672" y="39601"/>
                      <a:pt x="39375" y="39125"/>
                      <a:pt x="39494" y="38660"/>
                    </a:cubicBezTo>
                    <a:lnTo>
                      <a:pt x="39803" y="37458"/>
                    </a:lnTo>
                    <a:cubicBezTo>
                      <a:pt x="39931" y="36946"/>
                      <a:pt x="39593" y="36457"/>
                      <a:pt x="39122" y="36457"/>
                    </a:cubicBezTo>
                    <a:cubicBezTo>
                      <a:pt x="39111" y="36457"/>
                      <a:pt x="39100" y="36457"/>
                      <a:pt x="39089" y="36458"/>
                    </a:cubicBezTo>
                    <a:lnTo>
                      <a:pt x="38708" y="36469"/>
                    </a:lnTo>
                    <a:cubicBezTo>
                      <a:pt x="38494" y="36481"/>
                      <a:pt x="38291" y="36600"/>
                      <a:pt x="38160" y="36791"/>
                    </a:cubicBezTo>
                    <a:lnTo>
                      <a:pt x="37851" y="37243"/>
                    </a:lnTo>
                    <a:cubicBezTo>
                      <a:pt x="37712" y="37451"/>
                      <a:pt x="37495" y="37564"/>
                      <a:pt x="37275" y="37564"/>
                    </a:cubicBezTo>
                    <a:cubicBezTo>
                      <a:pt x="37154" y="37564"/>
                      <a:pt x="37032" y="37530"/>
                      <a:pt x="36922" y="37458"/>
                    </a:cubicBezTo>
                    <a:lnTo>
                      <a:pt x="35541" y="36588"/>
                    </a:lnTo>
                    <a:cubicBezTo>
                      <a:pt x="35172" y="36362"/>
                      <a:pt x="34969" y="35910"/>
                      <a:pt x="35017" y="35457"/>
                    </a:cubicBezTo>
                    <a:lnTo>
                      <a:pt x="35243" y="33267"/>
                    </a:lnTo>
                    <a:cubicBezTo>
                      <a:pt x="35327" y="32505"/>
                      <a:pt x="35862" y="31909"/>
                      <a:pt x="36553" y="31802"/>
                    </a:cubicBezTo>
                    <a:lnTo>
                      <a:pt x="40375" y="31255"/>
                    </a:lnTo>
                    <a:cubicBezTo>
                      <a:pt x="40442" y="31245"/>
                      <a:pt x="40509" y="31240"/>
                      <a:pt x="40576" y="31240"/>
                    </a:cubicBezTo>
                    <a:cubicBezTo>
                      <a:pt x="41144" y="31240"/>
                      <a:pt x="41668" y="31596"/>
                      <a:pt x="41934" y="32171"/>
                    </a:cubicBezTo>
                    <a:lnTo>
                      <a:pt x="42101" y="32540"/>
                    </a:lnTo>
                    <a:cubicBezTo>
                      <a:pt x="42220" y="32814"/>
                      <a:pt x="42387" y="33064"/>
                      <a:pt x="42577" y="33279"/>
                    </a:cubicBezTo>
                    <a:cubicBezTo>
                      <a:pt x="42710" y="33378"/>
                      <a:pt x="42845" y="33422"/>
                      <a:pt x="42974" y="33422"/>
                    </a:cubicBezTo>
                    <a:cubicBezTo>
                      <a:pt x="43504" y="33422"/>
                      <a:pt x="43911" y="32686"/>
                      <a:pt x="43470" y="32159"/>
                    </a:cubicBezTo>
                    <a:lnTo>
                      <a:pt x="43137" y="31766"/>
                    </a:lnTo>
                    <a:cubicBezTo>
                      <a:pt x="43101" y="31016"/>
                      <a:pt x="43339" y="30290"/>
                      <a:pt x="43804" y="29742"/>
                    </a:cubicBezTo>
                    <a:lnTo>
                      <a:pt x="45411" y="27778"/>
                    </a:lnTo>
                    <a:cubicBezTo>
                      <a:pt x="45602" y="27552"/>
                      <a:pt x="45721" y="27242"/>
                      <a:pt x="45733" y="26933"/>
                    </a:cubicBezTo>
                    <a:cubicBezTo>
                      <a:pt x="45744" y="26563"/>
                      <a:pt x="45899" y="26218"/>
                      <a:pt x="46149" y="25968"/>
                    </a:cubicBezTo>
                    <a:lnTo>
                      <a:pt x="48281" y="23908"/>
                    </a:lnTo>
                    <a:cubicBezTo>
                      <a:pt x="48364" y="23825"/>
                      <a:pt x="48435" y="23730"/>
                      <a:pt x="48495" y="23623"/>
                    </a:cubicBezTo>
                    <a:lnTo>
                      <a:pt x="49031" y="22718"/>
                    </a:lnTo>
                    <a:cubicBezTo>
                      <a:pt x="49263" y="22327"/>
                      <a:pt x="49662" y="22104"/>
                      <a:pt x="50075" y="22104"/>
                    </a:cubicBezTo>
                    <a:cubicBezTo>
                      <a:pt x="50191" y="22104"/>
                      <a:pt x="50309" y="22122"/>
                      <a:pt x="50424" y="22158"/>
                    </a:cubicBezTo>
                    <a:lnTo>
                      <a:pt x="50733" y="22265"/>
                    </a:lnTo>
                    <a:cubicBezTo>
                      <a:pt x="50800" y="22283"/>
                      <a:pt x="50868" y="22293"/>
                      <a:pt x="50936" y="22293"/>
                    </a:cubicBezTo>
                    <a:cubicBezTo>
                      <a:pt x="51050" y="22293"/>
                      <a:pt x="51164" y="22266"/>
                      <a:pt x="51269" y="22206"/>
                    </a:cubicBezTo>
                    <a:lnTo>
                      <a:pt x="52019" y="21777"/>
                    </a:lnTo>
                    <a:cubicBezTo>
                      <a:pt x="52602" y="21444"/>
                      <a:pt x="52507" y="20491"/>
                      <a:pt x="51864" y="20313"/>
                    </a:cubicBezTo>
                    <a:cubicBezTo>
                      <a:pt x="51519" y="20217"/>
                      <a:pt x="51281" y="19836"/>
                      <a:pt x="51329" y="19444"/>
                    </a:cubicBezTo>
                    <a:lnTo>
                      <a:pt x="51424" y="18670"/>
                    </a:lnTo>
                    <a:cubicBezTo>
                      <a:pt x="51459" y="18324"/>
                      <a:pt x="51698" y="18051"/>
                      <a:pt x="52019" y="17991"/>
                    </a:cubicBezTo>
                    <a:lnTo>
                      <a:pt x="53424" y="17729"/>
                    </a:lnTo>
                    <a:cubicBezTo>
                      <a:pt x="53507" y="17717"/>
                      <a:pt x="53591" y="17693"/>
                      <a:pt x="53662" y="17670"/>
                    </a:cubicBezTo>
                    <a:lnTo>
                      <a:pt x="55139" y="17146"/>
                    </a:lnTo>
                    <a:cubicBezTo>
                      <a:pt x="55603" y="16979"/>
                      <a:pt x="55889" y="16455"/>
                      <a:pt x="55793" y="15919"/>
                    </a:cubicBezTo>
                    <a:cubicBezTo>
                      <a:pt x="55758" y="15729"/>
                      <a:pt x="55686" y="15562"/>
                      <a:pt x="55579" y="15419"/>
                    </a:cubicBezTo>
                    <a:lnTo>
                      <a:pt x="51852" y="10669"/>
                    </a:lnTo>
                    <a:cubicBezTo>
                      <a:pt x="51659" y="10428"/>
                      <a:pt x="51387" y="10304"/>
                      <a:pt x="51112" y="10304"/>
                    </a:cubicBezTo>
                    <a:cubicBezTo>
                      <a:pt x="50896" y="10304"/>
                      <a:pt x="50678" y="10381"/>
                      <a:pt x="50495" y="10538"/>
                    </a:cubicBezTo>
                    <a:cubicBezTo>
                      <a:pt x="50317" y="10694"/>
                      <a:pt x="50106" y="10768"/>
                      <a:pt x="49896" y="10768"/>
                    </a:cubicBezTo>
                    <a:cubicBezTo>
                      <a:pt x="49517" y="10768"/>
                      <a:pt x="49144" y="10527"/>
                      <a:pt x="48983" y="10097"/>
                    </a:cubicBezTo>
                    <a:lnTo>
                      <a:pt x="48912" y="9907"/>
                    </a:lnTo>
                    <a:cubicBezTo>
                      <a:pt x="48840" y="9704"/>
                      <a:pt x="48709" y="9526"/>
                      <a:pt x="48531" y="9407"/>
                    </a:cubicBezTo>
                    <a:lnTo>
                      <a:pt x="47149" y="8442"/>
                    </a:lnTo>
                    <a:cubicBezTo>
                      <a:pt x="47030" y="8359"/>
                      <a:pt x="46876" y="8299"/>
                      <a:pt x="46721" y="8287"/>
                    </a:cubicBezTo>
                    <a:lnTo>
                      <a:pt x="45602" y="8168"/>
                    </a:lnTo>
                    <a:cubicBezTo>
                      <a:pt x="45570" y="8165"/>
                      <a:pt x="45539" y="8164"/>
                      <a:pt x="45508" y="8164"/>
                    </a:cubicBezTo>
                    <a:cubicBezTo>
                      <a:pt x="45080" y="8164"/>
                      <a:pt x="44700" y="8463"/>
                      <a:pt x="44578" y="8918"/>
                    </a:cubicBezTo>
                    <a:lnTo>
                      <a:pt x="44018" y="10919"/>
                    </a:lnTo>
                    <a:lnTo>
                      <a:pt x="43923" y="13324"/>
                    </a:lnTo>
                    <a:cubicBezTo>
                      <a:pt x="43913" y="13741"/>
                      <a:pt x="43595" y="14039"/>
                      <a:pt x="43246" y="14039"/>
                    </a:cubicBezTo>
                    <a:cubicBezTo>
                      <a:pt x="43167" y="14039"/>
                      <a:pt x="43086" y="14024"/>
                      <a:pt x="43006" y="13990"/>
                    </a:cubicBezTo>
                    <a:lnTo>
                      <a:pt x="37398" y="11609"/>
                    </a:lnTo>
                    <a:cubicBezTo>
                      <a:pt x="36898" y="11395"/>
                      <a:pt x="36708" y="10740"/>
                      <a:pt x="36993" y="10252"/>
                    </a:cubicBezTo>
                    <a:lnTo>
                      <a:pt x="38494" y="7668"/>
                    </a:lnTo>
                    <a:cubicBezTo>
                      <a:pt x="38613" y="7466"/>
                      <a:pt x="38803" y="7311"/>
                      <a:pt x="39029" y="7263"/>
                    </a:cubicBezTo>
                    <a:lnTo>
                      <a:pt x="41208" y="6728"/>
                    </a:lnTo>
                    <a:cubicBezTo>
                      <a:pt x="41851" y="6573"/>
                      <a:pt x="42089" y="5728"/>
                      <a:pt x="41649" y="5204"/>
                    </a:cubicBezTo>
                    <a:lnTo>
                      <a:pt x="42494" y="3823"/>
                    </a:lnTo>
                    <a:cubicBezTo>
                      <a:pt x="42804" y="3334"/>
                      <a:pt x="42601" y="2656"/>
                      <a:pt x="42101" y="2441"/>
                    </a:cubicBezTo>
                    <a:lnTo>
                      <a:pt x="41387" y="2144"/>
                    </a:lnTo>
                    <a:cubicBezTo>
                      <a:pt x="41289" y="2100"/>
                      <a:pt x="41184" y="2078"/>
                      <a:pt x="41078" y="2078"/>
                    </a:cubicBezTo>
                    <a:cubicBezTo>
                      <a:pt x="40925" y="2078"/>
                      <a:pt x="40770" y="2124"/>
                      <a:pt x="40637" y="2215"/>
                    </a:cubicBezTo>
                    <a:lnTo>
                      <a:pt x="40410" y="2370"/>
                    </a:lnTo>
                    <a:cubicBezTo>
                      <a:pt x="40168" y="2536"/>
                      <a:pt x="39897" y="2616"/>
                      <a:pt x="39629" y="2616"/>
                    </a:cubicBezTo>
                    <a:cubicBezTo>
                      <a:pt x="39185" y="2616"/>
                      <a:pt x="38747" y="2397"/>
                      <a:pt x="38458" y="1989"/>
                    </a:cubicBezTo>
                    <a:lnTo>
                      <a:pt x="37315" y="394"/>
                    </a:lnTo>
                    <a:cubicBezTo>
                      <a:pt x="37137" y="137"/>
                      <a:pt x="36865" y="0"/>
                      <a:pt x="36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55"/>
              <p:cNvSpPr/>
              <p:nvPr/>
            </p:nvSpPr>
            <p:spPr>
              <a:xfrm>
                <a:off x="3525438" y="1531175"/>
                <a:ext cx="735825" cy="620850"/>
              </a:xfrm>
              <a:custGeom>
                <a:rect b="b" l="l" r="r" t="t"/>
                <a:pathLst>
                  <a:path extrusionOk="0" h="24834" w="29433">
                    <a:moveTo>
                      <a:pt x="23831" y="1"/>
                    </a:moveTo>
                    <a:cubicBezTo>
                      <a:pt x="23638" y="1"/>
                      <a:pt x="23447" y="40"/>
                      <a:pt x="23265" y="113"/>
                    </a:cubicBezTo>
                    <a:cubicBezTo>
                      <a:pt x="22873" y="282"/>
                      <a:pt x="22745" y="291"/>
                      <a:pt x="22655" y="291"/>
                    </a:cubicBezTo>
                    <a:cubicBezTo>
                      <a:pt x="22643" y="291"/>
                      <a:pt x="22632" y="291"/>
                      <a:pt x="22622" y="291"/>
                    </a:cubicBezTo>
                    <a:lnTo>
                      <a:pt x="17074" y="458"/>
                    </a:lnTo>
                    <a:cubicBezTo>
                      <a:pt x="16990" y="470"/>
                      <a:pt x="16907" y="470"/>
                      <a:pt x="16835" y="494"/>
                    </a:cubicBezTo>
                    <a:lnTo>
                      <a:pt x="6060" y="2458"/>
                    </a:lnTo>
                    <a:cubicBezTo>
                      <a:pt x="5798" y="2506"/>
                      <a:pt x="5548" y="2613"/>
                      <a:pt x="5334" y="2768"/>
                    </a:cubicBezTo>
                    <a:lnTo>
                      <a:pt x="4239" y="3577"/>
                    </a:lnTo>
                    <a:cubicBezTo>
                      <a:pt x="4227" y="3589"/>
                      <a:pt x="4215" y="3601"/>
                      <a:pt x="4191" y="3613"/>
                    </a:cubicBezTo>
                    <a:lnTo>
                      <a:pt x="2572" y="4530"/>
                    </a:lnTo>
                    <a:cubicBezTo>
                      <a:pt x="2298" y="4685"/>
                      <a:pt x="2262" y="5113"/>
                      <a:pt x="2512" y="5316"/>
                    </a:cubicBezTo>
                    <a:cubicBezTo>
                      <a:pt x="2798" y="5554"/>
                      <a:pt x="2703" y="6054"/>
                      <a:pt x="2346" y="6149"/>
                    </a:cubicBezTo>
                    <a:lnTo>
                      <a:pt x="441" y="6602"/>
                    </a:lnTo>
                    <a:cubicBezTo>
                      <a:pt x="119" y="6685"/>
                      <a:pt x="0" y="7125"/>
                      <a:pt x="226" y="7387"/>
                    </a:cubicBezTo>
                    <a:lnTo>
                      <a:pt x="2322" y="9769"/>
                    </a:lnTo>
                    <a:cubicBezTo>
                      <a:pt x="2381" y="9840"/>
                      <a:pt x="2465" y="9888"/>
                      <a:pt x="2560" y="9911"/>
                    </a:cubicBezTo>
                    <a:lnTo>
                      <a:pt x="6882" y="10554"/>
                    </a:lnTo>
                    <a:cubicBezTo>
                      <a:pt x="7025" y="10578"/>
                      <a:pt x="7156" y="10685"/>
                      <a:pt x="7215" y="10828"/>
                    </a:cubicBezTo>
                    <a:lnTo>
                      <a:pt x="9096" y="15210"/>
                    </a:lnTo>
                    <a:cubicBezTo>
                      <a:pt x="9108" y="15257"/>
                      <a:pt x="9132" y="15293"/>
                      <a:pt x="9168" y="15329"/>
                    </a:cubicBezTo>
                    <a:lnTo>
                      <a:pt x="10013" y="16293"/>
                    </a:lnTo>
                    <a:cubicBezTo>
                      <a:pt x="10442" y="16793"/>
                      <a:pt x="10406" y="17579"/>
                      <a:pt x="9930" y="18020"/>
                    </a:cubicBezTo>
                    <a:cubicBezTo>
                      <a:pt x="9561" y="18365"/>
                      <a:pt x="9454" y="18936"/>
                      <a:pt x="9656" y="19425"/>
                    </a:cubicBezTo>
                    <a:lnTo>
                      <a:pt x="11430" y="23568"/>
                    </a:lnTo>
                    <a:cubicBezTo>
                      <a:pt x="11549" y="23854"/>
                      <a:pt x="11787" y="24080"/>
                      <a:pt x="12061" y="24187"/>
                    </a:cubicBezTo>
                    <a:lnTo>
                      <a:pt x="13633" y="24770"/>
                    </a:lnTo>
                    <a:cubicBezTo>
                      <a:pt x="13746" y="24813"/>
                      <a:pt x="13862" y="24834"/>
                      <a:pt x="13976" y="24834"/>
                    </a:cubicBezTo>
                    <a:cubicBezTo>
                      <a:pt x="14370" y="24834"/>
                      <a:pt x="14749" y="24593"/>
                      <a:pt x="14942" y="24187"/>
                    </a:cubicBezTo>
                    <a:cubicBezTo>
                      <a:pt x="15359" y="23294"/>
                      <a:pt x="15966" y="21949"/>
                      <a:pt x="16276" y="21258"/>
                    </a:cubicBezTo>
                    <a:cubicBezTo>
                      <a:pt x="16395" y="20972"/>
                      <a:pt x="16633" y="20758"/>
                      <a:pt x="16907" y="20663"/>
                    </a:cubicBezTo>
                    <a:lnTo>
                      <a:pt x="18752" y="19996"/>
                    </a:lnTo>
                    <a:cubicBezTo>
                      <a:pt x="18836" y="19972"/>
                      <a:pt x="18895" y="19913"/>
                      <a:pt x="18955" y="19853"/>
                    </a:cubicBezTo>
                    <a:lnTo>
                      <a:pt x="20181" y="18174"/>
                    </a:lnTo>
                    <a:cubicBezTo>
                      <a:pt x="20229" y="18115"/>
                      <a:pt x="20288" y="18067"/>
                      <a:pt x="20360" y="18043"/>
                    </a:cubicBezTo>
                    <a:lnTo>
                      <a:pt x="24325" y="16329"/>
                    </a:lnTo>
                    <a:cubicBezTo>
                      <a:pt x="24622" y="16198"/>
                      <a:pt x="24848" y="15936"/>
                      <a:pt x="24944" y="15603"/>
                    </a:cubicBezTo>
                    <a:lnTo>
                      <a:pt x="26932" y="8733"/>
                    </a:lnTo>
                    <a:cubicBezTo>
                      <a:pt x="27039" y="8364"/>
                      <a:pt x="26956" y="7947"/>
                      <a:pt x="26730" y="7649"/>
                    </a:cubicBezTo>
                    <a:cubicBezTo>
                      <a:pt x="26360" y="7161"/>
                      <a:pt x="26420" y="6435"/>
                      <a:pt x="26872" y="6030"/>
                    </a:cubicBezTo>
                    <a:lnTo>
                      <a:pt x="28801" y="4280"/>
                    </a:lnTo>
                    <a:cubicBezTo>
                      <a:pt x="29432" y="3708"/>
                      <a:pt x="29194" y="2589"/>
                      <a:pt x="28396" y="2387"/>
                    </a:cubicBezTo>
                    <a:cubicBezTo>
                      <a:pt x="28321" y="2364"/>
                      <a:pt x="28245" y="2356"/>
                      <a:pt x="28173" y="2356"/>
                    </a:cubicBezTo>
                    <a:cubicBezTo>
                      <a:pt x="28131" y="2356"/>
                      <a:pt x="28090" y="2359"/>
                      <a:pt x="28051" y="2363"/>
                    </a:cubicBezTo>
                    <a:lnTo>
                      <a:pt x="26194" y="2625"/>
                    </a:lnTo>
                    <a:cubicBezTo>
                      <a:pt x="26155" y="2630"/>
                      <a:pt x="26115" y="2632"/>
                      <a:pt x="26076" y="2632"/>
                    </a:cubicBezTo>
                    <a:cubicBezTo>
                      <a:pt x="25831" y="2632"/>
                      <a:pt x="25593" y="2536"/>
                      <a:pt x="25408" y="2351"/>
                    </a:cubicBezTo>
                    <a:lnTo>
                      <a:pt x="24872" y="1839"/>
                    </a:lnTo>
                    <a:cubicBezTo>
                      <a:pt x="25479" y="1506"/>
                      <a:pt x="25432" y="553"/>
                      <a:pt x="24813" y="291"/>
                    </a:cubicBezTo>
                    <a:lnTo>
                      <a:pt x="24384" y="113"/>
                    </a:lnTo>
                    <a:cubicBezTo>
                      <a:pt x="24203" y="37"/>
                      <a:pt x="24017" y="1"/>
                      <a:pt x="238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55"/>
              <p:cNvSpPr/>
              <p:nvPr/>
            </p:nvSpPr>
            <p:spPr>
              <a:xfrm>
                <a:off x="3397738" y="2781275"/>
                <a:ext cx="180400" cy="82075"/>
              </a:xfrm>
              <a:custGeom>
                <a:rect b="b" l="l" r="r" t="t"/>
                <a:pathLst>
                  <a:path extrusionOk="0" h="3283" w="7216">
                    <a:moveTo>
                      <a:pt x="724" y="0"/>
                    </a:moveTo>
                    <a:cubicBezTo>
                      <a:pt x="685" y="0"/>
                      <a:pt x="646" y="3"/>
                      <a:pt x="607" y="8"/>
                    </a:cubicBezTo>
                    <a:lnTo>
                      <a:pt x="0" y="865"/>
                    </a:lnTo>
                    <a:cubicBezTo>
                      <a:pt x="36" y="889"/>
                      <a:pt x="72" y="901"/>
                      <a:pt x="107" y="924"/>
                    </a:cubicBezTo>
                    <a:lnTo>
                      <a:pt x="1715" y="1591"/>
                    </a:lnTo>
                    <a:cubicBezTo>
                      <a:pt x="1965" y="1698"/>
                      <a:pt x="2179" y="1889"/>
                      <a:pt x="2310" y="2151"/>
                    </a:cubicBezTo>
                    <a:lnTo>
                      <a:pt x="2524" y="2544"/>
                    </a:lnTo>
                    <a:cubicBezTo>
                      <a:pt x="2727" y="2925"/>
                      <a:pt x="3108" y="3175"/>
                      <a:pt x="3513" y="3187"/>
                    </a:cubicBezTo>
                    <a:lnTo>
                      <a:pt x="6227" y="3282"/>
                    </a:lnTo>
                    <a:cubicBezTo>
                      <a:pt x="6243" y="3283"/>
                      <a:pt x="6259" y="3283"/>
                      <a:pt x="6274" y="3283"/>
                    </a:cubicBezTo>
                    <a:cubicBezTo>
                      <a:pt x="6509" y="3283"/>
                      <a:pt x="6741" y="3201"/>
                      <a:pt x="6942" y="3056"/>
                    </a:cubicBezTo>
                    <a:lnTo>
                      <a:pt x="7215" y="2841"/>
                    </a:lnTo>
                    <a:lnTo>
                      <a:pt x="1155" y="103"/>
                    </a:lnTo>
                    <a:cubicBezTo>
                      <a:pt x="1023" y="37"/>
                      <a:pt x="875" y="0"/>
                      <a:pt x="7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55"/>
              <p:cNvSpPr/>
              <p:nvPr/>
            </p:nvSpPr>
            <p:spPr>
              <a:xfrm>
                <a:off x="2856288" y="1814025"/>
                <a:ext cx="294700" cy="143550"/>
              </a:xfrm>
              <a:custGeom>
                <a:rect b="b" l="l" r="r" t="t"/>
                <a:pathLst>
                  <a:path extrusionOk="0" h="5742" w="11788">
                    <a:moveTo>
                      <a:pt x="3322" y="1"/>
                    </a:moveTo>
                    <a:cubicBezTo>
                      <a:pt x="3302" y="1"/>
                      <a:pt x="3283" y="1"/>
                      <a:pt x="3263" y="2"/>
                    </a:cubicBezTo>
                    <a:lnTo>
                      <a:pt x="1489" y="26"/>
                    </a:lnTo>
                    <a:cubicBezTo>
                      <a:pt x="846" y="26"/>
                      <a:pt x="287" y="514"/>
                      <a:pt x="120" y="1205"/>
                    </a:cubicBezTo>
                    <a:cubicBezTo>
                      <a:pt x="1" y="1764"/>
                      <a:pt x="156" y="2348"/>
                      <a:pt x="548" y="2741"/>
                    </a:cubicBezTo>
                    <a:lnTo>
                      <a:pt x="679" y="2860"/>
                    </a:lnTo>
                    <a:cubicBezTo>
                      <a:pt x="918" y="3098"/>
                      <a:pt x="1215" y="3241"/>
                      <a:pt x="1537" y="3265"/>
                    </a:cubicBezTo>
                    <a:lnTo>
                      <a:pt x="2584" y="3336"/>
                    </a:lnTo>
                    <a:cubicBezTo>
                      <a:pt x="2942" y="3360"/>
                      <a:pt x="3275" y="3539"/>
                      <a:pt x="3525" y="3824"/>
                    </a:cubicBezTo>
                    <a:lnTo>
                      <a:pt x="4763" y="5253"/>
                    </a:lnTo>
                    <a:cubicBezTo>
                      <a:pt x="5037" y="5563"/>
                      <a:pt x="5406" y="5741"/>
                      <a:pt x="5799" y="5741"/>
                    </a:cubicBezTo>
                    <a:lnTo>
                      <a:pt x="9502" y="5741"/>
                    </a:lnTo>
                    <a:cubicBezTo>
                      <a:pt x="9669" y="5741"/>
                      <a:pt x="9847" y="5705"/>
                      <a:pt x="10014" y="5634"/>
                    </a:cubicBezTo>
                    <a:lnTo>
                      <a:pt x="10597" y="5396"/>
                    </a:lnTo>
                    <a:cubicBezTo>
                      <a:pt x="11478" y="5015"/>
                      <a:pt x="11788" y="3836"/>
                      <a:pt x="11228" y="3003"/>
                    </a:cubicBezTo>
                    <a:lnTo>
                      <a:pt x="10228" y="1538"/>
                    </a:lnTo>
                    <a:cubicBezTo>
                      <a:pt x="9954" y="1131"/>
                      <a:pt x="9530" y="910"/>
                      <a:pt x="9092" y="910"/>
                    </a:cubicBezTo>
                    <a:cubicBezTo>
                      <a:pt x="8902" y="910"/>
                      <a:pt x="8710" y="952"/>
                      <a:pt x="8526" y="1038"/>
                    </a:cubicBezTo>
                    <a:lnTo>
                      <a:pt x="7740" y="1419"/>
                    </a:lnTo>
                    <a:cubicBezTo>
                      <a:pt x="7561" y="1503"/>
                      <a:pt x="7371" y="1544"/>
                      <a:pt x="7179" y="1544"/>
                    </a:cubicBezTo>
                    <a:cubicBezTo>
                      <a:pt x="6987" y="1544"/>
                      <a:pt x="6793" y="1503"/>
                      <a:pt x="6609" y="1419"/>
                    </a:cubicBezTo>
                    <a:lnTo>
                      <a:pt x="3835" y="121"/>
                    </a:lnTo>
                    <a:cubicBezTo>
                      <a:pt x="3674" y="47"/>
                      <a:pt x="3495" y="1"/>
                      <a:pt x="3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55"/>
              <p:cNvSpPr/>
              <p:nvPr/>
            </p:nvSpPr>
            <p:spPr>
              <a:xfrm>
                <a:off x="3300688" y="1834025"/>
                <a:ext cx="351275" cy="279025"/>
              </a:xfrm>
              <a:custGeom>
                <a:rect b="b" l="l" r="r" t="t"/>
                <a:pathLst>
                  <a:path extrusionOk="0" h="11161" w="14051">
                    <a:moveTo>
                      <a:pt x="1227" y="0"/>
                    </a:moveTo>
                    <a:cubicBezTo>
                      <a:pt x="930" y="0"/>
                      <a:pt x="668" y="202"/>
                      <a:pt x="572" y="500"/>
                    </a:cubicBezTo>
                    <a:lnTo>
                      <a:pt x="108" y="1941"/>
                    </a:lnTo>
                    <a:cubicBezTo>
                      <a:pt x="1" y="2262"/>
                      <a:pt x="108" y="2631"/>
                      <a:pt x="370" y="2822"/>
                    </a:cubicBezTo>
                    <a:lnTo>
                      <a:pt x="1965" y="4001"/>
                    </a:lnTo>
                    <a:cubicBezTo>
                      <a:pt x="2073" y="4084"/>
                      <a:pt x="2192" y="4120"/>
                      <a:pt x="2323" y="4132"/>
                    </a:cubicBezTo>
                    <a:lnTo>
                      <a:pt x="5692" y="4310"/>
                    </a:lnTo>
                    <a:cubicBezTo>
                      <a:pt x="5847" y="4310"/>
                      <a:pt x="5990" y="4382"/>
                      <a:pt x="6109" y="4489"/>
                    </a:cubicBezTo>
                    <a:lnTo>
                      <a:pt x="7918" y="6191"/>
                    </a:lnTo>
                    <a:cubicBezTo>
                      <a:pt x="8276" y="6513"/>
                      <a:pt x="8240" y="7132"/>
                      <a:pt x="7847" y="7406"/>
                    </a:cubicBezTo>
                    <a:lnTo>
                      <a:pt x="6656" y="8227"/>
                    </a:lnTo>
                    <a:cubicBezTo>
                      <a:pt x="6275" y="8501"/>
                      <a:pt x="6228" y="9085"/>
                      <a:pt x="6549" y="9430"/>
                    </a:cubicBezTo>
                    <a:lnTo>
                      <a:pt x="6859" y="9727"/>
                    </a:lnTo>
                    <a:cubicBezTo>
                      <a:pt x="6985" y="9862"/>
                      <a:pt x="7152" y="9931"/>
                      <a:pt x="7323" y="9931"/>
                    </a:cubicBezTo>
                    <a:cubicBezTo>
                      <a:pt x="7395" y="9931"/>
                      <a:pt x="7467" y="9919"/>
                      <a:pt x="7537" y="9894"/>
                    </a:cubicBezTo>
                    <a:lnTo>
                      <a:pt x="8347" y="9597"/>
                    </a:lnTo>
                    <a:cubicBezTo>
                      <a:pt x="8417" y="9572"/>
                      <a:pt x="8490" y="9559"/>
                      <a:pt x="8564" y="9559"/>
                    </a:cubicBezTo>
                    <a:cubicBezTo>
                      <a:pt x="8666" y="9559"/>
                      <a:pt x="8769" y="9584"/>
                      <a:pt x="8859" y="9632"/>
                    </a:cubicBezTo>
                    <a:lnTo>
                      <a:pt x="11645" y="11085"/>
                    </a:lnTo>
                    <a:cubicBezTo>
                      <a:pt x="11742" y="11136"/>
                      <a:pt x="11844" y="11160"/>
                      <a:pt x="11943" y="11160"/>
                    </a:cubicBezTo>
                    <a:cubicBezTo>
                      <a:pt x="12257" y="11160"/>
                      <a:pt x="12549" y="10920"/>
                      <a:pt x="12621" y="10549"/>
                    </a:cubicBezTo>
                    <a:lnTo>
                      <a:pt x="12693" y="10120"/>
                    </a:lnTo>
                    <a:cubicBezTo>
                      <a:pt x="12729" y="9918"/>
                      <a:pt x="12693" y="9704"/>
                      <a:pt x="12586" y="9537"/>
                    </a:cubicBezTo>
                    <a:cubicBezTo>
                      <a:pt x="12360" y="9192"/>
                      <a:pt x="12431" y="8727"/>
                      <a:pt x="12741" y="8477"/>
                    </a:cubicBezTo>
                    <a:lnTo>
                      <a:pt x="13657" y="7751"/>
                    </a:lnTo>
                    <a:cubicBezTo>
                      <a:pt x="14026" y="7465"/>
                      <a:pt x="14050" y="6870"/>
                      <a:pt x="13693" y="6560"/>
                    </a:cubicBezTo>
                    <a:lnTo>
                      <a:pt x="11764" y="4822"/>
                    </a:lnTo>
                    <a:cubicBezTo>
                      <a:pt x="11717" y="4786"/>
                      <a:pt x="11681" y="4739"/>
                      <a:pt x="11645" y="4691"/>
                    </a:cubicBezTo>
                    <a:lnTo>
                      <a:pt x="10574" y="3096"/>
                    </a:lnTo>
                    <a:cubicBezTo>
                      <a:pt x="10526" y="3024"/>
                      <a:pt x="10466" y="2953"/>
                      <a:pt x="10395" y="2905"/>
                    </a:cubicBezTo>
                    <a:lnTo>
                      <a:pt x="6502" y="119"/>
                    </a:lnTo>
                    <a:cubicBezTo>
                      <a:pt x="6394" y="36"/>
                      <a:pt x="6264" y="0"/>
                      <a:pt x="61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55"/>
              <p:cNvSpPr/>
              <p:nvPr/>
            </p:nvSpPr>
            <p:spPr>
              <a:xfrm>
                <a:off x="2953338" y="1533125"/>
                <a:ext cx="661700" cy="316300"/>
              </a:xfrm>
              <a:custGeom>
                <a:rect b="b" l="l" r="r" t="t"/>
                <a:pathLst>
                  <a:path extrusionOk="0" h="12652" w="26468">
                    <a:moveTo>
                      <a:pt x="23902" y="0"/>
                    </a:moveTo>
                    <a:cubicBezTo>
                      <a:pt x="23766" y="0"/>
                      <a:pt x="23627" y="20"/>
                      <a:pt x="23491" y="58"/>
                    </a:cubicBezTo>
                    <a:lnTo>
                      <a:pt x="12264" y="3023"/>
                    </a:lnTo>
                    <a:cubicBezTo>
                      <a:pt x="12109" y="3059"/>
                      <a:pt x="11954" y="3130"/>
                      <a:pt x="11811" y="3214"/>
                    </a:cubicBezTo>
                    <a:lnTo>
                      <a:pt x="8370" y="5381"/>
                    </a:lnTo>
                    <a:cubicBezTo>
                      <a:pt x="8192" y="5500"/>
                      <a:pt x="7989" y="5571"/>
                      <a:pt x="7787" y="5607"/>
                    </a:cubicBezTo>
                    <a:lnTo>
                      <a:pt x="3620" y="6321"/>
                    </a:lnTo>
                    <a:cubicBezTo>
                      <a:pt x="3453" y="6357"/>
                      <a:pt x="3310" y="6404"/>
                      <a:pt x="3167" y="6476"/>
                    </a:cubicBezTo>
                    <a:lnTo>
                      <a:pt x="1310" y="7428"/>
                    </a:lnTo>
                    <a:cubicBezTo>
                      <a:pt x="0" y="8095"/>
                      <a:pt x="12" y="10143"/>
                      <a:pt x="1334" y="10786"/>
                    </a:cubicBezTo>
                    <a:lnTo>
                      <a:pt x="1893" y="11072"/>
                    </a:lnTo>
                    <a:cubicBezTo>
                      <a:pt x="2112" y="11181"/>
                      <a:pt x="2346" y="11234"/>
                      <a:pt x="2582" y="11234"/>
                    </a:cubicBezTo>
                    <a:cubicBezTo>
                      <a:pt x="2706" y="11234"/>
                      <a:pt x="2830" y="11219"/>
                      <a:pt x="2953" y="11191"/>
                    </a:cubicBezTo>
                    <a:lnTo>
                      <a:pt x="6382" y="10357"/>
                    </a:lnTo>
                    <a:cubicBezTo>
                      <a:pt x="6502" y="10328"/>
                      <a:pt x="6624" y="10313"/>
                      <a:pt x="6744" y="10313"/>
                    </a:cubicBezTo>
                    <a:cubicBezTo>
                      <a:pt x="7257" y="10313"/>
                      <a:pt x="7755" y="10573"/>
                      <a:pt x="8073" y="11036"/>
                    </a:cubicBezTo>
                    <a:lnTo>
                      <a:pt x="8442" y="11548"/>
                    </a:lnTo>
                    <a:cubicBezTo>
                      <a:pt x="8680" y="11893"/>
                      <a:pt x="9025" y="12131"/>
                      <a:pt x="9418" y="12215"/>
                    </a:cubicBezTo>
                    <a:lnTo>
                      <a:pt x="11097" y="12608"/>
                    </a:lnTo>
                    <a:cubicBezTo>
                      <a:pt x="11216" y="12637"/>
                      <a:pt x="11336" y="12651"/>
                      <a:pt x="11456" y="12651"/>
                    </a:cubicBezTo>
                    <a:cubicBezTo>
                      <a:pt x="12016" y="12651"/>
                      <a:pt x="12557" y="12338"/>
                      <a:pt x="12871" y="11798"/>
                    </a:cubicBezTo>
                    <a:cubicBezTo>
                      <a:pt x="13169" y="11286"/>
                      <a:pt x="13669" y="10965"/>
                      <a:pt x="14216" y="10941"/>
                    </a:cubicBezTo>
                    <a:lnTo>
                      <a:pt x="17729" y="10762"/>
                    </a:lnTo>
                    <a:cubicBezTo>
                      <a:pt x="18455" y="10726"/>
                      <a:pt x="19086" y="10191"/>
                      <a:pt x="19276" y="9417"/>
                    </a:cubicBezTo>
                    <a:lnTo>
                      <a:pt x="19622" y="8047"/>
                    </a:lnTo>
                    <a:cubicBezTo>
                      <a:pt x="19741" y="7607"/>
                      <a:pt x="20003" y="7214"/>
                      <a:pt x="20360" y="6976"/>
                    </a:cubicBezTo>
                    <a:lnTo>
                      <a:pt x="25277" y="3630"/>
                    </a:lnTo>
                    <a:cubicBezTo>
                      <a:pt x="26468" y="2821"/>
                      <a:pt x="26289" y="868"/>
                      <a:pt x="24980" y="332"/>
                    </a:cubicBezTo>
                    <a:lnTo>
                      <a:pt x="24479" y="118"/>
                    </a:lnTo>
                    <a:cubicBezTo>
                      <a:pt x="24296" y="40"/>
                      <a:pt x="24101" y="0"/>
                      <a:pt x="23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82" name="Google Shape;1682;p55"/>
          <p:cNvGrpSpPr/>
          <p:nvPr/>
        </p:nvGrpSpPr>
        <p:grpSpPr>
          <a:xfrm>
            <a:off x="4303182" y="924589"/>
            <a:ext cx="470056" cy="535074"/>
            <a:chOff x="4137713" y="1640550"/>
            <a:chExt cx="759625" cy="949050"/>
          </a:xfrm>
        </p:grpSpPr>
        <p:sp>
          <p:nvSpPr>
            <p:cNvPr id="1683" name="Google Shape;1683;p55"/>
            <p:cNvSpPr/>
            <p:nvPr/>
          </p:nvSpPr>
          <p:spPr>
            <a:xfrm>
              <a:off x="4311838" y="1911100"/>
              <a:ext cx="585500" cy="678500"/>
            </a:xfrm>
            <a:custGeom>
              <a:rect b="b" l="l" r="r" t="t"/>
              <a:pathLst>
                <a:path extrusionOk="0" h="27140" w="23420">
                  <a:moveTo>
                    <a:pt x="18625" y="0"/>
                  </a:moveTo>
                  <a:cubicBezTo>
                    <a:pt x="18624" y="0"/>
                    <a:pt x="18623" y="1"/>
                    <a:pt x="18622" y="1"/>
                  </a:cubicBezTo>
                  <a:lnTo>
                    <a:pt x="14752" y="1072"/>
                  </a:lnTo>
                  <a:cubicBezTo>
                    <a:pt x="14395" y="1168"/>
                    <a:pt x="14085" y="1394"/>
                    <a:pt x="13883" y="1727"/>
                  </a:cubicBezTo>
                  <a:lnTo>
                    <a:pt x="10752" y="6716"/>
                  </a:lnTo>
                  <a:lnTo>
                    <a:pt x="8323" y="7930"/>
                  </a:lnTo>
                  <a:cubicBezTo>
                    <a:pt x="7894" y="8145"/>
                    <a:pt x="7668" y="8680"/>
                    <a:pt x="7811" y="9169"/>
                  </a:cubicBezTo>
                  <a:lnTo>
                    <a:pt x="8156" y="10431"/>
                  </a:lnTo>
                  <a:cubicBezTo>
                    <a:pt x="8281" y="10888"/>
                    <a:pt x="8655" y="11165"/>
                    <a:pt x="9052" y="11165"/>
                  </a:cubicBezTo>
                  <a:cubicBezTo>
                    <a:pt x="9224" y="11165"/>
                    <a:pt x="9399" y="11113"/>
                    <a:pt x="9561" y="11002"/>
                  </a:cubicBezTo>
                  <a:lnTo>
                    <a:pt x="9692" y="10907"/>
                  </a:lnTo>
                  <a:cubicBezTo>
                    <a:pt x="9850" y="10801"/>
                    <a:pt x="10025" y="10751"/>
                    <a:pt x="10197" y="10751"/>
                  </a:cubicBezTo>
                  <a:cubicBezTo>
                    <a:pt x="10491" y="10751"/>
                    <a:pt x="10778" y="10898"/>
                    <a:pt x="10966" y="11169"/>
                  </a:cubicBezTo>
                  <a:lnTo>
                    <a:pt x="11835" y="12455"/>
                  </a:lnTo>
                  <a:cubicBezTo>
                    <a:pt x="11987" y="12680"/>
                    <a:pt x="12214" y="12791"/>
                    <a:pt x="12439" y="12791"/>
                  </a:cubicBezTo>
                  <a:cubicBezTo>
                    <a:pt x="12691" y="12791"/>
                    <a:pt x="12941" y="12653"/>
                    <a:pt x="13085" y="12383"/>
                  </a:cubicBezTo>
                  <a:lnTo>
                    <a:pt x="14097" y="10502"/>
                  </a:lnTo>
                  <a:cubicBezTo>
                    <a:pt x="14276" y="10169"/>
                    <a:pt x="14264" y="9752"/>
                    <a:pt x="14062" y="9431"/>
                  </a:cubicBezTo>
                  <a:lnTo>
                    <a:pt x="13573" y="8645"/>
                  </a:lnTo>
                  <a:lnTo>
                    <a:pt x="16121" y="4835"/>
                  </a:lnTo>
                  <a:cubicBezTo>
                    <a:pt x="16230" y="4677"/>
                    <a:pt x="16404" y="4584"/>
                    <a:pt x="16582" y="4584"/>
                  </a:cubicBezTo>
                  <a:cubicBezTo>
                    <a:pt x="16619" y="4584"/>
                    <a:pt x="16656" y="4588"/>
                    <a:pt x="16693" y="4597"/>
                  </a:cubicBezTo>
                  <a:cubicBezTo>
                    <a:pt x="17133" y="4680"/>
                    <a:pt x="17324" y="5275"/>
                    <a:pt x="17014" y="5644"/>
                  </a:cubicBezTo>
                  <a:lnTo>
                    <a:pt x="15919" y="6954"/>
                  </a:lnTo>
                  <a:cubicBezTo>
                    <a:pt x="15740" y="7156"/>
                    <a:pt x="15681" y="7442"/>
                    <a:pt x="15729" y="7716"/>
                  </a:cubicBezTo>
                  <a:lnTo>
                    <a:pt x="16014" y="9109"/>
                  </a:lnTo>
                  <a:cubicBezTo>
                    <a:pt x="16101" y="9500"/>
                    <a:pt x="16425" y="9772"/>
                    <a:pt x="16780" y="9772"/>
                  </a:cubicBezTo>
                  <a:cubicBezTo>
                    <a:pt x="16814" y="9772"/>
                    <a:pt x="16849" y="9769"/>
                    <a:pt x="16883" y="9764"/>
                  </a:cubicBezTo>
                  <a:lnTo>
                    <a:pt x="18931" y="9431"/>
                  </a:lnTo>
                  <a:cubicBezTo>
                    <a:pt x="18946" y="9428"/>
                    <a:pt x="18962" y="9426"/>
                    <a:pt x="18980" y="9426"/>
                  </a:cubicBezTo>
                  <a:cubicBezTo>
                    <a:pt x="19196" y="9426"/>
                    <a:pt x="19620" y="9619"/>
                    <a:pt x="19598" y="9883"/>
                  </a:cubicBezTo>
                  <a:cubicBezTo>
                    <a:pt x="19562" y="10335"/>
                    <a:pt x="18681" y="10538"/>
                    <a:pt x="18086" y="10621"/>
                  </a:cubicBezTo>
                  <a:cubicBezTo>
                    <a:pt x="17753" y="10681"/>
                    <a:pt x="17443" y="10895"/>
                    <a:pt x="17264" y="11205"/>
                  </a:cubicBezTo>
                  <a:lnTo>
                    <a:pt x="16157" y="13098"/>
                  </a:lnTo>
                  <a:cubicBezTo>
                    <a:pt x="15967" y="13407"/>
                    <a:pt x="15669" y="13633"/>
                    <a:pt x="15336" y="13705"/>
                  </a:cubicBezTo>
                  <a:lnTo>
                    <a:pt x="12169" y="14395"/>
                  </a:lnTo>
                  <a:cubicBezTo>
                    <a:pt x="12125" y="14405"/>
                    <a:pt x="12081" y="14410"/>
                    <a:pt x="12037" y="14410"/>
                  </a:cubicBezTo>
                  <a:cubicBezTo>
                    <a:pt x="11810" y="14410"/>
                    <a:pt x="11596" y="14282"/>
                    <a:pt x="11466" y="14062"/>
                  </a:cubicBezTo>
                  <a:lnTo>
                    <a:pt x="10347" y="12121"/>
                  </a:lnTo>
                  <a:cubicBezTo>
                    <a:pt x="10294" y="12038"/>
                    <a:pt x="10212" y="11993"/>
                    <a:pt x="10128" y="11993"/>
                  </a:cubicBezTo>
                  <a:cubicBezTo>
                    <a:pt x="10081" y="11993"/>
                    <a:pt x="10033" y="12008"/>
                    <a:pt x="9990" y="12038"/>
                  </a:cubicBezTo>
                  <a:lnTo>
                    <a:pt x="9287" y="12550"/>
                  </a:lnTo>
                  <a:cubicBezTo>
                    <a:pt x="9192" y="12621"/>
                    <a:pt x="9156" y="12752"/>
                    <a:pt x="9192" y="12860"/>
                  </a:cubicBezTo>
                  <a:lnTo>
                    <a:pt x="9692" y="14610"/>
                  </a:lnTo>
                  <a:cubicBezTo>
                    <a:pt x="9763" y="14872"/>
                    <a:pt x="9621" y="15146"/>
                    <a:pt x="9371" y="15205"/>
                  </a:cubicBezTo>
                  <a:lnTo>
                    <a:pt x="8239" y="15479"/>
                  </a:lnTo>
                  <a:cubicBezTo>
                    <a:pt x="8192" y="15503"/>
                    <a:pt x="8132" y="15527"/>
                    <a:pt x="8085" y="15550"/>
                  </a:cubicBezTo>
                  <a:lnTo>
                    <a:pt x="4322" y="18527"/>
                  </a:lnTo>
                  <a:cubicBezTo>
                    <a:pt x="4263" y="18563"/>
                    <a:pt x="4203" y="18586"/>
                    <a:pt x="4144" y="18610"/>
                  </a:cubicBezTo>
                  <a:lnTo>
                    <a:pt x="3525" y="18765"/>
                  </a:lnTo>
                  <a:cubicBezTo>
                    <a:pt x="3144" y="18848"/>
                    <a:pt x="3025" y="19372"/>
                    <a:pt x="3298" y="19658"/>
                  </a:cubicBezTo>
                  <a:lnTo>
                    <a:pt x="4299" y="20694"/>
                  </a:lnTo>
                  <a:cubicBezTo>
                    <a:pt x="4418" y="20813"/>
                    <a:pt x="4465" y="20991"/>
                    <a:pt x="4441" y="21158"/>
                  </a:cubicBezTo>
                  <a:lnTo>
                    <a:pt x="4263" y="22134"/>
                  </a:lnTo>
                  <a:cubicBezTo>
                    <a:pt x="4251" y="22263"/>
                    <a:pt x="4192" y="22294"/>
                    <a:pt x="4105" y="22294"/>
                  </a:cubicBezTo>
                  <a:cubicBezTo>
                    <a:pt x="4022" y="22294"/>
                    <a:pt x="3915" y="22265"/>
                    <a:pt x="3798" y="22265"/>
                  </a:cubicBezTo>
                  <a:lnTo>
                    <a:pt x="441" y="22265"/>
                  </a:lnTo>
                  <a:cubicBezTo>
                    <a:pt x="167" y="22265"/>
                    <a:pt x="0" y="23123"/>
                    <a:pt x="0" y="23420"/>
                  </a:cubicBezTo>
                  <a:lnTo>
                    <a:pt x="0" y="25885"/>
                  </a:lnTo>
                  <a:cubicBezTo>
                    <a:pt x="0" y="26099"/>
                    <a:pt x="84" y="26278"/>
                    <a:pt x="250" y="26361"/>
                  </a:cubicBezTo>
                  <a:lnTo>
                    <a:pt x="1632" y="27087"/>
                  </a:lnTo>
                  <a:cubicBezTo>
                    <a:pt x="1704" y="27124"/>
                    <a:pt x="1777" y="27139"/>
                    <a:pt x="1855" y="27139"/>
                  </a:cubicBezTo>
                  <a:cubicBezTo>
                    <a:pt x="1879" y="27139"/>
                    <a:pt x="1904" y="27138"/>
                    <a:pt x="1929" y="27135"/>
                  </a:cubicBezTo>
                  <a:lnTo>
                    <a:pt x="3906" y="26718"/>
                  </a:lnTo>
                  <a:cubicBezTo>
                    <a:pt x="4001" y="26695"/>
                    <a:pt x="4096" y="26647"/>
                    <a:pt x="4168" y="26575"/>
                  </a:cubicBezTo>
                  <a:lnTo>
                    <a:pt x="5013" y="25623"/>
                  </a:lnTo>
                  <a:cubicBezTo>
                    <a:pt x="5061" y="25563"/>
                    <a:pt x="5096" y="25492"/>
                    <a:pt x="5120" y="25409"/>
                  </a:cubicBezTo>
                  <a:lnTo>
                    <a:pt x="5299" y="24790"/>
                  </a:lnTo>
                  <a:cubicBezTo>
                    <a:pt x="5382" y="24480"/>
                    <a:pt x="5549" y="24206"/>
                    <a:pt x="5775" y="23992"/>
                  </a:cubicBezTo>
                  <a:lnTo>
                    <a:pt x="6489" y="23004"/>
                  </a:lnTo>
                  <a:cubicBezTo>
                    <a:pt x="6775" y="22730"/>
                    <a:pt x="7144" y="22265"/>
                    <a:pt x="7525" y="22265"/>
                  </a:cubicBezTo>
                  <a:lnTo>
                    <a:pt x="7942" y="22265"/>
                  </a:lnTo>
                  <a:cubicBezTo>
                    <a:pt x="8155" y="22265"/>
                    <a:pt x="8369" y="22343"/>
                    <a:pt x="8566" y="22343"/>
                  </a:cubicBezTo>
                  <a:cubicBezTo>
                    <a:pt x="8678" y="22343"/>
                    <a:pt x="8784" y="22319"/>
                    <a:pt x="8882" y="22242"/>
                  </a:cubicBezTo>
                  <a:lnTo>
                    <a:pt x="9240" y="22099"/>
                  </a:lnTo>
                  <a:cubicBezTo>
                    <a:pt x="9328" y="22029"/>
                    <a:pt x="9428" y="21999"/>
                    <a:pt x="9532" y="21999"/>
                  </a:cubicBezTo>
                  <a:cubicBezTo>
                    <a:pt x="9694" y="21999"/>
                    <a:pt x="9863" y="22073"/>
                    <a:pt x="10002" y="22182"/>
                  </a:cubicBezTo>
                  <a:lnTo>
                    <a:pt x="12383" y="24147"/>
                  </a:lnTo>
                  <a:cubicBezTo>
                    <a:pt x="12990" y="24563"/>
                    <a:pt x="12954" y="25087"/>
                    <a:pt x="12871" y="25373"/>
                  </a:cubicBezTo>
                  <a:lnTo>
                    <a:pt x="12788" y="25552"/>
                  </a:lnTo>
                  <a:cubicBezTo>
                    <a:pt x="12716" y="25671"/>
                    <a:pt x="12764" y="25837"/>
                    <a:pt x="12871" y="25909"/>
                  </a:cubicBezTo>
                  <a:cubicBezTo>
                    <a:pt x="12911" y="25933"/>
                    <a:pt x="12955" y="25945"/>
                    <a:pt x="12997" y="25945"/>
                  </a:cubicBezTo>
                  <a:cubicBezTo>
                    <a:pt x="13079" y="25945"/>
                    <a:pt x="13157" y="25900"/>
                    <a:pt x="13204" y="25813"/>
                  </a:cubicBezTo>
                  <a:lnTo>
                    <a:pt x="13443" y="25421"/>
                  </a:lnTo>
                  <a:cubicBezTo>
                    <a:pt x="13562" y="25218"/>
                    <a:pt x="13573" y="24968"/>
                    <a:pt x="13466" y="24766"/>
                  </a:cubicBezTo>
                  <a:lnTo>
                    <a:pt x="13276" y="24373"/>
                  </a:lnTo>
                  <a:lnTo>
                    <a:pt x="13490" y="24218"/>
                  </a:lnTo>
                  <a:lnTo>
                    <a:pt x="13847" y="24504"/>
                  </a:lnTo>
                  <a:cubicBezTo>
                    <a:pt x="13882" y="24529"/>
                    <a:pt x="13919" y="24541"/>
                    <a:pt x="13954" y="24541"/>
                  </a:cubicBezTo>
                  <a:cubicBezTo>
                    <a:pt x="14004" y="24541"/>
                    <a:pt x="14051" y="24517"/>
                    <a:pt x="14085" y="24468"/>
                  </a:cubicBezTo>
                  <a:cubicBezTo>
                    <a:pt x="14133" y="24385"/>
                    <a:pt x="14121" y="24278"/>
                    <a:pt x="14050" y="24218"/>
                  </a:cubicBezTo>
                  <a:lnTo>
                    <a:pt x="13657" y="23908"/>
                  </a:lnTo>
                  <a:lnTo>
                    <a:pt x="11383" y="21789"/>
                  </a:lnTo>
                  <a:cubicBezTo>
                    <a:pt x="11252" y="21658"/>
                    <a:pt x="11240" y="21432"/>
                    <a:pt x="11371" y="21289"/>
                  </a:cubicBezTo>
                  <a:lnTo>
                    <a:pt x="11597" y="21015"/>
                  </a:lnTo>
                  <a:cubicBezTo>
                    <a:pt x="11661" y="20945"/>
                    <a:pt x="11745" y="20909"/>
                    <a:pt x="11830" y="20909"/>
                  </a:cubicBezTo>
                  <a:cubicBezTo>
                    <a:pt x="11903" y="20909"/>
                    <a:pt x="11977" y="20936"/>
                    <a:pt x="12038" y="20991"/>
                  </a:cubicBezTo>
                  <a:lnTo>
                    <a:pt x="14419" y="23194"/>
                  </a:lnTo>
                  <a:cubicBezTo>
                    <a:pt x="14562" y="23325"/>
                    <a:pt x="14657" y="23516"/>
                    <a:pt x="14669" y="23718"/>
                  </a:cubicBezTo>
                  <a:lnTo>
                    <a:pt x="14716" y="24218"/>
                  </a:lnTo>
                  <a:cubicBezTo>
                    <a:pt x="14728" y="24373"/>
                    <a:pt x="14788" y="24516"/>
                    <a:pt x="14871" y="24635"/>
                  </a:cubicBezTo>
                  <a:lnTo>
                    <a:pt x="15979" y="26135"/>
                  </a:lnTo>
                  <a:cubicBezTo>
                    <a:pt x="16081" y="26269"/>
                    <a:pt x="16231" y="26338"/>
                    <a:pt x="16382" y="26338"/>
                  </a:cubicBezTo>
                  <a:cubicBezTo>
                    <a:pt x="16512" y="26338"/>
                    <a:pt x="16641" y="26287"/>
                    <a:pt x="16741" y="26183"/>
                  </a:cubicBezTo>
                  <a:cubicBezTo>
                    <a:pt x="16943" y="25980"/>
                    <a:pt x="16967" y="25635"/>
                    <a:pt x="16788" y="25409"/>
                  </a:cubicBezTo>
                  <a:lnTo>
                    <a:pt x="16586" y="25135"/>
                  </a:lnTo>
                  <a:cubicBezTo>
                    <a:pt x="16443" y="24956"/>
                    <a:pt x="16479" y="24682"/>
                    <a:pt x="16645" y="24528"/>
                  </a:cubicBezTo>
                  <a:lnTo>
                    <a:pt x="17122" y="24111"/>
                  </a:lnTo>
                  <a:cubicBezTo>
                    <a:pt x="17193" y="24047"/>
                    <a:pt x="17280" y="24016"/>
                    <a:pt x="17366" y="24016"/>
                  </a:cubicBezTo>
                  <a:cubicBezTo>
                    <a:pt x="17409" y="24016"/>
                    <a:pt x="17451" y="24024"/>
                    <a:pt x="17491" y="24039"/>
                  </a:cubicBezTo>
                  <a:lnTo>
                    <a:pt x="17872" y="24170"/>
                  </a:lnTo>
                  <a:cubicBezTo>
                    <a:pt x="17916" y="24187"/>
                    <a:pt x="17960" y="24196"/>
                    <a:pt x="18004" y="24196"/>
                  </a:cubicBezTo>
                  <a:cubicBezTo>
                    <a:pt x="18055" y="24196"/>
                    <a:pt x="18106" y="24184"/>
                    <a:pt x="18157" y="24159"/>
                  </a:cubicBezTo>
                  <a:cubicBezTo>
                    <a:pt x="18157" y="24159"/>
                    <a:pt x="18931" y="23837"/>
                    <a:pt x="18979" y="23516"/>
                  </a:cubicBezTo>
                  <a:cubicBezTo>
                    <a:pt x="19027" y="23289"/>
                    <a:pt x="18848" y="23158"/>
                    <a:pt x="18848" y="23158"/>
                  </a:cubicBezTo>
                  <a:cubicBezTo>
                    <a:pt x="18777" y="23063"/>
                    <a:pt x="18765" y="22944"/>
                    <a:pt x="18824" y="22837"/>
                  </a:cubicBezTo>
                  <a:lnTo>
                    <a:pt x="20193" y="20360"/>
                  </a:lnTo>
                  <a:cubicBezTo>
                    <a:pt x="20260" y="20236"/>
                    <a:pt x="20384" y="20163"/>
                    <a:pt x="20510" y="20163"/>
                  </a:cubicBezTo>
                  <a:cubicBezTo>
                    <a:pt x="20565" y="20163"/>
                    <a:pt x="20619" y="20177"/>
                    <a:pt x="20670" y="20206"/>
                  </a:cubicBezTo>
                  <a:lnTo>
                    <a:pt x="21825" y="20849"/>
                  </a:lnTo>
                  <a:lnTo>
                    <a:pt x="23420" y="12729"/>
                  </a:lnTo>
                  <a:cubicBezTo>
                    <a:pt x="22957" y="11922"/>
                    <a:pt x="18983" y="0"/>
                    <a:pt x="186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5"/>
            <p:cNvSpPr/>
            <p:nvPr/>
          </p:nvSpPr>
          <p:spPr>
            <a:xfrm>
              <a:off x="4304688" y="2258900"/>
              <a:ext cx="54500" cy="64775"/>
            </a:xfrm>
            <a:custGeom>
              <a:rect b="b" l="l" r="r" t="t"/>
              <a:pathLst>
                <a:path extrusionOk="0" h="2591" w="2180">
                  <a:moveTo>
                    <a:pt x="1371" y="0"/>
                  </a:moveTo>
                  <a:cubicBezTo>
                    <a:pt x="1339" y="0"/>
                    <a:pt x="1307" y="2"/>
                    <a:pt x="1275" y="7"/>
                  </a:cubicBezTo>
                  <a:cubicBezTo>
                    <a:pt x="1132" y="31"/>
                    <a:pt x="989" y="102"/>
                    <a:pt x="882" y="221"/>
                  </a:cubicBezTo>
                  <a:lnTo>
                    <a:pt x="227" y="924"/>
                  </a:lnTo>
                  <a:cubicBezTo>
                    <a:pt x="84" y="1079"/>
                    <a:pt x="1" y="1293"/>
                    <a:pt x="13" y="1507"/>
                  </a:cubicBezTo>
                  <a:lnTo>
                    <a:pt x="24" y="1841"/>
                  </a:lnTo>
                  <a:cubicBezTo>
                    <a:pt x="45" y="2265"/>
                    <a:pt x="362" y="2590"/>
                    <a:pt x="734" y="2590"/>
                  </a:cubicBezTo>
                  <a:cubicBezTo>
                    <a:pt x="790" y="2590"/>
                    <a:pt x="848" y="2583"/>
                    <a:pt x="905" y="2567"/>
                  </a:cubicBezTo>
                  <a:lnTo>
                    <a:pt x="1620" y="2365"/>
                  </a:lnTo>
                  <a:cubicBezTo>
                    <a:pt x="1953" y="2281"/>
                    <a:pt x="2179" y="1936"/>
                    <a:pt x="2144" y="1555"/>
                  </a:cubicBezTo>
                  <a:lnTo>
                    <a:pt x="2084" y="710"/>
                  </a:lnTo>
                  <a:cubicBezTo>
                    <a:pt x="2051" y="305"/>
                    <a:pt x="1737" y="0"/>
                    <a:pt x="1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5"/>
            <p:cNvSpPr/>
            <p:nvPr/>
          </p:nvSpPr>
          <p:spPr>
            <a:xfrm>
              <a:off x="4353213" y="2188950"/>
              <a:ext cx="96175" cy="152550"/>
            </a:xfrm>
            <a:custGeom>
              <a:rect b="b" l="l" r="r" t="t"/>
              <a:pathLst>
                <a:path extrusionOk="0" h="6102" w="3847">
                  <a:moveTo>
                    <a:pt x="1240" y="1"/>
                  </a:moveTo>
                  <a:cubicBezTo>
                    <a:pt x="1208" y="1"/>
                    <a:pt x="1176" y="3"/>
                    <a:pt x="1143" y="7"/>
                  </a:cubicBezTo>
                  <a:cubicBezTo>
                    <a:pt x="929" y="31"/>
                    <a:pt x="727" y="162"/>
                    <a:pt x="608" y="364"/>
                  </a:cubicBezTo>
                  <a:lnTo>
                    <a:pt x="155" y="1138"/>
                  </a:lnTo>
                  <a:cubicBezTo>
                    <a:pt x="36" y="1329"/>
                    <a:pt x="0" y="1567"/>
                    <a:pt x="60" y="1793"/>
                  </a:cubicBezTo>
                  <a:lnTo>
                    <a:pt x="941" y="5496"/>
                  </a:lnTo>
                  <a:cubicBezTo>
                    <a:pt x="1029" y="5859"/>
                    <a:pt x="1328" y="6101"/>
                    <a:pt x="1658" y="6101"/>
                  </a:cubicBezTo>
                  <a:cubicBezTo>
                    <a:pt x="1728" y="6101"/>
                    <a:pt x="1799" y="6090"/>
                    <a:pt x="1870" y="6067"/>
                  </a:cubicBezTo>
                  <a:lnTo>
                    <a:pt x="3215" y="5651"/>
                  </a:lnTo>
                  <a:cubicBezTo>
                    <a:pt x="3465" y="5567"/>
                    <a:pt x="3656" y="5353"/>
                    <a:pt x="3727" y="5067"/>
                  </a:cubicBezTo>
                  <a:lnTo>
                    <a:pt x="3787" y="4794"/>
                  </a:lnTo>
                  <a:cubicBezTo>
                    <a:pt x="3846" y="4555"/>
                    <a:pt x="3810" y="4305"/>
                    <a:pt x="3679" y="4103"/>
                  </a:cubicBezTo>
                  <a:lnTo>
                    <a:pt x="2167" y="1829"/>
                  </a:lnTo>
                  <a:cubicBezTo>
                    <a:pt x="2084" y="1698"/>
                    <a:pt x="2036" y="1555"/>
                    <a:pt x="2024" y="1400"/>
                  </a:cubicBezTo>
                  <a:lnTo>
                    <a:pt x="1989" y="757"/>
                  </a:lnTo>
                  <a:cubicBezTo>
                    <a:pt x="1956" y="328"/>
                    <a:pt x="1628" y="1"/>
                    <a:pt x="12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5"/>
            <p:cNvSpPr/>
            <p:nvPr/>
          </p:nvSpPr>
          <p:spPr>
            <a:xfrm>
              <a:off x="4137713" y="2019775"/>
              <a:ext cx="118775" cy="69100"/>
            </a:xfrm>
            <a:custGeom>
              <a:rect b="b" l="l" r="r" t="t"/>
              <a:pathLst>
                <a:path extrusionOk="0" h="2764" w="4751">
                  <a:moveTo>
                    <a:pt x="734" y="0"/>
                  </a:moveTo>
                  <a:cubicBezTo>
                    <a:pt x="502" y="0"/>
                    <a:pt x="271" y="131"/>
                    <a:pt x="143" y="381"/>
                  </a:cubicBezTo>
                  <a:cubicBezTo>
                    <a:pt x="0" y="666"/>
                    <a:pt x="36" y="1000"/>
                    <a:pt x="226" y="1238"/>
                  </a:cubicBezTo>
                  <a:lnTo>
                    <a:pt x="1119" y="2381"/>
                  </a:lnTo>
                  <a:cubicBezTo>
                    <a:pt x="1238" y="2524"/>
                    <a:pt x="1405" y="2607"/>
                    <a:pt x="1572" y="2631"/>
                  </a:cubicBezTo>
                  <a:lnTo>
                    <a:pt x="2858" y="2762"/>
                  </a:lnTo>
                  <a:cubicBezTo>
                    <a:pt x="2872" y="2763"/>
                    <a:pt x="2886" y="2763"/>
                    <a:pt x="2900" y="2763"/>
                  </a:cubicBezTo>
                  <a:cubicBezTo>
                    <a:pt x="3054" y="2763"/>
                    <a:pt x="3214" y="2705"/>
                    <a:pt x="3334" y="2607"/>
                  </a:cubicBezTo>
                  <a:lnTo>
                    <a:pt x="4394" y="1726"/>
                  </a:lnTo>
                  <a:cubicBezTo>
                    <a:pt x="4727" y="1452"/>
                    <a:pt x="4751" y="916"/>
                    <a:pt x="4465" y="595"/>
                  </a:cubicBezTo>
                  <a:lnTo>
                    <a:pt x="4120" y="226"/>
                  </a:lnTo>
                  <a:cubicBezTo>
                    <a:pt x="3997" y="85"/>
                    <a:pt x="3822" y="3"/>
                    <a:pt x="3643" y="3"/>
                  </a:cubicBezTo>
                  <a:cubicBezTo>
                    <a:pt x="3580" y="3"/>
                    <a:pt x="3515" y="13"/>
                    <a:pt x="3453" y="35"/>
                  </a:cubicBezTo>
                  <a:lnTo>
                    <a:pt x="1965" y="500"/>
                  </a:lnTo>
                  <a:cubicBezTo>
                    <a:pt x="1902" y="517"/>
                    <a:pt x="1839" y="526"/>
                    <a:pt x="1776" y="526"/>
                  </a:cubicBezTo>
                  <a:cubicBezTo>
                    <a:pt x="1589" y="526"/>
                    <a:pt x="1408" y="446"/>
                    <a:pt x="1274" y="285"/>
                  </a:cubicBezTo>
                  <a:lnTo>
                    <a:pt x="1227" y="238"/>
                  </a:lnTo>
                  <a:cubicBezTo>
                    <a:pt x="1092" y="77"/>
                    <a:pt x="913" y="0"/>
                    <a:pt x="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55"/>
            <p:cNvSpPr/>
            <p:nvPr/>
          </p:nvSpPr>
          <p:spPr>
            <a:xfrm>
              <a:off x="4569313" y="1640550"/>
              <a:ext cx="206600" cy="120200"/>
            </a:xfrm>
            <a:custGeom>
              <a:rect b="b" l="l" r="r" t="t"/>
              <a:pathLst>
                <a:path extrusionOk="0" h="4808" w="8264">
                  <a:moveTo>
                    <a:pt x="5763" y="0"/>
                  </a:moveTo>
                  <a:lnTo>
                    <a:pt x="1953" y="60"/>
                  </a:lnTo>
                  <a:cubicBezTo>
                    <a:pt x="1798" y="71"/>
                    <a:pt x="1655" y="119"/>
                    <a:pt x="1536" y="214"/>
                  </a:cubicBezTo>
                  <a:lnTo>
                    <a:pt x="429" y="1060"/>
                  </a:lnTo>
                  <a:cubicBezTo>
                    <a:pt x="48" y="1357"/>
                    <a:pt x="0" y="1953"/>
                    <a:pt x="334" y="2310"/>
                  </a:cubicBezTo>
                  <a:lnTo>
                    <a:pt x="2382" y="4572"/>
                  </a:lnTo>
                  <a:cubicBezTo>
                    <a:pt x="2530" y="4727"/>
                    <a:pt x="2724" y="4808"/>
                    <a:pt x="2916" y="4808"/>
                  </a:cubicBezTo>
                  <a:cubicBezTo>
                    <a:pt x="3093" y="4808"/>
                    <a:pt x="3268" y="4739"/>
                    <a:pt x="3405" y="4596"/>
                  </a:cubicBezTo>
                  <a:lnTo>
                    <a:pt x="4834" y="3215"/>
                  </a:lnTo>
                  <a:cubicBezTo>
                    <a:pt x="4972" y="3077"/>
                    <a:pt x="5150" y="3003"/>
                    <a:pt x="5332" y="3003"/>
                  </a:cubicBezTo>
                  <a:cubicBezTo>
                    <a:pt x="5433" y="3003"/>
                    <a:pt x="5535" y="3025"/>
                    <a:pt x="5632" y="3072"/>
                  </a:cubicBezTo>
                  <a:cubicBezTo>
                    <a:pt x="5732" y="3121"/>
                    <a:pt x="5836" y="3143"/>
                    <a:pt x="5937" y="3143"/>
                  </a:cubicBezTo>
                  <a:cubicBezTo>
                    <a:pt x="6305" y="3143"/>
                    <a:pt x="6642" y="2844"/>
                    <a:pt x="6680" y="2405"/>
                  </a:cubicBezTo>
                  <a:lnTo>
                    <a:pt x="6739" y="1822"/>
                  </a:lnTo>
                  <a:cubicBezTo>
                    <a:pt x="6763" y="1548"/>
                    <a:pt x="6906" y="1310"/>
                    <a:pt x="7120" y="1179"/>
                  </a:cubicBezTo>
                  <a:lnTo>
                    <a:pt x="8263" y="488"/>
                  </a:lnTo>
                  <a:lnTo>
                    <a:pt x="5906" y="12"/>
                  </a:lnTo>
                  <a:cubicBezTo>
                    <a:pt x="5858" y="0"/>
                    <a:pt x="5811" y="0"/>
                    <a:pt x="5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8" name="Google Shape;1688;p55"/>
          <p:cNvGrpSpPr/>
          <p:nvPr/>
        </p:nvGrpSpPr>
        <p:grpSpPr>
          <a:xfrm>
            <a:off x="985162" y="2511613"/>
            <a:ext cx="598500" cy="456738"/>
            <a:chOff x="985162" y="2473513"/>
            <a:chExt cx="598500" cy="456738"/>
          </a:xfrm>
        </p:grpSpPr>
        <p:sp>
          <p:nvSpPr>
            <p:cNvPr id="1689" name="Google Shape;1689;p55"/>
            <p:cNvSpPr/>
            <p:nvPr/>
          </p:nvSpPr>
          <p:spPr>
            <a:xfrm>
              <a:off x="1193691" y="2473513"/>
              <a:ext cx="183000" cy="1830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90" name="Google Shape;1690;p55"/>
            <p:cNvSpPr txBox="1"/>
            <p:nvPr/>
          </p:nvSpPr>
          <p:spPr>
            <a:xfrm>
              <a:off x="985162" y="2680650"/>
              <a:ext cx="5985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60%</a:t>
              </a:r>
              <a:endParaRPr sz="1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691" name="Google Shape;1691;p55"/>
          <p:cNvGrpSpPr/>
          <p:nvPr/>
        </p:nvGrpSpPr>
        <p:grpSpPr>
          <a:xfrm>
            <a:off x="3175481" y="2511613"/>
            <a:ext cx="598500" cy="456738"/>
            <a:chOff x="3175481" y="2473513"/>
            <a:chExt cx="598500" cy="456738"/>
          </a:xfrm>
        </p:grpSpPr>
        <p:sp>
          <p:nvSpPr>
            <p:cNvPr id="1692" name="Google Shape;1692;p55"/>
            <p:cNvSpPr txBox="1"/>
            <p:nvPr/>
          </p:nvSpPr>
          <p:spPr>
            <a:xfrm>
              <a:off x="3175481" y="2680650"/>
              <a:ext cx="5985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18%</a:t>
              </a:r>
              <a:endParaRPr sz="18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93" name="Google Shape;1693;p55"/>
            <p:cNvSpPr/>
            <p:nvPr/>
          </p:nvSpPr>
          <p:spPr>
            <a:xfrm>
              <a:off x="3384897" y="2473513"/>
              <a:ext cx="183000" cy="183000"/>
            </a:xfrm>
            <a:prstGeom prst="ellipse">
              <a:avLst/>
            </a:prstGeom>
            <a:solidFill>
              <a:schemeClr val="accent2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694" name="Google Shape;1694;p55"/>
          <p:cNvGrpSpPr/>
          <p:nvPr/>
        </p:nvGrpSpPr>
        <p:grpSpPr>
          <a:xfrm>
            <a:off x="5369944" y="2511613"/>
            <a:ext cx="598500" cy="456738"/>
            <a:chOff x="5369944" y="2473513"/>
            <a:chExt cx="598500" cy="456738"/>
          </a:xfrm>
        </p:grpSpPr>
        <p:sp>
          <p:nvSpPr>
            <p:cNvPr id="1695" name="Google Shape;1695;p55"/>
            <p:cNvSpPr txBox="1"/>
            <p:nvPr/>
          </p:nvSpPr>
          <p:spPr>
            <a:xfrm>
              <a:off x="5369944" y="2680650"/>
              <a:ext cx="5985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26%</a:t>
              </a:r>
              <a:endParaRPr sz="18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96" name="Google Shape;1696;p55"/>
            <p:cNvSpPr/>
            <p:nvPr/>
          </p:nvSpPr>
          <p:spPr>
            <a:xfrm>
              <a:off x="5576103" y="2473513"/>
              <a:ext cx="183000" cy="183000"/>
            </a:xfrm>
            <a:prstGeom prst="ellipse">
              <a:avLst/>
            </a:prstGeom>
            <a:solidFill>
              <a:schemeClr val="accent3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697" name="Google Shape;1697;p55"/>
          <p:cNvGrpSpPr/>
          <p:nvPr/>
        </p:nvGrpSpPr>
        <p:grpSpPr>
          <a:xfrm>
            <a:off x="7561144" y="2511613"/>
            <a:ext cx="598500" cy="456738"/>
            <a:chOff x="7561144" y="2473513"/>
            <a:chExt cx="598500" cy="456738"/>
          </a:xfrm>
        </p:grpSpPr>
        <p:sp>
          <p:nvSpPr>
            <p:cNvPr id="1698" name="Google Shape;1698;p55"/>
            <p:cNvSpPr/>
            <p:nvPr/>
          </p:nvSpPr>
          <p:spPr>
            <a:xfrm>
              <a:off x="7767309" y="2473513"/>
              <a:ext cx="183000" cy="183000"/>
            </a:xfrm>
            <a:prstGeom prst="ellipse">
              <a:avLst/>
            </a:prstGeom>
            <a:solidFill>
              <a:schemeClr val="accent4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99" name="Google Shape;1699;p55"/>
            <p:cNvSpPr txBox="1"/>
            <p:nvPr/>
          </p:nvSpPr>
          <p:spPr>
            <a:xfrm>
              <a:off x="7561144" y="2680650"/>
              <a:ext cx="5985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70%</a:t>
              </a:r>
              <a:endParaRPr sz="18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700" name="Google Shape;1700;p55"/>
          <p:cNvGrpSpPr/>
          <p:nvPr/>
        </p:nvGrpSpPr>
        <p:grpSpPr>
          <a:xfrm>
            <a:off x="6306801" y="809824"/>
            <a:ext cx="1777810" cy="688436"/>
            <a:chOff x="6902115" y="847924"/>
            <a:chExt cx="1777810" cy="688436"/>
          </a:xfrm>
        </p:grpSpPr>
        <p:sp>
          <p:nvSpPr>
            <p:cNvPr id="1701" name="Google Shape;1701;p55"/>
            <p:cNvSpPr txBox="1"/>
            <p:nvPr/>
          </p:nvSpPr>
          <p:spPr>
            <a:xfrm>
              <a:off x="7492525" y="847924"/>
              <a:ext cx="11874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saturn</a:t>
              </a:r>
              <a:endParaRPr sz="20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702" name="Google Shape;1702;p55"/>
            <p:cNvSpPr txBox="1"/>
            <p:nvPr/>
          </p:nvSpPr>
          <p:spPr>
            <a:xfrm>
              <a:off x="6902115" y="1162260"/>
              <a:ext cx="17778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03" name="Google Shape;1703;p55"/>
          <p:cNvGrpSpPr/>
          <p:nvPr/>
        </p:nvGrpSpPr>
        <p:grpSpPr>
          <a:xfrm>
            <a:off x="1059386" y="809824"/>
            <a:ext cx="1777800" cy="688436"/>
            <a:chOff x="1197500" y="847924"/>
            <a:chExt cx="1777800" cy="688436"/>
          </a:xfrm>
        </p:grpSpPr>
        <p:sp>
          <p:nvSpPr>
            <p:cNvPr id="1704" name="Google Shape;1704;p55"/>
            <p:cNvSpPr txBox="1"/>
            <p:nvPr/>
          </p:nvSpPr>
          <p:spPr>
            <a:xfrm>
              <a:off x="1197500" y="847924"/>
              <a:ext cx="11874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20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705" name="Google Shape;1705;p55"/>
            <p:cNvSpPr txBox="1"/>
            <p:nvPr/>
          </p:nvSpPr>
          <p:spPr>
            <a:xfrm>
              <a:off x="1197500" y="1162260"/>
              <a:ext cx="17778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06" name="Google Shape;1706;p55"/>
          <p:cNvGrpSpPr/>
          <p:nvPr/>
        </p:nvGrpSpPr>
        <p:grpSpPr>
          <a:xfrm>
            <a:off x="6306814" y="1688624"/>
            <a:ext cx="1777800" cy="664048"/>
            <a:chOff x="6902127" y="1593374"/>
            <a:chExt cx="1777800" cy="664048"/>
          </a:xfrm>
        </p:grpSpPr>
        <p:sp>
          <p:nvSpPr>
            <p:cNvPr id="1707" name="Google Shape;1707;p55"/>
            <p:cNvSpPr txBox="1"/>
            <p:nvPr/>
          </p:nvSpPr>
          <p:spPr>
            <a:xfrm>
              <a:off x="7492525" y="1593374"/>
              <a:ext cx="11874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20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708" name="Google Shape;1708;p55"/>
            <p:cNvSpPr txBox="1"/>
            <p:nvPr/>
          </p:nvSpPr>
          <p:spPr>
            <a:xfrm>
              <a:off x="6902127" y="1883322"/>
              <a:ext cx="17778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09" name="Google Shape;1709;p55"/>
          <p:cNvGrpSpPr/>
          <p:nvPr/>
        </p:nvGrpSpPr>
        <p:grpSpPr>
          <a:xfrm>
            <a:off x="1059386" y="1706054"/>
            <a:ext cx="1777800" cy="664069"/>
            <a:chOff x="1197500" y="1610804"/>
            <a:chExt cx="1777800" cy="664069"/>
          </a:xfrm>
        </p:grpSpPr>
        <p:sp>
          <p:nvSpPr>
            <p:cNvPr id="1710" name="Google Shape;1710;p55"/>
            <p:cNvSpPr txBox="1"/>
            <p:nvPr/>
          </p:nvSpPr>
          <p:spPr>
            <a:xfrm>
              <a:off x="1197500" y="1610804"/>
              <a:ext cx="11874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20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711" name="Google Shape;1711;p55"/>
            <p:cNvSpPr txBox="1"/>
            <p:nvPr/>
          </p:nvSpPr>
          <p:spPr>
            <a:xfrm>
              <a:off x="1197500" y="1900772"/>
              <a:ext cx="17778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712" name="Google Shape;1712;p55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24" y="3101414"/>
            <a:ext cx="8229599" cy="1724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56"/>
          <p:cNvSpPr txBox="1"/>
          <p:nvPr/>
        </p:nvSpPr>
        <p:spPr>
          <a:xfrm>
            <a:off x="21326620" y="10317677"/>
            <a:ext cx="13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100,000</a:t>
            </a:r>
            <a:endParaRPr/>
          </a:p>
        </p:txBody>
      </p:sp>
      <p:sp>
        <p:nvSpPr>
          <p:cNvPr id="1718" name="Google Shape;1718;p56"/>
          <p:cNvSpPr txBox="1"/>
          <p:nvPr/>
        </p:nvSpPr>
        <p:spPr>
          <a:xfrm>
            <a:off x="20637330" y="15298629"/>
            <a:ext cx="208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$100,000.00</a:t>
            </a:r>
            <a:endParaRPr/>
          </a:p>
        </p:txBody>
      </p:sp>
      <p:sp>
        <p:nvSpPr>
          <p:cNvPr id="1719" name="Google Shape;1719;p56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1720" name="Google Shape;1720;p56"/>
          <p:cNvGrpSpPr/>
          <p:nvPr/>
        </p:nvGrpSpPr>
        <p:grpSpPr>
          <a:xfrm>
            <a:off x="2686137" y="1184240"/>
            <a:ext cx="3771939" cy="3620685"/>
            <a:chOff x="2888613" y="1414726"/>
            <a:chExt cx="3366600" cy="3231600"/>
          </a:xfrm>
        </p:grpSpPr>
        <p:grpSp>
          <p:nvGrpSpPr>
            <p:cNvPr id="1721" name="Google Shape;1721;p56"/>
            <p:cNvGrpSpPr/>
            <p:nvPr/>
          </p:nvGrpSpPr>
          <p:grpSpPr>
            <a:xfrm>
              <a:off x="3504625" y="1895825"/>
              <a:ext cx="2164750" cy="2134800"/>
              <a:chOff x="3504625" y="1743425"/>
              <a:chExt cx="2164750" cy="2134800"/>
            </a:xfrm>
          </p:grpSpPr>
          <p:sp>
            <p:nvSpPr>
              <p:cNvPr id="1722" name="Google Shape;1722;p56"/>
              <p:cNvSpPr/>
              <p:nvPr/>
            </p:nvSpPr>
            <p:spPr>
              <a:xfrm>
                <a:off x="3504625" y="1743425"/>
                <a:ext cx="2134800" cy="2134800"/>
              </a:xfrm>
              <a:prstGeom prst="pie">
                <a:avLst>
                  <a:gd fmla="val 19001718" name="adj1"/>
                  <a:gd fmla="val 2901665" name="adj2"/>
                </a:avLst>
              </a:prstGeom>
              <a:solidFill>
                <a:srgbClr val="E2BE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56"/>
              <p:cNvSpPr txBox="1"/>
              <p:nvPr/>
            </p:nvSpPr>
            <p:spPr>
              <a:xfrm>
                <a:off x="4788575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10</a:t>
                </a:r>
                <a:r>
                  <a:rPr lang="en" sz="16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%</a:t>
                </a:r>
                <a:endParaRPr sz="16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724" name="Google Shape;1724;p56"/>
            <p:cNvGrpSpPr/>
            <p:nvPr/>
          </p:nvGrpSpPr>
          <p:grpSpPr>
            <a:xfrm>
              <a:off x="3261050" y="1652250"/>
              <a:ext cx="2622000" cy="2622000"/>
              <a:chOff x="3261050" y="1499850"/>
              <a:chExt cx="2622000" cy="2622000"/>
            </a:xfrm>
          </p:grpSpPr>
          <p:sp>
            <p:nvSpPr>
              <p:cNvPr id="1725" name="Google Shape;1725;p56"/>
              <p:cNvSpPr/>
              <p:nvPr/>
            </p:nvSpPr>
            <p:spPr>
              <a:xfrm>
                <a:off x="3261050" y="1499850"/>
                <a:ext cx="2622000" cy="2622000"/>
              </a:xfrm>
              <a:prstGeom prst="pie">
                <a:avLst>
                  <a:gd fmla="val 2863663" name="adj1"/>
                  <a:gd fmla="val 8037408" name="adj2"/>
                </a:avLst>
              </a:prstGeom>
              <a:solidFill>
                <a:srgbClr val="C99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56"/>
              <p:cNvSpPr txBox="1"/>
              <p:nvPr/>
            </p:nvSpPr>
            <p:spPr>
              <a:xfrm>
                <a:off x="4131500" y="33574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15</a:t>
                </a:r>
                <a:r>
                  <a:rPr lang="en" sz="16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%</a:t>
                </a:r>
                <a:endParaRPr sz="16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727" name="Google Shape;1727;p56"/>
            <p:cNvGrpSpPr/>
            <p:nvPr/>
          </p:nvGrpSpPr>
          <p:grpSpPr>
            <a:xfrm>
              <a:off x="3123960" y="1515160"/>
              <a:ext cx="2895900" cy="2895900"/>
              <a:chOff x="3123960" y="1362760"/>
              <a:chExt cx="2895900" cy="2895900"/>
            </a:xfrm>
          </p:grpSpPr>
          <p:sp>
            <p:nvSpPr>
              <p:cNvPr id="1728" name="Google Shape;1728;p56"/>
              <p:cNvSpPr/>
              <p:nvPr/>
            </p:nvSpPr>
            <p:spPr>
              <a:xfrm>
                <a:off x="3123960" y="1362760"/>
                <a:ext cx="2895900" cy="2895900"/>
              </a:xfrm>
              <a:prstGeom prst="pie">
                <a:avLst>
                  <a:gd fmla="val 7942849" name="adj1"/>
                  <a:gd fmla="val 13500110" name="adj2"/>
                </a:avLst>
              </a:prstGeom>
              <a:solidFill>
                <a:srgbClr val="FA88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56"/>
              <p:cNvSpPr txBox="1"/>
              <p:nvPr/>
            </p:nvSpPr>
            <p:spPr>
              <a:xfrm>
                <a:off x="3261050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35</a:t>
                </a:r>
                <a:r>
                  <a:rPr lang="en" sz="16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%</a:t>
                </a:r>
                <a:endParaRPr sz="16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730" name="Google Shape;1730;p56"/>
            <p:cNvGrpSpPr/>
            <p:nvPr/>
          </p:nvGrpSpPr>
          <p:grpSpPr>
            <a:xfrm>
              <a:off x="2888613" y="1414726"/>
              <a:ext cx="3366600" cy="3231600"/>
              <a:chOff x="2888613" y="1262326"/>
              <a:chExt cx="3366600" cy="3231600"/>
            </a:xfrm>
          </p:grpSpPr>
          <p:sp>
            <p:nvSpPr>
              <p:cNvPr id="1731" name="Google Shape;1731;p56"/>
              <p:cNvSpPr/>
              <p:nvPr/>
            </p:nvSpPr>
            <p:spPr>
              <a:xfrm>
                <a:off x="2888613" y="1262326"/>
                <a:ext cx="3366600" cy="3231600"/>
              </a:xfrm>
              <a:prstGeom prst="pie">
                <a:avLst>
                  <a:gd fmla="val 13421822" name="adj1"/>
                  <a:gd fmla="val 19067991" name="adj2"/>
                </a:avLst>
              </a:prstGeom>
              <a:solidFill>
                <a:srgbClr val="41BD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56"/>
              <p:cNvSpPr txBox="1"/>
              <p:nvPr/>
            </p:nvSpPr>
            <p:spPr>
              <a:xfrm>
                <a:off x="4131500" y="15100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50</a:t>
                </a:r>
                <a:r>
                  <a:rPr lang="en" sz="16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%</a:t>
                </a:r>
                <a:endParaRPr sz="16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1733" name="Google Shape;1733;p56"/>
            <p:cNvSpPr/>
            <p:nvPr/>
          </p:nvSpPr>
          <p:spPr>
            <a:xfrm>
              <a:off x="4260450" y="2651650"/>
              <a:ext cx="622800" cy="62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4" name="Google Shape;1734;p56"/>
          <p:cNvSpPr txBox="1"/>
          <p:nvPr/>
        </p:nvSpPr>
        <p:spPr>
          <a:xfrm>
            <a:off x="721025" y="3686417"/>
            <a:ext cx="1635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99319"/>
                </a:solidFill>
                <a:latin typeface="Bebas Neue"/>
                <a:ea typeface="Bebas Neue"/>
                <a:cs typeface="Bebas Neue"/>
                <a:sym typeface="Bebas Neue"/>
              </a:rPr>
              <a:t>Mercury</a:t>
            </a:r>
            <a:endParaRPr sz="2000">
              <a:solidFill>
                <a:srgbClr val="C99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5" name="Google Shape;1735;p56"/>
          <p:cNvSpPr txBox="1"/>
          <p:nvPr/>
        </p:nvSpPr>
        <p:spPr>
          <a:xfrm>
            <a:off x="497975" y="3906729"/>
            <a:ext cx="20811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6" name="Google Shape;1736;p56"/>
          <p:cNvSpPr txBox="1"/>
          <p:nvPr/>
        </p:nvSpPr>
        <p:spPr>
          <a:xfrm>
            <a:off x="721025" y="1645942"/>
            <a:ext cx="1635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2BE53"/>
                </a:solidFill>
                <a:latin typeface="Bebas Neue"/>
                <a:ea typeface="Bebas Neue"/>
                <a:cs typeface="Bebas Neue"/>
                <a:sym typeface="Bebas Neue"/>
              </a:rPr>
              <a:t>Venus</a:t>
            </a:r>
            <a:endParaRPr sz="2000">
              <a:solidFill>
                <a:srgbClr val="E2BE5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7" name="Google Shape;1737;p56"/>
          <p:cNvSpPr txBox="1"/>
          <p:nvPr/>
        </p:nvSpPr>
        <p:spPr>
          <a:xfrm>
            <a:off x="497975" y="1866275"/>
            <a:ext cx="20811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8" name="Google Shape;1738;p56"/>
          <p:cNvSpPr txBox="1"/>
          <p:nvPr/>
        </p:nvSpPr>
        <p:spPr>
          <a:xfrm>
            <a:off x="6787926" y="3686417"/>
            <a:ext cx="1635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1BDBB"/>
                </a:solidFill>
                <a:latin typeface="Bebas Neue"/>
                <a:ea typeface="Bebas Neue"/>
                <a:cs typeface="Bebas Neue"/>
                <a:sym typeface="Bebas Neue"/>
              </a:rPr>
              <a:t>Jupiter</a:t>
            </a:r>
            <a:endParaRPr sz="2000">
              <a:solidFill>
                <a:srgbClr val="41BDBB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9" name="Google Shape;1739;p56"/>
          <p:cNvSpPr txBox="1"/>
          <p:nvPr/>
        </p:nvSpPr>
        <p:spPr>
          <a:xfrm>
            <a:off x="6564876" y="3906737"/>
            <a:ext cx="20811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0" name="Google Shape;1740;p56"/>
          <p:cNvSpPr txBox="1"/>
          <p:nvPr/>
        </p:nvSpPr>
        <p:spPr>
          <a:xfrm>
            <a:off x="6787926" y="1645942"/>
            <a:ext cx="1635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A8839"/>
                </a:solidFill>
                <a:latin typeface="Bebas Neue"/>
                <a:ea typeface="Bebas Neue"/>
                <a:cs typeface="Bebas Neue"/>
                <a:sym typeface="Bebas Neue"/>
              </a:rPr>
              <a:t>Mars</a:t>
            </a:r>
            <a:endParaRPr sz="2000">
              <a:solidFill>
                <a:srgbClr val="FA883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41" name="Google Shape;1741;p56"/>
          <p:cNvSpPr txBox="1"/>
          <p:nvPr/>
        </p:nvSpPr>
        <p:spPr>
          <a:xfrm>
            <a:off x="6564876" y="1866275"/>
            <a:ext cx="20811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Despite being red, Mars is also a cold place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42" name="Google Shape;1742;p56"/>
          <p:cNvGrpSpPr/>
          <p:nvPr/>
        </p:nvGrpSpPr>
        <p:grpSpPr>
          <a:xfrm>
            <a:off x="7399682" y="3079750"/>
            <a:ext cx="411478" cy="411478"/>
            <a:chOff x="5648375" y="238125"/>
            <a:chExt cx="483125" cy="483125"/>
          </a:xfrm>
        </p:grpSpPr>
        <p:sp>
          <p:nvSpPr>
            <p:cNvPr id="1743" name="Google Shape;1743;p56"/>
            <p:cNvSpPr/>
            <p:nvPr/>
          </p:nvSpPr>
          <p:spPr>
            <a:xfrm>
              <a:off x="5648375" y="23812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44" name="Google Shape;1744;p56"/>
            <p:cNvSpPr/>
            <p:nvPr/>
          </p:nvSpPr>
          <p:spPr>
            <a:xfrm>
              <a:off x="5705950" y="46555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45" name="Google Shape;1745;p56"/>
            <p:cNvSpPr/>
            <p:nvPr/>
          </p:nvSpPr>
          <p:spPr>
            <a:xfrm>
              <a:off x="5847500" y="46555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46" name="Google Shape;1746;p56"/>
            <p:cNvSpPr/>
            <p:nvPr/>
          </p:nvSpPr>
          <p:spPr>
            <a:xfrm>
              <a:off x="5989025" y="46555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47" name="Google Shape;1747;p56"/>
            <p:cNvSpPr/>
            <p:nvPr/>
          </p:nvSpPr>
          <p:spPr>
            <a:xfrm>
              <a:off x="5705950" y="550475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48" name="Google Shape;1748;p56"/>
            <p:cNvSpPr/>
            <p:nvPr/>
          </p:nvSpPr>
          <p:spPr>
            <a:xfrm>
              <a:off x="5847500" y="550475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49" name="Google Shape;1749;p56"/>
            <p:cNvSpPr/>
            <p:nvPr/>
          </p:nvSpPr>
          <p:spPr>
            <a:xfrm>
              <a:off x="5989025" y="550475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50" name="Google Shape;1750;p56"/>
            <p:cNvSpPr/>
            <p:nvPr/>
          </p:nvSpPr>
          <p:spPr>
            <a:xfrm>
              <a:off x="5705950" y="63630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51" name="Google Shape;1751;p56"/>
            <p:cNvSpPr/>
            <p:nvPr/>
          </p:nvSpPr>
          <p:spPr>
            <a:xfrm>
              <a:off x="5847500" y="63630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52" name="Google Shape;1752;p56"/>
            <p:cNvSpPr/>
            <p:nvPr/>
          </p:nvSpPr>
          <p:spPr>
            <a:xfrm>
              <a:off x="5989025" y="63630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53" name="Google Shape;1753;p56"/>
          <p:cNvGrpSpPr/>
          <p:nvPr/>
        </p:nvGrpSpPr>
        <p:grpSpPr>
          <a:xfrm>
            <a:off x="7399668" y="1039164"/>
            <a:ext cx="411486" cy="461336"/>
            <a:chOff x="6272100" y="832575"/>
            <a:chExt cx="424650" cy="483125"/>
          </a:xfrm>
        </p:grpSpPr>
        <p:sp>
          <p:nvSpPr>
            <p:cNvPr id="1754" name="Google Shape;1754;p56"/>
            <p:cNvSpPr/>
            <p:nvPr/>
          </p:nvSpPr>
          <p:spPr>
            <a:xfrm>
              <a:off x="6272100" y="832575"/>
              <a:ext cx="424650" cy="483125"/>
            </a:xfrm>
            <a:custGeom>
              <a:rect b="b" l="l" r="r" t="t"/>
              <a:pathLst>
                <a:path extrusionOk="0" h="19325" w="16986">
                  <a:moveTo>
                    <a:pt x="2265" y="6537"/>
                  </a:moveTo>
                  <a:lnTo>
                    <a:pt x="2265" y="8334"/>
                  </a:lnTo>
                  <a:lnTo>
                    <a:pt x="1366" y="7437"/>
                  </a:lnTo>
                  <a:lnTo>
                    <a:pt x="2265" y="6537"/>
                  </a:lnTo>
                  <a:close/>
                  <a:moveTo>
                    <a:pt x="14721" y="6537"/>
                  </a:moveTo>
                  <a:lnTo>
                    <a:pt x="15617" y="7437"/>
                  </a:lnTo>
                  <a:lnTo>
                    <a:pt x="14721" y="8334"/>
                  </a:lnTo>
                  <a:lnTo>
                    <a:pt x="14721" y="6537"/>
                  </a:lnTo>
                  <a:close/>
                  <a:moveTo>
                    <a:pt x="13588" y="1132"/>
                  </a:moveTo>
                  <a:lnTo>
                    <a:pt x="13588" y="9466"/>
                  </a:lnTo>
                  <a:lnTo>
                    <a:pt x="10521" y="12531"/>
                  </a:lnTo>
                  <a:lnTo>
                    <a:pt x="6462" y="12531"/>
                  </a:lnTo>
                  <a:lnTo>
                    <a:pt x="3398" y="9466"/>
                  </a:lnTo>
                  <a:lnTo>
                    <a:pt x="3398" y="1132"/>
                  </a:lnTo>
                  <a:close/>
                  <a:moveTo>
                    <a:pt x="1133" y="8802"/>
                  </a:moveTo>
                  <a:lnTo>
                    <a:pt x="5427" y="13099"/>
                  </a:lnTo>
                  <a:lnTo>
                    <a:pt x="1133" y="17392"/>
                  </a:lnTo>
                  <a:lnTo>
                    <a:pt x="1133" y="8802"/>
                  </a:lnTo>
                  <a:close/>
                  <a:moveTo>
                    <a:pt x="15853" y="8802"/>
                  </a:moveTo>
                  <a:lnTo>
                    <a:pt x="15853" y="17392"/>
                  </a:lnTo>
                  <a:lnTo>
                    <a:pt x="11556" y="13099"/>
                  </a:lnTo>
                  <a:lnTo>
                    <a:pt x="15853" y="8802"/>
                  </a:lnTo>
                  <a:close/>
                  <a:moveTo>
                    <a:pt x="10521" y="13663"/>
                  </a:moveTo>
                  <a:lnTo>
                    <a:pt x="15050" y="18192"/>
                  </a:lnTo>
                  <a:lnTo>
                    <a:pt x="1933" y="18192"/>
                  </a:lnTo>
                  <a:lnTo>
                    <a:pt x="6462" y="13663"/>
                  </a:lnTo>
                  <a:close/>
                  <a:moveTo>
                    <a:pt x="2830" y="0"/>
                  </a:moveTo>
                  <a:cubicBezTo>
                    <a:pt x="2516" y="0"/>
                    <a:pt x="2265" y="254"/>
                    <a:pt x="2265" y="568"/>
                  </a:cubicBezTo>
                  <a:lnTo>
                    <a:pt x="2265" y="4937"/>
                  </a:lnTo>
                  <a:lnTo>
                    <a:pt x="164" y="7036"/>
                  </a:lnTo>
                  <a:lnTo>
                    <a:pt x="161" y="7042"/>
                  </a:lnTo>
                  <a:cubicBezTo>
                    <a:pt x="152" y="7051"/>
                    <a:pt x="143" y="7063"/>
                    <a:pt x="134" y="7072"/>
                  </a:cubicBezTo>
                  <a:lnTo>
                    <a:pt x="125" y="7084"/>
                  </a:lnTo>
                  <a:cubicBezTo>
                    <a:pt x="112" y="7096"/>
                    <a:pt x="103" y="7108"/>
                    <a:pt x="94" y="7120"/>
                  </a:cubicBezTo>
                  <a:cubicBezTo>
                    <a:pt x="91" y="7126"/>
                    <a:pt x="88" y="7129"/>
                    <a:pt x="85" y="7132"/>
                  </a:cubicBezTo>
                  <a:cubicBezTo>
                    <a:pt x="85" y="7138"/>
                    <a:pt x="73" y="7153"/>
                    <a:pt x="70" y="7162"/>
                  </a:cubicBezTo>
                  <a:cubicBezTo>
                    <a:pt x="64" y="7171"/>
                    <a:pt x="61" y="7174"/>
                    <a:pt x="58" y="7180"/>
                  </a:cubicBezTo>
                  <a:cubicBezTo>
                    <a:pt x="55" y="7186"/>
                    <a:pt x="52" y="7199"/>
                    <a:pt x="46" y="7208"/>
                  </a:cubicBezTo>
                  <a:cubicBezTo>
                    <a:pt x="43" y="7217"/>
                    <a:pt x="40" y="7220"/>
                    <a:pt x="40" y="7226"/>
                  </a:cubicBezTo>
                  <a:cubicBezTo>
                    <a:pt x="34" y="7241"/>
                    <a:pt x="28" y="7256"/>
                    <a:pt x="25" y="7271"/>
                  </a:cubicBezTo>
                  <a:cubicBezTo>
                    <a:pt x="25" y="7274"/>
                    <a:pt x="22" y="7280"/>
                    <a:pt x="19" y="7283"/>
                  </a:cubicBezTo>
                  <a:cubicBezTo>
                    <a:pt x="16" y="7295"/>
                    <a:pt x="13" y="7307"/>
                    <a:pt x="13" y="7319"/>
                  </a:cubicBezTo>
                  <a:cubicBezTo>
                    <a:pt x="13" y="7325"/>
                    <a:pt x="10" y="7331"/>
                    <a:pt x="10" y="7334"/>
                  </a:cubicBezTo>
                  <a:cubicBezTo>
                    <a:pt x="7" y="7340"/>
                    <a:pt x="4" y="7359"/>
                    <a:pt x="4" y="7371"/>
                  </a:cubicBezTo>
                  <a:lnTo>
                    <a:pt x="4" y="7386"/>
                  </a:lnTo>
                  <a:cubicBezTo>
                    <a:pt x="4" y="7401"/>
                    <a:pt x="1" y="7416"/>
                    <a:pt x="1" y="7434"/>
                  </a:cubicBezTo>
                  <a:lnTo>
                    <a:pt x="1" y="17625"/>
                  </a:lnTo>
                  <a:cubicBezTo>
                    <a:pt x="1" y="18063"/>
                    <a:pt x="170" y="18482"/>
                    <a:pt x="475" y="18799"/>
                  </a:cubicBezTo>
                  <a:cubicBezTo>
                    <a:pt x="481" y="18808"/>
                    <a:pt x="490" y="18817"/>
                    <a:pt x="499" y="18826"/>
                  </a:cubicBezTo>
                  <a:cubicBezTo>
                    <a:pt x="508" y="18833"/>
                    <a:pt x="517" y="18842"/>
                    <a:pt x="526" y="18851"/>
                  </a:cubicBezTo>
                  <a:cubicBezTo>
                    <a:pt x="840" y="19156"/>
                    <a:pt x="1260" y="19325"/>
                    <a:pt x="1698" y="19325"/>
                  </a:cubicBezTo>
                  <a:lnTo>
                    <a:pt x="15285" y="19325"/>
                  </a:lnTo>
                  <a:cubicBezTo>
                    <a:pt x="15723" y="19325"/>
                    <a:pt x="16143" y="19156"/>
                    <a:pt x="16460" y="18854"/>
                  </a:cubicBezTo>
                  <a:cubicBezTo>
                    <a:pt x="16469" y="18845"/>
                    <a:pt x="16478" y="18836"/>
                    <a:pt x="16487" y="18826"/>
                  </a:cubicBezTo>
                  <a:cubicBezTo>
                    <a:pt x="16496" y="18817"/>
                    <a:pt x="16502" y="18808"/>
                    <a:pt x="16511" y="18799"/>
                  </a:cubicBezTo>
                  <a:cubicBezTo>
                    <a:pt x="16816" y="18485"/>
                    <a:pt x="16985" y="18063"/>
                    <a:pt x="16985" y="17628"/>
                  </a:cubicBezTo>
                  <a:lnTo>
                    <a:pt x="16985" y="7437"/>
                  </a:lnTo>
                  <a:cubicBezTo>
                    <a:pt x="16985" y="7419"/>
                    <a:pt x="16985" y="7404"/>
                    <a:pt x="16982" y="7389"/>
                  </a:cubicBezTo>
                  <a:lnTo>
                    <a:pt x="16982" y="7371"/>
                  </a:lnTo>
                  <a:cubicBezTo>
                    <a:pt x="16982" y="7362"/>
                    <a:pt x="16979" y="7350"/>
                    <a:pt x="16976" y="7337"/>
                  </a:cubicBezTo>
                  <a:cubicBezTo>
                    <a:pt x="16973" y="7328"/>
                    <a:pt x="16973" y="7325"/>
                    <a:pt x="16973" y="7319"/>
                  </a:cubicBezTo>
                  <a:cubicBezTo>
                    <a:pt x="16973" y="7316"/>
                    <a:pt x="16967" y="7298"/>
                    <a:pt x="16964" y="7286"/>
                  </a:cubicBezTo>
                  <a:cubicBezTo>
                    <a:pt x="16964" y="7283"/>
                    <a:pt x="16964" y="7277"/>
                    <a:pt x="16961" y="7271"/>
                  </a:cubicBezTo>
                  <a:cubicBezTo>
                    <a:pt x="16958" y="7256"/>
                    <a:pt x="16952" y="7244"/>
                    <a:pt x="16946" y="7229"/>
                  </a:cubicBezTo>
                  <a:cubicBezTo>
                    <a:pt x="16943" y="7223"/>
                    <a:pt x="16940" y="7217"/>
                    <a:pt x="16940" y="7211"/>
                  </a:cubicBezTo>
                  <a:cubicBezTo>
                    <a:pt x="16937" y="7205"/>
                    <a:pt x="16931" y="7193"/>
                    <a:pt x="16925" y="7183"/>
                  </a:cubicBezTo>
                  <a:cubicBezTo>
                    <a:pt x="16922" y="7174"/>
                    <a:pt x="16919" y="7171"/>
                    <a:pt x="16916" y="7165"/>
                  </a:cubicBezTo>
                  <a:cubicBezTo>
                    <a:pt x="16913" y="7159"/>
                    <a:pt x="16904" y="7144"/>
                    <a:pt x="16898" y="7135"/>
                  </a:cubicBezTo>
                  <a:lnTo>
                    <a:pt x="16892" y="7123"/>
                  </a:lnTo>
                  <a:cubicBezTo>
                    <a:pt x="16882" y="7108"/>
                    <a:pt x="16873" y="7096"/>
                    <a:pt x="16861" y="7084"/>
                  </a:cubicBezTo>
                  <a:lnTo>
                    <a:pt x="16852" y="7075"/>
                  </a:lnTo>
                  <a:cubicBezTo>
                    <a:pt x="16843" y="7063"/>
                    <a:pt x="16834" y="7054"/>
                    <a:pt x="16825" y="7045"/>
                  </a:cubicBezTo>
                  <a:lnTo>
                    <a:pt x="16819" y="7039"/>
                  </a:lnTo>
                  <a:lnTo>
                    <a:pt x="14721" y="4937"/>
                  </a:lnTo>
                  <a:lnTo>
                    <a:pt x="14721" y="568"/>
                  </a:lnTo>
                  <a:cubicBezTo>
                    <a:pt x="14721" y="254"/>
                    <a:pt x="14467" y="0"/>
                    <a:pt x="14153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55" name="Google Shape;1755;p56"/>
            <p:cNvSpPr/>
            <p:nvPr/>
          </p:nvSpPr>
          <p:spPr>
            <a:xfrm>
              <a:off x="6384200" y="889150"/>
              <a:ext cx="199300" cy="198200"/>
            </a:xfrm>
            <a:custGeom>
              <a:rect b="b" l="l" r="r" t="t"/>
              <a:pathLst>
                <a:path extrusionOk="0" h="7928" w="7972">
                  <a:moveTo>
                    <a:pt x="4005" y="3398"/>
                  </a:moveTo>
                  <a:cubicBezTo>
                    <a:pt x="4274" y="3398"/>
                    <a:pt x="4534" y="3588"/>
                    <a:pt x="4569" y="3900"/>
                  </a:cubicBezTo>
                  <a:cubicBezTo>
                    <a:pt x="4560" y="3951"/>
                    <a:pt x="4560" y="4003"/>
                    <a:pt x="4566" y="4057"/>
                  </a:cubicBezTo>
                  <a:cubicBezTo>
                    <a:pt x="4521" y="4329"/>
                    <a:pt x="4285" y="4531"/>
                    <a:pt x="4007" y="4531"/>
                  </a:cubicBezTo>
                  <a:cubicBezTo>
                    <a:pt x="3518" y="4531"/>
                    <a:pt x="3259" y="3954"/>
                    <a:pt x="3585" y="3589"/>
                  </a:cubicBezTo>
                  <a:cubicBezTo>
                    <a:pt x="3702" y="3458"/>
                    <a:pt x="3855" y="3398"/>
                    <a:pt x="4005" y="3398"/>
                  </a:cubicBezTo>
                  <a:close/>
                  <a:moveTo>
                    <a:pt x="4005" y="1"/>
                  </a:moveTo>
                  <a:cubicBezTo>
                    <a:pt x="3351" y="1"/>
                    <a:pt x="2696" y="163"/>
                    <a:pt x="2102" y="488"/>
                  </a:cubicBezTo>
                  <a:cubicBezTo>
                    <a:pt x="876" y="1161"/>
                    <a:pt x="94" y="2432"/>
                    <a:pt x="46" y="3830"/>
                  </a:cubicBezTo>
                  <a:cubicBezTo>
                    <a:pt x="1" y="5231"/>
                    <a:pt x="695" y="6551"/>
                    <a:pt x="1876" y="7303"/>
                  </a:cubicBezTo>
                  <a:cubicBezTo>
                    <a:pt x="2510" y="7713"/>
                    <a:pt x="3247" y="7928"/>
                    <a:pt x="4001" y="7928"/>
                  </a:cubicBezTo>
                  <a:cubicBezTo>
                    <a:pt x="4629" y="7925"/>
                    <a:pt x="5248" y="7783"/>
                    <a:pt x="5816" y="7517"/>
                  </a:cubicBezTo>
                  <a:cubicBezTo>
                    <a:pt x="6106" y="7390"/>
                    <a:pt x="6233" y="7049"/>
                    <a:pt x="6100" y="6762"/>
                  </a:cubicBezTo>
                  <a:cubicBezTo>
                    <a:pt x="6006" y="6555"/>
                    <a:pt x="5802" y="6435"/>
                    <a:pt x="5589" y="6435"/>
                  </a:cubicBezTo>
                  <a:cubicBezTo>
                    <a:pt x="5506" y="6435"/>
                    <a:pt x="5422" y="6453"/>
                    <a:pt x="5342" y="6491"/>
                  </a:cubicBezTo>
                  <a:cubicBezTo>
                    <a:pt x="4902" y="6692"/>
                    <a:pt x="4449" y="6792"/>
                    <a:pt x="4007" y="6792"/>
                  </a:cubicBezTo>
                  <a:cubicBezTo>
                    <a:pt x="3468" y="6792"/>
                    <a:pt x="2947" y="6644"/>
                    <a:pt x="2486" y="6349"/>
                  </a:cubicBezTo>
                  <a:cubicBezTo>
                    <a:pt x="1643" y="5811"/>
                    <a:pt x="1145" y="4869"/>
                    <a:pt x="1178" y="3870"/>
                  </a:cubicBezTo>
                  <a:cubicBezTo>
                    <a:pt x="1211" y="2870"/>
                    <a:pt x="1770" y="1961"/>
                    <a:pt x="2649" y="1481"/>
                  </a:cubicBezTo>
                  <a:cubicBezTo>
                    <a:pt x="3073" y="1247"/>
                    <a:pt x="3541" y="1131"/>
                    <a:pt x="4009" y="1131"/>
                  </a:cubicBezTo>
                  <a:cubicBezTo>
                    <a:pt x="4508" y="1131"/>
                    <a:pt x="5007" y="1263"/>
                    <a:pt x="5451" y="1527"/>
                  </a:cubicBezTo>
                  <a:cubicBezTo>
                    <a:pt x="6311" y="2037"/>
                    <a:pt x="6840" y="2964"/>
                    <a:pt x="6840" y="3966"/>
                  </a:cubicBezTo>
                  <a:cubicBezTo>
                    <a:pt x="6846" y="4277"/>
                    <a:pt x="6598" y="4537"/>
                    <a:pt x="6284" y="4543"/>
                  </a:cubicBezTo>
                  <a:cubicBezTo>
                    <a:pt x="6280" y="4543"/>
                    <a:pt x="6277" y="4543"/>
                    <a:pt x="6273" y="4543"/>
                  </a:cubicBezTo>
                  <a:cubicBezTo>
                    <a:pt x="5967" y="4543"/>
                    <a:pt x="5713" y="4298"/>
                    <a:pt x="5707" y="3990"/>
                  </a:cubicBezTo>
                  <a:lnTo>
                    <a:pt x="5707" y="3972"/>
                  </a:lnTo>
                  <a:lnTo>
                    <a:pt x="5707" y="3966"/>
                  </a:lnTo>
                  <a:cubicBezTo>
                    <a:pt x="5707" y="3163"/>
                    <a:pt x="5146" y="2469"/>
                    <a:pt x="4361" y="2300"/>
                  </a:cubicBezTo>
                  <a:cubicBezTo>
                    <a:pt x="4241" y="2274"/>
                    <a:pt x="4121" y="2261"/>
                    <a:pt x="4003" y="2261"/>
                  </a:cubicBezTo>
                  <a:cubicBezTo>
                    <a:pt x="3345" y="2261"/>
                    <a:pt x="2731" y="2647"/>
                    <a:pt x="2452" y="3269"/>
                  </a:cubicBezTo>
                  <a:cubicBezTo>
                    <a:pt x="2126" y="4000"/>
                    <a:pt x="2353" y="4863"/>
                    <a:pt x="3002" y="5337"/>
                  </a:cubicBezTo>
                  <a:cubicBezTo>
                    <a:pt x="3302" y="5555"/>
                    <a:pt x="3654" y="5663"/>
                    <a:pt x="4005" y="5663"/>
                  </a:cubicBezTo>
                  <a:cubicBezTo>
                    <a:pt x="4413" y="5663"/>
                    <a:pt x="4818" y="5517"/>
                    <a:pt x="5140" y="5228"/>
                  </a:cubicBezTo>
                  <a:cubicBezTo>
                    <a:pt x="5457" y="5513"/>
                    <a:pt x="5863" y="5662"/>
                    <a:pt x="6274" y="5662"/>
                  </a:cubicBezTo>
                  <a:cubicBezTo>
                    <a:pt x="6507" y="5662"/>
                    <a:pt x="6742" y="5614"/>
                    <a:pt x="6963" y="5515"/>
                  </a:cubicBezTo>
                  <a:cubicBezTo>
                    <a:pt x="7576" y="5241"/>
                    <a:pt x="7969" y="4634"/>
                    <a:pt x="7972" y="3966"/>
                  </a:cubicBezTo>
                  <a:cubicBezTo>
                    <a:pt x="7972" y="2565"/>
                    <a:pt x="7232" y="1267"/>
                    <a:pt x="6027" y="554"/>
                  </a:cubicBezTo>
                  <a:cubicBezTo>
                    <a:pt x="5405" y="186"/>
                    <a:pt x="4705" y="1"/>
                    <a:pt x="4005" y="1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56" name="Google Shape;1756;p56"/>
          <p:cNvGrpSpPr/>
          <p:nvPr/>
        </p:nvGrpSpPr>
        <p:grpSpPr>
          <a:xfrm>
            <a:off x="1289422" y="3085168"/>
            <a:ext cx="411481" cy="400649"/>
            <a:chOff x="6238300" y="1426975"/>
            <a:chExt cx="489450" cy="483175"/>
          </a:xfrm>
        </p:grpSpPr>
        <p:sp>
          <p:nvSpPr>
            <p:cNvPr id="1757" name="Google Shape;1757;p56"/>
            <p:cNvSpPr/>
            <p:nvPr/>
          </p:nvSpPr>
          <p:spPr>
            <a:xfrm>
              <a:off x="6238300" y="1426975"/>
              <a:ext cx="489450" cy="483175"/>
            </a:xfrm>
            <a:custGeom>
              <a:rect b="b" l="l" r="r" t="t"/>
              <a:pathLst>
                <a:path extrusionOk="0" h="19327" w="19578">
                  <a:moveTo>
                    <a:pt x="16109" y="2267"/>
                  </a:moveTo>
                  <a:lnTo>
                    <a:pt x="16109" y="4803"/>
                  </a:lnTo>
                  <a:lnTo>
                    <a:pt x="14977" y="3831"/>
                  </a:lnTo>
                  <a:lnTo>
                    <a:pt x="14977" y="2267"/>
                  </a:lnTo>
                  <a:close/>
                  <a:moveTo>
                    <a:pt x="9880" y="1135"/>
                  </a:moveTo>
                  <a:cubicBezTo>
                    <a:pt x="10011" y="1135"/>
                    <a:pt x="10142" y="1181"/>
                    <a:pt x="10248" y="1274"/>
                  </a:cubicBezTo>
                  <a:lnTo>
                    <a:pt x="18174" y="8067"/>
                  </a:lnTo>
                  <a:cubicBezTo>
                    <a:pt x="18413" y="8270"/>
                    <a:pt x="18440" y="8626"/>
                    <a:pt x="18238" y="8864"/>
                  </a:cubicBezTo>
                  <a:lnTo>
                    <a:pt x="18238" y="8861"/>
                  </a:lnTo>
                  <a:cubicBezTo>
                    <a:pt x="18129" y="8988"/>
                    <a:pt x="17972" y="9061"/>
                    <a:pt x="17809" y="9061"/>
                  </a:cubicBezTo>
                  <a:cubicBezTo>
                    <a:pt x="17673" y="9061"/>
                    <a:pt x="17540" y="9012"/>
                    <a:pt x="17440" y="8925"/>
                  </a:cubicBezTo>
                  <a:lnTo>
                    <a:pt x="10251" y="2762"/>
                  </a:lnTo>
                  <a:cubicBezTo>
                    <a:pt x="10145" y="2672"/>
                    <a:pt x="10014" y="2626"/>
                    <a:pt x="9883" y="2626"/>
                  </a:cubicBezTo>
                  <a:cubicBezTo>
                    <a:pt x="9751" y="2626"/>
                    <a:pt x="9620" y="2672"/>
                    <a:pt x="9514" y="2762"/>
                  </a:cubicBezTo>
                  <a:lnTo>
                    <a:pt x="2687" y="8553"/>
                  </a:lnTo>
                  <a:cubicBezTo>
                    <a:pt x="2657" y="8575"/>
                    <a:pt x="2633" y="8596"/>
                    <a:pt x="2609" y="8623"/>
                  </a:cubicBezTo>
                  <a:lnTo>
                    <a:pt x="2250" y="8925"/>
                  </a:lnTo>
                  <a:cubicBezTo>
                    <a:pt x="2142" y="9016"/>
                    <a:pt x="2012" y="9060"/>
                    <a:pt x="1882" y="9060"/>
                  </a:cubicBezTo>
                  <a:cubicBezTo>
                    <a:pt x="1723" y="9060"/>
                    <a:pt x="1565" y="8994"/>
                    <a:pt x="1452" y="8864"/>
                  </a:cubicBezTo>
                  <a:cubicBezTo>
                    <a:pt x="1250" y="8629"/>
                    <a:pt x="1274" y="8273"/>
                    <a:pt x="1510" y="8067"/>
                  </a:cubicBezTo>
                  <a:lnTo>
                    <a:pt x="9511" y="1274"/>
                  </a:lnTo>
                  <a:cubicBezTo>
                    <a:pt x="9617" y="1181"/>
                    <a:pt x="9748" y="1135"/>
                    <a:pt x="9880" y="1135"/>
                  </a:cubicBezTo>
                  <a:close/>
                  <a:moveTo>
                    <a:pt x="12147" y="13665"/>
                  </a:moveTo>
                  <a:lnTo>
                    <a:pt x="12147" y="18195"/>
                  </a:lnTo>
                  <a:lnTo>
                    <a:pt x="7543" y="18195"/>
                  </a:lnTo>
                  <a:lnTo>
                    <a:pt x="7543" y="13665"/>
                  </a:lnTo>
                  <a:close/>
                  <a:moveTo>
                    <a:pt x="9883" y="3937"/>
                  </a:moveTo>
                  <a:lnTo>
                    <a:pt x="16109" y="9275"/>
                  </a:lnTo>
                  <a:lnTo>
                    <a:pt x="16109" y="18195"/>
                  </a:lnTo>
                  <a:lnTo>
                    <a:pt x="13280" y="18195"/>
                  </a:lnTo>
                  <a:lnTo>
                    <a:pt x="13280" y="13101"/>
                  </a:lnTo>
                  <a:cubicBezTo>
                    <a:pt x="13280" y="12787"/>
                    <a:pt x="13026" y="12533"/>
                    <a:pt x="12712" y="12533"/>
                  </a:cubicBezTo>
                  <a:lnTo>
                    <a:pt x="6975" y="12533"/>
                  </a:lnTo>
                  <a:cubicBezTo>
                    <a:pt x="6661" y="12533"/>
                    <a:pt x="6410" y="12787"/>
                    <a:pt x="6410" y="13101"/>
                  </a:cubicBezTo>
                  <a:lnTo>
                    <a:pt x="6410" y="18195"/>
                  </a:lnTo>
                  <a:lnTo>
                    <a:pt x="3578" y="18195"/>
                  </a:lnTo>
                  <a:lnTo>
                    <a:pt x="3578" y="9281"/>
                  </a:lnTo>
                  <a:lnTo>
                    <a:pt x="9883" y="3937"/>
                  </a:lnTo>
                  <a:close/>
                  <a:moveTo>
                    <a:pt x="9883" y="0"/>
                  </a:moveTo>
                  <a:cubicBezTo>
                    <a:pt x="9489" y="0"/>
                    <a:pt x="9095" y="137"/>
                    <a:pt x="8778" y="410"/>
                  </a:cubicBezTo>
                  <a:lnTo>
                    <a:pt x="773" y="7204"/>
                  </a:lnTo>
                  <a:cubicBezTo>
                    <a:pt x="154" y="7738"/>
                    <a:pt x="0" y="8635"/>
                    <a:pt x="411" y="9345"/>
                  </a:cubicBezTo>
                  <a:cubicBezTo>
                    <a:pt x="720" y="9881"/>
                    <a:pt x="1289" y="10193"/>
                    <a:pt x="1882" y="10193"/>
                  </a:cubicBezTo>
                  <a:cubicBezTo>
                    <a:pt x="2070" y="10193"/>
                    <a:pt x="2261" y="10162"/>
                    <a:pt x="2446" y="10096"/>
                  </a:cubicBezTo>
                  <a:lnTo>
                    <a:pt x="2446" y="18762"/>
                  </a:lnTo>
                  <a:cubicBezTo>
                    <a:pt x="2446" y="19073"/>
                    <a:pt x="2699" y="19327"/>
                    <a:pt x="3010" y="19327"/>
                  </a:cubicBezTo>
                  <a:lnTo>
                    <a:pt x="16673" y="19327"/>
                  </a:lnTo>
                  <a:cubicBezTo>
                    <a:pt x="16987" y="19327"/>
                    <a:pt x="17241" y="19073"/>
                    <a:pt x="17241" y="18762"/>
                  </a:cubicBezTo>
                  <a:lnTo>
                    <a:pt x="17241" y="10096"/>
                  </a:lnTo>
                  <a:cubicBezTo>
                    <a:pt x="17431" y="10163"/>
                    <a:pt x="17623" y="10195"/>
                    <a:pt x="17809" y="10195"/>
                  </a:cubicBezTo>
                  <a:cubicBezTo>
                    <a:pt x="18756" y="10195"/>
                    <a:pt x="19578" y="9388"/>
                    <a:pt x="19500" y="8363"/>
                  </a:cubicBezTo>
                  <a:cubicBezTo>
                    <a:pt x="19466" y="7913"/>
                    <a:pt x="19255" y="7497"/>
                    <a:pt x="18914" y="7204"/>
                  </a:cubicBezTo>
                  <a:lnTo>
                    <a:pt x="17241" y="5770"/>
                  </a:lnTo>
                  <a:lnTo>
                    <a:pt x="17241" y="1702"/>
                  </a:lnTo>
                  <a:cubicBezTo>
                    <a:pt x="17241" y="1388"/>
                    <a:pt x="16987" y="1135"/>
                    <a:pt x="16676" y="1135"/>
                  </a:cubicBezTo>
                  <a:lnTo>
                    <a:pt x="14412" y="1135"/>
                  </a:lnTo>
                  <a:cubicBezTo>
                    <a:pt x="14098" y="1135"/>
                    <a:pt x="13844" y="1388"/>
                    <a:pt x="13844" y="1702"/>
                  </a:cubicBezTo>
                  <a:lnTo>
                    <a:pt x="13844" y="2862"/>
                  </a:lnTo>
                  <a:lnTo>
                    <a:pt x="10988" y="410"/>
                  </a:lnTo>
                  <a:cubicBezTo>
                    <a:pt x="10671" y="137"/>
                    <a:pt x="10277" y="0"/>
                    <a:pt x="9883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58" name="Google Shape;1758;p56"/>
            <p:cNvSpPr/>
            <p:nvPr/>
          </p:nvSpPr>
          <p:spPr>
            <a:xfrm>
              <a:off x="6426850" y="1596875"/>
              <a:ext cx="115150" cy="113250"/>
            </a:xfrm>
            <a:custGeom>
              <a:rect b="b" l="l" r="r" t="t"/>
              <a:pathLst>
                <a:path extrusionOk="0" h="4530" w="4606">
                  <a:moveTo>
                    <a:pt x="3473" y="1132"/>
                  </a:moveTo>
                  <a:lnTo>
                    <a:pt x="3473" y="3397"/>
                  </a:lnTo>
                  <a:lnTo>
                    <a:pt x="1133" y="3397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lnTo>
                    <a:pt x="1" y="3965"/>
                  </a:lnTo>
                  <a:cubicBezTo>
                    <a:pt x="1" y="4276"/>
                    <a:pt x="251" y="4529"/>
                    <a:pt x="565" y="4529"/>
                  </a:cubicBezTo>
                  <a:lnTo>
                    <a:pt x="4038" y="4529"/>
                  </a:lnTo>
                  <a:cubicBezTo>
                    <a:pt x="4352" y="4529"/>
                    <a:pt x="4605" y="4276"/>
                    <a:pt x="4605" y="3965"/>
                  </a:cubicBezTo>
                  <a:lnTo>
                    <a:pt x="4605" y="568"/>
                  </a:lnTo>
                  <a:cubicBezTo>
                    <a:pt x="4605" y="254"/>
                    <a:pt x="4352" y="0"/>
                    <a:pt x="4038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59" name="Google Shape;1759;p56"/>
            <p:cNvSpPr/>
            <p:nvPr/>
          </p:nvSpPr>
          <p:spPr>
            <a:xfrm>
              <a:off x="6485350" y="1796900"/>
              <a:ext cx="28325" cy="28325"/>
            </a:xfrm>
            <a:custGeom>
              <a:rect b="b" l="l" r="r" t="t"/>
              <a:pathLst>
                <a:path extrusionOk="0" h="1133" w="1133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cubicBezTo>
                    <a:pt x="879" y="1133"/>
                    <a:pt x="1133" y="879"/>
                    <a:pt x="1133" y="568"/>
                  </a:cubicBez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60" name="Google Shape;1760;p56"/>
          <p:cNvGrpSpPr/>
          <p:nvPr/>
        </p:nvGrpSpPr>
        <p:grpSpPr>
          <a:xfrm>
            <a:off x="1289433" y="1064086"/>
            <a:ext cx="411478" cy="411499"/>
            <a:chOff x="1487200" y="2021475"/>
            <a:chExt cx="483125" cy="483150"/>
          </a:xfrm>
        </p:grpSpPr>
        <p:sp>
          <p:nvSpPr>
            <p:cNvPr id="1761" name="Google Shape;1761;p56"/>
            <p:cNvSpPr/>
            <p:nvPr/>
          </p:nvSpPr>
          <p:spPr>
            <a:xfrm>
              <a:off x="1487200" y="2021475"/>
              <a:ext cx="483125" cy="483150"/>
            </a:xfrm>
            <a:custGeom>
              <a:rect b="b" l="l" r="r" t="t"/>
              <a:pathLst>
                <a:path extrusionOk="0" h="19326" w="19325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2" name="Google Shape;1762;p56"/>
            <p:cNvSpPr/>
            <p:nvPr/>
          </p:nvSpPr>
          <p:spPr>
            <a:xfrm>
              <a:off x="1573100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3" name="Google Shape;1763;p56"/>
            <p:cNvSpPr/>
            <p:nvPr/>
          </p:nvSpPr>
          <p:spPr>
            <a:xfrm>
              <a:off x="1686325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4" name="Google Shape;1764;p56"/>
            <p:cNvSpPr/>
            <p:nvPr/>
          </p:nvSpPr>
          <p:spPr>
            <a:xfrm>
              <a:off x="1799550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57"/>
          <p:cNvSpPr txBox="1"/>
          <p:nvPr/>
        </p:nvSpPr>
        <p:spPr>
          <a:xfrm>
            <a:off x="21326620" y="10317677"/>
            <a:ext cx="13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100,000</a:t>
            </a:r>
            <a:endParaRPr/>
          </a:p>
        </p:txBody>
      </p:sp>
      <p:sp>
        <p:nvSpPr>
          <p:cNvPr id="1770" name="Google Shape;1770;p57"/>
          <p:cNvSpPr txBox="1"/>
          <p:nvPr/>
        </p:nvSpPr>
        <p:spPr>
          <a:xfrm>
            <a:off x="20637330" y="15298629"/>
            <a:ext cx="208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$100,000.00</a:t>
            </a:r>
            <a:endParaRPr/>
          </a:p>
        </p:txBody>
      </p:sp>
      <p:sp>
        <p:nvSpPr>
          <p:cNvPr id="1771" name="Google Shape;1771;p57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sp>
        <p:nvSpPr>
          <p:cNvPr id="1772" name="Google Shape;1772;p57"/>
          <p:cNvSpPr/>
          <p:nvPr/>
        </p:nvSpPr>
        <p:spPr>
          <a:xfrm>
            <a:off x="1143690" y="1894532"/>
            <a:ext cx="498600" cy="18354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C993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73" name="Google Shape;1773;p57"/>
          <p:cNvSpPr/>
          <p:nvPr/>
        </p:nvSpPr>
        <p:spPr>
          <a:xfrm>
            <a:off x="1642123" y="2852547"/>
            <a:ext cx="498600" cy="8775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A8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74" name="Google Shape;1774;p57"/>
          <p:cNvSpPr/>
          <p:nvPr/>
        </p:nvSpPr>
        <p:spPr>
          <a:xfrm>
            <a:off x="645225" y="1356246"/>
            <a:ext cx="498600" cy="23736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2BE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75" name="Google Shape;1775;p57"/>
          <p:cNvSpPr txBox="1"/>
          <p:nvPr/>
        </p:nvSpPr>
        <p:spPr>
          <a:xfrm rot="-5400000">
            <a:off x="536300" y="3247173"/>
            <a:ext cx="716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90%</a:t>
            </a:r>
            <a:endParaRPr sz="22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76" name="Google Shape;1776;p57"/>
          <p:cNvSpPr txBox="1"/>
          <p:nvPr/>
        </p:nvSpPr>
        <p:spPr>
          <a:xfrm rot="-5400000">
            <a:off x="1034765" y="3247332"/>
            <a:ext cx="716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70%</a:t>
            </a:r>
            <a:endParaRPr sz="22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77" name="Google Shape;1777;p57"/>
          <p:cNvSpPr txBox="1"/>
          <p:nvPr/>
        </p:nvSpPr>
        <p:spPr>
          <a:xfrm rot="-5400000">
            <a:off x="1533210" y="3247332"/>
            <a:ext cx="716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40%</a:t>
            </a:r>
            <a:endParaRPr sz="22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78" name="Google Shape;1778;p57"/>
          <p:cNvSpPr txBox="1"/>
          <p:nvPr/>
        </p:nvSpPr>
        <p:spPr>
          <a:xfrm>
            <a:off x="645075" y="3861926"/>
            <a:ext cx="1495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2020</a:t>
            </a:r>
            <a:endParaRPr sz="2200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79" name="Google Shape;1779;p57"/>
          <p:cNvSpPr txBox="1"/>
          <p:nvPr/>
        </p:nvSpPr>
        <p:spPr>
          <a:xfrm>
            <a:off x="579225" y="4198713"/>
            <a:ext cx="1627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0" name="Google Shape;1780;p57"/>
          <p:cNvSpPr/>
          <p:nvPr/>
        </p:nvSpPr>
        <p:spPr>
          <a:xfrm>
            <a:off x="3063330" y="1665705"/>
            <a:ext cx="498600" cy="20643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C993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81" name="Google Shape;1781;p57"/>
          <p:cNvSpPr/>
          <p:nvPr/>
        </p:nvSpPr>
        <p:spPr>
          <a:xfrm>
            <a:off x="3561795" y="2293306"/>
            <a:ext cx="498600" cy="1436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A8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82" name="Google Shape;1782;p57"/>
          <p:cNvSpPr/>
          <p:nvPr/>
        </p:nvSpPr>
        <p:spPr>
          <a:xfrm>
            <a:off x="2564865" y="2013217"/>
            <a:ext cx="498600" cy="17166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2BE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83" name="Google Shape;1783;p57"/>
          <p:cNvSpPr txBox="1"/>
          <p:nvPr/>
        </p:nvSpPr>
        <p:spPr>
          <a:xfrm rot="-5400000">
            <a:off x="2455940" y="3247220"/>
            <a:ext cx="716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75%</a:t>
            </a:r>
            <a:endParaRPr sz="22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84" name="Google Shape;1784;p57"/>
          <p:cNvSpPr txBox="1"/>
          <p:nvPr/>
        </p:nvSpPr>
        <p:spPr>
          <a:xfrm rot="-5400000">
            <a:off x="2954405" y="3247379"/>
            <a:ext cx="716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80%</a:t>
            </a:r>
            <a:endParaRPr sz="22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85" name="Google Shape;1785;p57"/>
          <p:cNvSpPr txBox="1"/>
          <p:nvPr/>
        </p:nvSpPr>
        <p:spPr>
          <a:xfrm rot="-5400000">
            <a:off x="3452870" y="3247379"/>
            <a:ext cx="716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60%</a:t>
            </a:r>
            <a:endParaRPr sz="22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86" name="Google Shape;1786;p57"/>
          <p:cNvSpPr txBox="1"/>
          <p:nvPr/>
        </p:nvSpPr>
        <p:spPr>
          <a:xfrm>
            <a:off x="2552575" y="3861926"/>
            <a:ext cx="15198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2021</a:t>
            </a:r>
            <a:endParaRPr sz="2200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87" name="Google Shape;1787;p57"/>
          <p:cNvSpPr txBox="1"/>
          <p:nvPr/>
        </p:nvSpPr>
        <p:spPr>
          <a:xfrm>
            <a:off x="2498875" y="4198713"/>
            <a:ext cx="1627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8" name="Google Shape;1788;p57"/>
          <p:cNvSpPr/>
          <p:nvPr/>
        </p:nvSpPr>
        <p:spPr>
          <a:xfrm>
            <a:off x="4982835" y="1550079"/>
            <a:ext cx="498600" cy="21798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C993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89" name="Google Shape;1789;p57"/>
          <p:cNvSpPr/>
          <p:nvPr/>
        </p:nvSpPr>
        <p:spPr>
          <a:xfrm>
            <a:off x="5481300" y="1120325"/>
            <a:ext cx="498600" cy="2609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A8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90" name="Google Shape;1790;p57"/>
          <p:cNvSpPr/>
          <p:nvPr/>
        </p:nvSpPr>
        <p:spPr>
          <a:xfrm>
            <a:off x="4484370" y="2292986"/>
            <a:ext cx="498600" cy="1436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2BE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91" name="Google Shape;1791;p57"/>
          <p:cNvSpPr txBox="1"/>
          <p:nvPr/>
        </p:nvSpPr>
        <p:spPr>
          <a:xfrm rot="-5400000">
            <a:off x="4375462" y="3247173"/>
            <a:ext cx="716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60%</a:t>
            </a:r>
            <a:endParaRPr sz="22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92" name="Google Shape;1792;p57"/>
          <p:cNvSpPr txBox="1"/>
          <p:nvPr/>
        </p:nvSpPr>
        <p:spPr>
          <a:xfrm rot="-5400000">
            <a:off x="4873931" y="3247332"/>
            <a:ext cx="716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85%</a:t>
            </a:r>
            <a:endParaRPr sz="22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93" name="Google Shape;1793;p57"/>
          <p:cNvSpPr txBox="1"/>
          <p:nvPr/>
        </p:nvSpPr>
        <p:spPr>
          <a:xfrm rot="-5400000">
            <a:off x="5372375" y="3247332"/>
            <a:ext cx="716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100%</a:t>
            </a:r>
            <a:endParaRPr sz="22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94" name="Google Shape;1794;p57"/>
          <p:cNvSpPr txBox="1"/>
          <p:nvPr/>
        </p:nvSpPr>
        <p:spPr>
          <a:xfrm>
            <a:off x="4472225" y="3861926"/>
            <a:ext cx="15198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2022</a:t>
            </a:r>
            <a:endParaRPr sz="2200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95" name="Google Shape;1795;p57"/>
          <p:cNvSpPr txBox="1"/>
          <p:nvPr/>
        </p:nvSpPr>
        <p:spPr>
          <a:xfrm>
            <a:off x="4418525" y="4198713"/>
            <a:ext cx="1627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96" name="Google Shape;1796;p57"/>
          <p:cNvGrpSpPr/>
          <p:nvPr/>
        </p:nvGrpSpPr>
        <p:grpSpPr>
          <a:xfrm>
            <a:off x="6649401" y="1120325"/>
            <a:ext cx="1931700" cy="920200"/>
            <a:chOff x="6468426" y="1272725"/>
            <a:chExt cx="1931700" cy="920200"/>
          </a:xfrm>
        </p:grpSpPr>
        <p:sp>
          <p:nvSpPr>
            <p:cNvPr id="1797" name="Google Shape;1797;p57"/>
            <p:cNvSpPr txBox="1"/>
            <p:nvPr/>
          </p:nvSpPr>
          <p:spPr>
            <a:xfrm>
              <a:off x="6468426" y="1869525"/>
              <a:ext cx="19317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8" name="Google Shape;1798;p57"/>
            <p:cNvSpPr txBox="1"/>
            <p:nvPr/>
          </p:nvSpPr>
          <p:spPr>
            <a:xfrm>
              <a:off x="6921726" y="1543704"/>
              <a:ext cx="1025100" cy="2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17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799" name="Google Shape;1799;p57"/>
            <p:cNvSpPr/>
            <p:nvPr/>
          </p:nvSpPr>
          <p:spPr>
            <a:xfrm>
              <a:off x="7313076" y="1272725"/>
              <a:ext cx="242400" cy="242400"/>
            </a:xfrm>
            <a:prstGeom prst="ellipse">
              <a:avLst/>
            </a:pr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0" name="Google Shape;1800;p57"/>
          <p:cNvGrpSpPr/>
          <p:nvPr/>
        </p:nvGrpSpPr>
        <p:grpSpPr>
          <a:xfrm>
            <a:off x="6648351" y="2375335"/>
            <a:ext cx="1933800" cy="917567"/>
            <a:chOff x="6467376" y="2551388"/>
            <a:chExt cx="1933800" cy="917567"/>
          </a:xfrm>
        </p:grpSpPr>
        <p:sp>
          <p:nvSpPr>
            <p:cNvPr id="1801" name="Google Shape;1801;p57"/>
            <p:cNvSpPr txBox="1"/>
            <p:nvPr/>
          </p:nvSpPr>
          <p:spPr>
            <a:xfrm>
              <a:off x="6467376" y="3145555"/>
              <a:ext cx="19338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2" name="Google Shape;1802;p57"/>
            <p:cNvSpPr txBox="1"/>
            <p:nvPr/>
          </p:nvSpPr>
          <p:spPr>
            <a:xfrm>
              <a:off x="6921726" y="2818874"/>
              <a:ext cx="1025100" cy="2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17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803" name="Google Shape;1803;p57"/>
            <p:cNvSpPr/>
            <p:nvPr/>
          </p:nvSpPr>
          <p:spPr>
            <a:xfrm>
              <a:off x="7313076" y="2551388"/>
              <a:ext cx="242400" cy="242400"/>
            </a:xfrm>
            <a:prstGeom prst="ellipse">
              <a:avLst/>
            </a:pr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4" name="Google Shape;1804;p57"/>
          <p:cNvGrpSpPr/>
          <p:nvPr/>
        </p:nvGrpSpPr>
        <p:grpSpPr>
          <a:xfrm>
            <a:off x="6648351" y="3627713"/>
            <a:ext cx="1933800" cy="918137"/>
            <a:chOff x="6467376" y="3780113"/>
            <a:chExt cx="1933800" cy="918137"/>
          </a:xfrm>
        </p:grpSpPr>
        <p:sp>
          <p:nvSpPr>
            <p:cNvPr id="1805" name="Google Shape;1805;p57"/>
            <p:cNvSpPr txBox="1"/>
            <p:nvPr/>
          </p:nvSpPr>
          <p:spPr>
            <a:xfrm>
              <a:off x="6467376" y="4374850"/>
              <a:ext cx="19338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6" name="Google Shape;1806;p57"/>
            <p:cNvSpPr txBox="1"/>
            <p:nvPr/>
          </p:nvSpPr>
          <p:spPr>
            <a:xfrm>
              <a:off x="6921726" y="4044971"/>
              <a:ext cx="1025100" cy="2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17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807" name="Google Shape;1807;p57"/>
            <p:cNvSpPr/>
            <p:nvPr/>
          </p:nvSpPr>
          <p:spPr>
            <a:xfrm>
              <a:off x="7313076" y="3780113"/>
              <a:ext cx="242400" cy="242400"/>
            </a:xfrm>
            <a:prstGeom prst="ellipse">
              <a:avLst/>
            </a:pr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sp>
        <p:nvSpPr>
          <p:cNvPr id="175" name="Google Shape;175;p31"/>
          <p:cNvSpPr/>
          <p:nvPr/>
        </p:nvSpPr>
        <p:spPr>
          <a:xfrm>
            <a:off x="2517124" y="1013750"/>
            <a:ext cx="4109752" cy="1812343"/>
          </a:xfrm>
          <a:custGeom>
            <a:rect b="b" l="l" r="r" t="t"/>
            <a:pathLst>
              <a:path extrusionOk="0" h="4647033" w="10537825">
                <a:moveTo>
                  <a:pt x="9278557" y="4593563"/>
                </a:moveTo>
                <a:cubicBezTo>
                  <a:pt x="9280434" y="4594477"/>
                  <a:pt x="9282600" y="4595448"/>
                  <a:pt x="9283178" y="4595705"/>
                </a:cubicBezTo>
                <a:lnTo>
                  <a:pt x="9278804" y="4593796"/>
                </a:lnTo>
                <a:close/>
                <a:moveTo>
                  <a:pt x="8854527" y="4471443"/>
                </a:moveTo>
                <a:cubicBezTo>
                  <a:pt x="8895259" y="4480733"/>
                  <a:pt x="8942092" y="4513087"/>
                  <a:pt x="8967267" y="4520416"/>
                </a:cubicBezTo>
                <a:cubicBezTo>
                  <a:pt x="9024444" y="4537103"/>
                  <a:pt x="9038305" y="4486586"/>
                  <a:pt x="9072091" y="4508072"/>
                </a:cubicBezTo>
                <a:cubicBezTo>
                  <a:pt x="9096058" y="4522930"/>
                  <a:pt x="9206944" y="4512645"/>
                  <a:pt x="9212141" y="4522474"/>
                </a:cubicBezTo>
                <a:cubicBezTo>
                  <a:pt x="9219938" y="4536645"/>
                  <a:pt x="9135041" y="4531845"/>
                  <a:pt x="9156121" y="4556304"/>
                </a:cubicBezTo>
                <a:cubicBezTo>
                  <a:pt x="9172002" y="4574362"/>
                  <a:pt x="9254013" y="4583277"/>
                  <a:pt x="9277979" y="4593335"/>
                </a:cubicBezTo>
                <a:cubicBezTo>
                  <a:pt x="9274803" y="4592191"/>
                  <a:pt x="9272782" y="4591048"/>
                  <a:pt x="9278270" y="4593563"/>
                </a:cubicBezTo>
                <a:lnTo>
                  <a:pt x="9278804" y="4593796"/>
                </a:lnTo>
                <a:lnTo>
                  <a:pt x="9293528" y="4607696"/>
                </a:lnTo>
                <a:cubicBezTo>
                  <a:pt x="9288357" y="4618893"/>
                  <a:pt x="9234376" y="4621507"/>
                  <a:pt x="9236108" y="4617563"/>
                </a:cubicBezTo>
                <a:cubicBezTo>
                  <a:pt x="9230046" y="4631050"/>
                  <a:pt x="9135619" y="4605221"/>
                  <a:pt x="9117714" y="4603392"/>
                </a:cubicBezTo>
                <a:cubicBezTo>
                  <a:pt x="9050144" y="4596991"/>
                  <a:pt x="8968422" y="4581219"/>
                  <a:pt x="8902584" y="4563847"/>
                </a:cubicBezTo>
                <a:cubicBezTo>
                  <a:pt x="8863311" y="4553331"/>
                  <a:pt x="8820862" y="4514930"/>
                  <a:pt x="8783613" y="4514245"/>
                </a:cubicBezTo>
                <a:cubicBezTo>
                  <a:pt x="8790038" y="4489500"/>
                  <a:pt x="8801931" y="4476700"/>
                  <a:pt x="8816856" y="4471621"/>
                </a:cubicBezTo>
                <a:cubicBezTo>
                  <a:pt x="8828050" y="4467812"/>
                  <a:pt x="8840949" y="4468347"/>
                  <a:pt x="8854527" y="4471443"/>
                </a:cubicBezTo>
                <a:close/>
                <a:moveTo>
                  <a:pt x="1663769" y="4461690"/>
                </a:moveTo>
                <a:cubicBezTo>
                  <a:pt x="1682964" y="4542468"/>
                  <a:pt x="1662415" y="4456402"/>
                  <a:pt x="1663769" y="4461690"/>
                </a:cubicBezTo>
                <a:close/>
                <a:moveTo>
                  <a:pt x="9667092" y="4389096"/>
                </a:moveTo>
                <a:cubicBezTo>
                  <a:pt x="9674383" y="4393439"/>
                  <a:pt x="9682830" y="4407840"/>
                  <a:pt x="9687450" y="4419383"/>
                </a:cubicBezTo>
                <a:cubicBezTo>
                  <a:pt x="9687161" y="4418469"/>
                  <a:pt x="9686872" y="4417783"/>
                  <a:pt x="9687739" y="4420525"/>
                </a:cubicBezTo>
                <a:cubicBezTo>
                  <a:pt x="9688027" y="4420983"/>
                  <a:pt x="9688027" y="4420983"/>
                  <a:pt x="9688027" y="4420754"/>
                </a:cubicBezTo>
                <a:cubicBezTo>
                  <a:pt x="9699000" y="4453442"/>
                  <a:pt x="9653664" y="4465328"/>
                  <a:pt x="9653664" y="4419154"/>
                </a:cubicBezTo>
                <a:cubicBezTo>
                  <a:pt x="9653664" y="4390468"/>
                  <a:pt x="9659800" y="4384752"/>
                  <a:pt x="9667092" y="4389096"/>
                </a:cubicBezTo>
                <a:close/>
                <a:moveTo>
                  <a:pt x="9837897" y="4301863"/>
                </a:moveTo>
                <a:cubicBezTo>
                  <a:pt x="9852985" y="4304405"/>
                  <a:pt x="9868507" y="4312978"/>
                  <a:pt x="9868507" y="4322921"/>
                </a:cubicBezTo>
                <a:lnTo>
                  <a:pt x="9868507" y="4327949"/>
                </a:lnTo>
                <a:cubicBezTo>
                  <a:pt x="9868507" y="4355837"/>
                  <a:pt x="9813642" y="4344180"/>
                  <a:pt x="9809886" y="4317207"/>
                </a:cubicBezTo>
                <a:cubicBezTo>
                  <a:pt x="9807866" y="4302349"/>
                  <a:pt x="9809021" y="4309892"/>
                  <a:pt x="9809886" y="4316978"/>
                </a:cubicBezTo>
                <a:cubicBezTo>
                  <a:pt x="9808154" y="4302807"/>
                  <a:pt x="9822809" y="4299321"/>
                  <a:pt x="9837897" y="4301863"/>
                </a:cubicBezTo>
                <a:close/>
                <a:moveTo>
                  <a:pt x="10041189" y="4292519"/>
                </a:moveTo>
                <a:cubicBezTo>
                  <a:pt x="10043066" y="4293548"/>
                  <a:pt x="10045447" y="4294805"/>
                  <a:pt x="10046134" y="4295176"/>
                </a:cubicBezTo>
                <a:lnTo>
                  <a:pt x="10041591" y="4292871"/>
                </a:lnTo>
                <a:close/>
                <a:moveTo>
                  <a:pt x="9982028" y="4281177"/>
                </a:moveTo>
                <a:cubicBezTo>
                  <a:pt x="10007259" y="4282919"/>
                  <a:pt x="10033536" y="4288863"/>
                  <a:pt x="10040611" y="4292292"/>
                </a:cubicBezTo>
                <a:cubicBezTo>
                  <a:pt x="10038590" y="4291377"/>
                  <a:pt x="10037146" y="4290692"/>
                  <a:pt x="10040900" y="4292519"/>
                </a:cubicBezTo>
                <a:lnTo>
                  <a:pt x="10041591" y="4292871"/>
                </a:lnTo>
                <a:lnTo>
                  <a:pt x="10064905" y="4313207"/>
                </a:lnTo>
                <a:cubicBezTo>
                  <a:pt x="10068983" y="4320978"/>
                  <a:pt x="10069200" y="4329664"/>
                  <a:pt x="10065444" y="4339380"/>
                </a:cubicBezTo>
                <a:cubicBezTo>
                  <a:pt x="10050140" y="4334351"/>
                  <a:pt x="9927126" y="4307605"/>
                  <a:pt x="9929725" y="4295263"/>
                </a:cubicBezTo>
                <a:cubicBezTo>
                  <a:pt x="9932613" y="4281890"/>
                  <a:pt x="9956797" y="4279433"/>
                  <a:pt x="9982028" y="4281177"/>
                </a:cubicBezTo>
                <a:close/>
                <a:moveTo>
                  <a:pt x="10150856" y="4134981"/>
                </a:moveTo>
                <a:cubicBezTo>
                  <a:pt x="10157563" y="4132912"/>
                  <a:pt x="10165720" y="4132798"/>
                  <a:pt x="10176043" y="4136169"/>
                </a:cubicBezTo>
                <a:cubicBezTo>
                  <a:pt x="10182973" y="4138455"/>
                  <a:pt x="10216182" y="4145999"/>
                  <a:pt x="10222822" y="4150570"/>
                </a:cubicBezTo>
                <a:cubicBezTo>
                  <a:pt x="10282020" y="4150570"/>
                  <a:pt x="10239571" y="4227373"/>
                  <a:pt x="10256319" y="4256404"/>
                </a:cubicBezTo>
                <a:cubicBezTo>
                  <a:pt x="10256319" y="4244517"/>
                  <a:pt x="10301656" y="4303721"/>
                  <a:pt x="10295303" y="4303721"/>
                </a:cubicBezTo>
                <a:cubicBezTo>
                  <a:pt x="10319270" y="4303721"/>
                  <a:pt x="10348147" y="4242460"/>
                  <a:pt x="10380777" y="4234231"/>
                </a:cubicBezTo>
                <a:cubicBezTo>
                  <a:pt x="10380199" y="4231260"/>
                  <a:pt x="10378757" y="4228289"/>
                  <a:pt x="10376734" y="4225773"/>
                </a:cubicBezTo>
                <a:lnTo>
                  <a:pt x="10381644" y="4223260"/>
                </a:lnTo>
                <a:lnTo>
                  <a:pt x="10380199" y="4213887"/>
                </a:lnTo>
                <a:cubicBezTo>
                  <a:pt x="10430229" y="4184058"/>
                  <a:pt x="10471161" y="4215302"/>
                  <a:pt x="10517251" y="4238092"/>
                </a:cubicBezTo>
                <a:lnTo>
                  <a:pt x="10537825" y="4245497"/>
                </a:lnTo>
                <a:lnTo>
                  <a:pt x="10537825" y="4637988"/>
                </a:lnTo>
                <a:lnTo>
                  <a:pt x="10524620" y="4625450"/>
                </a:lnTo>
                <a:cubicBezTo>
                  <a:pt x="10503359" y="4606307"/>
                  <a:pt x="10482713" y="4590477"/>
                  <a:pt x="10482713" y="4600877"/>
                </a:cubicBezTo>
                <a:lnTo>
                  <a:pt x="10482713" y="4601106"/>
                </a:lnTo>
                <a:cubicBezTo>
                  <a:pt x="10465097" y="4601106"/>
                  <a:pt x="10423516" y="4614821"/>
                  <a:pt x="10389152" y="4612992"/>
                </a:cubicBezTo>
                <a:cubicBezTo>
                  <a:pt x="10386265" y="4574362"/>
                  <a:pt x="10411386" y="4538703"/>
                  <a:pt x="10450370" y="4531160"/>
                </a:cubicBezTo>
                <a:cubicBezTo>
                  <a:pt x="10447483" y="4521559"/>
                  <a:pt x="10449793" y="4515159"/>
                  <a:pt x="10451814" y="4505330"/>
                </a:cubicBezTo>
                <a:cubicBezTo>
                  <a:pt x="10436799" y="4496872"/>
                  <a:pt x="10437665" y="4470128"/>
                  <a:pt x="10429291" y="4457784"/>
                </a:cubicBezTo>
                <a:cubicBezTo>
                  <a:pt x="10409943" y="4428527"/>
                  <a:pt x="10394350" y="4424412"/>
                  <a:pt x="10362874" y="4412983"/>
                </a:cubicBezTo>
                <a:cubicBezTo>
                  <a:pt x="10332843" y="4402010"/>
                  <a:pt x="10243614" y="4342122"/>
                  <a:pt x="10218779" y="4342122"/>
                </a:cubicBezTo>
                <a:cubicBezTo>
                  <a:pt x="10204052" y="4342122"/>
                  <a:pt x="10177487" y="4416412"/>
                  <a:pt x="10159871" y="4345322"/>
                </a:cubicBezTo>
                <a:cubicBezTo>
                  <a:pt x="10154962" y="4324978"/>
                  <a:pt x="10109626" y="4272861"/>
                  <a:pt x="10148321" y="4265546"/>
                </a:cubicBezTo>
                <a:cubicBezTo>
                  <a:pt x="10124931" y="4260061"/>
                  <a:pt x="10033681" y="4141426"/>
                  <a:pt x="10082482" y="4168399"/>
                </a:cubicBezTo>
                <a:cubicBezTo>
                  <a:pt x="10085370" y="4158799"/>
                  <a:pt x="10104428" y="4162228"/>
                  <a:pt x="10110493" y="4164970"/>
                </a:cubicBezTo>
                <a:cubicBezTo>
                  <a:pt x="10123704" y="4164970"/>
                  <a:pt x="10130743" y="4141183"/>
                  <a:pt x="10150856" y="4134981"/>
                </a:cubicBezTo>
                <a:close/>
                <a:moveTo>
                  <a:pt x="848705" y="4097186"/>
                </a:moveTo>
                <a:cubicBezTo>
                  <a:pt x="831768" y="4118703"/>
                  <a:pt x="815285" y="4136025"/>
                  <a:pt x="807042" y="4161736"/>
                </a:cubicBezTo>
                <a:cubicBezTo>
                  <a:pt x="833236" y="4143137"/>
                  <a:pt x="835269" y="4132014"/>
                  <a:pt x="846673" y="4102474"/>
                </a:cubicBezTo>
                <a:close/>
                <a:moveTo>
                  <a:pt x="9489646" y="4069652"/>
                </a:moveTo>
                <a:cubicBezTo>
                  <a:pt x="9489358" y="4070452"/>
                  <a:pt x="9488780" y="4071995"/>
                  <a:pt x="9488564" y="4072538"/>
                </a:cubicBezTo>
                <a:lnTo>
                  <a:pt x="9489549" y="4069704"/>
                </a:lnTo>
                <a:close/>
                <a:moveTo>
                  <a:pt x="9782454" y="4027135"/>
                </a:moveTo>
                <a:cubicBezTo>
                  <a:pt x="9806134" y="4018678"/>
                  <a:pt x="9759065" y="4089538"/>
                  <a:pt x="9757042" y="4091825"/>
                </a:cubicBezTo>
                <a:cubicBezTo>
                  <a:pt x="9732498" y="4121082"/>
                  <a:pt x="9698713" y="4108511"/>
                  <a:pt x="9666948" y="4105311"/>
                </a:cubicBezTo>
                <a:cubicBezTo>
                  <a:pt x="9641247" y="4102567"/>
                  <a:pt x="9540758" y="4086567"/>
                  <a:pt x="9527185" y="4121311"/>
                </a:cubicBezTo>
                <a:cubicBezTo>
                  <a:pt x="9472608" y="4262119"/>
                  <a:pt x="9697845" y="4153313"/>
                  <a:pt x="9694958" y="4172743"/>
                </a:cubicBezTo>
                <a:cubicBezTo>
                  <a:pt x="9691781" y="4193543"/>
                  <a:pt x="9585515" y="4224402"/>
                  <a:pt x="9602842" y="4250460"/>
                </a:cubicBezTo>
                <a:cubicBezTo>
                  <a:pt x="9612371" y="4265090"/>
                  <a:pt x="9673012" y="4361780"/>
                  <a:pt x="9652509" y="4375266"/>
                </a:cubicBezTo>
                <a:cubicBezTo>
                  <a:pt x="9545665" y="4445213"/>
                  <a:pt x="9613815" y="4256861"/>
                  <a:pt x="9536714" y="4297321"/>
                </a:cubicBezTo>
                <a:cubicBezTo>
                  <a:pt x="9542491" y="4336636"/>
                  <a:pt x="9552886" y="4419612"/>
                  <a:pt x="9520543" y="4449327"/>
                </a:cubicBezTo>
                <a:cubicBezTo>
                  <a:pt x="9491956" y="4475842"/>
                  <a:pt x="9487914" y="4344636"/>
                  <a:pt x="9472897" y="4326807"/>
                </a:cubicBezTo>
                <a:cubicBezTo>
                  <a:pt x="9446620" y="4295492"/>
                  <a:pt x="9510437" y="4086796"/>
                  <a:pt x="9548266" y="4070338"/>
                </a:cubicBezTo>
                <a:cubicBezTo>
                  <a:pt x="9619013" y="4039708"/>
                  <a:pt x="9703333" y="4124282"/>
                  <a:pt x="9764840" y="4049079"/>
                </a:cubicBezTo>
                <a:cubicBezTo>
                  <a:pt x="9769460" y="4040622"/>
                  <a:pt x="9775235" y="4033308"/>
                  <a:pt x="9782454" y="4027135"/>
                </a:cubicBezTo>
                <a:close/>
                <a:moveTo>
                  <a:pt x="9966994" y="3963635"/>
                </a:moveTo>
                <a:cubicBezTo>
                  <a:pt x="9968942" y="3971705"/>
                  <a:pt x="9942792" y="4001021"/>
                  <a:pt x="9942142" y="4001534"/>
                </a:cubicBezTo>
                <a:cubicBezTo>
                  <a:pt x="9912687" y="4028279"/>
                  <a:pt x="9965821" y="4019593"/>
                  <a:pt x="9973329" y="4020964"/>
                </a:cubicBezTo>
                <a:cubicBezTo>
                  <a:pt x="9977372" y="4045422"/>
                  <a:pt x="9965531" y="4047708"/>
                  <a:pt x="9955426" y="4063252"/>
                </a:cubicBezTo>
                <a:cubicBezTo>
                  <a:pt x="9967265" y="4070110"/>
                  <a:pt x="9969286" y="4078338"/>
                  <a:pt x="9961488" y="4087938"/>
                </a:cubicBezTo>
                <a:cubicBezTo>
                  <a:pt x="9902869" y="4104854"/>
                  <a:pt x="9957736" y="4121082"/>
                  <a:pt x="9952826" y="4161085"/>
                </a:cubicBezTo>
                <a:lnTo>
                  <a:pt x="9951093" y="4161085"/>
                </a:lnTo>
                <a:cubicBezTo>
                  <a:pt x="9893629" y="4135484"/>
                  <a:pt x="9895650" y="3989876"/>
                  <a:pt x="9953694" y="3964503"/>
                </a:cubicBezTo>
                <a:cubicBezTo>
                  <a:pt x="9962572" y="3960618"/>
                  <a:pt x="9966345" y="3960947"/>
                  <a:pt x="9966994" y="3963635"/>
                </a:cubicBezTo>
                <a:close/>
                <a:moveTo>
                  <a:pt x="8265801" y="3807018"/>
                </a:moveTo>
                <a:cubicBezTo>
                  <a:pt x="8296878" y="3798425"/>
                  <a:pt x="8391468" y="3832326"/>
                  <a:pt x="8405330" y="3856841"/>
                </a:cubicBezTo>
                <a:cubicBezTo>
                  <a:pt x="8426986" y="3894558"/>
                  <a:pt x="8512462" y="3983476"/>
                  <a:pt x="8559529" y="3990791"/>
                </a:cubicBezTo>
                <a:cubicBezTo>
                  <a:pt x="8586385" y="3994676"/>
                  <a:pt x="8701602" y="4096167"/>
                  <a:pt x="8694672" y="4116969"/>
                </a:cubicBezTo>
                <a:cubicBezTo>
                  <a:pt x="8678213" y="4168857"/>
                  <a:pt x="8721528" y="4190572"/>
                  <a:pt x="8743474" y="4247260"/>
                </a:cubicBezTo>
                <a:cubicBezTo>
                  <a:pt x="8770619" y="4258233"/>
                  <a:pt x="8782169" y="4258233"/>
                  <a:pt x="8801804" y="4280861"/>
                </a:cubicBezTo>
                <a:cubicBezTo>
                  <a:pt x="8796896" y="4256404"/>
                  <a:pt x="8764843" y="4256861"/>
                  <a:pt x="8762533" y="4240402"/>
                </a:cubicBezTo>
                <a:cubicBezTo>
                  <a:pt x="8759646" y="4221431"/>
                  <a:pt x="8793142" y="4209545"/>
                  <a:pt x="8805558" y="4220745"/>
                </a:cubicBezTo>
                <a:cubicBezTo>
                  <a:pt x="8834147" y="4246804"/>
                  <a:pt x="8832703" y="4279261"/>
                  <a:pt x="8834436" y="4305778"/>
                </a:cubicBezTo>
                <a:cubicBezTo>
                  <a:pt x="8828372" y="4299834"/>
                  <a:pt x="8819130" y="4298921"/>
                  <a:pt x="8811622" y="4294577"/>
                </a:cubicBezTo>
                <a:cubicBezTo>
                  <a:pt x="8817688" y="4308749"/>
                  <a:pt x="8802671" y="4428069"/>
                  <a:pt x="8794585" y="4441327"/>
                </a:cubicBezTo>
                <a:cubicBezTo>
                  <a:pt x="8786789" y="4454584"/>
                  <a:pt x="8744340" y="4439040"/>
                  <a:pt x="8734234" y="4434012"/>
                </a:cubicBezTo>
                <a:cubicBezTo>
                  <a:pt x="8727592" y="4440184"/>
                  <a:pt x="8731635" y="4449556"/>
                  <a:pt x="8732790" y="4457100"/>
                </a:cubicBezTo>
                <a:cubicBezTo>
                  <a:pt x="8717484" y="4454127"/>
                  <a:pt x="8688031" y="4406125"/>
                  <a:pt x="8670994" y="4394925"/>
                </a:cubicBezTo>
                <a:cubicBezTo>
                  <a:pt x="8639229" y="4373666"/>
                  <a:pt x="8624791" y="4327949"/>
                  <a:pt x="8595625" y="4311492"/>
                </a:cubicBezTo>
                <a:cubicBezTo>
                  <a:pt x="8549423" y="4285663"/>
                  <a:pt x="8545958" y="4212058"/>
                  <a:pt x="8521702" y="4169314"/>
                </a:cubicBezTo>
                <a:cubicBezTo>
                  <a:pt x="8501200" y="4133198"/>
                  <a:pt x="8461928" y="4102338"/>
                  <a:pt x="8454709" y="4060052"/>
                </a:cubicBezTo>
                <a:cubicBezTo>
                  <a:pt x="8449221" y="4028279"/>
                  <a:pt x="8435360" y="4012049"/>
                  <a:pt x="8407640" y="3999934"/>
                </a:cubicBezTo>
                <a:cubicBezTo>
                  <a:pt x="8377607" y="3986905"/>
                  <a:pt x="8357683" y="3931817"/>
                  <a:pt x="8334292" y="3908502"/>
                </a:cubicBezTo>
                <a:cubicBezTo>
                  <a:pt x="8310614" y="3884500"/>
                  <a:pt x="8279715" y="3860499"/>
                  <a:pt x="8261235" y="3831697"/>
                </a:cubicBezTo>
                <a:cubicBezTo>
                  <a:pt x="8252138" y="3817469"/>
                  <a:pt x="8255441" y="3809882"/>
                  <a:pt x="8265801" y="3807018"/>
                </a:cubicBezTo>
                <a:close/>
                <a:moveTo>
                  <a:pt x="9374957" y="3711215"/>
                </a:moveTo>
                <a:cubicBezTo>
                  <a:pt x="9380253" y="3711467"/>
                  <a:pt x="9386195" y="3712978"/>
                  <a:pt x="9392908" y="3716035"/>
                </a:cubicBezTo>
                <a:cubicBezTo>
                  <a:pt x="9399262" y="3730663"/>
                  <a:pt x="9422074" y="3754207"/>
                  <a:pt x="9418609" y="3769067"/>
                </a:cubicBezTo>
                <a:cubicBezTo>
                  <a:pt x="9465389" y="3773638"/>
                  <a:pt x="9545378" y="3851356"/>
                  <a:pt x="9456149" y="3851356"/>
                </a:cubicBezTo>
                <a:cubicBezTo>
                  <a:pt x="9460769" y="3851356"/>
                  <a:pt x="9471742" y="3863243"/>
                  <a:pt x="9476073" y="3865527"/>
                </a:cubicBezTo>
                <a:cubicBezTo>
                  <a:pt x="9459037" y="3888615"/>
                  <a:pt x="9422940" y="3887014"/>
                  <a:pt x="9426694" y="3921073"/>
                </a:cubicBezTo>
                <a:lnTo>
                  <a:pt x="9424384" y="3920617"/>
                </a:lnTo>
                <a:lnTo>
                  <a:pt x="9420341" y="3939588"/>
                </a:lnTo>
                <a:lnTo>
                  <a:pt x="9415721" y="3931359"/>
                </a:lnTo>
                <a:cubicBezTo>
                  <a:pt x="9411679" y="3960618"/>
                  <a:pt x="9465389" y="3978218"/>
                  <a:pt x="9432758" y="4009306"/>
                </a:cubicBezTo>
                <a:cubicBezTo>
                  <a:pt x="9447775" y="4022564"/>
                  <a:pt x="9498596" y="4045193"/>
                  <a:pt x="9489646" y="4069423"/>
                </a:cubicBezTo>
                <a:lnTo>
                  <a:pt x="9489549" y="4069704"/>
                </a:lnTo>
                <a:lnTo>
                  <a:pt x="9465100" y="4082709"/>
                </a:lnTo>
                <a:cubicBezTo>
                  <a:pt x="9454416" y="4082738"/>
                  <a:pt x="9442865" y="4080167"/>
                  <a:pt x="9435357" y="4080167"/>
                </a:cubicBezTo>
                <a:cubicBezTo>
                  <a:pt x="9424095" y="4086796"/>
                  <a:pt x="9405904" y="4123369"/>
                  <a:pt x="9416588" y="4137313"/>
                </a:cubicBezTo>
                <a:cubicBezTo>
                  <a:pt x="9435357" y="4161085"/>
                  <a:pt x="9388578" y="4191487"/>
                  <a:pt x="9375005" y="4209316"/>
                </a:cubicBezTo>
                <a:cubicBezTo>
                  <a:pt x="9368364" y="4205887"/>
                  <a:pt x="9364899" y="4210001"/>
                  <a:pt x="9358257" y="4217087"/>
                </a:cubicBezTo>
                <a:cubicBezTo>
                  <a:pt x="9368075" y="4227831"/>
                  <a:pt x="9366631" y="4258004"/>
                  <a:pt x="9364899" y="4272861"/>
                </a:cubicBezTo>
                <a:lnTo>
                  <a:pt x="9357968" y="4275377"/>
                </a:lnTo>
                <a:cubicBezTo>
                  <a:pt x="9358257" y="4284977"/>
                  <a:pt x="9354503" y="4291834"/>
                  <a:pt x="9346707" y="4296405"/>
                </a:cubicBezTo>
                <a:cubicBezTo>
                  <a:pt x="9358835" y="4330236"/>
                  <a:pt x="9321006" y="4380752"/>
                  <a:pt x="9314942" y="4345322"/>
                </a:cubicBezTo>
                <a:cubicBezTo>
                  <a:pt x="9260654" y="4373437"/>
                  <a:pt x="9254879" y="4358580"/>
                  <a:pt x="9227158" y="4325665"/>
                </a:cubicBezTo>
                <a:cubicBezTo>
                  <a:pt x="9213585" y="4339151"/>
                  <a:pt x="9186151" y="4319721"/>
                  <a:pt x="9177489" y="4307834"/>
                </a:cubicBezTo>
                <a:cubicBezTo>
                  <a:pt x="9156987" y="4337093"/>
                  <a:pt x="9095769" y="4345322"/>
                  <a:pt x="9099523" y="4300292"/>
                </a:cubicBezTo>
                <a:cubicBezTo>
                  <a:pt x="9077866" y="4302577"/>
                  <a:pt x="9050432" y="4311263"/>
                  <a:pt x="9029064" y="4300749"/>
                </a:cubicBezTo>
                <a:cubicBezTo>
                  <a:pt x="9014914" y="4293892"/>
                  <a:pt x="9007695" y="4213887"/>
                  <a:pt x="9014047" y="4207258"/>
                </a:cubicBezTo>
                <a:cubicBezTo>
                  <a:pt x="9015780" y="4202001"/>
                  <a:pt x="9014914" y="4197429"/>
                  <a:pt x="9012026" y="4193772"/>
                </a:cubicBezTo>
                <a:cubicBezTo>
                  <a:pt x="9003652" y="4196516"/>
                  <a:pt x="8996144" y="4200401"/>
                  <a:pt x="8987193" y="4199943"/>
                </a:cubicBezTo>
                <a:cubicBezTo>
                  <a:pt x="8980840" y="4194458"/>
                  <a:pt x="8978817" y="4187372"/>
                  <a:pt x="8981707" y="4178457"/>
                </a:cubicBezTo>
                <a:cubicBezTo>
                  <a:pt x="8974488" y="4175943"/>
                  <a:pt x="8970155" y="4167028"/>
                  <a:pt x="8972465" y="4159713"/>
                </a:cubicBezTo>
                <a:cubicBezTo>
                  <a:pt x="8961203" y="4149428"/>
                  <a:pt x="8960337" y="4131826"/>
                  <a:pt x="8971600" y="4121540"/>
                </a:cubicBezTo>
                <a:cubicBezTo>
                  <a:pt x="8945033" y="4075367"/>
                  <a:pt x="8947632" y="4016620"/>
                  <a:pt x="9002208" y="3990334"/>
                </a:cubicBezTo>
                <a:lnTo>
                  <a:pt x="9003652" y="3993305"/>
                </a:lnTo>
                <a:lnTo>
                  <a:pt x="9020402" y="3983934"/>
                </a:lnTo>
                <a:lnTo>
                  <a:pt x="9019824" y="4004962"/>
                </a:lnTo>
                <a:cubicBezTo>
                  <a:pt x="9019534" y="4012506"/>
                  <a:pt x="9060539" y="4023706"/>
                  <a:pt x="9068335" y="4023706"/>
                </a:cubicBezTo>
                <a:cubicBezTo>
                  <a:pt x="9078731" y="4020964"/>
                  <a:pt x="9089705" y="3956732"/>
                  <a:pt x="9125222" y="3944846"/>
                </a:cubicBezTo>
                <a:cubicBezTo>
                  <a:pt x="9166805" y="3931359"/>
                  <a:pt x="9190196" y="3919244"/>
                  <a:pt x="9209254" y="3873071"/>
                </a:cubicBezTo>
                <a:cubicBezTo>
                  <a:pt x="9220226" y="3846327"/>
                  <a:pt x="9264985" y="3848156"/>
                  <a:pt x="9287797" y="3831241"/>
                </a:cubicBezTo>
                <a:cubicBezTo>
                  <a:pt x="9266718" y="3808839"/>
                  <a:pt x="9303680" y="3794211"/>
                  <a:pt x="9320428" y="3796039"/>
                </a:cubicBezTo>
                <a:lnTo>
                  <a:pt x="9315808" y="3792611"/>
                </a:lnTo>
                <a:cubicBezTo>
                  <a:pt x="9330102" y="3772723"/>
                  <a:pt x="9336113" y="3725835"/>
                  <a:pt x="9360883" y="3713952"/>
                </a:cubicBezTo>
                <a:cubicBezTo>
                  <a:pt x="9365012" y="3711972"/>
                  <a:pt x="9369661" y="3710964"/>
                  <a:pt x="9374957" y="3711215"/>
                </a:cubicBezTo>
                <a:close/>
                <a:moveTo>
                  <a:pt x="7496939" y="3570793"/>
                </a:moveTo>
                <a:cubicBezTo>
                  <a:pt x="7505679" y="3567970"/>
                  <a:pt x="7517302" y="3576142"/>
                  <a:pt x="7532390" y="3601744"/>
                </a:cubicBezTo>
                <a:lnTo>
                  <a:pt x="7534422" y="3605281"/>
                </a:lnTo>
                <a:lnTo>
                  <a:pt x="7532390" y="3601972"/>
                </a:lnTo>
                <a:cubicBezTo>
                  <a:pt x="7533688" y="3604257"/>
                  <a:pt x="7535709" y="3607629"/>
                  <a:pt x="7536396" y="3608715"/>
                </a:cubicBezTo>
                <a:lnTo>
                  <a:pt x="7534422" y="3605281"/>
                </a:lnTo>
                <a:lnTo>
                  <a:pt x="7553478" y="3636298"/>
                </a:lnTo>
                <a:cubicBezTo>
                  <a:pt x="7577057" y="3676147"/>
                  <a:pt x="7601043" y="3728435"/>
                  <a:pt x="7561843" y="3756036"/>
                </a:cubicBezTo>
                <a:cubicBezTo>
                  <a:pt x="7507266" y="3794439"/>
                  <a:pt x="7496582" y="3771809"/>
                  <a:pt x="7480412" y="3719235"/>
                </a:cubicBezTo>
                <a:cubicBezTo>
                  <a:pt x="7470449" y="3686662"/>
                  <a:pt x="7470720" y="3579257"/>
                  <a:pt x="7496939" y="3570793"/>
                </a:cubicBezTo>
                <a:close/>
                <a:moveTo>
                  <a:pt x="9790132" y="3560606"/>
                </a:moveTo>
                <a:cubicBezTo>
                  <a:pt x="9811285" y="3563906"/>
                  <a:pt x="9817792" y="3625659"/>
                  <a:pt x="9818550" y="3628259"/>
                </a:cubicBezTo>
                <a:cubicBezTo>
                  <a:pt x="9817973" y="3626430"/>
                  <a:pt x="9841073" y="3669862"/>
                  <a:pt x="9837897" y="3662547"/>
                </a:cubicBezTo>
                <a:cubicBezTo>
                  <a:pt x="9854645" y="3701863"/>
                  <a:pt x="9824326" y="3711235"/>
                  <a:pt x="9830389" y="3746207"/>
                </a:cubicBezTo>
                <a:lnTo>
                  <a:pt x="9828657" y="3738436"/>
                </a:lnTo>
                <a:cubicBezTo>
                  <a:pt x="9828368" y="3735921"/>
                  <a:pt x="9814797" y="3706206"/>
                  <a:pt x="9809021" y="3702777"/>
                </a:cubicBezTo>
                <a:cubicBezTo>
                  <a:pt x="9774658" y="3682433"/>
                  <a:pt x="9804688" y="3769067"/>
                  <a:pt x="9804111" y="3766094"/>
                </a:cubicBezTo>
                <a:cubicBezTo>
                  <a:pt x="9814219" y="3818668"/>
                  <a:pt x="9780144" y="3775009"/>
                  <a:pt x="9781010" y="3775009"/>
                </a:cubicBezTo>
                <a:cubicBezTo>
                  <a:pt x="9722391" y="3778667"/>
                  <a:pt x="9727300" y="3755123"/>
                  <a:pt x="9726145" y="3698891"/>
                </a:cubicBezTo>
                <a:cubicBezTo>
                  <a:pt x="9725279" y="3662547"/>
                  <a:pt x="9666948" y="3687919"/>
                  <a:pt x="9645869" y="3677633"/>
                </a:cubicBezTo>
                <a:cubicBezTo>
                  <a:pt x="9633451" y="3671462"/>
                  <a:pt x="9632296" y="3726092"/>
                  <a:pt x="9617280" y="3722663"/>
                </a:cubicBezTo>
                <a:cubicBezTo>
                  <a:pt x="9594467" y="3717406"/>
                  <a:pt x="9655687" y="3603801"/>
                  <a:pt x="9699000" y="3631231"/>
                </a:cubicBezTo>
                <a:cubicBezTo>
                  <a:pt x="9699578" y="3631459"/>
                  <a:pt x="9720370" y="3682433"/>
                  <a:pt x="9725856" y="3647460"/>
                </a:cubicBezTo>
                <a:cubicBezTo>
                  <a:pt x="9729610" y="3623916"/>
                  <a:pt x="9729899" y="3630545"/>
                  <a:pt x="9749534" y="3632374"/>
                </a:cubicBezTo>
                <a:cubicBezTo>
                  <a:pt x="9753867" y="3608830"/>
                  <a:pt x="9745492" y="3611801"/>
                  <a:pt x="9775235" y="3607230"/>
                </a:cubicBezTo>
                <a:cubicBezTo>
                  <a:pt x="9806421" y="3602430"/>
                  <a:pt x="9767728" y="3570657"/>
                  <a:pt x="9780144" y="3563113"/>
                </a:cubicBezTo>
                <a:cubicBezTo>
                  <a:pt x="9783790" y="3560856"/>
                  <a:pt x="9787110" y="3560135"/>
                  <a:pt x="9790132" y="3560606"/>
                </a:cubicBezTo>
                <a:close/>
                <a:moveTo>
                  <a:pt x="9774369" y="3475795"/>
                </a:moveTo>
                <a:cubicBezTo>
                  <a:pt x="9773359" y="3476710"/>
                  <a:pt x="9772276" y="3477738"/>
                  <a:pt x="9771987" y="3477995"/>
                </a:cubicBezTo>
                <a:lnTo>
                  <a:pt x="9774046" y="3475895"/>
                </a:lnTo>
                <a:close/>
                <a:moveTo>
                  <a:pt x="222954" y="3465868"/>
                </a:moveTo>
                <a:cubicBezTo>
                  <a:pt x="247454" y="3464637"/>
                  <a:pt x="272999" y="3467099"/>
                  <a:pt x="293435" y="3467555"/>
                </a:cubicBezTo>
                <a:lnTo>
                  <a:pt x="293435" y="3496547"/>
                </a:lnTo>
                <a:cubicBezTo>
                  <a:pt x="283387" y="3500194"/>
                  <a:pt x="253805" y="3502383"/>
                  <a:pt x="256853" y="3500559"/>
                </a:cubicBezTo>
                <a:cubicBezTo>
                  <a:pt x="262500" y="3506394"/>
                  <a:pt x="265322" y="3508582"/>
                  <a:pt x="267805" y="3516240"/>
                </a:cubicBezTo>
                <a:cubicBezTo>
                  <a:pt x="294790" y="3509676"/>
                  <a:pt x="384889" y="3554532"/>
                  <a:pt x="335436" y="3581155"/>
                </a:cubicBezTo>
                <a:cubicBezTo>
                  <a:pt x="334758" y="3585166"/>
                  <a:pt x="334306" y="3590818"/>
                  <a:pt x="332500" y="3593554"/>
                </a:cubicBezTo>
                <a:cubicBezTo>
                  <a:pt x="377663" y="3580789"/>
                  <a:pt x="406341" y="3613430"/>
                  <a:pt x="435583" y="3641874"/>
                </a:cubicBezTo>
                <a:cubicBezTo>
                  <a:pt x="435583" y="3641874"/>
                  <a:pt x="432197" y="3641145"/>
                  <a:pt x="427341" y="3640050"/>
                </a:cubicBezTo>
                <a:cubicBezTo>
                  <a:pt x="435245" y="3646981"/>
                  <a:pt x="480520" y="3705695"/>
                  <a:pt x="464488" y="3705695"/>
                </a:cubicBezTo>
                <a:cubicBezTo>
                  <a:pt x="479052" y="3705695"/>
                  <a:pt x="508070" y="3734323"/>
                  <a:pt x="518795" y="3743075"/>
                </a:cubicBezTo>
                <a:lnTo>
                  <a:pt x="522068" y="3739429"/>
                </a:lnTo>
                <a:lnTo>
                  <a:pt x="523311" y="3747086"/>
                </a:lnTo>
                <a:cubicBezTo>
                  <a:pt x="542506" y="3745993"/>
                  <a:pt x="571296" y="3745810"/>
                  <a:pt x="587667" y="3756568"/>
                </a:cubicBezTo>
                <a:cubicBezTo>
                  <a:pt x="606410" y="3728487"/>
                  <a:pt x="691539" y="3758209"/>
                  <a:pt x="705991" y="3770427"/>
                </a:cubicBezTo>
                <a:cubicBezTo>
                  <a:pt x="705427" y="3773526"/>
                  <a:pt x="704412" y="3776626"/>
                  <a:pt x="703168" y="3779544"/>
                </a:cubicBezTo>
                <a:cubicBezTo>
                  <a:pt x="737266" y="3792491"/>
                  <a:pt x="776219" y="3817106"/>
                  <a:pt x="798687" y="3848470"/>
                </a:cubicBezTo>
                <a:cubicBezTo>
                  <a:pt x="834478" y="3814919"/>
                  <a:pt x="840462" y="3991609"/>
                  <a:pt x="894996" y="3982127"/>
                </a:cubicBezTo>
                <a:cubicBezTo>
                  <a:pt x="920625" y="4034460"/>
                  <a:pt x="877270" y="4056705"/>
                  <a:pt x="850849" y="4094450"/>
                </a:cubicBezTo>
                <a:cubicBezTo>
                  <a:pt x="894883" y="4096456"/>
                  <a:pt x="938915" y="4099009"/>
                  <a:pt x="982948" y="4101379"/>
                </a:cubicBezTo>
                <a:cubicBezTo>
                  <a:pt x="982948" y="4101379"/>
                  <a:pt x="971884" y="4134749"/>
                  <a:pt x="970754" y="4138395"/>
                </a:cubicBezTo>
                <a:cubicBezTo>
                  <a:pt x="1029128" y="4118703"/>
                  <a:pt x="1197131" y="4158818"/>
                  <a:pt x="1181551" y="4244519"/>
                </a:cubicBezTo>
                <a:cubicBezTo>
                  <a:pt x="1234728" y="4207503"/>
                  <a:pt x="1263406" y="4247253"/>
                  <a:pt x="1318278" y="4250354"/>
                </a:cubicBezTo>
                <a:cubicBezTo>
                  <a:pt x="1393022" y="4254548"/>
                  <a:pt x="1436039" y="4265306"/>
                  <a:pt x="1491250" y="4317092"/>
                </a:cubicBezTo>
                <a:cubicBezTo>
                  <a:pt x="1561478" y="4382917"/>
                  <a:pt x="1640624" y="4365960"/>
                  <a:pt x="1663769" y="4461690"/>
                </a:cubicBezTo>
                <a:cubicBezTo>
                  <a:pt x="1678842" y="4525236"/>
                  <a:pt x="1672237" y="4568132"/>
                  <a:pt x="1653340" y="4607063"/>
                </a:cubicBezTo>
                <a:lnTo>
                  <a:pt x="1628045" y="4647033"/>
                </a:lnTo>
                <a:lnTo>
                  <a:pt x="0" y="4647033"/>
                </a:lnTo>
                <a:lnTo>
                  <a:pt x="0" y="3481394"/>
                </a:lnTo>
                <a:lnTo>
                  <a:pt x="8856" y="3481800"/>
                </a:lnTo>
                <a:cubicBezTo>
                  <a:pt x="26554" y="3479954"/>
                  <a:pt x="46397" y="3474484"/>
                  <a:pt x="58478" y="3474484"/>
                </a:cubicBezTo>
                <a:cubicBezTo>
                  <a:pt x="100594" y="3474484"/>
                  <a:pt x="110416" y="3529003"/>
                  <a:pt x="158739" y="3486335"/>
                </a:cubicBezTo>
                <a:cubicBezTo>
                  <a:pt x="174997" y="3472021"/>
                  <a:pt x="198453" y="3467098"/>
                  <a:pt x="222954" y="3465868"/>
                </a:cubicBezTo>
                <a:close/>
                <a:moveTo>
                  <a:pt x="9589847" y="3462995"/>
                </a:moveTo>
                <a:cubicBezTo>
                  <a:pt x="9590715" y="3455908"/>
                  <a:pt x="9700446" y="3521283"/>
                  <a:pt x="9699868" y="3510083"/>
                </a:cubicBezTo>
                <a:cubicBezTo>
                  <a:pt x="9701023" y="3529054"/>
                  <a:pt x="9734808" y="3568828"/>
                  <a:pt x="9732209" y="3575228"/>
                </a:cubicBezTo>
                <a:cubicBezTo>
                  <a:pt x="9723835" y="3596486"/>
                  <a:pt x="9695825" y="3588028"/>
                  <a:pt x="9696113" y="3566771"/>
                </a:cubicBezTo>
                <a:cubicBezTo>
                  <a:pt x="9687739" y="3570200"/>
                  <a:pt x="9681097" y="3593972"/>
                  <a:pt x="9674456" y="3591915"/>
                </a:cubicBezTo>
                <a:cubicBezTo>
                  <a:pt x="9671279" y="3590772"/>
                  <a:pt x="9672723" y="3591457"/>
                  <a:pt x="9674167" y="3591915"/>
                </a:cubicBezTo>
                <a:cubicBezTo>
                  <a:pt x="9667814" y="3589400"/>
                  <a:pt x="9669258" y="3565628"/>
                  <a:pt x="9668681" y="3560600"/>
                </a:cubicBezTo>
                <a:cubicBezTo>
                  <a:pt x="9648466" y="3578200"/>
                  <a:pt x="9682541" y="3599001"/>
                  <a:pt x="9668103" y="3614316"/>
                </a:cubicBezTo>
                <a:cubicBezTo>
                  <a:pt x="9658285" y="3624830"/>
                  <a:pt x="9622767" y="3589172"/>
                  <a:pt x="9619590" y="3579800"/>
                </a:cubicBezTo>
                <a:cubicBezTo>
                  <a:pt x="9614393" y="3564713"/>
                  <a:pt x="9642113" y="3564027"/>
                  <a:pt x="9641536" y="3557398"/>
                </a:cubicBezTo>
                <a:cubicBezTo>
                  <a:pt x="9640092" y="3525396"/>
                  <a:pt x="9599087" y="3545056"/>
                  <a:pt x="9592447" y="3518540"/>
                </a:cubicBezTo>
                <a:cubicBezTo>
                  <a:pt x="9588692" y="3504368"/>
                  <a:pt x="9588692" y="3474424"/>
                  <a:pt x="9589847" y="3462995"/>
                </a:cubicBezTo>
                <a:close/>
                <a:moveTo>
                  <a:pt x="9696403" y="3395790"/>
                </a:moveTo>
                <a:cubicBezTo>
                  <a:pt x="9724124" y="3394419"/>
                  <a:pt x="9802378" y="3447680"/>
                  <a:pt x="9774369" y="3475566"/>
                </a:cubicBezTo>
                <a:lnTo>
                  <a:pt x="9774046" y="3475895"/>
                </a:lnTo>
                <a:lnTo>
                  <a:pt x="9765706" y="3478477"/>
                </a:lnTo>
                <a:cubicBezTo>
                  <a:pt x="9755744" y="3478124"/>
                  <a:pt x="9743182" y="3471566"/>
                  <a:pt x="9739717" y="3484937"/>
                </a:cubicBezTo>
                <a:cubicBezTo>
                  <a:pt x="9735385" y="3501168"/>
                  <a:pt x="9757042" y="3525396"/>
                  <a:pt x="9756177" y="3542998"/>
                </a:cubicBezTo>
                <a:cubicBezTo>
                  <a:pt x="9740583" y="3546427"/>
                  <a:pt x="9700733" y="3470995"/>
                  <a:pt x="9703043" y="3458880"/>
                </a:cubicBezTo>
                <a:cubicBezTo>
                  <a:pt x="9768883" y="3456822"/>
                  <a:pt x="9691204" y="3417963"/>
                  <a:pt x="9696403" y="3395790"/>
                </a:cubicBezTo>
                <a:close/>
                <a:moveTo>
                  <a:pt x="9515057" y="3351904"/>
                </a:moveTo>
                <a:lnTo>
                  <a:pt x="9515346" y="3351904"/>
                </a:lnTo>
                <a:cubicBezTo>
                  <a:pt x="9570789" y="3351675"/>
                  <a:pt x="9561549" y="3425049"/>
                  <a:pt x="9547111" y="3418192"/>
                </a:cubicBezTo>
                <a:cubicBezTo>
                  <a:pt x="9534981" y="3412478"/>
                  <a:pt x="9499753" y="3352131"/>
                  <a:pt x="9515057" y="3351904"/>
                </a:cubicBezTo>
                <a:close/>
                <a:moveTo>
                  <a:pt x="9465687" y="3190525"/>
                </a:moveTo>
                <a:cubicBezTo>
                  <a:pt x="9465751" y="3190410"/>
                  <a:pt x="9465246" y="3191438"/>
                  <a:pt x="9463657" y="3194638"/>
                </a:cubicBezTo>
                <a:cubicBezTo>
                  <a:pt x="9460192" y="3201496"/>
                  <a:pt x="9465498" y="3190867"/>
                  <a:pt x="9465687" y="3190525"/>
                </a:cubicBezTo>
                <a:close/>
                <a:moveTo>
                  <a:pt x="9512566" y="3059831"/>
                </a:moveTo>
                <a:cubicBezTo>
                  <a:pt x="9531805" y="3060117"/>
                  <a:pt x="9553896" y="3064690"/>
                  <a:pt x="9566746" y="3063661"/>
                </a:cubicBezTo>
                <a:cubicBezTo>
                  <a:pt x="9572810" y="3078747"/>
                  <a:pt x="9587537" y="3149379"/>
                  <a:pt x="9584938" y="3160123"/>
                </a:cubicBezTo>
                <a:cubicBezTo>
                  <a:pt x="9576564" y="3198525"/>
                  <a:pt x="9535559" y="3201725"/>
                  <a:pt x="9549708" y="3246984"/>
                </a:cubicBezTo>
                <a:cubicBezTo>
                  <a:pt x="9573099" y="3321273"/>
                  <a:pt x="9592157" y="3280128"/>
                  <a:pt x="9647311" y="3308701"/>
                </a:cubicBezTo>
                <a:cubicBezTo>
                  <a:pt x="9655109" y="3312587"/>
                  <a:pt x="9701888" y="3310301"/>
                  <a:pt x="9706508" y="3325158"/>
                </a:cubicBezTo>
                <a:cubicBezTo>
                  <a:pt x="9712573" y="3344589"/>
                  <a:pt x="9681963" y="3339331"/>
                  <a:pt x="9674167" y="3336589"/>
                </a:cubicBezTo>
                <a:cubicBezTo>
                  <a:pt x="9674167" y="3348702"/>
                  <a:pt x="9718348" y="3382990"/>
                  <a:pt x="9700733" y="3392363"/>
                </a:cubicBezTo>
                <a:cubicBezTo>
                  <a:pt x="9680231" y="3402877"/>
                  <a:pt x="9640381" y="3332245"/>
                  <a:pt x="9616992" y="3327673"/>
                </a:cubicBezTo>
                <a:cubicBezTo>
                  <a:pt x="9619013" y="3335216"/>
                  <a:pt x="9621900" y="3342302"/>
                  <a:pt x="9625365" y="3349389"/>
                </a:cubicBezTo>
                <a:cubicBezTo>
                  <a:pt x="9616125" y="3336817"/>
                  <a:pt x="9566169" y="3330187"/>
                  <a:pt x="9549998" y="3332016"/>
                </a:cubicBezTo>
                <a:cubicBezTo>
                  <a:pt x="9496864" y="3338645"/>
                  <a:pt x="9534981" y="3288128"/>
                  <a:pt x="9520543" y="3276470"/>
                </a:cubicBezTo>
                <a:cubicBezTo>
                  <a:pt x="9504951" y="3263441"/>
                  <a:pt x="9515346" y="3295901"/>
                  <a:pt x="9505239" y="3294758"/>
                </a:cubicBezTo>
                <a:cubicBezTo>
                  <a:pt x="9487624" y="3292929"/>
                  <a:pt x="9456149" y="3209038"/>
                  <a:pt x="9463657" y="3194638"/>
                </a:cubicBezTo>
                <a:cubicBezTo>
                  <a:pt x="9470298" y="3181610"/>
                  <a:pt x="9479250" y="3202410"/>
                  <a:pt x="9487914" y="3195552"/>
                </a:cubicBezTo>
                <a:cubicBezTo>
                  <a:pt x="9500908" y="3185267"/>
                  <a:pt x="9474052" y="3100462"/>
                  <a:pt x="9475496" y="3081718"/>
                </a:cubicBezTo>
                <a:cubicBezTo>
                  <a:pt x="9476939" y="3063546"/>
                  <a:pt x="9493326" y="3059546"/>
                  <a:pt x="9512566" y="3059831"/>
                </a:cubicBezTo>
                <a:close/>
                <a:moveTo>
                  <a:pt x="1707" y="3018075"/>
                </a:moveTo>
                <a:cubicBezTo>
                  <a:pt x="5349" y="3023811"/>
                  <a:pt x="3607" y="3021177"/>
                  <a:pt x="1827" y="3018427"/>
                </a:cubicBezTo>
                <a:lnTo>
                  <a:pt x="1802" y="3018387"/>
                </a:lnTo>
                <a:close/>
                <a:moveTo>
                  <a:pt x="0" y="3016472"/>
                </a:moveTo>
                <a:lnTo>
                  <a:pt x="1443" y="3017824"/>
                </a:lnTo>
                <a:lnTo>
                  <a:pt x="1802" y="3018387"/>
                </a:lnTo>
                <a:lnTo>
                  <a:pt x="6694" y="3034845"/>
                </a:lnTo>
                <a:lnTo>
                  <a:pt x="0" y="3041892"/>
                </a:lnTo>
                <a:close/>
                <a:moveTo>
                  <a:pt x="0" y="3015549"/>
                </a:moveTo>
                <a:lnTo>
                  <a:pt x="1707" y="3018075"/>
                </a:lnTo>
                <a:lnTo>
                  <a:pt x="1443" y="3017824"/>
                </a:lnTo>
                <a:lnTo>
                  <a:pt x="0" y="3015567"/>
                </a:lnTo>
                <a:close/>
                <a:moveTo>
                  <a:pt x="9459037" y="2676900"/>
                </a:moveTo>
                <a:cubicBezTo>
                  <a:pt x="9498596" y="2677357"/>
                  <a:pt x="9449508" y="2838050"/>
                  <a:pt x="9448641" y="2858165"/>
                </a:cubicBezTo>
                <a:cubicBezTo>
                  <a:pt x="9448064" y="2858165"/>
                  <a:pt x="9445465" y="2858165"/>
                  <a:pt x="9445175" y="2858165"/>
                </a:cubicBezTo>
                <a:cubicBezTo>
                  <a:pt x="9428715" y="2815648"/>
                  <a:pt x="9379625" y="2790276"/>
                  <a:pt x="9405904" y="2737703"/>
                </a:cubicBezTo>
                <a:cubicBezTo>
                  <a:pt x="9418320" y="2712559"/>
                  <a:pt x="9425250" y="2676900"/>
                  <a:pt x="9459037" y="2676900"/>
                </a:cubicBezTo>
                <a:close/>
                <a:moveTo>
                  <a:pt x="5116690" y="2528797"/>
                </a:moveTo>
                <a:lnTo>
                  <a:pt x="5111521" y="2541927"/>
                </a:lnTo>
                <a:cubicBezTo>
                  <a:pt x="5102887" y="2541348"/>
                  <a:pt x="5094742" y="2538844"/>
                  <a:pt x="5087248" y="2534217"/>
                </a:cubicBezTo>
                <a:cubicBezTo>
                  <a:pt x="5113803" y="2600706"/>
                  <a:pt x="5148502" y="2663724"/>
                  <a:pt x="5186462" y="2725586"/>
                </a:cubicBezTo>
                <a:cubicBezTo>
                  <a:pt x="5186462" y="2727707"/>
                  <a:pt x="5217089" y="2752953"/>
                  <a:pt x="5219696" y="2756999"/>
                </a:cubicBezTo>
                <a:cubicBezTo>
                  <a:pt x="5219696" y="2756999"/>
                  <a:pt x="5193793" y="2758735"/>
                  <a:pt x="5192490" y="2758927"/>
                </a:cubicBezTo>
                <a:cubicBezTo>
                  <a:pt x="5192652" y="2765671"/>
                  <a:pt x="5195422" y="2772032"/>
                  <a:pt x="5196562" y="2778583"/>
                </a:cubicBezTo>
                <a:lnTo>
                  <a:pt x="5203893" y="2776464"/>
                </a:lnTo>
                <a:cubicBezTo>
                  <a:pt x="5228168" y="2835050"/>
                  <a:pt x="5286165" y="2860104"/>
                  <a:pt x="5302456" y="2928519"/>
                </a:cubicBezTo>
                <a:lnTo>
                  <a:pt x="5293332" y="2927940"/>
                </a:lnTo>
                <a:cubicBezTo>
                  <a:pt x="5298546" y="2960317"/>
                  <a:pt x="5312720" y="3078454"/>
                  <a:pt x="5362898" y="3078454"/>
                </a:cubicBezTo>
                <a:cubicBezTo>
                  <a:pt x="5403137" y="3078454"/>
                  <a:pt x="5411283" y="3179437"/>
                  <a:pt x="5419428" y="3200828"/>
                </a:cubicBezTo>
                <a:cubicBezTo>
                  <a:pt x="5427900" y="3223954"/>
                  <a:pt x="5448916" y="3224726"/>
                  <a:pt x="5457061" y="3249972"/>
                </a:cubicBezTo>
                <a:cubicBezTo>
                  <a:pt x="5489318" y="3244480"/>
                  <a:pt x="5541552" y="3298826"/>
                  <a:pt x="5573626" y="3339189"/>
                </a:cubicBezTo>
                <a:lnTo>
                  <a:pt x="5589900" y="3361666"/>
                </a:lnTo>
                <a:lnTo>
                  <a:pt x="5580264" y="3341060"/>
                </a:lnTo>
                <a:cubicBezTo>
                  <a:pt x="5564034" y="3288772"/>
                  <a:pt x="5559540" y="3217325"/>
                  <a:pt x="5555208" y="3178410"/>
                </a:cubicBezTo>
                <a:cubicBezTo>
                  <a:pt x="5550300" y="3134522"/>
                  <a:pt x="5491103" y="3094747"/>
                  <a:pt x="5471466" y="3053832"/>
                </a:cubicBezTo>
                <a:cubicBezTo>
                  <a:pt x="5441146" y="2988000"/>
                  <a:pt x="5339500" y="2946399"/>
                  <a:pt x="5351917" y="2857480"/>
                </a:cubicBezTo>
                <a:cubicBezTo>
                  <a:pt x="5343832" y="2825479"/>
                  <a:pt x="5341233" y="2802391"/>
                  <a:pt x="5320441" y="2771304"/>
                </a:cubicBezTo>
                <a:cubicBezTo>
                  <a:pt x="5307158" y="2750960"/>
                  <a:pt x="5246229" y="2739303"/>
                  <a:pt x="5256335" y="2702501"/>
                </a:cubicBezTo>
                <a:cubicBezTo>
                  <a:pt x="5264132" y="2673013"/>
                  <a:pt x="5172883" y="2560322"/>
                  <a:pt x="5150647" y="2530378"/>
                </a:cubicBezTo>
                <a:close/>
                <a:moveTo>
                  <a:pt x="5134861" y="2467052"/>
                </a:moveTo>
                <a:lnTo>
                  <a:pt x="5134628" y="2483229"/>
                </a:lnTo>
                <a:lnTo>
                  <a:pt x="5127106" y="2502336"/>
                </a:lnTo>
                <a:lnTo>
                  <a:pt x="5131731" y="2500139"/>
                </a:lnTo>
                <a:cubicBezTo>
                  <a:pt x="5135158" y="2495295"/>
                  <a:pt x="5136815" y="2488370"/>
                  <a:pt x="5137134" y="2480048"/>
                </a:cubicBezTo>
                <a:close/>
                <a:moveTo>
                  <a:pt x="9825481" y="2257222"/>
                </a:moveTo>
                <a:lnTo>
                  <a:pt x="9825481" y="2258593"/>
                </a:lnTo>
                <a:cubicBezTo>
                  <a:pt x="9825192" y="2258137"/>
                  <a:pt x="9825192" y="2257908"/>
                  <a:pt x="9824903" y="2257450"/>
                </a:cubicBezTo>
                <a:cubicBezTo>
                  <a:pt x="9825192" y="2257450"/>
                  <a:pt x="9825192" y="2257450"/>
                  <a:pt x="9825481" y="2257222"/>
                </a:cubicBezTo>
                <a:close/>
                <a:moveTo>
                  <a:pt x="9725298" y="2203366"/>
                </a:moveTo>
                <a:cubicBezTo>
                  <a:pt x="9755996" y="2195963"/>
                  <a:pt x="9789457" y="2227164"/>
                  <a:pt x="9786208" y="2229564"/>
                </a:cubicBezTo>
                <a:cubicBezTo>
                  <a:pt x="9808731" y="2255393"/>
                  <a:pt x="9817107" y="2233449"/>
                  <a:pt x="9814219" y="2274366"/>
                </a:cubicBezTo>
                <a:cubicBezTo>
                  <a:pt x="9812198" y="2300196"/>
                  <a:pt x="9829234" y="2329682"/>
                  <a:pt x="9802378" y="2348655"/>
                </a:cubicBezTo>
                <a:cubicBezTo>
                  <a:pt x="9752135" y="2384999"/>
                  <a:pt x="9750402" y="2220878"/>
                  <a:pt x="9730188" y="2238706"/>
                </a:cubicBezTo>
                <a:cubicBezTo>
                  <a:pt x="9733653" y="2235735"/>
                  <a:pt x="9744914" y="2283738"/>
                  <a:pt x="9744625" y="2290594"/>
                </a:cubicBezTo>
                <a:cubicBezTo>
                  <a:pt x="9741160" y="2290138"/>
                  <a:pt x="9736540" y="2288767"/>
                  <a:pt x="9733364" y="2286710"/>
                </a:cubicBezTo>
                <a:cubicBezTo>
                  <a:pt x="9728744" y="2283738"/>
                  <a:pt x="9691204" y="2235964"/>
                  <a:pt x="9696980" y="2226135"/>
                </a:cubicBezTo>
                <a:cubicBezTo>
                  <a:pt x="9705138" y="2212592"/>
                  <a:pt x="9715063" y="2205834"/>
                  <a:pt x="9725298" y="2203366"/>
                </a:cubicBezTo>
                <a:close/>
                <a:moveTo>
                  <a:pt x="9911578" y="2175115"/>
                </a:moveTo>
                <a:cubicBezTo>
                  <a:pt x="9922776" y="2177948"/>
                  <a:pt x="9932829" y="2185561"/>
                  <a:pt x="9940120" y="2199847"/>
                </a:cubicBezTo>
                <a:cubicBezTo>
                  <a:pt x="9938099" y="2200305"/>
                  <a:pt x="9916154" y="2224764"/>
                  <a:pt x="9922795" y="2232078"/>
                </a:cubicBezTo>
                <a:cubicBezTo>
                  <a:pt x="9889009" y="2195734"/>
                  <a:pt x="9882367" y="2232306"/>
                  <a:pt x="9878902" y="2261566"/>
                </a:cubicBezTo>
                <a:cubicBezTo>
                  <a:pt x="9857823" y="2264079"/>
                  <a:pt x="9840496" y="2217220"/>
                  <a:pt x="9823459" y="2227735"/>
                </a:cubicBezTo>
                <a:cubicBezTo>
                  <a:pt x="9834071" y="2201162"/>
                  <a:pt x="9877981" y="2166618"/>
                  <a:pt x="9911578" y="2175115"/>
                </a:cubicBezTo>
                <a:close/>
                <a:moveTo>
                  <a:pt x="5058961" y="2087069"/>
                </a:moveTo>
                <a:lnTo>
                  <a:pt x="5058546" y="2087253"/>
                </a:lnTo>
                <a:lnTo>
                  <a:pt x="5058451" y="2087259"/>
                </a:lnTo>
                <a:close/>
                <a:moveTo>
                  <a:pt x="4595708" y="2076319"/>
                </a:moveTo>
                <a:cubicBezTo>
                  <a:pt x="4623112" y="2077440"/>
                  <a:pt x="4661142" y="2084685"/>
                  <a:pt x="4677714" y="2090046"/>
                </a:cubicBezTo>
                <a:cubicBezTo>
                  <a:pt x="4677345" y="2092168"/>
                  <a:pt x="4678456" y="2095071"/>
                  <a:pt x="4678086" y="2097193"/>
                </a:cubicBezTo>
                <a:cubicBezTo>
                  <a:pt x="4688949" y="2100209"/>
                  <a:pt x="4695244" y="2092949"/>
                  <a:pt x="4705242" y="2093619"/>
                </a:cubicBezTo>
                <a:cubicBezTo>
                  <a:pt x="4703638" y="2099204"/>
                  <a:pt x="4701293" y="2104117"/>
                  <a:pt x="4697960" y="2108696"/>
                </a:cubicBezTo>
                <a:cubicBezTo>
                  <a:pt x="4653519" y="2106462"/>
                  <a:pt x="4618584" y="2097862"/>
                  <a:pt x="4574020" y="2096188"/>
                </a:cubicBezTo>
                <a:cubicBezTo>
                  <a:pt x="4573773" y="2089934"/>
                  <a:pt x="4572910" y="2084015"/>
                  <a:pt x="4573033" y="2077538"/>
                </a:cubicBezTo>
                <a:cubicBezTo>
                  <a:pt x="4578618" y="2076253"/>
                  <a:pt x="4586573" y="2075945"/>
                  <a:pt x="4595708" y="2076319"/>
                </a:cubicBezTo>
                <a:close/>
                <a:moveTo>
                  <a:pt x="5085457" y="2075303"/>
                </a:moveTo>
                <a:cubicBezTo>
                  <a:pt x="5085580" y="2075191"/>
                  <a:pt x="5034473" y="2131480"/>
                  <a:pt x="5067063" y="2131480"/>
                </a:cubicBezTo>
                <a:cubicBezTo>
                  <a:pt x="5032375" y="2129023"/>
                  <a:pt x="4990404" y="2147339"/>
                  <a:pt x="4976207" y="2104229"/>
                </a:cubicBezTo>
                <a:cubicBezTo>
                  <a:pt x="4984231" y="2109477"/>
                  <a:pt x="4996206" y="2104005"/>
                  <a:pt x="5005217" y="2103224"/>
                </a:cubicBezTo>
                <a:cubicBezTo>
                  <a:pt x="5007439" y="2099873"/>
                  <a:pt x="5008673" y="2094066"/>
                  <a:pt x="5008673" y="2090046"/>
                </a:cubicBezTo>
                <a:lnTo>
                  <a:pt x="5058451" y="2087259"/>
                </a:lnTo>
                <a:lnTo>
                  <a:pt x="5055537" y="2088341"/>
                </a:lnTo>
                <a:cubicBezTo>
                  <a:pt x="5052250" y="2089571"/>
                  <a:pt x="5049967" y="2090437"/>
                  <a:pt x="5058546" y="2087253"/>
                </a:cubicBezTo>
                <a:cubicBezTo>
                  <a:pt x="5060831" y="2086388"/>
                  <a:pt x="5060899" y="2086353"/>
                  <a:pt x="5059986" y="2086688"/>
                </a:cubicBezTo>
                <a:lnTo>
                  <a:pt x="5058961" y="2087069"/>
                </a:lnTo>
                <a:close/>
                <a:moveTo>
                  <a:pt x="3888866" y="1763530"/>
                </a:moveTo>
                <a:cubicBezTo>
                  <a:pt x="3894079" y="1765817"/>
                  <a:pt x="3898986" y="1771834"/>
                  <a:pt x="3903708" y="1784146"/>
                </a:cubicBezTo>
                <a:cubicBezTo>
                  <a:pt x="3908399" y="1796320"/>
                  <a:pt x="3902103" y="1845907"/>
                  <a:pt x="3899512" y="1860425"/>
                </a:cubicBezTo>
                <a:cubicBezTo>
                  <a:pt x="3893956" y="1892032"/>
                  <a:pt x="3871119" y="1853279"/>
                  <a:pt x="3869884" y="1878071"/>
                </a:cubicBezTo>
                <a:cubicBezTo>
                  <a:pt x="3867539" y="1925984"/>
                  <a:pt x="3829270" y="1773982"/>
                  <a:pt x="3830382" y="1774431"/>
                </a:cubicBezTo>
                <a:cubicBezTo>
                  <a:pt x="3854824" y="1783393"/>
                  <a:pt x="3873226" y="1756673"/>
                  <a:pt x="3888866" y="1763530"/>
                </a:cubicBezTo>
                <a:close/>
                <a:moveTo>
                  <a:pt x="10026056" y="1753340"/>
                </a:moveTo>
                <a:cubicBezTo>
                  <a:pt x="10070535" y="1759616"/>
                  <a:pt x="10127892" y="1866345"/>
                  <a:pt x="10130418" y="1898349"/>
                </a:cubicBezTo>
                <a:cubicBezTo>
                  <a:pt x="10132439" y="1932864"/>
                  <a:pt x="10123488" y="2042812"/>
                  <a:pt x="10181529" y="2070470"/>
                </a:cubicBezTo>
                <a:cubicBezTo>
                  <a:pt x="10175177" y="2074356"/>
                  <a:pt x="10164493" y="2127159"/>
                  <a:pt x="10156406" y="2119615"/>
                </a:cubicBezTo>
                <a:cubicBezTo>
                  <a:pt x="10150053" y="2109100"/>
                  <a:pt x="10146877" y="2097900"/>
                  <a:pt x="10146299" y="2085556"/>
                </a:cubicBezTo>
                <a:cubicBezTo>
                  <a:pt x="10121466" y="2077099"/>
                  <a:pt x="10115401" y="2139731"/>
                  <a:pt x="10109338" y="2136760"/>
                </a:cubicBezTo>
                <a:cubicBezTo>
                  <a:pt x="10098364" y="2131273"/>
                  <a:pt x="10110203" y="2105216"/>
                  <a:pt x="10092589" y="2108872"/>
                </a:cubicBezTo>
                <a:cubicBezTo>
                  <a:pt x="10068332" y="2113902"/>
                  <a:pt x="10090279" y="2155504"/>
                  <a:pt x="10047252" y="2137217"/>
                </a:cubicBezTo>
                <a:cubicBezTo>
                  <a:pt x="10041477" y="2134702"/>
                  <a:pt x="10010290" y="2112529"/>
                  <a:pt x="10002205" y="2122131"/>
                </a:cubicBezTo>
                <a:cubicBezTo>
                  <a:pt x="9988056" y="2139502"/>
                  <a:pt x="10029927" y="2146131"/>
                  <a:pt x="10022708" y="2157332"/>
                </a:cubicBezTo>
                <a:cubicBezTo>
                  <a:pt x="10015778" y="2168532"/>
                  <a:pt x="9997585" y="2207849"/>
                  <a:pt x="9983147" y="2201220"/>
                </a:cubicBezTo>
                <a:cubicBezTo>
                  <a:pt x="9956004" y="2188648"/>
                  <a:pt x="9949072" y="2169446"/>
                  <a:pt x="9947628" y="2141102"/>
                </a:cubicBezTo>
                <a:cubicBezTo>
                  <a:pt x="9914132" y="2129673"/>
                  <a:pt x="9750980" y="2205563"/>
                  <a:pt x="9739139" y="2152759"/>
                </a:cubicBezTo>
                <a:cubicBezTo>
                  <a:pt x="9746360" y="2161217"/>
                  <a:pt x="9793716" y="2101558"/>
                  <a:pt x="9792849" y="2102472"/>
                </a:cubicBezTo>
                <a:cubicBezTo>
                  <a:pt x="9805844" y="2086700"/>
                  <a:pt x="9881501" y="2071156"/>
                  <a:pt x="9903447" y="2073443"/>
                </a:cubicBezTo>
                <a:cubicBezTo>
                  <a:pt x="9962356" y="2079843"/>
                  <a:pt x="9923661" y="2095158"/>
                  <a:pt x="9943297" y="2046470"/>
                </a:cubicBezTo>
                <a:cubicBezTo>
                  <a:pt x="9947339" y="2036183"/>
                  <a:pt x="9944740" y="1970809"/>
                  <a:pt x="9958023" y="1973094"/>
                </a:cubicBezTo>
                <a:cubicBezTo>
                  <a:pt x="9976794" y="1976523"/>
                  <a:pt x="9947051" y="2038240"/>
                  <a:pt x="9995852" y="2006467"/>
                </a:cubicBezTo>
                <a:cubicBezTo>
                  <a:pt x="10020109" y="1990238"/>
                  <a:pt x="10052161" y="1956865"/>
                  <a:pt x="10046097" y="1921892"/>
                </a:cubicBezTo>
                <a:cubicBezTo>
                  <a:pt x="10040900" y="1891491"/>
                  <a:pt x="9978815" y="1776742"/>
                  <a:pt x="10007980" y="1757312"/>
                </a:cubicBezTo>
                <a:cubicBezTo>
                  <a:pt x="10013611" y="1753597"/>
                  <a:pt x="10019702" y="1752444"/>
                  <a:pt x="10026056" y="1753340"/>
                </a:cubicBezTo>
                <a:close/>
                <a:moveTo>
                  <a:pt x="3890103" y="1659423"/>
                </a:moveTo>
                <a:lnTo>
                  <a:pt x="3891070" y="1701348"/>
                </a:lnTo>
                <a:cubicBezTo>
                  <a:pt x="3891148" y="1715155"/>
                  <a:pt x="3888648" y="1728472"/>
                  <a:pt x="3876674" y="1744499"/>
                </a:cubicBezTo>
                <a:cubicBezTo>
                  <a:pt x="3825844" y="1702618"/>
                  <a:pt x="3860148" y="1686304"/>
                  <a:pt x="3880008" y="1672144"/>
                </a:cubicBezTo>
                <a:close/>
                <a:moveTo>
                  <a:pt x="3890006" y="1655264"/>
                </a:moveTo>
                <a:lnTo>
                  <a:pt x="3891364" y="1657833"/>
                </a:lnTo>
                <a:lnTo>
                  <a:pt x="3890103" y="1659423"/>
                </a:lnTo>
                <a:close/>
                <a:moveTo>
                  <a:pt x="9916596" y="1539605"/>
                </a:moveTo>
                <a:cubicBezTo>
                  <a:pt x="9920648" y="1539704"/>
                  <a:pt x="9925793" y="1541043"/>
                  <a:pt x="9931679" y="1543284"/>
                </a:cubicBezTo>
                <a:cubicBezTo>
                  <a:pt x="9966994" y="1556731"/>
                  <a:pt x="10028988" y="1602677"/>
                  <a:pt x="10041766" y="1608506"/>
                </a:cubicBezTo>
                <a:cubicBezTo>
                  <a:pt x="10094610" y="1632507"/>
                  <a:pt x="10079306" y="1610563"/>
                  <a:pt x="10111071" y="1601419"/>
                </a:cubicBezTo>
                <a:lnTo>
                  <a:pt x="10115114" y="1602562"/>
                </a:lnTo>
                <a:cubicBezTo>
                  <a:pt x="10113381" y="1619935"/>
                  <a:pt x="10140235" y="1662451"/>
                  <a:pt x="10160160" y="1659707"/>
                </a:cubicBezTo>
                <a:cubicBezTo>
                  <a:pt x="10132150" y="1670680"/>
                  <a:pt x="10082482" y="1678222"/>
                  <a:pt x="10096920" y="1715253"/>
                </a:cubicBezTo>
                <a:cubicBezTo>
                  <a:pt x="10109916" y="1748854"/>
                  <a:pt x="10020109" y="1700166"/>
                  <a:pt x="10012313" y="1698566"/>
                </a:cubicBezTo>
                <a:cubicBezTo>
                  <a:pt x="10005092" y="1696966"/>
                  <a:pt x="9943297" y="1700166"/>
                  <a:pt x="9949649" y="1712739"/>
                </a:cubicBezTo>
                <a:cubicBezTo>
                  <a:pt x="9959756" y="1733083"/>
                  <a:pt x="10003649" y="1721197"/>
                  <a:pt x="10009712" y="1738797"/>
                </a:cubicBezTo>
                <a:cubicBezTo>
                  <a:pt x="10011158" y="1742454"/>
                  <a:pt x="9971019" y="1773771"/>
                  <a:pt x="9957736" y="1740854"/>
                </a:cubicBezTo>
                <a:cubicBezTo>
                  <a:pt x="9944163" y="1730112"/>
                  <a:pt x="9932324" y="1717539"/>
                  <a:pt x="9922506" y="1703368"/>
                </a:cubicBezTo>
                <a:cubicBezTo>
                  <a:pt x="9928281" y="1692395"/>
                  <a:pt x="9933479" y="1681195"/>
                  <a:pt x="9938099" y="1669766"/>
                </a:cubicBezTo>
                <a:cubicBezTo>
                  <a:pt x="9930880" y="1668165"/>
                  <a:pt x="9923950" y="1665880"/>
                  <a:pt x="9924239" y="1657880"/>
                </a:cubicBezTo>
                <a:cubicBezTo>
                  <a:pt x="9930303" y="1653765"/>
                  <a:pt x="9961779" y="1663136"/>
                  <a:pt x="9966688" y="1662909"/>
                </a:cubicBezTo>
                <a:cubicBezTo>
                  <a:pt x="9981414" y="1643707"/>
                  <a:pt x="9918464" y="1559589"/>
                  <a:pt x="9908067" y="1543360"/>
                </a:cubicBezTo>
                <a:cubicBezTo>
                  <a:pt x="9909583" y="1540645"/>
                  <a:pt x="9912543" y="1539506"/>
                  <a:pt x="9916596" y="1539605"/>
                </a:cubicBezTo>
                <a:close/>
                <a:moveTo>
                  <a:pt x="4900042" y="1449768"/>
                </a:moveTo>
                <a:cubicBezTo>
                  <a:pt x="4891276" y="1455018"/>
                  <a:pt x="4867575" y="1453788"/>
                  <a:pt x="4857823" y="1454682"/>
                </a:cubicBezTo>
                <a:cubicBezTo>
                  <a:pt x="4842022" y="1467302"/>
                  <a:pt x="4836589" y="1487963"/>
                  <a:pt x="4818072" y="1500919"/>
                </a:cubicBezTo>
                <a:cubicBezTo>
                  <a:pt x="4862267" y="1529509"/>
                  <a:pt x="4801532" y="1539450"/>
                  <a:pt x="4794618" y="1548272"/>
                </a:cubicBezTo>
                <a:cubicBezTo>
                  <a:pt x="4767954" y="1582336"/>
                  <a:pt x="4783014" y="1642309"/>
                  <a:pt x="4745610" y="1670677"/>
                </a:cubicBezTo>
                <a:cubicBezTo>
                  <a:pt x="4761412" y="1677266"/>
                  <a:pt x="4769435" y="1693236"/>
                  <a:pt x="4763633" y="1707420"/>
                </a:cubicBezTo>
                <a:cubicBezTo>
                  <a:pt x="4749560" y="1713116"/>
                  <a:pt x="4737462" y="1711552"/>
                  <a:pt x="4727340" y="1701055"/>
                </a:cubicBezTo>
                <a:cubicBezTo>
                  <a:pt x="4718576" y="1702618"/>
                  <a:pt x="4703268" y="1705856"/>
                  <a:pt x="4696108" y="1712892"/>
                </a:cubicBezTo>
                <a:lnTo>
                  <a:pt x="4698766" y="1716938"/>
                </a:lnTo>
                <a:lnTo>
                  <a:pt x="4736845" y="1706795"/>
                </a:lnTo>
                <a:cubicBezTo>
                  <a:pt x="4736845" y="1706795"/>
                  <a:pt x="4743775" y="1715939"/>
                  <a:pt x="4744352" y="1716626"/>
                </a:cubicBezTo>
                <a:cubicBezTo>
                  <a:pt x="4752150" y="1713197"/>
                  <a:pt x="4764568" y="1713881"/>
                  <a:pt x="4773230" y="1714797"/>
                </a:cubicBezTo>
                <a:cubicBezTo>
                  <a:pt x="4779294" y="1778800"/>
                  <a:pt x="4900575" y="1766913"/>
                  <a:pt x="4935805" y="1744283"/>
                </a:cubicBezTo>
                <a:cubicBezTo>
                  <a:pt x="4971901" y="1720968"/>
                  <a:pt x="5074413" y="1698110"/>
                  <a:pt x="5112241" y="1737883"/>
                </a:cubicBezTo>
                <a:cubicBezTo>
                  <a:pt x="5146604" y="1731025"/>
                  <a:pt x="5139674" y="1754570"/>
                  <a:pt x="5159598" y="1756170"/>
                </a:cubicBezTo>
                <a:cubicBezTo>
                  <a:pt x="5226593" y="1755485"/>
                  <a:pt x="5300517" y="1800058"/>
                  <a:pt x="5372419" y="1756398"/>
                </a:cubicBezTo>
                <a:cubicBezTo>
                  <a:pt x="5416311" y="1685080"/>
                  <a:pt x="5245362" y="1655136"/>
                  <a:pt x="5264709" y="1630450"/>
                </a:cubicBezTo>
                <a:cubicBezTo>
                  <a:pt x="5219084" y="1591133"/>
                  <a:pt x="5167974" y="1569875"/>
                  <a:pt x="5113973" y="1541531"/>
                </a:cubicBezTo>
                <a:lnTo>
                  <a:pt x="5117078" y="1511627"/>
                </a:lnTo>
                <a:lnTo>
                  <a:pt x="5111829" y="1522697"/>
                </a:lnTo>
                <a:cubicBezTo>
                  <a:pt x="5100455" y="1535401"/>
                  <a:pt x="5080024" y="1551624"/>
                  <a:pt x="5079038" y="1553075"/>
                </a:cubicBezTo>
                <a:cubicBezTo>
                  <a:pt x="5075952" y="1557542"/>
                  <a:pt x="4992749" y="1587138"/>
                  <a:pt x="4970405" y="1563127"/>
                </a:cubicBezTo>
                <a:cubicBezTo>
                  <a:pt x="4974726" y="1557430"/>
                  <a:pt x="4982380" y="1545815"/>
                  <a:pt x="4981886" y="1537997"/>
                </a:cubicBezTo>
                <a:cubicBezTo>
                  <a:pt x="4980034" y="1529063"/>
                  <a:pt x="4946456" y="1526271"/>
                  <a:pt x="4938926" y="1526271"/>
                </a:cubicBezTo>
                <a:cubicBezTo>
                  <a:pt x="4894115" y="1526271"/>
                  <a:pt x="4973244" y="1483161"/>
                  <a:pt x="4972998" y="1483942"/>
                </a:cubicBezTo>
                <a:cubicBezTo>
                  <a:pt x="4960900" y="1479253"/>
                  <a:pt x="4857082" y="1480370"/>
                  <a:pt x="4902140" y="1452337"/>
                </a:cubicBezTo>
                <a:cubicBezTo>
                  <a:pt x="4901893" y="1452113"/>
                  <a:pt x="4900534" y="1450439"/>
                  <a:pt x="4900042" y="1449768"/>
                </a:cubicBezTo>
                <a:close/>
                <a:moveTo>
                  <a:pt x="5182775" y="1420753"/>
                </a:moveTo>
                <a:lnTo>
                  <a:pt x="5159863" y="1434705"/>
                </a:lnTo>
                <a:cubicBezTo>
                  <a:pt x="5140236" y="1443011"/>
                  <a:pt x="5116195" y="1448204"/>
                  <a:pt x="5107677" y="1447087"/>
                </a:cubicBezTo>
                <a:cubicBezTo>
                  <a:pt x="5085828" y="1452783"/>
                  <a:pt x="5062372" y="1472439"/>
                  <a:pt x="5039041" y="1475901"/>
                </a:cubicBezTo>
                <a:cubicBezTo>
                  <a:pt x="5052373" y="1494552"/>
                  <a:pt x="5062126" y="1523366"/>
                  <a:pt x="5090271" y="1513427"/>
                </a:cubicBezTo>
                <a:lnTo>
                  <a:pt x="5117377" y="1508765"/>
                </a:lnTo>
                <a:lnTo>
                  <a:pt x="5117440" y="1508158"/>
                </a:lnTo>
                <a:cubicBezTo>
                  <a:pt x="5130434" y="1510901"/>
                  <a:pt x="5144005" y="1512043"/>
                  <a:pt x="5156999" y="1509986"/>
                </a:cubicBezTo>
                <a:cubicBezTo>
                  <a:pt x="5156711" y="1498328"/>
                  <a:pt x="5165951" y="1498557"/>
                  <a:pt x="5165951" y="1492615"/>
                </a:cubicBezTo>
                <a:cubicBezTo>
                  <a:pt x="5165085" y="1485986"/>
                  <a:pt x="5167685" y="1480271"/>
                  <a:pt x="5173460" y="1475699"/>
                </a:cubicBezTo>
                <a:cubicBezTo>
                  <a:pt x="5160753" y="1467242"/>
                  <a:pt x="5152957" y="1458555"/>
                  <a:pt x="5155844" y="1443469"/>
                </a:cubicBezTo>
                <a:cubicBezTo>
                  <a:pt x="5165662" y="1441640"/>
                  <a:pt x="5175193" y="1439583"/>
                  <a:pt x="5184433" y="1436840"/>
                </a:cubicBezTo>
                <a:close/>
                <a:moveTo>
                  <a:pt x="4872316" y="1072138"/>
                </a:moveTo>
                <a:lnTo>
                  <a:pt x="4869321" y="1074642"/>
                </a:lnTo>
                <a:lnTo>
                  <a:pt x="4874587" y="1073394"/>
                </a:lnTo>
                <a:close/>
                <a:moveTo>
                  <a:pt x="9592447" y="1031793"/>
                </a:moveTo>
                <a:cubicBezTo>
                  <a:pt x="9660595" y="1058079"/>
                  <a:pt x="9724124" y="1151797"/>
                  <a:pt x="9768883" y="1205287"/>
                </a:cubicBezTo>
                <a:cubicBezTo>
                  <a:pt x="9816529" y="1262204"/>
                  <a:pt x="9883234" y="1301976"/>
                  <a:pt x="9930014" y="1358664"/>
                </a:cubicBezTo>
                <a:cubicBezTo>
                  <a:pt x="9924239" y="1351579"/>
                  <a:pt x="9853780" y="1292376"/>
                  <a:pt x="9837320" y="1315005"/>
                </a:cubicBezTo>
                <a:cubicBezTo>
                  <a:pt x="9803824" y="1361179"/>
                  <a:pt x="9913264" y="1428154"/>
                  <a:pt x="9955426" y="1472499"/>
                </a:cubicBezTo>
                <a:cubicBezTo>
                  <a:pt x="9934345" y="1455584"/>
                  <a:pt x="9901714" y="1454898"/>
                  <a:pt x="9917020" y="1501986"/>
                </a:cubicBezTo>
                <a:cubicBezTo>
                  <a:pt x="9892474" y="1499014"/>
                  <a:pt x="9866197" y="1433869"/>
                  <a:pt x="9851757" y="1416725"/>
                </a:cubicBezTo>
                <a:cubicBezTo>
                  <a:pt x="9829523" y="1390666"/>
                  <a:pt x="9803246" y="1346778"/>
                  <a:pt x="9787941" y="1315920"/>
                </a:cubicBezTo>
                <a:cubicBezTo>
                  <a:pt x="9763685" y="1266317"/>
                  <a:pt x="9722102" y="1214658"/>
                  <a:pt x="9677921" y="1181514"/>
                </a:cubicBezTo>
                <a:cubicBezTo>
                  <a:pt x="9665504" y="1171912"/>
                  <a:pt x="9601397" y="1102424"/>
                  <a:pt x="9600532" y="1086194"/>
                </a:cubicBezTo>
                <a:cubicBezTo>
                  <a:pt x="9600532" y="1084365"/>
                  <a:pt x="9600532" y="1085052"/>
                  <a:pt x="9600532" y="1085965"/>
                </a:cubicBezTo>
                <a:cubicBezTo>
                  <a:pt x="9599955" y="1060137"/>
                  <a:pt x="9625654" y="1090767"/>
                  <a:pt x="9629408" y="1090996"/>
                </a:cubicBezTo>
                <a:cubicBezTo>
                  <a:pt x="9627676" y="1079337"/>
                  <a:pt x="9585227" y="1041850"/>
                  <a:pt x="9592447" y="1031793"/>
                </a:cubicBezTo>
                <a:close/>
                <a:moveTo>
                  <a:pt x="0" y="976161"/>
                </a:moveTo>
                <a:lnTo>
                  <a:pt x="12154" y="979752"/>
                </a:lnTo>
                <a:lnTo>
                  <a:pt x="6772" y="1007586"/>
                </a:lnTo>
                <a:lnTo>
                  <a:pt x="2026" y="1007586"/>
                </a:lnTo>
                <a:lnTo>
                  <a:pt x="0" y="1008349"/>
                </a:lnTo>
                <a:close/>
                <a:moveTo>
                  <a:pt x="3226978" y="958141"/>
                </a:moveTo>
                <a:cubicBezTo>
                  <a:pt x="3229571" y="961714"/>
                  <a:pt x="3243273" y="978355"/>
                  <a:pt x="3245248" y="983939"/>
                </a:cubicBezTo>
                <a:cubicBezTo>
                  <a:pt x="3258457" y="999575"/>
                  <a:pt x="3257469" y="1013535"/>
                  <a:pt x="3242408" y="1025598"/>
                </a:cubicBezTo>
                <a:cubicBezTo>
                  <a:pt x="3210436" y="1053629"/>
                  <a:pt x="3244631" y="1065579"/>
                  <a:pt x="3228706" y="1106008"/>
                </a:cubicBezTo>
                <a:cubicBezTo>
                  <a:pt x="3209943" y="1153921"/>
                  <a:pt x="3088595" y="1180277"/>
                  <a:pt x="3046870" y="1176593"/>
                </a:cubicBezTo>
                <a:lnTo>
                  <a:pt x="3047610" y="1172348"/>
                </a:lnTo>
                <a:cubicBezTo>
                  <a:pt x="3043167" y="1173019"/>
                  <a:pt x="3039710" y="1172907"/>
                  <a:pt x="3035143" y="1173131"/>
                </a:cubicBezTo>
                <a:cubicBezTo>
                  <a:pt x="3032797" y="1169557"/>
                  <a:pt x="3032304" y="1165983"/>
                  <a:pt x="3034525" y="1163302"/>
                </a:cubicBezTo>
                <a:cubicBezTo>
                  <a:pt x="3023662" y="1158499"/>
                  <a:pt x="3023169" y="1152468"/>
                  <a:pt x="3032921" y="1145209"/>
                </a:cubicBezTo>
                <a:cubicBezTo>
                  <a:pt x="3031932" y="1145097"/>
                  <a:pt x="3025267" y="1144763"/>
                  <a:pt x="3025267" y="1144763"/>
                </a:cubicBezTo>
                <a:lnTo>
                  <a:pt x="3024157" y="1139737"/>
                </a:lnTo>
                <a:cubicBezTo>
                  <a:pt x="3024403" y="1141636"/>
                  <a:pt x="3082299" y="1084566"/>
                  <a:pt x="3084398" y="1083224"/>
                </a:cubicBezTo>
                <a:cubicBezTo>
                  <a:pt x="3068843" y="1081885"/>
                  <a:pt x="3050080" y="1077642"/>
                  <a:pt x="3050451" y="1061782"/>
                </a:cubicBezTo>
                <a:lnTo>
                  <a:pt x="3050574" y="1057650"/>
                </a:lnTo>
                <a:cubicBezTo>
                  <a:pt x="3048722" y="996784"/>
                  <a:pt x="3097853" y="1035871"/>
                  <a:pt x="3129949" y="1008509"/>
                </a:cubicBezTo>
                <a:cubicBezTo>
                  <a:pt x="3095754" y="1001473"/>
                  <a:pt x="3194758" y="950881"/>
                  <a:pt x="3226978" y="958141"/>
                </a:cubicBezTo>
                <a:close/>
                <a:moveTo>
                  <a:pt x="3340486" y="790085"/>
                </a:moveTo>
                <a:cubicBezTo>
                  <a:pt x="3357584" y="790365"/>
                  <a:pt x="3373138" y="792124"/>
                  <a:pt x="3372150" y="798881"/>
                </a:cubicBezTo>
                <a:cubicBezTo>
                  <a:pt x="3371532" y="803013"/>
                  <a:pt x="3318698" y="838193"/>
                  <a:pt x="3331413" y="843108"/>
                </a:cubicBezTo>
                <a:cubicBezTo>
                  <a:pt x="3339684" y="846234"/>
                  <a:pt x="3419553" y="823452"/>
                  <a:pt x="3418813" y="847463"/>
                </a:cubicBezTo>
                <a:cubicBezTo>
                  <a:pt x="3418072" y="876165"/>
                  <a:pt x="3357830" y="899954"/>
                  <a:pt x="3377581" y="921956"/>
                </a:cubicBezTo>
                <a:cubicBezTo>
                  <a:pt x="3389804" y="935469"/>
                  <a:pt x="3417084" y="937702"/>
                  <a:pt x="3420912" y="958699"/>
                </a:cubicBezTo>
                <a:cubicBezTo>
                  <a:pt x="3423134" y="971207"/>
                  <a:pt x="3423628" y="996113"/>
                  <a:pt x="3437205" y="1003371"/>
                </a:cubicBezTo>
                <a:cubicBezTo>
                  <a:pt x="3479548" y="1025820"/>
                  <a:pt x="3470537" y="1079316"/>
                  <a:pt x="3491646" y="1096403"/>
                </a:cubicBezTo>
                <a:cubicBezTo>
                  <a:pt x="3506335" y="1108354"/>
                  <a:pt x="3543493" y="1072058"/>
                  <a:pt x="3552751" y="1113492"/>
                </a:cubicBezTo>
                <a:cubicBezTo>
                  <a:pt x="3557442" y="1134041"/>
                  <a:pt x="3519174" y="1171901"/>
                  <a:pt x="3499793" y="1175588"/>
                </a:cubicBezTo>
                <a:cubicBezTo>
                  <a:pt x="3496338" y="1174917"/>
                  <a:pt x="3539666" y="1179272"/>
                  <a:pt x="3539913" y="1185861"/>
                </a:cubicBezTo>
                <a:cubicBezTo>
                  <a:pt x="3540530" y="1205517"/>
                  <a:pt x="3379310" y="1232321"/>
                  <a:pt x="3363755" y="1223275"/>
                </a:cubicBezTo>
                <a:cubicBezTo>
                  <a:pt x="3324994" y="1201050"/>
                  <a:pt x="3268950" y="1268954"/>
                  <a:pt x="3215003" y="1251977"/>
                </a:cubicBezTo>
                <a:cubicBezTo>
                  <a:pt x="3246360" y="1214900"/>
                  <a:pt x="3332894" y="1204178"/>
                  <a:pt x="3353880" y="1170450"/>
                </a:cubicBezTo>
                <a:cubicBezTo>
                  <a:pt x="3331042" y="1180501"/>
                  <a:pt x="3315860" y="1164866"/>
                  <a:pt x="3313390" y="1164978"/>
                </a:cubicBezTo>
                <a:cubicBezTo>
                  <a:pt x="3297589" y="1165871"/>
                  <a:pt x="3281911" y="1162855"/>
                  <a:pt x="3266851" y="1167322"/>
                </a:cubicBezTo>
                <a:cubicBezTo>
                  <a:pt x="3225621" y="1179608"/>
                  <a:pt x="3298823" y="1119745"/>
                  <a:pt x="3297096" y="1122314"/>
                </a:cubicBezTo>
                <a:cubicBezTo>
                  <a:pt x="3309932" y="1103329"/>
                  <a:pt x="3273023" y="1065468"/>
                  <a:pt x="3301538" y="1070940"/>
                </a:cubicBezTo>
                <a:cubicBezTo>
                  <a:pt x="3329560" y="1076189"/>
                  <a:pt x="3371039" y="1062117"/>
                  <a:pt x="3362028" y="1026267"/>
                </a:cubicBezTo>
                <a:cubicBezTo>
                  <a:pt x="3337586" y="1020570"/>
                  <a:pt x="3322895" y="1016550"/>
                  <a:pt x="3348818" y="984944"/>
                </a:cubicBezTo>
                <a:cubicBezTo>
                  <a:pt x="3332278" y="1005047"/>
                  <a:pt x="3278456" y="979695"/>
                  <a:pt x="3277467" y="1001361"/>
                </a:cubicBezTo>
                <a:cubicBezTo>
                  <a:pt x="3245248" y="996335"/>
                  <a:pt x="3289072" y="966852"/>
                  <a:pt x="3291171" y="963613"/>
                </a:cubicBezTo>
                <a:cubicBezTo>
                  <a:pt x="3304131" y="943510"/>
                  <a:pt x="3261666" y="922625"/>
                  <a:pt x="3264999" y="944403"/>
                </a:cubicBezTo>
                <a:cubicBezTo>
                  <a:pt x="3288578" y="952110"/>
                  <a:pt x="3254137" y="960709"/>
                  <a:pt x="3252655" y="965289"/>
                </a:cubicBezTo>
                <a:cubicBezTo>
                  <a:pt x="3237348" y="969085"/>
                  <a:pt x="3253518" y="941053"/>
                  <a:pt x="3250433" y="936362"/>
                </a:cubicBezTo>
                <a:cubicBezTo>
                  <a:pt x="3248335" y="933347"/>
                  <a:pt x="3209449" y="961490"/>
                  <a:pt x="3220436" y="936921"/>
                </a:cubicBezTo>
                <a:cubicBezTo>
                  <a:pt x="3223397" y="930276"/>
                  <a:pt x="3233150" y="928880"/>
                  <a:pt x="3241729" y="926242"/>
                </a:cubicBezTo>
                <a:lnTo>
                  <a:pt x="3253266" y="911569"/>
                </a:lnTo>
                <a:lnTo>
                  <a:pt x="3253272" y="911569"/>
                </a:lnTo>
                <a:cubicBezTo>
                  <a:pt x="3254012" y="910117"/>
                  <a:pt x="3255000" y="909446"/>
                  <a:pt x="3255987" y="908107"/>
                </a:cubicBezTo>
                <a:lnTo>
                  <a:pt x="3253266" y="911569"/>
                </a:lnTo>
                <a:lnTo>
                  <a:pt x="3230558" y="911569"/>
                </a:lnTo>
                <a:cubicBezTo>
                  <a:pt x="3229447" y="908331"/>
                  <a:pt x="3256727" y="834396"/>
                  <a:pt x="3263271" y="830488"/>
                </a:cubicBezTo>
                <a:cubicBezTo>
                  <a:pt x="3274504" y="823786"/>
                  <a:pt x="3284503" y="787712"/>
                  <a:pt x="3299565" y="790169"/>
                </a:cubicBezTo>
                <a:cubicBezTo>
                  <a:pt x="3304748" y="791007"/>
                  <a:pt x="3323389" y="789806"/>
                  <a:pt x="3340486" y="790085"/>
                </a:cubicBezTo>
                <a:close/>
                <a:moveTo>
                  <a:pt x="4434385" y="787294"/>
                </a:moveTo>
                <a:cubicBezTo>
                  <a:pt x="4441347" y="785180"/>
                  <a:pt x="4448815" y="785255"/>
                  <a:pt x="4455635" y="789276"/>
                </a:cubicBezTo>
                <a:cubicBezTo>
                  <a:pt x="4456254" y="789612"/>
                  <a:pt x="4456622" y="790059"/>
                  <a:pt x="4456994" y="790505"/>
                </a:cubicBezTo>
                <a:cubicBezTo>
                  <a:pt x="4461562" y="798434"/>
                  <a:pt x="4420083" y="817978"/>
                  <a:pt x="4416626" y="818202"/>
                </a:cubicBezTo>
                <a:cubicBezTo>
                  <a:pt x="4397183" y="819709"/>
                  <a:pt x="4413502" y="793639"/>
                  <a:pt x="4434385" y="787294"/>
                </a:cubicBezTo>
                <a:close/>
                <a:moveTo>
                  <a:pt x="3970492" y="767610"/>
                </a:moveTo>
                <a:cubicBezTo>
                  <a:pt x="3969998" y="767944"/>
                  <a:pt x="3969505" y="768280"/>
                  <a:pt x="3969134" y="768503"/>
                </a:cubicBezTo>
                <a:cubicBezTo>
                  <a:pt x="3969628" y="768839"/>
                  <a:pt x="3970122" y="769061"/>
                  <a:pt x="3970370" y="769398"/>
                </a:cubicBezTo>
                <a:cubicBezTo>
                  <a:pt x="3970492" y="768949"/>
                  <a:pt x="3970492" y="768168"/>
                  <a:pt x="3970492" y="767610"/>
                </a:cubicBezTo>
                <a:close/>
                <a:moveTo>
                  <a:pt x="4659168" y="699890"/>
                </a:moveTo>
                <a:cubicBezTo>
                  <a:pt x="4648194" y="700462"/>
                  <a:pt x="4635126" y="707147"/>
                  <a:pt x="4621736" y="714320"/>
                </a:cubicBezTo>
                <a:lnTo>
                  <a:pt x="4589640" y="728456"/>
                </a:lnTo>
                <a:lnTo>
                  <a:pt x="4623872" y="732438"/>
                </a:lnTo>
                <a:lnTo>
                  <a:pt x="4642120" y="732637"/>
                </a:lnTo>
                <a:lnTo>
                  <a:pt x="4642852" y="722863"/>
                </a:lnTo>
                <a:cubicBezTo>
                  <a:pt x="4649421" y="715663"/>
                  <a:pt x="4661044" y="713377"/>
                  <a:pt x="4675627" y="719548"/>
                </a:cubicBezTo>
                <a:cubicBezTo>
                  <a:pt x="4669563" y="713377"/>
                  <a:pt x="4664076" y="706748"/>
                  <a:pt x="4659168" y="699890"/>
                </a:cubicBezTo>
                <a:close/>
                <a:moveTo>
                  <a:pt x="478265" y="585035"/>
                </a:moveTo>
                <a:cubicBezTo>
                  <a:pt x="515812" y="585271"/>
                  <a:pt x="556564" y="591195"/>
                  <a:pt x="579038" y="591195"/>
                </a:cubicBezTo>
                <a:cubicBezTo>
                  <a:pt x="612903" y="591195"/>
                  <a:pt x="662280" y="639152"/>
                  <a:pt x="676524" y="659089"/>
                </a:cubicBezTo>
                <a:cubicBezTo>
                  <a:pt x="739827" y="659089"/>
                  <a:pt x="680004" y="746729"/>
                  <a:pt x="671143" y="772496"/>
                </a:cubicBezTo>
                <a:cubicBezTo>
                  <a:pt x="725901" y="770051"/>
                  <a:pt x="703427" y="821959"/>
                  <a:pt x="762933" y="791304"/>
                </a:cubicBezTo>
                <a:cubicBezTo>
                  <a:pt x="783505" y="780771"/>
                  <a:pt x="874980" y="681468"/>
                  <a:pt x="896820" y="708174"/>
                </a:cubicBezTo>
                <a:cubicBezTo>
                  <a:pt x="923091" y="741088"/>
                  <a:pt x="921191" y="795253"/>
                  <a:pt x="931954" y="833995"/>
                </a:cubicBezTo>
                <a:cubicBezTo>
                  <a:pt x="942083" y="884211"/>
                  <a:pt x="964870" y="891733"/>
                  <a:pt x="918343" y="921825"/>
                </a:cubicBezTo>
                <a:cubicBezTo>
                  <a:pt x="930687" y="937623"/>
                  <a:pt x="959490" y="946463"/>
                  <a:pt x="953159" y="972040"/>
                </a:cubicBezTo>
                <a:cubicBezTo>
                  <a:pt x="951576" y="971475"/>
                  <a:pt x="1107303" y="1024137"/>
                  <a:pt x="1042419" y="1036173"/>
                </a:cubicBezTo>
                <a:cubicBezTo>
                  <a:pt x="1080716" y="1080370"/>
                  <a:pt x="1117750" y="1136039"/>
                  <a:pt x="1037038" y="1177979"/>
                </a:cubicBezTo>
                <a:cubicBezTo>
                  <a:pt x="1044001" y="1176850"/>
                  <a:pt x="1050965" y="1176662"/>
                  <a:pt x="1058244" y="1177415"/>
                </a:cubicBezTo>
                <a:cubicBezTo>
                  <a:pt x="1064259" y="1218226"/>
                  <a:pt x="959490" y="1233648"/>
                  <a:pt x="955376" y="1276905"/>
                </a:cubicBezTo>
                <a:cubicBezTo>
                  <a:pt x="956009" y="1270887"/>
                  <a:pt x="1026909" y="1245121"/>
                  <a:pt x="1027542" y="1262611"/>
                </a:cubicBezTo>
                <a:cubicBezTo>
                  <a:pt x="1028492" y="1276152"/>
                  <a:pt x="1005069" y="1268441"/>
                  <a:pt x="1006017" y="1283488"/>
                </a:cubicBezTo>
                <a:cubicBezTo>
                  <a:pt x="1007285" y="1307561"/>
                  <a:pt x="1085148" y="1278033"/>
                  <a:pt x="1100025" y="1303423"/>
                </a:cubicBezTo>
                <a:cubicBezTo>
                  <a:pt x="1097492" y="1298721"/>
                  <a:pt x="1076285" y="1321665"/>
                  <a:pt x="1079133" y="1329752"/>
                </a:cubicBezTo>
                <a:cubicBezTo>
                  <a:pt x="1086731" y="1336335"/>
                  <a:pt x="1095277" y="1340850"/>
                  <a:pt x="1104771" y="1343671"/>
                </a:cubicBezTo>
                <a:cubicBezTo>
                  <a:pt x="1111736" y="1351570"/>
                  <a:pt x="1067422" y="1359092"/>
                  <a:pt x="1096543" y="1382977"/>
                </a:cubicBezTo>
                <a:cubicBezTo>
                  <a:pt x="1145920" y="1423602"/>
                  <a:pt x="1054130" y="1434885"/>
                  <a:pt x="1026592" y="1434885"/>
                </a:cubicBezTo>
                <a:cubicBezTo>
                  <a:pt x="1031340" y="1425105"/>
                  <a:pt x="1061093" y="1404230"/>
                  <a:pt x="1051912" y="1390500"/>
                </a:cubicBezTo>
                <a:cubicBezTo>
                  <a:pt x="1047166" y="1383354"/>
                  <a:pt x="971201" y="1431501"/>
                  <a:pt x="949046" y="1428491"/>
                </a:cubicBezTo>
                <a:cubicBezTo>
                  <a:pt x="966137" y="1424165"/>
                  <a:pt x="1000321" y="1411941"/>
                  <a:pt x="1006017" y="1392381"/>
                </a:cubicBezTo>
                <a:cubicBezTo>
                  <a:pt x="1000321" y="1412504"/>
                  <a:pt x="782558" y="1391628"/>
                  <a:pt x="829085" y="1366238"/>
                </a:cubicBezTo>
                <a:cubicBezTo>
                  <a:pt x="897453" y="1328624"/>
                  <a:pt x="928789" y="1230074"/>
                  <a:pt x="1003170" y="1190016"/>
                </a:cubicBezTo>
                <a:cubicBezTo>
                  <a:pt x="893337" y="1215029"/>
                  <a:pt x="833833" y="1264491"/>
                  <a:pt x="718303" y="1258473"/>
                </a:cubicBezTo>
                <a:cubicBezTo>
                  <a:pt x="627463" y="1253771"/>
                  <a:pt x="568909" y="1255652"/>
                  <a:pt x="498642" y="1305492"/>
                </a:cubicBezTo>
                <a:cubicBezTo>
                  <a:pt x="530610" y="1296275"/>
                  <a:pt x="597711" y="1275964"/>
                  <a:pt x="618284" y="1318469"/>
                </a:cubicBezTo>
                <a:cubicBezTo>
                  <a:pt x="633478" y="1349877"/>
                  <a:pt x="591696" y="1374137"/>
                  <a:pt x="566691" y="1379780"/>
                </a:cubicBezTo>
                <a:cubicBezTo>
                  <a:pt x="585367" y="1392569"/>
                  <a:pt x="569224" y="1415325"/>
                  <a:pt x="557195" y="1424730"/>
                </a:cubicBezTo>
                <a:cubicBezTo>
                  <a:pt x="595495" y="1465353"/>
                  <a:pt x="622083" y="1531179"/>
                  <a:pt x="691083" y="1461403"/>
                </a:cubicBezTo>
                <a:cubicBezTo>
                  <a:pt x="711340" y="1441091"/>
                  <a:pt x="727166" y="1416831"/>
                  <a:pt x="758818" y="1422849"/>
                </a:cubicBezTo>
                <a:cubicBezTo>
                  <a:pt x="755337" y="1431124"/>
                  <a:pt x="751539" y="1455761"/>
                  <a:pt x="753437" y="1464977"/>
                </a:cubicBezTo>
                <a:cubicBezTo>
                  <a:pt x="763249" y="1519330"/>
                  <a:pt x="678106" y="1540581"/>
                  <a:pt x="622716" y="1558073"/>
                </a:cubicBezTo>
                <a:cubicBezTo>
                  <a:pt x="568909" y="1569168"/>
                  <a:pt x="488830" y="1640447"/>
                  <a:pt x="438819" y="1635557"/>
                </a:cubicBezTo>
                <a:cubicBezTo>
                  <a:pt x="368236" y="1628411"/>
                  <a:pt x="449265" y="1546224"/>
                  <a:pt x="472370" y="1535128"/>
                </a:cubicBezTo>
                <a:cubicBezTo>
                  <a:pt x="448315" y="1541710"/>
                  <a:pt x="343547" y="1602833"/>
                  <a:pt x="316644" y="1582145"/>
                </a:cubicBezTo>
                <a:cubicBezTo>
                  <a:pt x="291005" y="1619949"/>
                  <a:pt x="234032" y="1615247"/>
                  <a:pt x="206494" y="1656245"/>
                </a:cubicBezTo>
                <a:lnTo>
                  <a:pt x="224853" y="1662265"/>
                </a:lnTo>
                <a:cubicBezTo>
                  <a:pt x="215042" y="1671103"/>
                  <a:pt x="204280" y="1678251"/>
                  <a:pt x="192568" y="1683892"/>
                </a:cubicBezTo>
                <a:cubicBezTo>
                  <a:pt x="194152" y="1685397"/>
                  <a:pt x="195418" y="1687090"/>
                  <a:pt x="196051" y="1688782"/>
                </a:cubicBezTo>
                <a:cubicBezTo>
                  <a:pt x="255239" y="1690663"/>
                  <a:pt x="195418" y="1777176"/>
                  <a:pt x="146674" y="1738622"/>
                </a:cubicBezTo>
                <a:cubicBezTo>
                  <a:pt x="135596" y="1757053"/>
                  <a:pt x="113756" y="1753479"/>
                  <a:pt x="95714" y="1754795"/>
                </a:cubicBezTo>
                <a:lnTo>
                  <a:pt x="98562" y="1758745"/>
                </a:lnTo>
                <a:cubicBezTo>
                  <a:pt x="84953" y="1781878"/>
                  <a:pt x="35576" y="1797864"/>
                  <a:pt x="7089" y="1793727"/>
                </a:cubicBezTo>
                <a:lnTo>
                  <a:pt x="0" y="1815812"/>
                </a:lnTo>
                <a:lnTo>
                  <a:pt x="0" y="1167413"/>
                </a:lnTo>
                <a:lnTo>
                  <a:pt x="5981" y="1163051"/>
                </a:lnTo>
                <a:cubicBezTo>
                  <a:pt x="14290" y="1157338"/>
                  <a:pt x="22598" y="1153999"/>
                  <a:pt x="31144" y="1162933"/>
                </a:cubicBezTo>
                <a:cubicBezTo>
                  <a:pt x="47604" y="1134158"/>
                  <a:pt x="62163" y="1130585"/>
                  <a:pt x="68811" y="1096168"/>
                </a:cubicBezTo>
                <a:cubicBezTo>
                  <a:pt x="72609" y="1075856"/>
                  <a:pt x="77039" y="1014545"/>
                  <a:pt x="90017" y="998934"/>
                </a:cubicBezTo>
                <a:cubicBezTo>
                  <a:pt x="123884" y="958874"/>
                  <a:pt x="211559" y="965645"/>
                  <a:pt x="255555" y="928596"/>
                </a:cubicBezTo>
                <a:cubicBezTo>
                  <a:pt x="278977" y="908661"/>
                  <a:pt x="311895" y="867660"/>
                  <a:pt x="292904" y="834559"/>
                </a:cubicBezTo>
                <a:cubicBezTo>
                  <a:pt x="285942" y="822335"/>
                  <a:pt x="259670" y="805221"/>
                  <a:pt x="264103" y="787165"/>
                </a:cubicBezTo>
                <a:cubicBezTo>
                  <a:pt x="265050" y="783592"/>
                  <a:pt x="361271" y="711373"/>
                  <a:pt x="358107" y="711373"/>
                </a:cubicBezTo>
                <a:cubicBezTo>
                  <a:pt x="347346" y="711373"/>
                  <a:pt x="327089" y="696138"/>
                  <a:pt x="312530" y="695575"/>
                </a:cubicBezTo>
                <a:cubicBezTo>
                  <a:pt x="354943" y="666047"/>
                  <a:pt x="377098" y="659277"/>
                  <a:pt x="396723" y="613011"/>
                </a:cubicBezTo>
                <a:cubicBezTo>
                  <a:pt x="406376" y="590254"/>
                  <a:pt x="440718" y="584800"/>
                  <a:pt x="478265" y="585035"/>
                </a:cubicBezTo>
                <a:close/>
                <a:moveTo>
                  <a:pt x="2975174" y="479646"/>
                </a:moveTo>
                <a:cubicBezTo>
                  <a:pt x="2972633" y="481708"/>
                  <a:pt x="2955736" y="495299"/>
                  <a:pt x="2971197" y="482819"/>
                </a:cubicBezTo>
                <a:cubicBezTo>
                  <a:pt x="2975272" y="479551"/>
                  <a:pt x="2976020" y="478958"/>
                  <a:pt x="2975174" y="479646"/>
                </a:cubicBezTo>
                <a:close/>
                <a:moveTo>
                  <a:pt x="4423848" y="430231"/>
                </a:moveTo>
                <a:cubicBezTo>
                  <a:pt x="4388974" y="430997"/>
                  <a:pt x="4353792" y="446355"/>
                  <a:pt x="4337868" y="476452"/>
                </a:cubicBezTo>
                <a:cubicBezTo>
                  <a:pt x="4344411" y="471873"/>
                  <a:pt x="4357372" y="490414"/>
                  <a:pt x="4356262" y="495998"/>
                </a:cubicBezTo>
                <a:cubicBezTo>
                  <a:pt x="4353792" y="509177"/>
                  <a:pt x="4312438" y="537432"/>
                  <a:pt x="4302686" y="541453"/>
                </a:cubicBezTo>
                <a:cubicBezTo>
                  <a:pt x="4269480" y="554854"/>
                  <a:pt x="4246641" y="567139"/>
                  <a:pt x="4220840" y="590704"/>
                </a:cubicBezTo>
                <a:cubicBezTo>
                  <a:pt x="4139860" y="665978"/>
                  <a:pt x="4305032" y="722043"/>
                  <a:pt x="4257134" y="751416"/>
                </a:cubicBezTo>
                <a:cubicBezTo>
                  <a:pt x="4260960" y="755995"/>
                  <a:pt x="4189734" y="817309"/>
                  <a:pt x="4187510" y="839980"/>
                </a:cubicBezTo>
                <a:cubicBezTo>
                  <a:pt x="4184424" y="871139"/>
                  <a:pt x="4178992" y="929438"/>
                  <a:pt x="4137639" y="930108"/>
                </a:cubicBezTo>
                <a:cubicBezTo>
                  <a:pt x="4107518" y="930666"/>
                  <a:pt x="4025180" y="1026713"/>
                  <a:pt x="4015920" y="939490"/>
                </a:cubicBezTo>
                <a:cubicBezTo>
                  <a:pt x="4030117" y="957359"/>
                  <a:pt x="4001972" y="1032968"/>
                  <a:pt x="3964074" y="1012641"/>
                </a:cubicBezTo>
                <a:cubicBezTo>
                  <a:pt x="3965924" y="1024034"/>
                  <a:pt x="3957901" y="1030958"/>
                  <a:pt x="3953334" y="1040004"/>
                </a:cubicBezTo>
                <a:cubicBezTo>
                  <a:pt x="3965924" y="1026155"/>
                  <a:pt x="4015304" y="1024369"/>
                  <a:pt x="4029746" y="1024369"/>
                </a:cubicBezTo>
                <a:cubicBezTo>
                  <a:pt x="4035919" y="1018672"/>
                  <a:pt x="4042586" y="1015993"/>
                  <a:pt x="4049868" y="1015993"/>
                </a:cubicBezTo>
                <a:lnTo>
                  <a:pt x="4052460" y="1010519"/>
                </a:lnTo>
                <a:cubicBezTo>
                  <a:pt x="4064435" y="1013200"/>
                  <a:pt x="4069372" y="1018338"/>
                  <a:pt x="4062460" y="1031516"/>
                </a:cubicBezTo>
                <a:cubicBezTo>
                  <a:pt x="4073324" y="1036096"/>
                  <a:pt x="4083568" y="1042685"/>
                  <a:pt x="4090482" y="1052178"/>
                </a:cubicBezTo>
                <a:cubicBezTo>
                  <a:pt x="4142330" y="1039558"/>
                  <a:pt x="4206027" y="999128"/>
                  <a:pt x="4258986" y="999128"/>
                </a:cubicBezTo>
                <a:cubicBezTo>
                  <a:pt x="4285280" y="999128"/>
                  <a:pt x="4297624" y="1023251"/>
                  <a:pt x="4330708" y="1022693"/>
                </a:cubicBezTo>
                <a:cubicBezTo>
                  <a:pt x="4370458" y="1030065"/>
                  <a:pt x="4423046" y="1028277"/>
                  <a:pt x="4463290" y="1023139"/>
                </a:cubicBezTo>
                <a:cubicBezTo>
                  <a:pt x="4453784" y="1016998"/>
                  <a:pt x="4435636" y="1020236"/>
                  <a:pt x="4425639" y="1024034"/>
                </a:cubicBezTo>
                <a:lnTo>
                  <a:pt x="4431441" y="1018672"/>
                </a:lnTo>
                <a:cubicBezTo>
                  <a:pt x="4401566" y="1018450"/>
                  <a:pt x="4367248" y="1021353"/>
                  <a:pt x="4339596" y="1011748"/>
                </a:cubicBezTo>
                <a:cubicBezTo>
                  <a:pt x="4341694" y="1007057"/>
                  <a:pt x="4342436" y="1002144"/>
                  <a:pt x="4342065" y="997118"/>
                </a:cubicBezTo>
                <a:cubicBezTo>
                  <a:pt x="4344286" y="996671"/>
                  <a:pt x="4346510" y="996113"/>
                  <a:pt x="4348732" y="995666"/>
                </a:cubicBezTo>
                <a:cubicBezTo>
                  <a:pt x="4331572" y="983939"/>
                  <a:pt x="4347004" y="971878"/>
                  <a:pt x="4361323" y="973888"/>
                </a:cubicBezTo>
                <a:cubicBezTo>
                  <a:pt x="4415021" y="980253"/>
                  <a:pt x="4374038" y="973664"/>
                  <a:pt x="4374038" y="973554"/>
                </a:cubicBezTo>
                <a:cubicBezTo>
                  <a:pt x="4363791" y="943286"/>
                  <a:pt x="4356138" y="907772"/>
                  <a:pt x="4361446" y="875496"/>
                </a:cubicBezTo>
                <a:lnTo>
                  <a:pt x="4373050" y="869576"/>
                </a:lnTo>
                <a:cubicBezTo>
                  <a:pt x="4371940" y="855392"/>
                  <a:pt x="4379469" y="838529"/>
                  <a:pt x="4395516" y="836406"/>
                </a:cubicBezTo>
                <a:cubicBezTo>
                  <a:pt x="4406258" y="839198"/>
                  <a:pt x="4417120" y="840874"/>
                  <a:pt x="4427860" y="841767"/>
                </a:cubicBezTo>
                <a:cubicBezTo>
                  <a:pt x="4429342" y="838193"/>
                  <a:pt x="4430699" y="834508"/>
                  <a:pt x="4431810" y="830710"/>
                </a:cubicBezTo>
                <a:lnTo>
                  <a:pt x="4431564" y="831715"/>
                </a:lnTo>
                <a:cubicBezTo>
                  <a:pt x="4456622" y="866784"/>
                  <a:pt x="4516370" y="879627"/>
                  <a:pt x="4488596" y="822223"/>
                </a:cubicBezTo>
                <a:cubicBezTo>
                  <a:pt x="4500694" y="820883"/>
                  <a:pt x="4506372" y="814963"/>
                  <a:pt x="4511804" y="805582"/>
                </a:cubicBezTo>
                <a:cubicBezTo>
                  <a:pt x="4478226" y="825685"/>
                  <a:pt x="4450080" y="757670"/>
                  <a:pt x="4500323" y="734999"/>
                </a:cubicBezTo>
                <a:cubicBezTo>
                  <a:pt x="4525383" y="723551"/>
                  <a:pt x="4553435" y="724473"/>
                  <a:pt x="4581689" y="727529"/>
                </a:cubicBezTo>
                <a:lnTo>
                  <a:pt x="4586002" y="728031"/>
                </a:lnTo>
                <a:lnTo>
                  <a:pt x="4610322" y="703804"/>
                </a:lnTo>
                <a:lnTo>
                  <a:pt x="4607660" y="704803"/>
                </a:lnTo>
                <a:cubicBezTo>
                  <a:pt x="4572261" y="714811"/>
                  <a:pt x="4534640" y="720648"/>
                  <a:pt x="4488225" y="733770"/>
                </a:cubicBezTo>
                <a:cubicBezTo>
                  <a:pt x="4440452" y="747395"/>
                  <a:pt x="4441192" y="719586"/>
                  <a:pt x="4398974" y="709535"/>
                </a:cubicBezTo>
                <a:cubicBezTo>
                  <a:pt x="4374532" y="703728"/>
                  <a:pt x="4334658" y="551057"/>
                  <a:pt x="4393788" y="555747"/>
                </a:cubicBezTo>
                <a:cubicBezTo>
                  <a:pt x="4396381" y="533076"/>
                  <a:pt x="4486374" y="470980"/>
                  <a:pt x="4507977" y="471539"/>
                </a:cubicBezTo>
                <a:cubicBezTo>
                  <a:pt x="4493287" y="443283"/>
                  <a:pt x="4458723" y="429462"/>
                  <a:pt x="4423848" y="430231"/>
                </a:cubicBezTo>
                <a:close/>
                <a:moveTo>
                  <a:pt x="2668925" y="395916"/>
                </a:moveTo>
                <a:cubicBezTo>
                  <a:pt x="2694864" y="397857"/>
                  <a:pt x="2717330" y="414860"/>
                  <a:pt x="2717392" y="447192"/>
                </a:cubicBezTo>
                <a:cubicBezTo>
                  <a:pt x="2735663" y="438704"/>
                  <a:pt x="2749612" y="425749"/>
                  <a:pt x="2759365" y="408326"/>
                </a:cubicBezTo>
                <a:cubicBezTo>
                  <a:pt x="2789362" y="405535"/>
                  <a:pt x="2892193" y="429435"/>
                  <a:pt x="2907129" y="396935"/>
                </a:cubicBezTo>
                <a:cubicBezTo>
                  <a:pt x="2909968" y="390570"/>
                  <a:pt x="3054154" y="416033"/>
                  <a:pt x="2971197" y="482819"/>
                </a:cubicBezTo>
                <a:cubicBezTo>
                  <a:pt x="2900216" y="540001"/>
                  <a:pt x="2722083" y="568033"/>
                  <a:pt x="2644436" y="516881"/>
                </a:cubicBezTo>
                <a:cubicBezTo>
                  <a:pt x="2654435" y="501246"/>
                  <a:pt x="2687643" y="505266"/>
                  <a:pt x="2661225" y="482149"/>
                </a:cubicBezTo>
                <a:cubicBezTo>
                  <a:pt x="2656905" y="478352"/>
                  <a:pt x="2614192" y="467184"/>
                  <a:pt x="2612711" y="468858"/>
                </a:cubicBezTo>
                <a:cubicBezTo>
                  <a:pt x="2629252" y="449761"/>
                  <a:pt x="2662829" y="467072"/>
                  <a:pt x="2680359" y="448643"/>
                </a:cubicBezTo>
                <a:cubicBezTo>
                  <a:pt x="2697887" y="430104"/>
                  <a:pt x="2597895" y="434349"/>
                  <a:pt x="2599625" y="435020"/>
                </a:cubicBezTo>
                <a:cubicBezTo>
                  <a:pt x="2613576" y="407099"/>
                  <a:pt x="2642986" y="393975"/>
                  <a:pt x="2668925" y="395916"/>
                </a:cubicBezTo>
                <a:close/>
                <a:moveTo>
                  <a:pt x="693340" y="294441"/>
                </a:moveTo>
                <a:cubicBezTo>
                  <a:pt x="720993" y="297051"/>
                  <a:pt x="739036" y="315010"/>
                  <a:pt x="704061" y="333536"/>
                </a:cubicBezTo>
                <a:cubicBezTo>
                  <a:pt x="680638" y="345948"/>
                  <a:pt x="650885" y="346138"/>
                  <a:pt x="624933" y="347454"/>
                </a:cubicBezTo>
                <a:cubicBezTo>
                  <a:pt x="628413" y="304574"/>
                  <a:pt x="665684" y="291831"/>
                  <a:pt x="693340" y="294441"/>
                </a:cubicBezTo>
                <a:close/>
                <a:moveTo>
                  <a:pt x="0" y="268395"/>
                </a:moveTo>
                <a:lnTo>
                  <a:pt x="4557" y="275610"/>
                </a:lnTo>
                <a:lnTo>
                  <a:pt x="0" y="277545"/>
                </a:lnTo>
                <a:close/>
                <a:moveTo>
                  <a:pt x="4494892" y="161955"/>
                </a:moveTo>
                <a:cubicBezTo>
                  <a:pt x="4494707" y="161955"/>
                  <a:pt x="4497855" y="163463"/>
                  <a:pt x="4498857" y="164970"/>
                </a:cubicBezTo>
                <a:lnTo>
                  <a:pt x="4497184" y="165536"/>
                </a:lnTo>
                <a:close/>
                <a:moveTo>
                  <a:pt x="764604" y="37305"/>
                </a:moveTo>
                <a:cubicBezTo>
                  <a:pt x="807660" y="27343"/>
                  <a:pt x="904574" y="89795"/>
                  <a:pt x="849975" y="88667"/>
                </a:cubicBezTo>
                <a:cubicBezTo>
                  <a:pt x="900934" y="88667"/>
                  <a:pt x="905366" y="148098"/>
                  <a:pt x="915810" y="149789"/>
                </a:cubicBezTo>
                <a:cubicBezTo>
                  <a:pt x="958857" y="156372"/>
                  <a:pt x="966137" y="124023"/>
                  <a:pt x="998106" y="163143"/>
                </a:cubicBezTo>
                <a:cubicBezTo>
                  <a:pt x="1017096" y="186277"/>
                  <a:pt x="1098442" y="177813"/>
                  <a:pt x="1090845" y="227651"/>
                </a:cubicBezTo>
                <a:cubicBezTo>
                  <a:pt x="1081350" y="228216"/>
                  <a:pt x="1051280" y="222010"/>
                  <a:pt x="1050015" y="238936"/>
                </a:cubicBezTo>
                <a:cubicBezTo>
                  <a:pt x="1050015" y="239877"/>
                  <a:pt x="1088946" y="236680"/>
                  <a:pt x="1089579" y="256803"/>
                </a:cubicBezTo>
                <a:cubicBezTo>
                  <a:pt x="1072804" y="257743"/>
                  <a:pt x="1004120" y="274857"/>
                  <a:pt x="1052230" y="304009"/>
                </a:cubicBezTo>
                <a:cubicBezTo>
                  <a:pt x="1073437" y="316798"/>
                  <a:pt x="1112368" y="298931"/>
                  <a:pt x="1128194" y="322441"/>
                </a:cubicBezTo>
                <a:cubicBezTo>
                  <a:pt x="1131044" y="334100"/>
                  <a:pt x="1134841" y="345573"/>
                  <a:pt x="1139589" y="356668"/>
                </a:cubicBezTo>
                <a:cubicBezTo>
                  <a:pt x="1132309" y="349710"/>
                  <a:pt x="1155414" y="372091"/>
                  <a:pt x="1139589" y="356668"/>
                </a:cubicBezTo>
                <a:cubicBezTo>
                  <a:pt x="1151933" y="368705"/>
                  <a:pt x="1243406" y="361371"/>
                  <a:pt x="1185167" y="397857"/>
                </a:cubicBezTo>
                <a:cubicBezTo>
                  <a:pt x="1172823" y="405380"/>
                  <a:pt x="1111101" y="446379"/>
                  <a:pt x="1101923" y="421554"/>
                </a:cubicBezTo>
                <a:cubicBezTo>
                  <a:pt x="1125978" y="487379"/>
                  <a:pt x="996839" y="453338"/>
                  <a:pt x="1036404" y="413655"/>
                </a:cubicBezTo>
                <a:cubicBezTo>
                  <a:pt x="1029440" y="412339"/>
                  <a:pt x="1021844" y="411210"/>
                  <a:pt x="1014881" y="411586"/>
                </a:cubicBezTo>
                <a:cubicBezTo>
                  <a:pt x="1007917" y="376228"/>
                  <a:pt x="976899" y="394848"/>
                  <a:pt x="956009" y="392214"/>
                </a:cubicBezTo>
                <a:cubicBezTo>
                  <a:pt x="973416" y="418357"/>
                  <a:pt x="909164" y="447320"/>
                  <a:pt x="974999" y="464246"/>
                </a:cubicBezTo>
                <a:cubicBezTo>
                  <a:pt x="985760" y="467067"/>
                  <a:pt x="998106" y="500732"/>
                  <a:pt x="995889" y="513145"/>
                </a:cubicBezTo>
                <a:cubicBezTo>
                  <a:pt x="979431" y="603796"/>
                  <a:pt x="887957" y="552452"/>
                  <a:pt x="833833" y="529506"/>
                </a:cubicBezTo>
                <a:cubicBezTo>
                  <a:pt x="837946" y="540415"/>
                  <a:pt x="931954" y="628997"/>
                  <a:pt x="862004" y="614327"/>
                </a:cubicBezTo>
                <a:cubicBezTo>
                  <a:pt x="841746" y="610002"/>
                  <a:pt x="767996" y="597401"/>
                  <a:pt x="778759" y="567120"/>
                </a:cubicBezTo>
                <a:cubicBezTo>
                  <a:pt x="771479" y="587809"/>
                  <a:pt x="715138" y="571260"/>
                  <a:pt x="708808" y="555837"/>
                </a:cubicBezTo>
                <a:cubicBezTo>
                  <a:pt x="696781" y="528190"/>
                  <a:pt x="733180" y="536277"/>
                  <a:pt x="727482" y="527626"/>
                </a:cubicBezTo>
                <a:cubicBezTo>
                  <a:pt x="717988" y="513145"/>
                  <a:pt x="661331" y="485122"/>
                  <a:pt x="652152" y="490388"/>
                </a:cubicBezTo>
                <a:cubicBezTo>
                  <a:pt x="650885" y="484746"/>
                  <a:pt x="649303" y="479103"/>
                  <a:pt x="648037" y="473650"/>
                </a:cubicBezTo>
                <a:cubicBezTo>
                  <a:pt x="657849" y="493585"/>
                  <a:pt x="434389" y="496970"/>
                  <a:pt x="525861" y="458415"/>
                </a:cubicBezTo>
                <a:cubicBezTo>
                  <a:pt x="577770" y="436787"/>
                  <a:pt x="635061" y="437352"/>
                  <a:pt x="698363" y="436976"/>
                </a:cubicBezTo>
                <a:cubicBezTo>
                  <a:pt x="732547" y="436787"/>
                  <a:pt x="677789" y="402935"/>
                  <a:pt x="717988" y="393532"/>
                </a:cubicBezTo>
                <a:cubicBezTo>
                  <a:pt x="751854" y="385631"/>
                  <a:pt x="773694" y="363064"/>
                  <a:pt x="804713" y="351591"/>
                </a:cubicBezTo>
                <a:cubicBezTo>
                  <a:pt x="864219" y="329399"/>
                  <a:pt x="740143" y="243826"/>
                  <a:pt x="722102" y="228591"/>
                </a:cubicBezTo>
                <a:cubicBezTo>
                  <a:pt x="726534" y="228968"/>
                  <a:pt x="727799" y="227275"/>
                  <a:pt x="730332" y="225207"/>
                </a:cubicBezTo>
                <a:cubicBezTo>
                  <a:pt x="721153" y="220317"/>
                  <a:pt x="717038" y="221257"/>
                  <a:pt x="708492" y="224831"/>
                </a:cubicBezTo>
                <a:cubicBezTo>
                  <a:pt x="703744" y="214111"/>
                  <a:pt x="703112" y="189473"/>
                  <a:pt x="681904" y="187968"/>
                </a:cubicBezTo>
                <a:cubicBezTo>
                  <a:pt x="680004" y="255862"/>
                  <a:pt x="515733" y="219001"/>
                  <a:pt x="471737" y="214864"/>
                </a:cubicBezTo>
                <a:cubicBezTo>
                  <a:pt x="407166" y="208844"/>
                  <a:pt x="251442" y="171794"/>
                  <a:pt x="399887" y="165024"/>
                </a:cubicBezTo>
                <a:cubicBezTo>
                  <a:pt x="399570" y="162767"/>
                  <a:pt x="397673" y="158818"/>
                  <a:pt x="396090" y="156749"/>
                </a:cubicBezTo>
                <a:cubicBezTo>
                  <a:pt x="312845" y="154491"/>
                  <a:pt x="351778" y="109355"/>
                  <a:pt x="399570" y="82837"/>
                </a:cubicBezTo>
                <a:cubicBezTo>
                  <a:pt x="466357" y="45974"/>
                  <a:pt x="529027" y="38639"/>
                  <a:pt x="603726" y="38075"/>
                </a:cubicBezTo>
                <a:cubicBezTo>
                  <a:pt x="554347" y="38452"/>
                  <a:pt x="463825" y="140009"/>
                  <a:pt x="502439" y="134931"/>
                </a:cubicBezTo>
                <a:cubicBezTo>
                  <a:pt x="494526" y="112740"/>
                  <a:pt x="535990" y="104088"/>
                  <a:pt x="547068" y="106345"/>
                </a:cubicBezTo>
                <a:cubicBezTo>
                  <a:pt x="494526" y="64593"/>
                  <a:pt x="665445" y="43154"/>
                  <a:pt x="682537" y="41084"/>
                </a:cubicBezTo>
                <a:cubicBezTo>
                  <a:pt x="780025" y="28860"/>
                  <a:pt x="699313" y="87539"/>
                  <a:pt x="688552" y="114808"/>
                </a:cubicBezTo>
                <a:cubicBezTo>
                  <a:pt x="695831" y="96001"/>
                  <a:pt x="779075" y="93368"/>
                  <a:pt x="795217" y="89795"/>
                </a:cubicBezTo>
                <a:cubicBezTo>
                  <a:pt x="786671" y="91675"/>
                  <a:pt x="749639" y="89043"/>
                  <a:pt x="747106" y="76441"/>
                </a:cubicBezTo>
                <a:cubicBezTo>
                  <a:pt x="741883" y="51992"/>
                  <a:pt x="750252" y="40626"/>
                  <a:pt x="764604" y="37305"/>
                </a:cubicBezTo>
                <a:close/>
                <a:moveTo>
                  <a:pt x="311198" y="16602"/>
                </a:moveTo>
                <a:cubicBezTo>
                  <a:pt x="360560" y="13931"/>
                  <a:pt x="411124" y="28530"/>
                  <a:pt x="455279" y="48419"/>
                </a:cubicBezTo>
                <a:cubicBezTo>
                  <a:pt x="370135" y="72869"/>
                  <a:pt x="288156" y="115937"/>
                  <a:pt x="206179" y="137565"/>
                </a:cubicBezTo>
                <a:cubicBezTo>
                  <a:pt x="228334" y="158253"/>
                  <a:pt x="214725" y="165399"/>
                  <a:pt x="206494" y="185336"/>
                </a:cubicBezTo>
                <a:cubicBezTo>
                  <a:pt x="216308" y="203203"/>
                  <a:pt x="230549" y="214299"/>
                  <a:pt x="204280" y="228781"/>
                </a:cubicBezTo>
                <a:cubicBezTo>
                  <a:pt x="220105" y="229156"/>
                  <a:pt x="226436" y="237996"/>
                  <a:pt x="227069" y="246270"/>
                </a:cubicBezTo>
                <a:cubicBezTo>
                  <a:pt x="227069" y="254546"/>
                  <a:pt x="219155" y="260564"/>
                  <a:pt x="202064" y="265455"/>
                </a:cubicBezTo>
                <a:cubicBezTo>
                  <a:pt x="203014" y="269967"/>
                  <a:pt x="202698" y="274482"/>
                  <a:pt x="201114" y="278996"/>
                </a:cubicBezTo>
                <a:cubicBezTo>
                  <a:pt x="294488" y="205835"/>
                  <a:pt x="300501" y="327894"/>
                  <a:pt x="255872" y="327894"/>
                </a:cubicBezTo>
                <a:cubicBezTo>
                  <a:pt x="256505" y="320558"/>
                  <a:pt x="230235" y="366261"/>
                  <a:pt x="272014" y="341058"/>
                </a:cubicBezTo>
                <a:cubicBezTo>
                  <a:pt x="267266" y="316798"/>
                  <a:pt x="308098" y="308711"/>
                  <a:pt x="326455" y="310215"/>
                </a:cubicBezTo>
                <a:cubicBezTo>
                  <a:pt x="342282" y="298179"/>
                  <a:pt x="366653" y="282756"/>
                  <a:pt x="380580" y="272413"/>
                </a:cubicBezTo>
                <a:cubicBezTo>
                  <a:pt x="374883" y="272413"/>
                  <a:pt x="393874" y="236115"/>
                  <a:pt x="405268" y="230285"/>
                </a:cubicBezTo>
                <a:cubicBezTo>
                  <a:pt x="435970" y="214111"/>
                  <a:pt x="507187" y="221821"/>
                  <a:pt x="527761" y="248339"/>
                </a:cubicBezTo>
                <a:cubicBezTo>
                  <a:pt x="527761" y="240441"/>
                  <a:pt x="542004" y="278243"/>
                  <a:pt x="542321" y="282193"/>
                </a:cubicBezTo>
                <a:cubicBezTo>
                  <a:pt x="545169" y="306830"/>
                  <a:pt x="504021" y="310027"/>
                  <a:pt x="486614" y="308146"/>
                </a:cubicBezTo>
                <a:cubicBezTo>
                  <a:pt x="489145" y="312661"/>
                  <a:pt x="490728" y="318679"/>
                  <a:pt x="491677" y="323756"/>
                </a:cubicBezTo>
                <a:lnTo>
                  <a:pt x="483448" y="326389"/>
                </a:lnTo>
                <a:cubicBezTo>
                  <a:pt x="513835" y="368705"/>
                  <a:pt x="380897" y="422682"/>
                  <a:pt x="349878" y="413278"/>
                </a:cubicBezTo>
                <a:cubicBezTo>
                  <a:pt x="347662" y="417792"/>
                  <a:pt x="343864" y="420613"/>
                  <a:pt x="338800" y="421742"/>
                </a:cubicBezTo>
                <a:cubicBezTo>
                  <a:pt x="352727" y="460296"/>
                  <a:pt x="305248" y="441301"/>
                  <a:pt x="293538" y="418920"/>
                </a:cubicBezTo>
                <a:cubicBezTo>
                  <a:pt x="274546" y="414783"/>
                  <a:pt x="278029" y="400678"/>
                  <a:pt x="257454" y="403875"/>
                </a:cubicBezTo>
                <a:cubicBezTo>
                  <a:pt x="259670" y="409140"/>
                  <a:pt x="259353" y="414030"/>
                  <a:pt x="256505" y="418733"/>
                </a:cubicBezTo>
                <a:cubicBezTo>
                  <a:pt x="262203" y="417416"/>
                  <a:pt x="267900" y="417229"/>
                  <a:pt x="273281" y="419110"/>
                </a:cubicBezTo>
                <a:cubicBezTo>
                  <a:pt x="269166" y="427009"/>
                  <a:pt x="266950" y="435471"/>
                  <a:pt x="266317" y="444123"/>
                </a:cubicBezTo>
                <a:cubicBezTo>
                  <a:pt x="273914" y="441678"/>
                  <a:pt x="281827" y="439233"/>
                  <a:pt x="289741" y="436787"/>
                </a:cubicBezTo>
                <a:cubicBezTo>
                  <a:pt x="294804" y="468760"/>
                  <a:pt x="379313" y="462930"/>
                  <a:pt x="348612" y="508631"/>
                </a:cubicBezTo>
                <a:cubicBezTo>
                  <a:pt x="353675" y="501107"/>
                  <a:pt x="384062" y="505434"/>
                  <a:pt x="387226" y="515026"/>
                </a:cubicBezTo>
                <a:cubicBezTo>
                  <a:pt x="402736" y="562420"/>
                  <a:pt x="298919" y="510136"/>
                  <a:pt x="300501" y="511077"/>
                </a:cubicBezTo>
                <a:cubicBezTo>
                  <a:pt x="270749" y="492833"/>
                  <a:pt x="201748" y="554521"/>
                  <a:pt x="164399" y="547750"/>
                </a:cubicBezTo>
                <a:cubicBezTo>
                  <a:pt x="164714" y="538346"/>
                  <a:pt x="175476" y="533456"/>
                  <a:pt x="172627" y="522736"/>
                </a:cubicBezTo>
                <a:cubicBezTo>
                  <a:pt x="153953" y="521984"/>
                  <a:pt x="133380" y="528943"/>
                  <a:pt x="115654" y="526122"/>
                </a:cubicBezTo>
                <a:cubicBezTo>
                  <a:pt x="117396" y="522690"/>
                  <a:pt x="123706" y="516717"/>
                  <a:pt x="132421" y="509469"/>
                </a:cubicBezTo>
                <a:lnTo>
                  <a:pt x="157909" y="489590"/>
                </a:lnTo>
                <a:lnTo>
                  <a:pt x="160823" y="488331"/>
                </a:lnTo>
                <a:lnTo>
                  <a:pt x="173860" y="477465"/>
                </a:lnTo>
                <a:lnTo>
                  <a:pt x="196220" y="460716"/>
                </a:lnTo>
                <a:cubicBezTo>
                  <a:pt x="205883" y="453396"/>
                  <a:pt x="213618" y="447320"/>
                  <a:pt x="217258" y="443746"/>
                </a:cubicBezTo>
                <a:cubicBezTo>
                  <a:pt x="207129" y="448635"/>
                  <a:pt x="196051" y="450516"/>
                  <a:pt x="185604" y="454090"/>
                </a:cubicBezTo>
                <a:cubicBezTo>
                  <a:pt x="187268" y="459850"/>
                  <a:pt x="185525" y="465653"/>
                  <a:pt x="181143" y="471395"/>
                </a:cubicBezTo>
                <a:lnTo>
                  <a:pt x="173860" y="477465"/>
                </a:lnTo>
                <a:lnTo>
                  <a:pt x="163608" y="485145"/>
                </a:lnTo>
                <a:lnTo>
                  <a:pt x="157909" y="489590"/>
                </a:lnTo>
                <a:lnTo>
                  <a:pt x="90848" y="518552"/>
                </a:lnTo>
                <a:cubicBezTo>
                  <a:pt x="64043" y="527391"/>
                  <a:pt x="35784" y="534714"/>
                  <a:pt x="12149" y="539674"/>
                </a:cubicBezTo>
                <a:lnTo>
                  <a:pt x="0" y="541839"/>
                </a:lnTo>
                <a:lnTo>
                  <a:pt x="0" y="303820"/>
                </a:lnTo>
                <a:lnTo>
                  <a:pt x="28929" y="292912"/>
                </a:lnTo>
                <a:lnTo>
                  <a:pt x="20699" y="290468"/>
                </a:lnTo>
                <a:cubicBezTo>
                  <a:pt x="21966" y="270532"/>
                  <a:pt x="33677" y="263949"/>
                  <a:pt x="50452" y="255487"/>
                </a:cubicBezTo>
                <a:cubicBezTo>
                  <a:pt x="2657" y="215992"/>
                  <a:pt x="34943" y="163896"/>
                  <a:pt x="91283" y="142643"/>
                </a:cubicBezTo>
                <a:cubicBezTo>
                  <a:pt x="67544" y="145605"/>
                  <a:pt x="46120" y="157242"/>
                  <a:pt x="23271" y="160892"/>
                </a:cubicBezTo>
                <a:lnTo>
                  <a:pt x="0" y="161259"/>
                </a:lnTo>
                <a:lnTo>
                  <a:pt x="0" y="93884"/>
                </a:lnTo>
                <a:lnTo>
                  <a:pt x="16901" y="96754"/>
                </a:lnTo>
                <a:cubicBezTo>
                  <a:pt x="62163" y="76066"/>
                  <a:pt x="-10319" y="58010"/>
                  <a:pt x="70710" y="50112"/>
                </a:cubicBezTo>
                <a:cubicBezTo>
                  <a:pt x="84003" y="48795"/>
                  <a:pt x="180224" y="24345"/>
                  <a:pt x="186871" y="46351"/>
                </a:cubicBezTo>
                <a:cubicBezTo>
                  <a:pt x="191936" y="62900"/>
                  <a:pt x="130848" y="76254"/>
                  <a:pt x="121985" y="82084"/>
                </a:cubicBezTo>
                <a:cubicBezTo>
                  <a:pt x="126415" y="86221"/>
                  <a:pt x="132115" y="87727"/>
                  <a:pt x="139394" y="86974"/>
                </a:cubicBezTo>
                <a:cubicBezTo>
                  <a:pt x="138444" y="91487"/>
                  <a:pt x="139709" y="94120"/>
                  <a:pt x="136862" y="98258"/>
                </a:cubicBezTo>
                <a:cubicBezTo>
                  <a:pt x="139709" y="98258"/>
                  <a:pt x="144774" y="100326"/>
                  <a:pt x="148255" y="99575"/>
                </a:cubicBezTo>
                <a:cubicBezTo>
                  <a:pt x="147624" y="109355"/>
                  <a:pt x="124201" y="127597"/>
                  <a:pt x="117872" y="133428"/>
                </a:cubicBezTo>
                <a:cubicBezTo>
                  <a:pt x="178642" y="113492"/>
                  <a:pt x="197948" y="46351"/>
                  <a:pt x="262520" y="25475"/>
                </a:cubicBezTo>
                <a:cubicBezTo>
                  <a:pt x="278423" y="20303"/>
                  <a:pt x="294746" y="17492"/>
                  <a:pt x="311198" y="16602"/>
                </a:cubicBezTo>
                <a:close/>
                <a:moveTo>
                  <a:pt x="8275943" y="6572"/>
                </a:moveTo>
                <a:cubicBezTo>
                  <a:pt x="8274319" y="6157"/>
                  <a:pt x="8274156" y="6086"/>
                  <a:pt x="8277405" y="6829"/>
                </a:cubicBezTo>
                <a:cubicBezTo>
                  <a:pt x="8298847" y="12144"/>
                  <a:pt x="8280817" y="7815"/>
                  <a:pt x="8275943" y="6572"/>
                </a:cubicBezTo>
                <a:close/>
                <a:moveTo>
                  <a:pt x="8260704" y="0"/>
                </a:moveTo>
                <a:lnTo>
                  <a:pt x="8517638" y="0"/>
                </a:lnTo>
                <a:lnTo>
                  <a:pt x="8504091" y="10889"/>
                </a:lnTo>
                <a:cubicBezTo>
                  <a:pt x="8454654" y="31980"/>
                  <a:pt x="8305452" y="13629"/>
                  <a:pt x="8277405" y="6829"/>
                </a:cubicBezTo>
                <a:close/>
                <a:moveTo>
                  <a:pt x="6549320" y="0"/>
                </a:moveTo>
                <a:lnTo>
                  <a:pt x="7424082" y="0"/>
                </a:lnTo>
                <a:lnTo>
                  <a:pt x="7423996" y="366"/>
                </a:lnTo>
                <a:cubicBezTo>
                  <a:pt x="7415881" y="11547"/>
                  <a:pt x="7401470" y="24230"/>
                  <a:pt x="7379343" y="38602"/>
                </a:cubicBezTo>
                <a:cubicBezTo>
                  <a:pt x="7406775" y="25115"/>
                  <a:pt x="7446048" y="43859"/>
                  <a:pt x="7474059" y="45002"/>
                </a:cubicBezTo>
                <a:cubicBezTo>
                  <a:pt x="7474059" y="45002"/>
                  <a:pt x="7474925" y="23286"/>
                  <a:pt x="7474925" y="23286"/>
                </a:cubicBezTo>
                <a:cubicBezTo>
                  <a:pt x="7493694" y="34030"/>
                  <a:pt x="7513619" y="42717"/>
                  <a:pt x="7530368" y="56430"/>
                </a:cubicBezTo>
                <a:cubicBezTo>
                  <a:pt x="7602848" y="51174"/>
                  <a:pt x="7674174" y="53232"/>
                  <a:pt x="7747231" y="53917"/>
                </a:cubicBezTo>
                <a:cubicBezTo>
                  <a:pt x="7742322" y="61003"/>
                  <a:pt x="7736836" y="69690"/>
                  <a:pt x="7730483" y="75403"/>
                </a:cubicBezTo>
                <a:cubicBezTo>
                  <a:pt x="7770332" y="89805"/>
                  <a:pt x="7826641" y="79518"/>
                  <a:pt x="7868224" y="77918"/>
                </a:cubicBezTo>
                <a:cubicBezTo>
                  <a:pt x="7856673" y="71746"/>
                  <a:pt x="7843102" y="67861"/>
                  <a:pt x="7830684" y="63746"/>
                </a:cubicBezTo>
                <a:cubicBezTo>
                  <a:pt x="7923378" y="20773"/>
                  <a:pt x="8105590" y="57346"/>
                  <a:pt x="8176048" y="124778"/>
                </a:cubicBezTo>
                <a:lnTo>
                  <a:pt x="8182690" y="144893"/>
                </a:lnTo>
                <a:lnTo>
                  <a:pt x="8180957" y="146035"/>
                </a:lnTo>
                <a:cubicBezTo>
                  <a:pt x="8214455" y="159521"/>
                  <a:pt x="8249394" y="173923"/>
                  <a:pt x="8285202" y="180323"/>
                </a:cubicBezTo>
                <a:cubicBezTo>
                  <a:pt x="8246220" y="97118"/>
                  <a:pt x="8339201" y="157921"/>
                  <a:pt x="8374431" y="151979"/>
                </a:cubicBezTo>
                <a:cubicBezTo>
                  <a:pt x="8419767" y="144206"/>
                  <a:pt x="8461061" y="147179"/>
                  <a:pt x="8506398" y="143293"/>
                </a:cubicBezTo>
                <a:cubicBezTo>
                  <a:pt x="8459329" y="126149"/>
                  <a:pt x="8491670" y="93918"/>
                  <a:pt x="8521702" y="89347"/>
                </a:cubicBezTo>
                <a:cubicBezTo>
                  <a:pt x="8495712" y="90262"/>
                  <a:pt x="8470013" y="66261"/>
                  <a:pt x="8509863" y="62146"/>
                </a:cubicBezTo>
                <a:cubicBezTo>
                  <a:pt x="8542204" y="58946"/>
                  <a:pt x="8584364" y="66718"/>
                  <a:pt x="8608044" y="90718"/>
                </a:cubicBezTo>
                <a:lnTo>
                  <a:pt x="8608044" y="90947"/>
                </a:lnTo>
                <a:cubicBezTo>
                  <a:pt x="8652801" y="93005"/>
                  <a:pt x="8737410" y="87747"/>
                  <a:pt x="8776394" y="114033"/>
                </a:cubicBezTo>
                <a:cubicBezTo>
                  <a:pt x="8798628" y="88203"/>
                  <a:pt x="8921931" y="109691"/>
                  <a:pt x="8923376" y="143293"/>
                </a:cubicBezTo>
                <a:cubicBezTo>
                  <a:pt x="8978240" y="151064"/>
                  <a:pt x="9059673" y="190837"/>
                  <a:pt x="9112228" y="170723"/>
                </a:cubicBezTo>
                <a:cubicBezTo>
                  <a:pt x="9182977" y="143522"/>
                  <a:pt x="9276536" y="169579"/>
                  <a:pt x="9346418" y="181008"/>
                </a:cubicBezTo>
                <a:cubicBezTo>
                  <a:pt x="9380203" y="186494"/>
                  <a:pt x="9393485" y="220096"/>
                  <a:pt x="9424962" y="225125"/>
                </a:cubicBezTo>
                <a:cubicBezTo>
                  <a:pt x="9475784" y="233354"/>
                  <a:pt x="9529206" y="223982"/>
                  <a:pt x="9580607" y="230611"/>
                </a:cubicBezTo>
                <a:cubicBezTo>
                  <a:pt x="9597932" y="232897"/>
                  <a:pt x="9661462" y="248669"/>
                  <a:pt x="9676188" y="231069"/>
                </a:cubicBezTo>
                <a:cubicBezTo>
                  <a:pt x="9708819" y="229926"/>
                  <a:pt x="9718637" y="196094"/>
                  <a:pt x="9759354" y="223982"/>
                </a:cubicBezTo>
                <a:cubicBezTo>
                  <a:pt x="9787363" y="196323"/>
                  <a:pt x="9861288" y="223296"/>
                  <a:pt x="9902292" y="224211"/>
                </a:cubicBezTo>
                <a:cubicBezTo>
                  <a:pt x="10025596" y="226725"/>
                  <a:pt x="10141679" y="266499"/>
                  <a:pt x="10262094" y="285699"/>
                </a:cubicBezTo>
                <a:cubicBezTo>
                  <a:pt x="10340711" y="298385"/>
                  <a:pt x="10424037" y="336273"/>
                  <a:pt x="10505131" y="354423"/>
                </a:cubicBezTo>
                <a:lnTo>
                  <a:pt x="10537825" y="358468"/>
                </a:lnTo>
                <a:lnTo>
                  <a:pt x="10537825" y="470143"/>
                </a:lnTo>
                <a:lnTo>
                  <a:pt x="10523166" y="468615"/>
                </a:lnTo>
                <a:cubicBezTo>
                  <a:pt x="10510433" y="466536"/>
                  <a:pt x="10497799" y="463250"/>
                  <a:pt x="10485310" y="457364"/>
                </a:cubicBezTo>
                <a:cubicBezTo>
                  <a:pt x="10504658" y="483651"/>
                  <a:pt x="10473182" y="501481"/>
                  <a:pt x="10451814" y="506739"/>
                </a:cubicBezTo>
                <a:cubicBezTo>
                  <a:pt x="10463942" y="508853"/>
                  <a:pt x="10481810" y="513910"/>
                  <a:pt x="10501735" y="521168"/>
                </a:cubicBezTo>
                <a:lnTo>
                  <a:pt x="10537825" y="537183"/>
                </a:lnTo>
                <a:lnTo>
                  <a:pt x="10537825" y="622406"/>
                </a:lnTo>
                <a:lnTo>
                  <a:pt x="10529404" y="624680"/>
                </a:lnTo>
                <a:cubicBezTo>
                  <a:pt x="10492612" y="641223"/>
                  <a:pt x="10471992" y="683403"/>
                  <a:pt x="10428136" y="716119"/>
                </a:cubicBezTo>
                <a:cubicBezTo>
                  <a:pt x="10438531" y="727092"/>
                  <a:pt x="10440264" y="744463"/>
                  <a:pt x="10437087" y="758636"/>
                </a:cubicBezTo>
                <a:cubicBezTo>
                  <a:pt x="10401857" y="743550"/>
                  <a:pt x="10350168" y="702862"/>
                  <a:pt x="10308586" y="713606"/>
                </a:cubicBezTo>
                <a:cubicBezTo>
                  <a:pt x="10254875" y="713606"/>
                  <a:pt x="10293859" y="768694"/>
                  <a:pt x="10230620" y="725492"/>
                </a:cubicBezTo>
                <a:cubicBezTo>
                  <a:pt x="10219647" y="728463"/>
                  <a:pt x="10237261" y="759778"/>
                  <a:pt x="10214449" y="759778"/>
                </a:cubicBezTo>
                <a:cubicBezTo>
                  <a:pt x="10204630" y="759778"/>
                  <a:pt x="10170268" y="723892"/>
                  <a:pt x="10165357" y="745378"/>
                </a:cubicBezTo>
                <a:cubicBezTo>
                  <a:pt x="10162470" y="757723"/>
                  <a:pt x="10204630" y="763436"/>
                  <a:pt x="10196833" y="795667"/>
                </a:cubicBezTo>
                <a:cubicBezTo>
                  <a:pt x="10193657" y="808695"/>
                  <a:pt x="10203764" y="832697"/>
                  <a:pt x="10219934" y="834526"/>
                </a:cubicBezTo>
                <a:cubicBezTo>
                  <a:pt x="10255164" y="841154"/>
                  <a:pt x="10400125" y="917044"/>
                  <a:pt x="10356810" y="962303"/>
                </a:cubicBezTo>
                <a:cubicBezTo>
                  <a:pt x="10348436" y="957503"/>
                  <a:pt x="10338618" y="949730"/>
                  <a:pt x="10329665" y="946759"/>
                </a:cubicBezTo>
                <a:cubicBezTo>
                  <a:pt x="10318115" y="986305"/>
                  <a:pt x="10413119" y="984476"/>
                  <a:pt x="10394061" y="1042079"/>
                </a:cubicBezTo>
                <a:cubicBezTo>
                  <a:pt x="10386842" y="1039793"/>
                  <a:pt x="10352478" y="1034306"/>
                  <a:pt x="10348436" y="1038650"/>
                </a:cubicBezTo>
                <a:cubicBezTo>
                  <a:pt x="10336308" y="1051908"/>
                  <a:pt x="10407921" y="1105625"/>
                  <a:pt x="10418605" y="1115453"/>
                </a:cubicBezTo>
                <a:cubicBezTo>
                  <a:pt x="10406189" y="1114767"/>
                  <a:pt x="10351035" y="1104253"/>
                  <a:pt x="10343238" y="1114082"/>
                </a:cubicBezTo>
                <a:cubicBezTo>
                  <a:pt x="10344971" y="1122996"/>
                  <a:pt x="10418894" y="1226087"/>
                  <a:pt x="10346126" y="1226087"/>
                </a:cubicBezTo>
                <a:cubicBezTo>
                  <a:pt x="10310318" y="1226087"/>
                  <a:pt x="10222534" y="1129853"/>
                  <a:pt x="10200876" y="1107224"/>
                </a:cubicBezTo>
                <a:cubicBezTo>
                  <a:pt x="10157850" y="1062421"/>
                  <a:pt x="10105294" y="1027906"/>
                  <a:pt x="10064002" y="980818"/>
                </a:cubicBezTo>
                <a:cubicBezTo>
                  <a:pt x="10029638" y="941502"/>
                  <a:pt x="10021553" y="892129"/>
                  <a:pt x="9993542" y="856927"/>
                </a:cubicBezTo>
                <a:cubicBezTo>
                  <a:pt x="9994986" y="849383"/>
                  <a:pt x="9995852" y="841841"/>
                  <a:pt x="9995563" y="834068"/>
                </a:cubicBezTo>
                <a:cubicBezTo>
                  <a:pt x="10053028" y="840468"/>
                  <a:pt x="10046386" y="767094"/>
                  <a:pt x="10053605" y="724806"/>
                </a:cubicBezTo>
                <a:cubicBezTo>
                  <a:pt x="10051873" y="721606"/>
                  <a:pt x="10049563" y="719092"/>
                  <a:pt x="10046386" y="717035"/>
                </a:cubicBezTo>
                <a:lnTo>
                  <a:pt x="10049563" y="713606"/>
                </a:lnTo>
                <a:lnTo>
                  <a:pt x="10043787" y="709491"/>
                </a:lnTo>
                <a:cubicBezTo>
                  <a:pt x="10053894" y="698977"/>
                  <a:pt x="10066312" y="692346"/>
                  <a:pt x="10079306" y="685491"/>
                </a:cubicBezTo>
                <a:cubicBezTo>
                  <a:pt x="10076707" y="681146"/>
                  <a:pt x="10074686" y="676575"/>
                  <a:pt x="10073531" y="671775"/>
                </a:cubicBezTo>
                <a:cubicBezTo>
                  <a:pt x="10061402" y="670860"/>
                  <a:pt x="10054183" y="653032"/>
                  <a:pt x="10047830" y="644574"/>
                </a:cubicBezTo>
                <a:cubicBezTo>
                  <a:pt x="10049563" y="653032"/>
                  <a:pt x="10049274" y="662403"/>
                  <a:pt x="10049274" y="670860"/>
                </a:cubicBezTo>
                <a:cubicBezTo>
                  <a:pt x="10018377" y="651660"/>
                  <a:pt x="9999028" y="670404"/>
                  <a:pt x="9998740" y="704233"/>
                </a:cubicBezTo>
                <a:cubicBezTo>
                  <a:pt x="9989211" y="707662"/>
                  <a:pt x="9980259" y="712463"/>
                  <a:pt x="9971885" y="718406"/>
                </a:cubicBezTo>
                <a:cubicBezTo>
                  <a:pt x="9964666" y="709719"/>
                  <a:pt x="9958314" y="700577"/>
                  <a:pt x="9951959" y="691204"/>
                </a:cubicBezTo>
                <a:cubicBezTo>
                  <a:pt x="9946473" y="694404"/>
                  <a:pt x="9938965" y="696462"/>
                  <a:pt x="9932324" y="697604"/>
                </a:cubicBezTo>
                <a:cubicBezTo>
                  <a:pt x="9928859" y="687090"/>
                  <a:pt x="9912400" y="650060"/>
                  <a:pt x="9901714" y="650060"/>
                </a:cubicBezTo>
                <a:cubicBezTo>
                  <a:pt x="9869373" y="641830"/>
                  <a:pt x="9834143" y="641830"/>
                  <a:pt x="9801223" y="649603"/>
                </a:cubicBezTo>
                <a:cubicBezTo>
                  <a:pt x="9799204" y="662403"/>
                  <a:pt x="9785053" y="729606"/>
                  <a:pt x="9793138" y="739207"/>
                </a:cubicBezTo>
                <a:cubicBezTo>
                  <a:pt x="9816240" y="759322"/>
                  <a:pt x="9847715" y="747207"/>
                  <a:pt x="9869662" y="775551"/>
                </a:cubicBezTo>
                <a:lnTo>
                  <a:pt x="9853780" y="791324"/>
                </a:lnTo>
                <a:cubicBezTo>
                  <a:pt x="9783609" y="771894"/>
                  <a:pt x="9728166" y="820353"/>
                  <a:pt x="9660884" y="771209"/>
                </a:cubicBezTo>
                <a:lnTo>
                  <a:pt x="9686295" y="766180"/>
                </a:lnTo>
                <a:cubicBezTo>
                  <a:pt x="9662039" y="757036"/>
                  <a:pt x="9627676" y="752007"/>
                  <a:pt x="9601110" y="752921"/>
                </a:cubicBezTo>
                <a:cubicBezTo>
                  <a:pt x="9601110" y="752921"/>
                  <a:pt x="9616125" y="772809"/>
                  <a:pt x="9616125" y="772809"/>
                </a:cubicBezTo>
                <a:cubicBezTo>
                  <a:pt x="9557506" y="778751"/>
                  <a:pt x="9496286" y="773951"/>
                  <a:pt x="9439977" y="776465"/>
                </a:cubicBezTo>
                <a:cubicBezTo>
                  <a:pt x="9382226" y="778980"/>
                  <a:pt x="9342664" y="755436"/>
                  <a:pt x="9318985" y="820353"/>
                </a:cubicBezTo>
                <a:cubicBezTo>
                  <a:pt x="9323605" y="830410"/>
                  <a:pt x="9329091" y="840012"/>
                  <a:pt x="9329091" y="851441"/>
                </a:cubicBezTo>
                <a:cubicBezTo>
                  <a:pt x="9317829" y="860812"/>
                  <a:pt x="9293863" y="886642"/>
                  <a:pt x="9295018" y="903786"/>
                </a:cubicBezTo>
                <a:cubicBezTo>
                  <a:pt x="9298194" y="943788"/>
                  <a:pt x="9256900" y="960474"/>
                  <a:pt x="9253146" y="993847"/>
                </a:cubicBezTo>
                <a:cubicBezTo>
                  <a:pt x="9274226" y="1005505"/>
                  <a:pt x="9286932" y="999562"/>
                  <a:pt x="9307145" y="999562"/>
                </a:cubicBezTo>
                <a:cubicBezTo>
                  <a:pt x="9339486" y="999562"/>
                  <a:pt x="9336599" y="1040021"/>
                  <a:pt x="9359412" y="1043906"/>
                </a:cubicBezTo>
                <a:cubicBezTo>
                  <a:pt x="9375005" y="1038650"/>
                  <a:pt x="9404460" y="1028364"/>
                  <a:pt x="9400706" y="1058994"/>
                </a:cubicBezTo>
                <a:cubicBezTo>
                  <a:pt x="9405037" y="1058994"/>
                  <a:pt x="9406192" y="1058308"/>
                  <a:pt x="9406192" y="1058308"/>
                </a:cubicBezTo>
                <a:cubicBezTo>
                  <a:pt x="9403594" y="1047793"/>
                  <a:pt x="9409080" y="1041393"/>
                  <a:pt x="9399551" y="1032021"/>
                </a:cubicBezTo>
                <a:lnTo>
                  <a:pt x="9405326" y="1027220"/>
                </a:lnTo>
                <a:lnTo>
                  <a:pt x="9405037" y="1016020"/>
                </a:lnTo>
                <a:cubicBezTo>
                  <a:pt x="9480982" y="1019677"/>
                  <a:pt x="9550865" y="1049393"/>
                  <a:pt x="9598509" y="1102881"/>
                </a:cubicBezTo>
                <a:cubicBezTo>
                  <a:pt x="9629119" y="1136255"/>
                  <a:pt x="9630563" y="1159112"/>
                  <a:pt x="9645291" y="1200029"/>
                </a:cubicBezTo>
                <a:cubicBezTo>
                  <a:pt x="9663194" y="1250317"/>
                  <a:pt x="9709108" y="1288719"/>
                  <a:pt x="9729032" y="1340149"/>
                </a:cubicBezTo>
                <a:cubicBezTo>
                  <a:pt x="9740005" y="1368266"/>
                  <a:pt x="9716905" y="1436383"/>
                  <a:pt x="9720081" y="1469755"/>
                </a:cubicBezTo>
                <a:cubicBezTo>
                  <a:pt x="9724701" y="1515472"/>
                  <a:pt x="9681386" y="1558902"/>
                  <a:pt x="9685140" y="1602790"/>
                </a:cubicBezTo>
                <a:cubicBezTo>
                  <a:pt x="9694958" y="1717539"/>
                  <a:pt x="9582339" y="1671594"/>
                  <a:pt x="9537291" y="1654222"/>
                </a:cubicBezTo>
                <a:cubicBezTo>
                  <a:pt x="9534693" y="1665880"/>
                  <a:pt x="9530650" y="1674795"/>
                  <a:pt x="9521987" y="1683024"/>
                </a:cubicBezTo>
                <a:cubicBezTo>
                  <a:pt x="9516212" y="1685538"/>
                  <a:pt x="9509859" y="1687366"/>
                  <a:pt x="9503507" y="1687595"/>
                </a:cubicBezTo>
                <a:cubicBezTo>
                  <a:pt x="9503218" y="1688053"/>
                  <a:pt x="9503218" y="1688509"/>
                  <a:pt x="9502929" y="1688738"/>
                </a:cubicBezTo>
                <a:cubicBezTo>
                  <a:pt x="9513613" y="1697653"/>
                  <a:pt x="9523142" y="1709997"/>
                  <a:pt x="9530939" y="1721425"/>
                </a:cubicBezTo>
                <a:cubicBezTo>
                  <a:pt x="9524586" y="1720968"/>
                  <a:pt x="9510148" y="1719139"/>
                  <a:pt x="9504084" y="1720739"/>
                </a:cubicBezTo>
                <a:cubicBezTo>
                  <a:pt x="9487336" y="1767827"/>
                  <a:pt x="9519966" y="1780629"/>
                  <a:pt x="9492821" y="1825430"/>
                </a:cubicBezTo>
                <a:cubicBezTo>
                  <a:pt x="9458748" y="1884176"/>
                  <a:pt x="9444310" y="1857432"/>
                  <a:pt x="9505239" y="1904749"/>
                </a:cubicBezTo>
                <a:lnTo>
                  <a:pt x="9514480" y="1896520"/>
                </a:lnTo>
                <a:cubicBezTo>
                  <a:pt x="9566746" y="1944750"/>
                  <a:pt x="9724701" y="2082356"/>
                  <a:pt x="9621034" y="2151617"/>
                </a:cubicBezTo>
                <a:cubicBezTo>
                  <a:pt x="9579163" y="2151617"/>
                  <a:pt x="9511592" y="2191163"/>
                  <a:pt x="9497441" y="2126931"/>
                </a:cubicBezTo>
                <a:cubicBezTo>
                  <a:pt x="9492534" y="2103387"/>
                  <a:pt x="9447197" y="2009211"/>
                  <a:pt x="9464812" y="1997324"/>
                </a:cubicBezTo>
                <a:cubicBezTo>
                  <a:pt x="9463079" y="1993896"/>
                  <a:pt x="9459903" y="1988638"/>
                  <a:pt x="9454705" y="1980867"/>
                </a:cubicBezTo>
                <a:cubicBezTo>
                  <a:pt x="9452106" y="1984752"/>
                  <a:pt x="9448641" y="1988409"/>
                  <a:pt x="9445175" y="1991380"/>
                </a:cubicBezTo>
                <a:cubicBezTo>
                  <a:pt x="9439399" y="1987952"/>
                  <a:pt x="9432758" y="1982923"/>
                  <a:pt x="9429293" y="1977438"/>
                </a:cubicBezTo>
                <a:cubicBezTo>
                  <a:pt x="9427272" y="1978809"/>
                  <a:pt x="9424673" y="1979952"/>
                  <a:pt x="9421208" y="1979952"/>
                </a:cubicBezTo>
                <a:cubicBezTo>
                  <a:pt x="9416588" y="1977894"/>
                  <a:pt x="9411968" y="1975838"/>
                  <a:pt x="9407347" y="1973780"/>
                </a:cubicBezTo>
                <a:cubicBezTo>
                  <a:pt x="9404171" y="1980867"/>
                  <a:pt x="9394063" y="1987038"/>
                  <a:pt x="9386555" y="1990009"/>
                </a:cubicBezTo>
                <a:cubicBezTo>
                  <a:pt x="9381358" y="1984980"/>
                  <a:pt x="9376449" y="1977438"/>
                  <a:pt x="9375871" y="1970352"/>
                </a:cubicBezTo>
                <a:cubicBezTo>
                  <a:pt x="9312632" y="1966236"/>
                  <a:pt x="9365187" y="1857661"/>
                  <a:pt x="9276247" y="1857661"/>
                </a:cubicBezTo>
                <a:cubicBezTo>
                  <a:pt x="9241307" y="1856289"/>
                  <a:pt x="9225713" y="1868860"/>
                  <a:pt x="9214740" y="1895605"/>
                </a:cubicBezTo>
                <a:cubicBezTo>
                  <a:pt x="9191639" y="1952979"/>
                  <a:pt x="9122912" y="1898804"/>
                  <a:pt x="9165938" y="1883033"/>
                </a:cubicBezTo>
                <a:cubicBezTo>
                  <a:pt x="9164783" y="1882347"/>
                  <a:pt x="9145437" y="1754341"/>
                  <a:pt x="9120602" y="1799600"/>
                </a:cubicBezTo>
                <a:cubicBezTo>
                  <a:pt x="9114827" y="1809657"/>
                  <a:pt x="9062560" y="1896748"/>
                  <a:pt x="9057651" y="1897891"/>
                </a:cubicBezTo>
                <a:cubicBezTo>
                  <a:pt x="9043502" y="1900862"/>
                  <a:pt x="9025022" y="1903377"/>
                  <a:pt x="9012892" y="1894691"/>
                </a:cubicBezTo>
                <a:cubicBezTo>
                  <a:pt x="9014336" y="1963723"/>
                  <a:pt x="9107608" y="1905662"/>
                  <a:pt x="9105875" y="1964636"/>
                </a:cubicBezTo>
                <a:cubicBezTo>
                  <a:pt x="9103565" y="2023840"/>
                  <a:pt x="9149190" y="1956865"/>
                  <a:pt x="9160741" y="1952065"/>
                </a:cubicBezTo>
                <a:cubicBezTo>
                  <a:pt x="9187308" y="1940864"/>
                  <a:pt x="9214451" y="1968523"/>
                  <a:pt x="9242462" y="1968523"/>
                </a:cubicBezTo>
                <a:cubicBezTo>
                  <a:pt x="9276824" y="1968523"/>
                  <a:pt x="9314942" y="2027726"/>
                  <a:pt x="9272204" y="2027726"/>
                </a:cubicBezTo>
                <a:cubicBezTo>
                  <a:pt x="9252280" y="2027726"/>
                  <a:pt x="9249392" y="2028868"/>
                  <a:pt x="9229755" y="2035268"/>
                </a:cubicBezTo>
                <a:cubicBezTo>
                  <a:pt x="9201457" y="2044641"/>
                  <a:pt x="9188463" y="2097443"/>
                  <a:pt x="9180089" y="2123044"/>
                </a:cubicBezTo>
                <a:cubicBezTo>
                  <a:pt x="9240441" y="2135844"/>
                  <a:pt x="9264985" y="2203963"/>
                  <a:pt x="9302525" y="2242593"/>
                </a:cubicBezTo>
                <a:cubicBezTo>
                  <a:pt x="9313209" y="2275737"/>
                  <a:pt x="9375294" y="2272994"/>
                  <a:pt x="9371251" y="2325340"/>
                </a:cubicBezTo>
                <a:lnTo>
                  <a:pt x="9367786" y="2323969"/>
                </a:lnTo>
                <a:cubicBezTo>
                  <a:pt x="9414566" y="2361455"/>
                  <a:pt x="9372695" y="2358484"/>
                  <a:pt x="9355947" y="2377457"/>
                </a:cubicBezTo>
                <a:cubicBezTo>
                  <a:pt x="9412834" y="2374028"/>
                  <a:pt x="9412256" y="2432545"/>
                  <a:pt x="9421785" y="2468889"/>
                </a:cubicBezTo>
                <a:lnTo>
                  <a:pt x="9409946" y="2466833"/>
                </a:lnTo>
                <a:cubicBezTo>
                  <a:pt x="9416588" y="2484890"/>
                  <a:pt x="9426983" y="2542036"/>
                  <a:pt x="9388288" y="2521234"/>
                </a:cubicBezTo>
                <a:cubicBezTo>
                  <a:pt x="9371251" y="2566037"/>
                  <a:pt x="9353637" y="2621354"/>
                  <a:pt x="9349883" y="2668900"/>
                </a:cubicBezTo>
                <a:lnTo>
                  <a:pt x="9344974" y="2671871"/>
                </a:lnTo>
                <a:cubicBezTo>
                  <a:pt x="9332846" y="2677813"/>
                  <a:pt x="9309167" y="2741132"/>
                  <a:pt x="9293285" y="2753932"/>
                </a:cubicBezTo>
                <a:cubicBezTo>
                  <a:pt x="9278557" y="2765360"/>
                  <a:pt x="9235531" y="2789362"/>
                  <a:pt x="9230046" y="2808106"/>
                </a:cubicBezTo>
                <a:cubicBezTo>
                  <a:pt x="9223980" y="2826621"/>
                  <a:pt x="9113094" y="2862280"/>
                  <a:pt x="9096058" y="2850165"/>
                </a:cubicBezTo>
                <a:cubicBezTo>
                  <a:pt x="9093748" y="2867765"/>
                  <a:pt x="9076711" y="2863880"/>
                  <a:pt x="9066603" y="2871651"/>
                </a:cubicBezTo>
                <a:cubicBezTo>
                  <a:pt x="9066314" y="2873251"/>
                  <a:pt x="9065736" y="2874623"/>
                  <a:pt x="9064870" y="2876223"/>
                </a:cubicBezTo>
                <a:cubicBezTo>
                  <a:pt x="9040615" y="2889253"/>
                  <a:pt x="9017512" y="2894282"/>
                  <a:pt x="8995278" y="2906853"/>
                </a:cubicBezTo>
                <a:cubicBezTo>
                  <a:pt x="8983439" y="2913253"/>
                  <a:pt x="8940413" y="2906395"/>
                  <a:pt x="8943878" y="2927655"/>
                </a:cubicBezTo>
                <a:cubicBezTo>
                  <a:pt x="8947920" y="2951199"/>
                  <a:pt x="8971310" y="2954399"/>
                  <a:pt x="8943300" y="2973827"/>
                </a:cubicBezTo>
                <a:cubicBezTo>
                  <a:pt x="8959182" y="2971314"/>
                  <a:pt x="8973620" y="2968799"/>
                  <a:pt x="8973620" y="2990514"/>
                </a:cubicBezTo>
                <a:cubicBezTo>
                  <a:pt x="8963513" y="3009944"/>
                  <a:pt x="8962358" y="3066861"/>
                  <a:pt x="8932039" y="3069147"/>
                </a:cubicBezTo>
                <a:cubicBezTo>
                  <a:pt x="8894787" y="3112349"/>
                  <a:pt x="8826062" y="2979314"/>
                  <a:pt x="8914713" y="2975200"/>
                </a:cubicBezTo>
                <a:cubicBezTo>
                  <a:pt x="8897675" y="2958970"/>
                  <a:pt x="8877462" y="2925368"/>
                  <a:pt x="8891900" y="2902282"/>
                </a:cubicBezTo>
                <a:cubicBezTo>
                  <a:pt x="8891034" y="2901824"/>
                  <a:pt x="8890456" y="2901367"/>
                  <a:pt x="8889879" y="2901139"/>
                </a:cubicBezTo>
                <a:cubicBezTo>
                  <a:pt x="8879195" y="2930168"/>
                  <a:pt x="8850317" y="2898395"/>
                  <a:pt x="8839633" y="2892682"/>
                </a:cubicBezTo>
                <a:cubicBezTo>
                  <a:pt x="8831548" y="2905482"/>
                  <a:pt x="8809312" y="2922855"/>
                  <a:pt x="8795741" y="2933368"/>
                </a:cubicBezTo>
                <a:cubicBezTo>
                  <a:pt x="8774372" y="2950283"/>
                  <a:pt x="8769751" y="2974285"/>
                  <a:pt x="8748672" y="2990743"/>
                </a:cubicBezTo>
                <a:cubicBezTo>
                  <a:pt x="8703046" y="3025944"/>
                  <a:pt x="8777549" y="3081718"/>
                  <a:pt x="8787944" y="3110062"/>
                </a:cubicBezTo>
                <a:cubicBezTo>
                  <a:pt x="8845120" y="3179323"/>
                  <a:pt x="8945033" y="3228240"/>
                  <a:pt x="8953118" y="3328816"/>
                </a:cubicBezTo>
                <a:cubicBezTo>
                  <a:pt x="8956872" y="3375448"/>
                  <a:pt x="8967557" y="3413163"/>
                  <a:pt x="8960626" y="3461166"/>
                </a:cubicBezTo>
                <a:cubicBezTo>
                  <a:pt x="8953695" y="3508939"/>
                  <a:pt x="8890745" y="3528140"/>
                  <a:pt x="8854649" y="3550084"/>
                </a:cubicBezTo>
                <a:lnTo>
                  <a:pt x="8849451" y="3545512"/>
                </a:lnTo>
                <a:cubicBezTo>
                  <a:pt x="8847718" y="3559913"/>
                  <a:pt x="8840788" y="3592828"/>
                  <a:pt x="8821730" y="3591457"/>
                </a:cubicBezTo>
                <a:cubicBezTo>
                  <a:pt x="8812490" y="3620030"/>
                  <a:pt x="8747228" y="3656831"/>
                  <a:pt x="8719796" y="3648145"/>
                </a:cubicBezTo>
                <a:cubicBezTo>
                  <a:pt x="8734234" y="3618659"/>
                  <a:pt x="8725860" y="3588028"/>
                  <a:pt x="8738565" y="3558998"/>
                </a:cubicBezTo>
                <a:cubicBezTo>
                  <a:pt x="8718639" y="3556713"/>
                  <a:pt x="8696694" y="3526996"/>
                  <a:pt x="8674748" y="3518312"/>
                </a:cubicBezTo>
                <a:cubicBezTo>
                  <a:pt x="8673882" y="3514196"/>
                  <a:pt x="8671283" y="3502996"/>
                  <a:pt x="8667818" y="3500939"/>
                </a:cubicBezTo>
                <a:cubicBezTo>
                  <a:pt x="8637208" y="3533398"/>
                  <a:pt x="8630855" y="3466880"/>
                  <a:pt x="8618150" y="3447907"/>
                </a:cubicBezTo>
                <a:cubicBezTo>
                  <a:pt x="8587540" y="3465737"/>
                  <a:pt x="8585808" y="3409963"/>
                  <a:pt x="8561262" y="3415449"/>
                </a:cubicBezTo>
                <a:cubicBezTo>
                  <a:pt x="8533830" y="3393505"/>
                  <a:pt x="8512173" y="3427336"/>
                  <a:pt x="8515061" y="3368133"/>
                </a:cubicBezTo>
                <a:cubicBezTo>
                  <a:pt x="8508130" y="3368819"/>
                  <a:pt x="8501778" y="3369275"/>
                  <a:pt x="8494846" y="3369504"/>
                </a:cubicBezTo>
                <a:cubicBezTo>
                  <a:pt x="8518814" y="3437849"/>
                  <a:pt x="8460195" y="3517854"/>
                  <a:pt x="8472612" y="3588257"/>
                </a:cubicBezTo>
                <a:cubicBezTo>
                  <a:pt x="8480986" y="3585515"/>
                  <a:pt x="8489071" y="3584828"/>
                  <a:pt x="8497734" y="3585744"/>
                </a:cubicBezTo>
                <a:cubicBezTo>
                  <a:pt x="8502065" y="3607915"/>
                  <a:pt x="8551444" y="3671689"/>
                  <a:pt x="8522568" y="3692491"/>
                </a:cubicBezTo>
                <a:cubicBezTo>
                  <a:pt x="8527188" y="3718550"/>
                  <a:pt x="8590717" y="3728150"/>
                  <a:pt x="8604288" y="3747351"/>
                </a:cubicBezTo>
                <a:cubicBezTo>
                  <a:pt x="8645582" y="3756494"/>
                  <a:pt x="8708821" y="3838098"/>
                  <a:pt x="8690341" y="3881985"/>
                </a:cubicBezTo>
                <a:cubicBezTo>
                  <a:pt x="8684277" y="3896387"/>
                  <a:pt x="8689186" y="3946446"/>
                  <a:pt x="8701891" y="3954903"/>
                </a:cubicBezTo>
                <a:cubicBezTo>
                  <a:pt x="8751559" y="3988505"/>
                  <a:pt x="8735100" y="4044966"/>
                  <a:pt x="8723261" y="4088854"/>
                </a:cubicBezTo>
                <a:lnTo>
                  <a:pt x="8656268" y="4042908"/>
                </a:lnTo>
                <a:lnTo>
                  <a:pt x="8666373" y="4042908"/>
                </a:lnTo>
                <a:cubicBezTo>
                  <a:pt x="8621038" y="4042908"/>
                  <a:pt x="8528343" y="3915815"/>
                  <a:pt x="8528055" y="3872385"/>
                </a:cubicBezTo>
                <a:cubicBezTo>
                  <a:pt x="8528055" y="3792382"/>
                  <a:pt x="8477521" y="3735465"/>
                  <a:pt x="8433050" y="3675118"/>
                </a:cubicBezTo>
                <a:cubicBezTo>
                  <a:pt x="8431029" y="3683804"/>
                  <a:pt x="8428141" y="3694319"/>
                  <a:pt x="8417746" y="3694319"/>
                </a:cubicBezTo>
                <a:cubicBezTo>
                  <a:pt x="8415725" y="3693633"/>
                  <a:pt x="8413704" y="3692491"/>
                  <a:pt x="8411682" y="3691119"/>
                </a:cubicBezTo>
                <a:cubicBezTo>
                  <a:pt x="8381650" y="3673747"/>
                  <a:pt x="8403597" y="3594201"/>
                  <a:pt x="8408506" y="3571571"/>
                </a:cubicBezTo>
                <a:cubicBezTo>
                  <a:pt x="8377319" y="3550084"/>
                  <a:pt x="8393200" y="3416592"/>
                  <a:pt x="8377896" y="3371333"/>
                </a:cubicBezTo>
                <a:lnTo>
                  <a:pt x="8377607" y="3372475"/>
                </a:lnTo>
                <a:cubicBezTo>
                  <a:pt x="8339779" y="3354646"/>
                  <a:pt x="8308015" y="3227097"/>
                  <a:pt x="8310614" y="3191438"/>
                </a:cubicBezTo>
                <a:cubicBezTo>
                  <a:pt x="8301084" y="3189838"/>
                  <a:pt x="8294731" y="3184581"/>
                  <a:pt x="8291266" y="3175437"/>
                </a:cubicBezTo>
                <a:cubicBezTo>
                  <a:pt x="8279138" y="3203096"/>
                  <a:pt x="8190198" y="3276928"/>
                  <a:pt x="8169696" y="3224126"/>
                </a:cubicBezTo>
                <a:cubicBezTo>
                  <a:pt x="8136776" y="3248813"/>
                  <a:pt x="8164498" y="3072576"/>
                  <a:pt x="8124071" y="3065718"/>
                </a:cubicBezTo>
                <a:lnTo>
                  <a:pt x="8122338" y="3071661"/>
                </a:lnTo>
                <a:cubicBezTo>
                  <a:pt x="8082488" y="3075776"/>
                  <a:pt x="8081044" y="3030288"/>
                  <a:pt x="8096639" y="3009487"/>
                </a:cubicBezTo>
                <a:cubicBezTo>
                  <a:pt x="8082777" y="2994629"/>
                  <a:pt x="8054767" y="2991658"/>
                  <a:pt x="8036863" y="2967656"/>
                </a:cubicBezTo>
                <a:cubicBezTo>
                  <a:pt x="8023291" y="2949141"/>
                  <a:pt x="8005677" y="2931997"/>
                  <a:pt x="7990949" y="2915082"/>
                </a:cubicBezTo>
                <a:cubicBezTo>
                  <a:pt x="7990949" y="2894053"/>
                  <a:pt x="8023002" y="2848565"/>
                  <a:pt x="7977666" y="2835307"/>
                </a:cubicBezTo>
                <a:cubicBezTo>
                  <a:pt x="8001346" y="2886738"/>
                  <a:pt x="7906919" y="2900911"/>
                  <a:pt x="7875731" y="2903882"/>
                </a:cubicBezTo>
                <a:lnTo>
                  <a:pt x="7874576" y="2899995"/>
                </a:lnTo>
                <a:cubicBezTo>
                  <a:pt x="7851765" y="2905711"/>
                  <a:pt x="7726728" y="2881251"/>
                  <a:pt x="7793434" y="2946399"/>
                </a:cubicBezTo>
                <a:cubicBezTo>
                  <a:pt x="7766867" y="2967656"/>
                  <a:pt x="7756471" y="3000800"/>
                  <a:pt x="7718931" y="3006744"/>
                </a:cubicBezTo>
                <a:cubicBezTo>
                  <a:pt x="7682837" y="3012458"/>
                  <a:pt x="7669552" y="3070518"/>
                  <a:pt x="7643853" y="3092462"/>
                </a:cubicBezTo>
                <a:cubicBezTo>
                  <a:pt x="7612666" y="3118520"/>
                  <a:pt x="7562709" y="3206296"/>
                  <a:pt x="7529791" y="3206296"/>
                </a:cubicBezTo>
                <a:cubicBezTo>
                  <a:pt x="7532967" y="3206296"/>
                  <a:pt x="7474925" y="3234184"/>
                  <a:pt x="7474059" y="3244697"/>
                </a:cubicBezTo>
                <a:cubicBezTo>
                  <a:pt x="7468282" y="3314645"/>
                  <a:pt x="7513041" y="3367217"/>
                  <a:pt x="7477813" y="3438536"/>
                </a:cubicBezTo>
                <a:cubicBezTo>
                  <a:pt x="7468860" y="3457051"/>
                  <a:pt x="7482144" y="3476708"/>
                  <a:pt x="7482433" y="3496596"/>
                </a:cubicBezTo>
                <a:cubicBezTo>
                  <a:pt x="7483010" y="3529283"/>
                  <a:pt x="7469150" y="3524712"/>
                  <a:pt x="7460775" y="3546198"/>
                </a:cubicBezTo>
                <a:cubicBezTo>
                  <a:pt x="7425257" y="3564027"/>
                  <a:pt x="7458753" y="3591228"/>
                  <a:pt x="7432476" y="3604944"/>
                </a:cubicBezTo>
                <a:cubicBezTo>
                  <a:pt x="7406775" y="3618430"/>
                  <a:pt x="7407642" y="3636031"/>
                  <a:pt x="7387140" y="3657289"/>
                </a:cubicBezTo>
                <a:cubicBezTo>
                  <a:pt x="7313215" y="3734092"/>
                  <a:pt x="7195976" y="3339102"/>
                  <a:pt x="7165079" y="3298643"/>
                </a:cubicBezTo>
                <a:cubicBezTo>
                  <a:pt x="7082491" y="3189838"/>
                  <a:pt x="7064877" y="3032573"/>
                  <a:pt x="7040043" y="2906624"/>
                </a:cubicBezTo>
                <a:cubicBezTo>
                  <a:pt x="7040043" y="2906853"/>
                  <a:pt x="7038599" y="2915311"/>
                  <a:pt x="7038599" y="2915311"/>
                </a:cubicBezTo>
                <a:cubicBezTo>
                  <a:pt x="6987198" y="2970171"/>
                  <a:pt x="6942730" y="2942512"/>
                  <a:pt x="6899415" y="2898395"/>
                </a:cubicBezTo>
                <a:cubicBezTo>
                  <a:pt x="6888153" y="2886738"/>
                  <a:pt x="6845704" y="2854051"/>
                  <a:pt x="6852923" y="2835992"/>
                </a:cubicBezTo>
                <a:cubicBezTo>
                  <a:pt x="6863318" y="2809248"/>
                  <a:pt x="6904035" y="2841479"/>
                  <a:pt x="6916163" y="2823192"/>
                </a:cubicBezTo>
                <a:cubicBezTo>
                  <a:pt x="6877467" y="2836907"/>
                  <a:pt x="6834443" y="2800791"/>
                  <a:pt x="6808164" y="2774504"/>
                </a:cubicBezTo>
                <a:cubicBezTo>
                  <a:pt x="6775533" y="2787991"/>
                  <a:pt x="6755320" y="2743416"/>
                  <a:pt x="6750122" y="2718044"/>
                </a:cubicBezTo>
                <a:cubicBezTo>
                  <a:pt x="6732219" y="2718730"/>
                  <a:pt x="6719801" y="2713701"/>
                  <a:pt x="6721823" y="2692444"/>
                </a:cubicBezTo>
                <a:cubicBezTo>
                  <a:pt x="6716914" y="2690157"/>
                  <a:pt x="6713737" y="2686271"/>
                  <a:pt x="6712582" y="2680328"/>
                </a:cubicBezTo>
                <a:cubicBezTo>
                  <a:pt x="6644723" y="2699986"/>
                  <a:pt x="6575997" y="2675300"/>
                  <a:pt x="6512467" y="2700901"/>
                </a:cubicBezTo>
                <a:cubicBezTo>
                  <a:pt x="6476661" y="2715301"/>
                  <a:pt x="6413998" y="2683071"/>
                  <a:pt x="6373861" y="2676213"/>
                </a:cubicBezTo>
                <a:cubicBezTo>
                  <a:pt x="6342673" y="2672784"/>
                  <a:pt x="6288096" y="2673242"/>
                  <a:pt x="6265862" y="2650840"/>
                </a:cubicBezTo>
                <a:cubicBezTo>
                  <a:pt x="6252289" y="2636898"/>
                  <a:pt x="6249401" y="2573124"/>
                  <a:pt x="6221681" y="2577924"/>
                </a:cubicBezTo>
                <a:cubicBezTo>
                  <a:pt x="6223991" y="2586381"/>
                  <a:pt x="6222836" y="2592781"/>
                  <a:pt x="6217638" y="2597353"/>
                </a:cubicBezTo>
                <a:cubicBezTo>
                  <a:pt x="6248246" y="2639183"/>
                  <a:pt x="6226878" y="2696328"/>
                  <a:pt x="6286075" y="2731303"/>
                </a:cubicBezTo>
                <a:cubicBezTo>
                  <a:pt x="6340074" y="2762618"/>
                  <a:pt x="6348448" y="2744103"/>
                  <a:pt x="6392341" y="2795077"/>
                </a:cubicBezTo>
                <a:cubicBezTo>
                  <a:pt x="6410244" y="2806048"/>
                  <a:pt x="6412265" y="2812220"/>
                  <a:pt x="6435079" y="2810848"/>
                </a:cubicBezTo>
                <a:cubicBezTo>
                  <a:pt x="6430170" y="2836907"/>
                  <a:pt x="6377614" y="2975200"/>
                  <a:pt x="6341518" y="2950741"/>
                </a:cubicBezTo>
                <a:cubicBezTo>
                  <a:pt x="6329968" y="2971771"/>
                  <a:pt x="6335454" y="3011773"/>
                  <a:pt x="6340363" y="3033946"/>
                </a:cubicBezTo>
                <a:lnTo>
                  <a:pt x="6333433" y="3038517"/>
                </a:lnTo>
                <a:lnTo>
                  <a:pt x="6332567" y="3049488"/>
                </a:lnTo>
                <a:cubicBezTo>
                  <a:pt x="6321883" y="3049261"/>
                  <a:pt x="6303112" y="3047203"/>
                  <a:pt x="6293005" y="3051317"/>
                </a:cubicBezTo>
                <a:cubicBezTo>
                  <a:pt x="6298492" y="3048117"/>
                  <a:pt x="6222547" y="3125378"/>
                  <a:pt x="6218504" y="3106862"/>
                </a:cubicBezTo>
                <a:cubicBezTo>
                  <a:pt x="6225435" y="3148922"/>
                  <a:pt x="6137360" y="3167894"/>
                  <a:pt x="6101842" y="3174981"/>
                </a:cubicBezTo>
                <a:cubicBezTo>
                  <a:pt x="6100109" y="3173152"/>
                  <a:pt x="6096644" y="3170181"/>
                  <a:pt x="6094912" y="3168581"/>
                </a:cubicBezTo>
                <a:cubicBezTo>
                  <a:pt x="6093179" y="3175210"/>
                  <a:pt x="6091735" y="3182067"/>
                  <a:pt x="6090869" y="3188923"/>
                </a:cubicBezTo>
                <a:cubicBezTo>
                  <a:pt x="6081340" y="3187323"/>
                  <a:pt x="6057373" y="3187781"/>
                  <a:pt x="6058817" y="3197154"/>
                </a:cubicBezTo>
                <a:cubicBezTo>
                  <a:pt x="6067191" y="3257955"/>
                  <a:pt x="5998463" y="3256126"/>
                  <a:pt x="5952840" y="3274185"/>
                </a:cubicBezTo>
                <a:cubicBezTo>
                  <a:pt x="5887866" y="3299558"/>
                  <a:pt x="5829247" y="3363333"/>
                  <a:pt x="5751858" y="3363333"/>
                </a:cubicBezTo>
                <a:cubicBezTo>
                  <a:pt x="5716232" y="3363333"/>
                  <a:pt x="5662255" y="3426160"/>
                  <a:pt x="5618752" y="3401441"/>
                </a:cubicBezTo>
                <a:lnTo>
                  <a:pt x="5611532" y="3394835"/>
                </a:lnTo>
                <a:lnTo>
                  <a:pt x="5611341" y="3399520"/>
                </a:lnTo>
                <a:cubicBezTo>
                  <a:pt x="5618508" y="3415710"/>
                  <a:pt x="5614599" y="3433632"/>
                  <a:pt x="5599448" y="3444039"/>
                </a:cubicBezTo>
                <a:cubicBezTo>
                  <a:pt x="5625840" y="3456372"/>
                  <a:pt x="5629586" y="3506671"/>
                  <a:pt x="5663636" y="3518813"/>
                </a:cubicBezTo>
                <a:cubicBezTo>
                  <a:pt x="5690842" y="3522861"/>
                  <a:pt x="5706483" y="3494146"/>
                  <a:pt x="5733200" y="3494146"/>
                </a:cubicBezTo>
                <a:cubicBezTo>
                  <a:pt x="5779956" y="3494146"/>
                  <a:pt x="5817100" y="3469863"/>
                  <a:pt x="5863041" y="3469863"/>
                </a:cubicBezTo>
                <a:cubicBezTo>
                  <a:pt x="5900187" y="3469863"/>
                  <a:pt x="5941566" y="3431705"/>
                  <a:pt x="5965026" y="3431320"/>
                </a:cubicBezTo>
                <a:cubicBezTo>
                  <a:pt x="6038011" y="3430163"/>
                  <a:pt x="5996305" y="3468322"/>
                  <a:pt x="6013411" y="3508985"/>
                </a:cubicBezTo>
                <a:cubicBezTo>
                  <a:pt x="6019765" y="3524402"/>
                  <a:pt x="6022697" y="3534231"/>
                  <a:pt x="6019276" y="3548300"/>
                </a:cubicBezTo>
                <a:cubicBezTo>
                  <a:pt x="6013574" y="3548877"/>
                  <a:pt x="6008035" y="3549070"/>
                  <a:pt x="6002332" y="3549070"/>
                </a:cubicBezTo>
                <a:cubicBezTo>
                  <a:pt x="6001681" y="3546372"/>
                  <a:pt x="6000377" y="3544445"/>
                  <a:pt x="5998422" y="3543288"/>
                </a:cubicBezTo>
                <a:cubicBezTo>
                  <a:pt x="5982132" y="3582217"/>
                  <a:pt x="5979525" y="3623074"/>
                  <a:pt x="5958998" y="3665278"/>
                </a:cubicBezTo>
                <a:cubicBezTo>
                  <a:pt x="5944499" y="3695149"/>
                  <a:pt x="5926579" y="3725792"/>
                  <a:pt x="5917618" y="3757975"/>
                </a:cubicBezTo>
                <a:cubicBezTo>
                  <a:pt x="5898883" y="3826005"/>
                  <a:pt x="5856688" y="3880159"/>
                  <a:pt x="5813517" y="3933734"/>
                </a:cubicBezTo>
                <a:cubicBezTo>
                  <a:pt x="5723425" y="4045704"/>
                  <a:pt x="5603521" y="4117974"/>
                  <a:pt x="5523041" y="4242469"/>
                </a:cubicBezTo>
                <a:lnTo>
                  <a:pt x="5520109" y="4236880"/>
                </a:lnTo>
                <a:cubicBezTo>
                  <a:pt x="5505935" y="4252491"/>
                  <a:pt x="5493228" y="4264246"/>
                  <a:pt x="5473026" y="4270605"/>
                </a:cubicBezTo>
                <a:cubicBezTo>
                  <a:pt x="5450057" y="4294117"/>
                  <a:pt x="5392711" y="4444822"/>
                  <a:pt x="5401018" y="4471418"/>
                </a:cubicBezTo>
                <a:cubicBezTo>
                  <a:pt x="5410631" y="4489726"/>
                  <a:pt x="5437675" y="4486835"/>
                  <a:pt x="5433113" y="4515743"/>
                </a:cubicBezTo>
                <a:cubicBezTo>
                  <a:pt x="5431647" y="4525379"/>
                  <a:pt x="5418289" y="4541759"/>
                  <a:pt x="5424152" y="4551780"/>
                </a:cubicBezTo>
                <a:cubicBezTo>
                  <a:pt x="5436249" y="4573751"/>
                  <a:pt x="5428826" y="4615016"/>
                  <a:pt x="5434049" y="4646634"/>
                </a:cubicBezTo>
                <a:lnTo>
                  <a:pt x="5434205" y="4647033"/>
                </a:lnTo>
                <a:lnTo>
                  <a:pt x="4070381" y="4647033"/>
                </a:lnTo>
                <a:lnTo>
                  <a:pt x="4070402" y="4641777"/>
                </a:lnTo>
                <a:cubicBezTo>
                  <a:pt x="4072917" y="4633867"/>
                  <a:pt x="4078283" y="4626796"/>
                  <a:pt x="4087610" y="4621159"/>
                </a:cubicBezTo>
                <a:cubicBezTo>
                  <a:pt x="4105204" y="4600924"/>
                  <a:pt x="4029123" y="4457734"/>
                  <a:pt x="4028472" y="4426707"/>
                </a:cubicBezTo>
                <a:lnTo>
                  <a:pt x="4034336" y="4426128"/>
                </a:lnTo>
                <a:cubicBezTo>
                  <a:pt x="4034663" y="4417649"/>
                  <a:pt x="4039712" y="4417071"/>
                  <a:pt x="4034663" y="4409363"/>
                </a:cubicBezTo>
                <a:lnTo>
                  <a:pt x="4023258" y="4419384"/>
                </a:lnTo>
                <a:cubicBezTo>
                  <a:pt x="4002079" y="4394523"/>
                  <a:pt x="3986440" y="4364651"/>
                  <a:pt x="3961841" y="4340948"/>
                </a:cubicBezTo>
                <a:cubicBezTo>
                  <a:pt x="3966238" y="4334973"/>
                  <a:pt x="3968356" y="4328614"/>
                  <a:pt x="3971614" y="4322061"/>
                </a:cubicBezTo>
                <a:cubicBezTo>
                  <a:pt x="3921437" y="4259429"/>
                  <a:pt x="3874844" y="4215296"/>
                  <a:pt x="3855784" y="4134354"/>
                </a:cubicBezTo>
                <a:cubicBezTo>
                  <a:pt x="3889996" y="4129922"/>
                  <a:pt x="3891462" y="4098701"/>
                  <a:pt x="3896512" y="4068637"/>
                </a:cubicBezTo>
                <a:cubicBezTo>
                  <a:pt x="3860018" y="4050521"/>
                  <a:pt x="3895860" y="4019301"/>
                  <a:pt x="3899444" y="3979023"/>
                </a:cubicBezTo>
                <a:lnTo>
                  <a:pt x="3902702" y="3979023"/>
                </a:lnTo>
                <a:cubicBezTo>
                  <a:pt x="3900910" y="3971508"/>
                  <a:pt x="3890485" y="3902900"/>
                  <a:pt x="3891788" y="3894228"/>
                </a:cubicBezTo>
                <a:cubicBezTo>
                  <a:pt x="3873704" y="3894998"/>
                  <a:pt x="3858715" y="3878233"/>
                  <a:pt x="3854969" y="3861851"/>
                </a:cubicBezTo>
                <a:cubicBezTo>
                  <a:pt x="3819128" y="3869753"/>
                  <a:pt x="3736856" y="3892494"/>
                  <a:pt x="3708998" y="3855299"/>
                </a:cubicBezTo>
                <a:cubicBezTo>
                  <a:pt x="3656866" y="3785728"/>
                  <a:pt x="3682932" y="3750460"/>
                  <a:pt x="3574106" y="3754122"/>
                </a:cubicBezTo>
                <a:lnTo>
                  <a:pt x="3574106" y="3755856"/>
                </a:lnTo>
                <a:cubicBezTo>
                  <a:pt x="3557652" y="3760866"/>
                  <a:pt x="3522950" y="3773008"/>
                  <a:pt x="3509592" y="3759325"/>
                </a:cubicBezTo>
                <a:cubicBezTo>
                  <a:pt x="3503891" y="3761060"/>
                  <a:pt x="3500144" y="3763179"/>
                  <a:pt x="3499165" y="3763757"/>
                </a:cubicBezTo>
                <a:cubicBezTo>
                  <a:pt x="3495744" y="3778212"/>
                  <a:pt x="3491998" y="3773972"/>
                  <a:pt x="3483200" y="3769925"/>
                </a:cubicBezTo>
                <a:cubicBezTo>
                  <a:pt x="3475544" y="3795941"/>
                  <a:pt x="3346679" y="3823500"/>
                  <a:pt x="3311815" y="3846820"/>
                </a:cubicBezTo>
                <a:cubicBezTo>
                  <a:pt x="3302367" y="3841423"/>
                  <a:pt x="3292592" y="3836412"/>
                  <a:pt x="3282490" y="3831787"/>
                </a:cubicBezTo>
                <a:cubicBezTo>
                  <a:pt x="3265386" y="3851829"/>
                  <a:pt x="3213253" y="3833521"/>
                  <a:pt x="3191096" y="3832558"/>
                </a:cubicBezTo>
                <a:cubicBezTo>
                  <a:pt x="3143036" y="3830823"/>
                  <a:pt x="3102309" y="3847975"/>
                  <a:pt x="3060277" y="3870331"/>
                </a:cubicBezTo>
                <a:lnTo>
                  <a:pt x="3060114" y="3872644"/>
                </a:lnTo>
                <a:lnTo>
                  <a:pt x="3057834" y="3871680"/>
                </a:lnTo>
                <a:cubicBezTo>
                  <a:pt x="3045125" y="3878425"/>
                  <a:pt x="3032581" y="3885941"/>
                  <a:pt x="3020363" y="3893456"/>
                </a:cubicBezTo>
                <a:cubicBezTo>
                  <a:pt x="3020688" y="3881508"/>
                  <a:pt x="3021178" y="3869366"/>
                  <a:pt x="3021829" y="3857419"/>
                </a:cubicBezTo>
                <a:cubicBezTo>
                  <a:pt x="2954708" y="3823500"/>
                  <a:pt x="2912351" y="3781488"/>
                  <a:pt x="2866573" y="3733115"/>
                </a:cubicBezTo>
                <a:cubicBezTo>
                  <a:pt x="2840832" y="3743714"/>
                  <a:pt x="2774689" y="3656992"/>
                  <a:pt x="2766706" y="3640033"/>
                </a:cubicBezTo>
                <a:lnTo>
                  <a:pt x="2759049" y="3640033"/>
                </a:lnTo>
                <a:cubicBezTo>
                  <a:pt x="2749763" y="3605150"/>
                  <a:pt x="2751393" y="3588385"/>
                  <a:pt x="2732332" y="3558899"/>
                </a:cubicBezTo>
                <a:cubicBezTo>
                  <a:pt x="2725001" y="3529991"/>
                  <a:pt x="2684598" y="3520932"/>
                  <a:pt x="2673194" y="3484317"/>
                </a:cubicBezTo>
                <a:cubicBezTo>
                  <a:pt x="2667818" y="3493952"/>
                  <a:pt x="2661301" y="3498771"/>
                  <a:pt x="2649734" y="3496650"/>
                </a:cubicBezTo>
                <a:cubicBezTo>
                  <a:pt x="2646151" y="3474296"/>
                  <a:pt x="2626926" y="3465045"/>
                  <a:pt x="2625622" y="3442496"/>
                </a:cubicBezTo>
                <a:cubicBezTo>
                  <a:pt x="2582614" y="3452133"/>
                  <a:pt x="2552638" y="3393161"/>
                  <a:pt x="2559318" y="3361556"/>
                </a:cubicBezTo>
                <a:cubicBezTo>
                  <a:pt x="2561108" y="3360977"/>
                  <a:pt x="2562249" y="3359628"/>
                  <a:pt x="2562738" y="3357316"/>
                </a:cubicBezTo>
                <a:lnTo>
                  <a:pt x="2564042" y="3357316"/>
                </a:lnTo>
                <a:cubicBezTo>
                  <a:pt x="2567788" y="3323205"/>
                  <a:pt x="2559643" y="3279650"/>
                  <a:pt x="2519077" y="3275410"/>
                </a:cubicBezTo>
                <a:cubicBezTo>
                  <a:pt x="2544166" y="3253826"/>
                  <a:pt x="2589131" y="3216439"/>
                  <a:pt x="2567463" y="3183099"/>
                </a:cubicBezTo>
                <a:cubicBezTo>
                  <a:pt x="2575282" y="3178859"/>
                  <a:pt x="2584406" y="3177125"/>
                  <a:pt x="2592713" y="3178667"/>
                </a:cubicBezTo>
                <a:cubicBezTo>
                  <a:pt x="2613894" y="3114684"/>
                  <a:pt x="2643544" y="3058410"/>
                  <a:pt x="2593365" y="2999631"/>
                </a:cubicBezTo>
                <a:lnTo>
                  <a:pt x="2607540" y="2993849"/>
                </a:lnTo>
                <a:cubicBezTo>
                  <a:pt x="2618781" y="2993849"/>
                  <a:pt x="2612753" y="2953572"/>
                  <a:pt x="2609984" y="2947019"/>
                </a:cubicBezTo>
                <a:cubicBezTo>
                  <a:pt x="2586848" y="2949717"/>
                  <a:pt x="2595158" y="2904043"/>
                  <a:pt x="2582776" y="2904043"/>
                </a:cubicBezTo>
                <a:lnTo>
                  <a:pt x="2574305" y="2904043"/>
                </a:lnTo>
                <a:cubicBezTo>
                  <a:pt x="2547260" y="2856634"/>
                  <a:pt x="2601837" y="2781281"/>
                  <a:pt x="2628230" y="2738113"/>
                </a:cubicBezTo>
                <a:lnTo>
                  <a:pt x="2623505" y="2731175"/>
                </a:lnTo>
                <a:cubicBezTo>
                  <a:pt x="2668633" y="2687042"/>
                  <a:pt x="2686064" y="2656979"/>
                  <a:pt x="2703495" y="2597430"/>
                </a:cubicBezTo>
                <a:cubicBezTo>
                  <a:pt x="2714411" y="2559849"/>
                  <a:pt x="2764589" y="2551948"/>
                  <a:pt x="2770942" y="2502419"/>
                </a:cubicBezTo>
                <a:cubicBezTo>
                  <a:pt x="2830732" y="2504732"/>
                  <a:pt x="2880257" y="2476403"/>
                  <a:pt x="2924407" y="2438823"/>
                </a:cubicBezTo>
                <a:cubicBezTo>
                  <a:pt x="2961877" y="2407024"/>
                  <a:pt x="2964483" y="2377539"/>
                  <a:pt x="2961714" y="2330901"/>
                </a:cubicBezTo>
                <a:cubicBezTo>
                  <a:pt x="2959596" y="2295825"/>
                  <a:pt x="2991365" y="2274628"/>
                  <a:pt x="2997229" y="2241094"/>
                </a:cubicBezTo>
                <a:cubicBezTo>
                  <a:pt x="3030463" y="2193107"/>
                  <a:pt x="3083248" y="2192721"/>
                  <a:pt x="3120554" y="2154371"/>
                </a:cubicBezTo>
                <a:cubicBezTo>
                  <a:pt x="3159490" y="2114478"/>
                  <a:pt x="3144503" y="2041438"/>
                  <a:pt x="3216185" y="2038355"/>
                </a:cubicBezTo>
                <a:cubicBezTo>
                  <a:pt x="3217325" y="2049148"/>
                  <a:pt x="3216674" y="2059939"/>
                  <a:pt x="3215860" y="2070924"/>
                </a:cubicBezTo>
                <a:cubicBezTo>
                  <a:pt x="3243228" y="2089040"/>
                  <a:pt x="3290799" y="2090389"/>
                  <a:pt x="3318168" y="2074008"/>
                </a:cubicBezTo>
                <a:lnTo>
                  <a:pt x="3320287" y="2080368"/>
                </a:lnTo>
                <a:lnTo>
                  <a:pt x="3325500" y="2079212"/>
                </a:lnTo>
                <a:cubicBezTo>
                  <a:pt x="3326640" y="2083259"/>
                  <a:pt x="3328432" y="2086535"/>
                  <a:pt x="3331202" y="2089618"/>
                </a:cubicBezTo>
                <a:cubicBezTo>
                  <a:pt x="3391806" y="2068226"/>
                  <a:pt x="3461044" y="2015229"/>
                  <a:pt x="3526209" y="2015229"/>
                </a:cubicBezTo>
                <a:cubicBezTo>
                  <a:pt x="3574106" y="2002895"/>
                  <a:pt x="3656214" y="1970904"/>
                  <a:pt x="3705740" y="2000004"/>
                </a:cubicBezTo>
                <a:cubicBezTo>
                  <a:pt x="3697920" y="1987092"/>
                  <a:pt x="3782472" y="1984780"/>
                  <a:pt x="3787523" y="1984780"/>
                </a:cubicBezTo>
                <a:cubicBezTo>
                  <a:pt x="3794854" y="1981986"/>
                  <a:pt x="3808212" y="1980023"/>
                  <a:pt x="3824234" y="1979065"/>
                </a:cubicBezTo>
                <a:cubicBezTo>
                  <a:pt x="3872300" y="1976191"/>
                  <a:pt x="3944326" y="1982370"/>
                  <a:pt x="3949459" y="2002317"/>
                </a:cubicBezTo>
                <a:cubicBezTo>
                  <a:pt x="4018698" y="1961075"/>
                  <a:pt x="3955976" y="2053388"/>
                  <a:pt x="3969172" y="2065143"/>
                </a:cubicBezTo>
                <a:cubicBezTo>
                  <a:pt x="3967542" y="2078440"/>
                  <a:pt x="3994423" y="2078055"/>
                  <a:pt x="3987906" y="2109276"/>
                </a:cubicBezTo>
                <a:cubicBezTo>
                  <a:pt x="3984323" y="2126235"/>
                  <a:pt x="3938056" y="2164199"/>
                  <a:pt x="3938056" y="2168439"/>
                </a:cubicBezTo>
                <a:cubicBezTo>
                  <a:pt x="3934797" y="2181544"/>
                  <a:pt x="3960538" y="2185591"/>
                  <a:pt x="3967704" y="2184821"/>
                </a:cubicBezTo>
                <a:lnTo>
                  <a:pt x="3967704" y="2185591"/>
                </a:lnTo>
                <a:cubicBezTo>
                  <a:pt x="3981716" y="2187133"/>
                  <a:pt x="3988232" y="2195227"/>
                  <a:pt x="3990024" y="2208332"/>
                </a:cubicBezTo>
                <a:cubicBezTo>
                  <a:pt x="4031730" y="2212187"/>
                  <a:pt x="4177700" y="2232999"/>
                  <a:pt x="4185520" y="2283492"/>
                </a:cubicBezTo>
                <a:cubicBezTo>
                  <a:pt x="4190572" y="2316254"/>
                  <a:pt x="4378084" y="2388715"/>
                  <a:pt x="4391444" y="2352292"/>
                </a:cubicBezTo>
                <a:cubicBezTo>
                  <a:pt x="4400078" y="2328587"/>
                  <a:pt x="4377107" y="2306811"/>
                  <a:pt x="4387370" y="2279252"/>
                </a:cubicBezTo>
                <a:cubicBezTo>
                  <a:pt x="4406431" y="2227989"/>
                  <a:pt x="4483490" y="2221823"/>
                  <a:pt x="4524706" y="2231844"/>
                </a:cubicBezTo>
                <a:cubicBezTo>
                  <a:pt x="4533016" y="2233771"/>
                  <a:pt x="4655526" y="2292742"/>
                  <a:pt x="4657481" y="2299488"/>
                </a:cubicBezTo>
                <a:cubicBezTo>
                  <a:pt x="4697232" y="2286576"/>
                  <a:pt x="4757022" y="2298716"/>
                  <a:pt x="4791559" y="2320687"/>
                </a:cubicBezTo>
                <a:cubicBezTo>
                  <a:pt x="4834568" y="2347475"/>
                  <a:pt x="4851022" y="2320494"/>
                  <a:pt x="4889145" y="2314905"/>
                </a:cubicBezTo>
                <a:cubicBezTo>
                  <a:pt x="4888004" y="2314905"/>
                  <a:pt x="4894194" y="2294091"/>
                  <a:pt x="4894846" y="2292742"/>
                </a:cubicBezTo>
                <a:cubicBezTo>
                  <a:pt x="4898268" y="2294476"/>
                  <a:pt x="4905599" y="2299488"/>
                  <a:pt x="4909509" y="2299488"/>
                </a:cubicBezTo>
                <a:cubicBezTo>
                  <a:pt x="4914396" y="2301222"/>
                  <a:pt x="4942743" y="2295633"/>
                  <a:pt x="4952843" y="2296789"/>
                </a:cubicBezTo>
                <a:cubicBezTo>
                  <a:pt x="4963433" y="2300837"/>
                  <a:pt x="5005465" y="2323770"/>
                  <a:pt x="5014914" y="2323770"/>
                </a:cubicBezTo>
                <a:cubicBezTo>
                  <a:pt x="5042120" y="2318566"/>
                  <a:pt x="5070794" y="2320687"/>
                  <a:pt x="5097673" y="2311435"/>
                </a:cubicBezTo>
                <a:lnTo>
                  <a:pt x="5098285" y="2313296"/>
                </a:lnTo>
                <a:lnTo>
                  <a:pt x="5104291" y="2301103"/>
                </a:lnTo>
                <a:cubicBezTo>
                  <a:pt x="5115147" y="2268466"/>
                  <a:pt x="5121698" y="2222135"/>
                  <a:pt x="5138808" y="2216307"/>
                </a:cubicBezTo>
                <a:cubicBezTo>
                  <a:pt x="5145738" y="2187276"/>
                  <a:pt x="5149492" y="2161446"/>
                  <a:pt x="5172883" y="2139959"/>
                </a:cubicBezTo>
                <a:cubicBezTo>
                  <a:pt x="5164796" y="2127844"/>
                  <a:pt x="5168551" y="2113444"/>
                  <a:pt x="5167106" y="2100187"/>
                </a:cubicBezTo>
                <a:cubicBezTo>
                  <a:pt x="5166240" y="2099958"/>
                  <a:pt x="5155267" y="2096300"/>
                  <a:pt x="5155267" y="2096300"/>
                </a:cubicBezTo>
                <a:cubicBezTo>
                  <a:pt x="5157866" y="2077785"/>
                  <a:pt x="5144583" y="2062470"/>
                  <a:pt x="5148048" y="2046470"/>
                </a:cubicBezTo>
                <a:cubicBezTo>
                  <a:pt x="5130723" y="2055155"/>
                  <a:pt x="5117728" y="2035955"/>
                  <a:pt x="5102134" y="2035955"/>
                </a:cubicBezTo>
                <a:cubicBezTo>
                  <a:pt x="5072103" y="2039841"/>
                  <a:pt x="5045247" y="2095843"/>
                  <a:pt x="5001643" y="2075270"/>
                </a:cubicBezTo>
                <a:cubicBezTo>
                  <a:pt x="5000200" y="2074585"/>
                  <a:pt x="4920501" y="2011724"/>
                  <a:pt x="4919923" y="2037097"/>
                </a:cubicBezTo>
                <a:cubicBezTo>
                  <a:pt x="4919346" y="2104300"/>
                  <a:pt x="4827806" y="2039384"/>
                  <a:pt x="4809038" y="2038240"/>
                </a:cubicBezTo>
                <a:cubicBezTo>
                  <a:pt x="4738289" y="2039384"/>
                  <a:pt x="4708547" y="1940179"/>
                  <a:pt x="4703926" y="1881204"/>
                </a:cubicBezTo>
                <a:cubicBezTo>
                  <a:pt x="4670429" y="1880062"/>
                  <a:pt x="4654259" y="1842345"/>
                  <a:pt x="4677360" y="1814457"/>
                </a:cubicBezTo>
                <a:cubicBezTo>
                  <a:pt x="4656280" y="1806229"/>
                  <a:pt x="4681402" y="1760285"/>
                  <a:pt x="4690642" y="1753885"/>
                </a:cubicBezTo>
                <a:lnTo>
                  <a:pt x="4693462" y="1727508"/>
                </a:lnTo>
                <a:lnTo>
                  <a:pt x="4685534" y="1729620"/>
                </a:lnTo>
                <a:lnTo>
                  <a:pt x="4684260" y="1725733"/>
                </a:lnTo>
                <a:cubicBezTo>
                  <a:pt x="4683618" y="1725569"/>
                  <a:pt x="4682776" y="1726937"/>
                  <a:pt x="4681666" y="1730650"/>
                </a:cubicBezTo>
                <a:lnTo>
                  <a:pt x="4685534" y="1729620"/>
                </a:lnTo>
                <a:lnTo>
                  <a:pt x="4685662" y="1730008"/>
                </a:lnTo>
                <a:cubicBezTo>
                  <a:pt x="4686294" y="1734838"/>
                  <a:pt x="4686418" y="1742544"/>
                  <a:pt x="4686603" y="1746622"/>
                </a:cubicBezTo>
                <a:cubicBezTo>
                  <a:pt x="4679690" y="1765272"/>
                  <a:pt x="4665370" y="1779120"/>
                  <a:pt x="4650926" y="1784705"/>
                </a:cubicBezTo>
                <a:cubicBezTo>
                  <a:pt x="4606609" y="1772978"/>
                  <a:pt x="4592908" y="1787497"/>
                  <a:pt x="4555998" y="1784592"/>
                </a:cubicBezTo>
                <a:cubicBezTo>
                  <a:pt x="4582661" y="1811062"/>
                  <a:pt x="4504891" y="1817763"/>
                  <a:pt x="4504891" y="1796320"/>
                </a:cubicBezTo>
                <a:cubicBezTo>
                  <a:pt x="4476744" y="1812401"/>
                  <a:pt x="4591796" y="1912916"/>
                  <a:pt x="4600684" y="1928887"/>
                </a:cubicBezTo>
                <a:cubicBezTo>
                  <a:pt x="4595499" y="1935030"/>
                  <a:pt x="4587846" y="1938939"/>
                  <a:pt x="4579822" y="1939944"/>
                </a:cubicBezTo>
                <a:cubicBezTo>
                  <a:pt x="4588957" y="1958148"/>
                  <a:pt x="4565132" y="1958483"/>
                  <a:pt x="4554022" y="1955914"/>
                </a:cubicBezTo>
                <a:cubicBezTo>
                  <a:pt x="4552912" y="1970210"/>
                  <a:pt x="4540072" y="1974565"/>
                  <a:pt x="4527482" y="1972554"/>
                </a:cubicBezTo>
                <a:cubicBezTo>
                  <a:pt x="4538467" y="1991207"/>
                  <a:pt x="4542418" y="2015106"/>
                  <a:pt x="4543035" y="2036550"/>
                </a:cubicBezTo>
                <a:cubicBezTo>
                  <a:pt x="4539826" y="2031746"/>
                  <a:pt x="4518840" y="2010973"/>
                  <a:pt x="4515013" y="2010973"/>
                </a:cubicBezTo>
                <a:cubicBezTo>
                  <a:pt x="4509458" y="2010973"/>
                  <a:pt x="4504891" y="2028509"/>
                  <a:pt x="4503286" y="2033534"/>
                </a:cubicBezTo>
                <a:cubicBezTo>
                  <a:pt x="4495138" y="2023371"/>
                  <a:pt x="4495138" y="2001927"/>
                  <a:pt x="4486868" y="1995228"/>
                </a:cubicBezTo>
                <a:cubicBezTo>
                  <a:pt x="4479214" y="1993774"/>
                  <a:pt x="4474893" y="2008963"/>
                  <a:pt x="4474646" y="2014659"/>
                </a:cubicBezTo>
                <a:cubicBezTo>
                  <a:pt x="4436007" y="1991429"/>
                  <a:pt x="4462178" y="1968088"/>
                  <a:pt x="4426502" y="1943183"/>
                </a:cubicBezTo>
                <a:cubicBezTo>
                  <a:pt x="4432674" y="1932574"/>
                  <a:pt x="4441069" y="1923862"/>
                  <a:pt x="4451932" y="1917048"/>
                </a:cubicBezTo>
                <a:cubicBezTo>
                  <a:pt x="4436995" y="1907221"/>
                  <a:pt x="4419712" y="1900744"/>
                  <a:pt x="4402060" y="1899180"/>
                </a:cubicBezTo>
                <a:cubicBezTo>
                  <a:pt x="4402677" y="1877178"/>
                  <a:pt x="4395516" y="1859644"/>
                  <a:pt x="4382185" y="1843226"/>
                </a:cubicBezTo>
                <a:cubicBezTo>
                  <a:pt x="4371074" y="1853725"/>
                  <a:pt x="4342436" y="1821559"/>
                  <a:pt x="4370828" y="1814412"/>
                </a:cubicBezTo>
                <a:cubicBezTo>
                  <a:pt x="4337990" y="1773536"/>
                  <a:pt x="4351076" y="1762367"/>
                  <a:pt x="4349966" y="1710659"/>
                </a:cubicBezTo>
                <a:cubicBezTo>
                  <a:pt x="4335523" y="1707198"/>
                  <a:pt x="4327374" y="1696476"/>
                  <a:pt x="4315524" y="1686647"/>
                </a:cubicBezTo>
                <a:cubicBezTo>
                  <a:pt x="4313672" y="1690445"/>
                  <a:pt x="4311080" y="1695693"/>
                  <a:pt x="4311080" y="1695693"/>
                </a:cubicBezTo>
                <a:cubicBezTo>
                  <a:pt x="4302932" y="1690779"/>
                  <a:pt x="4294909" y="1685642"/>
                  <a:pt x="4287008" y="1680282"/>
                </a:cubicBezTo>
                <a:lnTo>
                  <a:pt x="4286886" y="1680616"/>
                </a:lnTo>
                <a:cubicBezTo>
                  <a:pt x="4258616" y="1665763"/>
                  <a:pt x="4232444" y="1638735"/>
                  <a:pt x="4201706" y="1631923"/>
                </a:cubicBezTo>
                <a:cubicBezTo>
                  <a:pt x="4171834" y="1625444"/>
                  <a:pt x="4121221" y="1543693"/>
                  <a:pt x="4121590" y="1543693"/>
                </a:cubicBezTo>
                <a:cubicBezTo>
                  <a:pt x="4118134" y="1543693"/>
                  <a:pt x="4112332" y="1556984"/>
                  <a:pt x="4110357" y="1559999"/>
                </a:cubicBezTo>
                <a:cubicBezTo>
                  <a:pt x="4101346" y="1551958"/>
                  <a:pt x="4091717" y="1552293"/>
                  <a:pt x="4081964" y="1559441"/>
                </a:cubicBezTo>
                <a:cubicBezTo>
                  <a:pt x="4073076" y="1548272"/>
                  <a:pt x="4061348" y="1526940"/>
                  <a:pt x="4064312" y="1511752"/>
                </a:cubicBezTo>
                <a:cubicBezTo>
                  <a:pt x="4045918" y="1527499"/>
                  <a:pt x="4018636" y="1528392"/>
                  <a:pt x="4034685" y="1564020"/>
                </a:cubicBezTo>
                <a:cubicBezTo>
                  <a:pt x="4043080" y="1597635"/>
                  <a:pt x="4079248" y="1604783"/>
                  <a:pt x="4099740" y="1629465"/>
                </a:cubicBezTo>
                <a:cubicBezTo>
                  <a:pt x="4123814" y="1658615"/>
                  <a:pt x="4125541" y="1711440"/>
                  <a:pt x="4178130" y="1711440"/>
                </a:cubicBezTo>
                <a:cubicBezTo>
                  <a:pt x="4202078" y="1711440"/>
                  <a:pt x="4222570" y="1706303"/>
                  <a:pt x="4207386" y="1736569"/>
                </a:cubicBezTo>
                <a:cubicBezTo>
                  <a:pt x="4205781" y="1742936"/>
                  <a:pt x="4400208" y="1811508"/>
                  <a:pt x="4301574" y="1840657"/>
                </a:cubicBezTo>
                <a:cubicBezTo>
                  <a:pt x="4294168" y="1827256"/>
                  <a:pt x="4274417" y="1803355"/>
                  <a:pt x="4256764" y="1803355"/>
                </a:cubicBezTo>
                <a:cubicBezTo>
                  <a:pt x="4243185" y="1810950"/>
                  <a:pt x="4236766" y="1822677"/>
                  <a:pt x="4237506" y="1838424"/>
                </a:cubicBezTo>
                <a:cubicBezTo>
                  <a:pt x="4316388" y="1867909"/>
                  <a:pt x="4196646" y="1956919"/>
                  <a:pt x="4187264" y="1942178"/>
                </a:cubicBezTo>
                <a:cubicBezTo>
                  <a:pt x="4175784" y="1955691"/>
                  <a:pt x="4188621" y="2021807"/>
                  <a:pt x="4160353" y="2021807"/>
                </a:cubicBezTo>
                <a:cubicBezTo>
                  <a:pt x="4142700" y="2021807"/>
                  <a:pt x="4025180" y="1962950"/>
                  <a:pt x="4037647" y="1936147"/>
                </a:cubicBezTo>
                <a:cubicBezTo>
                  <a:pt x="4050116" y="1909007"/>
                  <a:pt x="4122701" y="1939832"/>
                  <a:pt x="4147144" y="1939832"/>
                </a:cubicBezTo>
                <a:cubicBezTo>
                  <a:pt x="4156772" y="1939832"/>
                  <a:pt x="4168748" y="1917048"/>
                  <a:pt x="4186522" y="1918054"/>
                </a:cubicBezTo>
                <a:cubicBezTo>
                  <a:pt x="4225780" y="1916043"/>
                  <a:pt x="4199608" y="1831164"/>
                  <a:pt x="4175537" y="1826809"/>
                </a:cubicBezTo>
                <a:cubicBezTo>
                  <a:pt x="4167018" y="1825245"/>
                  <a:pt x="4105666" y="1778786"/>
                  <a:pt x="4102580" y="1771638"/>
                </a:cubicBezTo>
                <a:cubicBezTo>
                  <a:pt x="4102086" y="1770521"/>
                  <a:pt x="4051103" y="1749525"/>
                  <a:pt x="4044066" y="1746509"/>
                </a:cubicBezTo>
                <a:cubicBezTo>
                  <a:pt x="4014070" y="1733665"/>
                  <a:pt x="3989626" y="1691562"/>
                  <a:pt x="3960494" y="1672129"/>
                </a:cubicBezTo>
                <a:cubicBezTo>
                  <a:pt x="3919262" y="1644654"/>
                  <a:pt x="3936668" y="1581219"/>
                  <a:pt x="3869884" y="1578426"/>
                </a:cubicBezTo>
                <a:cubicBezTo>
                  <a:pt x="3841738" y="1578426"/>
                  <a:pt x="3840628" y="1623434"/>
                  <a:pt x="3799397" y="1610368"/>
                </a:cubicBezTo>
                <a:cubicBezTo>
                  <a:pt x="3745820" y="1649123"/>
                  <a:pt x="3747056" y="1626786"/>
                  <a:pt x="3686690" y="1626786"/>
                </a:cubicBezTo>
                <a:cubicBezTo>
                  <a:pt x="3660272" y="1626786"/>
                  <a:pt x="3583119" y="1619414"/>
                  <a:pt x="3610770" y="1674139"/>
                </a:cubicBezTo>
                <a:cubicBezTo>
                  <a:pt x="3600031" y="1721492"/>
                  <a:pt x="3491646" y="1743382"/>
                  <a:pt x="3489917" y="1765383"/>
                </a:cubicBezTo>
                <a:cubicBezTo>
                  <a:pt x="3486584" y="1808717"/>
                  <a:pt x="3404863" y="1825021"/>
                  <a:pt x="3456710" y="1870924"/>
                </a:cubicBezTo>
                <a:cubicBezTo>
                  <a:pt x="3463006" y="1876509"/>
                  <a:pt x="3404000" y="1929893"/>
                  <a:pt x="3402024" y="1949772"/>
                </a:cubicBezTo>
                <a:cubicBezTo>
                  <a:pt x="3375853" y="1952788"/>
                  <a:pt x="3343882" y="2010416"/>
                  <a:pt x="3330425" y="2004050"/>
                </a:cubicBezTo>
                <a:cubicBezTo>
                  <a:pt x="3328450" y="2003156"/>
                  <a:pt x="3292652" y="1998801"/>
                  <a:pt x="3283146" y="1999136"/>
                </a:cubicBezTo>
                <a:cubicBezTo>
                  <a:pt x="3238952" y="1995785"/>
                  <a:pt x="3214017" y="2009411"/>
                  <a:pt x="3187722" y="2038336"/>
                </a:cubicBezTo>
                <a:cubicBezTo>
                  <a:pt x="3158836" y="2070277"/>
                  <a:pt x="3130072" y="1980708"/>
                  <a:pt x="3106248" y="1974565"/>
                </a:cubicBezTo>
                <a:cubicBezTo>
                  <a:pt x="3106495" y="1978921"/>
                  <a:pt x="3105754" y="1983164"/>
                  <a:pt x="3104149" y="1987186"/>
                </a:cubicBezTo>
                <a:cubicBezTo>
                  <a:pt x="3078225" y="1996232"/>
                  <a:pt x="3048352" y="1994557"/>
                  <a:pt x="3020699" y="1994222"/>
                </a:cubicBezTo>
                <a:cubicBezTo>
                  <a:pt x="3023169" y="1981602"/>
                  <a:pt x="3041315" y="1925537"/>
                  <a:pt x="3031192" y="1912805"/>
                </a:cubicBezTo>
                <a:cubicBezTo>
                  <a:pt x="2978110" y="1900408"/>
                  <a:pt x="3050574" y="1765048"/>
                  <a:pt x="3043290" y="1713116"/>
                </a:cubicBezTo>
                <a:cubicBezTo>
                  <a:pt x="3050326" y="1707532"/>
                  <a:pt x="3059585" y="1700719"/>
                  <a:pt x="3067363" y="1697593"/>
                </a:cubicBezTo>
                <a:cubicBezTo>
                  <a:pt x="3067115" y="1696252"/>
                  <a:pt x="3066744" y="1694912"/>
                  <a:pt x="3066744" y="1693460"/>
                </a:cubicBezTo>
                <a:cubicBezTo>
                  <a:pt x="3057610" y="1695583"/>
                  <a:pt x="3044030" y="1706527"/>
                  <a:pt x="3036006" y="1712892"/>
                </a:cubicBezTo>
                <a:cubicBezTo>
                  <a:pt x="3046006" y="1683632"/>
                  <a:pt x="3035389" y="1672575"/>
                  <a:pt x="3025390" y="1648340"/>
                </a:cubicBezTo>
                <a:cubicBezTo>
                  <a:pt x="3016502" y="1626786"/>
                  <a:pt x="3060943" y="1625334"/>
                  <a:pt x="3071313" y="1611038"/>
                </a:cubicBezTo>
                <a:cubicBezTo>
                  <a:pt x="3082670" y="1553298"/>
                  <a:pt x="3230188" y="1626115"/>
                  <a:pt x="3251545" y="1626115"/>
                </a:cubicBezTo>
                <a:cubicBezTo>
                  <a:pt x="3265122" y="1626115"/>
                  <a:pt x="3297096" y="1611261"/>
                  <a:pt x="3313760" y="1608804"/>
                </a:cubicBezTo>
                <a:cubicBezTo>
                  <a:pt x="3318821" y="1608357"/>
                  <a:pt x="3385358" y="1616845"/>
                  <a:pt x="3383508" y="1615840"/>
                </a:cubicBezTo>
                <a:cubicBezTo>
                  <a:pt x="3397704" y="1606459"/>
                  <a:pt x="3430170" y="1466186"/>
                  <a:pt x="3403012" y="1461718"/>
                </a:cubicBezTo>
                <a:cubicBezTo>
                  <a:pt x="3388444" y="1451890"/>
                  <a:pt x="3379804" y="1441392"/>
                  <a:pt x="3371779" y="1424862"/>
                </a:cubicBezTo>
                <a:cubicBezTo>
                  <a:pt x="3351658" y="1384099"/>
                  <a:pt x="3327586" y="1400405"/>
                  <a:pt x="3294503" y="1379854"/>
                </a:cubicBezTo>
                <a:cubicBezTo>
                  <a:pt x="3231175" y="1376839"/>
                  <a:pt x="3263888" y="1329039"/>
                  <a:pt x="3299934" y="1319546"/>
                </a:cubicBezTo>
                <a:cubicBezTo>
                  <a:pt x="3327710" y="1319546"/>
                  <a:pt x="3332153" y="1313850"/>
                  <a:pt x="3359312" y="1327141"/>
                </a:cubicBezTo>
                <a:cubicBezTo>
                  <a:pt x="3404369" y="1297656"/>
                  <a:pt x="3400666" y="1329263"/>
                  <a:pt x="3389678" y="1261694"/>
                </a:cubicBezTo>
                <a:cubicBezTo>
                  <a:pt x="3414616" y="1267614"/>
                  <a:pt x="3444120" y="1288722"/>
                  <a:pt x="3470043" y="1288722"/>
                </a:cubicBezTo>
                <a:cubicBezTo>
                  <a:pt x="3463994" y="1288944"/>
                  <a:pt x="3536332" y="1246058"/>
                  <a:pt x="3538556" y="1243490"/>
                </a:cubicBezTo>
                <a:cubicBezTo>
                  <a:pt x="3559912" y="1219254"/>
                  <a:pt x="3542012" y="1184634"/>
                  <a:pt x="3597316" y="1188989"/>
                </a:cubicBezTo>
                <a:lnTo>
                  <a:pt x="3598056" y="1189771"/>
                </a:lnTo>
                <a:cubicBezTo>
                  <a:pt x="3627930" y="1173577"/>
                  <a:pt x="3656446" y="1150458"/>
                  <a:pt x="3676074" y="1120304"/>
                </a:cubicBezTo>
                <a:cubicBezTo>
                  <a:pt x="3706566" y="1073285"/>
                  <a:pt x="3672988" y="1077194"/>
                  <a:pt x="3711008" y="1112821"/>
                </a:cubicBezTo>
                <a:cubicBezTo>
                  <a:pt x="3683728" y="1056422"/>
                  <a:pt x="3810136" y="1062229"/>
                  <a:pt x="3834578" y="1064015"/>
                </a:cubicBezTo>
                <a:cubicBezTo>
                  <a:pt x="3830874" y="1051954"/>
                  <a:pt x="3841986" y="1045030"/>
                  <a:pt x="3852726" y="1044695"/>
                </a:cubicBezTo>
                <a:cubicBezTo>
                  <a:pt x="3853342" y="1042907"/>
                  <a:pt x="3839394" y="1018226"/>
                  <a:pt x="3840010" y="1019901"/>
                </a:cubicBezTo>
                <a:cubicBezTo>
                  <a:pt x="3845565" y="1018114"/>
                  <a:pt x="3843097" y="1015993"/>
                  <a:pt x="3854207" y="1015993"/>
                </a:cubicBezTo>
                <a:cubicBezTo>
                  <a:pt x="3842232" y="1015993"/>
                  <a:pt x="3837541" y="984720"/>
                  <a:pt x="3831368" y="978021"/>
                </a:cubicBezTo>
                <a:cubicBezTo>
                  <a:pt x="3836060" y="979584"/>
                  <a:pt x="3840628" y="981483"/>
                  <a:pt x="3845196" y="983381"/>
                </a:cubicBezTo>
                <a:cubicBezTo>
                  <a:pt x="3845196" y="976791"/>
                  <a:pt x="3851120" y="971878"/>
                  <a:pt x="3852478" y="965735"/>
                </a:cubicBezTo>
                <a:cubicBezTo>
                  <a:pt x="3820012" y="956465"/>
                  <a:pt x="3829518" y="881749"/>
                  <a:pt x="3856429" y="868907"/>
                </a:cubicBezTo>
                <a:cubicBezTo>
                  <a:pt x="3885932" y="854833"/>
                  <a:pt x="3917410" y="837858"/>
                  <a:pt x="3949384" y="830488"/>
                </a:cubicBezTo>
                <a:cubicBezTo>
                  <a:pt x="3938767" y="856063"/>
                  <a:pt x="3940618" y="930332"/>
                  <a:pt x="3939384" y="930332"/>
                </a:cubicBezTo>
                <a:cubicBezTo>
                  <a:pt x="3935434" y="930108"/>
                  <a:pt x="3932842" y="928545"/>
                  <a:pt x="3930990" y="927428"/>
                </a:cubicBezTo>
                <a:cubicBezTo>
                  <a:pt x="3930990" y="928209"/>
                  <a:pt x="3909758" y="971431"/>
                  <a:pt x="3906054" y="976121"/>
                </a:cubicBezTo>
                <a:cubicBezTo>
                  <a:pt x="3909758" y="976233"/>
                  <a:pt x="3913584" y="976791"/>
                  <a:pt x="3917287" y="977909"/>
                </a:cubicBezTo>
                <a:cubicBezTo>
                  <a:pt x="3897536" y="940495"/>
                  <a:pt x="3990120" y="966852"/>
                  <a:pt x="3951976" y="1001585"/>
                </a:cubicBezTo>
                <a:cubicBezTo>
                  <a:pt x="3953210" y="1000468"/>
                  <a:pt x="3929385" y="985503"/>
                  <a:pt x="3922226" y="982488"/>
                </a:cubicBezTo>
                <a:cubicBezTo>
                  <a:pt x="3925804" y="988965"/>
                  <a:pt x="3920374" y="1010409"/>
                  <a:pt x="3918398" y="1017555"/>
                </a:cubicBezTo>
                <a:cubicBezTo>
                  <a:pt x="3926916" y="1024927"/>
                  <a:pt x="3949754" y="1018784"/>
                  <a:pt x="3959012" y="1015993"/>
                </a:cubicBezTo>
                <a:cubicBezTo>
                  <a:pt x="3956790" y="980812"/>
                  <a:pt x="3976542" y="1015322"/>
                  <a:pt x="3983330" y="995330"/>
                </a:cubicBezTo>
                <a:cubicBezTo>
                  <a:pt x="3989257" y="978467"/>
                  <a:pt x="3934324" y="972436"/>
                  <a:pt x="3969628" y="953562"/>
                </a:cubicBezTo>
                <a:cubicBezTo>
                  <a:pt x="3975924" y="950099"/>
                  <a:pt x="4005798" y="932788"/>
                  <a:pt x="4013082" y="936697"/>
                </a:cubicBezTo>
                <a:cubicBezTo>
                  <a:pt x="4002341" y="925418"/>
                  <a:pt x="4005675" y="911681"/>
                  <a:pt x="4018884" y="905426"/>
                </a:cubicBezTo>
                <a:cubicBezTo>
                  <a:pt x="3979875" y="866672"/>
                  <a:pt x="3958024" y="824009"/>
                  <a:pt x="3936421" y="774533"/>
                </a:cubicBezTo>
                <a:cubicBezTo>
                  <a:pt x="3940495" y="772859"/>
                  <a:pt x="3943829" y="770625"/>
                  <a:pt x="3947408" y="768168"/>
                </a:cubicBezTo>
                <a:cubicBezTo>
                  <a:pt x="3932842" y="760350"/>
                  <a:pt x="3934941" y="758452"/>
                  <a:pt x="3930002" y="747507"/>
                </a:cubicBezTo>
                <a:cubicBezTo>
                  <a:pt x="3926546" y="773975"/>
                  <a:pt x="3848158" y="818983"/>
                  <a:pt x="3820752" y="824903"/>
                </a:cubicBezTo>
                <a:cubicBezTo>
                  <a:pt x="3752610" y="839868"/>
                  <a:pt x="3735946" y="793297"/>
                  <a:pt x="3709528" y="751081"/>
                </a:cubicBezTo>
                <a:cubicBezTo>
                  <a:pt x="3695332" y="728410"/>
                  <a:pt x="3708910" y="662294"/>
                  <a:pt x="3704344" y="635824"/>
                </a:cubicBezTo>
                <a:cubicBezTo>
                  <a:pt x="3697431" y="596623"/>
                  <a:pt x="3732982" y="604553"/>
                  <a:pt x="3751253" y="591040"/>
                </a:cubicBezTo>
                <a:cubicBezTo>
                  <a:pt x="3751747" y="590145"/>
                  <a:pt x="3754215" y="583446"/>
                  <a:pt x="3754338" y="581658"/>
                </a:cubicBezTo>
                <a:cubicBezTo>
                  <a:pt x="3759771" y="583222"/>
                  <a:pt x="3761745" y="580877"/>
                  <a:pt x="3760264" y="574734"/>
                </a:cubicBezTo>
                <a:cubicBezTo>
                  <a:pt x="3772238" y="575403"/>
                  <a:pt x="3831862" y="550499"/>
                  <a:pt x="3837664" y="535645"/>
                </a:cubicBezTo>
                <a:cubicBezTo>
                  <a:pt x="3849885" y="503144"/>
                  <a:pt x="3856306" y="526598"/>
                  <a:pt x="3881118" y="526598"/>
                </a:cubicBezTo>
                <a:cubicBezTo>
                  <a:pt x="3902968" y="525817"/>
                  <a:pt x="3924942" y="487174"/>
                  <a:pt x="3953086" y="482595"/>
                </a:cubicBezTo>
                <a:cubicBezTo>
                  <a:pt x="3959260" y="441609"/>
                  <a:pt x="4068138" y="311832"/>
                  <a:pt x="4110357" y="304350"/>
                </a:cubicBezTo>
                <a:cubicBezTo>
                  <a:pt x="4082212" y="307924"/>
                  <a:pt x="4053819" y="313620"/>
                  <a:pt x="4025549" y="315406"/>
                </a:cubicBezTo>
                <a:cubicBezTo>
                  <a:pt x="4029130" y="288826"/>
                  <a:pt x="4108258" y="250408"/>
                  <a:pt x="4137762" y="252642"/>
                </a:cubicBezTo>
                <a:cubicBezTo>
                  <a:pt x="4137391" y="267048"/>
                  <a:pt x="4157760" y="290725"/>
                  <a:pt x="4173068" y="268500"/>
                </a:cubicBezTo>
                <a:cubicBezTo>
                  <a:pt x="4102580" y="261576"/>
                  <a:pt x="4222816" y="216902"/>
                  <a:pt x="4230964" y="211877"/>
                </a:cubicBezTo>
                <a:cubicBezTo>
                  <a:pt x="4250469" y="199591"/>
                  <a:pt x="4271824" y="218800"/>
                  <a:pt x="4291452" y="222040"/>
                </a:cubicBezTo>
                <a:cubicBezTo>
                  <a:pt x="4294538" y="222040"/>
                  <a:pt x="4307994" y="215116"/>
                  <a:pt x="4309106" y="213999"/>
                </a:cubicBezTo>
                <a:cubicBezTo>
                  <a:pt x="4291700" y="200708"/>
                  <a:pt x="4343424" y="199034"/>
                  <a:pt x="4345274" y="197134"/>
                </a:cubicBezTo>
                <a:cubicBezTo>
                  <a:pt x="4341694" y="195460"/>
                  <a:pt x="4338116" y="193672"/>
                  <a:pt x="4334658" y="191774"/>
                </a:cubicBezTo>
                <a:lnTo>
                  <a:pt x="4337744" y="180605"/>
                </a:lnTo>
                <a:cubicBezTo>
                  <a:pt x="4384900" y="171001"/>
                  <a:pt x="4441438" y="159051"/>
                  <a:pt x="4489953" y="161508"/>
                </a:cubicBezTo>
                <a:lnTo>
                  <a:pt x="4489953" y="167985"/>
                </a:lnTo>
                <a:lnTo>
                  <a:pt x="4497184" y="165536"/>
                </a:lnTo>
                <a:lnTo>
                  <a:pt x="4510693" y="186636"/>
                </a:lnTo>
                <a:cubicBezTo>
                  <a:pt x="4517915" y="177843"/>
                  <a:pt x="4552772" y="154095"/>
                  <a:pt x="4569176" y="159074"/>
                </a:cubicBezTo>
                <a:cubicBezTo>
                  <a:pt x="4574646" y="160733"/>
                  <a:pt x="4578063" y="165584"/>
                  <a:pt x="4577724" y="175245"/>
                </a:cubicBezTo>
                <a:cubicBezTo>
                  <a:pt x="4587352" y="168097"/>
                  <a:pt x="4672036" y="180605"/>
                  <a:pt x="4674999" y="195012"/>
                </a:cubicBezTo>
                <a:lnTo>
                  <a:pt x="4675864" y="199034"/>
                </a:lnTo>
                <a:cubicBezTo>
                  <a:pt x="4662655" y="205065"/>
                  <a:pt x="4648828" y="208080"/>
                  <a:pt x="4634385" y="211542"/>
                </a:cubicBezTo>
                <a:cubicBezTo>
                  <a:pt x="4646606" y="214892"/>
                  <a:pt x="4658827" y="217907"/>
                  <a:pt x="4671172" y="220811"/>
                </a:cubicBezTo>
                <a:lnTo>
                  <a:pt x="4670788" y="225428"/>
                </a:lnTo>
                <a:lnTo>
                  <a:pt x="4677070" y="219182"/>
                </a:lnTo>
                <a:cubicBezTo>
                  <a:pt x="4694685" y="219182"/>
                  <a:pt x="4717787" y="214154"/>
                  <a:pt x="4733668" y="217125"/>
                </a:cubicBezTo>
                <a:cubicBezTo>
                  <a:pt x="4743775" y="218953"/>
                  <a:pt x="4779294" y="243182"/>
                  <a:pt x="4769188" y="243182"/>
                </a:cubicBezTo>
                <a:cubicBezTo>
                  <a:pt x="4773518" y="241353"/>
                  <a:pt x="4776695" y="242269"/>
                  <a:pt x="4778428" y="245697"/>
                </a:cubicBezTo>
                <a:cubicBezTo>
                  <a:pt x="4848020" y="236326"/>
                  <a:pt x="5019837" y="277928"/>
                  <a:pt x="5073836" y="324558"/>
                </a:cubicBezTo>
                <a:cubicBezTo>
                  <a:pt x="5202913" y="436107"/>
                  <a:pt x="4918480" y="418049"/>
                  <a:pt x="4868234" y="408448"/>
                </a:cubicBezTo>
                <a:cubicBezTo>
                  <a:pt x="4883827" y="423076"/>
                  <a:pt x="4875453" y="437478"/>
                  <a:pt x="4867657" y="451422"/>
                </a:cubicBezTo>
                <a:cubicBezTo>
                  <a:pt x="4890469" y="466280"/>
                  <a:pt x="4951109" y="542625"/>
                  <a:pt x="4993847" y="514739"/>
                </a:cubicBezTo>
                <a:cubicBezTo>
                  <a:pt x="4961506" y="503539"/>
                  <a:pt x="4936094" y="494623"/>
                  <a:pt x="4913860" y="465137"/>
                </a:cubicBezTo>
                <a:cubicBezTo>
                  <a:pt x="4933784" y="456451"/>
                  <a:pt x="4964682" y="445249"/>
                  <a:pt x="4985184" y="453936"/>
                </a:cubicBezTo>
                <a:cubicBezTo>
                  <a:pt x="4993847" y="457593"/>
                  <a:pt x="5067483" y="488908"/>
                  <a:pt x="5075280" y="476108"/>
                </a:cubicBezTo>
                <a:cubicBezTo>
                  <a:pt x="5055065" y="455307"/>
                  <a:pt x="5015505" y="440449"/>
                  <a:pt x="5069216" y="416676"/>
                </a:cubicBezTo>
                <a:cubicBezTo>
                  <a:pt x="5120039" y="393819"/>
                  <a:pt x="5150936" y="373475"/>
                  <a:pt x="5204935" y="402734"/>
                </a:cubicBezTo>
                <a:cubicBezTo>
                  <a:pt x="5205512" y="394276"/>
                  <a:pt x="5206956" y="386048"/>
                  <a:pt x="5208689" y="377817"/>
                </a:cubicBezTo>
                <a:cubicBezTo>
                  <a:pt x="5181257" y="408677"/>
                  <a:pt x="5173171" y="313814"/>
                  <a:pt x="5175770" y="317245"/>
                </a:cubicBezTo>
                <a:cubicBezTo>
                  <a:pt x="5157866" y="303300"/>
                  <a:pt x="5141695" y="303529"/>
                  <a:pt x="5139385" y="277241"/>
                </a:cubicBezTo>
                <a:cubicBezTo>
                  <a:pt x="5186166" y="277928"/>
                  <a:pt x="5230636" y="276328"/>
                  <a:pt x="5273951" y="298728"/>
                </a:cubicBezTo>
                <a:cubicBezTo>
                  <a:pt x="5334303" y="330045"/>
                  <a:pt x="5268752" y="333929"/>
                  <a:pt x="5247095" y="345816"/>
                </a:cubicBezTo>
                <a:cubicBezTo>
                  <a:pt x="5250849" y="348560"/>
                  <a:pt x="5328528" y="387648"/>
                  <a:pt x="5325640" y="358617"/>
                </a:cubicBezTo>
                <a:cubicBezTo>
                  <a:pt x="5321307" y="318845"/>
                  <a:pt x="5392056" y="307414"/>
                  <a:pt x="5419199" y="298956"/>
                </a:cubicBezTo>
                <a:cubicBezTo>
                  <a:pt x="5470311" y="283185"/>
                  <a:pt x="5518535" y="256213"/>
                  <a:pt x="5573400" y="261697"/>
                </a:cubicBezTo>
                <a:cubicBezTo>
                  <a:pt x="5570224" y="272899"/>
                  <a:pt x="5555497" y="291643"/>
                  <a:pt x="5556075" y="301700"/>
                </a:cubicBezTo>
                <a:cubicBezTo>
                  <a:pt x="5613539" y="295756"/>
                  <a:pt x="5694683" y="250497"/>
                  <a:pt x="5756190" y="272670"/>
                </a:cubicBezTo>
                <a:lnTo>
                  <a:pt x="5754746" y="278613"/>
                </a:lnTo>
                <a:cubicBezTo>
                  <a:pt x="5761387" y="277699"/>
                  <a:pt x="5767740" y="276556"/>
                  <a:pt x="5774093" y="275184"/>
                </a:cubicBezTo>
                <a:cubicBezTo>
                  <a:pt x="5769184" y="270841"/>
                  <a:pt x="5614116" y="194038"/>
                  <a:pt x="5691507" y="194038"/>
                </a:cubicBezTo>
                <a:cubicBezTo>
                  <a:pt x="5741752" y="194038"/>
                  <a:pt x="5801237" y="224211"/>
                  <a:pt x="5852927" y="230153"/>
                </a:cubicBezTo>
                <a:cubicBezTo>
                  <a:pt x="5899129" y="237697"/>
                  <a:pt x="5943309" y="246155"/>
                  <a:pt x="5987779" y="260555"/>
                </a:cubicBezTo>
                <a:cubicBezTo>
                  <a:pt x="5975363" y="239069"/>
                  <a:pt x="5981138" y="222154"/>
                  <a:pt x="5971898" y="203638"/>
                </a:cubicBezTo>
                <a:cubicBezTo>
                  <a:pt x="5968144" y="192665"/>
                  <a:pt x="5936379" y="197696"/>
                  <a:pt x="5941865" y="169352"/>
                </a:cubicBezTo>
                <a:cubicBezTo>
                  <a:pt x="5947063" y="143522"/>
                  <a:pt x="5978539" y="156550"/>
                  <a:pt x="5986336" y="135293"/>
                </a:cubicBezTo>
                <a:cubicBezTo>
                  <a:pt x="5996153" y="108549"/>
                  <a:pt x="5978539" y="76546"/>
                  <a:pt x="6022721" y="76546"/>
                </a:cubicBezTo>
                <a:cubicBezTo>
                  <a:pt x="6043511" y="76546"/>
                  <a:pt x="6065170" y="76546"/>
                  <a:pt x="6086249" y="77690"/>
                </a:cubicBezTo>
                <a:cubicBezTo>
                  <a:pt x="6156709" y="81803"/>
                  <a:pt x="6131008" y="116091"/>
                  <a:pt x="6148044" y="156779"/>
                </a:cubicBezTo>
                <a:cubicBezTo>
                  <a:pt x="6152376" y="157693"/>
                  <a:pt x="6156709" y="158379"/>
                  <a:pt x="6161040" y="158837"/>
                </a:cubicBezTo>
                <a:cubicBezTo>
                  <a:pt x="6167104" y="129120"/>
                  <a:pt x="6189338" y="132777"/>
                  <a:pt x="6209553" y="119062"/>
                </a:cubicBezTo>
                <a:cubicBezTo>
                  <a:pt x="6208975" y="114491"/>
                  <a:pt x="6204642" y="109233"/>
                  <a:pt x="6202621" y="109005"/>
                </a:cubicBezTo>
                <a:lnTo>
                  <a:pt x="6197424" y="108776"/>
                </a:lnTo>
                <a:lnTo>
                  <a:pt x="6195980" y="86376"/>
                </a:lnTo>
                <a:cubicBezTo>
                  <a:pt x="6229188" y="82490"/>
                  <a:pt x="6246225" y="103747"/>
                  <a:pt x="6259219" y="132093"/>
                </a:cubicBezTo>
                <a:cubicBezTo>
                  <a:pt x="6302246" y="100776"/>
                  <a:pt x="6355090" y="103976"/>
                  <a:pt x="6404180" y="113349"/>
                </a:cubicBezTo>
                <a:cubicBezTo>
                  <a:pt x="6295604" y="40430"/>
                  <a:pt x="6486768" y="48430"/>
                  <a:pt x="6521420" y="44546"/>
                </a:cubicBezTo>
                <a:lnTo>
                  <a:pt x="6516221" y="25802"/>
                </a:lnTo>
                <a:close/>
                <a:moveTo>
                  <a:pt x="5506072" y="0"/>
                </a:moveTo>
                <a:lnTo>
                  <a:pt x="5682031" y="0"/>
                </a:lnTo>
                <a:lnTo>
                  <a:pt x="5648367" y="13253"/>
                </a:lnTo>
                <a:cubicBezTo>
                  <a:pt x="5636880" y="18804"/>
                  <a:pt x="5625631" y="25401"/>
                  <a:pt x="5614694" y="33344"/>
                </a:cubicBezTo>
                <a:cubicBezTo>
                  <a:pt x="5525754" y="98034"/>
                  <a:pt x="5557807" y="163179"/>
                  <a:pt x="5648769" y="193352"/>
                </a:cubicBezTo>
                <a:cubicBezTo>
                  <a:pt x="5649346" y="195181"/>
                  <a:pt x="5649346" y="198838"/>
                  <a:pt x="5648769" y="200667"/>
                </a:cubicBezTo>
                <a:cubicBezTo>
                  <a:pt x="5576865" y="228554"/>
                  <a:pt x="5523444" y="166379"/>
                  <a:pt x="5462803" y="163637"/>
                </a:cubicBezTo>
                <a:cubicBezTo>
                  <a:pt x="5376752" y="159750"/>
                  <a:pt x="5439414" y="130720"/>
                  <a:pt x="5450964" y="90262"/>
                </a:cubicBezTo>
                <a:cubicBezTo>
                  <a:pt x="5456450" y="70603"/>
                  <a:pt x="5460204" y="33344"/>
                  <a:pt x="5478107" y="18258"/>
                </a:cubicBezTo>
                <a:close/>
                <a:moveTo>
                  <a:pt x="1610409" y="0"/>
                </a:moveTo>
                <a:lnTo>
                  <a:pt x="2893456" y="0"/>
                </a:lnTo>
                <a:lnTo>
                  <a:pt x="2894719" y="3305"/>
                </a:lnTo>
                <a:cubicBezTo>
                  <a:pt x="2900139" y="7936"/>
                  <a:pt x="2910347" y="12497"/>
                  <a:pt x="2912087" y="21338"/>
                </a:cubicBezTo>
                <a:cubicBezTo>
                  <a:pt x="2917153" y="46351"/>
                  <a:pt x="2833275" y="38827"/>
                  <a:pt x="2822514" y="40896"/>
                </a:cubicBezTo>
                <a:cubicBezTo>
                  <a:pt x="2835807" y="44282"/>
                  <a:pt x="2849100" y="49360"/>
                  <a:pt x="2863027" y="48795"/>
                </a:cubicBezTo>
                <a:cubicBezTo>
                  <a:pt x="2857330" y="95624"/>
                  <a:pt x="2689893" y="69671"/>
                  <a:pt x="2661089" y="81521"/>
                </a:cubicBezTo>
                <a:cubicBezTo>
                  <a:pt x="2692108" y="93933"/>
                  <a:pt x="2774086" y="142267"/>
                  <a:pt x="2773769" y="179694"/>
                </a:cubicBezTo>
                <a:cubicBezTo>
                  <a:pt x="2773136" y="232728"/>
                  <a:pt x="2707617" y="202262"/>
                  <a:pt x="2687677" y="188344"/>
                </a:cubicBezTo>
                <a:cubicBezTo>
                  <a:pt x="2649695" y="161638"/>
                  <a:pt x="2624058" y="176307"/>
                  <a:pt x="2601901" y="214674"/>
                </a:cubicBezTo>
                <a:cubicBezTo>
                  <a:pt x="2613611" y="194174"/>
                  <a:pt x="2727874" y="224454"/>
                  <a:pt x="2746233" y="224079"/>
                </a:cubicBezTo>
                <a:cubicBezTo>
                  <a:pt x="2701287" y="225207"/>
                  <a:pt x="2639249" y="260000"/>
                  <a:pt x="2600002" y="279747"/>
                </a:cubicBezTo>
                <a:cubicBezTo>
                  <a:pt x="2554423" y="302693"/>
                  <a:pt x="2496499" y="301563"/>
                  <a:pt x="2447123" y="313601"/>
                </a:cubicBezTo>
                <a:cubicBezTo>
                  <a:pt x="2365777" y="333349"/>
                  <a:pt x="2335393" y="301188"/>
                  <a:pt x="2266075" y="365132"/>
                </a:cubicBezTo>
                <a:cubicBezTo>
                  <a:pt x="2193908" y="431334"/>
                  <a:pt x="2085026" y="398232"/>
                  <a:pt x="2012545" y="446191"/>
                </a:cubicBezTo>
                <a:cubicBezTo>
                  <a:pt x="1972979" y="472333"/>
                  <a:pt x="1962851" y="447320"/>
                  <a:pt x="1967916" y="490388"/>
                </a:cubicBezTo>
                <a:cubicBezTo>
                  <a:pt x="1969181" y="499228"/>
                  <a:pt x="1933099" y="493208"/>
                  <a:pt x="1928034" y="507690"/>
                </a:cubicBezTo>
                <a:cubicBezTo>
                  <a:pt x="1969814" y="513521"/>
                  <a:pt x="1887204" y="568626"/>
                  <a:pt x="1878023" y="574832"/>
                </a:cubicBezTo>
                <a:cubicBezTo>
                  <a:pt x="1846372" y="596460"/>
                  <a:pt x="1803960" y="661345"/>
                  <a:pt x="1781803" y="693129"/>
                </a:cubicBezTo>
                <a:cubicBezTo>
                  <a:pt x="1724513" y="776257"/>
                  <a:pt x="1656146" y="665670"/>
                  <a:pt x="1573850" y="686923"/>
                </a:cubicBezTo>
                <a:cubicBezTo>
                  <a:pt x="1574167" y="636332"/>
                  <a:pt x="1523842" y="561290"/>
                  <a:pt x="1508965" y="510699"/>
                </a:cubicBezTo>
                <a:cubicBezTo>
                  <a:pt x="1497886" y="474213"/>
                  <a:pt x="1527955" y="465562"/>
                  <a:pt x="1502002" y="426444"/>
                </a:cubicBezTo>
                <a:cubicBezTo>
                  <a:pt x="1476364" y="388265"/>
                  <a:pt x="1530805" y="395976"/>
                  <a:pt x="1531755" y="373219"/>
                </a:cubicBezTo>
                <a:cubicBezTo>
                  <a:pt x="1461170" y="359867"/>
                  <a:pt x="1662792" y="266583"/>
                  <a:pt x="1664060" y="263761"/>
                </a:cubicBezTo>
                <a:cubicBezTo>
                  <a:pt x="1677986" y="229721"/>
                  <a:pt x="1661527" y="206023"/>
                  <a:pt x="1637787" y="241757"/>
                </a:cubicBezTo>
                <a:cubicBezTo>
                  <a:pt x="1614682" y="276550"/>
                  <a:pt x="1564039" y="250785"/>
                  <a:pt x="1535236" y="241757"/>
                </a:cubicBezTo>
                <a:cubicBezTo>
                  <a:pt x="1548530" y="220129"/>
                  <a:pt x="1559608" y="206400"/>
                  <a:pt x="1586511" y="205647"/>
                </a:cubicBezTo>
                <a:cubicBezTo>
                  <a:pt x="1582081" y="199629"/>
                  <a:pt x="1577650" y="193423"/>
                  <a:pt x="1572902" y="187217"/>
                </a:cubicBezTo>
                <a:cubicBezTo>
                  <a:pt x="1572584" y="186652"/>
                  <a:pt x="1689063" y="200757"/>
                  <a:pt x="1692861" y="200192"/>
                </a:cubicBezTo>
                <a:cubicBezTo>
                  <a:pt x="1694443" y="200004"/>
                  <a:pt x="1670389" y="160699"/>
                  <a:pt x="1640637" y="167092"/>
                </a:cubicBezTo>
                <a:cubicBezTo>
                  <a:pt x="1639687" y="156372"/>
                  <a:pt x="1657728" y="162202"/>
                  <a:pt x="1661527" y="154868"/>
                </a:cubicBezTo>
                <a:cubicBezTo>
                  <a:pt x="1640319" y="143207"/>
                  <a:pt x="1569420" y="177060"/>
                  <a:pt x="1561823" y="146029"/>
                </a:cubicBezTo>
                <a:cubicBezTo>
                  <a:pt x="1569737" y="178941"/>
                  <a:pt x="1682100" y="7607"/>
                  <a:pt x="1604236" y="28672"/>
                </a:cubicBezTo>
                <a:cubicBezTo>
                  <a:pt x="1631774" y="21243"/>
                  <a:pt x="1628055" y="12122"/>
                  <a:pt x="1616700" y="3729"/>
                </a:cubicBezTo>
                <a:close/>
                <a:moveTo>
                  <a:pt x="747952" y="0"/>
                </a:moveTo>
                <a:lnTo>
                  <a:pt x="754858" y="0"/>
                </a:lnTo>
                <a:lnTo>
                  <a:pt x="750174" y="202"/>
                </a:lnTo>
                <a:close/>
                <a:moveTo>
                  <a:pt x="487107" y="0"/>
                </a:moveTo>
                <a:lnTo>
                  <a:pt x="553767" y="0"/>
                </a:lnTo>
                <a:lnTo>
                  <a:pt x="518265" y="3094"/>
                </a:lnTo>
                <a:cubicBezTo>
                  <a:pt x="525229" y="2718"/>
                  <a:pt x="522321" y="2330"/>
                  <a:pt x="514046" y="176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3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6" name="Google Shape;176;p31"/>
          <p:cNvSpPr/>
          <p:nvPr/>
        </p:nvSpPr>
        <p:spPr>
          <a:xfrm>
            <a:off x="5054782" y="1142186"/>
            <a:ext cx="158760" cy="230202"/>
          </a:xfrm>
          <a:custGeom>
            <a:rect b="b" l="l" r="r" t="t"/>
            <a:pathLst>
              <a:path extrusionOk="0" h="21600" w="21600">
                <a:moveTo>
                  <a:pt x="10800" y="10616"/>
                </a:moveTo>
                <a:cubicBezTo>
                  <a:pt x="8171" y="10616"/>
                  <a:pt x="6041" y="9162"/>
                  <a:pt x="6041" y="7369"/>
                </a:cubicBezTo>
                <a:cubicBezTo>
                  <a:pt x="6041" y="5576"/>
                  <a:pt x="8171" y="4122"/>
                  <a:pt x="10800" y="4122"/>
                </a:cubicBezTo>
                <a:cubicBezTo>
                  <a:pt x="13429" y="4122"/>
                  <a:pt x="15559" y="5576"/>
                  <a:pt x="15559" y="7369"/>
                </a:cubicBezTo>
                <a:cubicBezTo>
                  <a:pt x="15559" y="9162"/>
                  <a:pt x="13429" y="10616"/>
                  <a:pt x="10800" y="10616"/>
                </a:cubicBezTo>
                <a:close/>
                <a:moveTo>
                  <a:pt x="10800" y="0"/>
                </a:moveTo>
                <a:cubicBezTo>
                  <a:pt x="4836" y="0"/>
                  <a:pt x="0" y="3299"/>
                  <a:pt x="0" y="7369"/>
                </a:cubicBezTo>
                <a:cubicBezTo>
                  <a:pt x="0" y="11439"/>
                  <a:pt x="2090" y="15742"/>
                  <a:pt x="10800" y="21600"/>
                </a:cubicBezTo>
                <a:cubicBezTo>
                  <a:pt x="19510" y="15742"/>
                  <a:pt x="21600" y="11439"/>
                  <a:pt x="21600" y="7369"/>
                </a:cubicBezTo>
                <a:cubicBezTo>
                  <a:pt x="21600" y="3299"/>
                  <a:pt x="16764" y="0"/>
                  <a:pt x="108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3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4183956" y="1343456"/>
            <a:ext cx="158760" cy="230202"/>
          </a:xfrm>
          <a:custGeom>
            <a:rect b="b" l="l" r="r" t="t"/>
            <a:pathLst>
              <a:path extrusionOk="0" h="21600" w="21600">
                <a:moveTo>
                  <a:pt x="10800" y="10616"/>
                </a:moveTo>
                <a:cubicBezTo>
                  <a:pt x="8171" y="10616"/>
                  <a:pt x="6041" y="9162"/>
                  <a:pt x="6041" y="7369"/>
                </a:cubicBezTo>
                <a:cubicBezTo>
                  <a:pt x="6041" y="5576"/>
                  <a:pt x="8171" y="4122"/>
                  <a:pt x="10800" y="4122"/>
                </a:cubicBezTo>
                <a:cubicBezTo>
                  <a:pt x="13429" y="4122"/>
                  <a:pt x="15559" y="5576"/>
                  <a:pt x="15559" y="7369"/>
                </a:cubicBezTo>
                <a:cubicBezTo>
                  <a:pt x="15559" y="9162"/>
                  <a:pt x="13429" y="10616"/>
                  <a:pt x="10800" y="10616"/>
                </a:cubicBezTo>
                <a:close/>
                <a:moveTo>
                  <a:pt x="10800" y="0"/>
                </a:moveTo>
                <a:cubicBezTo>
                  <a:pt x="4836" y="0"/>
                  <a:pt x="0" y="3299"/>
                  <a:pt x="0" y="7369"/>
                </a:cubicBezTo>
                <a:cubicBezTo>
                  <a:pt x="0" y="11439"/>
                  <a:pt x="2090" y="15742"/>
                  <a:pt x="10800" y="21600"/>
                </a:cubicBezTo>
                <a:cubicBezTo>
                  <a:pt x="19510" y="15742"/>
                  <a:pt x="21600" y="11439"/>
                  <a:pt x="21600" y="7369"/>
                </a:cubicBezTo>
                <a:cubicBezTo>
                  <a:pt x="21600" y="3299"/>
                  <a:pt x="16764" y="0"/>
                  <a:pt x="108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3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3678371" y="1523184"/>
            <a:ext cx="158760" cy="230202"/>
          </a:xfrm>
          <a:custGeom>
            <a:rect b="b" l="l" r="r" t="t"/>
            <a:pathLst>
              <a:path extrusionOk="0" h="21600" w="21600">
                <a:moveTo>
                  <a:pt x="10800" y="10616"/>
                </a:moveTo>
                <a:cubicBezTo>
                  <a:pt x="8171" y="10616"/>
                  <a:pt x="6041" y="9162"/>
                  <a:pt x="6041" y="7369"/>
                </a:cubicBezTo>
                <a:cubicBezTo>
                  <a:pt x="6041" y="5576"/>
                  <a:pt x="8171" y="4122"/>
                  <a:pt x="10800" y="4122"/>
                </a:cubicBezTo>
                <a:cubicBezTo>
                  <a:pt x="13429" y="4122"/>
                  <a:pt x="15559" y="5576"/>
                  <a:pt x="15559" y="7369"/>
                </a:cubicBezTo>
                <a:cubicBezTo>
                  <a:pt x="15559" y="9162"/>
                  <a:pt x="13429" y="10616"/>
                  <a:pt x="10800" y="10616"/>
                </a:cubicBezTo>
                <a:close/>
                <a:moveTo>
                  <a:pt x="10800" y="0"/>
                </a:moveTo>
                <a:cubicBezTo>
                  <a:pt x="4836" y="0"/>
                  <a:pt x="0" y="3299"/>
                  <a:pt x="0" y="7369"/>
                </a:cubicBezTo>
                <a:cubicBezTo>
                  <a:pt x="0" y="11439"/>
                  <a:pt x="2090" y="15742"/>
                  <a:pt x="10800" y="21600"/>
                </a:cubicBezTo>
                <a:cubicBezTo>
                  <a:pt x="19510" y="15742"/>
                  <a:pt x="21600" y="11439"/>
                  <a:pt x="21600" y="7369"/>
                </a:cubicBezTo>
                <a:cubicBezTo>
                  <a:pt x="21600" y="3299"/>
                  <a:pt x="16764" y="0"/>
                  <a:pt x="108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3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179" name="Google Shape;179;p31"/>
          <p:cNvGrpSpPr/>
          <p:nvPr/>
        </p:nvGrpSpPr>
        <p:grpSpPr>
          <a:xfrm>
            <a:off x="457530" y="2094748"/>
            <a:ext cx="1749615" cy="730827"/>
            <a:chOff x="457530" y="2094748"/>
            <a:chExt cx="1749615" cy="730827"/>
          </a:xfrm>
        </p:grpSpPr>
        <p:sp>
          <p:nvSpPr>
            <p:cNvPr id="180" name="Google Shape;180;p31"/>
            <p:cNvSpPr txBox="1"/>
            <p:nvPr/>
          </p:nvSpPr>
          <p:spPr>
            <a:xfrm>
              <a:off x="457545" y="2451475"/>
              <a:ext cx="17496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31"/>
            <p:cNvSpPr txBox="1"/>
            <p:nvPr/>
          </p:nvSpPr>
          <p:spPr>
            <a:xfrm>
              <a:off x="457530" y="2094748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17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82" name="Google Shape;182;p31"/>
          <p:cNvGrpSpPr/>
          <p:nvPr/>
        </p:nvGrpSpPr>
        <p:grpSpPr>
          <a:xfrm>
            <a:off x="457530" y="1017417"/>
            <a:ext cx="1749616" cy="730834"/>
            <a:chOff x="457530" y="1017417"/>
            <a:chExt cx="1749616" cy="730834"/>
          </a:xfrm>
        </p:grpSpPr>
        <p:sp>
          <p:nvSpPr>
            <p:cNvPr id="183" name="Google Shape;183;p31"/>
            <p:cNvSpPr txBox="1"/>
            <p:nvPr/>
          </p:nvSpPr>
          <p:spPr>
            <a:xfrm>
              <a:off x="457545" y="1374151"/>
              <a:ext cx="17496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p31"/>
            <p:cNvSpPr txBox="1"/>
            <p:nvPr/>
          </p:nvSpPr>
          <p:spPr>
            <a:xfrm>
              <a:off x="457530" y="1017417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17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85" name="Google Shape;185;p31"/>
          <p:cNvGrpSpPr/>
          <p:nvPr/>
        </p:nvGrpSpPr>
        <p:grpSpPr>
          <a:xfrm>
            <a:off x="6907345" y="2094748"/>
            <a:ext cx="1779118" cy="730827"/>
            <a:chOff x="6907345" y="2094748"/>
            <a:chExt cx="1779118" cy="730827"/>
          </a:xfrm>
        </p:grpSpPr>
        <p:sp>
          <p:nvSpPr>
            <p:cNvPr id="186" name="Google Shape;186;p31"/>
            <p:cNvSpPr txBox="1"/>
            <p:nvPr/>
          </p:nvSpPr>
          <p:spPr>
            <a:xfrm>
              <a:off x="6907345" y="2451475"/>
              <a:ext cx="17790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31"/>
            <p:cNvSpPr txBox="1"/>
            <p:nvPr/>
          </p:nvSpPr>
          <p:spPr>
            <a:xfrm>
              <a:off x="7862063" y="2094748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JUPITER</a:t>
              </a:r>
              <a:endParaRPr sz="17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88" name="Google Shape;188;p31"/>
          <p:cNvGrpSpPr/>
          <p:nvPr/>
        </p:nvGrpSpPr>
        <p:grpSpPr>
          <a:xfrm>
            <a:off x="6936870" y="1017417"/>
            <a:ext cx="1749600" cy="730834"/>
            <a:chOff x="6936870" y="1017417"/>
            <a:chExt cx="1749600" cy="730834"/>
          </a:xfrm>
        </p:grpSpPr>
        <p:sp>
          <p:nvSpPr>
            <p:cNvPr id="189" name="Google Shape;189;p31"/>
            <p:cNvSpPr txBox="1"/>
            <p:nvPr/>
          </p:nvSpPr>
          <p:spPr>
            <a:xfrm>
              <a:off x="6936870" y="1374151"/>
              <a:ext cx="17496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31"/>
            <p:cNvSpPr txBox="1"/>
            <p:nvPr/>
          </p:nvSpPr>
          <p:spPr>
            <a:xfrm>
              <a:off x="7862063" y="1017417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17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91" name="Google Shape;191;p31"/>
          <p:cNvGrpSpPr/>
          <p:nvPr/>
        </p:nvGrpSpPr>
        <p:grpSpPr>
          <a:xfrm>
            <a:off x="4788021" y="3320948"/>
            <a:ext cx="1656720" cy="815254"/>
            <a:chOff x="4788021" y="3320948"/>
            <a:chExt cx="1656720" cy="815254"/>
          </a:xfrm>
        </p:grpSpPr>
        <p:sp>
          <p:nvSpPr>
            <p:cNvPr id="192" name="Google Shape;192;p31"/>
            <p:cNvSpPr/>
            <p:nvPr/>
          </p:nvSpPr>
          <p:spPr>
            <a:xfrm>
              <a:off x="5372609" y="3320948"/>
              <a:ext cx="492062" cy="463120"/>
            </a:xfrm>
            <a:custGeom>
              <a:rect b="b" l="l" r="r" t="t"/>
              <a:pathLst>
                <a:path extrusionOk="0" h="2846350" w="3024229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4958058" y="3365498"/>
              <a:ext cx="527673" cy="546657"/>
            </a:xfrm>
            <a:custGeom>
              <a:rect b="b" l="l" r="r" t="t"/>
              <a:pathLst>
                <a:path extrusionOk="0" h="3359774" w="3243097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5748894" y="3366973"/>
              <a:ext cx="532276" cy="549128"/>
            </a:xfrm>
            <a:custGeom>
              <a:rect b="b" l="l" r="r" t="t"/>
              <a:pathLst>
                <a:path extrusionOk="0" h="3374959" w="3271388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4788021" y="3666981"/>
              <a:ext cx="514389" cy="469160"/>
            </a:xfrm>
            <a:custGeom>
              <a:rect b="b" l="l" r="r" t="t"/>
              <a:pathLst>
                <a:path extrusionOk="0" h="2883477" w="3161453">
                  <a:moveTo>
                    <a:pt x="951022" y="0"/>
                  </a:moveTo>
                  <a:lnTo>
                    <a:pt x="3161453" y="1636734"/>
                  </a:lnTo>
                  <a:lnTo>
                    <a:pt x="3143998" y="1660075"/>
                  </a:lnTo>
                  <a:cubicBezTo>
                    <a:pt x="2935631" y="1968499"/>
                    <a:pt x="2799513" y="2329744"/>
                    <a:pt x="2759929" y="2719528"/>
                  </a:cubicBezTo>
                  <a:lnTo>
                    <a:pt x="2751650" y="2883477"/>
                  </a:lnTo>
                  <a:lnTo>
                    <a:pt x="0" y="2883477"/>
                  </a:lnTo>
                  <a:lnTo>
                    <a:pt x="4745" y="2695790"/>
                  </a:lnTo>
                  <a:cubicBezTo>
                    <a:pt x="52918" y="1745467"/>
                    <a:pt x="362824" y="864198"/>
                    <a:pt x="863816" y="122632"/>
                  </a:cubicBezTo>
                  <a:lnTo>
                    <a:pt x="9510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5933283" y="3675804"/>
              <a:ext cx="511458" cy="460398"/>
            </a:xfrm>
            <a:custGeom>
              <a:rect b="b" l="l" r="r" t="t"/>
              <a:pathLst>
                <a:path extrusionOk="0" h="2829624" w="3143439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31"/>
          <p:cNvSpPr txBox="1"/>
          <p:nvPr/>
        </p:nvSpPr>
        <p:spPr>
          <a:xfrm>
            <a:off x="4642131" y="4364475"/>
            <a:ext cx="1948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4313947" y="2324191"/>
            <a:ext cx="158760" cy="230202"/>
          </a:xfrm>
          <a:custGeom>
            <a:rect b="b" l="l" r="r" t="t"/>
            <a:pathLst>
              <a:path extrusionOk="0" h="21600" w="21600">
                <a:moveTo>
                  <a:pt x="10800" y="10616"/>
                </a:moveTo>
                <a:cubicBezTo>
                  <a:pt x="8171" y="10616"/>
                  <a:pt x="6041" y="9162"/>
                  <a:pt x="6041" y="7369"/>
                </a:cubicBezTo>
                <a:cubicBezTo>
                  <a:pt x="6041" y="5576"/>
                  <a:pt x="8171" y="4122"/>
                  <a:pt x="10800" y="4122"/>
                </a:cubicBezTo>
                <a:cubicBezTo>
                  <a:pt x="13429" y="4122"/>
                  <a:pt x="15559" y="5576"/>
                  <a:pt x="15559" y="7369"/>
                </a:cubicBezTo>
                <a:cubicBezTo>
                  <a:pt x="15559" y="9162"/>
                  <a:pt x="13429" y="10616"/>
                  <a:pt x="10800" y="10616"/>
                </a:cubicBezTo>
                <a:close/>
                <a:moveTo>
                  <a:pt x="10800" y="0"/>
                </a:moveTo>
                <a:cubicBezTo>
                  <a:pt x="4836" y="0"/>
                  <a:pt x="0" y="3299"/>
                  <a:pt x="0" y="7369"/>
                </a:cubicBezTo>
                <a:cubicBezTo>
                  <a:pt x="0" y="11439"/>
                  <a:pt x="2090" y="15742"/>
                  <a:pt x="10800" y="21600"/>
                </a:cubicBezTo>
                <a:cubicBezTo>
                  <a:pt x="19510" y="15742"/>
                  <a:pt x="21600" y="11439"/>
                  <a:pt x="21600" y="7369"/>
                </a:cubicBezTo>
                <a:cubicBezTo>
                  <a:pt x="21600" y="3299"/>
                  <a:pt x="16764" y="0"/>
                  <a:pt x="108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3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2553369" y="4364475"/>
            <a:ext cx="1948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Pluto is an icy dwarf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0" name="Google Shape;200;p31"/>
          <p:cNvGrpSpPr/>
          <p:nvPr/>
        </p:nvGrpSpPr>
        <p:grpSpPr>
          <a:xfrm>
            <a:off x="2699259" y="3320948"/>
            <a:ext cx="1656720" cy="815254"/>
            <a:chOff x="2699259" y="3320948"/>
            <a:chExt cx="1656720" cy="815254"/>
          </a:xfrm>
        </p:grpSpPr>
        <p:sp>
          <p:nvSpPr>
            <p:cNvPr id="201" name="Google Shape;201;p31"/>
            <p:cNvSpPr/>
            <p:nvPr/>
          </p:nvSpPr>
          <p:spPr>
            <a:xfrm>
              <a:off x="3283846" y="3320948"/>
              <a:ext cx="492062" cy="463120"/>
            </a:xfrm>
            <a:custGeom>
              <a:rect b="b" l="l" r="r" t="t"/>
              <a:pathLst>
                <a:path extrusionOk="0" h="2846350" w="3024229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2869296" y="3365498"/>
              <a:ext cx="527673" cy="546657"/>
            </a:xfrm>
            <a:custGeom>
              <a:rect b="b" l="l" r="r" t="t"/>
              <a:pathLst>
                <a:path extrusionOk="0" h="3359774" w="3243097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3660132" y="3366973"/>
              <a:ext cx="532276" cy="549128"/>
            </a:xfrm>
            <a:custGeom>
              <a:rect b="b" l="l" r="r" t="t"/>
              <a:pathLst>
                <a:path extrusionOk="0" h="3374959" w="3271388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2699259" y="3666981"/>
              <a:ext cx="514389" cy="469160"/>
            </a:xfrm>
            <a:custGeom>
              <a:rect b="b" l="l" r="r" t="t"/>
              <a:pathLst>
                <a:path extrusionOk="0" h="2883477" w="3161453">
                  <a:moveTo>
                    <a:pt x="951022" y="0"/>
                  </a:moveTo>
                  <a:lnTo>
                    <a:pt x="3161453" y="1636734"/>
                  </a:lnTo>
                  <a:lnTo>
                    <a:pt x="3143998" y="1660075"/>
                  </a:lnTo>
                  <a:cubicBezTo>
                    <a:pt x="2935631" y="1968499"/>
                    <a:pt x="2799513" y="2329744"/>
                    <a:pt x="2759929" y="2719528"/>
                  </a:cubicBezTo>
                  <a:lnTo>
                    <a:pt x="2751650" y="2883477"/>
                  </a:lnTo>
                  <a:lnTo>
                    <a:pt x="0" y="2883477"/>
                  </a:lnTo>
                  <a:lnTo>
                    <a:pt x="4745" y="2695790"/>
                  </a:lnTo>
                  <a:cubicBezTo>
                    <a:pt x="52918" y="1745467"/>
                    <a:pt x="362824" y="864198"/>
                    <a:pt x="863816" y="122632"/>
                  </a:cubicBezTo>
                  <a:lnTo>
                    <a:pt x="9510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3844521" y="3675804"/>
              <a:ext cx="511458" cy="460398"/>
            </a:xfrm>
            <a:custGeom>
              <a:rect b="b" l="l" r="r" t="t"/>
              <a:pathLst>
                <a:path extrusionOk="0" h="2829624" w="3143439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31"/>
          <p:cNvSpPr txBox="1"/>
          <p:nvPr/>
        </p:nvSpPr>
        <p:spPr>
          <a:xfrm>
            <a:off x="464606" y="4364475"/>
            <a:ext cx="1948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7" name="Google Shape;207;p31"/>
          <p:cNvGrpSpPr/>
          <p:nvPr/>
        </p:nvGrpSpPr>
        <p:grpSpPr>
          <a:xfrm>
            <a:off x="610478" y="3320948"/>
            <a:ext cx="1656720" cy="815254"/>
            <a:chOff x="610478" y="3320948"/>
            <a:chExt cx="1656720" cy="815254"/>
          </a:xfrm>
        </p:grpSpPr>
        <p:sp>
          <p:nvSpPr>
            <p:cNvPr id="208" name="Google Shape;208;p31"/>
            <p:cNvSpPr/>
            <p:nvPr/>
          </p:nvSpPr>
          <p:spPr>
            <a:xfrm>
              <a:off x="1195066" y="3320948"/>
              <a:ext cx="492062" cy="463120"/>
            </a:xfrm>
            <a:custGeom>
              <a:rect b="b" l="l" r="r" t="t"/>
              <a:pathLst>
                <a:path extrusionOk="0" h="2846350" w="3024229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780515" y="3365498"/>
              <a:ext cx="527673" cy="546657"/>
            </a:xfrm>
            <a:custGeom>
              <a:rect b="b" l="l" r="r" t="t"/>
              <a:pathLst>
                <a:path extrusionOk="0" h="3359774" w="3243097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1571352" y="3366973"/>
              <a:ext cx="532276" cy="549128"/>
            </a:xfrm>
            <a:custGeom>
              <a:rect b="b" l="l" r="r" t="t"/>
              <a:pathLst>
                <a:path extrusionOk="0" h="3374959" w="3271388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610478" y="3666981"/>
              <a:ext cx="514389" cy="469160"/>
            </a:xfrm>
            <a:custGeom>
              <a:rect b="b" l="l" r="r" t="t"/>
              <a:pathLst>
                <a:path extrusionOk="0" h="2883477" w="3161453">
                  <a:moveTo>
                    <a:pt x="951022" y="0"/>
                  </a:moveTo>
                  <a:lnTo>
                    <a:pt x="3161453" y="1636734"/>
                  </a:lnTo>
                  <a:lnTo>
                    <a:pt x="3143998" y="1660075"/>
                  </a:lnTo>
                  <a:cubicBezTo>
                    <a:pt x="2935631" y="1968499"/>
                    <a:pt x="2799513" y="2329744"/>
                    <a:pt x="2759929" y="2719528"/>
                  </a:cubicBezTo>
                  <a:lnTo>
                    <a:pt x="2751650" y="2883477"/>
                  </a:lnTo>
                  <a:lnTo>
                    <a:pt x="0" y="2883477"/>
                  </a:lnTo>
                  <a:lnTo>
                    <a:pt x="4745" y="2695790"/>
                  </a:lnTo>
                  <a:cubicBezTo>
                    <a:pt x="52918" y="1745467"/>
                    <a:pt x="362824" y="864198"/>
                    <a:pt x="863816" y="122632"/>
                  </a:cubicBezTo>
                  <a:lnTo>
                    <a:pt x="9510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1755741" y="3675804"/>
              <a:ext cx="511458" cy="460398"/>
            </a:xfrm>
            <a:custGeom>
              <a:rect b="b" l="l" r="r" t="t"/>
              <a:pathLst>
                <a:path extrusionOk="0" h="2829624" w="3143439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Google Shape;213;p31"/>
          <p:cNvGrpSpPr/>
          <p:nvPr/>
        </p:nvGrpSpPr>
        <p:grpSpPr>
          <a:xfrm>
            <a:off x="6876768" y="3320948"/>
            <a:ext cx="1656720" cy="815254"/>
            <a:chOff x="6876768" y="3320948"/>
            <a:chExt cx="1656720" cy="815254"/>
          </a:xfrm>
        </p:grpSpPr>
        <p:sp>
          <p:nvSpPr>
            <p:cNvPr id="214" name="Google Shape;214;p31"/>
            <p:cNvSpPr/>
            <p:nvPr/>
          </p:nvSpPr>
          <p:spPr>
            <a:xfrm>
              <a:off x="7461355" y="3320948"/>
              <a:ext cx="492062" cy="463120"/>
            </a:xfrm>
            <a:custGeom>
              <a:rect b="b" l="l" r="r" t="t"/>
              <a:pathLst>
                <a:path extrusionOk="0" h="2846350" w="3024229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7046805" y="3365498"/>
              <a:ext cx="527673" cy="546657"/>
            </a:xfrm>
            <a:custGeom>
              <a:rect b="b" l="l" r="r" t="t"/>
              <a:pathLst>
                <a:path extrusionOk="0" h="3359774" w="3243097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7837641" y="3366973"/>
              <a:ext cx="532276" cy="549128"/>
            </a:xfrm>
            <a:custGeom>
              <a:rect b="b" l="l" r="r" t="t"/>
              <a:pathLst>
                <a:path extrusionOk="0" h="3374959" w="3271388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6876768" y="3666981"/>
              <a:ext cx="514389" cy="469160"/>
            </a:xfrm>
            <a:custGeom>
              <a:rect b="b" l="l" r="r" t="t"/>
              <a:pathLst>
                <a:path extrusionOk="0" h="2883477" w="3161453">
                  <a:moveTo>
                    <a:pt x="951022" y="0"/>
                  </a:moveTo>
                  <a:lnTo>
                    <a:pt x="3161453" y="1636734"/>
                  </a:lnTo>
                  <a:lnTo>
                    <a:pt x="3143998" y="1660075"/>
                  </a:lnTo>
                  <a:cubicBezTo>
                    <a:pt x="2935631" y="1968499"/>
                    <a:pt x="2799513" y="2329744"/>
                    <a:pt x="2759929" y="2719528"/>
                  </a:cubicBezTo>
                  <a:lnTo>
                    <a:pt x="2751650" y="2883477"/>
                  </a:lnTo>
                  <a:lnTo>
                    <a:pt x="0" y="2883477"/>
                  </a:lnTo>
                  <a:lnTo>
                    <a:pt x="4745" y="2695790"/>
                  </a:lnTo>
                  <a:cubicBezTo>
                    <a:pt x="52918" y="1745467"/>
                    <a:pt x="362824" y="864198"/>
                    <a:pt x="863816" y="122632"/>
                  </a:cubicBezTo>
                  <a:lnTo>
                    <a:pt x="9510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8022030" y="3675804"/>
              <a:ext cx="511458" cy="460398"/>
            </a:xfrm>
            <a:custGeom>
              <a:rect b="b" l="l" r="r" t="t"/>
              <a:pathLst>
                <a:path extrusionOk="0" h="2829624" w="3143439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31"/>
          <p:cNvSpPr txBox="1"/>
          <p:nvPr/>
        </p:nvSpPr>
        <p:spPr>
          <a:xfrm>
            <a:off x="6730894" y="4364475"/>
            <a:ext cx="1948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Sun is the star at the center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0" name="Google Shape;220;p31"/>
          <p:cNvCxnSpPr/>
          <p:nvPr/>
        </p:nvCxnSpPr>
        <p:spPr>
          <a:xfrm rot="10800000">
            <a:off x="967339" y="3981700"/>
            <a:ext cx="528600" cy="15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21" name="Google Shape;221;p31"/>
          <p:cNvCxnSpPr/>
          <p:nvPr/>
        </p:nvCxnSpPr>
        <p:spPr>
          <a:xfrm rot="10800000">
            <a:off x="3211833" y="3730000"/>
            <a:ext cx="358500" cy="40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22" name="Google Shape;222;p31"/>
          <p:cNvCxnSpPr/>
          <p:nvPr/>
        </p:nvCxnSpPr>
        <p:spPr>
          <a:xfrm rot="10800000">
            <a:off x="5612931" y="3678100"/>
            <a:ext cx="0" cy="45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23" name="Google Shape;223;p31"/>
          <p:cNvCxnSpPr/>
          <p:nvPr/>
        </p:nvCxnSpPr>
        <p:spPr>
          <a:xfrm flipH="1" rot="10800000">
            <a:off x="7650322" y="3959500"/>
            <a:ext cx="527400" cy="17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58"/>
          <p:cNvSpPr txBox="1"/>
          <p:nvPr/>
        </p:nvSpPr>
        <p:spPr>
          <a:xfrm>
            <a:off x="21326620" y="10317677"/>
            <a:ext cx="13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100,000</a:t>
            </a:r>
            <a:endParaRPr/>
          </a:p>
        </p:txBody>
      </p:sp>
      <p:sp>
        <p:nvSpPr>
          <p:cNvPr id="1813" name="Google Shape;1813;p58"/>
          <p:cNvSpPr txBox="1"/>
          <p:nvPr/>
        </p:nvSpPr>
        <p:spPr>
          <a:xfrm>
            <a:off x="20637330" y="15298629"/>
            <a:ext cx="208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$100,000.00</a:t>
            </a:r>
            <a:endParaRPr/>
          </a:p>
        </p:txBody>
      </p:sp>
      <p:sp>
        <p:nvSpPr>
          <p:cNvPr id="1814" name="Google Shape;1814;p58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1815" name="Google Shape;1815;p58"/>
          <p:cNvGrpSpPr/>
          <p:nvPr/>
        </p:nvGrpSpPr>
        <p:grpSpPr>
          <a:xfrm>
            <a:off x="7200212" y="3559302"/>
            <a:ext cx="1181774" cy="1023377"/>
            <a:chOff x="4528367" y="1460820"/>
            <a:chExt cx="1181774" cy="1023377"/>
          </a:xfrm>
        </p:grpSpPr>
        <p:sp>
          <p:nvSpPr>
            <p:cNvPr id="1816" name="Google Shape;1816;p58"/>
            <p:cNvSpPr/>
            <p:nvPr/>
          </p:nvSpPr>
          <p:spPr>
            <a:xfrm>
              <a:off x="4528367" y="1460820"/>
              <a:ext cx="1181774" cy="1023377"/>
            </a:xfrm>
            <a:custGeom>
              <a:rect b="b" l="l" r="r" t="t"/>
              <a:pathLst>
                <a:path extrusionOk="0" h="60997" w="70438">
                  <a:moveTo>
                    <a:pt x="17609" y="1"/>
                  </a:moveTo>
                  <a:lnTo>
                    <a:pt x="0" y="30505"/>
                  </a:lnTo>
                  <a:lnTo>
                    <a:pt x="17609" y="60997"/>
                  </a:lnTo>
                  <a:lnTo>
                    <a:pt x="52828" y="60997"/>
                  </a:lnTo>
                  <a:lnTo>
                    <a:pt x="70437" y="30505"/>
                  </a:lnTo>
                  <a:lnTo>
                    <a:pt x="52828" y="1"/>
                  </a:ln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8"/>
            <p:cNvSpPr/>
            <p:nvPr/>
          </p:nvSpPr>
          <p:spPr>
            <a:xfrm>
              <a:off x="4654206" y="1569795"/>
              <a:ext cx="930094" cy="805437"/>
            </a:xfrm>
            <a:custGeom>
              <a:rect b="b" l="l" r="r" t="t"/>
              <a:pathLst>
                <a:path extrusionOk="0" h="48007" w="55437">
                  <a:moveTo>
                    <a:pt x="13860" y="1"/>
                  </a:moveTo>
                  <a:lnTo>
                    <a:pt x="1" y="24004"/>
                  </a:lnTo>
                  <a:lnTo>
                    <a:pt x="13860" y="48007"/>
                  </a:lnTo>
                  <a:lnTo>
                    <a:pt x="41578" y="48007"/>
                  </a:lnTo>
                  <a:lnTo>
                    <a:pt x="55436" y="24004"/>
                  </a:lnTo>
                  <a:lnTo>
                    <a:pt x="415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8"/>
            <p:cNvSpPr/>
            <p:nvPr/>
          </p:nvSpPr>
          <p:spPr>
            <a:xfrm>
              <a:off x="4704558" y="1613444"/>
              <a:ext cx="829412" cy="718144"/>
            </a:xfrm>
            <a:custGeom>
              <a:rect b="b" l="l" r="r" t="t"/>
              <a:pathLst>
                <a:path extrusionOk="0" h="42804" w="49436">
                  <a:moveTo>
                    <a:pt x="12359" y="0"/>
                  </a:moveTo>
                  <a:lnTo>
                    <a:pt x="0" y="21408"/>
                  </a:lnTo>
                  <a:lnTo>
                    <a:pt x="12359" y="42803"/>
                  </a:lnTo>
                  <a:lnTo>
                    <a:pt x="37076" y="42803"/>
                  </a:lnTo>
                  <a:lnTo>
                    <a:pt x="49435" y="21408"/>
                  </a:lnTo>
                  <a:lnTo>
                    <a:pt x="37076" y="0"/>
                  </a:ln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819" name="Google Shape;1819;p58"/>
          <p:cNvGrpSpPr/>
          <p:nvPr/>
        </p:nvGrpSpPr>
        <p:grpSpPr>
          <a:xfrm>
            <a:off x="762001" y="3559310"/>
            <a:ext cx="1181774" cy="1023360"/>
            <a:chOff x="3433856" y="941833"/>
            <a:chExt cx="1181774" cy="1023360"/>
          </a:xfrm>
        </p:grpSpPr>
        <p:sp>
          <p:nvSpPr>
            <p:cNvPr id="1820" name="Google Shape;1820;p58"/>
            <p:cNvSpPr/>
            <p:nvPr/>
          </p:nvSpPr>
          <p:spPr>
            <a:xfrm>
              <a:off x="3433856" y="941833"/>
              <a:ext cx="1181774" cy="1023360"/>
            </a:xfrm>
            <a:custGeom>
              <a:rect b="b" l="l" r="r" t="t"/>
              <a:pathLst>
                <a:path extrusionOk="0" h="60996" w="70438">
                  <a:moveTo>
                    <a:pt x="17609" y="0"/>
                  </a:moveTo>
                  <a:lnTo>
                    <a:pt x="0" y="30492"/>
                  </a:lnTo>
                  <a:lnTo>
                    <a:pt x="17609" y="60996"/>
                  </a:lnTo>
                  <a:lnTo>
                    <a:pt x="52828" y="60996"/>
                  </a:lnTo>
                  <a:lnTo>
                    <a:pt x="70438" y="30492"/>
                  </a:lnTo>
                  <a:lnTo>
                    <a:pt x="52828" y="0"/>
                  </a:ln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8"/>
            <p:cNvSpPr/>
            <p:nvPr/>
          </p:nvSpPr>
          <p:spPr>
            <a:xfrm>
              <a:off x="3559712" y="1050800"/>
              <a:ext cx="930077" cy="805437"/>
            </a:xfrm>
            <a:custGeom>
              <a:rect b="b" l="l" r="r" t="t"/>
              <a:pathLst>
                <a:path extrusionOk="0" h="48007" w="55436">
                  <a:moveTo>
                    <a:pt x="13859" y="0"/>
                  </a:moveTo>
                  <a:lnTo>
                    <a:pt x="0" y="24003"/>
                  </a:lnTo>
                  <a:lnTo>
                    <a:pt x="13859" y="48006"/>
                  </a:lnTo>
                  <a:lnTo>
                    <a:pt x="41577" y="48006"/>
                  </a:lnTo>
                  <a:lnTo>
                    <a:pt x="55436" y="24003"/>
                  </a:lnTo>
                  <a:lnTo>
                    <a:pt x="41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8"/>
            <p:cNvSpPr/>
            <p:nvPr/>
          </p:nvSpPr>
          <p:spPr>
            <a:xfrm>
              <a:off x="3610047" y="1094449"/>
              <a:ext cx="829211" cy="718144"/>
            </a:xfrm>
            <a:custGeom>
              <a:rect b="b" l="l" r="r" t="t"/>
              <a:pathLst>
                <a:path extrusionOk="0" h="42804" w="49424">
                  <a:moveTo>
                    <a:pt x="12359" y="1"/>
                  </a:moveTo>
                  <a:lnTo>
                    <a:pt x="0" y="21396"/>
                  </a:lnTo>
                  <a:lnTo>
                    <a:pt x="12359" y="42803"/>
                  </a:lnTo>
                  <a:lnTo>
                    <a:pt x="37077" y="42803"/>
                  </a:lnTo>
                  <a:lnTo>
                    <a:pt x="49423" y="21396"/>
                  </a:lnTo>
                  <a:lnTo>
                    <a:pt x="37077" y="1"/>
                  </a:ln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823" name="Google Shape;1823;p58"/>
          <p:cNvGrpSpPr/>
          <p:nvPr/>
        </p:nvGrpSpPr>
        <p:grpSpPr>
          <a:xfrm>
            <a:off x="762090" y="2250566"/>
            <a:ext cx="1181572" cy="1023377"/>
            <a:chOff x="1244820" y="2832370"/>
            <a:chExt cx="1181572" cy="1023377"/>
          </a:xfrm>
        </p:grpSpPr>
        <p:sp>
          <p:nvSpPr>
            <p:cNvPr id="1824" name="Google Shape;1824;p58"/>
            <p:cNvSpPr/>
            <p:nvPr/>
          </p:nvSpPr>
          <p:spPr>
            <a:xfrm>
              <a:off x="1244820" y="2832370"/>
              <a:ext cx="1181572" cy="1023377"/>
            </a:xfrm>
            <a:custGeom>
              <a:rect b="b" l="l" r="r" t="t"/>
              <a:pathLst>
                <a:path extrusionOk="0" h="60997" w="70426">
                  <a:moveTo>
                    <a:pt x="17610" y="1"/>
                  </a:moveTo>
                  <a:lnTo>
                    <a:pt x="0" y="30505"/>
                  </a:lnTo>
                  <a:lnTo>
                    <a:pt x="17610" y="60997"/>
                  </a:lnTo>
                  <a:lnTo>
                    <a:pt x="52816" y="60997"/>
                  </a:lnTo>
                  <a:lnTo>
                    <a:pt x="70426" y="30505"/>
                  </a:lnTo>
                  <a:lnTo>
                    <a:pt x="52816" y="1"/>
                  </a:ln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8"/>
            <p:cNvSpPr/>
            <p:nvPr/>
          </p:nvSpPr>
          <p:spPr>
            <a:xfrm>
              <a:off x="1370676" y="2941345"/>
              <a:ext cx="929876" cy="805437"/>
            </a:xfrm>
            <a:custGeom>
              <a:rect b="b" l="l" r="r" t="t"/>
              <a:pathLst>
                <a:path extrusionOk="0" h="48007" w="55424">
                  <a:moveTo>
                    <a:pt x="13859" y="1"/>
                  </a:moveTo>
                  <a:lnTo>
                    <a:pt x="0" y="24004"/>
                  </a:lnTo>
                  <a:lnTo>
                    <a:pt x="13859" y="48007"/>
                  </a:lnTo>
                  <a:lnTo>
                    <a:pt x="41577" y="48007"/>
                  </a:lnTo>
                  <a:lnTo>
                    <a:pt x="55424" y="24004"/>
                  </a:lnTo>
                  <a:lnTo>
                    <a:pt x="415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8"/>
            <p:cNvSpPr/>
            <p:nvPr/>
          </p:nvSpPr>
          <p:spPr>
            <a:xfrm>
              <a:off x="1421011" y="2984994"/>
              <a:ext cx="829211" cy="718144"/>
            </a:xfrm>
            <a:custGeom>
              <a:rect b="b" l="l" r="r" t="t"/>
              <a:pathLst>
                <a:path extrusionOk="0" h="42804" w="49424">
                  <a:moveTo>
                    <a:pt x="12359" y="0"/>
                  </a:moveTo>
                  <a:lnTo>
                    <a:pt x="1" y="21408"/>
                  </a:lnTo>
                  <a:lnTo>
                    <a:pt x="12359" y="42803"/>
                  </a:lnTo>
                  <a:lnTo>
                    <a:pt x="37065" y="42803"/>
                  </a:lnTo>
                  <a:lnTo>
                    <a:pt x="49423" y="21408"/>
                  </a:lnTo>
                  <a:lnTo>
                    <a:pt x="37065" y="0"/>
                  </a:ln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827" name="Google Shape;1827;p58"/>
          <p:cNvGrpSpPr/>
          <p:nvPr/>
        </p:nvGrpSpPr>
        <p:grpSpPr>
          <a:xfrm>
            <a:off x="762104" y="941837"/>
            <a:ext cx="1181572" cy="1023377"/>
            <a:chOff x="1244834" y="941825"/>
            <a:chExt cx="1181572" cy="1023377"/>
          </a:xfrm>
        </p:grpSpPr>
        <p:sp>
          <p:nvSpPr>
            <p:cNvPr id="1828" name="Google Shape;1828;p58"/>
            <p:cNvSpPr/>
            <p:nvPr/>
          </p:nvSpPr>
          <p:spPr>
            <a:xfrm>
              <a:off x="1244834" y="941825"/>
              <a:ext cx="1181572" cy="1023377"/>
            </a:xfrm>
            <a:custGeom>
              <a:rect b="b" l="l" r="r" t="t"/>
              <a:pathLst>
                <a:path extrusionOk="0" h="60997" w="70426">
                  <a:moveTo>
                    <a:pt x="17610" y="1"/>
                  </a:moveTo>
                  <a:lnTo>
                    <a:pt x="0" y="30505"/>
                  </a:lnTo>
                  <a:lnTo>
                    <a:pt x="17610" y="60997"/>
                  </a:lnTo>
                  <a:lnTo>
                    <a:pt x="52817" y="60997"/>
                  </a:lnTo>
                  <a:lnTo>
                    <a:pt x="70426" y="30505"/>
                  </a:lnTo>
                  <a:lnTo>
                    <a:pt x="52817" y="1"/>
                  </a:ln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8"/>
            <p:cNvSpPr/>
            <p:nvPr/>
          </p:nvSpPr>
          <p:spPr>
            <a:xfrm>
              <a:off x="1370689" y="1050901"/>
              <a:ext cx="929876" cy="805236"/>
            </a:xfrm>
            <a:custGeom>
              <a:rect b="b" l="l" r="r" t="t"/>
              <a:pathLst>
                <a:path extrusionOk="0" h="47995" w="55424">
                  <a:moveTo>
                    <a:pt x="13859" y="1"/>
                  </a:moveTo>
                  <a:lnTo>
                    <a:pt x="0" y="24004"/>
                  </a:lnTo>
                  <a:lnTo>
                    <a:pt x="13859" y="47995"/>
                  </a:lnTo>
                  <a:lnTo>
                    <a:pt x="41565" y="47995"/>
                  </a:lnTo>
                  <a:lnTo>
                    <a:pt x="55424" y="24004"/>
                  </a:lnTo>
                  <a:lnTo>
                    <a:pt x="415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8"/>
            <p:cNvSpPr/>
            <p:nvPr/>
          </p:nvSpPr>
          <p:spPr>
            <a:xfrm>
              <a:off x="1421025" y="1094449"/>
              <a:ext cx="829211" cy="718144"/>
            </a:xfrm>
            <a:custGeom>
              <a:rect b="b" l="l" r="r" t="t"/>
              <a:pathLst>
                <a:path extrusionOk="0" h="42804" w="49424">
                  <a:moveTo>
                    <a:pt x="12359" y="0"/>
                  </a:moveTo>
                  <a:lnTo>
                    <a:pt x="1" y="21408"/>
                  </a:lnTo>
                  <a:lnTo>
                    <a:pt x="12359" y="42803"/>
                  </a:lnTo>
                  <a:lnTo>
                    <a:pt x="37065" y="42803"/>
                  </a:lnTo>
                  <a:lnTo>
                    <a:pt x="49424" y="21408"/>
                  </a:lnTo>
                  <a:lnTo>
                    <a:pt x="37065" y="0"/>
                  </a:ln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831" name="Google Shape;1831;p58"/>
          <p:cNvGrpSpPr/>
          <p:nvPr/>
        </p:nvGrpSpPr>
        <p:grpSpPr>
          <a:xfrm>
            <a:off x="7200212" y="941845"/>
            <a:ext cx="1181774" cy="1023377"/>
            <a:chOff x="6717392" y="1479870"/>
            <a:chExt cx="1181774" cy="1023377"/>
          </a:xfrm>
        </p:grpSpPr>
        <p:sp>
          <p:nvSpPr>
            <p:cNvPr id="1832" name="Google Shape;1832;p58"/>
            <p:cNvSpPr/>
            <p:nvPr/>
          </p:nvSpPr>
          <p:spPr>
            <a:xfrm>
              <a:off x="6717392" y="1479870"/>
              <a:ext cx="1181774" cy="1023377"/>
            </a:xfrm>
            <a:custGeom>
              <a:rect b="b" l="l" r="r" t="t"/>
              <a:pathLst>
                <a:path extrusionOk="0" h="60997" w="70438">
                  <a:moveTo>
                    <a:pt x="17609" y="1"/>
                  </a:moveTo>
                  <a:lnTo>
                    <a:pt x="0" y="30505"/>
                  </a:lnTo>
                  <a:lnTo>
                    <a:pt x="17609" y="60997"/>
                  </a:lnTo>
                  <a:lnTo>
                    <a:pt x="52828" y="60997"/>
                  </a:lnTo>
                  <a:lnTo>
                    <a:pt x="70437" y="30505"/>
                  </a:lnTo>
                  <a:lnTo>
                    <a:pt x="52828" y="1"/>
                  </a:lnTo>
                  <a:close/>
                </a:path>
              </a:pathLst>
            </a:custGeom>
            <a:solidFill>
              <a:srgbClr val="167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8"/>
            <p:cNvSpPr/>
            <p:nvPr/>
          </p:nvSpPr>
          <p:spPr>
            <a:xfrm>
              <a:off x="6843231" y="1588845"/>
              <a:ext cx="930094" cy="805437"/>
            </a:xfrm>
            <a:custGeom>
              <a:rect b="b" l="l" r="r" t="t"/>
              <a:pathLst>
                <a:path extrusionOk="0" h="48007" w="55437">
                  <a:moveTo>
                    <a:pt x="13860" y="1"/>
                  </a:moveTo>
                  <a:lnTo>
                    <a:pt x="1" y="24004"/>
                  </a:lnTo>
                  <a:lnTo>
                    <a:pt x="13860" y="48007"/>
                  </a:lnTo>
                  <a:lnTo>
                    <a:pt x="41578" y="48007"/>
                  </a:lnTo>
                  <a:lnTo>
                    <a:pt x="55436" y="24004"/>
                  </a:lnTo>
                  <a:lnTo>
                    <a:pt x="415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8"/>
            <p:cNvSpPr/>
            <p:nvPr/>
          </p:nvSpPr>
          <p:spPr>
            <a:xfrm>
              <a:off x="6893583" y="1632494"/>
              <a:ext cx="829412" cy="718144"/>
            </a:xfrm>
            <a:custGeom>
              <a:rect b="b" l="l" r="r" t="t"/>
              <a:pathLst>
                <a:path extrusionOk="0" h="42804" w="49436">
                  <a:moveTo>
                    <a:pt x="12359" y="0"/>
                  </a:moveTo>
                  <a:lnTo>
                    <a:pt x="0" y="21408"/>
                  </a:lnTo>
                  <a:lnTo>
                    <a:pt x="12359" y="42803"/>
                  </a:lnTo>
                  <a:lnTo>
                    <a:pt x="37076" y="42803"/>
                  </a:lnTo>
                  <a:lnTo>
                    <a:pt x="49435" y="21408"/>
                  </a:lnTo>
                  <a:lnTo>
                    <a:pt x="37076" y="0"/>
                  </a:lnTo>
                  <a:close/>
                </a:path>
              </a:pathLst>
            </a:custGeom>
            <a:solidFill>
              <a:srgbClr val="167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835" name="Google Shape;1835;p58"/>
          <p:cNvGrpSpPr/>
          <p:nvPr/>
        </p:nvGrpSpPr>
        <p:grpSpPr>
          <a:xfrm>
            <a:off x="7200226" y="2250583"/>
            <a:ext cx="1181774" cy="1023360"/>
            <a:chOff x="5622881" y="960883"/>
            <a:chExt cx="1181774" cy="1023360"/>
          </a:xfrm>
        </p:grpSpPr>
        <p:sp>
          <p:nvSpPr>
            <p:cNvPr id="1836" name="Google Shape;1836;p58"/>
            <p:cNvSpPr/>
            <p:nvPr/>
          </p:nvSpPr>
          <p:spPr>
            <a:xfrm>
              <a:off x="5622881" y="960883"/>
              <a:ext cx="1181774" cy="1023360"/>
            </a:xfrm>
            <a:custGeom>
              <a:rect b="b" l="l" r="r" t="t"/>
              <a:pathLst>
                <a:path extrusionOk="0" h="60996" w="70438">
                  <a:moveTo>
                    <a:pt x="17609" y="0"/>
                  </a:moveTo>
                  <a:lnTo>
                    <a:pt x="0" y="30492"/>
                  </a:lnTo>
                  <a:lnTo>
                    <a:pt x="17609" y="60996"/>
                  </a:lnTo>
                  <a:lnTo>
                    <a:pt x="52828" y="60996"/>
                  </a:lnTo>
                  <a:lnTo>
                    <a:pt x="70438" y="30492"/>
                  </a:lnTo>
                  <a:lnTo>
                    <a:pt x="52828" y="0"/>
                  </a:lnTo>
                  <a:close/>
                </a:path>
              </a:pathLst>
            </a:custGeom>
            <a:solidFill>
              <a:srgbClr val="51B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8"/>
            <p:cNvSpPr/>
            <p:nvPr/>
          </p:nvSpPr>
          <p:spPr>
            <a:xfrm>
              <a:off x="5748737" y="1069850"/>
              <a:ext cx="930077" cy="805437"/>
            </a:xfrm>
            <a:custGeom>
              <a:rect b="b" l="l" r="r" t="t"/>
              <a:pathLst>
                <a:path extrusionOk="0" h="48007" w="55436">
                  <a:moveTo>
                    <a:pt x="13859" y="0"/>
                  </a:moveTo>
                  <a:lnTo>
                    <a:pt x="0" y="24003"/>
                  </a:lnTo>
                  <a:lnTo>
                    <a:pt x="13859" y="48006"/>
                  </a:lnTo>
                  <a:lnTo>
                    <a:pt x="41577" y="48006"/>
                  </a:lnTo>
                  <a:lnTo>
                    <a:pt x="55436" y="24003"/>
                  </a:lnTo>
                  <a:lnTo>
                    <a:pt x="41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8"/>
            <p:cNvSpPr/>
            <p:nvPr/>
          </p:nvSpPr>
          <p:spPr>
            <a:xfrm>
              <a:off x="5799072" y="1113499"/>
              <a:ext cx="829211" cy="718144"/>
            </a:xfrm>
            <a:custGeom>
              <a:rect b="b" l="l" r="r" t="t"/>
              <a:pathLst>
                <a:path extrusionOk="0" h="42804" w="49424">
                  <a:moveTo>
                    <a:pt x="12359" y="1"/>
                  </a:moveTo>
                  <a:lnTo>
                    <a:pt x="0" y="21396"/>
                  </a:lnTo>
                  <a:lnTo>
                    <a:pt x="12359" y="42803"/>
                  </a:lnTo>
                  <a:lnTo>
                    <a:pt x="37077" y="42803"/>
                  </a:lnTo>
                  <a:lnTo>
                    <a:pt x="49423" y="21396"/>
                  </a:lnTo>
                  <a:lnTo>
                    <a:pt x="37077" y="1"/>
                  </a:lnTo>
                  <a:close/>
                </a:path>
              </a:pathLst>
            </a:custGeom>
            <a:solidFill>
              <a:srgbClr val="51B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839" name="Google Shape;1839;p58"/>
          <p:cNvSpPr txBox="1"/>
          <p:nvPr/>
        </p:nvSpPr>
        <p:spPr>
          <a:xfrm>
            <a:off x="2162136" y="1415596"/>
            <a:ext cx="2084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0" name="Google Shape;1840;p58"/>
          <p:cNvSpPr txBox="1"/>
          <p:nvPr/>
        </p:nvSpPr>
        <p:spPr>
          <a:xfrm>
            <a:off x="2162136" y="1135054"/>
            <a:ext cx="824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2BE53"/>
                </a:solidFill>
                <a:latin typeface="Bebas Neue"/>
                <a:ea typeface="Bebas Neue"/>
                <a:cs typeface="Bebas Neue"/>
                <a:sym typeface="Bebas Neue"/>
              </a:rPr>
              <a:t>MERCURY</a:t>
            </a:r>
            <a:endParaRPr sz="1700">
              <a:solidFill>
                <a:srgbClr val="E2BE5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841" name="Google Shape;1841;p58"/>
          <p:cNvGrpSpPr/>
          <p:nvPr/>
        </p:nvGrpSpPr>
        <p:grpSpPr>
          <a:xfrm>
            <a:off x="1196194" y="1293670"/>
            <a:ext cx="313365" cy="319742"/>
            <a:chOff x="-65129950" y="2646800"/>
            <a:chExt cx="311125" cy="317425"/>
          </a:xfrm>
        </p:grpSpPr>
        <p:sp>
          <p:nvSpPr>
            <p:cNvPr id="1842" name="Google Shape;1842;p58"/>
            <p:cNvSpPr/>
            <p:nvPr/>
          </p:nvSpPr>
          <p:spPr>
            <a:xfrm>
              <a:off x="-65129950" y="2646800"/>
              <a:ext cx="311125" cy="317425"/>
            </a:xfrm>
            <a:custGeom>
              <a:rect b="b" l="l" r="r" t="t"/>
              <a:pathLst>
                <a:path extrusionOk="0" h="12697" w="12445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58"/>
            <p:cNvSpPr/>
            <p:nvPr/>
          </p:nvSpPr>
          <p:spPr>
            <a:xfrm>
              <a:off x="-65066950" y="2738175"/>
              <a:ext cx="187475" cy="185100"/>
            </a:xfrm>
            <a:custGeom>
              <a:rect b="b" l="l" r="r" t="t"/>
              <a:pathLst>
                <a:path extrusionOk="0" h="7404" w="7499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4" name="Google Shape;1844;p58"/>
          <p:cNvSpPr txBox="1"/>
          <p:nvPr/>
        </p:nvSpPr>
        <p:spPr>
          <a:xfrm>
            <a:off x="4896965" y="2715484"/>
            <a:ext cx="2084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It's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5" name="Google Shape;1845;p58"/>
          <p:cNvSpPr txBox="1"/>
          <p:nvPr/>
        </p:nvSpPr>
        <p:spPr>
          <a:xfrm>
            <a:off x="6156665" y="2434948"/>
            <a:ext cx="824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1B0F1"/>
                </a:solidFill>
                <a:latin typeface="Bebas Neue"/>
                <a:ea typeface="Bebas Neue"/>
                <a:cs typeface="Bebas Neue"/>
                <a:sym typeface="Bebas Neue"/>
              </a:rPr>
              <a:t>JUPITER</a:t>
            </a:r>
            <a:endParaRPr sz="1700">
              <a:solidFill>
                <a:srgbClr val="51B0F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846" name="Google Shape;1846;p58"/>
          <p:cNvGrpSpPr/>
          <p:nvPr/>
        </p:nvGrpSpPr>
        <p:grpSpPr>
          <a:xfrm>
            <a:off x="7631251" y="2601979"/>
            <a:ext cx="319710" cy="320548"/>
            <a:chOff x="-63250675" y="2664125"/>
            <a:chExt cx="317425" cy="318225"/>
          </a:xfrm>
        </p:grpSpPr>
        <p:sp>
          <p:nvSpPr>
            <p:cNvPr id="1847" name="Google Shape;1847;p58"/>
            <p:cNvSpPr/>
            <p:nvPr/>
          </p:nvSpPr>
          <p:spPr>
            <a:xfrm>
              <a:off x="-63250675" y="2664125"/>
              <a:ext cx="317425" cy="318225"/>
            </a:xfrm>
            <a:custGeom>
              <a:rect b="b" l="l" r="r" t="t"/>
              <a:pathLst>
                <a:path extrusionOk="0" h="12729" w="12697">
                  <a:moveTo>
                    <a:pt x="6364" y="2521"/>
                  </a:moveTo>
                  <a:cubicBezTo>
                    <a:pt x="8475" y="2521"/>
                    <a:pt x="10208" y="4254"/>
                    <a:pt x="10208" y="6396"/>
                  </a:cubicBezTo>
                  <a:cubicBezTo>
                    <a:pt x="10208" y="8507"/>
                    <a:pt x="8475" y="10240"/>
                    <a:pt x="6364" y="10240"/>
                  </a:cubicBezTo>
                  <a:cubicBezTo>
                    <a:pt x="4222" y="10240"/>
                    <a:pt x="2489" y="8507"/>
                    <a:pt x="2489" y="6396"/>
                  </a:cubicBezTo>
                  <a:cubicBezTo>
                    <a:pt x="2489" y="4254"/>
                    <a:pt x="4222" y="2521"/>
                    <a:pt x="6364" y="2521"/>
                  </a:cubicBezTo>
                  <a:close/>
                  <a:moveTo>
                    <a:pt x="6364" y="1"/>
                  </a:moveTo>
                  <a:cubicBezTo>
                    <a:pt x="6112" y="1"/>
                    <a:pt x="5923" y="190"/>
                    <a:pt x="5923" y="442"/>
                  </a:cubicBezTo>
                  <a:lnTo>
                    <a:pt x="5923" y="1702"/>
                  </a:lnTo>
                  <a:cubicBezTo>
                    <a:pt x="4946" y="1765"/>
                    <a:pt x="4033" y="2174"/>
                    <a:pt x="3308" y="2773"/>
                  </a:cubicBezTo>
                  <a:lnTo>
                    <a:pt x="2426" y="1859"/>
                  </a:lnTo>
                  <a:cubicBezTo>
                    <a:pt x="2347" y="1781"/>
                    <a:pt x="2237" y="1741"/>
                    <a:pt x="2127" y="1741"/>
                  </a:cubicBezTo>
                  <a:cubicBezTo>
                    <a:pt x="2017" y="1741"/>
                    <a:pt x="1906" y="1781"/>
                    <a:pt x="1827" y="1859"/>
                  </a:cubicBezTo>
                  <a:cubicBezTo>
                    <a:pt x="1670" y="2017"/>
                    <a:pt x="1670" y="2300"/>
                    <a:pt x="1827" y="2458"/>
                  </a:cubicBezTo>
                  <a:lnTo>
                    <a:pt x="2741" y="3340"/>
                  </a:lnTo>
                  <a:cubicBezTo>
                    <a:pt x="2143" y="4065"/>
                    <a:pt x="1733" y="4978"/>
                    <a:pt x="1670" y="5955"/>
                  </a:cubicBezTo>
                  <a:lnTo>
                    <a:pt x="410" y="5955"/>
                  </a:lnTo>
                  <a:cubicBezTo>
                    <a:pt x="158" y="5955"/>
                    <a:pt x="0" y="6144"/>
                    <a:pt x="0" y="6333"/>
                  </a:cubicBezTo>
                  <a:cubicBezTo>
                    <a:pt x="0" y="6585"/>
                    <a:pt x="221" y="6774"/>
                    <a:pt x="410" y="6774"/>
                  </a:cubicBezTo>
                  <a:lnTo>
                    <a:pt x="1670" y="6774"/>
                  </a:lnTo>
                  <a:cubicBezTo>
                    <a:pt x="1733" y="7751"/>
                    <a:pt x="2143" y="8664"/>
                    <a:pt x="2741" y="9389"/>
                  </a:cubicBezTo>
                  <a:lnTo>
                    <a:pt x="1827" y="10271"/>
                  </a:lnTo>
                  <a:cubicBezTo>
                    <a:pt x="1670" y="10429"/>
                    <a:pt x="1670" y="10712"/>
                    <a:pt x="1827" y="10870"/>
                  </a:cubicBezTo>
                  <a:cubicBezTo>
                    <a:pt x="1890" y="10964"/>
                    <a:pt x="2017" y="10996"/>
                    <a:pt x="2111" y="10996"/>
                  </a:cubicBezTo>
                  <a:cubicBezTo>
                    <a:pt x="2174" y="10996"/>
                    <a:pt x="2300" y="10964"/>
                    <a:pt x="2363" y="10870"/>
                  </a:cubicBezTo>
                  <a:lnTo>
                    <a:pt x="3277" y="9956"/>
                  </a:lnTo>
                  <a:cubicBezTo>
                    <a:pt x="4001" y="10555"/>
                    <a:pt x="4883" y="10964"/>
                    <a:pt x="5892" y="11027"/>
                  </a:cubicBezTo>
                  <a:lnTo>
                    <a:pt x="5892" y="12287"/>
                  </a:lnTo>
                  <a:cubicBezTo>
                    <a:pt x="5892" y="12508"/>
                    <a:pt x="6081" y="12729"/>
                    <a:pt x="6301" y="12729"/>
                  </a:cubicBezTo>
                  <a:cubicBezTo>
                    <a:pt x="6553" y="12729"/>
                    <a:pt x="6711" y="12508"/>
                    <a:pt x="6711" y="12287"/>
                  </a:cubicBezTo>
                  <a:lnTo>
                    <a:pt x="6711" y="11027"/>
                  </a:lnTo>
                  <a:cubicBezTo>
                    <a:pt x="7687" y="10964"/>
                    <a:pt x="8601" y="10555"/>
                    <a:pt x="9294" y="9956"/>
                  </a:cubicBezTo>
                  <a:lnTo>
                    <a:pt x="10208" y="10870"/>
                  </a:lnTo>
                  <a:cubicBezTo>
                    <a:pt x="10302" y="10964"/>
                    <a:pt x="10397" y="10996"/>
                    <a:pt x="10491" y="10996"/>
                  </a:cubicBezTo>
                  <a:cubicBezTo>
                    <a:pt x="10617" y="10996"/>
                    <a:pt x="10680" y="10964"/>
                    <a:pt x="10775" y="10870"/>
                  </a:cubicBezTo>
                  <a:cubicBezTo>
                    <a:pt x="10932" y="10712"/>
                    <a:pt x="10932" y="10429"/>
                    <a:pt x="10775" y="10271"/>
                  </a:cubicBezTo>
                  <a:lnTo>
                    <a:pt x="9861" y="9389"/>
                  </a:lnTo>
                  <a:cubicBezTo>
                    <a:pt x="10460" y="8664"/>
                    <a:pt x="10838" y="7751"/>
                    <a:pt x="10932" y="6774"/>
                  </a:cubicBezTo>
                  <a:lnTo>
                    <a:pt x="12193" y="6774"/>
                  </a:lnTo>
                  <a:cubicBezTo>
                    <a:pt x="12413" y="6774"/>
                    <a:pt x="12602" y="6585"/>
                    <a:pt x="12602" y="6333"/>
                  </a:cubicBezTo>
                  <a:cubicBezTo>
                    <a:pt x="12697" y="6144"/>
                    <a:pt x="12508" y="5955"/>
                    <a:pt x="12256" y="5955"/>
                  </a:cubicBezTo>
                  <a:lnTo>
                    <a:pt x="10995" y="5955"/>
                  </a:lnTo>
                  <a:cubicBezTo>
                    <a:pt x="10932" y="4978"/>
                    <a:pt x="10523" y="4065"/>
                    <a:pt x="9924" y="3340"/>
                  </a:cubicBezTo>
                  <a:lnTo>
                    <a:pt x="10838" y="2458"/>
                  </a:lnTo>
                  <a:cubicBezTo>
                    <a:pt x="10995" y="2300"/>
                    <a:pt x="10995" y="2017"/>
                    <a:pt x="10838" y="1859"/>
                  </a:cubicBezTo>
                  <a:cubicBezTo>
                    <a:pt x="10759" y="1781"/>
                    <a:pt x="10649" y="1741"/>
                    <a:pt x="10539" y="1741"/>
                  </a:cubicBezTo>
                  <a:cubicBezTo>
                    <a:pt x="10428" y="1741"/>
                    <a:pt x="10318" y="1781"/>
                    <a:pt x="10239" y="1859"/>
                  </a:cubicBezTo>
                  <a:lnTo>
                    <a:pt x="9357" y="2773"/>
                  </a:lnTo>
                  <a:cubicBezTo>
                    <a:pt x="8633" y="2174"/>
                    <a:pt x="7719" y="1765"/>
                    <a:pt x="6742" y="1702"/>
                  </a:cubicBezTo>
                  <a:lnTo>
                    <a:pt x="6742" y="442"/>
                  </a:lnTo>
                  <a:cubicBezTo>
                    <a:pt x="6742" y="190"/>
                    <a:pt x="6553" y="1"/>
                    <a:pt x="6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58"/>
            <p:cNvSpPr/>
            <p:nvPr/>
          </p:nvSpPr>
          <p:spPr>
            <a:xfrm>
              <a:off x="-63167975" y="2747625"/>
              <a:ext cx="152025" cy="152025"/>
            </a:xfrm>
            <a:custGeom>
              <a:rect b="b" l="l" r="r" t="t"/>
              <a:pathLst>
                <a:path extrusionOk="0" h="6081" w="6081">
                  <a:moveTo>
                    <a:pt x="2615" y="819"/>
                  </a:moveTo>
                  <a:lnTo>
                    <a:pt x="2615" y="1701"/>
                  </a:lnTo>
                  <a:cubicBezTo>
                    <a:pt x="2521" y="1733"/>
                    <a:pt x="2458" y="1733"/>
                    <a:pt x="2363" y="1764"/>
                  </a:cubicBezTo>
                  <a:lnTo>
                    <a:pt x="1796" y="1197"/>
                  </a:lnTo>
                  <a:cubicBezTo>
                    <a:pt x="2017" y="1040"/>
                    <a:pt x="2300" y="914"/>
                    <a:pt x="2615" y="819"/>
                  </a:cubicBezTo>
                  <a:close/>
                  <a:moveTo>
                    <a:pt x="3434" y="882"/>
                  </a:moveTo>
                  <a:cubicBezTo>
                    <a:pt x="3749" y="914"/>
                    <a:pt x="4033" y="1040"/>
                    <a:pt x="4253" y="1229"/>
                  </a:cubicBezTo>
                  <a:lnTo>
                    <a:pt x="3686" y="1827"/>
                  </a:lnTo>
                  <a:cubicBezTo>
                    <a:pt x="3592" y="1796"/>
                    <a:pt x="3529" y="1733"/>
                    <a:pt x="3434" y="1733"/>
                  </a:cubicBezTo>
                  <a:lnTo>
                    <a:pt x="3434" y="882"/>
                  </a:lnTo>
                  <a:close/>
                  <a:moveTo>
                    <a:pt x="1197" y="1796"/>
                  </a:moveTo>
                  <a:lnTo>
                    <a:pt x="1796" y="2363"/>
                  </a:lnTo>
                  <a:cubicBezTo>
                    <a:pt x="1733" y="2457"/>
                    <a:pt x="1701" y="2520"/>
                    <a:pt x="1701" y="2615"/>
                  </a:cubicBezTo>
                  <a:lnTo>
                    <a:pt x="851" y="2615"/>
                  </a:lnTo>
                  <a:cubicBezTo>
                    <a:pt x="914" y="2300"/>
                    <a:pt x="1040" y="2016"/>
                    <a:pt x="1197" y="1796"/>
                  </a:cubicBezTo>
                  <a:close/>
                  <a:moveTo>
                    <a:pt x="4852" y="1796"/>
                  </a:moveTo>
                  <a:cubicBezTo>
                    <a:pt x="5010" y="2016"/>
                    <a:pt x="5136" y="2300"/>
                    <a:pt x="5199" y="2615"/>
                  </a:cubicBezTo>
                  <a:lnTo>
                    <a:pt x="4348" y="2615"/>
                  </a:lnTo>
                  <a:cubicBezTo>
                    <a:pt x="4316" y="2520"/>
                    <a:pt x="4316" y="2457"/>
                    <a:pt x="4253" y="2363"/>
                  </a:cubicBezTo>
                  <a:lnTo>
                    <a:pt x="4852" y="1796"/>
                  </a:lnTo>
                  <a:close/>
                  <a:moveTo>
                    <a:pt x="3056" y="2457"/>
                  </a:moveTo>
                  <a:cubicBezTo>
                    <a:pt x="3214" y="2457"/>
                    <a:pt x="3308" y="2520"/>
                    <a:pt x="3434" y="2615"/>
                  </a:cubicBezTo>
                  <a:cubicBezTo>
                    <a:pt x="3560" y="2741"/>
                    <a:pt x="3592" y="2836"/>
                    <a:pt x="3592" y="2993"/>
                  </a:cubicBezTo>
                  <a:cubicBezTo>
                    <a:pt x="3592" y="3151"/>
                    <a:pt x="3529" y="3308"/>
                    <a:pt x="3434" y="3403"/>
                  </a:cubicBezTo>
                  <a:cubicBezTo>
                    <a:pt x="3308" y="3529"/>
                    <a:pt x="3214" y="3560"/>
                    <a:pt x="3056" y="3560"/>
                  </a:cubicBezTo>
                  <a:cubicBezTo>
                    <a:pt x="2899" y="3560"/>
                    <a:pt x="2773" y="3466"/>
                    <a:pt x="2647" y="3403"/>
                  </a:cubicBezTo>
                  <a:cubicBezTo>
                    <a:pt x="2521" y="3277"/>
                    <a:pt x="2489" y="3151"/>
                    <a:pt x="2489" y="2993"/>
                  </a:cubicBezTo>
                  <a:cubicBezTo>
                    <a:pt x="2489" y="2836"/>
                    <a:pt x="2584" y="2741"/>
                    <a:pt x="2647" y="2615"/>
                  </a:cubicBezTo>
                  <a:cubicBezTo>
                    <a:pt x="2773" y="2489"/>
                    <a:pt x="2899" y="2457"/>
                    <a:pt x="3056" y="2457"/>
                  </a:cubicBezTo>
                  <a:close/>
                  <a:moveTo>
                    <a:pt x="1733" y="3434"/>
                  </a:moveTo>
                  <a:cubicBezTo>
                    <a:pt x="1796" y="3529"/>
                    <a:pt x="1796" y="3592"/>
                    <a:pt x="1828" y="3686"/>
                  </a:cubicBezTo>
                  <a:lnTo>
                    <a:pt x="1229" y="4253"/>
                  </a:lnTo>
                  <a:cubicBezTo>
                    <a:pt x="1040" y="4033"/>
                    <a:pt x="914" y="3749"/>
                    <a:pt x="882" y="3434"/>
                  </a:cubicBezTo>
                  <a:close/>
                  <a:moveTo>
                    <a:pt x="5199" y="3434"/>
                  </a:moveTo>
                  <a:cubicBezTo>
                    <a:pt x="5136" y="3749"/>
                    <a:pt x="5010" y="4033"/>
                    <a:pt x="4852" y="4253"/>
                  </a:cubicBezTo>
                  <a:lnTo>
                    <a:pt x="4253" y="3686"/>
                  </a:lnTo>
                  <a:cubicBezTo>
                    <a:pt x="4316" y="3592"/>
                    <a:pt x="4348" y="3529"/>
                    <a:pt x="4348" y="3434"/>
                  </a:cubicBezTo>
                  <a:close/>
                  <a:moveTo>
                    <a:pt x="2363" y="4253"/>
                  </a:moveTo>
                  <a:cubicBezTo>
                    <a:pt x="2458" y="4316"/>
                    <a:pt x="2521" y="4348"/>
                    <a:pt x="2615" y="4348"/>
                  </a:cubicBezTo>
                  <a:lnTo>
                    <a:pt x="2615" y="5198"/>
                  </a:lnTo>
                  <a:cubicBezTo>
                    <a:pt x="2300" y="5167"/>
                    <a:pt x="2017" y="5041"/>
                    <a:pt x="1796" y="4852"/>
                  </a:cubicBezTo>
                  <a:lnTo>
                    <a:pt x="2363" y="4253"/>
                  </a:lnTo>
                  <a:close/>
                  <a:moveTo>
                    <a:pt x="3686" y="4253"/>
                  </a:moveTo>
                  <a:lnTo>
                    <a:pt x="4253" y="4852"/>
                  </a:lnTo>
                  <a:cubicBezTo>
                    <a:pt x="4033" y="5009"/>
                    <a:pt x="3749" y="5135"/>
                    <a:pt x="3434" y="5198"/>
                  </a:cubicBezTo>
                  <a:lnTo>
                    <a:pt x="3434" y="4348"/>
                  </a:lnTo>
                  <a:cubicBezTo>
                    <a:pt x="3529" y="4316"/>
                    <a:pt x="3592" y="4316"/>
                    <a:pt x="3686" y="4253"/>
                  </a:cubicBezTo>
                  <a:close/>
                  <a:moveTo>
                    <a:pt x="3056" y="0"/>
                  </a:moveTo>
                  <a:cubicBezTo>
                    <a:pt x="1355" y="0"/>
                    <a:pt x="0" y="1386"/>
                    <a:pt x="0" y="3056"/>
                  </a:cubicBezTo>
                  <a:cubicBezTo>
                    <a:pt x="0" y="3875"/>
                    <a:pt x="315" y="4631"/>
                    <a:pt x="882" y="5167"/>
                  </a:cubicBezTo>
                  <a:cubicBezTo>
                    <a:pt x="1229" y="5608"/>
                    <a:pt x="2111" y="6081"/>
                    <a:pt x="3056" y="6081"/>
                  </a:cubicBezTo>
                  <a:cubicBezTo>
                    <a:pt x="4694" y="6081"/>
                    <a:pt x="6081" y="4726"/>
                    <a:pt x="6081" y="3056"/>
                  </a:cubicBezTo>
                  <a:cubicBezTo>
                    <a:pt x="6081" y="1355"/>
                    <a:pt x="4694" y="0"/>
                    <a:pt x="30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9" name="Google Shape;1849;p58"/>
          <p:cNvSpPr txBox="1"/>
          <p:nvPr/>
        </p:nvSpPr>
        <p:spPr>
          <a:xfrm>
            <a:off x="2162149" y="2715471"/>
            <a:ext cx="2084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0" name="Google Shape;1850;p58"/>
          <p:cNvSpPr txBox="1"/>
          <p:nvPr/>
        </p:nvSpPr>
        <p:spPr>
          <a:xfrm>
            <a:off x="2162149" y="2434935"/>
            <a:ext cx="824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99319"/>
                </a:solidFill>
                <a:latin typeface="Bebas Neue"/>
                <a:ea typeface="Bebas Neue"/>
                <a:cs typeface="Bebas Neue"/>
                <a:sym typeface="Bebas Neue"/>
              </a:rPr>
              <a:t>MARS</a:t>
            </a:r>
            <a:endParaRPr sz="1700">
              <a:solidFill>
                <a:srgbClr val="C99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51" name="Google Shape;1851;p58"/>
          <p:cNvSpPr/>
          <p:nvPr/>
        </p:nvSpPr>
        <p:spPr>
          <a:xfrm>
            <a:off x="1213642" y="2602785"/>
            <a:ext cx="278466" cy="318962"/>
          </a:xfrm>
          <a:custGeom>
            <a:rect b="b" l="l" r="r" t="t"/>
            <a:pathLst>
              <a:path extrusionOk="0" h="12666" w="11059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58"/>
          <p:cNvSpPr txBox="1"/>
          <p:nvPr/>
        </p:nvSpPr>
        <p:spPr>
          <a:xfrm>
            <a:off x="2162153" y="4015346"/>
            <a:ext cx="2084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of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3" name="Google Shape;1853;p58"/>
          <p:cNvSpPr txBox="1"/>
          <p:nvPr/>
        </p:nvSpPr>
        <p:spPr>
          <a:xfrm>
            <a:off x="2162153" y="3734792"/>
            <a:ext cx="824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A8839"/>
                </a:solidFill>
                <a:latin typeface="Bebas Neue"/>
                <a:ea typeface="Bebas Neue"/>
                <a:cs typeface="Bebas Neue"/>
                <a:sym typeface="Bebas Neue"/>
              </a:rPr>
              <a:t>SATURN</a:t>
            </a:r>
            <a:endParaRPr sz="1700">
              <a:solidFill>
                <a:srgbClr val="FA883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54" name="Google Shape;1854;p58"/>
          <p:cNvSpPr/>
          <p:nvPr/>
        </p:nvSpPr>
        <p:spPr>
          <a:xfrm>
            <a:off x="1197441" y="3911124"/>
            <a:ext cx="310886" cy="310910"/>
          </a:xfrm>
          <a:custGeom>
            <a:rect b="b" l="l" r="r" t="t"/>
            <a:pathLst>
              <a:path extrusionOk="0" h="12792" w="12697">
                <a:moveTo>
                  <a:pt x="7310" y="3435"/>
                </a:moveTo>
                <a:cubicBezTo>
                  <a:pt x="7404" y="3435"/>
                  <a:pt x="7467" y="3498"/>
                  <a:pt x="7436" y="3624"/>
                </a:cubicBezTo>
                <a:cubicBezTo>
                  <a:pt x="7310" y="3939"/>
                  <a:pt x="7247" y="4223"/>
                  <a:pt x="7215" y="4538"/>
                </a:cubicBezTo>
                <a:lnTo>
                  <a:pt x="5419" y="4538"/>
                </a:lnTo>
                <a:cubicBezTo>
                  <a:pt x="5388" y="4223"/>
                  <a:pt x="5293" y="3908"/>
                  <a:pt x="5199" y="3624"/>
                </a:cubicBezTo>
                <a:cubicBezTo>
                  <a:pt x="5167" y="3498"/>
                  <a:pt x="5230" y="3435"/>
                  <a:pt x="5325" y="3435"/>
                </a:cubicBezTo>
                <a:close/>
                <a:moveTo>
                  <a:pt x="7121" y="5357"/>
                </a:moveTo>
                <a:cubicBezTo>
                  <a:pt x="7089" y="6428"/>
                  <a:pt x="7310" y="7436"/>
                  <a:pt x="7845" y="8381"/>
                </a:cubicBezTo>
                <a:lnTo>
                  <a:pt x="8003" y="8665"/>
                </a:lnTo>
                <a:lnTo>
                  <a:pt x="4726" y="8665"/>
                </a:lnTo>
                <a:lnTo>
                  <a:pt x="4852" y="8381"/>
                </a:lnTo>
                <a:cubicBezTo>
                  <a:pt x="5356" y="7436"/>
                  <a:pt x="5577" y="6396"/>
                  <a:pt x="5545" y="5357"/>
                </a:cubicBezTo>
                <a:close/>
                <a:moveTo>
                  <a:pt x="8381" y="9484"/>
                </a:moveTo>
                <a:cubicBezTo>
                  <a:pt x="8633" y="9484"/>
                  <a:pt x="8790" y="9704"/>
                  <a:pt x="8790" y="9925"/>
                </a:cubicBezTo>
                <a:lnTo>
                  <a:pt x="8790" y="10335"/>
                </a:lnTo>
                <a:lnTo>
                  <a:pt x="3813" y="10335"/>
                </a:lnTo>
                <a:lnTo>
                  <a:pt x="3813" y="9925"/>
                </a:lnTo>
                <a:lnTo>
                  <a:pt x="3844" y="9925"/>
                </a:lnTo>
                <a:cubicBezTo>
                  <a:pt x="3844" y="9704"/>
                  <a:pt x="4065" y="9484"/>
                  <a:pt x="4254" y="9484"/>
                </a:cubicBezTo>
                <a:close/>
                <a:moveTo>
                  <a:pt x="9200" y="11154"/>
                </a:moveTo>
                <a:cubicBezTo>
                  <a:pt x="9452" y="11154"/>
                  <a:pt x="9609" y="11343"/>
                  <a:pt x="9609" y="11595"/>
                </a:cubicBezTo>
                <a:lnTo>
                  <a:pt x="9609" y="12004"/>
                </a:lnTo>
                <a:lnTo>
                  <a:pt x="2993" y="12004"/>
                </a:lnTo>
                <a:lnTo>
                  <a:pt x="2993" y="11595"/>
                </a:lnTo>
                <a:lnTo>
                  <a:pt x="3025" y="11595"/>
                </a:lnTo>
                <a:cubicBezTo>
                  <a:pt x="3025" y="11343"/>
                  <a:pt x="3214" y="11154"/>
                  <a:pt x="3435" y="11154"/>
                </a:cubicBezTo>
                <a:close/>
                <a:moveTo>
                  <a:pt x="6333" y="1"/>
                </a:moveTo>
                <a:cubicBezTo>
                  <a:pt x="6144" y="1"/>
                  <a:pt x="5955" y="190"/>
                  <a:pt x="5955" y="442"/>
                </a:cubicBezTo>
                <a:lnTo>
                  <a:pt x="5955" y="883"/>
                </a:lnTo>
                <a:lnTo>
                  <a:pt x="5514" y="883"/>
                </a:lnTo>
                <a:cubicBezTo>
                  <a:pt x="5262" y="883"/>
                  <a:pt x="5104" y="1072"/>
                  <a:pt x="5104" y="1261"/>
                </a:cubicBezTo>
                <a:cubicBezTo>
                  <a:pt x="5104" y="1513"/>
                  <a:pt x="5325" y="1702"/>
                  <a:pt x="5514" y="1702"/>
                </a:cubicBezTo>
                <a:lnTo>
                  <a:pt x="5955" y="1702"/>
                </a:lnTo>
                <a:lnTo>
                  <a:pt x="5955" y="2521"/>
                </a:lnTo>
                <a:lnTo>
                  <a:pt x="5356" y="2521"/>
                </a:lnTo>
                <a:cubicBezTo>
                  <a:pt x="4695" y="2521"/>
                  <a:pt x="4222" y="3183"/>
                  <a:pt x="4443" y="3813"/>
                </a:cubicBezTo>
                <a:cubicBezTo>
                  <a:pt x="4537" y="4034"/>
                  <a:pt x="4569" y="4254"/>
                  <a:pt x="4632" y="4443"/>
                </a:cubicBezTo>
                <a:lnTo>
                  <a:pt x="4285" y="4443"/>
                </a:lnTo>
                <a:cubicBezTo>
                  <a:pt x="4065" y="4443"/>
                  <a:pt x="3907" y="4664"/>
                  <a:pt x="3907" y="4884"/>
                </a:cubicBezTo>
                <a:cubicBezTo>
                  <a:pt x="3907" y="5136"/>
                  <a:pt x="4096" y="5325"/>
                  <a:pt x="4285" y="5325"/>
                </a:cubicBezTo>
                <a:lnTo>
                  <a:pt x="4726" y="5325"/>
                </a:lnTo>
                <a:cubicBezTo>
                  <a:pt x="4821" y="6901"/>
                  <a:pt x="4191" y="7846"/>
                  <a:pt x="3718" y="8791"/>
                </a:cubicBezTo>
                <a:cubicBezTo>
                  <a:pt x="3308" y="8980"/>
                  <a:pt x="3025" y="9421"/>
                  <a:pt x="3025" y="9893"/>
                </a:cubicBezTo>
                <a:lnTo>
                  <a:pt x="3025" y="10366"/>
                </a:lnTo>
                <a:cubicBezTo>
                  <a:pt x="2552" y="10524"/>
                  <a:pt x="2206" y="10996"/>
                  <a:pt x="2206" y="11532"/>
                </a:cubicBezTo>
                <a:lnTo>
                  <a:pt x="2206" y="11973"/>
                </a:lnTo>
                <a:lnTo>
                  <a:pt x="442" y="11973"/>
                </a:lnTo>
                <a:cubicBezTo>
                  <a:pt x="189" y="11973"/>
                  <a:pt x="0" y="12162"/>
                  <a:pt x="0" y="12382"/>
                </a:cubicBezTo>
                <a:cubicBezTo>
                  <a:pt x="0" y="12603"/>
                  <a:pt x="158" y="12792"/>
                  <a:pt x="379" y="12792"/>
                </a:cubicBezTo>
                <a:lnTo>
                  <a:pt x="12256" y="12792"/>
                </a:lnTo>
                <a:cubicBezTo>
                  <a:pt x="12476" y="12792"/>
                  <a:pt x="12697" y="12603"/>
                  <a:pt x="12697" y="12382"/>
                </a:cubicBezTo>
                <a:cubicBezTo>
                  <a:pt x="12697" y="12130"/>
                  <a:pt x="12476" y="11973"/>
                  <a:pt x="12256" y="11973"/>
                </a:cubicBezTo>
                <a:lnTo>
                  <a:pt x="10460" y="11973"/>
                </a:lnTo>
                <a:lnTo>
                  <a:pt x="10460" y="11532"/>
                </a:lnTo>
                <a:cubicBezTo>
                  <a:pt x="10460" y="10996"/>
                  <a:pt x="10114" y="10555"/>
                  <a:pt x="9641" y="10366"/>
                </a:cubicBezTo>
                <a:lnTo>
                  <a:pt x="9641" y="9893"/>
                </a:lnTo>
                <a:cubicBezTo>
                  <a:pt x="9641" y="9421"/>
                  <a:pt x="9357" y="8980"/>
                  <a:pt x="8979" y="8791"/>
                </a:cubicBezTo>
                <a:cubicBezTo>
                  <a:pt x="8507" y="7877"/>
                  <a:pt x="7877" y="6932"/>
                  <a:pt x="7940" y="5325"/>
                </a:cubicBezTo>
                <a:lnTo>
                  <a:pt x="8381" y="5325"/>
                </a:lnTo>
                <a:cubicBezTo>
                  <a:pt x="8633" y="5325"/>
                  <a:pt x="8790" y="5136"/>
                  <a:pt x="8790" y="4884"/>
                </a:cubicBezTo>
                <a:cubicBezTo>
                  <a:pt x="8790" y="4664"/>
                  <a:pt x="8570" y="4443"/>
                  <a:pt x="8381" y="4443"/>
                </a:cubicBezTo>
                <a:lnTo>
                  <a:pt x="8034" y="4443"/>
                </a:lnTo>
                <a:cubicBezTo>
                  <a:pt x="8066" y="4254"/>
                  <a:pt x="8160" y="4034"/>
                  <a:pt x="8223" y="3813"/>
                </a:cubicBezTo>
                <a:cubicBezTo>
                  <a:pt x="8475" y="3183"/>
                  <a:pt x="8003" y="2521"/>
                  <a:pt x="7310" y="2521"/>
                </a:cubicBezTo>
                <a:lnTo>
                  <a:pt x="6743" y="2521"/>
                </a:lnTo>
                <a:lnTo>
                  <a:pt x="6743" y="1702"/>
                </a:lnTo>
                <a:lnTo>
                  <a:pt x="7184" y="1702"/>
                </a:lnTo>
                <a:cubicBezTo>
                  <a:pt x="7404" y="1702"/>
                  <a:pt x="7562" y="1513"/>
                  <a:pt x="7562" y="1261"/>
                </a:cubicBezTo>
                <a:cubicBezTo>
                  <a:pt x="7562" y="1041"/>
                  <a:pt x="7373" y="883"/>
                  <a:pt x="7184" y="883"/>
                </a:cubicBezTo>
                <a:lnTo>
                  <a:pt x="6743" y="883"/>
                </a:lnTo>
                <a:lnTo>
                  <a:pt x="6743" y="442"/>
                </a:lnTo>
                <a:cubicBezTo>
                  <a:pt x="6743" y="190"/>
                  <a:pt x="6522" y="1"/>
                  <a:pt x="63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58"/>
          <p:cNvSpPr txBox="1"/>
          <p:nvPr/>
        </p:nvSpPr>
        <p:spPr>
          <a:xfrm>
            <a:off x="4896965" y="4015359"/>
            <a:ext cx="2084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6" name="Google Shape;1856;p58"/>
          <p:cNvSpPr txBox="1"/>
          <p:nvPr/>
        </p:nvSpPr>
        <p:spPr>
          <a:xfrm>
            <a:off x="6156665" y="3734816"/>
            <a:ext cx="824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1BDBB"/>
                </a:solidFill>
                <a:latin typeface="Bebas Neue"/>
                <a:ea typeface="Bebas Neue"/>
                <a:cs typeface="Bebas Neue"/>
                <a:sym typeface="Bebas Neue"/>
              </a:rPr>
              <a:t>NEPTUNE</a:t>
            </a:r>
            <a:endParaRPr sz="1700">
              <a:solidFill>
                <a:srgbClr val="41BDBB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857" name="Google Shape;1857;p58"/>
          <p:cNvGrpSpPr/>
          <p:nvPr/>
        </p:nvGrpSpPr>
        <p:grpSpPr>
          <a:xfrm>
            <a:off x="7676472" y="3906707"/>
            <a:ext cx="229264" cy="319742"/>
            <a:chOff x="-63987100" y="2646800"/>
            <a:chExt cx="227625" cy="317425"/>
          </a:xfrm>
        </p:grpSpPr>
        <p:sp>
          <p:nvSpPr>
            <p:cNvPr id="1858" name="Google Shape;1858;p58"/>
            <p:cNvSpPr/>
            <p:nvPr/>
          </p:nvSpPr>
          <p:spPr>
            <a:xfrm>
              <a:off x="-63987100" y="2646800"/>
              <a:ext cx="227625" cy="317425"/>
            </a:xfrm>
            <a:custGeom>
              <a:rect b="b" l="l" r="r" t="t"/>
              <a:pathLst>
                <a:path extrusionOk="0" h="12697" w="9105">
                  <a:moveTo>
                    <a:pt x="7467" y="851"/>
                  </a:moveTo>
                  <a:lnTo>
                    <a:pt x="7467" y="2426"/>
                  </a:lnTo>
                  <a:cubicBezTo>
                    <a:pt x="7152" y="2300"/>
                    <a:pt x="6711" y="2237"/>
                    <a:pt x="6238" y="2237"/>
                  </a:cubicBezTo>
                  <a:cubicBezTo>
                    <a:pt x="5198" y="2237"/>
                    <a:pt x="4411" y="2678"/>
                    <a:pt x="4379" y="2710"/>
                  </a:cubicBezTo>
                  <a:cubicBezTo>
                    <a:pt x="4379" y="2710"/>
                    <a:pt x="3718" y="3056"/>
                    <a:pt x="2930" y="3056"/>
                  </a:cubicBezTo>
                  <a:cubicBezTo>
                    <a:pt x="2426" y="3056"/>
                    <a:pt x="1953" y="2899"/>
                    <a:pt x="1701" y="2773"/>
                  </a:cubicBezTo>
                  <a:lnTo>
                    <a:pt x="1701" y="851"/>
                  </a:lnTo>
                  <a:close/>
                  <a:moveTo>
                    <a:pt x="6207" y="3088"/>
                  </a:moveTo>
                  <a:cubicBezTo>
                    <a:pt x="6711" y="3088"/>
                    <a:pt x="7183" y="3245"/>
                    <a:pt x="7404" y="3371"/>
                  </a:cubicBezTo>
                  <a:cubicBezTo>
                    <a:pt x="7309" y="4789"/>
                    <a:pt x="6049" y="5986"/>
                    <a:pt x="4537" y="5986"/>
                  </a:cubicBezTo>
                  <a:cubicBezTo>
                    <a:pt x="3151" y="5986"/>
                    <a:pt x="2016" y="5041"/>
                    <a:pt x="1701" y="3718"/>
                  </a:cubicBezTo>
                  <a:lnTo>
                    <a:pt x="1701" y="3718"/>
                  </a:lnTo>
                  <a:cubicBezTo>
                    <a:pt x="2016" y="3844"/>
                    <a:pt x="2426" y="3939"/>
                    <a:pt x="2899" y="3939"/>
                  </a:cubicBezTo>
                  <a:cubicBezTo>
                    <a:pt x="3907" y="3939"/>
                    <a:pt x="4694" y="3498"/>
                    <a:pt x="4726" y="3466"/>
                  </a:cubicBezTo>
                  <a:cubicBezTo>
                    <a:pt x="4726" y="3466"/>
                    <a:pt x="5419" y="3088"/>
                    <a:pt x="6207" y="3088"/>
                  </a:cubicBezTo>
                  <a:close/>
                  <a:moveTo>
                    <a:pt x="4537" y="10240"/>
                  </a:moveTo>
                  <a:cubicBezTo>
                    <a:pt x="5135" y="10240"/>
                    <a:pt x="5639" y="10933"/>
                    <a:pt x="5765" y="11878"/>
                  </a:cubicBezTo>
                  <a:lnTo>
                    <a:pt x="3308" y="11878"/>
                  </a:lnTo>
                  <a:cubicBezTo>
                    <a:pt x="3434" y="10933"/>
                    <a:pt x="3938" y="10240"/>
                    <a:pt x="4537" y="10240"/>
                  </a:cubicBezTo>
                  <a:close/>
                  <a:moveTo>
                    <a:pt x="4505" y="6774"/>
                  </a:moveTo>
                  <a:cubicBezTo>
                    <a:pt x="6144" y="6806"/>
                    <a:pt x="7467" y="8066"/>
                    <a:pt x="7467" y="9672"/>
                  </a:cubicBezTo>
                  <a:lnTo>
                    <a:pt x="7467" y="11878"/>
                  </a:lnTo>
                  <a:lnTo>
                    <a:pt x="6585" y="11878"/>
                  </a:lnTo>
                  <a:cubicBezTo>
                    <a:pt x="6553" y="11279"/>
                    <a:pt x="6364" y="10744"/>
                    <a:pt x="6049" y="10303"/>
                  </a:cubicBezTo>
                  <a:cubicBezTo>
                    <a:pt x="5639" y="9704"/>
                    <a:pt x="5104" y="9389"/>
                    <a:pt x="4537" y="9389"/>
                  </a:cubicBezTo>
                  <a:cubicBezTo>
                    <a:pt x="3938" y="9389"/>
                    <a:pt x="3434" y="9704"/>
                    <a:pt x="3056" y="10303"/>
                  </a:cubicBezTo>
                  <a:cubicBezTo>
                    <a:pt x="2772" y="10744"/>
                    <a:pt x="2583" y="11279"/>
                    <a:pt x="2489" y="11878"/>
                  </a:cubicBezTo>
                  <a:lnTo>
                    <a:pt x="1638" y="11878"/>
                  </a:lnTo>
                  <a:lnTo>
                    <a:pt x="1638" y="9672"/>
                  </a:lnTo>
                  <a:cubicBezTo>
                    <a:pt x="1638" y="8066"/>
                    <a:pt x="2930" y="6774"/>
                    <a:pt x="4505" y="6774"/>
                  </a:cubicBez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62"/>
                    <a:pt x="221" y="851"/>
                    <a:pt x="410" y="851"/>
                  </a:cubicBezTo>
                  <a:lnTo>
                    <a:pt x="851" y="851"/>
                  </a:lnTo>
                  <a:lnTo>
                    <a:pt x="851" y="3056"/>
                  </a:lnTo>
                  <a:cubicBezTo>
                    <a:pt x="851" y="4506"/>
                    <a:pt x="1670" y="5734"/>
                    <a:pt x="2867" y="6364"/>
                  </a:cubicBezTo>
                  <a:cubicBezTo>
                    <a:pt x="1670" y="6995"/>
                    <a:pt x="851" y="8223"/>
                    <a:pt x="851" y="9672"/>
                  </a:cubicBezTo>
                  <a:lnTo>
                    <a:pt x="851" y="11878"/>
                  </a:lnTo>
                  <a:lnTo>
                    <a:pt x="410" y="11878"/>
                  </a:lnTo>
                  <a:cubicBezTo>
                    <a:pt x="158" y="11878"/>
                    <a:pt x="0" y="12067"/>
                    <a:pt x="0" y="12287"/>
                  </a:cubicBezTo>
                  <a:cubicBezTo>
                    <a:pt x="0" y="12508"/>
                    <a:pt x="221" y="12697"/>
                    <a:pt x="410" y="12697"/>
                  </a:cubicBezTo>
                  <a:lnTo>
                    <a:pt x="8664" y="12697"/>
                  </a:lnTo>
                  <a:cubicBezTo>
                    <a:pt x="8916" y="12697"/>
                    <a:pt x="9105" y="12508"/>
                    <a:pt x="9105" y="12287"/>
                  </a:cubicBezTo>
                  <a:cubicBezTo>
                    <a:pt x="9105" y="12035"/>
                    <a:pt x="8916" y="11878"/>
                    <a:pt x="8664" y="11878"/>
                  </a:cubicBezTo>
                  <a:lnTo>
                    <a:pt x="8286" y="11878"/>
                  </a:lnTo>
                  <a:lnTo>
                    <a:pt x="8286" y="9672"/>
                  </a:lnTo>
                  <a:cubicBezTo>
                    <a:pt x="8286" y="8223"/>
                    <a:pt x="7467" y="6995"/>
                    <a:pt x="6270" y="6364"/>
                  </a:cubicBezTo>
                  <a:cubicBezTo>
                    <a:pt x="7467" y="5734"/>
                    <a:pt x="8286" y="4506"/>
                    <a:pt x="8286" y="3056"/>
                  </a:cubicBezTo>
                  <a:lnTo>
                    <a:pt x="8286" y="851"/>
                  </a:lnTo>
                  <a:lnTo>
                    <a:pt x="8664" y="851"/>
                  </a:lnTo>
                  <a:cubicBezTo>
                    <a:pt x="8916" y="851"/>
                    <a:pt x="9105" y="662"/>
                    <a:pt x="9105" y="410"/>
                  </a:cubicBezTo>
                  <a:cubicBezTo>
                    <a:pt x="9105" y="189"/>
                    <a:pt x="8916" y="0"/>
                    <a:pt x="86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58"/>
            <p:cNvSpPr/>
            <p:nvPr/>
          </p:nvSpPr>
          <p:spPr>
            <a:xfrm>
              <a:off x="-63883150" y="2826375"/>
              <a:ext cx="20500" cy="41775"/>
            </a:xfrm>
            <a:custGeom>
              <a:rect b="b" l="l" r="r" t="t"/>
              <a:pathLst>
                <a:path extrusionOk="0" h="1671" w="820">
                  <a:moveTo>
                    <a:pt x="379" y="1"/>
                  </a:moveTo>
                  <a:cubicBezTo>
                    <a:pt x="158" y="1"/>
                    <a:pt x="1" y="221"/>
                    <a:pt x="1" y="442"/>
                  </a:cubicBezTo>
                  <a:lnTo>
                    <a:pt x="1" y="1261"/>
                  </a:lnTo>
                  <a:cubicBezTo>
                    <a:pt x="1" y="1513"/>
                    <a:pt x="190" y="1670"/>
                    <a:pt x="379" y="1670"/>
                  </a:cubicBezTo>
                  <a:cubicBezTo>
                    <a:pt x="631" y="1670"/>
                    <a:pt x="820" y="1481"/>
                    <a:pt x="820" y="1261"/>
                  </a:cubicBezTo>
                  <a:lnTo>
                    <a:pt x="820" y="442"/>
                  </a:lnTo>
                  <a:cubicBezTo>
                    <a:pt x="820" y="221"/>
                    <a:pt x="631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0" name="Google Shape;1860;p58"/>
          <p:cNvSpPr txBox="1"/>
          <p:nvPr/>
        </p:nvSpPr>
        <p:spPr>
          <a:xfrm>
            <a:off x="4896978" y="1415596"/>
            <a:ext cx="2084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but It's very hot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1" name="Google Shape;1861;p58"/>
          <p:cNvSpPr txBox="1"/>
          <p:nvPr/>
        </p:nvSpPr>
        <p:spPr>
          <a:xfrm>
            <a:off x="6156678" y="1135067"/>
            <a:ext cx="824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67DC3"/>
                </a:solidFill>
                <a:latin typeface="Bebas Neue"/>
                <a:ea typeface="Bebas Neue"/>
                <a:cs typeface="Bebas Neue"/>
                <a:sym typeface="Bebas Neue"/>
              </a:rPr>
              <a:t>VENUS</a:t>
            </a:r>
            <a:endParaRPr sz="1700">
              <a:solidFill>
                <a:srgbClr val="167DC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862" name="Google Shape;1862;p58"/>
          <p:cNvGrpSpPr/>
          <p:nvPr/>
        </p:nvGrpSpPr>
        <p:grpSpPr>
          <a:xfrm>
            <a:off x="7635663" y="1306929"/>
            <a:ext cx="310887" cy="310887"/>
            <a:chOff x="-65131525" y="2281350"/>
            <a:chExt cx="316650" cy="316650"/>
          </a:xfrm>
        </p:grpSpPr>
        <p:sp>
          <p:nvSpPr>
            <p:cNvPr id="1863" name="Google Shape;1863;p58"/>
            <p:cNvSpPr/>
            <p:nvPr/>
          </p:nvSpPr>
          <p:spPr>
            <a:xfrm>
              <a:off x="-65131525" y="2322300"/>
              <a:ext cx="275675" cy="275700"/>
            </a:xfrm>
            <a:custGeom>
              <a:rect b="b" l="l" r="r" t="t"/>
              <a:pathLst>
                <a:path extrusionOk="0" h="11028" w="11027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58"/>
            <p:cNvSpPr/>
            <p:nvPr/>
          </p:nvSpPr>
          <p:spPr>
            <a:xfrm>
              <a:off x="-64963775" y="2281350"/>
              <a:ext cx="148900" cy="148875"/>
            </a:xfrm>
            <a:custGeom>
              <a:rect b="b" l="l" r="r" t="t"/>
              <a:pathLst>
                <a:path extrusionOk="0" h="5955" w="5956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59"/>
          <p:cNvSpPr txBox="1"/>
          <p:nvPr/>
        </p:nvSpPr>
        <p:spPr>
          <a:xfrm>
            <a:off x="21326620" y="10317677"/>
            <a:ext cx="13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100,000</a:t>
            </a:r>
            <a:endParaRPr/>
          </a:p>
        </p:txBody>
      </p:sp>
      <p:sp>
        <p:nvSpPr>
          <p:cNvPr id="1870" name="Google Shape;1870;p59"/>
          <p:cNvSpPr txBox="1"/>
          <p:nvPr/>
        </p:nvSpPr>
        <p:spPr>
          <a:xfrm>
            <a:off x="20637330" y="15298629"/>
            <a:ext cx="208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$100,000.00</a:t>
            </a:r>
            <a:endParaRPr/>
          </a:p>
        </p:txBody>
      </p:sp>
      <p:sp>
        <p:nvSpPr>
          <p:cNvPr id="1871" name="Google Shape;1871;p59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sp>
        <p:nvSpPr>
          <p:cNvPr id="1872" name="Google Shape;1872;p59"/>
          <p:cNvSpPr txBox="1"/>
          <p:nvPr/>
        </p:nvSpPr>
        <p:spPr>
          <a:xfrm>
            <a:off x="3109950" y="361950"/>
            <a:ext cx="2924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KPI INFOGRAPHICS</a:t>
            </a:r>
            <a:endParaRPr sz="3000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873" name="Google Shape;1873;p59"/>
          <p:cNvGrpSpPr/>
          <p:nvPr/>
        </p:nvGrpSpPr>
        <p:grpSpPr>
          <a:xfrm>
            <a:off x="5581583" y="3192089"/>
            <a:ext cx="527887" cy="527887"/>
            <a:chOff x="-61354875" y="2671225"/>
            <a:chExt cx="316650" cy="316650"/>
          </a:xfrm>
        </p:grpSpPr>
        <p:sp>
          <p:nvSpPr>
            <p:cNvPr id="1874" name="Google Shape;1874;p59"/>
            <p:cNvSpPr/>
            <p:nvPr/>
          </p:nvSpPr>
          <p:spPr>
            <a:xfrm>
              <a:off x="-61354875" y="2671225"/>
              <a:ext cx="316650" cy="316650"/>
            </a:xfrm>
            <a:custGeom>
              <a:rect b="b" l="l" r="r" t="t"/>
              <a:pathLst>
                <a:path extrusionOk="0" h="12666" w="12666">
                  <a:moveTo>
                    <a:pt x="11405" y="1701"/>
                  </a:moveTo>
                  <a:cubicBezTo>
                    <a:pt x="11657" y="1701"/>
                    <a:pt x="11847" y="1890"/>
                    <a:pt x="11847" y="2111"/>
                  </a:cubicBezTo>
                  <a:lnTo>
                    <a:pt x="11847" y="3340"/>
                  </a:lnTo>
                  <a:lnTo>
                    <a:pt x="820" y="3340"/>
                  </a:lnTo>
                  <a:lnTo>
                    <a:pt x="820" y="2111"/>
                  </a:lnTo>
                  <a:cubicBezTo>
                    <a:pt x="820" y="1890"/>
                    <a:pt x="1009" y="1701"/>
                    <a:pt x="1198" y="1701"/>
                  </a:cubicBezTo>
                  <a:lnTo>
                    <a:pt x="1639" y="1701"/>
                  </a:lnTo>
                  <a:lnTo>
                    <a:pt x="1639" y="2111"/>
                  </a:lnTo>
                  <a:cubicBezTo>
                    <a:pt x="1639" y="2363"/>
                    <a:pt x="1828" y="2552"/>
                    <a:pt x="2048" y="2552"/>
                  </a:cubicBezTo>
                  <a:cubicBezTo>
                    <a:pt x="2237" y="2552"/>
                    <a:pt x="2427" y="2363"/>
                    <a:pt x="2427" y="2111"/>
                  </a:cubicBezTo>
                  <a:lnTo>
                    <a:pt x="2427" y="1701"/>
                  </a:lnTo>
                  <a:lnTo>
                    <a:pt x="5892" y="1701"/>
                  </a:lnTo>
                  <a:lnTo>
                    <a:pt x="5892" y="2111"/>
                  </a:lnTo>
                  <a:cubicBezTo>
                    <a:pt x="5892" y="2363"/>
                    <a:pt x="6081" y="2552"/>
                    <a:pt x="6333" y="2552"/>
                  </a:cubicBezTo>
                  <a:cubicBezTo>
                    <a:pt x="6585" y="2552"/>
                    <a:pt x="6743" y="2363"/>
                    <a:pt x="6743" y="2111"/>
                  </a:cubicBezTo>
                  <a:lnTo>
                    <a:pt x="6743" y="1701"/>
                  </a:lnTo>
                  <a:lnTo>
                    <a:pt x="10208" y="1701"/>
                  </a:lnTo>
                  <a:lnTo>
                    <a:pt x="10208" y="2111"/>
                  </a:lnTo>
                  <a:cubicBezTo>
                    <a:pt x="10208" y="2363"/>
                    <a:pt x="10397" y="2552"/>
                    <a:pt x="10618" y="2552"/>
                  </a:cubicBezTo>
                  <a:cubicBezTo>
                    <a:pt x="10870" y="2552"/>
                    <a:pt x="11027" y="2363"/>
                    <a:pt x="11027" y="2111"/>
                  </a:cubicBezTo>
                  <a:lnTo>
                    <a:pt x="11027" y="1701"/>
                  </a:lnTo>
                  <a:close/>
                  <a:moveTo>
                    <a:pt x="11878" y="4159"/>
                  </a:moveTo>
                  <a:lnTo>
                    <a:pt x="11878" y="6112"/>
                  </a:lnTo>
                  <a:lnTo>
                    <a:pt x="11847" y="6112"/>
                  </a:lnTo>
                  <a:cubicBezTo>
                    <a:pt x="11090" y="5072"/>
                    <a:pt x="9862" y="4442"/>
                    <a:pt x="8538" y="4442"/>
                  </a:cubicBezTo>
                  <a:cubicBezTo>
                    <a:pt x="6239" y="4442"/>
                    <a:pt x="4411" y="6301"/>
                    <a:pt x="4411" y="8569"/>
                  </a:cubicBezTo>
                  <a:cubicBezTo>
                    <a:pt x="4411" y="9168"/>
                    <a:pt x="4506" y="9735"/>
                    <a:pt x="4758" y="10239"/>
                  </a:cubicBezTo>
                  <a:lnTo>
                    <a:pt x="1261" y="10239"/>
                  </a:lnTo>
                  <a:cubicBezTo>
                    <a:pt x="1009" y="10239"/>
                    <a:pt x="851" y="10050"/>
                    <a:pt x="851" y="9830"/>
                  </a:cubicBezTo>
                  <a:lnTo>
                    <a:pt x="851" y="4159"/>
                  </a:lnTo>
                  <a:close/>
                  <a:moveTo>
                    <a:pt x="8538" y="5261"/>
                  </a:moveTo>
                  <a:cubicBezTo>
                    <a:pt x="10334" y="5261"/>
                    <a:pt x="11847" y="6774"/>
                    <a:pt x="11847" y="8569"/>
                  </a:cubicBezTo>
                  <a:cubicBezTo>
                    <a:pt x="11847" y="10397"/>
                    <a:pt x="10334" y="11877"/>
                    <a:pt x="8538" y="11877"/>
                  </a:cubicBezTo>
                  <a:cubicBezTo>
                    <a:pt x="6711" y="11877"/>
                    <a:pt x="5230" y="10397"/>
                    <a:pt x="5230" y="8569"/>
                  </a:cubicBezTo>
                  <a:cubicBezTo>
                    <a:pt x="5230" y="6774"/>
                    <a:pt x="6743" y="5261"/>
                    <a:pt x="8538" y="5261"/>
                  </a:cubicBezTo>
                  <a:close/>
                  <a:moveTo>
                    <a:pt x="2048" y="0"/>
                  </a:moveTo>
                  <a:cubicBezTo>
                    <a:pt x="1828" y="0"/>
                    <a:pt x="1639" y="189"/>
                    <a:pt x="1639" y="441"/>
                  </a:cubicBezTo>
                  <a:lnTo>
                    <a:pt x="1639" y="851"/>
                  </a:lnTo>
                  <a:lnTo>
                    <a:pt x="1198" y="851"/>
                  </a:lnTo>
                  <a:cubicBezTo>
                    <a:pt x="536" y="851"/>
                    <a:pt x="1" y="1418"/>
                    <a:pt x="1" y="2079"/>
                  </a:cubicBezTo>
                  <a:lnTo>
                    <a:pt x="1" y="9798"/>
                  </a:lnTo>
                  <a:cubicBezTo>
                    <a:pt x="1" y="10460"/>
                    <a:pt x="536" y="11027"/>
                    <a:pt x="1198" y="11027"/>
                  </a:cubicBezTo>
                  <a:lnTo>
                    <a:pt x="5230" y="11027"/>
                  </a:lnTo>
                  <a:cubicBezTo>
                    <a:pt x="5987" y="12003"/>
                    <a:pt x="7184" y="12665"/>
                    <a:pt x="8538" y="12665"/>
                  </a:cubicBezTo>
                  <a:cubicBezTo>
                    <a:pt x="10807" y="12665"/>
                    <a:pt x="12666" y="10838"/>
                    <a:pt x="12666" y="8538"/>
                  </a:cubicBezTo>
                  <a:lnTo>
                    <a:pt x="12666" y="2079"/>
                  </a:lnTo>
                  <a:cubicBezTo>
                    <a:pt x="12666" y="1418"/>
                    <a:pt x="12130" y="851"/>
                    <a:pt x="11405" y="851"/>
                  </a:cubicBezTo>
                  <a:lnTo>
                    <a:pt x="11027" y="851"/>
                  </a:lnTo>
                  <a:lnTo>
                    <a:pt x="11027" y="441"/>
                  </a:lnTo>
                  <a:cubicBezTo>
                    <a:pt x="11027" y="189"/>
                    <a:pt x="10807" y="0"/>
                    <a:pt x="10618" y="0"/>
                  </a:cubicBezTo>
                  <a:cubicBezTo>
                    <a:pt x="10397" y="0"/>
                    <a:pt x="10177" y="189"/>
                    <a:pt x="10177" y="441"/>
                  </a:cubicBezTo>
                  <a:lnTo>
                    <a:pt x="10177" y="851"/>
                  </a:lnTo>
                  <a:lnTo>
                    <a:pt x="6711" y="851"/>
                  </a:lnTo>
                  <a:lnTo>
                    <a:pt x="6711" y="441"/>
                  </a:lnTo>
                  <a:cubicBezTo>
                    <a:pt x="6711" y="189"/>
                    <a:pt x="6522" y="0"/>
                    <a:pt x="6333" y="0"/>
                  </a:cubicBezTo>
                  <a:cubicBezTo>
                    <a:pt x="6081" y="0"/>
                    <a:pt x="5892" y="189"/>
                    <a:pt x="5892" y="441"/>
                  </a:cubicBezTo>
                  <a:lnTo>
                    <a:pt x="5892" y="851"/>
                  </a:lnTo>
                  <a:lnTo>
                    <a:pt x="2427" y="851"/>
                  </a:lnTo>
                  <a:lnTo>
                    <a:pt x="2427" y="441"/>
                  </a:lnTo>
                  <a:cubicBezTo>
                    <a:pt x="2427" y="189"/>
                    <a:pt x="2237" y="0"/>
                    <a:pt x="2048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59"/>
            <p:cNvSpPr/>
            <p:nvPr/>
          </p:nvSpPr>
          <p:spPr>
            <a:xfrm>
              <a:off x="-61172925" y="2813775"/>
              <a:ext cx="62225" cy="145725"/>
            </a:xfrm>
            <a:custGeom>
              <a:rect b="b" l="l" r="r" t="t"/>
              <a:pathLst>
                <a:path extrusionOk="0" h="5829" w="2489">
                  <a:moveTo>
                    <a:pt x="1260" y="0"/>
                  </a:moveTo>
                  <a:cubicBezTo>
                    <a:pt x="1008" y="0"/>
                    <a:pt x="819" y="190"/>
                    <a:pt x="819" y="410"/>
                  </a:cubicBezTo>
                  <a:lnTo>
                    <a:pt x="819" y="662"/>
                  </a:lnTo>
                  <a:cubicBezTo>
                    <a:pt x="347" y="820"/>
                    <a:pt x="0" y="1292"/>
                    <a:pt x="0" y="1859"/>
                  </a:cubicBezTo>
                  <a:cubicBezTo>
                    <a:pt x="0" y="2521"/>
                    <a:pt x="536" y="2899"/>
                    <a:pt x="977" y="3245"/>
                  </a:cubicBezTo>
                  <a:cubicBezTo>
                    <a:pt x="1292" y="3466"/>
                    <a:pt x="1639" y="3687"/>
                    <a:pt x="1639" y="3939"/>
                  </a:cubicBezTo>
                  <a:cubicBezTo>
                    <a:pt x="1639" y="4191"/>
                    <a:pt x="1450" y="4380"/>
                    <a:pt x="1260" y="4380"/>
                  </a:cubicBezTo>
                  <a:cubicBezTo>
                    <a:pt x="1008" y="4380"/>
                    <a:pt x="819" y="4191"/>
                    <a:pt x="819" y="3939"/>
                  </a:cubicBezTo>
                  <a:cubicBezTo>
                    <a:pt x="819" y="3718"/>
                    <a:pt x="630" y="3498"/>
                    <a:pt x="441" y="3498"/>
                  </a:cubicBezTo>
                  <a:cubicBezTo>
                    <a:pt x="189" y="3498"/>
                    <a:pt x="0" y="3718"/>
                    <a:pt x="0" y="3939"/>
                  </a:cubicBezTo>
                  <a:cubicBezTo>
                    <a:pt x="0" y="4506"/>
                    <a:pt x="347" y="4915"/>
                    <a:pt x="819" y="5136"/>
                  </a:cubicBezTo>
                  <a:lnTo>
                    <a:pt x="819" y="5388"/>
                  </a:lnTo>
                  <a:cubicBezTo>
                    <a:pt x="819" y="5640"/>
                    <a:pt x="1008" y="5829"/>
                    <a:pt x="1260" y="5829"/>
                  </a:cubicBezTo>
                  <a:cubicBezTo>
                    <a:pt x="1481" y="5829"/>
                    <a:pt x="1639" y="5640"/>
                    <a:pt x="1639" y="5388"/>
                  </a:cubicBezTo>
                  <a:lnTo>
                    <a:pt x="1639" y="5136"/>
                  </a:lnTo>
                  <a:cubicBezTo>
                    <a:pt x="2111" y="4978"/>
                    <a:pt x="2489" y="4506"/>
                    <a:pt x="2489" y="3939"/>
                  </a:cubicBezTo>
                  <a:cubicBezTo>
                    <a:pt x="2489" y="3277"/>
                    <a:pt x="1922" y="2867"/>
                    <a:pt x="1481" y="2552"/>
                  </a:cubicBezTo>
                  <a:cubicBezTo>
                    <a:pt x="1166" y="2332"/>
                    <a:pt x="819" y="2080"/>
                    <a:pt x="819" y="1859"/>
                  </a:cubicBezTo>
                  <a:cubicBezTo>
                    <a:pt x="819" y="1607"/>
                    <a:pt x="1008" y="1418"/>
                    <a:pt x="1260" y="1418"/>
                  </a:cubicBezTo>
                  <a:cubicBezTo>
                    <a:pt x="1513" y="1418"/>
                    <a:pt x="1639" y="1607"/>
                    <a:pt x="1639" y="1859"/>
                  </a:cubicBezTo>
                  <a:cubicBezTo>
                    <a:pt x="1639" y="2080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59"/>
                  </a:cubicBezTo>
                  <a:cubicBezTo>
                    <a:pt x="2489" y="1292"/>
                    <a:pt x="2143" y="883"/>
                    <a:pt x="1639" y="662"/>
                  </a:cubicBezTo>
                  <a:lnTo>
                    <a:pt x="1639" y="410"/>
                  </a:lnTo>
                  <a:cubicBezTo>
                    <a:pt x="1639" y="158"/>
                    <a:pt x="1450" y="0"/>
                    <a:pt x="1260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59"/>
            <p:cNvSpPr/>
            <p:nvPr/>
          </p:nvSpPr>
          <p:spPr>
            <a:xfrm>
              <a:off x="-61313925" y="2796450"/>
              <a:ext cx="40975" cy="20500"/>
            </a:xfrm>
            <a:custGeom>
              <a:rect b="b" l="l" r="r" t="t"/>
              <a:pathLst>
                <a:path extrusionOk="0" h="820" w="1639">
                  <a:moveTo>
                    <a:pt x="410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58" y="820"/>
                    <a:pt x="410" y="820"/>
                  </a:cubicBezTo>
                  <a:lnTo>
                    <a:pt x="1230" y="820"/>
                  </a:lnTo>
                  <a:cubicBezTo>
                    <a:pt x="1482" y="820"/>
                    <a:pt x="1639" y="630"/>
                    <a:pt x="1639" y="378"/>
                  </a:cubicBezTo>
                  <a:cubicBezTo>
                    <a:pt x="1639" y="158"/>
                    <a:pt x="1419" y="0"/>
                    <a:pt x="1230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59"/>
            <p:cNvSpPr/>
            <p:nvPr/>
          </p:nvSpPr>
          <p:spPr>
            <a:xfrm>
              <a:off x="-61313925" y="2837400"/>
              <a:ext cx="40975" cy="20500"/>
            </a:xfrm>
            <a:custGeom>
              <a:rect b="b" l="l" r="r" t="t"/>
              <a:pathLst>
                <a:path extrusionOk="0" h="820" w="1639">
                  <a:moveTo>
                    <a:pt x="410" y="1"/>
                  </a:moveTo>
                  <a:cubicBezTo>
                    <a:pt x="158" y="1"/>
                    <a:pt x="1" y="190"/>
                    <a:pt x="1" y="442"/>
                  </a:cubicBezTo>
                  <a:cubicBezTo>
                    <a:pt x="1" y="631"/>
                    <a:pt x="158" y="820"/>
                    <a:pt x="410" y="820"/>
                  </a:cubicBezTo>
                  <a:lnTo>
                    <a:pt x="1230" y="820"/>
                  </a:lnTo>
                  <a:cubicBezTo>
                    <a:pt x="1482" y="820"/>
                    <a:pt x="1639" y="631"/>
                    <a:pt x="1639" y="442"/>
                  </a:cubicBezTo>
                  <a:cubicBezTo>
                    <a:pt x="1639" y="190"/>
                    <a:pt x="1419" y="1"/>
                    <a:pt x="1230" y="1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59"/>
            <p:cNvSpPr/>
            <p:nvPr/>
          </p:nvSpPr>
          <p:spPr>
            <a:xfrm>
              <a:off x="-61313925" y="2877575"/>
              <a:ext cx="40975" cy="22075"/>
            </a:xfrm>
            <a:custGeom>
              <a:rect b="b" l="l" r="r" t="t"/>
              <a:pathLst>
                <a:path extrusionOk="0" h="883" w="1639">
                  <a:moveTo>
                    <a:pt x="410" y="0"/>
                  </a:moveTo>
                  <a:cubicBezTo>
                    <a:pt x="158" y="0"/>
                    <a:pt x="1" y="221"/>
                    <a:pt x="1" y="441"/>
                  </a:cubicBezTo>
                  <a:cubicBezTo>
                    <a:pt x="1" y="693"/>
                    <a:pt x="158" y="883"/>
                    <a:pt x="410" y="883"/>
                  </a:cubicBezTo>
                  <a:lnTo>
                    <a:pt x="1230" y="883"/>
                  </a:lnTo>
                  <a:cubicBezTo>
                    <a:pt x="1482" y="883"/>
                    <a:pt x="1639" y="693"/>
                    <a:pt x="1639" y="441"/>
                  </a:cubicBezTo>
                  <a:cubicBezTo>
                    <a:pt x="1639" y="221"/>
                    <a:pt x="1419" y="0"/>
                    <a:pt x="1230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9" name="Google Shape;1879;p59"/>
          <p:cNvGrpSpPr/>
          <p:nvPr/>
        </p:nvGrpSpPr>
        <p:grpSpPr>
          <a:xfrm>
            <a:off x="5582259" y="4150776"/>
            <a:ext cx="526554" cy="531513"/>
            <a:chOff x="-60987050" y="2671400"/>
            <a:chExt cx="315850" cy="318825"/>
          </a:xfrm>
        </p:grpSpPr>
        <p:sp>
          <p:nvSpPr>
            <p:cNvPr id="1880" name="Google Shape;1880;p59"/>
            <p:cNvSpPr/>
            <p:nvPr/>
          </p:nvSpPr>
          <p:spPr>
            <a:xfrm>
              <a:off x="-60987050" y="2671400"/>
              <a:ext cx="315850" cy="318825"/>
            </a:xfrm>
            <a:custGeom>
              <a:rect b="b" l="l" r="r" t="t"/>
              <a:pathLst>
                <a:path extrusionOk="0" h="12753" w="12634">
                  <a:moveTo>
                    <a:pt x="6270" y="844"/>
                  </a:moveTo>
                  <a:lnTo>
                    <a:pt x="11783" y="3175"/>
                  </a:lnTo>
                  <a:lnTo>
                    <a:pt x="11783" y="4152"/>
                  </a:lnTo>
                  <a:lnTo>
                    <a:pt x="757" y="4152"/>
                  </a:lnTo>
                  <a:lnTo>
                    <a:pt x="757" y="3175"/>
                  </a:lnTo>
                  <a:lnTo>
                    <a:pt x="6270" y="844"/>
                  </a:lnTo>
                  <a:close/>
                  <a:moveTo>
                    <a:pt x="2552" y="5002"/>
                  </a:moveTo>
                  <a:lnTo>
                    <a:pt x="2552" y="10232"/>
                  </a:lnTo>
                  <a:lnTo>
                    <a:pt x="1733" y="10232"/>
                  </a:lnTo>
                  <a:lnTo>
                    <a:pt x="1733" y="5002"/>
                  </a:lnTo>
                  <a:close/>
                  <a:moveTo>
                    <a:pt x="5041" y="5002"/>
                  </a:moveTo>
                  <a:lnTo>
                    <a:pt x="5041" y="10232"/>
                  </a:lnTo>
                  <a:lnTo>
                    <a:pt x="3403" y="10232"/>
                  </a:lnTo>
                  <a:lnTo>
                    <a:pt x="3403" y="5002"/>
                  </a:lnTo>
                  <a:close/>
                  <a:moveTo>
                    <a:pt x="6711" y="5002"/>
                  </a:moveTo>
                  <a:lnTo>
                    <a:pt x="6711" y="10232"/>
                  </a:lnTo>
                  <a:lnTo>
                    <a:pt x="5860" y="10232"/>
                  </a:lnTo>
                  <a:lnTo>
                    <a:pt x="5860" y="5002"/>
                  </a:lnTo>
                  <a:close/>
                  <a:moveTo>
                    <a:pt x="9168" y="5002"/>
                  </a:moveTo>
                  <a:lnTo>
                    <a:pt x="9168" y="10232"/>
                  </a:lnTo>
                  <a:lnTo>
                    <a:pt x="7530" y="10232"/>
                  </a:lnTo>
                  <a:lnTo>
                    <a:pt x="7530" y="5002"/>
                  </a:lnTo>
                  <a:close/>
                  <a:moveTo>
                    <a:pt x="10838" y="5002"/>
                  </a:moveTo>
                  <a:lnTo>
                    <a:pt x="10838" y="10232"/>
                  </a:lnTo>
                  <a:lnTo>
                    <a:pt x="10019" y="10232"/>
                  </a:lnTo>
                  <a:lnTo>
                    <a:pt x="10019" y="5002"/>
                  </a:lnTo>
                  <a:close/>
                  <a:moveTo>
                    <a:pt x="11374" y="11020"/>
                  </a:moveTo>
                  <a:cubicBezTo>
                    <a:pt x="11594" y="11051"/>
                    <a:pt x="11783" y="11209"/>
                    <a:pt x="11783" y="11461"/>
                  </a:cubicBezTo>
                  <a:lnTo>
                    <a:pt x="11783" y="11870"/>
                  </a:lnTo>
                  <a:lnTo>
                    <a:pt x="757" y="11870"/>
                  </a:lnTo>
                  <a:lnTo>
                    <a:pt x="757" y="11461"/>
                  </a:lnTo>
                  <a:cubicBezTo>
                    <a:pt x="757" y="11209"/>
                    <a:pt x="946" y="11020"/>
                    <a:pt x="1198" y="11020"/>
                  </a:cubicBezTo>
                  <a:close/>
                  <a:moveTo>
                    <a:pt x="6290" y="1"/>
                  </a:moveTo>
                  <a:cubicBezTo>
                    <a:pt x="6238" y="1"/>
                    <a:pt x="6191" y="9"/>
                    <a:pt x="6144" y="25"/>
                  </a:cubicBezTo>
                  <a:lnTo>
                    <a:pt x="252" y="2514"/>
                  </a:lnTo>
                  <a:cubicBezTo>
                    <a:pt x="95" y="2577"/>
                    <a:pt x="0" y="2703"/>
                    <a:pt x="0" y="2892"/>
                  </a:cubicBezTo>
                  <a:lnTo>
                    <a:pt x="0" y="4561"/>
                  </a:lnTo>
                  <a:cubicBezTo>
                    <a:pt x="0" y="4782"/>
                    <a:pt x="189" y="5002"/>
                    <a:pt x="410" y="5002"/>
                  </a:cubicBezTo>
                  <a:lnTo>
                    <a:pt x="946" y="5002"/>
                  </a:lnTo>
                  <a:lnTo>
                    <a:pt x="946" y="10264"/>
                  </a:lnTo>
                  <a:cubicBezTo>
                    <a:pt x="410" y="10390"/>
                    <a:pt x="0" y="10894"/>
                    <a:pt x="0" y="11492"/>
                  </a:cubicBezTo>
                  <a:lnTo>
                    <a:pt x="0" y="12311"/>
                  </a:lnTo>
                  <a:cubicBezTo>
                    <a:pt x="0" y="12532"/>
                    <a:pt x="189" y="12753"/>
                    <a:pt x="410" y="12753"/>
                  </a:cubicBezTo>
                  <a:lnTo>
                    <a:pt x="12256" y="12753"/>
                  </a:lnTo>
                  <a:cubicBezTo>
                    <a:pt x="12476" y="12753"/>
                    <a:pt x="12634" y="12532"/>
                    <a:pt x="12634" y="12311"/>
                  </a:cubicBezTo>
                  <a:lnTo>
                    <a:pt x="12634" y="11492"/>
                  </a:lnTo>
                  <a:cubicBezTo>
                    <a:pt x="12634" y="10894"/>
                    <a:pt x="12256" y="10390"/>
                    <a:pt x="11689" y="10264"/>
                  </a:cubicBezTo>
                  <a:lnTo>
                    <a:pt x="11689" y="5002"/>
                  </a:lnTo>
                  <a:lnTo>
                    <a:pt x="12256" y="5002"/>
                  </a:lnTo>
                  <a:cubicBezTo>
                    <a:pt x="12476" y="5002"/>
                    <a:pt x="12634" y="4782"/>
                    <a:pt x="12634" y="4561"/>
                  </a:cubicBezTo>
                  <a:lnTo>
                    <a:pt x="12634" y="2892"/>
                  </a:lnTo>
                  <a:cubicBezTo>
                    <a:pt x="12602" y="2734"/>
                    <a:pt x="12539" y="2577"/>
                    <a:pt x="12382" y="2514"/>
                  </a:cubicBezTo>
                  <a:lnTo>
                    <a:pt x="6459" y="25"/>
                  </a:lnTo>
                  <a:cubicBezTo>
                    <a:pt x="6396" y="9"/>
                    <a:pt x="6341" y="1"/>
                    <a:pt x="6290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59"/>
            <p:cNvSpPr/>
            <p:nvPr/>
          </p:nvSpPr>
          <p:spPr>
            <a:xfrm>
              <a:off x="-60839775" y="2731075"/>
              <a:ext cx="19725" cy="19725"/>
            </a:xfrm>
            <a:custGeom>
              <a:rect b="b" l="l" r="r" t="t"/>
              <a:pathLst>
                <a:path extrusionOk="0" h="789" w="789">
                  <a:moveTo>
                    <a:pt x="379" y="0"/>
                  </a:moveTo>
                  <a:cubicBezTo>
                    <a:pt x="158" y="0"/>
                    <a:pt x="1" y="190"/>
                    <a:pt x="1" y="379"/>
                  </a:cubicBezTo>
                  <a:cubicBezTo>
                    <a:pt x="1" y="599"/>
                    <a:pt x="158" y="788"/>
                    <a:pt x="379" y="788"/>
                  </a:cubicBezTo>
                  <a:cubicBezTo>
                    <a:pt x="599" y="788"/>
                    <a:pt x="789" y="599"/>
                    <a:pt x="789" y="379"/>
                  </a:cubicBezTo>
                  <a:cubicBezTo>
                    <a:pt x="789" y="190"/>
                    <a:pt x="599" y="0"/>
                    <a:pt x="379" y="0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2" name="Google Shape;1882;p59"/>
          <p:cNvGrpSpPr/>
          <p:nvPr/>
        </p:nvGrpSpPr>
        <p:grpSpPr>
          <a:xfrm>
            <a:off x="5581583" y="1267701"/>
            <a:ext cx="527887" cy="530513"/>
            <a:chOff x="-62150375" y="2664925"/>
            <a:chExt cx="316650" cy="318225"/>
          </a:xfrm>
        </p:grpSpPr>
        <p:sp>
          <p:nvSpPr>
            <p:cNvPr id="1883" name="Google Shape;1883;p59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59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59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59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7" name="Google Shape;1887;p59"/>
          <p:cNvGrpSpPr/>
          <p:nvPr/>
        </p:nvGrpSpPr>
        <p:grpSpPr>
          <a:xfrm>
            <a:off x="5581583" y="2229026"/>
            <a:ext cx="527887" cy="532263"/>
            <a:chOff x="-61782550" y="2664925"/>
            <a:chExt cx="316650" cy="319275"/>
          </a:xfrm>
        </p:grpSpPr>
        <p:sp>
          <p:nvSpPr>
            <p:cNvPr id="1888" name="Google Shape;1888;p59"/>
            <p:cNvSpPr/>
            <p:nvPr/>
          </p:nvSpPr>
          <p:spPr>
            <a:xfrm>
              <a:off x="-61782550" y="2664925"/>
              <a:ext cx="316650" cy="319275"/>
            </a:xfrm>
            <a:custGeom>
              <a:rect b="b" l="l" r="r" t="t"/>
              <a:pathLst>
                <a:path extrusionOk="0" h="12771" w="12666">
                  <a:moveTo>
                    <a:pt x="10208" y="851"/>
                  </a:moveTo>
                  <a:cubicBezTo>
                    <a:pt x="10366" y="1670"/>
                    <a:pt x="10996" y="2300"/>
                    <a:pt x="11815" y="2457"/>
                  </a:cubicBezTo>
                  <a:lnTo>
                    <a:pt x="11815" y="6679"/>
                  </a:lnTo>
                  <a:lnTo>
                    <a:pt x="11783" y="6679"/>
                  </a:lnTo>
                  <a:cubicBezTo>
                    <a:pt x="10964" y="6837"/>
                    <a:pt x="10334" y="7467"/>
                    <a:pt x="10177" y="8286"/>
                  </a:cubicBezTo>
                  <a:lnTo>
                    <a:pt x="9011" y="8286"/>
                  </a:lnTo>
                  <a:cubicBezTo>
                    <a:pt x="9105" y="8002"/>
                    <a:pt x="9168" y="7719"/>
                    <a:pt x="9168" y="7467"/>
                  </a:cubicBezTo>
                  <a:cubicBezTo>
                    <a:pt x="9168" y="6081"/>
                    <a:pt x="8066" y="4978"/>
                    <a:pt x="6711" y="4978"/>
                  </a:cubicBezTo>
                  <a:cubicBezTo>
                    <a:pt x="5325" y="4978"/>
                    <a:pt x="4222" y="6081"/>
                    <a:pt x="4222" y="7467"/>
                  </a:cubicBezTo>
                  <a:cubicBezTo>
                    <a:pt x="4222" y="7719"/>
                    <a:pt x="4254" y="8002"/>
                    <a:pt x="4380" y="8286"/>
                  </a:cubicBezTo>
                  <a:lnTo>
                    <a:pt x="2395" y="8286"/>
                  </a:lnTo>
                  <a:cubicBezTo>
                    <a:pt x="2237" y="7467"/>
                    <a:pt x="1607" y="6837"/>
                    <a:pt x="788" y="6679"/>
                  </a:cubicBezTo>
                  <a:lnTo>
                    <a:pt x="788" y="2457"/>
                  </a:lnTo>
                  <a:cubicBezTo>
                    <a:pt x="1607" y="2300"/>
                    <a:pt x="2237" y="1670"/>
                    <a:pt x="2395" y="851"/>
                  </a:cubicBezTo>
                  <a:close/>
                  <a:moveTo>
                    <a:pt x="6711" y="5797"/>
                  </a:moveTo>
                  <a:cubicBezTo>
                    <a:pt x="7593" y="5797"/>
                    <a:pt x="8349" y="6553"/>
                    <a:pt x="8349" y="7467"/>
                  </a:cubicBezTo>
                  <a:cubicBezTo>
                    <a:pt x="8349" y="8349"/>
                    <a:pt x="7593" y="9105"/>
                    <a:pt x="6711" y="9105"/>
                  </a:cubicBezTo>
                  <a:cubicBezTo>
                    <a:pt x="5797" y="9105"/>
                    <a:pt x="5041" y="8349"/>
                    <a:pt x="5041" y="7467"/>
                  </a:cubicBezTo>
                  <a:cubicBezTo>
                    <a:pt x="5041" y="6553"/>
                    <a:pt x="5797" y="5797"/>
                    <a:pt x="6711" y="5797"/>
                  </a:cubicBezTo>
                  <a:close/>
                  <a:moveTo>
                    <a:pt x="7530" y="9767"/>
                  </a:moveTo>
                  <a:lnTo>
                    <a:pt x="7530" y="11468"/>
                  </a:lnTo>
                  <a:lnTo>
                    <a:pt x="6932" y="11090"/>
                  </a:lnTo>
                  <a:cubicBezTo>
                    <a:pt x="6853" y="11043"/>
                    <a:pt x="6774" y="11019"/>
                    <a:pt x="6695" y="11019"/>
                  </a:cubicBezTo>
                  <a:cubicBezTo>
                    <a:pt x="6616" y="11019"/>
                    <a:pt x="6538" y="11043"/>
                    <a:pt x="6459" y="11090"/>
                  </a:cubicBezTo>
                  <a:lnTo>
                    <a:pt x="5860" y="11468"/>
                  </a:lnTo>
                  <a:lnTo>
                    <a:pt x="5860" y="9767"/>
                  </a:lnTo>
                  <a:cubicBezTo>
                    <a:pt x="6144" y="9861"/>
                    <a:pt x="6427" y="9924"/>
                    <a:pt x="6711" y="9924"/>
                  </a:cubicBezTo>
                  <a:cubicBezTo>
                    <a:pt x="6995" y="9924"/>
                    <a:pt x="7247" y="9893"/>
                    <a:pt x="7530" y="9767"/>
                  </a:cubicBezTo>
                  <a:close/>
                  <a:moveTo>
                    <a:pt x="2048" y="0"/>
                  </a:moveTo>
                  <a:cubicBezTo>
                    <a:pt x="1828" y="0"/>
                    <a:pt x="1670" y="221"/>
                    <a:pt x="1670" y="441"/>
                  </a:cubicBezTo>
                  <a:cubicBezTo>
                    <a:pt x="1670" y="1103"/>
                    <a:pt x="1103" y="1670"/>
                    <a:pt x="410" y="1670"/>
                  </a:cubicBezTo>
                  <a:cubicBezTo>
                    <a:pt x="158" y="1670"/>
                    <a:pt x="0" y="1859"/>
                    <a:pt x="0" y="2111"/>
                  </a:cubicBezTo>
                  <a:lnTo>
                    <a:pt x="0" y="7057"/>
                  </a:lnTo>
                  <a:cubicBezTo>
                    <a:pt x="0" y="7278"/>
                    <a:pt x="189" y="7498"/>
                    <a:pt x="410" y="7498"/>
                  </a:cubicBezTo>
                  <a:cubicBezTo>
                    <a:pt x="1072" y="7498"/>
                    <a:pt x="1670" y="8034"/>
                    <a:pt x="1670" y="8758"/>
                  </a:cubicBezTo>
                  <a:cubicBezTo>
                    <a:pt x="1670" y="8979"/>
                    <a:pt x="1859" y="9136"/>
                    <a:pt x="2048" y="9136"/>
                  </a:cubicBezTo>
                  <a:lnTo>
                    <a:pt x="4884" y="9136"/>
                  </a:lnTo>
                  <a:lnTo>
                    <a:pt x="5073" y="9326"/>
                  </a:lnTo>
                  <a:lnTo>
                    <a:pt x="5073" y="12318"/>
                  </a:lnTo>
                  <a:cubicBezTo>
                    <a:pt x="5073" y="12562"/>
                    <a:pt x="5298" y="12749"/>
                    <a:pt x="5517" y="12749"/>
                  </a:cubicBezTo>
                  <a:cubicBezTo>
                    <a:pt x="5581" y="12749"/>
                    <a:pt x="5645" y="12732"/>
                    <a:pt x="5703" y="12697"/>
                  </a:cubicBezTo>
                  <a:lnTo>
                    <a:pt x="6743" y="12003"/>
                  </a:lnTo>
                  <a:lnTo>
                    <a:pt x="7782" y="12697"/>
                  </a:lnTo>
                  <a:cubicBezTo>
                    <a:pt x="7850" y="12747"/>
                    <a:pt x="7926" y="12771"/>
                    <a:pt x="8002" y="12771"/>
                  </a:cubicBezTo>
                  <a:cubicBezTo>
                    <a:pt x="8210" y="12771"/>
                    <a:pt x="8412" y="12595"/>
                    <a:pt x="8412" y="12318"/>
                  </a:cubicBezTo>
                  <a:lnTo>
                    <a:pt x="8412" y="9262"/>
                  </a:lnTo>
                  <a:lnTo>
                    <a:pt x="8601" y="9073"/>
                  </a:lnTo>
                  <a:lnTo>
                    <a:pt x="10618" y="9073"/>
                  </a:lnTo>
                  <a:cubicBezTo>
                    <a:pt x="10838" y="9073"/>
                    <a:pt x="10996" y="8884"/>
                    <a:pt x="10996" y="8664"/>
                  </a:cubicBezTo>
                  <a:cubicBezTo>
                    <a:pt x="10996" y="8002"/>
                    <a:pt x="11563" y="7404"/>
                    <a:pt x="12224" y="7404"/>
                  </a:cubicBezTo>
                  <a:cubicBezTo>
                    <a:pt x="12445" y="7404"/>
                    <a:pt x="12665" y="7215"/>
                    <a:pt x="12665" y="6994"/>
                  </a:cubicBezTo>
                  <a:lnTo>
                    <a:pt x="12665" y="2016"/>
                  </a:lnTo>
                  <a:cubicBezTo>
                    <a:pt x="12602" y="1827"/>
                    <a:pt x="12445" y="1670"/>
                    <a:pt x="12224" y="1670"/>
                  </a:cubicBezTo>
                  <a:cubicBezTo>
                    <a:pt x="11531" y="1670"/>
                    <a:pt x="10996" y="1103"/>
                    <a:pt x="10996" y="441"/>
                  </a:cubicBezTo>
                  <a:cubicBezTo>
                    <a:pt x="10996" y="221"/>
                    <a:pt x="10807" y="0"/>
                    <a:pt x="10586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59"/>
            <p:cNvSpPr/>
            <p:nvPr/>
          </p:nvSpPr>
          <p:spPr>
            <a:xfrm>
              <a:off x="-61701425" y="2705875"/>
              <a:ext cx="151250" cy="21275"/>
            </a:xfrm>
            <a:custGeom>
              <a:rect b="b" l="l" r="r" t="t"/>
              <a:pathLst>
                <a:path extrusionOk="0" h="851" w="605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5671" y="851"/>
                  </a:lnTo>
                  <a:cubicBezTo>
                    <a:pt x="5892" y="851"/>
                    <a:pt x="6049" y="662"/>
                    <a:pt x="6049" y="410"/>
                  </a:cubicBezTo>
                  <a:cubicBezTo>
                    <a:pt x="6049" y="189"/>
                    <a:pt x="5860" y="0"/>
                    <a:pt x="5671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59"/>
            <p:cNvSpPr/>
            <p:nvPr/>
          </p:nvSpPr>
          <p:spPr>
            <a:xfrm>
              <a:off x="-61742375" y="2747625"/>
              <a:ext cx="233925" cy="22075"/>
            </a:xfrm>
            <a:custGeom>
              <a:rect b="b" l="l" r="r" t="t"/>
              <a:pathLst>
                <a:path extrusionOk="0" h="883" w="9357">
                  <a:moveTo>
                    <a:pt x="410" y="0"/>
                  </a:moveTo>
                  <a:cubicBezTo>
                    <a:pt x="158" y="0"/>
                    <a:pt x="0" y="221"/>
                    <a:pt x="0" y="441"/>
                  </a:cubicBezTo>
                  <a:cubicBezTo>
                    <a:pt x="0" y="693"/>
                    <a:pt x="221" y="882"/>
                    <a:pt x="410" y="882"/>
                  </a:cubicBezTo>
                  <a:lnTo>
                    <a:pt x="8948" y="882"/>
                  </a:lnTo>
                  <a:cubicBezTo>
                    <a:pt x="9200" y="882"/>
                    <a:pt x="9357" y="693"/>
                    <a:pt x="9357" y="441"/>
                  </a:cubicBezTo>
                  <a:cubicBezTo>
                    <a:pt x="9357" y="221"/>
                    <a:pt x="9137" y="0"/>
                    <a:pt x="8948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1" name="Google Shape;1891;p59"/>
          <p:cNvGrpSpPr/>
          <p:nvPr/>
        </p:nvGrpSpPr>
        <p:grpSpPr>
          <a:xfrm>
            <a:off x="6261209" y="1179538"/>
            <a:ext cx="2406604" cy="710975"/>
            <a:chOff x="1255147" y="793550"/>
            <a:chExt cx="2406604" cy="710975"/>
          </a:xfrm>
        </p:grpSpPr>
        <p:sp>
          <p:nvSpPr>
            <p:cNvPr id="1892" name="Google Shape;1892;p59"/>
            <p:cNvSpPr txBox="1"/>
            <p:nvPr/>
          </p:nvSpPr>
          <p:spPr>
            <a:xfrm>
              <a:off x="1255147" y="793550"/>
              <a:ext cx="12366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E2BE5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E2BE5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93" name="Google Shape;1893;p59"/>
            <p:cNvSpPr txBox="1"/>
            <p:nvPr/>
          </p:nvSpPr>
          <p:spPr>
            <a:xfrm>
              <a:off x="1255151" y="1033525"/>
              <a:ext cx="2406600" cy="4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one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94" name="Google Shape;1894;p59"/>
          <p:cNvGrpSpPr/>
          <p:nvPr/>
        </p:nvGrpSpPr>
        <p:grpSpPr>
          <a:xfrm>
            <a:off x="6261209" y="2140036"/>
            <a:ext cx="2406600" cy="710991"/>
            <a:chOff x="1255150" y="1627753"/>
            <a:chExt cx="2406600" cy="710991"/>
          </a:xfrm>
        </p:grpSpPr>
        <p:sp>
          <p:nvSpPr>
            <p:cNvPr id="1895" name="Google Shape;1895;p59"/>
            <p:cNvSpPr txBox="1"/>
            <p:nvPr/>
          </p:nvSpPr>
          <p:spPr>
            <a:xfrm>
              <a:off x="1255150" y="1627753"/>
              <a:ext cx="12366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C9931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C9931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96" name="Google Shape;1896;p59"/>
            <p:cNvSpPr txBox="1"/>
            <p:nvPr/>
          </p:nvSpPr>
          <p:spPr>
            <a:xfrm>
              <a:off x="1255150" y="1867744"/>
              <a:ext cx="2406600" cy="4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97" name="Google Shape;1897;p59"/>
          <p:cNvGrpSpPr/>
          <p:nvPr/>
        </p:nvGrpSpPr>
        <p:grpSpPr>
          <a:xfrm>
            <a:off x="6261209" y="3100552"/>
            <a:ext cx="2406604" cy="710975"/>
            <a:chOff x="1255147" y="2461972"/>
            <a:chExt cx="2406604" cy="710975"/>
          </a:xfrm>
        </p:grpSpPr>
        <p:sp>
          <p:nvSpPr>
            <p:cNvPr id="1898" name="Google Shape;1898;p59"/>
            <p:cNvSpPr txBox="1"/>
            <p:nvPr/>
          </p:nvSpPr>
          <p:spPr>
            <a:xfrm>
              <a:off x="1255147" y="2461972"/>
              <a:ext cx="12366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A883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A883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99" name="Google Shape;1899;p59"/>
            <p:cNvSpPr txBox="1"/>
            <p:nvPr/>
          </p:nvSpPr>
          <p:spPr>
            <a:xfrm>
              <a:off x="1255150" y="2701947"/>
              <a:ext cx="2406600" cy="4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00" name="Google Shape;1900;p59"/>
          <p:cNvGrpSpPr/>
          <p:nvPr/>
        </p:nvGrpSpPr>
        <p:grpSpPr>
          <a:xfrm>
            <a:off x="6261209" y="4061050"/>
            <a:ext cx="2406604" cy="710975"/>
            <a:chOff x="1255146" y="3296175"/>
            <a:chExt cx="2406604" cy="710975"/>
          </a:xfrm>
        </p:grpSpPr>
        <p:sp>
          <p:nvSpPr>
            <p:cNvPr id="1901" name="Google Shape;1901;p59"/>
            <p:cNvSpPr txBox="1"/>
            <p:nvPr/>
          </p:nvSpPr>
          <p:spPr>
            <a:xfrm>
              <a:off x="1255146" y="3296175"/>
              <a:ext cx="11721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1BDB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1BDB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02" name="Google Shape;1902;p59"/>
            <p:cNvSpPr txBox="1"/>
            <p:nvPr/>
          </p:nvSpPr>
          <p:spPr>
            <a:xfrm>
              <a:off x="1255150" y="3536150"/>
              <a:ext cx="2406600" cy="4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of all of them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903" name="Google Shape;1903;p59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225" y="1077200"/>
            <a:ext cx="5102409" cy="387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60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p60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Google Shape;1910;p60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61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p61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p61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918" name="Google Shape;1918;p61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919" name="Google Shape;1919;p61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920" name="Google Shape;1920;p61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921" name="Google Shape;1921;p61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2" name="Google Shape;1922;p61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23" name="Google Shape;1923;p61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4" name="Google Shape;1924;p61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925" name="Google Shape;1925;p61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926" name="Google Shape;1926;p61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7" name="Google Shape;1927;p61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28" name="Google Shape;1928;p61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929" name="Google Shape;1929;p61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0" name="Google Shape;1930;p61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1" name="Google Shape;1931;p61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2" name="Google Shape;1932;p61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33" name="Google Shape;1933;p61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934" name="Google Shape;1934;p61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935" name="Google Shape;1935;p61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6" name="Google Shape;1936;p61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37" name="Google Shape;1937;p61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938" name="Google Shape;1938;p61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9" name="Google Shape;1939;p61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0" name="Google Shape;1940;p61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1" name="Google Shape;1941;p61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42" name="Google Shape;1942;p61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943" name="Google Shape;1943;p61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944" name="Google Shape;1944;p61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5" name="Google Shape;1945;p61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46" name="Google Shape;1946;p61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947" name="Google Shape;1947;p61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8" name="Google Shape;1948;p61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49" name="Google Shape;1949;p61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950" name="Google Shape;1950;p61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951" name="Google Shape;1951;p61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2" name="Google Shape;1952;p61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53" name="Google Shape;1953;p61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954" name="Google Shape;1954;p61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5" name="Google Shape;1955;p61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6" name="Google Shape;1956;p61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7" name="Google Shape;1957;p61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8" name="Google Shape;1958;p61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2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425" y="947975"/>
            <a:ext cx="3097320" cy="192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230" name="Google Shape;230;p32"/>
          <p:cNvGrpSpPr/>
          <p:nvPr/>
        </p:nvGrpSpPr>
        <p:grpSpPr>
          <a:xfrm>
            <a:off x="4562979" y="2046293"/>
            <a:ext cx="1749615" cy="730827"/>
            <a:chOff x="457530" y="2094748"/>
            <a:chExt cx="1749615" cy="730827"/>
          </a:xfrm>
        </p:grpSpPr>
        <p:sp>
          <p:nvSpPr>
            <p:cNvPr id="231" name="Google Shape;231;p32"/>
            <p:cNvSpPr txBox="1"/>
            <p:nvPr/>
          </p:nvSpPr>
          <p:spPr>
            <a:xfrm>
              <a:off x="457545" y="2451475"/>
              <a:ext cx="17496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" name="Google Shape;232;p32"/>
            <p:cNvSpPr txBox="1"/>
            <p:nvPr/>
          </p:nvSpPr>
          <p:spPr>
            <a:xfrm>
              <a:off x="457530" y="2094748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17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233" name="Google Shape;233;p32"/>
          <p:cNvGrpSpPr/>
          <p:nvPr/>
        </p:nvGrpSpPr>
        <p:grpSpPr>
          <a:xfrm>
            <a:off x="4562979" y="1065042"/>
            <a:ext cx="1749616" cy="730834"/>
            <a:chOff x="457530" y="1017417"/>
            <a:chExt cx="1749616" cy="730834"/>
          </a:xfrm>
        </p:grpSpPr>
        <p:sp>
          <p:nvSpPr>
            <p:cNvPr id="234" name="Google Shape;234;p32"/>
            <p:cNvSpPr txBox="1"/>
            <p:nvPr/>
          </p:nvSpPr>
          <p:spPr>
            <a:xfrm>
              <a:off x="457545" y="1374151"/>
              <a:ext cx="17496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" name="Google Shape;235;p32"/>
            <p:cNvSpPr txBox="1"/>
            <p:nvPr/>
          </p:nvSpPr>
          <p:spPr>
            <a:xfrm>
              <a:off x="457530" y="1017417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17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236" name="Google Shape;236;p32"/>
          <p:cNvGrpSpPr/>
          <p:nvPr/>
        </p:nvGrpSpPr>
        <p:grpSpPr>
          <a:xfrm>
            <a:off x="6917051" y="2046293"/>
            <a:ext cx="1779000" cy="730827"/>
            <a:chOff x="6917051" y="1945698"/>
            <a:chExt cx="1779000" cy="730827"/>
          </a:xfrm>
        </p:grpSpPr>
        <p:sp>
          <p:nvSpPr>
            <p:cNvPr id="237" name="Google Shape;237;p32"/>
            <p:cNvSpPr txBox="1"/>
            <p:nvPr/>
          </p:nvSpPr>
          <p:spPr>
            <a:xfrm>
              <a:off x="6917051" y="2302425"/>
              <a:ext cx="17790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" name="Google Shape;238;p32"/>
            <p:cNvSpPr txBox="1"/>
            <p:nvPr/>
          </p:nvSpPr>
          <p:spPr>
            <a:xfrm>
              <a:off x="6917051" y="1945698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JUPITER</a:t>
              </a:r>
              <a:endParaRPr sz="17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239" name="Google Shape;239;p32"/>
          <p:cNvGrpSpPr/>
          <p:nvPr/>
        </p:nvGrpSpPr>
        <p:grpSpPr>
          <a:xfrm>
            <a:off x="6917051" y="1036467"/>
            <a:ext cx="1749600" cy="730834"/>
            <a:chOff x="6917051" y="1036467"/>
            <a:chExt cx="1749600" cy="730834"/>
          </a:xfrm>
        </p:grpSpPr>
        <p:sp>
          <p:nvSpPr>
            <p:cNvPr id="240" name="Google Shape;240;p32"/>
            <p:cNvSpPr txBox="1"/>
            <p:nvPr/>
          </p:nvSpPr>
          <p:spPr>
            <a:xfrm>
              <a:off x="6917051" y="1393201"/>
              <a:ext cx="17496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" name="Google Shape;241;p32"/>
            <p:cNvSpPr txBox="1"/>
            <p:nvPr/>
          </p:nvSpPr>
          <p:spPr>
            <a:xfrm>
              <a:off x="6917051" y="1036467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17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242" name="Google Shape;242;p32"/>
          <p:cNvGrpSpPr/>
          <p:nvPr/>
        </p:nvGrpSpPr>
        <p:grpSpPr>
          <a:xfrm>
            <a:off x="447825" y="2936251"/>
            <a:ext cx="1565700" cy="1797674"/>
            <a:chOff x="447825" y="2936251"/>
            <a:chExt cx="1565700" cy="1797674"/>
          </a:xfrm>
        </p:grpSpPr>
        <p:grpSp>
          <p:nvGrpSpPr>
            <p:cNvPr id="243" name="Google Shape;243;p32"/>
            <p:cNvGrpSpPr/>
            <p:nvPr/>
          </p:nvGrpSpPr>
          <p:grpSpPr>
            <a:xfrm>
              <a:off x="447825" y="3481725"/>
              <a:ext cx="1565700" cy="1252200"/>
              <a:chOff x="1078700" y="1212200"/>
              <a:chExt cx="1565700" cy="1252200"/>
            </a:xfrm>
          </p:grpSpPr>
          <p:sp>
            <p:nvSpPr>
              <p:cNvPr id="244" name="Google Shape;244;p32"/>
              <p:cNvSpPr/>
              <p:nvPr/>
            </p:nvSpPr>
            <p:spPr>
              <a:xfrm>
                <a:off x="1078700" y="1212200"/>
                <a:ext cx="1565700" cy="1252200"/>
              </a:xfrm>
              <a:prstGeom prst="round2DiagRect">
                <a:avLst>
                  <a:gd fmla="val 21930" name="adj1"/>
                  <a:gd fmla="val 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245" name="Google Shape;245;p32"/>
              <p:cNvSpPr txBox="1"/>
              <p:nvPr/>
            </p:nvSpPr>
            <p:spPr>
              <a:xfrm>
                <a:off x="1493546" y="1278878"/>
                <a:ext cx="735900" cy="41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8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22%</a:t>
                </a:r>
                <a:endParaRPr sz="2800"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246" name="Google Shape;246;p32"/>
              <p:cNvSpPr txBox="1"/>
              <p:nvPr/>
            </p:nvSpPr>
            <p:spPr>
              <a:xfrm>
                <a:off x="1251462" y="1618051"/>
                <a:ext cx="1220100" cy="80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name. It’s hot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47" name="Google Shape;247;p32"/>
            <p:cNvGrpSpPr/>
            <p:nvPr/>
          </p:nvGrpSpPr>
          <p:grpSpPr>
            <a:xfrm>
              <a:off x="992943" y="2936251"/>
              <a:ext cx="475480" cy="475501"/>
              <a:chOff x="-35854750" y="2272675"/>
              <a:chExt cx="293000" cy="291450"/>
            </a:xfrm>
          </p:grpSpPr>
          <p:sp>
            <p:nvSpPr>
              <p:cNvPr id="248" name="Google Shape;248;p32"/>
              <p:cNvSpPr/>
              <p:nvPr/>
            </p:nvSpPr>
            <p:spPr>
              <a:xfrm>
                <a:off x="-35854750" y="2272675"/>
                <a:ext cx="293000" cy="291450"/>
              </a:xfrm>
              <a:custGeom>
                <a:rect b="b" l="l" r="r" t="t"/>
                <a:pathLst>
                  <a:path extrusionOk="0" h="11658" w="11720">
                    <a:moveTo>
                      <a:pt x="5844" y="654"/>
                    </a:moveTo>
                    <a:cubicBezTo>
                      <a:pt x="6144" y="654"/>
                      <a:pt x="6443" y="773"/>
                      <a:pt x="6679" y="1009"/>
                    </a:cubicBezTo>
                    <a:lnTo>
                      <a:pt x="7057" y="1355"/>
                    </a:lnTo>
                    <a:lnTo>
                      <a:pt x="4600" y="1355"/>
                    </a:lnTo>
                    <a:lnTo>
                      <a:pt x="5009" y="1009"/>
                    </a:lnTo>
                    <a:cubicBezTo>
                      <a:pt x="5246" y="773"/>
                      <a:pt x="5545" y="654"/>
                      <a:pt x="5844" y="654"/>
                    </a:cubicBezTo>
                    <a:close/>
                    <a:moveTo>
                      <a:pt x="2080" y="3939"/>
                    </a:moveTo>
                    <a:lnTo>
                      <a:pt x="2080" y="6365"/>
                    </a:lnTo>
                    <a:lnTo>
                      <a:pt x="819" y="5136"/>
                    </a:lnTo>
                    <a:lnTo>
                      <a:pt x="2080" y="3939"/>
                    </a:lnTo>
                    <a:close/>
                    <a:moveTo>
                      <a:pt x="9609" y="3876"/>
                    </a:moveTo>
                    <a:lnTo>
                      <a:pt x="10869" y="5136"/>
                    </a:lnTo>
                    <a:lnTo>
                      <a:pt x="9609" y="6365"/>
                    </a:lnTo>
                    <a:lnTo>
                      <a:pt x="9609" y="3876"/>
                    </a:lnTo>
                    <a:close/>
                    <a:moveTo>
                      <a:pt x="8570" y="2080"/>
                    </a:moveTo>
                    <a:cubicBezTo>
                      <a:pt x="8790" y="2080"/>
                      <a:pt x="8948" y="2238"/>
                      <a:pt x="8948" y="2427"/>
                    </a:cubicBezTo>
                    <a:lnTo>
                      <a:pt x="8948" y="7089"/>
                    </a:lnTo>
                    <a:lnTo>
                      <a:pt x="8286" y="7751"/>
                    </a:lnTo>
                    <a:cubicBezTo>
                      <a:pt x="7593" y="7152"/>
                      <a:pt x="6774" y="6837"/>
                      <a:pt x="5860" y="6837"/>
                    </a:cubicBezTo>
                    <a:cubicBezTo>
                      <a:pt x="4978" y="6837"/>
                      <a:pt x="4127" y="7152"/>
                      <a:pt x="3466" y="7751"/>
                    </a:cubicBezTo>
                    <a:lnTo>
                      <a:pt x="2804" y="7089"/>
                    </a:lnTo>
                    <a:lnTo>
                      <a:pt x="2804" y="2427"/>
                    </a:lnTo>
                    <a:cubicBezTo>
                      <a:pt x="2804" y="2238"/>
                      <a:pt x="2962" y="2080"/>
                      <a:pt x="3119" y="2080"/>
                    </a:cubicBezTo>
                    <a:close/>
                    <a:moveTo>
                      <a:pt x="693" y="5987"/>
                    </a:moveTo>
                    <a:lnTo>
                      <a:pt x="2993" y="8223"/>
                    </a:lnTo>
                    <a:lnTo>
                      <a:pt x="693" y="10492"/>
                    </a:lnTo>
                    <a:lnTo>
                      <a:pt x="693" y="5987"/>
                    </a:lnTo>
                    <a:close/>
                    <a:moveTo>
                      <a:pt x="11027" y="5987"/>
                    </a:moveTo>
                    <a:lnTo>
                      <a:pt x="11027" y="10492"/>
                    </a:lnTo>
                    <a:lnTo>
                      <a:pt x="8727" y="8223"/>
                    </a:lnTo>
                    <a:lnTo>
                      <a:pt x="11027" y="5987"/>
                    </a:lnTo>
                    <a:close/>
                    <a:moveTo>
                      <a:pt x="5829" y="7499"/>
                    </a:moveTo>
                    <a:cubicBezTo>
                      <a:pt x="6616" y="7499"/>
                      <a:pt x="7309" y="7814"/>
                      <a:pt x="7876" y="8381"/>
                    </a:cubicBezTo>
                    <a:lnTo>
                      <a:pt x="10523" y="10964"/>
                    </a:lnTo>
                    <a:lnTo>
                      <a:pt x="1166" y="10964"/>
                    </a:lnTo>
                    <a:lnTo>
                      <a:pt x="3781" y="8381"/>
                    </a:lnTo>
                    <a:cubicBezTo>
                      <a:pt x="4316" y="7814"/>
                      <a:pt x="5041" y="7499"/>
                      <a:pt x="5829" y="7499"/>
                    </a:cubicBezTo>
                    <a:close/>
                    <a:moveTo>
                      <a:pt x="5864" y="1"/>
                    </a:moveTo>
                    <a:cubicBezTo>
                      <a:pt x="5380" y="1"/>
                      <a:pt x="4899" y="190"/>
                      <a:pt x="4537" y="568"/>
                    </a:cubicBezTo>
                    <a:lnTo>
                      <a:pt x="3655" y="1387"/>
                    </a:lnTo>
                    <a:lnTo>
                      <a:pt x="3119" y="1387"/>
                    </a:lnTo>
                    <a:cubicBezTo>
                      <a:pt x="2552" y="1387"/>
                      <a:pt x="2080" y="1859"/>
                      <a:pt x="2080" y="2427"/>
                    </a:cubicBezTo>
                    <a:lnTo>
                      <a:pt x="2080" y="2962"/>
                    </a:lnTo>
                    <a:lnTo>
                      <a:pt x="315" y="4726"/>
                    </a:lnTo>
                    <a:cubicBezTo>
                      <a:pt x="126" y="4915"/>
                      <a:pt x="0" y="5136"/>
                      <a:pt x="0" y="5420"/>
                    </a:cubicBezTo>
                    <a:lnTo>
                      <a:pt x="0" y="10618"/>
                    </a:lnTo>
                    <a:cubicBezTo>
                      <a:pt x="32" y="11216"/>
                      <a:pt x="473" y="11657"/>
                      <a:pt x="1071" y="11657"/>
                    </a:cubicBezTo>
                    <a:lnTo>
                      <a:pt x="10680" y="11657"/>
                    </a:lnTo>
                    <a:cubicBezTo>
                      <a:pt x="11216" y="11657"/>
                      <a:pt x="11720" y="11185"/>
                      <a:pt x="11720" y="10618"/>
                    </a:cubicBezTo>
                    <a:lnTo>
                      <a:pt x="11720" y="5420"/>
                    </a:lnTo>
                    <a:cubicBezTo>
                      <a:pt x="11720" y="5136"/>
                      <a:pt x="11626" y="4915"/>
                      <a:pt x="11405" y="4726"/>
                    </a:cubicBezTo>
                    <a:lnTo>
                      <a:pt x="9641" y="2962"/>
                    </a:lnTo>
                    <a:lnTo>
                      <a:pt x="9641" y="2427"/>
                    </a:lnTo>
                    <a:cubicBezTo>
                      <a:pt x="9641" y="1859"/>
                      <a:pt x="9168" y="1387"/>
                      <a:pt x="8633" y="1387"/>
                    </a:cubicBezTo>
                    <a:lnTo>
                      <a:pt x="8065" y="1387"/>
                    </a:lnTo>
                    <a:lnTo>
                      <a:pt x="7215" y="568"/>
                    </a:lnTo>
                    <a:cubicBezTo>
                      <a:pt x="6837" y="190"/>
                      <a:pt x="6348" y="1"/>
                      <a:pt x="5864" y="1"/>
                    </a:cubicBezTo>
                    <a:close/>
                  </a:path>
                </a:pathLst>
              </a:custGeom>
              <a:solidFill>
                <a:srgbClr val="E2BE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32"/>
              <p:cNvSpPr/>
              <p:nvPr/>
            </p:nvSpPr>
            <p:spPr>
              <a:xfrm>
                <a:off x="-35733475" y="2340425"/>
                <a:ext cx="51225" cy="68550"/>
              </a:xfrm>
              <a:custGeom>
                <a:rect b="b" l="l" r="r" t="t"/>
                <a:pathLst>
                  <a:path extrusionOk="0" h="2742" w="2049">
                    <a:moveTo>
                      <a:pt x="1009" y="0"/>
                    </a:moveTo>
                    <a:cubicBezTo>
                      <a:pt x="474" y="0"/>
                      <a:pt x="1" y="473"/>
                      <a:pt x="1" y="1008"/>
                    </a:cubicBezTo>
                    <a:cubicBezTo>
                      <a:pt x="1" y="1260"/>
                      <a:pt x="158" y="1418"/>
                      <a:pt x="316" y="1418"/>
                    </a:cubicBezTo>
                    <a:cubicBezTo>
                      <a:pt x="505" y="1418"/>
                      <a:pt x="663" y="1260"/>
                      <a:pt x="663" y="1040"/>
                    </a:cubicBezTo>
                    <a:cubicBezTo>
                      <a:pt x="663" y="851"/>
                      <a:pt x="820" y="693"/>
                      <a:pt x="1009" y="693"/>
                    </a:cubicBezTo>
                    <a:cubicBezTo>
                      <a:pt x="1198" y="693"/>
                      <a:pt x="1356" y="851"/>
                      <a:pt x="1356" y="1040"/>
                    </a:cubicBezTo>
                    <a:cubicBezTo>
                      <a:pt x="1356" y="1229"/>
                      <a:pt x="1293" y="1323"/>
                      <a:pt x="1135" y="1386"/>
                    </a:cubicBezTo>
                    <a:cubicBezTo>
                      <a:pt x="852" y="1449"/>
                      <a:pt x="663" y="1733"/>
                      <a:pt x="663" y="2016"/>
                    </a:cubicBezTo>
                    <a:lnTo>
                      <a:pt x="663" y="2394"/>
                    </a:lnTo>
                    <a:cubicBezTo>
                      <a:pt x="663" y="2583"/>
                      <a:pt x="820" y="2741"/>
                      <a:pt x="1009" y="2741"/>
                    </a:cubicBezTo>
                    <a:cubicBezTo>
                      <a:pt x="1230" y="2741"/>
                      <a:pt x="1387" y="2583"/>
                      <a:pt x="1387" y="2394"/>
                    </a:cubicBezTo>
                    <a:lnTo>
                      <a:pt x="1387" y="2016"/>
                    </a:lnTo>
                    <a:cubicBezTo>
                      <a:pt x="1765" y="1827"/>
                      <a:pt x="2049" y="1449"/>
                      <a:pt x="2049" y="1008"/>
                    </a:cubicBezTo>
                    <a:cubicBezTo>
                      <a:pt x="2049" y="473"/>
                      <a:pt x="1576" y="0"/>
                      <a:pt x="1009" y="0"/>
                    </a:cubicBezTo>
                    <a:close/>
                  </a:path>
                </a:pathLst>
              </a:custGeom>
              <a:solidFill>
                <a:srgbClr val="E2BE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32"/>
              <p:cNvSpPr/>
              <p:nvPr/>
            </p:nvSpPr>
            <p:spPr>
              <a:xfrm>
                <a:off x="-35716925" y="2418400"/>
                <a:ext cx="17350" cy="17350"/>
              </a:xfrm>
              <a:custGeom>
                <a:rect b="b" l="l" r="r" t="t"/>
                <a:pathLst>
                  <a:path extrusionOk="0" h="694" w="694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47" y="693"/>
                    </a:cubicBezTo>
                    <a:cubicBezTo>
                      <a:pt x="536" y="693"/>
                      <a:pt x="694" y="536"/>
                      <a:pt x="694" y="347"/>
                    </a:cubicBezTo>
                    <a:cubicBezTo>
                      <a:pt x="662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rgbClr val="E2BE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1" name="Google Shape;251;p32"/>
          <p:cNvGrpSpPr/>
          <p:nvPr/>
        </p:nvGrpSpPr>
        <p:grpSpPr>
          <a:xfrm>
            <a:off x="4902925" y="2936257"/>
            <a:ext cx="1565700" cy="1797668"/>
            <a:chOff x="4902925" y="2936257"/>
            <a:chExt cx="1565700" cy="1797668"/>
          </a:xfrm>
        </p:grpSpPr>
        <p:grpSp>
          <p:nvGrpSpPr>
            <p:cNvPr id="252" name="Google Shape;252;p32"/>
            <p:cNvGrpSpPr/>
            <p:nvPr/>
          </p:nvGrpSpPr>
          <p:grpSpPr>
            <a:xfrm>
              <a:off x="4902925" y="3481725"/>
              <a:ext cx="1565700" cy="1252200"/>
              <a:chOff x="4692050" y="1212200"/>
              <a:chExt cx="1565700" cy="1252200"/>
            </a:xfrm>
          </p:grpSpPr>
          <p:sp>
            <p:nvSpPr>
              <p:cNvPr id="253" name="Google Shape;253;p32"/>
              <p:cNvSpPr/>
              <p:nvPr/>
            </p:nvSpPr>
            <p:spPr>
              <a:xfrm>
                <a:off x="4692050" y="1212200"/>
                <a:ext cx="1565700" cy="1252200"/>
              </a:xfrm>
              <a:prstGeom prst="round2DiagRect">
                <a:avLst>
                  <a:gd fmla="val 21930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254" name="Google Shape;254;p32"/>
              <p:cNvSpPr txBox="1"/>
              <p:nvPr/>
            </p:nvSpPr>
            <p:spPr>
              <a:xfrm>
                <a:off x="5097705" y="1278878"/>
                <a:ext cx="754500" cy="41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8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46%</a:t>
                </a:r>
                <a:endParaRPr sz="2800"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255" name="Google Shape;255;p32"/>
              <p:cNvSpPr txBox="1"/>
              <p:nvPr/>
            </p:nvSpPr>
            <p:spPr>
              <a:xfrm>
                <a:off x="4864804" y="1618051"/>
                <a:ext cx="1220100" cy="80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Sun is the star at the center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56" name="Google Shape;256;p32"/>
            <p:cNvSpPr/>
            <p:nvPr/>
          </p:nvSpPr>
          <p:spPr>
            <a:xfrm>
              <a:off x="5450755" y="2936257"/>
              <a:ext cx="446956" cy="475489"/>
            </a:xfrm>
            <a:custGeom>
              <a:rect b="b" l="l" r="r" t="t"/>
              <a:pathLst>
                <a:path extrusionOk="0" h="11713" w="11153">
                  <a:moveTo>
                    <a:pt x="9594" y="693"/>
                  </a:moveTo>
                  <a:cubicBezTo>
                    <a:pt x="9767" y="693"/>
                    <a:pt x="9940" y="764"/>
                    <a:pt x="10082" y="906"/>
                  </a:cubicBezTo>
                  <a:cubicBezTo>
                    <a:pt x="10365" y="1158"/>
                    <a:pt x="10365" y="1599"/>
                    <a:pt x="10082" y="1883"/>
                  </a:cubicBezTo>
                  <a:lnTo>
                    <a:pt x="9168" y="2796"/>
                  </a:lnTo>
                  <a:lnTo>
                    <a:pt x="6175" y="3364"/>
                  </a:lnTo>
                  <a:lnTo>
                    <a:pt x="6175" y="1410"/>
                  </a:lnTo>
                  <a:lnTo>
                    <a:pt x="8475" y="1410"/>
                  </a:lnTo>
                  <a:cubicBezTo>
                    <a:pt x="8538" y="1410"/>
                    <a:pt x="8664" y="1379"/>
                    <a:pt x="8696" y="1284"/>
                  </a:cubicBezTo>
                  <a:lnTo>
                    <a:pt x="9105" y="906"/>
                  </a:lnTo>
                  <a:cubicBezTo>
                    <a:pt x="9247" y="764"/>
                    <a:pt x="9420" y="693"/>
                    <a:pt x="9594" y="693"/>
                  </a:cubicBezTo>
                  <a:close/>
                  <a:moveTo>
                    <a:pt x="5136" y="749"/>
                  </a:moveTo>
                  <a:cubicBezTo>
                    <a:pt x="5325" y="749"/>
                    <a:pt x="5482" y="906"/>
                    <a:pt x="5482" y="1095"/>
                  </a:cubicBezTo>
                  <a:lnTo>
                    <a:pt x="5482" y="4214"/>
                  </a:lnTo>
                  <a:cubicBezTo>
                    <a:pt x="5356" y="4151"/>
                    <a:pt x="5230" y="4151"/>
                    <a:pt x="5136" y="4151"/>
                  </a:cubicBezTo>
                  <a:cubicBezTo>
                    <a:pt x="5010" y="4151"/>
                    <a:pt x="4884" y="4151"/>
                    <a:pt x="4758" y="4214"/>
                  </a:cubicBezTo>
                  <a:lnTo>
                    <a:pt x="4758" y="1095"/>
                  </a:lnTo>
                  <a:cubicBezTo>
                    <a:pt x="4758" y="906"/>
                    <a:pt x="4915" y="749"/>
                    <a:pt x="5136" y="749"/>
                  </a:cubicBezTo>
                  <a:close/>
                  <a:moveTo>
                    <a:pt x="5136" y="4844"/>
                  </a:moveTo>
                  <a:cubicBezTo>
                    <a:pt x="5671" y="4844"/>
                    <a:pt x="6144" y="5317"/>
                    <a:pt x="6144" y="5852"/>
                  </a:cubicBezTo>
                  <a:cubicBezTo>
                    <a:pt x="6144" y="6419"/>
                    <a:pt x="5671" y="6861"/>
                    <a:pt x="5136" y="6861"/>
                  </a:cubicBezTo>
                  <a:cubicBezTo>
                    <a:pt x="4568" y="6861"/>
                    <a:pt x="4096" y="6388"/>
                    <a:pt x="4096" y="5852"/>
                  </a:cubicBezTo>
                  <a:cubicBezTo>
                    <a:pt x="4096" y="5317"/>
                    <a:pt x="4568" y="4844"/>
                    <a:pt x="5136" y="4844"/>
                  </a:cubicBezTo>
                  <a:close/>
                  <a:moveTo>
                    <a:pt x="4096" y="1442"/>
                  </a:moveTo>
                  <a:lnTo>
                    <a:pt x="4096" y="4529"/>
                  </a:lnTo>
                  <a:cubicBezTo>
                    <a:pt x="3655" y="4844"/>
                    <a:pt x="3434" y="5348"/>
                    <a:pt x="3434" y="5884"/>
                  </a:cubicBezTo>
                  <a:cubicBezTo>
                    <a:pt x="3434" y="6136"/>
                    <a:pt x="3466" y="6419"/>
                    <a:pt x="3592" y="6609"/>
                  </a:cubicBezTo>
                  <a:lnTo>
                    <a:pt x="2332" y="8184"/>
                  </a:lnTo>
                  <a:cubicBezTo>
                    <a:pt x="1323" y="7522"/>
                    <a:pt x="725" y="6356"/>
                    <a:pt x="725" y="5159"/>
                  </a:cubicBezTo>
                  <a:cubicBezTo>
                    <a:pt x="662" y="3143"/>
                    <a:pt x="2206" y="1568"/>
                    <a:pt x="4096" y="1442"/>
                  </a:cubicBezTo>
                  <a:close/>
                  <a:moveTo>
                    <a:pt x="8916" y="3521"/>
                  </a:moveTo>
                  <a:lnTo>
                    <a:pt x="8916" y="4466"/>
                  </a:lnTo>
                  <a:cubicBezTo>
                    <a:pt x="8916" y="4529"/>
                    <a:pt x="8916" y="4592"/>
                    <a:pt x="8948" y="4624"/>
                  </a:cubicBezTo>
                  <a:lnTo>
                    <a:pt x="9798" y="6419"/>
                  </a:lnTo>
                  <a:cubicBezTo>
                    <a:pt x="9893" y="6577"/>
                    <a:pt x="9798" y="6672"/>
                    <a:pt x="9798" y="6735"/>
                  </a:cubicBezTo>
                  <a:cubicBezTo>
                    <a:pt x="9767" y="6766"/>
                    <a:pt x="9704" y="6892"/>
                    <a:pt x="9546" y="6892"/>
                  </a:cubicBezTo>
                  <a:lnTo>
                    <a:pt x="9263" y="6892"/>
                  </a:lnTo>
                  <a:cubicBezTo>
                    <a:pt x="9074" y="6892"/>
                    <a:pt x="8916" y="7050"/>
                    <a:pt x="8916" y="7239"/>
                  </a:cubicBezTo>
                  <a:lnTo>
                    <a:pt x="8916" y="8341"/>
                  </a:lnTo>
                  <a:cubicBezTo>
                    <a:pt x="8633" y="8467"/>
                    <a:pt x="8381" y="8656"/>
                    <a:pt x="8286" y="8971"/>
                  </a:cubicBezTo>
                  <a:lnTo>
                    <a:pt x="6522" y="8971"/>
                  </a:lnTo>
                  <a:cubicBezTo>
                    <a:pt x="5955" y="8971"/>
                    <a:pt x="5482" y="8499"/>
                    <a:pt x="5482" y="7932"/>
                  </a:cubicBezTo>
                  <a:lnTo>
                    <a:pt x="5482" y="7554"/>
                  </a:lnTo>
                  <a:cubicBezTo>
                    <a:pt x="6270" y="7396"/>
                    <a:pt x="6868" y="6672"/>
                    <a:pt x="6868" y="5852"/>
                  </a:cubicBezTo>
                  <a:cubicBezTo>
                    <a:pt x="6868" y="5317"/>
                    <a:pt x="6585" y="4781"/>
                    <a:pt x="6207" y="4466"/>
                  </a:cubicBezTo>
                  <a:lnTo>
                    <a:pt x="6207" y="4088"/>
                  </a:lnTo>
                  <a:lnTo>
                    <a:pt x="8916" y="3521"/>
                  </a:lnTo>
                  <a:close/>
                  <a:moveTo>
                    <a:pt x="9231" y="8940"/>
                  </a:moveTo>
                  <a:cubicBezTo>
                    <a:pt x="9420" y="8940"/>
                    <a:pt x="9578" y="9097"/>
                    <a:pt x="9578" y="9286"/>
                  </a:cubicBezTo>
                  <a:cubicBezTo>
                    <a:pt x="9578" y="9475"/>
                    <a:pt x="9420" y="9633"/>
                    <a:pt x="9231" y="9633"/>
                  </a:cubicBezTo>
                  <a:cubicBezTo>
                    <a:pt x="9011" y="9633"/>
                    <a:pt x="8853" y="9475"/>
                    <a:pt x="8853" y="9286"/>
                  </a:cubicBezTo>
                  <a:cubicBezTo>
                    <a:pt x="8853" y="9097"/>
                    <a:pt x="9011" y="8940"/>
                    <a:pt x="9231" y="8940"/>
                  </a:cubicBezTo>
                  <a:close/>
                  <a:moveTo>
                    <a:pt x="3970" y="7144"/>
                  </a:moveTo>
                  <a:cubicBezTo>
                    <a:pt x="4222" y="7365"/>
                    <a:pt x="4442" y="7522"/>
                    <a:pt x="4758" y="7554"/>
                  </a:cubicBezTo>
                  <a:lnTo>
                    <a:pt x="4758" y="7932"/>
                  </a:lnTo>
                  <a:cubicBezTo>
                    <a:pt x="4758" y="8877"/>
                    <a:pt x="5514" y="9633"/>
                    <a:pt x="6459" y="9633"/>
                  </a:cubicBezTo>
                  <a:lnTo>
                    <a:pt x="8223" y="9633"/>
                  </a:lnTo>
                  <a:cubicBezTo>
                    <a:pt x="8286" y="9727"/>
                    <a:pt x="8318" y="9791"/>
                    <a:pt x="8349" y="9822"/>
                  </a:cubicBezTo>
                  <a:cubicBezTo>
                    <a:pt x="8034" y="10137"/>
                    <a:pt x="7593" y="10295"/>
                    <a:pt x="7183" y="10295"/>
                  </a:cubicBezTo>
                  <a:lnTo>
                    <a:pt x="5797" y="10295"/>
                  </a:lnTo>
                  <a:cubicBezTo>
                    <a:pt x="5608" y="10295"/>
                    <a:pt x="5451" y="10452"/>
                    <a:pt x="5451" y="10673"/>
                  </a:cubicBezTo>
                  <a:lnTo>
                    <a:pt x="5451" y="11051"/>
                  </a:lnTo>
                  <a:lnTo>
                    <a:pt x="2710" y="11051"/>
                  </a:lnTo>
                  <a:lnTo>
                    <a:pt x="2710" y="8719"/>
                  </a:lnTo>
                  <a:lnTo>
                    <a:pt x="3970" y="7144"/>
                  </a:lnTo>
                  <a:close/>
                  <a:moveTo>
                    <a:pt x="9629" y="0"/>
                  </a:moveTo>
                  <a:cubicBezTo>
                    <a:pt x="9278" y="0"/>
                    <a:pt x="8932" y="134"/>
                    <a:pt x="8664" y="402"/>
                  </a:cubicBezTo>
                  <a:lnTo>
                    <a:pt x="8412" y="686"/>
                  </a:lnTo>
                  <a:lnTo>
                    <a:pt x="6144" y="686"/>
                  </a:lnTo>
                  <a:cubicBezTo>
                    <a:pt x="5986" y="308"/>
                    <a:pt x="5640" y="24"/>
                    <a:pt x="5167" y="24"/>
                  </a:cubicBezTo>
                  <a:cubicBezTo>
                    <a:pt x="4726" y="24"/>
                    <a:pt x="4348" y="308"/>
                    <a:pt x="4190" y="686"/>
                  </a:cubicBezTo>
                  <a:cubicBezTo>
                    <a:pt x="1859" y="812"/>
                    <a:pt x="0" y="2702"/>
                    <a:pt x="0" y="5033"/>
                  </a:cubicBezTo>
                  <a:cubicBezTo>
                    <a:pt x="0" y="6514"/>
                    <a:pt x="725" y="7900"/>
                    <a:pt x="1922" y="8688"/>
                  </a:cubicBezTo>
                  <a:lnTo>
                    <a:pt x="2048" y="8782"/>
                  </a:lnTo>
                  <a:lnTo>
                    <a:pt x="2048" y="11366"/>
                  </a:lnTo>
                  <a:cubicBezTo>
                    <a:pt x="2048" y="11555"/>
                    <a:pt x="2206" y="11712"/>
                    <a:pt x="2426" y="11712"/>
                  </a:cubicBezTo>
                  <a:lnTo>
                    <a:pt x="5829" y="11712"/>
                  </a:lnTo>
                  <a:cubicBezTo>
                    <a:pt x="6018" y="11712"/>
                    <a:pt x="6207" y="11555"/>
                    <a:pt x="6207" y="11366"/>
                  </a:cubicBezTo>
                  <a:lnTo>
                    <a:pt x="6207" y="10956"/>
                  </a:lnTo>
                  <a:lnTo>
                    <a:pt x="7215" y="10956"/>
                  </a:lnTo>
                  <a:cubicBezTo>
                    <a:pt x="7877" y="10956"/>
                    <a:pt x="8475" y="10704"/>
                    <a:pt x="8948" y="10232"/>
                  </a:cubicBezTo>
                  <a:cubicBezTo>
                    <a:pt x="9074" y="10263"/>
                    <a:pt x="9137" y="10263"/>
                    <a:pt x="9263" y="10263"/>
                  </a:cubicBezTo>
                  <a:cubicBezTo>
                    <a:pt x="9830" y="10263"/>
                    <a:pt x="10302" y="9791"/>
                    <a:pt x="10302" y="9223"/>
                  </a:cubicBezTo>
                  <a:cubicBezTo>
                    <a:pt x="10302" y="8814"/>
                    <a:pt x="10019" y="8404"/>
                    <a:pt x="9609" y="8247"/>
                  </a:cubicBezTo>
                  <a:lnTo>
                    <a:pt x="9609" y="7491"/>
                  </a:lnTo>
                  <a:cubicBezTo>
                    <a:pt x="9924" y="7459"/>
                    <a:pt x="10239" y="7302"/>
                    <a:pt x="10397" y="7018"/>
                  </a:cubicBezTo>
                  <a:cubicBezTo>
                    <a:pt x="10617" y="6703"/>
                    <a:pt x="10617" y="6356"/>
                    <a:pt x="10460" y="6041"/>
                  </a:cubicBezTo>
                  <a:lnTo>
                    <a:pt x="9609" y="4403"/>
                  </a:lnTo>
                  <a:lnTo>
                    <a:pt x="9609" y="3332"/>
                  </a:lnTo>
                  <a:lnTo>
                    <a:pt x="10617" y="2355"/>
                  </a:lnTo>
                  <a:cubicBezTo>
                    <a:pt x="11153" y="1788"/>
                    <a:pt x="11153" y="938"/>
                    <a:pt x="10617" y="402"/>
                  </a:cubicBezTo>
                  <a:cubicBezTo>
                    <a:pt x="10334" y="134"/>
                    <a:pt x="9979" y="0"/>
                    <a:pt x="9629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Google Shape;257;p32"/>
          <p:cNvGrpSpPr/>
          <p:nvPr/>
        </p:nvGrpSpPr>
        <p:grpSpPr>
          <a:xfrm>
            <a:off x="7130475" y="2936256"/>
            <a:ext cx="1565700" cy="1797669"/>
            <a:chOff x="7130475" y="2936256"/>
            <a:chExt cx="1565700" cy="1797669"/>
          </a:xfrm>
        </p:grpSpPr>
        <p:grpSp>
          <p:nvGrpSpPr>
            <p:cNvPr id="258" name="Google Shape;258;p32"/>
            <p:cNvGrpSpPr/>
            <p:nvPr/>
          </p:nvGrpSpPr>
          <p:grpSpPr>
            <a:xfrm>
              <a:off x="7130475" y="3481725"/>
              <a:ext cx="1565700" cy="1252200"/>
              <a:chOff x="6520875" y="1212200"/>
              <a:chExt cx="1565700" cy="1252200"/>
            </a:xfrm>
          </p:grpSpPr>
          <p:sp>
            <p:nvSpPr>
              <p:cNvPr id="259" name="Google Shape;259;p32"/>
              <p:cNvSpPr/>
              <p:nvPr/>
            </p:nvSpPr>
            <p:spPr>
              <a:xfrm>
                <a:off x="6520875" y="1212200"/>
                <a:ext cx="1565700" cy="1252200"/>
              </a:xfrm>
              <a:prstGeom prst="round2DiagRect">
                <a:avLst>
                  <a:gd fmla="val 21930" name="adj1"/>
                  <a:gd fmla="val 0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260" name="Google Shape;260;p32"/>
              <p:cNvSpPr txBox="1"/>
              <p:nvPr/>
            </p:nvSpPr>
            <p:spPr>
              <a:xfrm>
                <a:off x="6937962" y="1278878"/>
                <a:ext cx="688800" cy="41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8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68%</a:t>
                </a:r>
                <a:endParaRPr sz="2800"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261" name="Google Shape;261;p32"/>
              <p:cNvSpPr txBox="1"/>
              <p:nvPr/>
            </p:nvSpPr>
            <p:spPr>
              <a:xfrm>
                <a:off x="6672349" y="1618051"/>
                <a:ext cx="1220100" cy="80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Moon is a satellite. It orbits Earth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62" name="Google Shape;262;p32"/>
            <p:cNvGrpSpPr/>
            <p:nvPr/>
          </p:nvGrpSpPr>
          <p:grpSpPr>
            <a:xfrm>
              <a:off x="7675584" y="2936256"/>
              <a:ext cx="475486" cy="475492"/>
              <a:chOff x="-34778075" y="2272675"/>
              <a:chExt cx="293800" cy="293025"/>
            </a:xfrm>
          </p:grpSpPr>
          <p:sp>
            <p:nvSpPr>
              <p:cNvPr id="263" name="Google Shape;263;p32"/>
              <p:cNvSpPr/>
              <p:nvPr/>
            </p:nvSpPr>
            <p:spPr>
              <a:xfrm>
                <a:off x="-34725300" y="2324675"/>
                <a:ext cx="187475" cy="188250"/>
              </a:xfrm>
              <a:custGeom>
                <a:rect b="b" l="l" r="r" t="t"/>
                <a:pathLst>
                  <a:path extrusionOk="0" h="7530" w="7499">
                    <a:moveTo>
                      <a:pt x="4127" y="693"/>
                    </a:moveTo>
                    <a:lnTo>
                      <a:pt x="4127" y="1134"/>
                    </a:lnTo>
                    <a:cubicBezTo>
                      <a:pt x="4127" y="1292"/>
                      <a:pt x="4253" y="1418"/>
                      <a:pt x="4411" y="1449"/>
                    </a:cubicBezTo>
                    <a:cubicBezTo>
                      <a:pt x="4600" y="1481"/>
                      <a:pt x="4821" y="1607"/>
                      <a:pt x="4978" y="1701"/>
                    </a:cubicBezTo>
                    <a:cubicBezTo>
                      <a:pt x="5023" y="1724"/>
                      <a:pt x="5075" y="1734"/>
                      <a:pt x="5130" y="1734"/>
                    </a:cubicBezTo>
                    <a:cubicBezTo>
                      <a:pt x="5230" y="1734"/>
                      <a:pt x="5338" y="1699"/>
                      <a:pt x="5419" y="1638"/>
                    </a:cubicBezTo>
                    <a:lnTo>
                      <a:pt x="5734" y="1323"/>
                    </a:lnTo>
                    <a:lnTo>
                      <a:pt x="6207" y="1796"/>
                    </a:lnTo>
                    <a:lnTo>
                      <a:pt x="5892" y="2111"/>
                    </a:lnTo>
                    <a:cubicBezTo>
                      <a:pt x="5766" y="2237"/>
                      <a:pt x="5766" y="2394"/>
                      <a:pt x="5860" y="2552"/>
                    </a:cubicBezTo>
                    <a:cubicBezTo>
                      <a:pt x="5986" y="2741"/>
                      <a:pt x="6049" y="2961"/>
                      <a:pt x="6081" y="3150"/>
                    </a:cubicBezTo>
                    <a:cubicBezTo>
                      <a:pt x="6144" y="3308"/>
                      <a:pt x="6238" y="3434"/>
                      <a:pt x="6396" y="3434"/>
                    </a:cubicBezTo>
                    <a:lnTo>
                      <a:pt x="6837" y="3434"/>
                    </a:lnTo>
                    <a:lnTo>
                      <a:pt x="6837" y="4096"/>
                    </a:lnTo>
                    <a:lnTo>
                      <a:pt x="6396" y="4096"/>
                    </a:lnTo>
                    <a:cubicBezTo>
                      <a:pt x="6238" y="4096"/>
                      <a:pt x="6144" y="4222"/>
                      <a:pt x="6081" y="4379"/>
                    </a:cubicBezTo>
                    <a:cubicBezTo>
                      <a:pt x="6049" y="4568"/>
                      <a:pt x="5923" y="4789"/>
                      <a:pt x="5860" y="4946"/>
                    </a:cubicBezTo>
                    <a:cubicBezTo>
                      <a:pt x="5766" y="5072"/>
                      <a:pt x="5829" y="5261"/>
                      <a:pt x="5892" y="5387"/>
                    </a:cubicBezTo>
                    <a:lnTo>
                      <a:pt x="6207" y="5702"/>
                    </a:lnTo>
                    <a:lnTo>
                      <a:pt x="5734" y="6175"/>
                    </a:lnTo>
                    <a:lnTo>
                      <a:pt x="5419" y="5860"/>
                    </a:lnTo>
                    <a:cubicBezTo>
                      <a:pt x="5352" y="5792"/>
                      <a:pt x="5275" y="5761"/>
                      <a:pt x="5194" y="5761"/>
                    </a:cubicBezTo>
                    <a:cubicBezTo>
                      <a:pt x="5124" y="5761"/>
                      <a:pt x="5051" y="5785"/>
                      <a:pt x="4978" y="5828"/>
                    </a:cubicBezTo>
                    <a:cubicBezTo>
                      <a:pt x="4789" y="5954"/>
                      <a:pt x="4600" y="6017"/>
                      <a:pt x="4411" y="6049"/>
                    </a:cubicBezTo>
                    <a:cubicBezTo>
                      <a:pt x="4253" y="6080"/>
                      <a:pt x="4127" y="6206"/>
                      <a:pt x="4127" y="6364"/>
                    </a:cubicBezTo>
                    <a:lnTo>
                      <a:pt x="4127" y="6805"/>
                    </a:lnTo>
                    <a:lnTo>
                      <a:pt x="3466" y="6805"/>
                    </a:lnTo>
                    <a:lnTo>
                      <a:pt x="3466" y="6364"/>
                    </a:lnTo>
                    <a:cubicBezTo>
                      <a:pt x="3466" y="6206"/>
                      <a:pt x="3340" y="6112"/>
                      <a:pt x="3182" y="6049"/>
                    </a:cubicBezTo>
                    <a:cubicBezTo>
                      <a:pt x="2993" y="6017"/>
                      <a:pt x="2741" y="5891"/>
                      <a:pt x="2584" y="5828"/>
                    </a:cubicBezTo>
                    <a:cubicBezTo>
                      <a:pt x="2549" y="5794"/>
                      <a:pt x="2497" y="5780"/>
                      <a:pt x="2441" y="5780"/>
                    </a:cubicBezTo>
                    <a:cubicBezTo>
                      <a:pt x="2344" y="5780"/>
                      <a:pt x="2234" y="5820"/>
                      <a:pt x="2174" y="5860"/>
                    </a:cubicBezTo>
                    <a:lnTo>
                      <a:pt x="1859" y="6175"/>
                    </a:lnTo>
                    <a:lnTo>
                      <a:pt x="1387" y="5702"/>
                    </a:lnTo>
                    <a:lnTo>
                      <a:pt x="1702" y="5387"/>
                    </a:lnTo>
                    <a:cubicBezTo>
                      <a:pt x="1796" y="5261"/>
                      <a:pt x="1796" y="5104"/>
                      <a:pt x="1733" y="4946"/>
                    </a:cubicBezTo>
                    <a:cubicBezTo>
                      <a:pt x="1607" y="4757"/>
                      <a:pt x="1544" y="4568"/>
                      <a:pt x="1481" y="4379"/>
                    </a:cubicBezTo>
                    <a:cubicBezTo>
                      <a:pt x="1450" y="4222"/>
                      <a:pt x="1324" y="4096"/>
                      <a:pt x="1166" y="4096"/>
                    </a:cubicBezTo>
                    <a:lnTo>
                      <a:pt x="756" y="4096"/>
                    </a:lnTo>
                    <a:lnTo>
                      <a:pt x="756" y="3434"/>
                    </a:lnTo>
                    <a:lnTo>
                      <a:pt x="1166" y="3434"/>
                    </a:lnTo>
                    <a:cubicBezTo>
                      <a:pt x="1324" y="3434"/>
                      <a:pt x="1450" y="3308"/>
                      <a:pt x="1481" y="3150"/>
                    </a:cubicBezTo>
                    <a:cubicBezTo>
                      <a:pt x="1544" y="2961"/>
                      <a:pt x="1639" y="2709"/>
                      <a:pt x="1733" y="2552"/>
                    </a:cubicBezTo>
                    <a:cubicBezTo>
                      <a:pt x="1796" y="2426"/>
                      <a:pt x="1765" y="2237"/>
                      <a:pt x="1702" y="2111"/>
                    </a:cubicBezTo>
                    <a:lnTo>
                      <a:pt x="1387" y="1796"/>
                    </a:lnTo>
                    <a:lnTo>
                      <a:pt x="1859" y="1323"/>
                    </a:lnTo>
                    <a:lnTo>
                      <a:pt x="2174" y="1638"/>
                    </a:lnTo>
                    <a:cubicBezTo>
                      <a:pt x="2230" y="1712"/>
                      <a:pt x="2307" y="1743"/>
                      <a:pt x="2392" y="1743"/>
                    </a:cubicBezTo>
                    <a:cubicBezTo>
                      <a:pt x="2453" y="1743"/>
                      <a:pt x="2518" y="1727"/>
                      <a:pt x="2584" y="1701"/>
                    </a:cubicBezTo>
                    <a:cubicBezTo>
                      <a:pt x="2804" y="1575"/>
                      <a:pt x="2993" y="1481"/>
                      <a:pt x="3182" y="1449"/>
                    </a:cubicBezTo>
                    <a:cubicBezTo>
                      <a:pt x="3340" y="1418"/>
                      <a:pt x="3466" y="1292"/>
                      <a:pt x="3466" y="1134"/>
                    </a:cubicBezTo>
                    <a:lnTo>
                      <a:pt x="3466" y="693"/>
                    </a:lnTo>
                    <a:close/>
                    <a:moveTo>
                      <a:pt x="3056" y="0"/>
                    </a:moveTo>
                    <a:cubicBezTo>
                      <a:pt x="2867" y="0"/>
                      <a:pt x="2710" y="158"/>
                      <a:pt x="2710" y="347"/>
                    </a:cubicBezTo>
                    <a:lnTo>
                      <a:pt x="2710" y="851"/>
                    </a:lnTo>
                    <a:cubicBezTo>
                      <a:pt x="2584" y="914"/>
                      <a:pt x="2521" y="945"/>
                      <a:pt x="2426" y="977"/>
                    </a:cubicBezTo>
                    <a:lnTo>
                      <a:pt x="2080" y="630"/>
                    </a:lnTo>
                    <a:cubicBezTo>
                      <a:pt x="1985" y="536"/>
                      <a:pt x="1922" y="504"/>
                      <a:pt x="1828" y="504"/>
                    </a:cubicBezTo>
                    <a:cubicBezTo>
                      <a:pt x="1765" y="504"/>
                      <a:pt x="1639" y="536"/>
                      <a:pt x="1607" y="630"/>
                    </a:cubicBezTo>
                    <a:lnTo>
                      <a:pt x="630" y="1607"/>
                    </a:lnTo>
                    <a:cubicBezTo>
                      <a:pt x="536" y="1701"/>
                      <a:pt x="504" y="1764"/>
                      <a:pt x="504" y="1859"/>
                    </a:cubicBezTo>
                    <a:cubicBezTo>
                      <a:pt x="504" y="1922"/>
                      <a:pt x="536" y="2048"/>
                      <a:pt x="630" y="2079"/>
                    </a:cubicBezTo>
                    <a:lnTo>
                      <a:pt x="977" y="2426"/>
                    </a:lnTo>
                    <a:cubicBezTo>
                      <a:pt x="945" y="2520"/>
                      <a:pt x="914" y="2646"/>
                      <a:pt x="851" y="2709"/>
                    </a:cubicBezTo>
                    <a:lnTo>
                      <a:pt x="347" y="2709"/>
                    </a:lnTo>
                    <a:cubicBezTo>
                      <a:pt x="158" y="2709"/>
                      <a:pt x="0" y="2867"/>
                      <a:pt x="0" y="3056"/>
                    </a:cubicBezTo>
                    <a:lnTo>
                      <a:pt x="0" y="4442"/>
                    </a:lnTo>
                    <a:cubicBezTo>
                      <a:pt x="0" y="4631"/>
                      <a:pt x="158" y="4789"/>
                      <a:pt x="347" y="4789"/>
                    </a:cubicBezTo>
                    <a:lnTo>
                      <a:pt x="851" y="4789"/>
                    </a:lnTo>
                    <a:cubicBezTo>
                      <a:pt x="882" y="4915"/>
                      <a:pt x="945" y="5009"/>
                      <a:pt x="977" y="5072"/>
                    </a:cubicBezTo>
                    <a:lnTo>
                      <a:pt x="630" y="5419"/>
                    </a:lnTo>
                    <a:cubicBezTo>
                      <a:pt x="536" y="5513"/>
                      <a:pt x="504" y="5576"/>
                      <a:pt x="504" y="5671"/>
                    </a:cubicBezTo>
                    <a:cubicBezTo>
                      <a:pt x="504" y="5734"/>
                      <a:pt x="536" y="5860"/>
                      <a:pt x="630" y="5891"/>
                    </a:cubicBezTo>
                    <a:lnTo>
                      <a:pt x="1607" y="6900"/>
                    </a:lnTo>
                    <a:cubicBezTo>
                      <a:pt x="1670" y="6963"/>
                      <a:pt x="1765" y="6994"/>
                      <a:pt x="1828" y="6994"/>
                    </a:cubicBezTo>
                    <a:cubicBezTo>
                      <a:pt x="1922" y="6994"/>
                      <a:pt x="2048" y="6963"/>
                      <a:pt x="2080" y="6900"/>
                    </a:cubicBezTo>
                    <a:lnTo>
                      <a:pt x="2426" y="6521"/>
                    </a:lnTo>
                    <a:cubicBezTo>
                      <a:pt x="2521" y="6585"/>
                      <a:pt x="2615" y="6616"/>
                      <a:pt x="2710" y="6648"/>
                    </a:cubicBezTo>
                    <a:lnTo>
                      <a:pt x="2710" y="7152"/>
                    </a:lnTo>
                    <a:cubicBezTo>
                      <a:pt x="2710" y="7372"/>
                      <a:pt x="2867" y="7530"/>
                      <a:pt x="3056" y="7530"/>
                    </a:cubicBezTo>
                    <a:lnTo>
                      <a:pt x="4443" y="7530"/>
                    </a:lnTo>
                    <a:cubicBezTo>
                      <a:pt x="4632" y="7530"/>
                      <a:pt x="4789" y="7372"/>
                      <a:pt x="4789" y="7152"/>
                    </a:cubicBezTo>
                    <a:lnTo>
                      <a:pt x="4789" y="6648"/>
                    </a:lnTo>
                    <a:cubicBezTo>
                      <a:pt x="4915" y="6616"/>
                      <a:pt x="4978" y="6585"/>
                      <a:pt x="5073" y="6521"/>
                    </a:cubicBezTo>
                    <a:lnTo>
                      <a:pt x="5419" y="6900"/>
                    </a:lnTo>
                    <a:cubicBezTo>
                      <a:pt x="5514" y="6963"/>
                      <a:pt x="5577" y="6994"/>
                      <a:pt x="5671" y="6994"/>
                    </a:cubicBezTo>
                    <a:cubicBezTo>
                      <a:pt x="5734" y="6994"/>
                      <a:pt x="5860" y="6963"/>
                      <a:pt x="5892" y="6900"/>
                    </a:cubicBezTo>
                    <a:lnTo>
                      <a:pt x="6868" y="5891"/>
                    </a:lnTo>
                    <a:cubicBezTo>
                      <a:pt x="6994" y="5797"/>
                      <a:pt x="6994" y="5545"/>
                      <a:pt x="6868" y="5419"/>
                    </a:cubicBezTo>
                    <a:lnTo>
                      <a:pt x="6522" y="5072"/>
                    </a:lnTo>
                    <a:cubicBezTo>
                      <a:pt x="6553" y="5009"/>
                      <a:pt x="6616" y="4883"/>
                      <a:pt x="6648" y="4789"/>
                    </a:cubicBezTo>
                    <a:lnTo>
                      <a:pt x="7152" y="4789"/>
                    </a:lnTo>
                    <a:cubicBezTo>
                      <a:pt x="7341" y="4789"/>
                      <a:pt x="7499" y="4631"/>
                      <a:pt x="7499" y="4442"/>
                    </a:cubicBezTo>
                    <a:lnTo>
                      <a:pt x="7499" y="3056"/>
                    </a:lnTo>
                    <a:cubicBezTo>
                      <a:pt x="7499" y="2867"/>
                      <a:pt x="7341" y="2709"/>
                      <a:pt x="7152" y="2709"/>
                    </a:cubicBezTo>
                    <a:lnTo>
                      <a:pt x="6648" y="2709"/>
                    </a:lnTo>
                    <a:cubicBezTo>
                      <a:pt x="6616" y="2583"/>
                      <a:pt x="6553" y="2520"/>
                      <a:pt x="6522" y="2426"/>
                    </a:cubicBezTo>
                    <a:lnTo>
                      <a:pt x="6868" y="2079"/>
                    </a:lnTo>
                    <a:cubicBezTo>
                      <a:pt x="6994" y="1953"/>
                      <a:pt x="6994" y="1733"/>
                      <a:pt x="6868" y="1607"/>
                    </a:cubicBezTo>
                    <a:lnTo>
                      <a:pt x="5892" y="630"/>
                    </a:lnTo>
                    <a:cubicBezTo>
                      <a:pt x="5829" y="536"/>
                      <a:pt x="5734" y="504"/>
                      <a:pt x="5671" y="504"/>
                    </a:cubicBezTo>
                    <a:cubicBezTo>
                      <a:pt x="5577" y="504"/>
                      <a:pt x="5451" y="536"/>
                      <a:pt x="5419" y="630"/>
                    </a:cubicBezTo>
                    <a:lnTo>
                      <a:pt x="5073" y="977"/>
                    </a:lnTo>
                    <a:cubicBezTo>
                      <a:pt x="4978" y="945"/>
                      <a:pt x="4884" y="914"/>
                      <a:pt x="4789" y="851"/>
                    </a:cubicBezTo>
                    <a:lnTo>
                      <a:pt x="4789" y="347"/>
                    </a:lnTo>
                    <a:cubicBezTo>
                      <a:pt x="4789" y="158"/>
                      <a:pt x="4632" y="0"/>
                      <a:pt x="4443" y="0"/>
                    </a:cubicBezTo>
                    <a:close/>
                  </a:path>
                </a:pathLst>
              </a:custGeom>
              <a:solidFill>
                <a:srgbClr val="41BD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2"/>
              <p:cNvSpPr/>
              <p:nvPr/>
            </p:nvSpPr>
            <p:spPr>
              <a:xfrm>
                <a:off x="-34673325" y="2375850"/>
                <a:ext cx="85100" cy="84300"/>
              </a:xfrm>
              <a:custGeom>
                <a:rect b="b" l="l" r="r" t="t"/>
                <a:pathLst>
                  <a:path extrusionOk="0" h="3372" w="3404">
                    <a:moveTo>
                      <a:pt x="1702" y="662"/>
                    </a:moveTo>
                    <a:cubicBezTo>
                      <a:pt x="2238" y="662"/>
                      <a:pt x="2710" y="1135"/>
                      <a:pt x="2710" y="1702"/>
                    </a:cubicBezTo>
                    <a:cubicBezTo>
                      <a:pt x="2710" y="2238"/>
                      <a:pt x="2238" y="2710"/>
                      <a:pt x="1702" y="2710"/>
                    </a:cubicBezTo>
                    <a:cubicBezTo>
                      <a:pt x="1135" y="2710"/>
                      <a:pt x="662" y="2238"/>
                      <a:pt x="662" y="1702"/>
                    </a:cubicBezTo>
                    <a:cubicBezTo>
                      <a:pt x="662" y="1135"/>
                      <a:pt x="1135" y="662"/>
                      <a:pt x="1702" y="662"/>
                    </a:cubicBezTo>
                    <a:close/>
                    <a:moveTo>
                      <a:pt x="1702" y="1"/>
                    </a:moveTo>
                    <a:cubicBezTo>
                      <a:pt x="757" y="1"/>
                      <a:pt x="1" y="757"/>
                      <a:pt x="1" y="1702"/>
                    </a:cubicBezTo>
                    <a:cubicBezTo>
                      <a:pt x="1" y="2647"/>
                      <a:pt x="757" y="3372"/>
                      <a:pt x="1702" y="3372"/>
                    </a:cubicBezTo>
                    <a:cubicBezTo>
                      <a:pt x="2647" y="3372"/>
                      <a:pt x="3403" y="2647"/>
                      <a:pt x="3403" y="1702"/>
                    </a:cubicBezTo>
                    <a:cubicBezTo>
                      <a:pt x="3372" y="757"/>
                      <a:pt x="2647" y="1"/>
                      <a:pt x="1702" y="1"/>
                    </a:cubicBezTo>
                    <a:close/>
                  </a:path>
                </a:pathLst>
              </a:custGeom>
              <a:solidFill>
                <a:srgbClr val="41BD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2"/>
              <p:cNvSpPr/>
              <p:nvPr/>
            </p:nvSpPr>
            <p:spPr>
              <a:xfrm>
                <a:off x="-34778075" y="2272675"/>
                <a:ext cx="293800" cy="293025"/>
              </a:xfrm>
              <a:custGeom>
                <a:rect b="b" l="l" r="r" t="t"/>
                <a:pathLst>
                  <a:path extrusionOk="0" h="11721" w="11752">
                    <a:moveTo>
                      <a:pt x="5892" y="694"/>
                    </a:moveTo>
                    <a:cubicBezTo>
                      <a:pt x="8727" y="694"/>
                      <a:pt x="11027" y="3025"/>
                      <a:pt x="11027" y="5861"/>
                    </a:cubicBezTo>
                    <a:cubicBezTo>
                      <a:pt x="10996" y="8665"/>
                      <a:pt x="8727" y="10964"/>
                      <a:pt x="5892" y="10964"/>
                    </a:cubicBezTo>
                    <a:cubicBezTo>
                      <a:pt x="4884" y="10964"/>
                      <a:pt x="3939" y="10712"/>
                      <a:pt x="3119" y="10177"/>
                    </a:cubicBezTo>
                    <a:cubicBezTo>
                      <a:pt x="3075" y="10154"/>
                      <a:pt x="2999" y="10132"/>
                      <a:pt x="2936" y="10132"/>
                    </a:cubicBezTo>
                    <a:cubicBezTo>
                      <a:pt x="2910" y="10132"/>
                      <a:pt x="2886" y="10136"/>
                      <a:pt x="2867" y="10145"/>
                    </a:cubicBezTo>
                    <a:lnTo>
                      <a:pt x="914" y="10775"/>
                    </a:lnTo>
                    <a:lnTo>
                      <a:pt x="1544" y="8854"/>
                    </a:lnTo>
                    <a:cubicBezTo>
                      <a:pt x="1576" y="8759"/>
                      <a:pt x="1544" y="8665"/>
                      <a:pt x="1513" y="8570"/>
                    </a:cubicBezTo>
                    <a:cubicBezTo>
                      <a:pt x="1009" y="7751"/>
                      <a:pt x="725" y="6806"/>
                      <a:pt x="725" y="5861"/>
                    </a:cubicBezTo>
                    <a:cubicBezTo>
                      <a:pt x="725" y="3025"/>
                      <a:pt x="3056" y="694"/>
                      <a:pt x="5892" y="694"/>
                    </a:cubicBezTo>
                    <a:close/>
                    <a:moveTo>
                      <a:pt x="5892" y="1"/>
                    </a:moveTo>
                    <a:cubicBezTo>
                      <a:pt x="4348" y="1"/>
                      <a:pt x="2867" y="568"/>
                      <a:pt x="1733" y="1733"/>
                    </a:cubicBezTo>
                    <a:cubicBezTo>
                      <a:pt x="631" y="2836"/>
                      <a:pt x="0" y="4285"/>
                      <a:pt x="0" y="5861"/>
                    </a:cubicBezTo>
                    <a:cubicBezTo>
                      <a:pt x="0" y="6869"/>
                      <a:pt x="284" y="7908"/>
                      <a:pt x="851" y="8822"/>
                    </a:cubicBezTo>
                    <a:lnTo>
                      <a:pt x="63" y="11248"/>
                    </a:lnTo>
                    <a:cubicBezTo>
                      <a:pt x="0" y="11374"/>
                      <a:pt x="63" y="11531"/>
                      <a:pt x="127" y="11594"/>
                    </a:cubicBezTo>
                    <a:cubicBezTo>
                      <a:pt x="197" y="11665"/>
                      <a:pt x="304" y="11701"/>
                      <a:pt x="392" y="11701"/>
                    </a:cubicBezTo>
                    <a:cubicBezTo>
                      <a:pt x="422" y="11701"/>
                      <a:pt x="449" y="11697"/>
                      <a:pt x="473" y="11689"/>
                    </a:cubicBezTo>
                    <a:lnTo>
                      <a:pt x="2930" y="10901"/>
                    </a:lnTo>
                    <a:cubicBezTo>
                      <a:pt x="3844" y="11437"/>
                      <a:pt x="4852" y="11720"/>
                      <a:pt x="5892" y="11720"/>
                    </a:cubicBezTo>
                    <a:cubicBezTo>
                      <a:pt x="7404" y="11720"/>
                      <a:pt x="8916" y="11122"/>
                      <a:pt x="10019" y="9988"/>
                    </a:cubicBezTo>
                    <a:cubicBezTo>
                      <a:pt x="11122" y="8885"/>
                      <a:pt x="11752" y="7436"/>
                      <a:pt x="11752" y="5861"/>
                    </a:cubicBezTo>
                    <a:cubicBezTo>
                      <a:pt x="11752" y="4317"/>
                      <a:pt x="11153" y="2805"/>
                      <a:pt x="10019" y="1702"/>
                    </a:cubicBezTo>
                    <a:cubicBezTo>
                      <a:pt x="8885" y="568"/>
                      <a:pt x="7404" y="1"/>
                      <a:pt x="5892" y="1"/>
                    </a:cubicBezTo>
                    <a:close/>
                  </a:path>
                </a:pathLst>
              </a:custGeom>
              <a:solidFill>
                <a:srgbClr val="41BD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6" name="Google Shape;266;p32"/>
          <p:cNvGrpSpPr/>
          <p:nvPr/>
        </p:nvGrpSpPr>
        <p:grpSpPr>
          <a:xfrm>
            <a:off x="2675375" y="2936264"/>
            <a:ext cx="1565700" cy="1797661"/>
            <a:chOff x="2675375" y="2936264"/>
            <a:chExt cx="1565700" cy="1797661"/>
          </a:xfrm>
        </p:grpSpPr>
        <p:grpSp>
          <p:nvGrpSpPr>
            <p:cNvPr id="267" name="Google Shape;267;p32"/>
            <p:cNvGrpSpPr/>
            <p:nvPr/>
          </p:nvGrpSpPr>
          <p:grpSpPr>
            <a:xfrm>
              <a:off x="2675375" y="3481725"/>
              <a:ext cx="1565700" cy="1252200"/>
              <a:chOff x="2884500" y="1212200"/>
              <a:chExt cx="1565700" cy="1252200"/>
            </a:xfrm>
          </p:grpSpPr>
          <p:sp>
            <p:nvSpPr>
              <p:cNvPr id="268" name="Google Shape;268;p32"/>
              <p:cNvSpPr/>
              <p:nvPr/>
            </p:nvSpPr>
            <p:spPr>
              <a:xfrm>
                <a:off x="2884500" y="1212200"/>
                <a:ext cx="1565700" cy="1252200"/>
              </a:xfrm>
              <a:prstGeom prst="round2DiagRect">
                <a:avLst>
                  <a:gd fmla="val 21930" name="adj1"/>
                  <a:gd fmla="val 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269" name="Google Shape;269;p32"/>
              <p:cNvSpPr txBox="1"/>
              <p:nvPr/>
            </p:nvSpPr>
            <p:spPr>
              <a:xfrm>
                <a:off x="3290733" y="1278878"/>
                <a:ext cx="753000" cy="41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8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34%</a:t>
                </a:r>
                <a:endParaRPr sz="2800"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270" name="Google Shape;270;p32"/>
              <p:cNvSpPr txBox="1"/>
              <p:nvPr/>
            </p:nvSpPr>
            <p:spPr>
              <a:xfrm>
                <a:off x="3057258" y="1618051"/>
                <a:ext cx="1220100" cy="80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the ringed planet. It’s a gas giant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71" name="Google Shape;271;p32"/>
            <p:cNvGrpSpPr/>
            <p:nvPr/>
          </p:nvGrpSpPr>
          <p:grpSpPr>
            <a:xfrm>
              <a:off x="3221848" y="2936264"/>
              <a:ext cx="475495" cy="475475"/>
              <a:chOff x="-34421275" y="1912725"/>
              <a:chExt cx="295375" cy="292025"/>
            </a:xfrm>
          </p:grpSpPr>
          <p:sp>
            <p:nvSpPr>
              <p:cNvPr id="272" name="Google Shape;272;p32"/>
              <p:cNvSpPr/>
              <p:nvPr/>
            </p:nvSpPr>
            <p:spPr>
              <a:xfrm>
                <a:off x="-34421275" y="1974375"/>
                <a:ext cx="236300" cy="230375"/>
              </a:xfrm>
              <a:custGeom>
                <a:rect b="b" l="l" r="r" t="t"/>
                <a:pathLst>
                  <a:path extrusionOk="0" h="9215" w="9452">
                    <a:moveTo>
                      <a:pt x="2158" y="725"/>
                    </a:moveTo>
                    <a:cubicBezTo>
                      <a:pt x="2245" y="725"/>
                      <a:pt x="2332" y="764"/>
                      <a:pt x="2395" y="843"/>
                    </a:cubicBezTo>
                    <a:lnTo>
                      <a:pt x="3371" y="1851"/>
                    </a:lnTo>
                    <a:cubicBezTo>
                      <a:pt x="3497" y="1946"/>
                      <a:pt x="3497" y="2198"/>
                      <a:pt x="3371" y="2324"/>
                    </a:cubicBezTo>
                    <a:lnTo>
                      <a:pt x="3151" y="2544"/>
                    </a:lnTo>
                    <a:lnTo>
                      <a:pt x="1702" y="1095"/>
                    </a:lnTo>
                    <a:lnTo>
                      <a:pt x="1922" y="843"/>
                    </a:lnTo>
                    <a:cubicBezTo>
                      <a:pt x="1985" y="764"/>
                      <a:pt x="2072" y="725"/>
                      <a:pt x="2158" y="725"/>
                    </a:cubicBezTo>
                    <a:close/>
                    <a:moveTo>
                      <a:pt x="7345" y="5884"/>
                    </a:moveTo>
                    <a:cubicBezTo>
                      <a:pt x="7428" y="5884"/>
                      <a:pt x="7514" y="5915"/>
                      <a:pt x="7593" y="5978"/>
                    </a:cubicBezTo>
                    <a:lnTo>
                      <a:pt x="8570" y="6955"/>
                    </a:lnTo>
                    <a:cubicBezTo>
                      <a:pt x="8696" y="7081"/>
                      <a:pt x="8696" y="7301"/>
                      <a:pt x="8570" y="7428"/>
                    </a:cubicBezTo>
                    <a:lnTo>
                      <a:pt x="8349" y="7648"/>
                    </a:lnTo>
                    <a:lnTo>
                      <a:pt x="6900" y="6199"/>
                    </a:lnTo>
                    <a:lnTo>
                      <a:pt x="7120" y="5978"/>
                    </a:lnTo>
                    <a:cubicBezTo>
                      <a:pt x="7183" y="5915"/>
                      <a:pt x="7262" y="5884"/>
                      <a:pt x="7345" y="5884"/>
                    </a:cubicBezTo>
                    <a:close/>
                    <a:moveTo>
                      <a:pt x="1166" y="1568"/>
                    </a:moveTo>
                    <a:lnTo>
                      <a:pt x="2678" y="3048"/>
                    </a:lnTo>
                    <a:cubicBezTo>
                      <a:pt x="2521" y="3426"/>
                      <a:pt x="2584" y="3867"/>
                      <a:pt x="2867" y="4214"/>
                    </a:cubicBezTo>
                    <a:lnTo>
                      <a:pt x="5104" y="6451"/>
                    </a:lnTo>
                    <a:cubicBezTo>
                      <a:pt x="5301" y="6648"/>
                      <a:pt x="5559" y="6746"/>
                      <a:pt x="5826" y="6746"/>
                    </a:cubicBezTo>
                    <a:cubicBezTo>
                      <a:pt x="5985" y="6746"/>
                      <a:pt x="6148" y="6711"/>
                      <a:pt x="6301" y="6640"/>
                    </a:cubicBezTo>
                    <a:lnTo>
                      <a:pt x="7782" y="8152"/>
                    </a:lnTo>
                    <a:lnTo>
                      <a:pt x="7719" y="8215"/>
                    </a:lnTo>
                    <a:cubicBezTo>
                      <a:pt x="7522" y="8412"/>
                      <a:pt x="7264" y="8510"/>
                      <a:pt x="6997" y="8510"/>
                    </a:cubicBezTo>
                    <a:cubicBezTo>
                      <a:pt x="6838" y="8510"/>
                      <a:pt x="6675" y="8475"/>
                      <a:pt x="6522" y="8404"/>
                    </a:cubicBezTo>
                    <a:cubicBezTo>
                      <a:pt x="4348" y="7301"/>
                      <a:pt x="1891" y="4876"/>
                      <a:pt x="851" y="2796"/>
                    </a:cubicBezTo>
                    <a:cubicBezTo>
                      <a:pt x="693" y="2418"/>
                      <a:pt x="788" y="1946"/>
                      <a:pt x="1103" y="1631"/>
                    </a:cubicBezTo>
                    <a:lnTo>
                      <a:pt x="1166" y="1568"/>
                    </a:lnTo>
                    <a:close/>
                    <a:moveTo>
                      <a:pt x="2190" y="0"/>
                    </a:moveTo>
                    <a:cubicBezTo>
                      <a:pt x="1922" y="0"/>
                      <a:pt x="1654" y="103"/>
                      <a:pt x="1449" y="307"/>
                    </a:cubicBezTo>
                    <a:lnTo>
                      <a:pt x="662" y="1095"/>
                    </a:lnTo>
                    <a:cubicBezTo>
                      <a:pt x="158" y="1599"/>
                      <a:pt x="0" y="2387"/>
                      <a:pt x="315" y="3017"/>
                    </a:cubicBezTo>
                    <a:cubicBezTo>
                      <a:pt x="1386" y="5348"/>
                      <a:pt x="3907" y="7869"/>
                      <a:pt x="6270" y="9034"/>
                    </a:cubicBezTo>
                    <a:cubicBezTo>
                      <a:pt x="6521" y="9154"/>
                      <a:pt x="6789" y="9214"/>
                      <a:pt x="7054" y="9214"/>
                    </a:cubicBezTo>
                    <a:cubicBezTo>
                      <a:pt x="7488" y="9214"/>
                      <a:pt x="7910" y="9052"/>
                      <a:pt x="8223" y="8719"/>
                    </a:cubicBezTo>
                    <a:lnTo>
                      <a:pt x="9042" y="7900"/>
                    </a:lnTo>
                    <a:cubicBezTo>
                      <a:pt x="9452" y="7522"/>
                      <a:pt x="9452" y="6829"/>
                      <a:pt x="9042" y="6451"/>
                    </a:cubicBezTo>
                    <a:lnTo>
                      <a:pt x="8066" y="5474"/>
                    </a:lnTo>
                    <a:cubicBezTo>
                      <a:pt x="7876" y="5269"/>
                      <a:pt x="7609" y="5167"/>
                      <a:pt x="7341" y="5167"/>
                    </a:cubicBezTo>
                    <a:cubicBezTo>
                      <a:pt x="7073" y="5167"/>
                      <a:pt x="6805" y="5269"/>
                      <a:pt x="6616" y="5474"/>
                    </a:cubicBezTo>
                    <a:lnTo>
                      <a:pt x="6144" y="5947"/>
                    </a:lnTo>
                    <a:cubicBezTo>
                      <a:pt x="6081" y="5994"/>
                      <a:pt x="5994" y="6018"/>
                      <a:pt x="5907" y="6018"/>
                    </a:cubicBezTo>
                    <a:cubicBezTo>
                      <a:pt x="5821" y="6018"/>
                      <a:pt x="5734" y="5994"/>
                      <a:pt x="5671" y="5947"/>
                    </a:cubicBezTo>
                    <a:lnTo>
                      <a:pt x="3434" y="3678"/>
                    </a:lnTo>
                    <a:cubicBezTo>
                      <a:pt x="3308" y="3584"/>
                      <a:pt x="3308" y="3332"/>
                      <a:pt x="3434" y="3206"/>
                    </a:cubicBezTo>
                    <a:lnTo>
                      <a:pt x="3907" y="2733"/>
                    </a:lnTo>
                    <a:cubicBezTo>
                      <a:pt x="4285" y="2355"/>
                      <a:pt x="4285" y="1694"/>
                      <a:pt x="3907" y="1284"/>
                    </a:cubicBezTo>
                    <a:lnTo>
                      <a:pt x="2930" y="307"/>
                    </a:lnTo>
                    <a:cubicBezTo>
                      <a:pt x="2725" y="103"/>
                      <a:pt x="2458" y="0"/>
                      <a:pt x="2190" y="0"/>
                    </a:cubicBezTo>
                    <a:close/>
                  </a:path>
                </a:pathLst>
              </a:custGeom>
              <a:solidFill>
                <a:srgbClr val="C99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2"/>
              <p:cNvSpPr/>
              <p:nvPr/>
            </p:nvSpPr>
            <p:spPr>
              <a:xfrm>
                <a:off x="-34288175" y="1912725"/>
                <a:ext cx="162275" cy="163075"/>
              </a:xfrm>
              <a:custGeom>
                <a:rect b="b" l="l" r="r" t="t"/>
                <a:pathLst>
                  <a:path extrusionOk="0" h="6523" w="6491">
                    <a:moveTo>
                      <a:pt x="5766" y="726"/>
                    </a:moveTo>
                    <a:lnTo>
                      <a:pt x="5766" y="2458"/>
                    </a:lnTo>
                    <a:lnTo>
                      <a:pt x="5388" y="2049"/>
                    </a:lnTo>
                    <a:cubicBezTo>
                      <a:pt x="5325" y="2002"/>
                      <a:pt x="5238" y="1978"/>
                      <a:pt x="5152" y="1978"/>
                    </a:cubicBezTo>
                    <a:cubicBezTo>
                      <a:pt x="5065" y="1978"/>
                      <a:pt x="4978" y="2002"/>
                      <a:pt x="4915" y="2049"/>
                    </a:cubicBezTo>
                    <a:lnTo>
                      <a:pt x="1985" y="4979"/>
                    </a:lnTo>
                    <a:cubicBezTo>
                      <a:pt x="1922" y="5042"/>
                      <a:pt x="1891" y="5136"/>
                      <a:pt x="1891" y="5199"/>
                    </a:cubicBezTo>
                    <a:cubicBezTo>
                      <a:pt x="1891" y="5294"/>
                      <a:pt x="1922" y="5420"/>
                      <a:pt x="1985" y="5451"/>
                    </a:cubicBezTo>
                    <a:lnTo>
                      <a:pt x="2395" y="5829"/>
                    </a:lnTo>
                    <a:lnTo>
                      <a:pt x="662" y="5829"/>
                    </a:lnTo>
                    <a:lnTo>
                      <a:pt x="662" y="4097"/>
                    </a:lnTo>
                    <a:lnTo>
                      <a:pt x="1040" y="4506"/>
                    </a:lnTo>
                    <a:cubicBezTo>
                      <a:pt x="1103" y="4553"/>
                      <a:pt x="1198" y="4577"/>
                      <a:pt x="1288" y="4577"/>
                    </a:cubicBezTo>
                    <a:cubicBezTo>
                      <a:pt x="1379" y="4577"/>
                      <a:pt x="1466" y="4553"/>
                      <a:pt x="1513" y="4506"/>
                    </a:cubicBezTo>
                    <a:lnTo>
                      <a:pt x="4443" y="1576"/>
                    </a:lnTo>
                    <a:cubicBezTo>
                      <a:pt x="4506" y="1513"/>
                      <a:pt x="4569" y="1419"/>
                      <a:pt x="4569" y="1356"/>
                    </a:cubicBezTo>
                    <a:cubicBezTo>
                      <a:pt x="4569" y="1261"/>
                      <a:pt x="4537" y="1135"/>
                      <a:pt x="4443" y="1104"/>
                    </a:cubicBezTo>
                    <a:lnTo>
                      <a:pt x="4033" y="726"/>
                    </a:lnTo>
                    <a:close/>
                    <a:moveTo>
                      <a:pt x="3214" y="1"/>
                    </a:moveTo>
                    <a:cubicBezTo>
                      <a:pt x="3057" y="1"/>
                      <a:pt x="2931" y="96"/>
                      <a:pt x="2899" y="222"/>
                    </a:cubicBezTo>
                    <a:cubicBezTo>
                      <a:pt x="2868" y="316"/>
                      <a:pt x="2868" y="474"/>
                      <a:pt x="2994" y="568"/>
                    </a:cubicBezTo>
                    <a:lnTo>
                      <a:pt x="3687" y="1261"/>
                    </a:lnTo>
                    <a:lnTo>
                      <a:pt x="1261" y="3719"/>
                    </a:lnTo>
                    <a:lnTo>
                      <a:pt x="536" y="2994"/>
                    </a:lnTo>
                    <a:cubicBezTo>
                      <a:pt x="490" y="2948"/>
                      <a:pt x="393" y="2919"/>
                      <a:pt x="295" y="2919"/>
                    </a:cubicBezTo>
                    <a:cubicBezTo>
                      <a:pt x="259" y="2919"/>
                      <a:pt x="223" y="2922"/>
                      <a:pt x="190" y="2931"/>
                    </a:cubicBezTo>
                    <a:cubicBezTo>
                      <a:pt x="64" y="2962"/>
                      <a:pt x="1" y="3120"/>
                      <a:pt x="1" y="3246"/>
                    </a:cubicBezTo>
                    <a:lnTo>
                      <a:pt x="1" y="6144"/>
                    </a:lnTo>
                    <a:cubicBezTo>
                      <a:pt x="1" y="6365"/>
                      <a:pt x="158" y="6522"/>
                      <a:pt x="347" y="6522"/>
                    </a:cubicBezTo>
                    <a:lnTo>
                      <a:pt x="3246" y="6522"/>
                    </a:lnTo>
                    <a:cubicBezTo>
                      <a:pt x="3403" y="6522"/>
                      <a:pt x="3529" y="6428"/>
                      <a:pt x="3561" y="6302"/>
                    </a:cubicBezTo>
                    <a:cubicBezTo>
                      <a:pt x="3624" y="6207"/>
                      <a:pt x="3624" y="6050"/>
                      <a:pt x="3498" y="5955"/>
                    </a:cubicBezTo>
                    <a:lnTo>
                      <a:pt x="2773" y="5262"/>
                    </a:lnTo>
                    <a:lnTo>
                      <a:pt x="5230" y="2805"/>
                    </a:lnTo>
                    <a:lnTo>
                      <a:pt x="5924" y="3530"/>
                    </a:lnTo>
                    <a:cubicBezTo>
                      <a:pt x="5993" y="3576"/>
                      <a:pt x="6096" y="3605"/>
                      <a:pt x="6195" y="3605"/>
                    </a:cubicBezTo>
                    <a:cubicBezTo>
                      <a:pt x="6232" y="3605"/>
                      <a:pt x="6268" y="3601"/>
                      <a:pt x="6302" y="3593"/>
                    </a:cubicBezTo>
                    <a:cubicBezTo>
                      <a:pt x="6396" y="3561"/>
                      <a:pt x="6491" y="3404"/>
                      <a:pt x="6491" y="3277"/>
                    </a:cubicBezTo>
                    <a:lnTo>
                      <a:pt x="6491" y="379"/>
                    </a:lnTo>
                    <a:cubicBezTo>
                      <a:pt x="6459" y="159"/>
                      <a:pt x="6333" y="1"/>
                      <a:pt x="6144" y="1"/>
                    </a:cubicBezTo>
                    <a:close/>
                  </a:path>
                </a:pathLst>
              </a:custGeom>
              <a:solidFill>
                <a:srgbClr val="C99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/>
          <p:nvPr/>
        </p:nvSpPr>
        <p:spPr>
          <a:xfrm>
            <a:off x="7220600" y="2255613"/>
            <a:ext cx="1056300" cy="10563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3"/>
          <p:cNvSpPr/>
          <p:nvPr/>
        </p:nvSpPr>
        <p:spPr>
          <a:xfrm>
            <a:off x="7220600" y="3606925"/>
            <a:ext cx="1056300" cy="10563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/>
          <p:nvPr/>
        </p:nvSpPr>
        <p:spPr>
          <a:xfrm>
            <a:off x="7220600" y="904325"/>
            <a:ext cx="1056300" cy="10563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282" name="Google Shape;282;p33"/>
          <p:cNvGrpSpPr/>
          <p:nvPr/>
        </p:nvGrpSpPr>
        <p:grpSpPr>
          <a:xfrm rot="5400000">
            <a:off x="577332" y="3061671"/>
            <a:ext cx="913492" cy="510909"/>
            <a:chOff x="392250" y="684574"/>
            <a:chExt cx="1439250" cy="374101"/>
          </a:xfrm>
        </p:grpSpPr>
        <p:sp>
          <p:nvSpPr>
            <p:cNvPr id="283" name="Google Shape;283;p33"/>
            <p:cNvSpPr/>
            <p:nvPr/>
          </p:nvSpPr>
          <p:spPr>
            <a:xfrm>
              <a:off x="392250" y="684575"/>
              <a:ext cx="1439100" cy="3741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1061700" y="684574"/>
              <a:ext cx="769800" cy="374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33"/>
          <p:cNvSpPr txBox="1"/>
          <p:nvPr/>
        </p:nvSpPr>
        <p:spPr>
          <a:xfrm rot="-5400000">
            <a:off x="757000" y="3316965"/>
            <a:ext cx="553321" cy="167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25%</a:t>
            </a:r>
            <a:endParaRPr sz="20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6" name="Google Shape;286;p33"/>
          <p:cNvSpPr txBox="1"/>
          <p:nvPr/>
        </p:nvSpPr>
        <p:spPr>
          <a:xfrm>
            <a:off x="618458" y="3799636"/>
            <a:ext cx="8307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Mercury</a:t>
            </a:r>
            <a:endParaRPr sz="17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7" name="Google Shape;287;p33"/>
          <p:cNvSpPr txBox="1"/>
          <p:nvPr/>
        </p:nvSpPr>
        <p:spPr>
          <a:xfrm>
            <a:off x="447997" y="4161284"/>
            <a:ext cx="1171570" cy="306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It's the closest one to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33"/>
          <p:cNvSpPr/>
          <p:nvPr/>
        </p:nvSpPr>
        <p:spPr>
          <a:xfrm>
            <a:off x="643031" y="1710105"/>
            <a:ext cx="781500" cy="492000"/>
          </a:xfrm>
          <a:prstGeom prst="wedgeRoundRectCallout">
            <a:avLst>
              <a:gd fmla="val -8901" name="adj1"/>
              <a:gd fmla="val 77776" name="adj2"/>
              <a:gd fmla="val 16667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721149" y="1836570"/>
            <a:ext cx="6252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$40</a:t>
            </a:r>
            <a:endParaRPr sz="2000"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90" name="Google Shape;290;p33"/>
          <p:cNvGrpSpPr/>
          <p:nvPr/>
        </p:nvGrpSpPr>
        <p:grpSpPr>
          <a:xfrm>
            <a:off x="831049" y="2419602"/>
            <a:ext cx="405482" cy="405514"/>
            <a:chOff x="-57970450" y="1903275"/>
            <a:chExt cx="318225" cy="318225"/>
          </a:xfrm>
        </p:grpSpPr>
        <p:sp>
          <p:nvSpPr>
            <p:cNvPr id="291" name="Google Shape;291;p33"/>
            <p:cNvSpPr/>
            <p:nvPr/>
          </p:nvSpPr>
          <p:spPr>
            <a:xfrm>
              <a:off x="-57847575" y="2135825"/>
              <a:ext cx="73250" cy="28975"/>
            </a:xfrm>
            <a:custGeom>
              <a:rect b="b" l="l" r="r" t="t"/>
              <a:pathLst>
                <a:path extrusionOk="0" h="1159" w="2930">
                  <a:moveTo>
                    <a:pt x="414" y="1"/>
                  </a:moveTo>
                  <a:cubicBezTo>
                    <a:pt x="315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36" y="970"/>
                    <a:pt x="1008" y="1159"/>
                    <a:pt x="1481" y="1159"/>
                  </a:cubicBezTo>
                  <a:cubicBezTo>
                    <a:pt x="1954" y="1159"/>
                    <a:pt x="2458" y="970"/>
                    <a:pt x="2773" y="623"/>
                  </a:cubicBezTo>
                  <a:cubicBezTo>
                    <a:pt x="2930" y="465"/>
                    <a:pt x="2930" y="213"/>
                    <a:pt x="2773" y="119"/>
                  </a:cubicBezTo>
                  <a:cubicBezTo>
                    <a:pt x="2694" y="40"/>
                    <a:pt x="2592" y="1"/>
                    <a:pt x="2497" y="1"/>
                  </a:cubicBezTo>
                  <a:cubicBezTo>
                    <a:pt x="2402" y="1"/>
                    <a:pt x="2316" y="40"/>
                    <a:pt x="2269" y="119"/>
                  </a:cubicBezTo>
                  <a:cubicBezTo>
                    <a:pt x="2048" y="308"/>
                    <a:pt x="1733" y="434"/>
                    <a:pt x="1481" y="434"/>
                  </a:cubicBezTo>
                  <a:cubicBezTo>
                    <a:pt x="1197" y="434"/>
                    <a:pt x="882" y="339"/>
                    <a:pt x="693" y="119"/>
                  </a:cubicBezTo>
                  <a:cubicBezTo>
                    <a:pt x="615" y="40"/>
                    <a:pt x="512" y="1"/>
                    <a:pt x="4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-57857025" y="2053725"/>
              <a:ext cx="18125" cy="18125"/>
            </a:xfrm>
            <a:custGeom>
              <a:rect b="b" l="l" r="r" t="t"/>
              <a:pathLst>
                <a:path extrusionOk="0" h="725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-57782200" y="2053725"/>
              <a:ext cx="18125" cy="18125"/>
            </a:xfrm>
            <a:custGeom>
              <a:rect b="b" l="l" r="r" t="t"/>
              <a:pathLst>
                <a:path extrusionOk="0" h="725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-57970450" y="1903275"/>
              <a:ext cx="318225" cy="318225"/>
            </a:xfrm>
            <a:custGeom>
              <a:rect b="b" l="l" r="r" t="t"/>
              <a:pathLst>
                <a:path extrusionOk="0" h="12729" w="12729">
                  <a:moveTo>
                    <a:pt x="6396" y="757"/>
                  </a:moveTo>
                  <a:cubicBezTo>
                    <a:pt x="6774" y="757"/>
                    <a:pt x="7121" y="915"/>
                    <a:pt x="7404" y="1167"/>
                  </a:cubicBezTo>
                  <a:lnTo>
                    <a:pt x="8507" y="2269"/>
                  </a:lnTo>
                  <a:lnTo>
                    <a:pt x="4348" y="2269"/>
                  </a:lnTo>
                  <a:lnTo>
                    <a:pt x="5356" y="1167"/>
                  </a:lnTo>
                  <a:cubicBezTo>
                    <a:pt x="5640" y="915"/>
                    <a:pt x="5986" y="757"/>
                    <a:pt x="6396" y="757"/>
                  </a:cubicBezTo>
                  <a:close/>
                  <a:moveTo>
                    <a:pt x="11783" y="2994"/>
                  </a:moveTo>
                  <a:cubicBezTo>
                    <a:pt x="11626" y="3845"/>
                    <a:pt x="10838" y="4475"/>
                    <a:pt x="9925" y="4475"/>
                  </a:cubicBezTo>
                  <a:lnTo>
                    <a:pt x="2489" y="4475"/>
                  </a:lnTo>
                  <a:cubicBezTo>
                    <a:pt x="2454" y="4478"/>
                    <a:pt x="2420" y="4479"/>
                    <a:pt x="2385" y="4479"/>
                  </a:cubicBezTo>
                  <a:cubicBezTo>
                    <a:pt x="1665" y="4479"/>
                    <a:pt x="968" y="3867"/>
                    <a:pt x="788" y="3025"/>
                  </a:cubicBezTo>
                  <a:lnTo>
                    <a:pt x="2300" y="3025"/>
                  </a:lnTo>
                  <a:lnTo>
                    <a:pt x="2300" y="3372"/>
                  </a:lnTo>
                  <a:cubicBezTo>
                    <a:pt x="2300" y="3592"/>
                    <a:pt x="2458" y="3750"/>
                    <a:pt x="2647" y="3750"/>
                  </a:cubicBezTo>
                  <a:cubicBezTo>
                    <a:pt x="2836" y="3750"/>
                    <a:pt x="2993" y="3592"/>
                    <a:pt x="2993" y="3372"/>
                  </a:cubicBezTo>
                  <a:lnTo>
                    <a:pt x="2993" y="3025"/>
                  </a:lnTo>
                  <a:lnTo>
                    <a:pt x="3750" y="3025"/>
                  </a:lnTo>
                  <a:lnTo>
                    <a:pt x="3750" y="3372"/>
                  </a:lnTo>
                  <a:cubicBezTo>
                    <a:pt x="3750" y="3592"/>
                    <a:pt x="3907" y="3750"/>
                    <a:pt x="4096" y="3750"/>
                  </a:cubicBezTo>
                  <a:cubicBezTo>
                    <a:pt x="4285" y="3750"/>
                    <a:pt x="4443" y="3592"/>
                    <a:pt x="4443" y="3372"/>
                  </a:cubicBezTo>
                  <a:lnTo>
                    <a:pt x="4443" y="3025"/>
                  </a:lnTo>
                  <a:lnTo>
                    <a:pt x="5199" y="3025"/>
                  </a:lnTo>
                  <a:lnTo>
                    <a:pt x="5199" y="3372"/>
                  </a:lnTo>
                  <a:cubicBezTo>
                    <a:pt x="5199" y="3592"/>
                    <a:pt x="5356" y="3750"/>
                    <a:pt x="5545" y="3750"/>
                  </a:cubicBezTo>
                  <a:cubicBezTo>
                    <a:pt x="5766" y="3750"/>
                    <a:pt x="5923" y="3592"/>
                    <a:pt x="5923" y="3372"/>
                  </a:cubicBezTo>
                  <a:lnTo>
                    <a:pt x="5923" y="3025"/>
                  </a:lnTo>
                  <a:lnTo>
                    <a:pt x="6648" y="3025"/>
                  </a:lnTo>
                  <a:lnTo>
                    <a:pt x="6648" y="3372"/>
                  </a:lnTo>
                  <a:cubicBezTo>
                    <a:pt x="6648" y="3592"/>
                    <a:pt x="6806" y="3750"/>
                    <a:pt x="7026" y="3750"/>
                  </a:cubicBezTo>
                  <a:cubicBezTo>
                    <a:pt x="7215" y="3750"/>
                    <a:pt x="7373" y="3592"/>
                    <a:pt x="7373" y="3372"/>
                  </a:cubicBezTo>
                  <a:lnTo>
                    <a:pt x="7373" y="3025"/>
                  </a:lnTo>
                  <a:lnTo>
                    <a:pt x="8129" y="3025"/>
                  </a:lnTo>
                  <a:lnTo>
                    <a:pt x="8129" y="3372"/>
                  </a:lnTo>
                  <a:cubicBezTo>
                    <a:pt x="8129" y="3592"/>
                    <a:pt x="8286" y="3750"/>
                    <a:pt x="8475" y="3750"/>
                  </a:cubicBezTo>
                  <a:cubicBezTo>
                    <a:pt x="8664" y="3750"/>
                    <a:pt x="8822" y="3592"/>
                    <a:pt x="8822" y="3372"/>
                  </a:cubicBezTo>
                  <a:lnTo>
                    <a:pt x="8822" y="2994"/>
                  </a:lnTo>
                  <a:lnTo>
                    <a:pt x="9578" y="2994"/>
                  </a:lnTo>
                  <a:lnTo>
                    <a:pt x="9578" y="3372"/>
                  </a:lnTo>
                  <a:cubicBezTo>
                    <a:pt x="9578" y="3592"/>
                    <a:pt x="9735" y="3750"/>
                    <a:pt x="9925" y="3750"/>
                  </a:cubicBezTo>
                  <a:cubicBezTo>
                    <a:pt x="10114" y="3750"/>
                    <a:pt x="10271" y="3592"/>
                    <a:pt x="10271" y="3372"/>
                  </a:cubicBezTo>
                  <a:lnTo>
                    <a:pt x="10271" y="2994"/>
                  </a:lnTo>
                  <a:close/>
                  <a:moveTo>
                    <a:pt x="2300" y="6774"/>
                  </a:moveTo>
                  <a:lnTo>
                    <a:pt x="2300" y="8255"/>
                  </a:lnTo>
                  <a:cubicBezTo>
                    <a:pt x="1859" y="8255"/>
                    <a:pt x="1544" y="7909"/>
                    <a:pt x="1544" y="7531"/>
                  </a:cubicBezTo>
                  <a:cubicBezTo>
                    <a:pt x="1544" y="7121"/>
                    <a:pt x="1891" y="6774"/>
                    <a:pt x="2300" y="6774"/>
                  </a:cubicBezTo>
                  <a:close/>
                  <a:moveTo>
                    <a:pt x="10492" y="6774"/>
                  </a:moveTo>
                  <a:cubicBezTo>
                    <a:pt x="10870" y="6774"/>
                    <a:pt x="11216" y="7090"/>
                    <a:pt x="11216" y="7531"/>
                  </a:cubicBezTo>
                  <a:cubicBezTo>
                    <a:pt x="11216" y="7940"/>
                    <a:pt x="10901" y="8255"/>
                    <a:pt x="10492" y="8255"/>
                  </a:cubicBezTo>
                  <a:lnTo>
                    <a:pt x="10492" y="6774"/>
                  </a:lnTo>
                  <a:close/>
                  <a:moveTo>
                    <a:pt x="9767" y="5262"/>
                  </a:moveTo>
                  <a:cubicBezTo>
                    <a:pt x="9735" y="5388"/>
                    <a:pt x="9735" y="8507"/>
                    <a:pt x="9735" y="8633"/>
                  </a:cubicBezTo>
                  <a:cubicBezTo>
                    <a:pt x="9735" y="9421"/>
                    <a:pt x="9452" y="10145"/>
                    <a:pt x="8979" y="10744"/>
                  </a:cubicBezTo>
                  <a:lnTo>
                    <a:pt x="8979" y="9358"/>
                  </a:lnTo>
                  <a:cubicBezTo>
                    <a:pt x="8979" y="8350"/>
                    <a:pt x="8160" y="7531"/>
                    <a:pt x="7121" y="7531"/>
                  </a:cubicBezTo>
                  <a:cubicBezTo>
                    <a:pt x="6932" y="7531"/>
                    <a:pt x="6774" y="7688"/>
                    <a:pt x="6774" y="7877"/>
                  </a:cubicBezTo>
                  <a:cubicBezTo>
                    <a:pt x="6774" y="8066"/>
                    <a:pt x="6932" y="8224"/>
                    <a:pt x="7121" y="8224"/>
                  </a:cubicBezTo>
                  <a:cubicBezTo>
                    <a:pt x="7751" y="8224"/>
                    <a:pt x="8223" y="8728"/>
                    <a:pt x="8223" y="9326"/>
                  </a:cubicBezTo>
                  <a:lnTo>
                    <a:pt x="8223" y="11374"/>
                  </a:lnTo>
                  <a:cubicBezTo>
                    <a:pt x="7688" y="11721"/>
                    <a:pt x="7058" y="11973"/>
                    <a:pt x="6396" y="11973"/>
                  </a:cubicBezTo>
                  <a:cubicBezTo>
                    <a:pt x="5734" y="11973"/>
                    <a:pt x="5041" y="11784"/>
                    <a:pt x="4537" y="11374"/>
                  </a:cubicBezTo>
                  <a:lnTo>
                    <a:pt x="4537" y="9326"/>
                  </a:lnTo>
                  <a:cubicBezTo>
                    <a:pt x="4537" y="8696"/>
                    <a:pt x="5041" y="8224"/>
                    <a:pt x="5640" y="8224"/>
                  </a:cubicBezTo>
                  <a:cubicBezTo>
                    <a:pt x="5829" y="8224"/>
                    <a:pt x="5986" y="8066"/>
                    <a:pt x="5986" y="7877"/>
                  </a:cubicBezTo>
                  <a:cubicBezTo>
                    <a:pt x="5986" y="7688"/>
                    <a:pt x="5829" y="7499"/>
                    <a:pt x="5640" y="7499"/>
                  </a:cubicBezTo>
                  <a:cubicBezTo>
                    <a:pt x="4600" y="7499"/>
                    <a:pt x="3781" y="8350"/>
                    <a:pt x="3781" y="9358"/>
                  </a:cubicBezTo>
                  <a:lnTo>
                    <a:pt x="3781" y="10744"/>
                  </a:lnTo>
                  <a:cubicBezTo>
                    <a:pt x="3308" y="10145"/>
                    <a:pt x="3056" y="9389"/>
                    <a:pt x="3056" y="8602"/>
                  </a:cubicBezTo>
                  <a:lnTo>
                    <a:pt x="3056" y="5262"/>
                  </a:lnTo>
                  <a:close/>
                  <a:moveTo>
                    <a:pt x="6333" y="1"/>
                  </a:moveTo>
                  <a:cubicBezTo>
                    <a:pt x="5766" y="1"/>
                    <a:pt x="5199" y="221"/>
                    <a:pt x="4821" y="631"/>
                  </a:cubicBezTo>
                  <a:lnTo>
                    <a:pt x="3182" y="2238"/>
                  </a:lnTo>
                  <a:lnTo>
                    <a:pt x="347" y="2238"/>
                  </a:lnTo>
                  <a:cubicBezTo>
                    <a:pt x="158" y="2238"/>
                    <a:pt x="0" y="2395"/>
                    <a:pt x="0" y="2584"/>
                  </a:cubicBezTo>
                  <a:cubicBezTo>
                    <a:pt x="0" y="3908"/>
                    <a:pt x="1009" y="5010"/>
                    <a:pt x="2237" y="5199"/>
                  </a:cubicBezTo>
                  <a:lnTo>
                    <a:pt x="2237" y="5987"/>
                  </a:lnTo>
                  <a:cubicBezTo>
                    <a:pt x="1418" y="5987"/>
                    <a:pt x="757" y="6648"/>
                    <a:pt x="757" y="7468"/>
                  </a:cubicBezTo>
                  <a:cubicBezTo>
                    <a:pt x="757" y="8318"/>
                    <a:pt x="1418" y="8980"/>
                    <a:pt x="2237" y="8980"/>
                  </a:cubicBezTo>
                  <a:cubicBezTo>
                    <a:pt x="2363" y="10114"/>
                    <a:pt x="2930" y="11091"/>
                    <a:pt x="3718" y="11784"/>
                  </a:cubicBezTo>
                  <a:lnTo>
                    <a:pt x="3718" y="12351"/>
                  </a:lnTo>
                  <a:cubicBezTo>
                    <a:pt x="3718" y="12571"/>
                    <a:pt x="3876" y="12729"/>
                    <a:pt x="4065" y="12729"/>
                  </a:cubicBezTo>
                  <a:cubicBezTo>
                    <a:pt x="4254" y="12729"/>
                    <a:pt x="4411" y="12571"/>
                    <a:pt x="4411" y="12351"/>
                  </a:cubicBezTo>
                  <a:lnTo>
                    <a:pt x="4411" y="12288"/>
                  </a:lnTo>
                  <a:cubicBezTo>
                    <a:pt x="4978" y="12571"/>
                    <a:pt x="5608" y="12729"/>
                    <a:pt x="6270" y="12729"/>
                  </a:cubicBezTo>
                  <a:cubicBezTo>
                    <a:pt x="6932" y="12729"/>
                    <a:pt x="7562" y="12571"/>
                    <a:pt x="8129" y="12288"/>
                  </a:cubicBezTo>
                  <a:lnTo>
                    <a:pt x="8129" y="12351"/>
                  </a:lnTo>
                  <a:cubicBezTo>
                    <a:pt x="8129" y="12571"/>
                    <a:pt x="8286" y="12729"/>
                    <a:pt x="8475" y="12729"/>
                  </a:cubicBezTo>
                  <a:cubicBezTo>
                    <a:pt x="8664" y="12729"/>
                    <a:pt x="8822" y="12571"/>
                    <a:pt x="8822" y="12351"/>
                  </a:cubicBezTo>
                  <a:lnTo>
                    <a:pt x="8822" y="11784"/>
                  </a:lnTo>
                  <a:cubicBezTo>
                    <a:pt x="9641" y="11091"/>
                    <a:pt x="10208" y="10082"/>
                    <a:pt x="10271" y="8980"/>
                  </a:cubicBezTo>
                  <a:cubicBezTo>
                    <a:pt x="11122" y="8980"/>
                    <a:pt x="11783" y="8318"/>
                    <a:pt x="11783" y="7468"/>
                  </a:cubicBezTo>
                  <a:cubicBezTo>
                    <a:pt x="11972" y="6680"/>
                    <a:pt x="11311" y="6018"/>
                    <a:pt x="10492" y="6018"/>
                  </a:cubicBezTo>
                  <a:lnTo>
                    <a:pt x="10492" y="5231"/>
                  </a:lnTo>
                  <a:cubicBezTo>
                    <a:pt x="11752" y="5042"/>
                    <a:pt x="12728" y="3971"/>
                    <a:pt x="12728" y="2647"/>
                  </a:cubicBezTo>
                  <a:cubicBezTo>
                    <a:pt x="12728" y="2521"/>
                    <a:pt x="12697" y="2427"/>
                    <a:pt x="12602" y="2364"/>
                  </a:cubicBezTo>
                  <a:cubicBezTo>
                    <a:pt x="12539" y="2269"/>
                    <a:pt x="12445" y="2238"/>
                    <a:pt x="12319" y="2238"/>
                  </a:cubicBezTo>
                  <a:lnTo>
                    <a:pt x="9483" y="2238"/>
                  </a:lnTo>
                  <a:lnTo>
                    <a:pt x="7877" y="631"/>
                  </a:lnTo>
                  <a:cubicBezTo>
                    <a:pt x="7499" y="221"/>
                    <a:pt x="6932" y="1"/>
                    <a:pt x="6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33"/>
          <p:cNvGrpSpPr/>
          <p:nvPr/>
        </p:nvGrpSpPr>
        <p:grpSpPr>
          <a:xfrm rot="5400000">
            <a:off x="3050360" y="2768396"/>
            <a:ext cx="1499986" cy="510909"/>
            <a:chOff x="392250" y="684574"/>
            <a:chExt cx="1439250" cy="374101"/>
          </a:xfrm>
        </p:grpSpPr>
        <p:sp>
          <p:nvSpPr>
            <p:cNvPr id="296" name="Google Shape;296;p33"/>
            <p:cNvSpPr/>
            <p:nvPr/>
          </p:nvSpPr>
          <p:spPr>
            <a:xfrm>
              <a:off x="392250" y="684575"/>
              <a:ext cx="1439100" cy="3741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1061700" y="684574"/>
              <a:ext cx="769800" cy="374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33"/>
          <p:cNvSpPr txBox="1"/>
          <p:nvPr/>
        </p:nvSpPr>
        <p:spPr>
          <a:xfrm>
            <a:off x="3385135" y="3798692"/>
            <a:ext cx="8307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SATURN</a:t>
            </a:r>
            <a:endParaRPr sz="170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3214675" y="4158450"/>
            <a:ext cx="1171570" cy="31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It's the only one with rings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 flipH="1">
            <a:off x="3409709" y="1135767"/>
            <a:ext cx="781500" cy="492000"/>
          </a:xfrm>
          <a:prstGeom prst="wedgeRoundRectCallout">
            <a:avLst>
              <a:gd fmla="val 8466" name="adj1"/>
              <a:gd fmla="val 76244" name="adj2"/>
              <a:gd fmla="val 16667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01" name="Google Shape;301;p33"/>
          <p:cNvSpPr txBox="1"/>
          <p:nvPr/>
        </p:nvSpPr>
        <p:spPr>
          <a:xfrm flipH="1">
            <a:off x="3487849" y="1262207"/>
            <a:ext cx="6252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$30</a:t>
            </a:r>
            <a:endParaRPr sz="20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2" name="Google Shape;302;p33"/>
          <p:cNvSpPr txBox="1"/>
          <p:nvPr/>
        </p:nvSpPr>
        <p:spPr>
          <a:xfrm rot="-5400000">
            <a:off x="3523706" y="3316965"/>
            <a:ext cx="553321" cy="167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75%</a:t>
            </a:r>
            <a:endParaRPr sz="20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03" name="Google Shape;303;p33"/>
          <p:cNvGrpSpPr/>
          <p:nvPr/>
        </p:nvGrpSpPr>
        <p:grpSpPr>
          <a:xfrm>
            <a:off x="3596225" y="1836572"/>
            <a:ext cx="408477" cy="405514"/>
            <a:chOff x="-57189125" y="1904850"/>
            <a:chExt cx="320575" cy="318225"/>
          </a:xfrm>
        </p:grpSpPr>
        <p:sp>
          <p:nvSpPr>
            <p:cNvPr id="304" name="Google Shape;304;p33"/>
            <p:cNvSpPr/>
            <p:nvPr/>
          </p:nvSpPr>
          <p:spPr>
            <a:xfrm>
              <a:off x="-57073350" y="2072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-56998525" y="20726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-57035550" y="20072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-57063900" y="2135825"/>
              <a:ext cx="73275" cy="28975"/>
            </a:xfrm>
            <a:custGeom>
              <a:rect b="b" l="l" r="r" t="t"/>
              <a:pathLst>
                <a:path extrusionOk="0" h="1159" w="2931">
                  <a:moveTo>
                    <a:pt x="414" y="1"/>
                  </a:moveTo>
                  <a:cubicBezTo>
                    <a:pt x="316" y="1"/>
                    <a:pt x="221" y="40"/>
                    <a:pt x="158" y="119"/>
                  </a:cubicBezTo>
                  <a:cubicBezTo>
                    <a:pt x="1" y="276"/>
                    <a:pt x="1" y="497"/>
                    <a:pt x="158" y="623"/>
                  </a:cubicBezTo>
                  <a:cubicBezTo>
                    <a:pt x="536" y="970"/>
                    <a:pt x="1009" y="1159"/>
                    <a:pt x="1481" y="1159"/>
                  </a:cubicBezTo>
                  <a:cubicBezTo>
                    <a:pt x="1954" y="1159"/>
                    <a:pt x="2458" y="970"/>
                    <a:pt x="2773" y="623"/>
                  </a:cubicBezTo>
                  <a:cubicBezTo>
                    <a:pt x="2931" y="465"/>
                    <a:pt x="2931" y="213"/>
                    <a:pt x="2773" y="119"/>
                  </a:cubicBezTo>
                  <a:cubicBezTo>
                    <a:pt x="2710" y="40"/>
                    <a:pt x="2623" y="1"/>
                    <a:pt x="2533" y="1"/>
                  </a:cubicBezTo>
                  <a:cubicBezTo>
                    <a:pt x="2442" y="1"/>
                    <a:pt x="2348" y="40"/>
                    <a:pt x="2269" y="119"/>
                  </a:cubicBezTo>
                  <a:cubicBezTo>
                    <a:pt x="2048" y="308"/>
                    <a:pt x="1733" y="434"/>
                    <a:pt x="1481" y="434"/>
                  </a:cubicBezTo>
                  <a:cubicBezTo>
                    <a:pt x="1166" y="434"/>
                    <a:pt x="883" y="308"/>
                    <a:pt x="694" y="119"/>
                  </a:cubicBezTo>
                  <a:cubicBezTo>
                    <a:pt x="615" y="40"/>
                    <a:pt x="513" y="1"/>
                    <a:pt x="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-57189125" y="1904850"/>
              <a:ext cx="320575" cy="318225"/>
            </a:xfrm>
            <a:custGeom>
              <a:rect b="b" l="l" r="r" t="t"/>
              <a:pathLst>
                <a:path extrusionOk="0" h="12729" w="12823">
                  <a:moveTo>
                    <a:pt x="6490" y="726"/>
                  </a:moveTo>
                  <a:cubicBezTo>
                    <a:pt x="6994" y="726"/>
                    <a:pt x="7467" y="1104"/>
                    <a:pt x="7593" y="1639"/>
                  </a:cubicBezTo>
                  <a:cubicBezTo>
                    <a:pt x="7215" y="1545"/>
                    <a:pt x="6868" y="1450"/>
                    <a:pt x="6490" y="1450"/>
                  </a:cubicBezTo>
                  <a:cubicBezTo>
                    <a:pt x="6081" y="1450"/>
                    <a:pt x="5734" y="1513"/>
                    <a:pt x="5388" y="1639"/>
                  </a:cubicBezTo>
                  <a:cubicBezTo>
                    <a:pt x="5482" y="1104"/>
                    <a:pt x="5923" y="726"/>
                    <a:pt x="6490" y="726"/>
                  </a:cubicBezTo>
                  <a:close/>
                  <a:moveTo>
                    <a:pt x="6081" y="2269"/>
                  </a:moveTo>
                  <a:lnTo>
                    <a:pt x="6081" y="2301"/>
                  </a:lnTo>
                  <a:cubicBezTo>
                    <a:pt x="5860" y="2364"/>
                    <a:pt x="5608" y="2584"/>
                    <a:pt x="5482" y="2805"/>
                  </a:cubicBezTo>
                  <a:cubicBezTo>
                    <a:pt x="5104" y="2805"/>
                    <a:pt x="4695" y="2994"/>
                    <a:pt x="4506" y="3372"/>
                  </a:cubicBezTo>
                  <a:cubicBezTo>
                    <a:pt x="4317" y="3719"/>
                    <a:pt x="4317" y="4160"/>
                    <a:pt x="4506" y="4475"/>
                  </a:cubicBezTo>
                  <a:cubicBezTo>
                    <a:pt x="4474" y="4538"/>
                    <a:pt x="4443" y="4664"/>
                    <a:pt x="4380" y="4727"/>
                  </a:cubicBezTo>
                  <a:cubicBezTo>
                    <a:pt x="4002" y="4979"/>
                    <a:pt x="3529" y="5136"/>
                    <a:pt x="3088" y="5168"/>
                  </a:cubicBezTo>
                  <a:cubicBezTo>
                    <a:pt x="3277" y="3624"/>
                    <a:pt x="4537" y="2427"/>
                    <a:pt x="6081" y="2269"/>
                  </a:cubicBezTo>
                  <a:close/>
                  <a:moveTo>
                    <a:pt x="6837" y="2269"/>
                  </a:moveTo>
                  <a:cubicBezTo>
                    <a:pt x="8412" y="2427"/>
                    <a:pt x="9641" y="3624"/>
                    <a:pt x="9830" y="5168"/>
                  </a:cubicBezTo>
                  <a:cubicBezTo>
                    <a:pt x="9357" y="5136"/>
                    <a:pt x="8916" y="4979"/>
                    <a:pt x="8538" y="4727"/>
                  </a:cubicBezTo>
                  <a:cubicBezTo>
                    <a:pt x="8475" y="4632"/>
                    <a:pt x="8444" y="4538"/>
                    <a:pt x="8412" y="4475"/>
                  </a:cubicBezTo>
                  <a:cubicBezTo>
                    <a:pt x="8601" y="4097"/>
                    <a:pt x="8633" y="3719"/>
                    <a:pt x="8412" y="3372"/>
                  </a:cubicBezTo>
                  <a:cubicBezTo>
                    <a:pt x="8223" y="2994"/>
                    <a:pt x="7814" y="2805"/>
                    <a:pt x="7436" y="2805"/>
                  </a:cubicBezTo>
                  <a:cubicBezTo>
                    <a:pt x="7310" y="2584"/>
                    <a:pt x="7057" y="2364"/>
                    <a:pt x="6837" y="2301"/>
                  </a:cubicBezTo>
                  <a:lnTo>
                    <a:pt x="6837" y="2269"/>
                  </a:lnTo>
                  <a:close/>
                  <a:moveTo>
                    <a:pt x="6490" y="2962"/>
                  </a:moveTo>
                  <a:cubicBezTo>
                    <a:pt x="6648" y="2962"/>
                    <a:pt x="6805" y="3088"/>
                    <a:pt x="6837" y="3277"/>
                  </a:cubicBezTo>
                  <a:cubicBezTo>
                    <a:pt x="6863" y="3460"/>
                    <a:pt x="7039" y="3577"/>
                    <a:pt x="7224" y="3577"/>
                  </a:cubicBezTo>
                  <a:cubicBezTo>
                    <a:pt x="7263" y="3577"/>
                    <a:pt x="7303" y="3572"/>
                    <a:pt x="7341" y="3561"/>
                  </a:cubicBezTo>
                  <a:cubicBezTo>
                    <a:pt x="7384" y="3535"/>
                    <a:pt x="7430" y="3523"/>
                    <a:pt x="7476" y="3523"/>
                  </a:cubicBezTo>
                  <a:cubicBezTo>
                    <a:pt x="7595" y="3523"/>
                    <a:pt x="7714" y="3604"/>
                    <a:pt x="7782" y="3719"/>
                  </a:cubicBezTo>
                  <a:cubicBezTo>
                    <a:pt x="7845" y="3876"/>
                    <a:pt x="7814" y="4065"/>
                    <a:pt x="7688" y="4191"/>
                  </a:cubicBezTo>
                  <a:cubicBezTo>
                    <a:pt x="7562" y="4349"/>
                    <a:pt x="7562" y="4601"/>
                    <a:pt x="7688" y="4727"/>
                  </a:cubicBezTo>
                  <a:cubicBezTo>
                    <a:pt x="7845" y="4853"/>
                    <a:pt x="7908" y="5042"/>
                    <a:pt x="7782" y="5199"/>
                  </a:cubicBezTo>
                  <a:cubicBezTo>
                    <a:pt x="7712" y="5316"/>
                    <a:pt x="7590" y="5381"/>
                    <a:pt x="7467" y="5381"/>
                  </a:cubicBezTo>
                  <a:cubicBezTo>
                    <a:pt x="7425" y="5381"/>
                    <a:pt x="7382" y="5373"/>
                    <a:pt x="7341" y="5357"/>
                  </a:cubicBezTo>
                  <a:cubicBezTo>
                    <a:pt x="7303" y="5346"/>
                    <a:pt x="7264" y="5341"/>
                    <a:pt x="7227" y="5341"/>
                  </a:cubicBezTo>
                  <a:cubicBezTo>
                    <a:pt x="7048" y="5341"/>
                    <a:pt x="6889" y="5458"/>
                    <a:pt x="6837" y="5640"/>
                  </a:cubicBezTo>
                  <a:cubicBezTo>
                    <a:pt x="6805" y="5829"/>
                    <a:pt x="6648" y="5955"/>
                    <a:pt x="6490" y="5955"/>
                  </a:cubicBezTo>
                  <a:cubicBezTo>
                    <a:pt x="6333" y="5955"/>
                    <a:pt x="6175" y="5829"/>
                    <a:pt x="6112" y="5640"/>
                  </a:cubicBezTo>
                  <a:cubicBezTo>
                    <a:pt x="6086" y="5458"/>
                    <a:pt x="5931" y="5341"/>
                    <a:pt x="5736" y="5341"/>
                  </a:cubicBezTo>
                  <a:cubicBezTo>
                    <a:pt x="5695" y="5341"/>
                    <a:pt x="5652" y="5346"/>
                    <a:pt x="5608" y="5357"/>
                  </a:cubicBezTo>
                  <a:cubicBezTo>
                    <a:pt x="5565" y="5383"/>
                    <a:pt x="5519" y="5394"/>
                    <a:pt x="5474" y="5394"/>
                  </a:cubicBezTo>
                  <a:cubicBezTo>
                    <a:pt x="5354" y="5394"/>
                    <a:pt x="5236" y="5313"/>
                    <a:pt x="5167" y="5199"/>
                  </a:cubicBezTo>
                  <a:cubicBezTo>
                    <a:pt x="5104" y="5042"/>
                    <a:pt x="5136" y="4853"/>
                    <a:pt x="5262" y="4727"/>
                  </a:cubicBezTo>
                  <a:cubicBezTo>
                    <a:pt x="5419" y="4569"/>
                    <a:pt x="5419" y="4317"/>
                    <a:pt x="5262" y="4191"/>
                  </a:cubicBezTo>
                  <a:cubicBezTo>
                    <a:pt x="5104" y="4065"/>
                    <a:pt x="5073" y="3876"/>
                    <a:pt x="5167" y="3719"/>
                  </a:cubicBezTo>
                  <a:cubicBezTo>
                    <a:pt x="5237" y="3602"/>
                    <a:pt x="5359" y="3537"/>
                    <a:pt x="5482" y="3537"/>
                  </a:cubicBezTo>
                  <a:cubicBezTo>
                    <a:pt x="5525" y="3537"/>
                    <a:pt x="5568" y="3545"/>
                    <a:pt x="5608" y="3561"/>
                  </a:cubicBezTo>
                  <a:cubicBezTo>
                    <a:pt x="5652" y="3572"/>
                    <a:pt x="5694" y="3577"/>
                    <a:pt x="5734" y="3577"/>
                  </a:cubicBezTo>
                  <a:cubicBezTo>
                    <a:pt x="5922" y="3577"/>
                    <a:pt x="6060" y="3460"/>
                    <a:pt x="6112" y="3277"/>
                  </a:cubicBezTo>
                  <a:cubicBezTo>
                    <a:pt x="6175" y="3088"/>
                    <a:pt x="6333" y="2962"/>
                    <a:pt x="6490" y="2962"/>
                  </a:cubicBezTo>
                  <a:close/>
                  <a:moveTo>
                    <a:pt x="2332" y="6711"/>
                  </a:moveTo>
                  <a:lnTo>
                    <a:pt x="2332" y="8192"/>
                  </a:lnTo>
                  <a:cubicBezTo>
                    <a:pt x="1954" y="8192"/>
                    <a:pt x="1607" y="7877"/>
                    <a:pt x="1607" y="7436"/>
                  </a:cubicBezTo>
                  <a:cubicBezTo>
                    <a:pt x="1607" y="7027"/>
                    <a:pt x="1954" y="6711"/>
                    <a:pt x="2332" y="6711"/>
                  </a:cubicBezTo>
                  <a:close/>
                  <a:moveTo>
                    <a:pt x="10618" y="6711"/>
                  </a:moveTo>
                  <a:cubicBezTo>
                    <a:pt x="10996" y="6711"/>
                    <a:pt x="11374" y="7027"/>
                    <a:pt x="11374" y="7468"/>
                  </a:cubicBezTo>
                  <a:cubicBezTo>
                    <a:pt x="11374" y="7846"/>
                    <a:pt x="11059" y="8192"/>
                    <a:pt x="10618" y="8192"/>
                  </a:cubicBezTo>
                  <a:lnTo>
                    <a:pt x="10618" y="6711"/>
                  </a:lnTo>
                  <a:close/>
                  <a:moveTo>
                    <a:pt x="1166" y="8350"/>
                  </a:moveTo>
                  <a:cubicBezTo>
                    <a:pt x="1450" y="8728"/>
                    <a:pt x="1891" y="8948"/>
                    <a:pt x="2363" y="8948"/>
                  </a:cubicBezTo>
                  <a:cubicBezTo>
                    <a:pt x="2332" y="9358"/>
                    <a:pt x="1985" y="9704"/>
                    <a:pt x="1607" y="9704"/>
                  </a:cubicBezTo>
                  <a:cubicBezTo>
                    <a:pt x="1198" y="9704"/>
                    <a:pt x="851" y="9389"/>
                    <a:pt x="851" y="8948"/>
                  </a:cubicBezTo>
                  <a:cubicBezTo>
                    <a:pt x="851" y="8728"/>
                    <a:pt x="977" y="8476"/>
                    <a:pt x="1166" y="8350"/>
                  </a:cubicBezTo>
                  <a:close/>
                  <a:moveTo>
                    <a:pt x="11783" y="8350"/>
                  </a:moveTo>
                  <a:cubicBezTo>
                    <a:pt x="12004" y="8507"/>
                    <a:pt x="12098" y="8728"/>
                    <a:pt x="12098" y="8948"/>
                  </a:cubicBezTo>
                  <a:cubicBezTo>
                    <a:pt x="12098" y="9358"/>
                    <a:pt x="11752" y="9704"/>
                    <a:pt x="11374" y="9704"/>
                  </a:cubicBezTo>
                  <a:cubicBezTo>
                    <a:pt x="10964" y="9704"/>
                    <a:pt x="10618" y="9389"/>
                    <a:pt x="10618" y="8948"/>
                  </a:cubicBezTo>
                  <a:cubicBezTo>
                    <a:pt x="11090" y="8948"/>
                    <a:pt x="11531" y="8728"/>
                    <a:pt x="11783" y="8350"/>
                  </a:cubicBezTo>
                  <a:close/>
                  <a:moveTo>
                    <a:pt x="8381" y="5514"/>
                  </a:moveTo>
                  <a:cubicBezTo>
                    <a:pt x="8790" y="5735"/>
                    <a:pt x="9326" y="5892"/>
                    <a:pt x="9798" y="5924"/>
                  </a:cubicBezTo>
                  <a:lnTo>
                    <a:pt x="9798" y="8570"/>
                  </a:lnTo>
                  <a:cubicBezTo>
                    <a:pt x="9861" y="10398"/>
                    <a:pt x="8318" y="11941"/>
                    <a:pt x="6490" y="11941"/>
                  </a:cubicBezTo>
                  <a:cubicBezTo>
                    <a:pt x="4632" y="11941"/>
                    <a:pt x="3088" y="10398"/>
                    <a:pt x="3088" y="8570"/>
                  </a:cubicBezTo>
                  <a:lnTo>
                    <a:pt x="3088" y="5924"/>
                  </a:lnTo>
                  <a:cubicBezTo>
                    <a:pt x="3592" y="5892"/>
                    <a:pt x="4065" y="5735"/>
                    <a:pt x="4506" y="5514"/>
                  </a:cubicBezTo>
                  <a:lnTo>
                    <a:pt x="4506" y="5577"/>
                  </a:lnTo>
                  <a:cubicBezTo>
                    <a:pt x="4695" y="5924"/>
                    <a:pt x="5104" y="6113"/>
                    <a:pt x="5482" y="6113"/>
                  </a:cubicBezTo>
                  <a:cubicBezTo>
                    <a:pt x="5703" y="6459"/>
                    <a:pt x="6049" y="6711"/>
                    <a:pt x="6427" y="6711"/>
                  </a:cubicBezTo>
                  <a:cubicBezTo>
                    <a:pt x="6837" y="6711"/>
                    <a:pt x="7215" y="6459"/>
                    <a:pt x="7373" y="6113"/>
                  </a:cubicBezTo>
                  <a:cubicBezTo>
                    <a:pt x="7782" y="6113"/>
                    <a:pt x="8160" y="5924"/>
                    <a:pt x="8381" y="5577"/>
                  </a:cubicBezTo>
                  <a:lnTo>
                    <a:pt x="8381" y="5514"/>
                  </a:lnTo>
                  <a:close/>
                  <a:moveTo>
                    <a:pt x="6396" y="1"/>
                  </a:moveTo>
                  <a:cubicBezTo>
                    <a:pt x="5892" y="1"/>
                    <a:pt x="5419" y="221"/>
                    <a:pt x="5073" y="568"/>
                  </a:cubicBezTo>
                  <a:cubicBezTo>
                    <a:pt x="4726" y="915"/>
                    <a:pt x="4506" y="1419"/>
                    <a:pt x="4506" y="1954"/>
                  </a:cubicBezTo>
                  <a:cubicBezTo>
                    <a:pt x="3182" y="2616"/>
                    <a:pt x="2237" y="4002"/>
                    <a:pt x="2237" y="5609"/>
                  </a:cubicBezTo>
                  <a:lnTo>
                    <a:pt x="2237" y="5955"/>
                  </a:lnTo>
                  <a:cubicBezTo>
                    <a:pt x="1324" y="5955"/>
                    <a:pt x="599" y="6743"/>
                    <a:pt x="725" y="7657"/>
                  </a:cubicBezTo>
                  <a:cubicBezTo>
                    <a:pt x="252" y="7940"/>
                    <a:pt x="0" y="8413"/>
                    <a:pt x="0" y="8948"/>
                  </a:cubicBezTo>
                  <a:cubicBezTo>
                    <a:pt x="0" y="9767"/>
                    <a:pt x="662" y="10461"/>
                    <a:pt x="1481" y="10461"/>
                  </a:cubicBezTo>
                  <a:cubicBezTo>
                    <a:pt x="1891" y="10461"/>
                    <a:pt x="2237" y="10303"/>
                    <a:pt x="2521" y="10051"/>
                  </a:cubicBezTo>
                  <a:cubicBezTo>
                    <a:pt x="3088" y="11563"/>
                    <a:pt x="4569" y="12729"/>
                    <a:pt x="6364" y="12729"/>
                  </a:cubicBezTo>
                  <a:cubicBezTo>
                    <a:pt x="8129" y="12729"/>
                    <a:pt x="9641" y="11595"/>
                    <a:pt x="10239" y="10051"/>
                  </a:cubicBezTo>
                  <a:cubicBezTo>
                    <a:pt x="10492" y="10303"/>
                    <a:pt x="10870" y="10461"/>
                    <a:pt x="11248" y="10461"/>
                  </a:cubicBezTo>
                  <a:cubicBezTo>
                    <a:pt x="12067" y="10461"/>
                    <a:pt x="12760" y="9767"/>
                    <a:pt x="12760" y="8948"/>
                  </a:cubicBezTo>
                  <a:cubicBezTo>
                    <a:pt x="12823" y="8413"/>
                    <a:pt x="12539" y="7877"/>
                    <a:pt x="12067" y="7657"/>
                  </a:cubicBezTo>
                  <a:cubicBezTo>
                    <a:pt x="12193" y="6743"/>
                    <a:pt x="11468" y="5955"/>
                    <a:pt x="10586" y="5955"/>
                  </a:cubicBezTo>
                  <a:lnTo>
                    <a:pt x="10586" y="5609"/>
                  </a:lnTo>
                  <a:cubicBezTo>
                    <a:pt x="10586" y="4002"/>
                    <a:pt x="9672" y="2616"/>
                    <a:pt x="8286" y="1954"/>
                  </a:cubicBezTo>
                  <a:cubicBezTo>
                    <a:pt x="8286" y="1419"/>
                    <a:pt x="8097" y="915"/>
                    <a:pt x="7751" y="568"/>
                  </a:cubicBezTo>
                  <a:cubicBezTo>
                    <a:pt x="7373" y="221"/>
                    <a:pt x="6900" y="1"/>
                    <a:pt x="63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33"/>
          <p:cNvSpPr/>
          <p:nvPr/>
        </p:nvSpPr>
        <p:spPr>
          <a:xfrm>
            <a:off x="7150701" y="2185717"/>
            <a:ext cx="1196100" cy="1196100"/>
          </a:xfrm>
          <a:prstGeom prst="blockArc">
            <a:avLst>
              <a:gd fmla="val 16201138" name="adj1"/>
              <a:gd fmla="val 10221883" name="adj2"/>
              <a:gd fmla="val 13581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0" name="Google Shape;310;p33"/>
          <p:cNvSpPr txBox="1"/>
          <p:nvPr/>
        </p:nvSpPr>
        <p:spPr>
          <a:xfrm>
            <a:off x="7387394" y="2558902"/>
            <a:ext cx="722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75%</a:t>
            </a:r>
            <a:endParaRPr sz="30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11" name="Google Shape;311;p33"/>
          <p:cNvGrpSpPr/>
          <p:nvPr/>
        </p:nvGrpSpPr>
        <p:grpSpPr>
          <a:xfrm>
            <a:off x="4979029" y="2418353"/>
            <a:ext cx="1749615" cy="730827"/>
            <a:chOff x="4562979" y="2206336"/>
            <a:chExt cx="1749615" cy="730827"/>
          </a:xfrm>
        </p:grpSpPr>
        <p:sp>
          <p:nvSpPr>
            <p:cNvPr id="312" name="Google Shape;312;p33"/>
            <p:cNvSpPr txBox="1"/>
            <p:nvPr/>
          </p:nvSpPr>
          <p:spPr>
            <a:xfrm>
              <a:off x="4562994" y="2563063"/>
              <a:ext cx="17496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3" name="Google Shape;313;p33"/>
            <p:cNvSpPr txBox="1"/>
            <p:nvPr/>
          </p:nvSpPr>
          <p:spPr>
            <a:xfrm>
              <a:off x="4562979" y="2206336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17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14" name="Google Shape;314;p33"/>
          <p:cNvSpPr/>
          <p:nvPr/>
        </p:nvSpPr>
        <p:spPr>
          <a:xfrm>
            <a:off x="7150701" y="834423"/>
            <a:ext cx="1196100" cy="1196100"/>
          </a:xfrm>
          <a:prstGeom prst="blockArc">
            <a:avLst>
              <a:gd fmla="val 16201138" name="adj1"/>
              <a:gd fmla="val 15617048" name="adj2"/>
              <a:gd fmla="val 13240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5" name="Google Shape;315;p33"/>
          <p:cNvSpPr txBox="1"/>
          <p:nvPr/>
        </p:nvSpPr>
        <p:spPr>
          <a:xfrm>
            <a:off x="7387406" y="1207619"/>
            <a:ext cx="722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90%</a:t>
            </a:r>
            <a:endParaRPr sz="30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16" name="Google Shape;316;p33"/>
          <p:cNvGrpSpPr/>
          <p:nvPr/>
        </p:nvGrpSpPr>
        <p:grpSpPr>
          <a:xfrm>
            <a:off x="4943979" y="1067056"/>
            <a:ext cx="1749616" cy="730834"/>
            <a:chOff x="457530" y="1017417"/>
            <a:chExt cx="1749616" cy="730834"/>
          </a:xfrm>
        </p:grpSpPr>
        <p:sp>
          <p:nvSpPr>
            <p:cNvPr id="317" name="Google Shape;317;p33"/>
            <p:cNvSpPr txBox="1"/>
            <p:nvPr/>
          </p:nvSpPr>
          <p:spPr>
            <a:xfrm>
              <a:off x="457545" y="1374151"/>
              <a:ext cx="17496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8" name="Google Shape;318;p33"/>
            <p:cNvSpPr txBox="1"/>
            <p:nvPr/>
          </p:nvSpPr>
          <p:spPr>
            <a:xfrm>
              <a:off x="457530" y="1017417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17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19" name="Google Shape;319;p33"/>
          <p:cNvSpPr/>
          <p:nvPr/>
        </p:nvSpPr>
        <p:spPr>
          <a:xfrm>
            <a:off x="7150701" y="3537010"/>
            <a:ext cx="1196100" cy="1196100"/>
          </a:xfrm>
          <a:prstGeom prst="blockArc">
            <a:avLst>
              <a:gd fmla="val 16201138" name="adj1"/>
              <a:gd fmla="val 5458586" name="adj2"/>
              <a:gd fmla="val 12707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7387399" y="3910210"/>
            <a:ext cx="722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50%</a:t>
            </a:r>
            <a:endParaRPr sz="300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21" name="Google Shape;321;p33"/>
          <p:cNvGrpSpPr/>
          <p:nvPr/>
        </p:nvGrpSpPr>
        <p:grpSpPr>
          <a:xfrm>
            <a:off x="4979029" y="3767906"/>
            <a:ext cx="1749600" cy="734309"/>
            <a:chOff x="4571369" y="2877267"/>
            <a:chExt cx="1749600" cy="734309"/>
          </a:xfrm>
        </p:grpSpPr>
        <p:sp>
          <p:nvSpPr>
            <p:cNvPr id="322" name="Google Shape;322;p33"/>
            <p:cNvSpPr txBox="1"/>
            <p:nvPr/>
          </p:nvSpPr>
          <p:spPr>
            <a:xfrm>
              <a:off x="4571369" y="3237476"/>
              <a:ext cx="17496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3" name="Google Shape;323;p33"/>
            <p:cNvSpPr txBox="1"/>
            <p:nvPr/>
          </p:nvSpPr>
          <p:spPr>
            <a:xfrm>
              <a:off x="4572037" y="2877267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17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324" name="Google Shape;324;p33"/>
          <p:cNvGrpSpPr/>
          <p:nvPr/>
        </p:nvGrpSpPr>
        <p:grpSpPr>
          <a:xfrm rot="5400000">
            <a:off x="1817996" y="2919239"/>
            <a:ext cx="1198463" cy="510909"/>
            <a:chOff x="392250" y="684574"/>
            <a:chExt cx="1439250" cy="374101"/>
          </a:xfrm>
        </p:grpSpPr>
        <p:sp>
          <p:nvSpPr>
            <p:cNvPr id="325" name="Google Shape;325;p33"/>
            <p:cNvSpPr/>
            <p:nvPr/>
          </p:nvSpPr>
          <p:spPr>
            <a:xfrm>
              <a:off x="392250" y="684575"/>
              <a:ext cx="1439100" cy="3741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1061700" y="684574"/>
              <a:ext cx="769800" cy="374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33"/>
          <p:cNvSpPr txBox="1"/>
          <p:nvPr/>
        </p:nvSpPr>
        <p:spPr>
          <a:xfrm rot="-5400000">
            <a:off x="2140309" y="3316965"/>
            <a:ext cx="553321" cy="167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50%</a:t>
            </a:r>
            <a:endParaRPr sz="20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8" name="Google Shape;328;p33"/>
          <p:cNvSpPr txBox="1"/>
          <p:nvPr/>
        </p:nvSpPr>
        <p:spPr>
          <a:xfrm>
            <a:off x="2001796" y="3798692"/>
            <a:ext cx="8307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Mars</a:t>
            </a:r>
            <a:endParaRPr sz="17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9" name="Google Shape;329;p33"/>
          <p:cNvSpPr txBox="1"/>
          <p:nvPr/>
        </p:nvSpPr>
        <p:spPr>
          <a:xfrm>
            <a:off x="1831336" y="4158450"/>
            <a:ext cx="1171570" cy="31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now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0" name="Google Shape;330;p33"/>
          <p:cNvGrpSpPr/>
          <p:nvPr/>
        </p:nvGrpSpPr>
        <p:grpSpPr>
          <a:xfrm>
            <a:off x="2213848" y="2135747"/>
            <a:ext cx="406502" cy="405514"/>
            <a:chOff x="2215386" y="2171122"/>
            <a:chExt cx="406502" cy="405514"/>
          </a:xfrm>
        </p:grpSpPr>
        <p:sp>
          <p:nvSpPr>
            <p:cNvPr id="331" name="Google Shape;331;p33"/>
            <p:cNvSpPr/>
            <p:nvPr/>
          </p:nvSpPr>
          <p:spPr>
            <a:xfrm>
              <a:off x="2215386" y="2171122"/>
              <a:ext cx="406502" cy="405514"/>
            </a:xfrm>
            <a:custGeom>
              <a:rect b="b" l="l" r="r" t="t"/>
              <a:pathLst>
                <a:path extrusionOk="0" h="12729" w="12761">
                  <a:moveTo>
                    <a:pt x="4601" y="1418"/>
                  </a:moveTo>
                  <a:cubicBezTo>
                    <a:pt x="4632" y="1702"/>
                    <a:pt x="4727" y="1922"/>
                    <a:pt x="4790" y="2206"/>
                  </a:cubicBezTo>
                  <a:cubicBezTo>
                    <a:pt x="3687" y="2962"/>
                    <a:pt x="2994" y="4254"/>
                    <a:pt x="2994" y="5640"/>
                  </a:cubicBezTo>
                  <a:lnTo>
                    <a:pt x="2994" y="5986"/>
                  </a:lnTo>
                  <a:cubicBezTo>
                    <a:pt x="2710" y="5986"/>
                    <a:pt x="2458" y="6081"/>
                    <a:pt x="2238" y="6175"/>
                  </a:cubicBezTo>
                  <a:lnTo>
                    <a:pt x="2238" y="5608"/>
                  </a:lnTo>
                  <a:cubicBezTo>
                    <a:pt x="2238" y="3876"/>
                    <a:pt x="3183" y="2300"/>
                    <a:pt x="4601" y="1418"/>
                  </a:cubicBezTo>
                  <a:close/>
                  <a:moveTo>
                    <a:pt x="7121" y="757"/>
                  </a:moveTo>
                  <a:cubicBezTo>
                    <a:pt x="9799" y="757"/>
                    <a:pt x="12004" y="2930"/>
                    <a:pt x="12004" y="5640"/>
                  </a:cubicBezTo>
                  <a:lnTo>
                    <a:pt x="12004" y="6238"/>
                  </a:lnTo>
                  <a:cubicBezTo>
                    <a:pt x="11752" y="6112"/>
                    <a:pt x="11532" y="6018"/>
                    <a:pt x="11248" y="6018"/>
                  </a:cubicBezTo>
                  <a:lnTo>
                    <a:pt x="10902" y="6018"/>
                  </a:lnTo>
                  <a:cubicBezTo>
                    <a:pt x="8098" y="6018"/>
                    <a:pt x="5703" y="3907"/>
                    <a:pt x="5325" y="1103"/>
                  </a:cubicBezTo>
                  <a:cubicBezTo>
                    <a:pt x="5861" y="883"/>
                    <a:pt x="6491" y="757"/>
                    <a:pt x="7121" y="757"/>
                  </a:cubicBezTo>
                  <a:close/>
                  <a:moveTo>
                    <a:pt x="2994" y="6742"/>
                  </a:moveTo>
                  <a:lnTo>
                    <a:pt x="2994" y="8223"/>
                  </a:lnTo>
                  <a:cubicBezTo>
                    <a:pt x="2616" y="8223"/>
                    <a:pt x="2238" y="7971"/>
                    <a:pt x="2238" y="7436"/>
                  </a:cubicBezTo>
                  <a:cubicBezTo>
                    <a:pt x="2269" y="7058"/>
                    <a:pt x="2584" y="6742"/>
                    <a:pt x="2994" y="6742"/>
                  </a:cubicBezTo>
                  <a:close/>
                  <a:moveTo>
                    <a:pt x="11248" y="6742"/>
                  </a:moveTo>
                  <a:cubicBezTo>
                    <a:pt x="11658" y="6742"/>
                    <a:pt x="12004" y="7058"/>
                    <a:pt x="12004" y="7499"/>
                  </a:cubicBezTo>
                  <a:cubicBezTo>
                    <a:pt x="12004" y="7908"/>
                    <a:pt x="11658" y="8223"/>
                    <a:pt x="11248" y="8223"/>
                  </a:cubicBezTo>
                  <a:lnTo>
                    <a:pt x="11248" y="6742"/>
                  </a:lnTo>
                  <a:close/>
                  <a:moveTo>
                    <a:pt x="1828" y="8444"/>
                  </a:moveTo>
                  <a:cubicBezTo>
                    <a:pt x="2112" y="8790"/>
                    <a:pt x="2553" y="8979"/>
                    <a:pt x="3025" y="8979"/>
                  </a:cubicBezTo>
                  <a:cubicBezTo>
                    <a:pt x="3088" y="9830"/>
                    <a:pt x="3466" y="10681"/>
                    <a:pt x="4034" y="11311"/>
                  </a:cubicBezTo>
                  <a:cubicBezTo>
                    <a:pt x="3656" y="11752"/>
                    <a:pt x="3183" y="11972"/>
                    <a:pt x="2616" y="11972"/>
                  </a:cubicBezTo>
                  <a:cubicBezTo>
                    <a:pt x="1608" y="11972"/>
                    <a:pt x="789" y="11153"/>
                    <a:pt x="789" y="10113"/>
                  </a:cubicBezTo>
                  <a:cubicBezTo>
                    <a:pt x="789" y="9420"/>
                    <a:pt x="1198" y="8759"/>
                    <a:pt x="1828" y="8444"/>
                  </a:cubicBezTo>
                  <a:close/>
                  <a:moveTo>
                    <a:pt x="5042" y="2962"/>
                  </a:moveTo>
                  <a:cubicBezTo>
                    <a:pt x="5987" y="5073"/>
                    <a:pt x="8066" y="6616"/>
                    <a:pt x="10461" y="6774"/>
                  </a:cubicBezTo>
                  <a:lnTo>
                    <a:pt x="10461" y="8664"/>
                  </a:lnTo>
                  <a:cubicBezTo>
                    <a:pt x="10492" y="10492"/>
                    <a:pt x="8980" y="11972"/>
                    <a:pt x="7121" y="11972"/>
                  </a:cubicBezTo>
                  <a:cubicBezTo>
                    <a:pt x="5262" y="11972"/>
                    <a:pt x="3719" y="10460"/>
                    <a:pt x="3719" y="8633"/>
                  </a:cubicBezTo>
                  <a:lnTo>
                    <a:pt x="3719" y="5640"/>
                  </a:lnTo>
                  <a:cubicBezTo>
                    <a:pt x="3719" y="4600"/>
                    <a:pt x="4254" y="3592"/>
                    <a:pt x="5042" y="2962"/>
                  </a:cubicBezTo>
                  <a:close/>
                  <a:moveTo>
                    <a:pt x="7121" y="0"/>
                  </a:moveTo>
                  <a:cubicBezTo>
                    <a:pt x="5577" y="0"/>
                    <a:pt x="4191" y="631"/>
                    <a:pt x="3151" y="1670"/>
                  </a:cubicBezTo>
                  <a:cubicBezTo>
                    <a:pt x="2080" y="2710"/>
                    <a:pt x="1482" y="4128"/>
                    <a:pt x="1482" y="5640"/>
                  </a:cubicBezTo>
                  <a:lnTo>
                    <a:pt x="1482" y="7751"/>
                  </a:lnTo>
                  <a:cubicBezTo>
                    <a:pt x="568" y="8192"/>
                    <a:pt x="1" y="9105"/>
                    <a:pt x="1" y="10113"/>
                  </a:cubicBezTo>
                  <a:cubicBezTo>
                    <a:pt x="1" y="11594"/>
                    <a:pt x="1167" y="12728"/>
                    <a:pt x="2584" y="12728"/>
                  </a:cubicBezTo>
                  <a:cubicBezTo>
                    <a:pt x="3340" y="12728"/>
                    <a:pt x="4034" y="12413"/>
                    <a:pt x="4569" y="11846"/>
                  </a:cubicBezTo>
                  <a:cubicBezTo>
                    <a:pt x="5262" y="12413"/>
                    <a:pt x="6176" y="12728"/>
                    <a:pt x="7121" y="12728"/>
                  </a:cubicBezTo>
                  <a:cubicBezTo>
                    <a:pt x="8224" y="12728"/>
                    <a:pt x="9232" y="12287"/>
                    <a:pt x="10020" y="11500"/>
                  </a:cubicBezTo>
                  <a:cubicBezTo>
                    <a:pt x="10744" y="10838"/>
                    <a:pt x="11122" y="9924"/>
                    <a:pt x="11217" y="8979"/>
                  </a:cubicBezTo>
                  <a:cubicBezTo>
                    <a:pt x="12036" y="8979"/>
                    <a:pt x="12697" y="8318"/>
                    <a:pt x="12697" y="7499"/>
                  </a:cubicBezTo>
                  <a:lnTo>
                    <a:pt x="12697" y="5640"/>
                  </a:lnTo>
                  <a:cubicBezTo>
                    <a:pt x="12760" y="4128"/>
                    <a:pt x="12162" y="2710"/>
                    <a:pt x="11091" y="1670"/>
                  </a:cubicBezTo>
                  <a:cubicBezTo>
                    <a:pt x="10020" y="599"/>
                    <a:pt x="8602" y="0"/>
                    <a:pt x="7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2383007" y="2386892"/>
              <a:ext cx="23095" cy="23129"/>
            </a:xfrm>
            <a:custGeom>
              <a:rect b="b" l="l" r="r" t="t"/>
              <a:pathLst>
                <a:path extrusionOk="0" h="726" w="725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67" y="726"/>
                    <a:pt x="725" y="568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2478349" y="2386892"/>
              <a:ext cx="23095" cy="23129"/>
            </a:xfrm>
            <a:custGeom>
              <a:rect b="b" l="l" r="r" t="t"/>
              <a:pathLst>
                <a:path extrusionOk="0" h="726" w="725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37"/>
                    <a:pt x="158" y="726"/>
                    <a:pt x="347" y="726"/>
                  </a:cubicBezTo>
                  <a:cubicBezTo>
                    <a:pt x="567" y="726"/>
                    <a:pt x="725" y="537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2396036" y="2467460"/>
              <a:ext cx="92379" cy="37910"/>
            </a:xfrm>
            <a:custGeom>
              <a:rect b="b" l="l" r="r" t="t"/>
              <a:pathLst>
                <a:path extrusionOk="0" h="1190" w="2900">
                  <a:moveTo>
                    <a:pt x="387" y="0"/>
                  </a:moveTo>
                  <a:cubicBezTo>
                    <a:pt x="292" y="0"/>
                    <a:pt x="206" y="40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90"/>
                    <a:pt x="1450" y="1190"/>
                  </a:cubicBezTo>
                  <a:cubicBezTo>
                    <a:pt x="1923" y="1190"/>
                    <a:pt x="2427" y="969"/>
                    <a:pt x="2742" y="622"/>
                  </a:cubicBezTo>
                  <a:cubicBezTo>
                    <a:pt x="2899" y="465"/>
                    <a:pt x="2899" y="244"/>
                    <a:pt x="2742" y="118"/>
                  </a:cubicBezTo>
                  <a:cubicBezTo>
                    <a:pt x="2679" y="40"/>
                    <a:pt x="2592" y="0"/>
                    <a:pt x="2502" y="0"/>
                  </a:cubicBezTo>
                  <a:cubicBezTo>
                    <a:pt x="2411" y="0"/>
                    <a:pt x="2316" y="40"/>
                    <a:pt x="2238" y="118"/>
                  </a:cubicBezTo>
                  <a:cubicBezTo>
                    <a:pt x="2049" y="307"/>
                    <a:pt x="1734" y="433"/>
                    <a:pt x="1450" y="433"/>
                  </a:cubicBezTo>
                  <a:cubicBezTo>
                    <a:pt x="1167" y="433"/>
                    <a:pt x="851" y="307"/>
                    <a:pt x="662" y="118"/>
                  </a:cubicBezTo>
                  <a:cubicBezTo>
                    <a:pt x="58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33"/>
          <p:cNvSpPr/>
          <p:nvPr/>
        </p:nvSpPr>
        <p:spPr>
          <a:xfrm>
            <a:off x="2026369" y="1435106"/>
            <a:ext cx="781500" cy="492000"/>
          </a:xfrm>
          <a:prstGeom prst="wedgeRoundRectCallout">
            <a:avLst>
              <a:gd fmla="val -8901" name="adj1"/>
              <a:gd fmla="val 77776" name="adj2"/>
              <a:gd fmla="val 16667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6" name="Google Shape;336;p33"/>
          <p:cNvSpPr txBox="1"/>
          <p:nvPr/>
        </p:nvSpPr>
        <p:spPr>
          <a:xfrm>
            <a:off x="2104487" y="1561571"/>
            <a:ext cx="6252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$60</a:t>
            </a:r>
            <a:endParaRPr sz="2000"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/>
          <p:nvPr/>
        </p:nvSpPr>
        <p:spPr>
          <a:xfrm flipH="1">
            <a:off x="5252799" y="3324830"/>
            <a:ext cx="1020900" cy="1038900"/>
          </a:xfrm>
          <a:prstGeom prst="can">
            <a:avLst>
              <a:gd fmla="val 25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2" name="Google Shape;342;p34"/>
          <p:cNvSpPr txBox="1"/>
          <p:nvPr/>
        </p:nvSpPr>
        <p:spPr>
          <a:xfrm flipH="1">
            <a:off x="5457487" y="2990275"/>
            <a:ext cx="614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90%</a:t>
            </a:r>
            <a:endParaRPr sz="2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43" name="Google Shape;343;p34"/>
          <p:cNvGrpSpPr/>
          <p:nvPr/>
        </p:nvGrpSpPr>
        <p:grpSpPr>
          <a:xfrm>
            <a:off x="5630804" y="3849309"/>
            <a:ext cx="268036" cy="246027"/>
            <a:chOff x="5579311" y="3799040"/>
            <a:chExt cx="366269" cy="336195"/>
          </a:xfrm>
        </p:grpSpPr>
        <p:sp>
          <p:nvSpPr>
            <p:cNvPr id="344" name="Google Shape;344;p34"/>
            <p:cNvSpPr/>
            <p:nvPr/>
          </p:nvSpPr>
          <p:spPr>
            <a:xfrm>
              <a:off x="5579311" y="3799040"/>
              <a:ext cx="366269" cy="336195"/>
            </a:xfrm>
            <a:custGeom>
              <a:rect b="b" l="l" r="r" t="t"/>
              <a:pathLst>
                <a:path extrusionOk="0" h="11626" w="12666">
                  <a:moveTo>
                    <a:pt x="11405" y="788"/>
                  </a:moveTo>
                  <a:cubicBezTo>
                    <a:pt x="11657" y="788"/>
                    <a:pt x="11847" y="1009"/>
                    <a:pt x="11847" y="1229"/>
                  </a:cubicBezTo>
                  <a:lnTo>
                    <a:pt x="11847" y="10334"/>
                  </a:lnTo>
                  <a:cubicBezTo>
                    <a:pt x="11847" y="10555"/>
                    <a:pt x="11657" y="10775"/>
                    <a:pt x="11405" y="10775"/>
                  </a:cubicBezTo>
                  <a:lnTo>
                    <a:pt x="1198" y="10775"/>
                  </a:lnTo>
                  <a:cubicBezTo>
                    <a:pt x="977" y="10775"/>
                    <a:pt x="820" y="10555"/>
                    <a:pt x="820" y="10334"/>
                  </a:cubicBezTo>
                  <a:lnTo>
                    <a:pt x="820" y="1229"/>
                  </a:lnTo>
                  <a:cubicBezTo>
                    <a:pt x="820" y="1009"/>
                    <a:pt x="1009" y="788"/>
                    <a:pt x="1198" y="788"/>
                  </a:cubicBezTo>
                  <a:close/>
                  <a:moveTo>
                    <a:pt x="1198" y="0"/>
                  </a:moveTo>
                  <a:cubicBezTo>
                    <a:pt x="536" y="0"/>
                    <a:pt x="1" y="568"/>
                    <a:pt x="1" y="1261"/>
                  </a:cubicBezTo>
                  <a:lnTo>
                    <a:pt x="1" y="10366"/>
                  </a:lnTo>
                  <a:cubicBezTo>
                    <a:pt x="1" y="11027"/>
                    <a:pt x="536" y="11626"/>
                    <a:pt x="1198" y="11626"/>
                  </a:cubicBezTo>
                  <a:lnTo>
                    <a:pt x="11405" y="11626"/>
                  </a:lnTo>
                  <a:cubicBezTo>
                    <a:pt x="12067" y="11626"/>
                    <a:pt x="12666" y="11059"/>
                    <a:pt x="12666" y="10366"/>
                  </a:cubicBezTo>
                  <a:lnTo>
                    <a:pt x="12666" y="1261"/>
                  </a:lnTo>
                  <a:cubicBezTo>
                    <a:pt x="12666" y="568"/>
                    <a:pt x="12130" y="0"/>
                    <a:pt x="1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5626678" y="3847332"/>
              <a:ext cx="271535" cy="238714"/>
            </a:xfrm>
            <a:custGeom>
              <a:rect b="b" l="l" r="r" t="t"/>
              <a:pathLst>
                <a:path extrusionOk="0" h="8255" w="9390">
                  <a:moveTo>
                    <a:pt x="8539" y="819"/>
                  </a:moveTo>
                  <a:lnTo>
                    <a:pt x="8539" y="7435"/>
                  </a:lnTo>
                  <a:lnTo>
                    <a:pt x="820" y="7435"/>
                  </a:lnTo>
                  <a:lnTo>
                    <a:pt x="820" y="6207"/>
                  </a:lnTo>
                  <a:lnTo>
                    <a:pt x="1671" y="6207"/>
                  </a:lnTo>
                  <a:cubicBezTo>
                    <a:pt x="1891" y="6207"/>
                    <a:pt x="2080" y="6018"/>
                    <a:pt x="2080" y="5797"/>
                  </a:cubicBezTo>
                  <a:cubicBezTo>
                    <a:pt x="2080" y="5545"/>
                    <a:pt x="1891" y="5356"/>
                    <a:pt x="1671" y="5356"/>
                  </a:cubicBezTo>
                  <a:lnTo>
                    <a:pt x="820" y="5356"/>
                  </a:lnTo>
                  <a:lnTo>
                    <a:pt x="820" y="2867"/>
                  </a:lnTo>
                  <a:lnTo>
                    <a:pt x="1671" y="2867"/>
                  </a:lnTo>
                  <a:cubicBezTo>
                    <a:pt x="1891" y="2867"/>
                    <a:pt x="2080" y="2678"/>
                    <a:pt x="2080" y="2426"/>
                  </a:cubicBezTo>
                  <a:cubicBezTo>
                    <a:pt x="2080" y="2206"/>
                    <a:pt x="1891" y="2048"/>
                    <a:pt x="1671" y="2048"/>
                  </a:cubicBezTo>
                  <a:lnTo>
                    <a:pt x="820" y="2048"/>
                  </a:lnTo>
                  <a:lnTo>
                    <a:pt x="820" y="819"/>
                  </a:lnTo>
                  <a:close/>
                  <a:moveTo>
                    <a:pt x="410" y="0"/>
                  </a:moveTo>
                  <a:cubicBezTo>
                    <a:pt x="158" y="0"/>
                    <a:pt x="1" y="189"/>
                    <a:pt x="1" y="378"/>
                  </a:cubicBezTo>
                  <a:lnTo>
                    <a:pt x="1" y="7845"/>
                  </a:lnTo>
                  <a:cubicBezTo>
                    <a:pt x="1" y="8065"/>
                    <a:pt x="190" y="8255"/>
                    <a:pt x="410" y="8255"/>
                  </a:cubicBezTo>
                  <a:lnTo>
                    <a:pt x="8948" y="8255"/>
                  </a:lnTo>
                  <a:cubicBezTo>
                    <a:pt x="9169" y="8255"/>
                    <a:pt x="9326" y="8065"/>
                    <a:pt x="9326" y="7845"/>
                  </a:cubicBezTo>
                  <a:lnTo>
                    <a:pt x="9326" y="378"/>
                  </a:lnTo>
                  <a:cubicBezTo>
                    <a:pt x="9389" y="158"/>
                    <a:pt x="9169" y="0"/>
                    <a:pt x="8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5718693" y="3907683"/>
              <a:ext cx="121193" cy="118244"/>
            </a:xfrm>
            <a:custGeom>
              <a:rect b="b" l="l" r="r" t="t"/>
              <a:pathLst>
                <a:path extrusionOk="0" h="4089" w="4191">
                  <a:moveTo>
                    <a:pt x="2175" y="1221"/>
                  </a:moveTo>
                  <a:cubicBezTo>
                    <a:pt x="2647" y="1221"/>
                    <a:pt x="2994" y="1568"/>
                    <a:pt x="2994" y="2040"/>
                  </a:cubicBezTo>
                  <a:cubicBezTo>
                    <a:pt x="2994" y="2513"/>
                    <a:pt x="2647" y="2859"/>
                    <a:pt x="2175" y="2859"/>
                  </a:cubicBezTo>
                  <a:cubicBezTo>
                    <a:pt x="1702" y="2859"/>
                    <a:pt x="1356" y="2513"/>
                    <a:pt x="1356" y="2040"/>
                  </a:cubicBezTo>
                  <a:cubicBezTo>
                    <a:pt x="1356" y="1568"/>
                    <a:pt x="1702" y="1221"/>
                    <a:pt x="2175" y="1221"/>
                  </a:cubicBezTo>
                  <a:close/>
                  <a:moveTo>
                    <a:pt x="458" y="0"/>
                  </a:moveTo>
                  <a:cubicBezTo>
                    <a:pt x="347" y="0"/>
                    <a:pt x="237" y="40"/>
                    <a:pt x="158" y="119"/>
                  </a:cubicBezTo>
                  <a:cubicBezTo>
                    <a:pt x="1" y="276"/>
                    <a:pt x="1" y="560"/>
                    <a:pt x="158" y="717"/>
                  </a:cubicBezTo>
                  <a:lnTo>
                    <a:pt x="694" y="1221"/>
                  </a:lnTo>
                  <a:cubicBezTo>
                    <a:pt x="536" y="1442"/>
                    <a:pt x="442" y="1757"/>
                    <a:pt x="442" y="2040"/>
                  </a:cubicBezTo>
                  <a:cubicBezTo>
                    <a:pt x="442" y="2324"/>
                    <a:pt x="536" y="2639"/>
                    <a:pt x="694" y="2859"/>
                  </a:cubicBezTo>
                  <a:lnTo>
                    <a:pt x="158" y="3395"/>
                  </a:lnTo>
                  <a:cubicBezTo>
                    <a:pt x="95" y="3553"/>
                    <a:pt x="95" y="3805"/>
                    <a:pt x="253" y="3962"/>
                  </a:cubicBezTo>
                  <a:cubicBezTo>
                    <a:pt x="316" y="4057"/>
                    <a:pt x="442" y="4088"/>
                    <a:pt x="536" y="4088"/>
                  </a:cubicBezTo>
                  <a:cubicBezTo>
                    <a:pt x="631" y="4088"/>
                    <a:pt x="726" y="4057"/>
                    <a:pt x="789" y="3962"/>
                  </a:cubicBezTo>
                  <a:lnTo>
                    <a:pt x="1324" y="3458"/>
                  </a:lnTo>
                  <a:cubicBezTo>
                    <a:pt x="1545" y="3616"/>
                    <a:pt x="1860" y="3710"/>
                    <a:pt x="2143" y="3710"/>
                  </a:cubicBezTo>
                  <a:cubicBezTo>
                    <a:pt x="2427" y="3710"/>
                    <a:pt x="2742" y="3616"/>
                    <a:pt x="2962" y="3458"/>
                  </a:cubicBezTo>
                  <a:lnTo>
                    <a:pt x="3498" y="3962"/>
                  </a:lnTo>
                  <a:cubicBezTo>
                    <a:pt x="3561" y="4057"/>
                    <a:pt x="3687" y="4088"/>
                    <a:pt x="3750" y="4088"/>
                  </a:cubicBezTo>
                  <a:cubicBezTo>
                    <a:pt x="3876" y="4088"/>
                    <a:pt x="3971" y="4057"/>
                    <a:pt x="4034" y="3962"/>
                  </a:cubicBezTo>
                  <a:cubicBezTo>
                    <a:pt x="4191" y="3805"/>
                    <a:pt x="4191" y="3553"/>
                    <a:pt x="4034" y="3395"/>
                  </a:cubicBezTo>
                  <a:lnTo>
                    <a:pt x="3529" y="2859"/>
                  </a:lnTo>
                  <a:cubicBezTo>
                    <a:pt x="3687" y="2639"/>
                    <a:pt x="3750" y="2324"/>
                    <a:pt x="3750" y="2040"/>
                  </a:cubicBezTo>
                  <a:cubicBezTo>
                    <a:pt x="3750" y="1757"/>
                    <a:pt x="3687" y="1442"/>
                    <a:pt x="3529" y="1221"/>
                  </a:cubicBezTo>
                  <a:lnTo>
                    <a:pt x="4034" y="717"/>
                  </a:lnTo>
                  <a:cubicBezTo>
                    <a:pt x="4191" y="560"/>
                    <a:pt x="4191" y="276"/>
                    <a:pt x="4034" y="119"/>
                  </a:cubicBezTo>
                  <a:cubicBezTo>
                    <a:pt x="3955" y="40"/>
                    <a:pt x="3845" y="0"/>
                    <a:pt x="3734" y="0"/>
                  </a:cubicBezTo>
                  <a:cubicBezTo>
                    <a:pt x="3624" y="0"/>
                    <a:pt x="3514" y="40"/>
                    <a:pt x="3435" y="119"/>
                  </a:cubicBezTo>
                  <a:lnTo>
                    <a:pt x="2931" y="623"/>
                  </a:lnTo>
                  <a:cubicBezTo>
                    <a:pt x="2679" y="465"/>
                    <a:pt x="2395" y="402"/>
                    <a:pt x="2112" y="402"/>
                  </a:cubicBezTo>
                  <a:cubicBezTo>
                    <a:pt x="1828" y="402"/>
                    <a:pt x="1513" y="465"/>
                    <a:pt x="1261" y="623"/>
                  </a:cubicBezTo>
                  <a:lnTo>
                    <a:pt x="757" y="119"/>
                  </a:lnTo>
                  <a:cubicBezTo>
                    <a:pt x="678" y="40"/>
                    <a:pt x="568" y="0"/>
                    <a:pt x="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34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sp>
        <p:nvSpPr>
          <p:cNvPr id="348" name="Google Shape;348;p34"/>
          <p:cNvSpPr/>
          <p:nvPr/>
        </p:nvSpPr>
        <p:spPr>
          <a:xfrm>
            <a:off x="457011" y="1286125"/>
            <a:ext cx="1275000" cy="1275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49" name="Google Shape;349;p34"/>
          <p:cNvSpPr/>
          <p:nvPr/>
        </p:nvSpPr>
        <p:spPr>
          <a:xfrm>
            <a:off x="1621426" y="1397830"/>
            <a:ext cx="1051500" cy="105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0" name="Google Shape;350;p34"/>
          <p:cNvSpPr/>
          <p:nvPr/>
        </p:nvSpPr>
        <p:spPr>
          <a:xfrm>
            <a:off x="2562475" y="1521881"/>
            <a:ext cx="803100" cy="80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1" name="Google Shape;351;p34"/>
          <p:cNvSpPr/>
          <p:nvPr/>
        </p:nvSpPr>
        <p:spPr>
          <a:xfrm>
            <a:off x="3297127" y="1286125"/>
            <a:ext cx="1275000" cy="1275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2" name="Google Shape;352;p34"/>
          <p:cNvSpPr txBox="1"/>
          <p:nvPr/>
        </p:nvSpPr>
        <p:spPr>
          <a:xfrm>
            <a:off x="692914" y="1717741"/>
            <a:ext cx="803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10,000</a:t>
            </a:r>
            <a:endParaRPr sz="22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3" name="Google Shape;353;p34"/>
          <p:cNvSpPr txBox="1"/>
          <p:nvPr/>
        </p:nvSpPr>
        <p:spPr>
          <a:xfrm>
            <a:off x="1745626" y="1717741"/>
            <a:ext cx="803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8,000</a:t>
            </a:r>
            <a:endParaRPr sz="22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4" name="Google Shape;354;p34"/>
          <p:cNvSpPr txBox="1"/>
          <p:nvPr/>
        </p:nvSpPr>
        <p:spPr>
          <a:xfrm>
            <a:off x="3523223" y="1717741"/>
            <a:ext cx="803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10,000</a:t>
            </a:r>
            <a:endParaRPr sz="22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5" name="Google Shape;355;p34"/>
          <p:cNvSpPr txBox="1"/>
          <p:nvPr/>
        </p:nvSpPr>
        <p:spPr>
          <a:xfrm>
            <a:off x="2551979" y="1717741"/>
            <a:ext cx="803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4,000</a:t>
            </a:r>
            <a:endParaRPr sz="2200"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56" name="Google Shape;356;p34"/>
          <p:cNvGrpSpPr/>
          <p:nvPr/>
        </p:nvGrpSpPr>
        <p:grpSpPr>
          <a:xfrm>
            <a:off x="752793" y="4015149"/>
            <a:ext cx="1765507" cy="716151"/>
            <a:chOff x="447993" y="4015149"/>
            <a:chExt cx="1765507" cy="716151"/>
          </a:xfrm>
        </p:grpSpPr>
        <p:sp>
          <p:nvSpPr>
            <p:cNvPr id="357" name="Google Shape;357;p34"/>
            <p:cNvSpPr txBox="1"/>
            <p:nvPr/>
          </p:nvSpPr>
          <p:spPr>
            <a:xfrm>
              <a:off x="448000" y="4364700"/>
              <a:ext cx="17655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8" name="Google Shape;358;p34"/>
            <p:cNvSpPr txBox="1"/>
            <p:nvPr/>
          </p:nvSpPr>
          <p:spPr>
            <a:xfrm>
              <a:off x="447993" y="4015149"/>
              <a:ext cx="8079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17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359" name="Google Shape;359;p34"/>
          <p:cNvGrpSpPr/>
          <p:nvPr/>
        </p:nvGrpSpPr>
        <p:grpSpPr>
          <a:xfrm>
            <a:off x="752793" y="3152188"/>
            <a:ext cx="1765507" cy="716162"/>
            <a:chOff x="447993" y="3152188"/>
            <a:chExt cx="1765507" cy="716162"/>
          </a:xfrm>
        </p:grpSpPr>
        <p:sp>
          <p:nvSpPr>
            <p:cNvPr id="360" name="Google Shape;360;p34"/>
            <p:cNvSpPr txBox="1"/>
            <p:nvPr/>
          </p:nvSpPr>
          <p:spPr>
            <a:xfrm>
              <a:off x="448000" y="3501750"/>
              <a:ext cx="17655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1" name="Google Shape;361;p34"/>
            <p:cNvSpPr txBox="1"/>
            <p:nvPr/>
          </p:nvSpPr>
          <p:spPr>
            <a:xfrm>
              <a:off x="447993" y="3152188"/>
              <a:ext cx="8079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17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362" name="Google Shape;362;p34"/>
          <p:cNvGrpSpPr/>
          <p:nvPr/>
        </p:nvGrpSpPr>
        <p:grpSpPr>
          <a:xfrm>
            <a:off x="3111525" y="4021016"/>
            <a:ext cx="1765500" cy="716159"/>
            <a:chOff x="2806725" y="4021016"/>
            <a:chExt cx="1765500" cy="716159"/>
          </a:xfrm>
        </p:grpSpPr>
        <p:sp>
          <p:nvSpPr>
            <p:cNvPr id="363" name="Google Shape;363;p34"/>
            <p:cNvSpPr txBox="1"/>
            <p:nvPr/>
          </p:nvSpPr>
          <p:spPr>
            <a:xfrm>
              <a:off x="2806725" y="4370575"/>
              <a:ext cx="17655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4" name="Google Shape;364;p34"/>
            <p:cNvSpPr txBox="1"/>
            <p:nvPr/>
          </p:nvSpPr>
          <p:spPr>
            <a:xfrm>
              <a:off x="2806725" y="4021016"/>
              <a:ext cx="8079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JUPITER</a:t>
              </a:r>
              <a:endParaRPr sz="17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365" name="Google Shape;365;p34"/>
          <p:cNvGrpSpPr/>
          <p:nvPr/>
        </p:nvGrpSpPr>
        <p:grpSpPr>
          <a:xfrm>
            <a:off x="3111525" y="3130061"/>
            <a:ext cx="1765500" cy="716164"/>
            <a:chOff x="2806725" y="3130061"/>
            <a:chExt cx="1765500" cy="716164"/>
          </a:xfrm>
        </p:grpSpPr>
        <p:sp>
          <p:nvSpPr>
            <p:cNvPr id="366" name="Google Shape;366;p34"/>
            <p:cNvSpPr txBox="1"/>
            <p:nvPr/>
          </p:nvSpPr>
          <p:spPr>
            <a:xfrm>
              <a:off x="2806725" y="3479625"/>
              <a:ext cx="17655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7" name="Google Shape;367;p34"/>
            <p:cNvSpPr txBox="1"/>
            <p:nvPr/>
          </p:nvSpPr>
          <p:spPr>
            <a:xfrm>
              <a:off x="2806725" y="3130061"/>
              <a:ext cx="8079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17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368" name="Google Shape;368;p34"/>
          <p:cNvGrpSpPr/>
          <p:nvPr/>
        </p:nvGrpSpPr>
        <p:grpSpPr>
          <a:xfrm>
            <a:off x="5386898" y="1293891"/>
            <a:ext cx="3299902" cy="435634"/>
            <a:chOff x="5386898" y="1293891"/>
            <a:chExt cx="3299902" cy="435634"/>
          </a:xfrm>
        </p:grpSpPr>
        <p:sp>
          <p:nvSpPr>
            <p:cNvPr id="369" name="Google Shape;369;p34"/>
            <p:cNvSpPr/>
            <p:nvPr/>
          </p:nvSpPr>
          <p:spPr>
            <a:xfrm>
              <a:off x="5386898" y="1293891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5618571" y="1293891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5850244" y="1293891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6078911" y="1293891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6310584" y="1293891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6542257" y="1293891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6773930" y="1293891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7005603" y="1293891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7234270" y="1293891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7465943" y="1293891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9" name="Google Shape;379;p34"/>
            <p:cNvSpPr txBox="1"/>
            <p:nvPr/>
          </p:nvSpPr>
          <p:spPr>
            <a:xfrm>
              <a:off x="8125200" y="1327025"/>
              <a:ext cx="561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60%</a:t>
              </a:r>
              <a:endParaRPr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7832226" y="1385664"/>
              <a:ext cx="252000" cy="25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381" name="Google Shape;381;p34"/>
          <p:cNvGrpSpPr/>
          <p:nvPr/>
        </p:nvGrpSpPr>
        <p:grpSpPr>
          <a:xfrm>
            <a:off x="5386898" y="1785089"/>
            <a:ext cx="3299902" cy="435634"/>
            <a:chOff x="5386898" y="1785089"/>
            <a:chExt cx="3299902" cy="435634"/>
          </a:xfrm>
        </p:grpSpPr>
        <p:sp>
          <p:nvSpPr>
            <p:cNvPr id="382" name="Google Shape;382;p34"/>
            <p:cNvSpPr/>
            <p:nvPr/>
          </p:nvSpPr>
          <p:spPr>
            <a:xfrm>
              <a:off x="5386898" y="1785089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5618571" y="1785089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5850244" y="1785089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6078911" y="1785089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6310584" y="1785089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6542257" y="1785089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6773930" y="1785089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7005603" y="1785089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7234270" y="1785089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7465943" y="1785089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92" name="Google Shape;392;p34"/>
            <p:cNvSpPr txBox="1"/>
            <p:nvPr/>
          </p:nvSpPr>
          <p:spPr>
            <a:xfrm>
              <a:off x="8125200" y="1818215"/>
              <a:ext cx="561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40%</a:t>
              </a:r>
              <a:endParaRPr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7832226" y="1876878"/>
              <a:ext cx="252000" cy="2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394" name="Google Shape;394;p34"/>
          <p:cNvGrpSpPr/>
          <p:nvPr/>
        </p:nvGrpSpPr>
        <p:grpSpPr>
          <a:xfrm>
            <a:off x="5386898" y="2276286"/>
            <a:ext cx="3299902" cy="435634"/>
            <a:chOff x="5386898" y="2276286"/>
            <a:chExt cx="3299902" cy="435634"/>
          </a:xfrm>
        </p:grpSpPr>
        <p:sp>
          <p:nvSpPr>
            <p:cNvPr id="395" name="Google Shape;395;p34"/>
            <p:cNvSpPr/>
            <p:nvPr/>
          </p:nvSpPr>
          <p:spPr>
            <a:xfrm>
              <a:off x="5386898" y="2276286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5618571" y="2276286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5850244" y="2276286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6078911" y="2276286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6310584" y="2276286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6542257" y="2276286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6773930" y="2276286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7005603" y="2276286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7234270" y="2276286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7465943" y="2276286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05" name="Google Shape;405;p34"/>
            <p:cNvSpPr txBox="1"/>
            <p:nvPr/>
          </p:nvSpPr>
          <p:spPr>
            <a:xfrm>
              <a:off x="8125200" y="2309430"/>
              <a:ext cx="561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20%</a:t>
              </a:r>
              <a:endParaRPr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7832226" y="2368069"/>
              <a:ext cx="252000" cy="25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407" name="Google Shape;407;p34"/>
          <p:cNvSpPr/>
          <p:nvPr/>
        </p:nvSpPr>
        <p:spPr>
          <a:xfrm flipH="1">
            <a:off x="6057198" y="3453585"/>
            <a:ext cx="1020900" cy="1038900"/>
          </a:xfrm>
          <a:prstGeom prst="can">
            <a:avLst>
              <a:gd fmla="val 25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8" name="Google Shape;408;p34"/>
          <p:cNvSpPr txBox="1"/>
          <p:nvPr/>
        </p:nvSpPr>
        <p:spPr>
          <a:xfrm flipH="1">
            <a:off x="6264723" y="3119025"/>
            <a:ext cx="614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70%</a:t>
            </a:r>
            <a:endParaRPr sz="2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09" name="Google Shape;409;p34"/>
          <p:cNvGrpSpPr/>
          <p:nvPr/>
        </p:nvGrpSpPr>
        <p:grpSpPr>
          <a:xfrm>
            <a:off x="6432880" y="3968033"/>
            <a:ext cx="268036" cy="265379"/>
            <a:chOff x="6384509" y="3839630"/>
            <a:chExt cx="366269" cy="362639"/>
          </a:xfrm>
        </p:grpSpPr>
        <p:sp>
          <p:nvSpPr>
            <p:cNvPr id="410" name="Google Shape;410;p34"/>
            <p:cNvSpPr/>
            <p:nvPr/>
          </p:nvSpPr>
          <p:spPr>
            <a:xfrm>
              <a:off x="6384509" y="3842362"/>
              <a:ext cx="359878" cy="359907"/>
            </a:xfrm>
            <a:custGeom>
              <a:rect b="b" l="l" r="r" t="t"/>
              <a:pathLst>
                <a:path extrusionOk="0" h="12446" w="12445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6431876" y="3905241"/>
              <a:ext cx="168560" cy="23712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6431876" y="3968109"/>
              <a:ext cx="168560" cy="23712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6431876" y="4033680"/>
              <a:ext cx="168560" cy="25563"/>
            </a:xfrm>
            <a:custGeom>
              <a:rect b="b" l="l" r="r" t="t"/>
              <a:pathLst>
                <a:path extrusionOk="0" h="884" w="5829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6431876" y="4101102"/>
              <a:ext cx="168560" cy="25534"/>
            </a:xfrm>
            <a:custGeom>
              <a:rect b="b" l="l" r="r" t="t"/>
              <a:pathLst>
                <a:path extrusionOk="0" h="883" w="5829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6671487" y="3839630"/>
              <a:ext cx="79292" cy="270610"/>
            </a:xfrm>
            <a:custGeom>
              <a:rect b="b" l="l" r="r" t="t"/>
              <a:pathLst>
                <a:path extrusionOk="0" h="9358" w="2742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34"/>
          <p:cNvSpPr txBox="1"/>
          <p:nvPr/>
        </p:nvSpPr>
        <p:spPr>
          <a:xfrm flipH="1">
            <a:off x="7064676" y="3418925"/>
            <a:ext cx="614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50%</a:t>
            </a:r>
            <a:endParaRPr sz="2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7" name="Google Shape;417;p34"/>
          <p:cNvSpPr/>
          <p:nvPr/>
        </p:nvSpPr>
        <p:spPr>
          <a:xfrm flipH="1">
            <a:off x="6861596" y="3753491"/>
            <a:ext cx="1020900" cy="863100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18" name="Google Shape;418;p34"/>
          <p:cNvGrpSpPr/>
          <p:nvPr/>
        </p:nvGrpSpPr>
        <p:grpSpPr>
          <a:xfrm>
            <a:off x="7236189" y="4157384"/>
            <a:ext cx="270025" cy="269686"/>
            <a:chOff x="7187551" y="4064003"/>
            <a:chExt cx="368987" cy="368525"/>
          </a:xfrm>
        </p:grpSpPr>
        <p:sp>
          <p:nvSpPr>
            <p:cNvPr id="419" name="Google Shape;419;p34"/>
            <p:cNvSpPr/>
            <p:nvPr/>
          </p:nvSpPr>
          <p:spPr>
            <a:xfrm>
              <a:off x="7187551" y="4064003"/>
              <a:ext cx="368987" cy="368525"/>
            </a:xfrm>
            <a:custGeom>
              <a:rect b="b" l="l" r="r" t="t"/>
              <a:pathLst>
                <a:path extrusionOk="0" h="12744" w="12760">
                  <a:moveTo>
                    <a:pt x="10939" y="845"/>
                  </a:moveTo>
                  <a:cubicBezTo>
                    <a:pt x="10969" y="845"/>
                    <a:pt x="11001" y="853"/>
                    <a:pt x="11027" y="866"/>
                  </a:cubicBezTo>
                  <a:lnTo>
                    <a:pt x="11752" y="1276"/>
                  </a:lnTo>
                  <a:cubicBezTo>
                    <a:pt x="11783" y="1339"/>
                    <a:pt x="11815" y="1433"/>
                    <a:pt x="11783" y="1465"/>
                  </a:cubicBezTo>
                  <a:lnTo>
                    <a:pt x="11437" y="2063"/>
                  </a:lnTo>
                  <a:lnTo>
                    <a:pt x="10491" y="1496"/>
                  </a:lnTo>
                  <a:lnTo>
                    <a:pt x="10838" y="898"/>
                  </a:lnTo>
                  <a:cubicBezTo>
                    <a:pt x="10856" y="861"/>
                    <a:pt x="10897" y="845"/>
                    <a:pt x="10939" y="845"/>
                  </a:cubicBezTo>
                  <a:close/>
                  <a:moveTo>
                    <a:pt x="10050" y="2252"/>
                  </a:moveTo>
                  <a:lnTo>
                    <a:pt x="10995" y="2819"/>
                  </a:lnTo>
                  <a:lnTo>
                    <a:pt x="8916" y="6379"/>
                  </a:lnTo>
                  <a:lnTo>
                    <a:pt x="7971" y="5844"/>
                  </a:lnTo>
                  <a:lnTo>
                    <a:pt x="10050" y="2252"/>
                  </a:lnTo>
                  <a:close/>
                  <a:moveTo>
                    <a:pt x="7813" y="6663"/>
                  </a:moveTo>
                  <a:lnTo>
                    <a:pt x="8318" y="6978"/>
                  </a:lnTo>
                  <a:lnTo>
                    <a:pt x="7782" y="7324"/>
                  </a:lnTo>
                  <a:lnTo>
                    <a:pt x="7813" y="6663"/>
                  </a:lnTo>
                  <a:close/>
                  <a:moveTo>
                    <a:pt x="11342" y="5245"/>
                  </a:moveTo>
                  <a:cubicBezTo>
                    <a:pt x="11594" y="5245"/>
                    <a:pt x="11752" y="5434"/>
                    <a:pt x="11752" y="5686"/>
                  </a:cubicBezTo>
                  <a:lnTo>
                    <a:pt x="11752" y="11483"/>
                  </a:lnTo>
                  <a:cubicBezTo>
                    <a:pt x="11752" y="11704"/>
                    <a:pt x="11531" y="11893"/>
                    <a:pt x="11342" y="11893"/>
                  </a:cubicBezTo>
                  <a:lnTo>
                    <a:pt x="1197" y="11893"/>
                  </a:lnTo>
                  <a:cubicBezTo>
                    <a:pt x="945" y="11893"/>
                    <a:pt x="788" y="11704"/>
                    <a:pt x="788" y="11483"/>
                  </a:cubicBezTo>
                  <a:lnTo>
                    <a:pt x="788" y="5686"/>
                  </a:lnTo>
                  <a:cubicBezTo>
                    <a:pt x="788" y="5434"/>
                    <a:pt x="977" y="5245"/>
                    <a:pt x="1197" y="5245"/>
                  </a:cubicBezTo>
                  <a:lnTo>
                    <a:pt x="7372" y="5245"/>
                  </a:lnTo>
                  <a:lnTo>
                    <a:pt x="7057" y="5749"/>
                  </a:lnTo>
                  <a:cubicBezTo>
                    <a:pt x="7026" y="5812"/>
                    <a:pt x="7026" y="5875"/>
                    <a:pt x="7026" y="5970"/>
                  </a:cubicBezTo>
                  <a:lnTo>
                    <a:pt x="6900" y="7734"/>
                  </a:lnTo>
                  <a:lnTo>
                    <a:pt x="5545" y="7734"/>
                  </a:lnTo>
                  <a:cubicBezTo>
                    <a:pt x="5325" y="7734"/>
                    <a:pt x="5167" y="7923"/>
                    <a:pt x="5167" y="8175"/>
                  </a:cubicBezTo>
                  <a:cubicBezTo>
                    <a:pt x="5167" y="8396"/>
                    <a:pt x="5356" y="8585"/>
                    <a:pt x="5545" y="8585"/>
                  </a:cubicBezTo>
                  <a:lnTo>
                    <a:pt x="10523" y="8585"/>
                  </a:lnTo>
                  <a:cubicBezTo>
                    <a:pt x="10743" y="8585"/>
                    <a:pt x="10964" y="8396"/>
                    <a:pt x="10964" y="8175"/>
                  </a:cubicBezTo>
                  <a:cubicBezTo>
                    <a:pt x="10964" y="7923"/>
                    <a:pt x="10743" y="7734"/>
                    <a:pt x="10523" y="7734"/>
                  </a:cubicBezTo>
                  <a:lnTo>
                    <a:pt x="8633" y="7734"/>
                  </a:lnTo>
                  <a:lnTo>
                    <a:pt x="9294" y="7293"/>
                  </a:lnTo>
                  <a:cubicBezTo>
                    <a:pt x="9326" y="7261"/>
                    <a:pt x="9420" y="7230"/>
                    <a:pt x="9420" y="7135"/>
                  </a:cubicBezTo>
                  <a:lnTo>
                    <a:pt x="10523" y="5245"/>
                  </a:lnTo>
                  <a:close/>
                  <a:moveTo>
                    <a:pt x="10933" y="0"/>
                  </a:moveTo>
                  <a:cubicBezTo>
                    <a:pt x="10599" y="0"/>
                    <a:pt x="10280" y="175"/>
                    <a:pt x="10113" y="488"/>
                  </a:cubicBezTo>
                  <a:lnTo>
                    <a:pt x="9578" y="1433"/>
                  </a:lnTo>
                  <a:lnTo>
                    <a:pt x="7877" y="4395"/>
                  </a:lnTo>
                  <a:lnTo>
                    <a:pt x="1229" y="4395"/>
                  </a:lnTo>
                  <a:cubicBezTo>
                    <a:pt x="567" y="4395"/>
                    <a:pt x="0" y="4930"/>
                    <a:pt x="0" y="5592"/>
                  </a:cubicBezTo>
                  <a:lnTo>
                    <a:pt x="0" y="11483"/>
                  </a:lnTo>
                  <a:cubicBezTo>
                    <a:pt x="0" y="12145"/>
                    <a:pt x="567" y="12743"/>
                    <a:pt x="1229" y="12743"/>
                  </a:cubicBezTo>
                  <a:lnTo>
                    <a:pt x="11374" y="12743"/>
                  </a:lnTo>
                  <a:cubicBezTo>
                    <a:pt x="12067" y="12743"/>
                    <a:pt x="12602" y="12176"/>
                    <a:pt x="12602" y="11483"/>
                  </a:cubicBezTo>
                  <a:lnTo>
                    <a:pt x="12602" y="5686"/>
                  </a:lnTo>
                  <a:cubicBezTo>
                    <a:pt x="12602" y="5025"/>
                    <a:pt x="12067" y="4458"/>
                    <a:pt x="11374" y="4458"/>
                  </a:cubicBezTo>
                  <a:lnTo>
                    <a:pt x="11027" y="4458"/>
                  </a:lnTo>
                  <a:lnTo>
                    <a:pt x="12508" y="1937"/>
                  </a:lnTo>
                  <a:cubicBezTo>
                    <a:pt x="12760" y="1433"/>
                    <a:pt x="12602" y="835"/>
                    <a:pt x="12130" y="551"/>
                  </a:cubicBezTo>
                  <a:lnTo>
                    <a:pt x="11437" y="141"/>
                  </a:lnTo>
                  <a:cubicBezTo>
                    <a:pt x="11277" y="46"/>
                    <a:pt x="11103" y="0"/>
                    <a:pt x="10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7336968" y="4355044"/>
              <a:ext cx="167635" cy="23741"/>
            </a:xfrm>
            <a:custGeom>
              <a:rect b="b" l="l" r="r" t="t"/>
              <a:pathLst>
                <a:path extrusionOk="0" h="821" w="5797">
                  <a:moveTo>
                    <a:pt x="378" y="1"/>
                  </a:moveTo>
                  <a:cubicBezTo>
                    <a:pt x="158" y="1"/>
                    <a:pt x="0" y="190"/>
                    <a:pt x="0" y="411"/>
                  </a:cubicBezTo>
                  <a:cubicBezTo>
                    <a:pt x="0" y="663"/>
                    <a:pt x="189" y="820"/>
                    <a:pt x="378" y="820"/>
                  </a:cubicBezTo>
                  <a:lnTo>
                    <a:pt x="5356" y="820"/>
                  </a:lnTo>
                  <a:cubicBezTo>
                    <a:pt x="5576" y="820"/>
                    <a:pt x="5797" y="631"/>
                    <a:pt x="5797" y="411"/>
                  </a:cubicBezTo>
                  <a:cubicBezTo>
                    <a:pt x="5797" y="190"/>
                    <a:pt x="5576" y="1"/>
                    <a:pt x="5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7242205" y="4222949"/>
              <a:ext cx="72005" cy="169485"/>
            </a:xfrm>
            <a:custGeom>
              <a:rect b="b" l="l" r="r" t="t"/>
              <a:pathLst>
                <a:path extrusionOk="0" h="5861" w="2490">
                  <a:moveTo>
                    <a:pt x="1229" y="1"/>
                  </a:moveTo>
                  <a:cubicBezTo>
                    <a:pt x="977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68" y="2931"/>
                    <a:pt x="977" y="3246"/>
                  </a:cubicBezTo>
                  <a:cubicBezTo>
                    <a:pt x="1292" y="3498"/>
                    <a:pt x="1670" y="3718"/>
                    <a:pt x="1670" y="3970"/>
                  </a:cubicBezTo>
                  <a:cubicBezTo>
                    <a:pt x="1670" y="4191"/>
                    <a:pt x="1450" y="4348"/>
                    <a:pt x="1229" y="4348"/>
                  </a:cubicBezTo>
                  <a:cubicBezTo>
                    <a:pt x="977" y="4348"/>
                    <a:pt x="820" y="4159"/>
                    <a:pt x="820" y="3970"/>
                  </a:cubicBezTo>
                  <a:cubicBezTo>
                    <a:pt x="820" y="3718"/>
                    <a:pt x="631" y="3529"/>
                    <a:pt x="442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7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40" y="5861"/>
                    <a:pt x="1229" y="5861"/>
                  </a:cubicBezTo>
                  <a:cubicBezTo>
                    <a:pt x="1450" y="5861"/>
                    <a:pt x="1670" y="5672"/>
                    <a:pt x="1670" y="5420"/>
                  </a:cubicBezTo>
                  <a:lnTo>
                    <a:pt x="1670" y="5136"/>
                  </a:lnTo>
                  <a:cubicBezTo>
                    <a:pt x="2143" y="4979"/>
                    <a:pt x="2489" y="4506"/>
                    <a:pt x="2489" y="3970"/>
                  </a:cubicBezTo>
                  <a:cubicBezTo>
                    <a:pt x="2489" y="3309"/>
                    <a:pt x="1922" y="2899"/>
                    <a:pt x="1513" y="2584"/>
                  </a:cubicBezTo>
                  <a:cubicBezTo>
                    <a:pt x="1198" y="2364"/>
                    <a:pt x="820" y="2112"/>
                    <a:pt x="820" y="1891"/>
                  </a:cubicBezTo>
                  <a:cubicBezTo>
                    <a:pt x="788" y="1639"/>
                    <a:pt x="977" y="1450"/>
                    <a:pt x="1229" y="1450"/>
                  </a:cubicBezTo>
                  <a:cubicBezTo>
                    <a:pt x="1450" y="1450"/>
                    <a:pt x="1670" y="1639"/>
                    <a:pt x="1670" y="1891"/>
                  </a:cubicBezTo>
                  <a:cubicBezTo>
                    <a:pt x="1670" y="2112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91"/>
                  </a:cubicBezTo>
                  <a:cubicBezTo>
                    <a:pt x="2489" y="1324"/>
                    <a:pt x="2143" y="883"/>
                    <a:pt x="1670" y="694"/>
                  </a:cubicBezTo>
                  <a:lnTo>
                    <a:pt x="1670" y="410"/>
                  </a:lnTo>
                  <a:cubicBezTo>
                    <a:pt x="1670" y="190"/>
                    <a:pt x="1450" y="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34"/>
          <p:cNvSpPr txBox="1"/>
          <p:nvPr/>
        </p:nvSpPr>
        <p:spPr>
          <a:xfrm flipH="1">
            <a:off x="7869074" y="3753500"/>
            <a:ext cx="614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30%</a:t>
            </a:r>
            <a:endParaRPr sz="2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3" name="Google Shape;423;p34"/>
          <p:cNvSpPr/>
          <p:nvPr/>
        </p:nvSpPr>
        <p:spPr>
          <a:xfrm flipH="1">
            <a:off x="7665994" y="4091009"/>
            <a:ext cx="1020900" cy="642900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24" name="Google Shape;424;p34"/>
          <p:cNvGrpSpPr/>
          <p:nvPr/>
        </p:nvGrpSpPr>
        <p:grpSpPr>
          <a:xfrm>
            <a:off x="8042701" y="4357085"/>
            <a:ext cx="265961" cy="268142"/>
            <a:chOff x="7975974" y="4311160"/>
            <a:chExt cx="363434" cy="366414"/>
          </a:xfrm>
        </p:grpSpPr>
        <p:sp>
          <p:nvSpPr>
            <p:cNvPr id="425" name="Google Shape;425;p34"/>
            <p:cNvSpPr/>
            <p:nvPr/>
          </p:nvSpPr>
          <p:spPr>
            <a:xfrm>
              <a:off x="7975974" y="4442857"/>
              <a:ext cx="40109" cy="23712"/>
            </a:xfrm>
            <a:custGeom>
              <a:rect b="b" l="l" r="r" t="t"/>
              <a:pathLst>
                <a:path extrusionOk="0" h="820" w="1387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6" name="Google Shape;426;p34"/>
            <p:cNvGrpSpPr/>
            <p:nvPr/>
          </p:nvGrpSpPr>
          <p:grpSpPr>
            <a:xfrm>
              <a:off x="8019220" y="4311160"/>
              <a:ext cx="320188" cy="366414"/>
              <a:chOff x="-60215512" y="2304850"/>
              <a:chExt cx="276812" cy="316775"/>
            </a:xfrm>
          </p:grpSpPr>
          <p:sp>
            <p:nvSpPr>
              <p:cNvPr id="427" name="Google Shape;427;p34"/>
              <p:cNvSpPr/>
              <p:nvPr/>
            </p:nvSpPr>
            <p:spPr>
              <a:xfrm>
                <a:off x="-60215512" y="2304850"/>
                <a:ext cx="235525" cy="316775"/>
              </a:xfrm>
              <a:custGeom>
                <a:rect b="b" l="l" r="r" t="t"/>
                <a:pathLst>
                  <a:path extrusionOk="0" h="12671" w="9421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34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rect b="b" l="l" r="r" t="t"/>
                <a:pathLst>
                  <a:path extrusionOk="0" h="5830" w="249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4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rect b="b" l="l" r="r" t="t"/>
                <a:pathLst>
                  <a:path extrusionOk="0" h="1213" w="1293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4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rect b="b" l="l" r="r" t="t"/>
                <a:pathLst>
                  <a:path extrusionOk="0" h="1214" w="1292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4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rect b="b" l="l" r="r" t="t"/>
                <a:pathLst>
                  <a:path extrusionOk="0" h="1213" w="1292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4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rect b="b" l="l" r="r" t="t"/>
                <a:pathLst>
                  <a:path extrusionOk="0" h="1214" w="1293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34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rect b="b" l="l" r="r" t="t"/>
                <a:pathLst>
                  <a:path extrusionOk="0" h="820" w="1419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4" name="Google Shape;434;p34"/>
          <p:cNvGrpSpPr/>
          <p:nvPr/>
        </p:nvGrpSpPr>
        <p:grpSpPr>
          <a:xfrm>
            <a:off x="464209" y="3152995"/>
            <a:ext cx="246881" cy="246890"/>
            <a:chOff x="7975974" y="4311160"/>
            <a:chExt cx="363434" cy="366414"/>
          </a:xfrm>
        </p:grpSpPr>
        <p:sp>
          <p:nvSpPr>
            <p:cNvPr id="435" name="Google Shape;435;p34"/>
            <p:cNvSpPr/>
            <p:nvPr/>
          </p:nvSpPr>
          <p:spPr>
            <a:xfrm>
              <a:off x="7975974" y="4442857"/>
              <a:ext cx="40109" cy="23712"/>
            </a:xfrm>
            <a:custGeom>
              <a:rect b="b" l="l" r="r" t="t"/>
              <a:pathLst>
                <a:path extrusionOk="0" h="820" w="1387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6" name="Google Shape;436;p34"/>
            <p:cNvGrpSpPr/>
            <p:nvPr/>
          </p:nvGrpSpPr>
          <p:grpSpPr>
            <a:xfrm>
              <a:off x="8019220" y="4311160"/>
              <a:ext cx="320188" cy="366414"/>
              <a:chOff x="-60215512" y="2304850"/>
              <a:chExt cx="276812" cy="316775"/>
            </a:xfrm>
          </p:grpSpPr>
          <p:sp>
            <p:nvSpPr>
              <p:cNvPr id="437" name="Google Shape;437;p34"/>
              <p:cNvSpPr/>
              <p:nvPr/>
            </p:nvSpPr>
            <p:spPr>
              <a:xfrm>
                <a:off x="-60215512" y="2304850"/>
                <a:ext cx="235525" cy="316775"/>
              </a:xfrm>
              <a:custGeom>
                <a:rect b="b" l="l" r="r" t="t"/>
                <a:pathLst>
                  <a:path extrusionOk="0" h="12671" w="9421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4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rect b="b" l="l" r="r" t="t"/>
                <a:pathLst>
                  <a:path extrusionOk="0" h="5830" w="249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4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rect b="b" l="l" r="r" t="t"/>
                <a:pathLst>
                  <a:path extrusionOk="0" h="1213" w="1293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4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rect b="b" l="l" r="r" t="t"/>
                <a:pathLst>
                  <a:path extrusionOk="0" h="1214" w="1292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4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rect b="b" l="l" r="r" t="t"/>
                <a:pathLst>
                  <a:path extrusionOk="0" h="1213" w="1292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4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rect b="b" l="l" r="r" t="t"/>
                <a:pathLst>
                  <a:path extrusionOk="0" h="1214" w="1293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4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rect b="b" l="l" r="r" t="t"/>
                <a:pathLst>
                  <a:path extrusionOk="0" h="820" w="1419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4" name="Google Shape;444;p34"/>
          <p:cNvGrpSpPr/>
          <p:nvPr/>
        </p:nvGrpSpPr>
        <p:grpSpPr>
          <a:xfrm>
            <a:off x="2819591" y="3130801"/>
            <a:ext cx="246902" cy="246885"/>
            <a:chOff x="6384509" y="3839630"/>
            <a:chExt cx="366269" cy="362639"/>
          </a:xfrm>
        </p:grpSpPr>
        <p:sp>
          <p:nvSpPr>
            <p:cNvPr id="445" name="Google Shape;445;p34"/>
            <p:cNvSpPr/>
            <p:nvPr/>
          </p:nvSpPr>
          <p:spPr>
            <a:xfrm>
              <a:off x="6384509" y="3842362"/>
              <a:ext cx="359878" cy="359907"/>
            </a:xfrm>
            <a:custGeom>
              <a:rect b="b" l="l" r="r" t="t"/>
              <a:pathLst>
                <a:path extrusionOk="0" h="12446" w="12445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6431876" y="3905241"/>
              <a:ext cx="168560" cy="23712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6431876" y="3968109"/>
              <a:ext cx="168560" cy="23712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6431876" y="4033680"/>
              <a:ext cx="168560" cy="25563"/>
            </a:xfrm>
            <a:custGeom>
              <a:rect b="b" l="l" r="r" t="t"/>
              <a:pathLst>
                <a:path extrusionOk="0" h="884" w="5829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6431876" y="4101102"/>
              <a:ext cx="168560" cy="25534"/>
            </a:xfrm>
            <a:custGeom>
              <a:rect b="b" l="l" r="r" t="t"/>
              <a:pathLst>
                <a:path extrusionOk="0" h="883" w="5829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6671487" y="3839630"/>
              <a:ext cx="79292" cy="270610"/>
            </a:xfrm>
            <a:custGeom>
              <a:rect b="b" l="l" r="r" t="t"/>
              <a:pathLst>
                <a:path extrusionOk="0" h="9358" w="2742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34"/>
          <p:cNvGrpSpPr/>
          <p:nvPr/>
        </p:nvGrpSpPr>
        <p:grpSpPr>
          <a:xfrm>
            <a:off x="2816430" y="4044359"/>
            <a:ext cx="268036" cy="246027"/>
            <a:chOff x="5579311" y="3799040"/>
            <a:chExt cx="366269" cy="336195"/>
          </a:xfrm>
        </p:grpSpPr>
        <p:sp>
          <p:nvSpPr>
            <p:cNvPr id="452" name="Google Shape;452;p34"/>
            <p:cNvSpPr/>
            <p:nvPr/>
          </p:nvSpPr>
          <p:spPr>
            <a:xfrm>
              <a:off x="5579311" y="3799040"/>
              <a:ext cx="366269" cy="336195"/>
            </a:xfrm>
            <a:custGeom>
              <a:rect b="b" l="l" r="r" t="t"/>
              <a:pathLst>
                <a:path extrusionOk="0" h="11626" w="12666">
                  <a:moveTo>
                    <a:pt x="11405" y="788"/>
                  </a:moveTo>
                  <a:cubicBezTo>
                    <a:pt x="11657" y="788"/>
                    <a:pt x="11847" y="1009"/>
                    <a:pt x="11847" y="1229"/>
                  </a:cubicBezTo>
                  <a:lnTo>
                    <a:pt x="11847" y="10334"/>
                  </a:lnTo>
                  <a:cubicBezTo>
                    <a:pt x="11847" y="10555"/>
                    <a:pt x="11657" y="10775"/>
                    <a:pt x="11405" y="10775"/>
                  </a:cubicBezTo>
                  <a:lnTo>
                    <a:pt x="1198" y="10775"/>
                  </a:lnTo>
                  <a:cubicBezTo>
                    <a:pt x="977" y="10775"/>
                    <a:pt x="820" y="10555"/>
                    <a:pt x="820" y="10334"/>
                  </a:cubicBezTo>
                  <a:lnTo>
                    <a:pt x="820" y="1229"/>
                  </a:lnTo>
                  <a:cubicBezTo>
                    <a:pt x="820" y="1009"/>
                    <a:pt x="1009" y="788"/>
                    <a:pt x="1198" y="788"/>
                  </a:cubicBezTo>
                  <a:close/>
                  <a:moveTo>
                    <a:pt x="1198" y="0"/>
                  </a:moveTo>
                  <a:cubicBezTo>
                    <a:pt x="536" y="0"/>
                    <a:pt x="1" y="568"/>
                    <a:pt x="1" y="1261"/>
                  </a:cubicBezTo>
                  <a:lnTo>
                    <a:pt x="1" y="10366"/>
                  </a:lnTo>
                  <a:cubicBezTo>
                    <a:pt x="1" y="11027"/>
                    <a:pt x="536" y="11626"/>
                    <a:pt x="1198" y="11626"/>
                  </a:cubicBezTo>
                  <a:lnTo>
                    <a:pt x="11405" y="11626"/>
                  </a:lnTo>
                  <a:cubicBezTo>
                    <a:pt x="12067" y="11626"/>
                    <a:pt x="12666" y="11059"/>
                    <a:pt x="12666" y="10366"/>
                  </a:cubicBezTo>
                  <a:lnTo>
                    <a:pt x="12666" y="1261"/>
                  </a:lnTo>
                  <a:cubicBezTo>
                    <a:pt x="12666" y="568"/>
                    <a:pt x="12130" y="0"/>
                    <a:pt x="1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5626678" y="3847332"/>
              <a:ext cx="271535" cy="238714"/>
            </a:xfrm>
            <a:custGeom>
              <a:rect b="b" l="l" r="r" t="t"/>
              <a:pathLst>
                <a:path extrusionOk="0" h="8255" w="9390">
                  <a:moveTo>
                    <a:pt x="8539" y="819"/>
                  </a:moveTo>
                  <a:lnTo>
                    <a:pt x="8539" y="7435"/>
                  </a:lnTo>
                  <a:lnTo>
                    <a:pt x="820" y="7435"/>
                  </a:lnTo>
                  <a:lnTo>
                    <a:pt x="820" y="6207"/>
                  </a:lnTo>
                  <a:lnTo>
                    <a:pt x="1671" y="6207"/>
                  </a:lnTo>
                  <a:cubicBezTo>
                    <a:pt x="1891" y="6207"/>
                    <a:pt x="2080" y="6018"/>
                    <a:pt x="2080" y="5797"/>
                  </a:cubicBezTo>
                  <a:cubicBezTo>
                    <a:pt x="2080" y="5545"/>
                    <a:pt x="1891" y="5356"/>
                    <a:pt x="1671" y="5356"/>
                  </a:cubicBezTo>
                  <a:lnTo>
                    <a:pt x="820" y="5356"/>
                  </a:lnTo>
                  <a:lnTo>
                    <a:pt x="820" y="2867"/>
                  </a:lnTo>
                  <a:lnTo>
                    <a:pt x="1671" y="2867"/>
                  </a:lnTo>
                  <a:cubicBezTo>
                    <a:pt x="1891" y="2867"/>
                    <a:pt x="2080" y="2678"/>
                    <a:pt x="2080" y="2426"/>
                  </a:cubicBezTo>
                  <a:cubicBezTo>
                    <a:pt x="2080" y="2206"/>
                    <a:pt x="1891" y="2048"/>
                    <a:pt x="1671" y="2048"/>
                  </a:cubicBezTo>
                  <a:lnTo>
                    <a:pt x="820" y="2048"/>
                  </a:lnTo>
                  <a:lnTo>
                    <a:pt x="820" y="819"/>
                  </a:lnTo>
                  <a:close/>
                  <a:moveTo>
                    <a:pt x="410" y="0"/>
                  </a:moveTo>
                  <a:cubicBezTo>
                    <a:pt x="158" y="0"/>
                    <a:pt x="1" y="189"/>
                    <a:pt x="1" y="378"/>
                  </a:cubicBezTo>
                  <a:lnTo>
                    <a:pt x="1" y="7845"/>
                  </a:lnTo>
                  <a:cubicBezTo>
                    <a:pt x="1" y="8065"/>
                    <a:pt x="190" y="8255"/>
                    <a:pt x="410" y="8255"/>
                  </a:cubicBezTo>
                  <a:lnTo>
                    <a:pt x="8948" y="8255"/>
                  </a:lnTo>
                  <a:cubicBezTo>
                    <a:pt x="9169" y="8255"/>
                    <a:pt x="9326" y="8065"/>
                    <a:pt x="9326" y="7845"/>
                  </a:cubicBezTo>
                  <a:lnTo>
                    <a:pt x="9326" y="378"/>
                  </a:lnTo>
                  <a:cubicBezTo>
                    <a:pt x="9389" y="158"/>
                    <a:pt x="9169" y="0"/>
                    <a:pt x="89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5718693" y="3907683"/>
              <a:ext cx="121193" cy="118244"/>
            </a:xfrm>
            <a:custGeom>
              <a:rect b="b" l="l" r="r" t="t"/>
              <a:pathLst>
                <a:path extrusionOk="0" h="4089" w="4191">
                  <a:moveTo>
                    <a:pt x="2175" y="1221"/>
                  </a:moveTo>
                  <a:cubicBezTo>
                    <a:pt x="2647" y="1221"/>
                    <a:pt x="2994" y="1568"/>
                    <a:pt x="2994" y="2040"/>
                  </a:cubicBezTo>
                  <a:cubicBezTo>
                    <a:pt x="2994" y="2513"/>
                    <a:pt x="2647" y="2859"/>
                    <a:pt x="2175" y="2859"/>
                  </a:cubicBezTo>
                  <a:cubicBezTo>
                    <a:pt x="1702" y="2859"/>
                    <a:pt x="1356" y="2513"/>
                    <a:pt x="1356" y="2040"/>
                  </a:cubicBezTo>
                  <a:cubicBezTo>
                    <a:pt x="1356" y="1568"/>
                    <a:pt x="1702" y="1221"/>
                    <a:pt x="2175" y="1221"/>
                  </a:cubicBezTo>
                  <a:close/>
                  <a:moveTo>
                    <a:pt x="458" y="0"/>
                  </a:moveTo>
                  <a:cubicBezTo>
                    <a:pt x="347" y="0"/>
                    <a:pt x="237" y="40"/>
                    <a:pt x="158" y="119"/>
                  </a:cubicBezTo>
                  <a:cubicBezTo>
                    <a:pt x="1" y="276"/>
                    <a:pt x="1" y="560"/>
                    <a:pt x="158" y="717"/>
                  </a:cubicBezTo>
                  <a:lnTo>
                    <a:pt x="694" y="1221"/>
                  </a:lnTo>
                  <a:cubicBezTo>
                    <a:pt x="536" y="1442"/>
                    <a:pt x="442" y="1757"/>
                    <a:pt x="442" y="2040"/>
                  </a:cubicBezTo>
                  <a:cubicBezTo>
                    <a:pt x="442" y="2324"/>
                    <a:pt x="536" y="2639"/>
                    <a:pt x="694" y="2859"/>
                  </a:cubicBezTo>
                  <a:lnTo>
                    <a:pt x="158" y="3395"/>
                  </a:lnTo>
                  <a:cubicBezTo>
                    <a:pt x="95" y="3553"/>
                    <a:pt x="95" y="3805"/>
                    <a:pt x="253" y="3962"/>
                  </a:cubicBezTo>
                  <a:cubicBezTo>
                    <a:pt x="316" y="4057"/>
                    <a:pt x="442" y="4088"/>
                    <a:pt x="536" y="4088"/>
                  </a:cubicBezTo>
                  <a:cubicBezTo>
                    <a:pt x="631" y="4088"/>
                    <a:pt x="726" y="4057"/>
                    <a:pt x="789" y="3962"/>
                  </a:cubicBezTo>
                  <a:lnTo>
                    <a:pt x="1324" y="3458"/>
                  </a:lnTo>
                  <a:cubicBezTo>
                    <a:pt x="1545" y="3616"/>
                    <a:pt x="1860" y="3710"/>
                    <a:pt x="2143" y="3710"/>
                  </a:cubicBezTo>
                  <a:cubicBezTo>
                    <a:pt x="2427" y="3710"/>
                    <a:pt x="2742" y="3616"/>
                    <a:pt x="2962" y="3458"/>
                  </a:cubicBezTo>
                  <a:lnTo>
                    <a:pt x="3498" y="3962"/>
                  </a:lnTo>
                  <a:cubicBezTo>
                    <a:pt x="3561" y="4057"/>
                    <a:pt x="3687" y="4088"/>
                    <a:pt x="3750" y="4088"/>
                  </a:cubicBezTo>
                  <a:cubicBezTo>
                    <a:pt x="3876" y="4088"/>
                    <a:pt x="3971" y="4057"/>
                    <a:pt x="4034" y="3962"/>
                  </a:cubicBezTo>
                  <a:cubicBezTo>
                    <a:pt x="4191" y="3805"/>
                    <a:pt x="4191" y="3553"/>
                    <a:pt x="4034" y="3395"/>
                  </a:cubicBezTo>
                  <a:lnTo>
                    <a:pt x="3529" y="2859"/>
                  </a:lnTo>
                  <a:cubicBezTo>
                    <a:pt x="3687" y="2639"/>
                    <a:pt x="3750" y="2324"/>
                    <a:pt x="3750" y="2040"/>
                  </a:cubicBezTo>
                  <a:cubicBezTo>
                    <a:pt x="3750" y="1757"/>
                    <a:pt x="3687" y="1442"/>
                    <a:pt x="3529" y="1221"/>
                  </a:cubicBezTo>
                  <a:lnTo>
                    <a:pt x="4034" y="717"/>
                  </a:lnTo>
                  <a:cubicBezTo>
                    <a:pt x="4191" y="560"/>
                    <a:pt x="4191" y="276"/>
                    <a:pt x="4034" y="119"/>
                  </a:cubicBezTo>
                  <a:cubicBezTo>
                    <a:pt x="3955" y="40"/>
                    <a:pt x="3845" y="0"/>
                    <a:pt x="3734" y="0"/>
                  </a:cubicBezTo>
                  <a:cubicBezTo>
                    <a:pt x="3624" y="0"/>
                    <a:pt x="3514" y="40"/>
                    <a:pt x="3435" y="119"/>
                  </a:cubicBezTo>
                  <a:lnTo>
                    <a:pt x="2931" y="623"/>
                  </a:lnTo>
                  <a:cubicBezTo>
                    <a:pt x="2679" y="465"/>
                    <a:pt x="2395" y="402"/>
                    <a:pt x="2112" y="402"/>
                  </a:cubicBezTo>
                  <a:cubicBezTo>
                    <a:pt x="1828" y="402"/>
                    <a:pt x="1513" y="465"/>
                    <a:pt x="1261" y="623"/>
                  </a:cubicBezTo>
                  <a:lnTo>
                    <a:pt x="757" y="119"/>
                  </a:lnTo>
                  <a:cubicBezTo>
                    <a:pt x="678" y="40"/>
                    <a:pt x="568" y="0"/>
                    <a:pt x="4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34"/>
          <p:cNvGrpSpPr/>
          <p:nvPr/>
        </p:nvGrpSpPr>
        <p:grpSpPr>
          <a:xfrm>
            <a:off x="458026" y="4027275"/>
            <a:ext cx="259250" cy="246875"/>
            <a:chOff x="7187551" y="4064003"/>
            <a:chExt cx="368987" cy="368525"/>
          </a:xfrm>
        </p:grpSpPr>
        <p:sp>
          <p:nvSpPr>
            <p:cNvPr id="456" name="Google Shape;456;p34"/>
            <p:cNvSpPr/>
            <p:nvPr/>
          </p:nvSpPr>
          <p:spPr>
            <a:xfrm>
              <a:off x="7187551" y="4064003"/>
              <a:ext cx="368987" cy="368525"/>
            </a:xfrm>
            <a:custGeom>
              <a:rect b="b" l="l" r="r" t="t"/>
              <a:pathLst>
                <a:path extrusionOk="0" h="12744" w="12760">
                  <a:moveTo>
                    <a:pt x="10939" y="845"/>
                  </a:moveTo>
                  <a:cubicBezTo>
                    <a:pt x="10969" y="845"/>
                    <a:pt x="11001" y="853"/>
                    <a:pt x="11027" y="866"/>
                  </a:cubicBezTo>
                  <a:lnTo>
                    <a:pt x="11752" y="1276"/>
                  </a:lnTo>
                  <a:cubicBezTo>
                    <a:pt x="11783" y="1339"/>
                    <a:pt x="11815" y="1433"/>
                    <a:pt x="11783" y="1465"/>
                  </a:cubicBezTo>
                  <a:lnTo>
                    <a:pt x="11437" y="2063"/>
                  </a:lnTo>
                  <a:lnTo>
                    <a:pt x="10491" y="1496"/>
                  </a:lnTo>
                  <a:lnTo>
                    <a:pt x="10838" y="898"/>
                  </a:lnTo>
                  <a:cubicBezTo>
                    <a:pt x="10856" y="861"/>
                    <a:pt x="10897" y="845"/>
                    <a:pt x="10939" y="845"/>
                  </a:cubicBezTo>
                  <a:close/>
                  <a:moveTo>
                    <a:pt x="10050" y="2252"/>
                  </a:moveTo>
                  <a:lnTo>
                    <a:pt x="10995" y="2819"/>
                  </a:lnTo>
                  <a:lnTo>
                    <a:pt x="8916" y="6379"/>
                  </a:lnTo>
                  <a:lnTo>
                    <a:pt x="7971" y="5844"/>
                  </a:lnTo>
                  <a:lnTo>
                    <a:pt x="10050" y="2252"/>
                  </a:lnTo>
                  <a:close/>
                  <a:moveTo>
                    <a:pt x="7813" y="6663"/>
                  </a:moveTo>
                  <a:lnTo>
                    <a:pt x="8318" y="6978"/>
                  </a:lnTo>
                  <a:lnTo>
                    <a:pt x="7782" y="7324"/>
                  </a:lnTo>
                  <a:lnTo>
                    <a:pt x="7813" y="6663"/>
                  </a:lnTo>
                  <a:close/>
                  <a:moveTo>
                    <a:pt x="11342" y="5245"/>
                  </a:moveTo>
                  <a:cubicBezTo>
                    <a:pt x="11594" y="5245"/>
                    <a:pt x="11752" y="5434"/>
                    <a:pt x="11752" y="5686"/>
                  </a:cubicBezTo>
                  <a:lnTo>
                    <a:pt x="11752" y="11483"/>
                  </a:lnTo>
                  <a:cubicBezTo>
                    <a:pt x="11752" y="11704"/>
                    <a:pt x="11531" y="11893"/>
                    <a:pt x="11342" y="11893"/>
                  </a:cubicBezTo>
                  <a:lnTo>
                    <a:pt x="1197" y="11893"/>
                  </a:lnTo>
                  <a:cubicBezTo>
                    <a:pt x="945" y="11893"/>
                    <a:pt x="788" y="11704"/>
                    <a:pt x="788" y="11483"/>
                  </a:cubicBezTo>
                  <a:lnTo>
                    <a:pt x="788" y="5686"/>
                  </a:lnTo>
                  <a:cubicBezTo>
                    <a:pt x="788" y="5434"/>
                    <a:pt x="977" y="5245"/>
                    <a:pt x="1197" y="5245"/>
                  </a:cubicBezTo>
                  <a:lnTo>
                    <a:pt x="7372" y="5245"/>
                  </a:lnTo>
                  <a:lnTo>
                    <a:pt x="7057" y="5749"/>
                  </a:lnTo>
                  <a:cubicBezTo>
                    <a:pt x="7026" y="5812"/>
                    <a:pt x="7026" y="5875"/>
                    <a:pt x="7026" y="5970"/>
                  </a:cubicBezTo>
                  <a:lnTo>
                    <a:pt x="6900" y="7734"/>
                  </a:lnTo>
                  <a:lnTo>
                    <a:pt x="5545" y="7734"/>
                  </a:lnTo>
                  <a:cubicBezTo>
                    <a:pt x="5325" y="7734"/>
                    <a:pt x="5167" y="7923"/>
                    <a:pt x="5167" y="8175"/>
                  </a:cubicBezTo>
                  <a:cubicBezTo>
                    <a:pt x="5167" y="8396"/>
                    <a:pt x="5356" y="8585"/>
                    <a:pt x="5545" y="8585"/>
                  </a:cubicBezTo>
                  <a:lnTo>
                    <a:pt x="10523" y="8585"/>
                  </a:lnTo>
                  <a:cubicBezTo>
                    <a:pt x="10743" y="8585"/>
                    <a:pt x="10964" y="8396"/>
                    <a:pt x="10964" y="8175"/>
                  </a:cubicBezTo>
                  <a:cubicBezTo>
                    <a:pt x="10964" y="7923"/>
                    <a:pt x="10743" y="7734"/>
                    <a:pt x="10523" y="7734"/>
                  </a:cubicBezTo>
                  <a:lnTo>
                    <a:pt x="8633" y="7734"/>
                  </a:lnTo>
                  <a:lnTo>
                    <a:pt x="9294" y="7293"/>
                  </a:lnTo>
                  <a:cubicBezTo>
                    <a:pt x="9326" y="7261"/>
                    <a:pt x="9420" y="7230"/>
                    <a:pt x="9420" y="7135"/>
                  </a:cubicBezTo>
                  <a:lnTo>
                    <a:pt x="10523" y="5245"/>
                  </a:lnTo>
                  <a:close/>
                  <a:moveTo>
                    <a:pt x="10933" y="0"/>
                  </a:moveTo>
                  <a:cubicBezTo>
                    <a:pt x="10599" y="0"/>
                    <a:pt x="10280" y="175"/>
                    <a:pt x="10113" y="488"/>
                  </a:cubicBezTo>
                  <a:lnTo>
                    <a:pt x="9578" y="1433"/>
                  </a:lnTo>
                  <a:lnTo>
                    <a:pt x="7877" y="4395"/>
                  </a:lnTo>
                  <a:lnTo>
                    <a:pt x="1229" y="4395"/>
                  </a:lnTo>
                  <a:cubicBezTo>
                    <a:pt x="567" y="4395"/>
                    <a:pt x="0" y="4930"/>
                    <a:pt x="0" y="5592"/>
                  </a:cubicBezTo>
                  <a:lnTo>
                    <a:pt x="0" y="11483"/>
                  </a:lnTo>
                  <a:cubicBezTo>
                    <a:pt x="0" y="12145"/>
                    <a:pt x="567" y="12743"/>
                    <a:pt x="1229" y="12743"/>
                  </a:cubicBezTo>
                  <a:lnTo>
                    <a:pt x="11374" y="12743"/>
                  </a:lnTo>
                  <a:cubicBezTo>
                    <a:pt x="12067" y="12743"/>
                    <a:pt x="12602" y="12176"/>
                    <a:pt x="12602" y="11483"/>
                  </a:cubicBezTo>
                  <a:lnTo>
                    <a:pt x="12602" y="5686"/>
                  </a:lnTo>
                  <a:cubicBezTo>
                    <a:pt x="12602" y="5025"/>
                    <a:pt x="12067" y="4458"/>
                    <a:pt x="11374" y="4458"/>
                  </a:cubicBezTo>
                  <a:lnTo>
                    <a:pt x="11027" y="4458"/>
                  </a:lnTo>
                  <a:lnTo>
                    <a:pt x="12508" y="1937"/>
                  </a:lnTo>
                  <a:cubicBezTo>
                    <a:pt x="12760" y="1433"/>
                    <a:pt x="12602" y="835"/>
                    <a:pt x="12130" y="551"/>
                  </a:cubicBezTo>
                  <a:lnTo>
                    <a:pt x="11437" y="141"/>
                  </a:lnTo>
                  <a:cubicBezTo>
                    <a:pt x="11277" y="46"/>
                    <a:pt x="11103" y="0"/>
                    <a:pt x="109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7336968" y="4355044"/>
              <a:ext cx="167635" cy="23741"/>
            </a:xfrm>
            <a:custGeom>
              <a:rect b="b" l="l" r="r" t="t"/>
              <a:pathLst>
                <a:path extrusionOk="0" h="821" w="5797">
                  <a:moveTo>
                    <a:pt x="378" y="1"/>
                  </a:moveTo>
                  <a:cubicBezTo>
                    <a:pt x="158" y="1"/>
                    <a:pt x="0" y="190"/>
                    <a:pt x="0" y="411"/>
                  </a:cubicBezTo>
                  <a:cubicBezTo>
                    <a:pt x="0" y="663"/>
                    <a:pt x="189" y="820"/>
                    <a:pt x="378" y="820"/>
                  </a:cubicBezTo>
                  <a:lnTo>
                    <a:pt x="5356" y="820"/>
                  </a:lnTo>
                  <a:cubicBezTo>
                    <a:pt x="5576" y="820"/>
                    <a:pt x="5797" y="631"/>
                    <a:pt x="5797" y="411"/>
                  </a:cubicBezTo>
                  <a:cubicBezTo>
                    <a:pt x="5797" y="190"/>
                    <a:pt x="5576" y="1"/>
                    <a:pt x="5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7242205" y="4222949"/>
              <a:ext cx="72005" cy="169485"/>
            </a:xfrm>
            <a:custGeom>
              <a:rect b="b" l="l" r="r" t="t"/>
              <a:pathLst>
                <a:path extrusionOk="0" h="5861" w="2490">
                  <a:moveTo>
                    <a:pt x="1229" y="1"/>
                  </a:moveTo>
                  <a:cubicBezTo>
                    <a:pt x="977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68" y="2931"/>
                    <a:pt x="977" y="3246"/>
                  </a:cubicBezTo>
                  <a:cubicBezTo>
                    <a:pt x="1292" y="3498"/>
                    <a:pt x="1670" y="3718"/>
                    <a:pt x="1670" y="3970"/>
                  </a:cubicBezTo>
                  <a:cubicBezTo>
                    <a:pt x="1670" y="4191"/>
                    <a:pt x="1450" y="4348"/>
                    <a:pt x="1229" y="4348"/>
                  </a:cubicBezTo>
                  <a:cubicBezTo>
                    <a:pt x="977" y="4348"/>
                    <a:pt x="820" y="4159"/>
                    <a:pt x="820" y="3970"/>
                  </a:cubicBezTo>
                  <a:cubicBezTo>
                    <a:pt x="820" y="3718"/>
                    <a:pt x="631" y="3529"/>
                    <a:pt x="442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7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40" y="5861"/>
                    <a:pt x="1229" y="5861"/>
                  </a:cubicBezTo>
                  <a:cubicBezTo>
                    <a:pt x="1450" y="5861"/>
                    <a:pt x="1670" y="5672"/>
                    <a:pt x="1670" y="5420"/>
                  </a:cubicBezTo>
                  <a:lnTo>
                    <a:pt x="1670" y="5136"/>
                  </a:lnTo>
                  <a:cubicBezTo>
                    <a:pt x="2143" y="4979"/>
                    <a:pt x="2489" y="4506"/>
                    <a:pt x="2489" y="3970"/>
                  </a:cubicBezTo>
                  <a:cubicBezTo>
                    <a:pt x="2489" y="3309"/>
                    <a:pt x="1922" y="2899"/>
                    <a:pt x="1513" y="2584"/>
                  </a:cubicBezTo>
                  <a:cubicBezTo>
                    <a:pt x="1198" y="2364"/>
                    <a:pt x="820" y="2112"/>
                    <a:pt x="820" y="1891"/>
                  </a:cubicBezTo>
                  <a:cubicBezTo>
                    <a:pt x="788" y="1639"/>
                    <a:pt x="977" y="1450"/>
                    <a:pt x="1229" y="1450"/>
                  </a:cubicBezTo>
                  <a:cubicBezTo>
                    <a:pt x="1450" y="1450"/>
                    <a:pt x="1670" y="1639"/>
                    <a:pt x="1670" y="1891"/>
                  </a:cubicBezTo>
                  <a:cubicBezTo>
                    <a:pt x="1670" y="2112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91"/>
                  </a:cubicBezTo>
                  <a:cubicBezTo>
                    <a:pt x="2489" y="1324"/>
                    <a:pt x="2143" y="883"/>
                    <a:pt x="1670" y="694"/>
                  </a:cubicBezTo>
                  <a:lnTo>
                    <a:pt x="1670" y="410"/>
                  </a:lnTo>
                  <a:cubicBezTo>
                    <a:pt x="1670" y="190"/>
                    <a:pt x="1450" y="1"/>
                    <a:pt x="1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34"/>
          <p:cNvSpPr txBox="1"/>
          <p:nvPr/>
        </p:nvSpPr>
        <p:spPr>
          <a:xfrm>
            <a:off x="738064" y="1963882"/>
            <a:ext cx="712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visitors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34"/>
          <p:cNvSpPr txBox="1"/>
          <p:nvPr/>
        </p:nvSpPr>
        <p:spPr>
          <a:xfrm>
            <a:off x="3523223" y="1963881"/>
            <a:ext cx="8031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products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34"/>
          <p:cNvSpPr txBox="1"/>
          <p:nvPr/>
        </p:nvSpPr>
        <p:spPr>
          <a:xfrm>
            <a:off x="1745626" y="1963881"/>
            <a:ext cx="8031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records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34"/>
          <p:cNvSpPr txBox="1"/>
          <p:nvPr/>
        </p:nvSpPr>
        <p:spPr>
          <a:xfrm>
            <a:off x="2551979" y="1963881"/>
            <a:ext cx="8031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sales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5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468" name="Google Shape;468;p35"/>
          <p:cNvGrpSpPr/>
          <p:nvPr/>
        </p:nvGrpSpPr>
        <p:grpSpPr>
          <a:xfrm>
            <a:off x="457202" y="4005773"/>
            <a:ext cx="2084109" cy="730848"/>
            <a:chOff x="1027203" y="4001823"/>
            <a:chExt cx="2084109" cy="730848"/>
          </a:xfrm>
        </p:grpSpPr>
        <p:sp>
          <p:nvSpPr>
            <p:cNvPr id="469" name="Google Shape;469;p35"/>
            <p:cNvSpPr txBox="1"/>
            <p:nvPr/>
          </p:nvSpPr>
          <p:spPr>
            <a:xfrm>
              <a:off x="1027211" y="4358571"/>
              <a:ext cx="20841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also of helium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0" name="Google Shape;470;p35"/>
            <p:cNvSpPr txBox="1"/>
            <p:nvPr/>
          </p:nvSpPr>
          <p:spPr>
            <a:xfrm>
              <a:off x="1027203" y="4001823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SATURN</a:t>
              </a:r>
              <a:endParaRPr sz="17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471" name="Google Shape;471;p35"/>
          <p:cNvGrpSpPr/>
          <p:nvPr/>
        </p:nvGrpSpPr>
        <p:grpSpPr>
          <a:xfrm>
            <a:off x="457202" y="3025207"/>
            <a:ext cx="2084109" cy="730854"/>
            <a:chOff x="1027203" y="3094292"/>
            <a:chExt cx="2084109" cy="730854"/>
          </a:xfrm>
        </p:grpSpPr>
        <p:sp>
          <p:nvSpPr>
            <p:cNvPr id="472" name="Google Shape;472;p35"/>
            <p:cNvSpPr txBox="1"/>
            <p:nvPr/>
          </p:nvSpPr>
          <p:spPr>
            <a:xfrm>
              <a:off x="1027211" y="3451046"/>
              <a:ext cx="20841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3" name="Google Shape;473;p35"/>
            <p:cNvSpPr txBox="1"/>
            <p:nvPr/>
          </p:nvSpPr>
          <p:spPr>
            <a:xfrm>
              <a:off x="1027203" y="3094292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17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474" name="Google Shape;474;p35"/>
          <p:cNvGrpSpPr/>
          <p:nvPr/>
        </p:nvGrpSpPr>
        <p:grpSpPr>
          <a:xfrm>
            <a:off x="457202" y="2044659"/>
            <a:ext cx="2084109" cy="730836"/>
            <a:chOff x="1027203" y="2186760"/>
            <a:chExt cx="2084109" cy="730836"/>
          </a:xfrm>
        </p:grpSpPr>
        <p:sp>
          <p:nvSpPr>
            <p:cNvPr id="475" name="Google Shape;475;p35"/>
            <p:cNvSpPr txBox="1"/>
            <p:nvPr/>
          </p:nvSpPr>
          <p:spPr>
            <a:xfrm>
              <a:off x="1027211" y="2543496"/>
              <a:ext cx="20841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6" name="Google Shape;476;p35"/>
            <p:cNvSpPr txBox="1"/>
            <p:nvPr/>
          </p:nvSpPr>
          <p:spPr>
            <a:xfrm>
              <a:off x="1027203" y="2186760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17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477" name="Google Shape;477;p35"/>
          <p:cNvGrpSpPr/>
          <p:nvPr/>
        </p:nvGrpSpPr>
        <p:grpSpPr>
          <a:xfrm>
            <a:off x="457202" y="1064104"/>
            <a:ext cx="2084109" cy="730842"/>
            <a:chOff x="1027203" y="1279229"/>
            <a:chExt cx="2084109" cy="730842"/>
          </a:xfrm>
        </p:grpSpPr>
        <p:sp>
          <p:nvSpPr>
            <p:cNvPr id="478" name="Google Shape;478;p35"/>
            <p:cNvSpPr txBox="1"/>
            <p:nvPr/>
          </p:nvSpPr>
          <p:spPr>
            <a:xfrm>
              <a:off x="1027211" y="1635971"/>
              <a:ext cx="20841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9" name="Google Shape;479;p35"/>
            <p:cNvSpPr txBox="1"/>
            <p:nvPr/>
          </p:nvSpPr>
          <p:spPr>
            <a:xfrm>
              <a:off x="1027203" y="1279229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17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480" name="Google Shape;480;p35"/>
          <p:cNvGrpSpPr/>
          <p:nvPr/>
        </p:nvGrpSpPr>
        <p:grpSpPr>
          <a:xfrm>
            <a:off x="4930056" y="3958450"/>
            <a:ext cx="998912" cy="382800"/>
            <a:chOff x="5287588" y="1772610"/>
            <a:chExt cx="998912" cy="382800"/>
          </a:xfrm>
        </p:grpSpPr>
        <p:sp>
          <p:nvSpPr>
            <p:cNvPr id="481" name="Google Shape;481;p35"/>
            <p:cNvSpPr txBox="1"/>
            <p:nvPr/>
          </p:nvSpPr>
          <p:spPr>
            <a:xfrm>
              <a:off x="5591100" y="1772610"/>
              <a:ext cx="6954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A8839"/>
                  </a:solidFill>
                  <a:latin typeface="Bebas Neue"/>
                  <a:ea typeface="Bebas Neue"/>
                  <a:cs typeface="Bebas Neue"/>
                  <a:sym typeface="Bebas Neue"/>
                </a:rPr>
                <a:t>85%</a:t>
              </a:r>
              <a:endParaRPr sz="2400">
                <a:solidFill>
                  <a:srgbClr val="FA8839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5287588" y="1833509"/>
              <a:ext cx="261000" cy="261000"/>
            </a:xfrm>
            <a:prstGeom prst="ellipse">
              <a:avLst/>
            </a:prstGeom>
            <a:solidFill>
              <a:srgbClr val="FA88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483" name="Google Shape;483;p35"/>
          <p:cNvGrpSpPr/>
          <p:nvPr/>
        </p:nvGrpSpPr>
        <p:grpSpPr>
          <a:xfrm>
            <a:off x="3215031" y="4379000"/>
            <a:ext cx="998912" cy="382800"/>
            <a:chOff x="5287588" y="2367562"/>
            <a:chExt cx="998912" cy="382800"/>
          </a:xfrm>
        </p:grpSpPr>
        <p:sp>
          <p:nvSpPr>
            <p:cNvPr id="484" name="Google Shape;484;p35"/>
            <p:cNvSpPr txBox="1"/>
            <p:nvPr/>
          </p:nvSpPr>
          <p:spPr>
            <a:xfrm>
              <a:off x="5591100" y="2367562"/>
              <a:ext cx="6954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C99319"/>
                  </a:solidFill>
                  <a:latin typeface="Bebas Neue"/>
                  <a:ea typeface="Bebas Neue"/>
                  <a:cs typeface="Bebas Neue"/>
                  <a:sym typeface="Bebas Neue"/>
                </a:rPr>
                <a:t>70%</a:t>
              </a:r>
              <a:endParaRPr sz="2400">
                <a:solidFill>
                  <a:srgbClr val="C99319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5287588" y="2428462"/>
              <a:ext cx="261000" cy="261000"/>
            </a:xfrm>
            <a:prstGeom prst="ellipse">
              <a:avLst/>
            </a:prstGeom>
            <a:solidFill>
              <a:srgbClr val="C993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486" name="Google Shape;486;p35"/>
          <p:cNvGrpSpPr/>
          <p:nvPr/>
        </p:nvGrpSpPr>
        <p:grpSpPr>
          <a:xfrm>
            <a:off x="4930056" y="4379000"/>
            <a:ext cx="998912" cy="382800"/>
            <a:chOff x="5287588" y="2962500"/>
            <a:chExt cx="998912" cy="382800"/>
          </a:xfrm>
        </p:grpSpPr>
        <p:sp>
          <p:nvSpPr>
            <p:cNvPr id="487" name="Google Shape;487;p35"/>
            <p:cNvSpPr txBox="1"/>
            <p:nvPr/>
          </p:nvSpPr>
          <p:spPr>
            <a:xfrm>
              <a:off x="5591100" y="2962500"/>
              <a:ext cx="6954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E2BE5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60%</a:t>
              </a:r>
              <a:endParaRPr sz="2400">
                <a:solidFill>
                  <a:srgbClr val="E2BE5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5287588" y="3023402"/>
              <a:ext cx="261000" cy="261000"/>
            </a:xfrm>
            <a:prstGeom prst="ellipse">
              <a:avLst/>
            </a:prstGeom>
            <a:solidFill>
              <a:srgbClr val="E2BE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489" name="Google Shape;489;p35"/>
          <p:cNvGrpSpPr/>
          <p:nvPr/>
        </p:nvGrpSpPr>
        <p:grpSpPr>
          <a:xfrm>
            <a:off x="3215031" y="3958450"/>
            <a:ext cx="998912" cy="382800"/>
            <a:chOff x="5287588" y="1177650"/>
            <a:chExt cx="998912" cy="382800"/>
          </a:xfrm>
        </p:grpSpPr>
        <p:sp>
          <p:nvSpPr>
            <p:cNvPr id="490" name="Google Shape;490;p35"/>
            <p:cNvSpPr txBox="1"/>
            <p:nvPr/>
          </p:nvSpPr>
          <p:spPr>
            <a:xfrm>
              <a:off x="5591100" y="1177650"/>
              <a:ext cx="6954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90%</a:t>
              </a:r>
              <a:endParaRPr sz="24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5287588" y="1238548"/>
              <a:ext cx="261000" cy="261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492" name="Google Shape;492;p35"/>
          <p:cNvSpPr/>
          <p:nvPr/>
        </p:nvSpPr>
        <p:spPr>
          <a:xfrm>
            <a:off x="6854079" y="1057837"/>
            <a:ext cx="702900" cy="6609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Retail </a:t>
            </a:r>
            <a:r>
              <a:rPr lang="en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SALES INCREASE</a:t>
            </a:r>
            <a:endParaRPr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3" name="Google Shape;493;p35"/>
          <p:cNvSpPr/>
          <p:nvPr/>
        </p:nvSpPr>
        <p:spPr>
          <a:xfrm>
            <a:off x="7983898" y="1057813"/>
            <a:ext cx="702900" cy="6609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INTERNET SALES INCREASE</a:t>
            </a:r>
            <a:endParaRPr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94" name="Google Shape;494;p35"/>
          <p:cNvGrpSpPr/>
          <p:nvPr/>
        </p:nvGrpSpPr>
        <p:grpSpPr>
          <a:xfrm>
            <a:off x="6854067" y="2565413"/>
            <a:ext cx="1832718" cy="660925"/>
            <a:chOff x="6854067" y="2241288"/>
            <a:chExt cx="1832718" cy="660925"/>
          </a:xfrm>
        </p:grpSpPr>
        <p:sp>
          <p:nvSpPr>
            <p:cNvPr id="495" name="Google Shape;495;p35"/>
            <p:cNvSpPr/>
            <p:nvPr/>
          </p:nvSpPr>
          <p:spPr>
            <a:xfrm>
              <a:off x="7983886" y="2241288"/>
              <a:ext cx="702900" cy="6609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6854067" y="2241312"/>
              <a:ext cx="702900" cy="6609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5"/>
            <p:cNvSpPr txBox="1"/>
            <p:nvPr/>
          </p:nvSpPr>
          <p:spPr>
            <a:xfrm>
              <a:off x="6927892" y="2393975"/>
              <a:ext cx="5553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11%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8" name="Google Shape;498;p35"/>
            <p:cNvSpPr txBox="1"/>
            <p:nvPr/>
          </p:nvSpPr>
          <p:spPr>
            <a:xfrm>
              <a:off x="8057704" y="2393975"/>
              <a:ext cx="5553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26%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99" name="Google Shape;499;p35"/>
          <p:cNvGrpSpPr/>
          <p:nvPr/>
        </p:nvGrpSpPr>
        <p:grpSpPr>
          <a:xfrm>
            <a:off x="6854067" y="3319213"/>
            <a:ext cx="1832718" cy="660925"/>
            <a:chOff x="6854067" y="3052238"/>
            <a:chExt cx="1832718" cy="660925"/>
          </a:xfrm>
        </p:grpSpPr>
        <p:sp>
          <p:nvSpPr>
            <p:cNvPr id="500" name="Google Shape;500;p35"/>
            <p:cNvSpPr/>
            <p:nvPr/>
          </p:nvSpPr>
          <p:spPr>
            <a:xfrm>
              <a:off x="7983886" y="3052238"/>
              <a:ext cx="702900" cy="6609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6854067" y="3052262"/>
              <a:ext cx="702900" cy="6609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5"/>
            <p:cNvSpPr txBox="1"/>
            <p:nvPr/>
          </p:nvSpPr>
          <p:spPr>
            <a:xfrm>
              <a:off x="6927879" y="3204925"/>
              <a:ext cx="5553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18%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3" name="Google Shape;503;p35"/>
            <p:cNvSpPr txBox="1"/>
            <p:nvPr/>
          </p:nvSpPr>
          <p:spPr>
            <a:xfrm>
              <a:off x="8057692" y="3204925"/>
              <a:ext cx="5553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20%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04" name="Google Shape;504;p35"/>
          <p:cNvGrpSpPr/>
          <p:nvPr/>
        </p:nvGrpSpPr>
        <p:grpSpPr>
          <a:xfrm>
            <a:off x="6854067" y="1811613"/>
            <a:ext cx="1832718" cy="660925"/>
            <a:chOff x="6854067" y="1430338"/>
            <a:chExt cx="1832718" cy="660925"/>
          </a:xfrm>
        </p:grpSpPr>
        <p:sp>
          <p:nvSpPr>
            <p:cNvPr id="505" name="Google Shape;505;p35"/>
            <p:cNvSpPr/>
            <p:nvPr/>
          </p:nvSpPr>
          <p:spPr>
            <a:xfrm>
              <a:off x="7983886" y="1430338"/>
              <a:ext cx="702900" cy="6609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5"/>
            <p:cNvSpPr txBox="1"/>
            <p:nvPr/>
          </p:nvSpPr>
          <p:spPr>
            <a:xfrm>
              <a:off x="8057692" y="1583038"/>
              <a:ext cx="5553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22%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6854067" y="1430362"/>
              <a:ext cx="702900" cy="6609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5"/>
            <p:cNvSpPr txBox="1"/>
            <p:nvPr/>
          </p:nvSpPr>
          <p:spPr>
            <a:xfrm>
              <a:off x="6927879" y="1583038"/>
              <a:ext cx="5553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15%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09" name="Google Shape;509;p35"/>
          <p:cNvGrpSpPr/>
          <p:nvPr/>
        </p:nvGrpSpPr>
        <p:grpSpPr>
          <a:xfrm>
            <a:off x="6854067" y="4073013"/>
            <a:ext cx="1832718" cy="660925"/>
            <a:chOff x="6854067" y="3863188"/>
            <a:chExt cx="1832718" cy="660925"/>
          </a:xfrm>
        </p:grpSpPr>
        <p:sp>
          <p:nvSpPr>
            <p:cNvPr id="510" name="Google Shape;510;p35"/>
            <p:cNvSpPr/>
            <p:nvPr/>
          </p:nvSpPr>
          <p:spPr>
            <a:xfrm>
              <a:off x="7983886" y="3863188"/>
              <a:ext cx="702900" cy="6609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6854067" y="3863212"/>
              <a:ext cx="702900" cy="6609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5"/>
            <p:cNvSpPr txBox="1"/>
            <p:nvPr/>
          </p:nvSpPr>
          <p:spPr>
            <a:xfrm>
              <a:off x="6927879" y="4015875"/>
              <a:ext cx="5553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36%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3" name="Google Shape;513;p35"/>
            <p:cNvSpPr txBox="1"/>
            <p:nvPr/>
          </p:nvSpPr>
          <p:spPr>
            <a:xfrm>
              <a:off x="8057692" y="4015875"/>
              <a:ext cx="5553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45%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14" name="Google Shape;514;p35"/>
          <p:cNvGrpSpPr/>
          <p:nvPr/>
        </p:nvGrpSpPr>
        <p:grpSpPr>
          <a:xfrm>
            <a:off x="3277067" y="1276816"/>
            <a:ext cx="2589867" cy="2589867"/>
            <a:chOff x="2891150" y="1451151"/>
            <a:chExt cx="2431800" cy="2431800"/>
          </a:xfrm>
        </p:grpSpPr>
        <p:sp>
          <p:nvSpPr>
            <p:cNvPr id="515" name="Google Shape;515;p35"/>
            <p:cNvSpPr/>
            <p:nvPr/>
          </p:nvSpPr>
          <p:spPr>
            <a:xfrm>
              <a:off x="3100664" y="1660543"/>
              <a:ext cx="2013000" cy="2013000"/>
            </a:xfrm>
            <a:prstGeom prst="blockArc">
              <a:avLst>
                <a:gd fmla="val 10781007" name="adj1"/>
                <a:gd fmla="val 7811113" name="adj2"/>
                <a:gd fmla="val 10499" name="adj3"/>
              </a:avLst>
            </a:prstGeom>
            <a:solidFill>
              <a:srgbClr val="FA88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3312815" y="1872682"/>
              <a:ext cx="1588500" cy="1588500"/>
            </a:xfrm>
            <a:prstGeom prst="blockArc">
              <a:avLst>
                <a:gd fmla="val 10800000" name="adj1"/>
                <a:gd fmla="val 4286689" name="adj2"/>
                <a:gd fmla="val 11830" name="adj3"/>
              </a:avLst>
            </a:prstGeom>
            <a:solidFill>
              <a:srgbClr val="C99319"/>
            </a:solidFill>
            <a:ln cap="flat" cmpd="sng" w="9525">
              <a:solidFill>
                <a:srgbClr val="C99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3505436" y="2065331"/>
              <a:ext cx="1203300" cy="1203300"/>
            </a:xfrm>
            <a:prstGeom prst="blockArc">
              <a:avLst>
                <a:gd fmla="val 10798318" name="adj1"/>
                <a:gd fmla="val 1768949" name="adj2"/>
                <a:gd fmla="val 15675" name="adj3"/>
              </a:avLst>
            </a:prstGeom>
            <a:solidFill>
              <a:srgbClr val="E2BE53"/>
            </a:solidFill>
            <a:ln cap="flat" cmpd="sng" w="9525">
              <a:solidFill>
                <a:srgbClr val="E2BE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2891150" y="1451151"/>
              <a:ext cx="2431800" cy="2431800"/>
            </a:xfrm>
            <a:prstGeom prst="blockArc">
              <a:avLst>
                <a:gd fmla="val 10779009" name="adj1"/>
                <a:gd fmla="val 8852557" name="adj2"/>
                <a:gd fmla="val 8766" name="adj3"/>
              </a:avLst>
            </a:prstGeom>
            <a:solidFill>
              <a:srgbClr val="41BD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6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524" name="Google Shape;524;p36"/>
          <p:cNvGrpSpPr/>
          <p:nvPr/>
        </p:nvGrpSpPr>
        <p:grpSpPr>
          <a:xfrm>
            <a:off x="6630782" y="972557"/>
            <a:ext cx="1784100" cy="3711508"/>
            <a:chOff x="6630782" y="972557"/>
            <a:chExt cx="1784100" cy="3711508"/>
          </a:xfrm>
        </p:grpSpPr>
        <p:sp>
          <p:nvSpPr>
            <p:cNvPr id="525" name="Google Shape;525;p36"/>
            <p:cNvSpPr/>
            <p:nvPr/>
          </p:nvSpPr>
          <p:spPr>
            <a:xfrm>
              <a:off x="7369724" y="3731490"/>
              <a:ext cx="356608" cy="356607"/>
            </a:xfrm>
            <a:custGeom>
              <a:rect b="b" l="l" r="r" t="t"/>
              <a:pathLst>
                <a:path extrusionOk="0" h="11878" w="11879">
                  <a:moveTo>
                    <a:pt x="5892" y="693"/>
                  </a:moveTo>
                  <a:cubicBezTo>
                    <a:pt x="6302" y="693"/>
                    <a:pt x="6617" y="1008"/>
                    <a:pt x="6617" y="1418"/>
                  </a:cubicBezTo>
                  <a:cubicBezTo>
                    <a:pt x="6617" y="1796"/>
                    <a:pt x="6302" y="2111"/>
                    <a:pt x="5892" y="2111"/>
                  </a:cubicBezTo>
                  <a:cubicBezTo>
                    <a:pt x="5514" y="2111"/>
                    <a:pt x="5199" y="1796"/>
                    <a:pt x="5199" y="1418"/>
                  </a:cubicBezTo>
                  <a:cubicBezTo>
                    <a:pt x="5231" y="1008"/>
                    <a:pt x="5546" y="693"/>
                    <a:pt x="5892" y="693"/>
                  </a:cubicBezTo>
                  <a:close/>
                  <a:moveTo>
                    <a:pt x="5892" y="2741"/>
                  </a:moveTo>
                  <a:cubicBezTo>
                    <a:pt x="6837" y="2741"/>
                    <a:pt x="7625" y="3529"/>
                    <a:pt x="7625" y="4505"/>
                  </a:cubicBezTo>
                  <a:lnTo>
                    <a:pt x="7625" y="5545"/>
                  </a:lnTo>
                  <a:lnTo>
                    <a:pt x="4159" y="5545"/>
                  </a:lnTo>
                  <a:lnTo>
                    <a:pt x="4159" y="4505"/>
                  </a:lnTo>
                  <a:cubicBezTo>
                    <a:pt x="4159" y="3529"/>
                    <a:pt x="4947" y="2741"/>
                    <a:pt x="5892" y="2741"/>
                  </a:cubicBezTo>
                  <a:close/>
                  <a:moveTo>
                    <a:pt x="8381" y="5104"/>
                  </a:moveTo>
                  <a:cubicBezTo>
                    <a:pt x="9326" y="5356"/>
                    <a:pt x="9767" y="5703"/>
                    <a:pt x="9767" y="5892"/>
                  </a:cubicBezTo>
                  <a:cubicBezTo>
                    <a:pt x="9767" y="6238"/>
                    <a:pt x="8381" y="6931"/>
                    <a:pt x="5955" y="6931"/>
                  </a:cubicBezTo>
                  <a:cubicBezTo>
                    <a:pt x="5898" y="6932"/>
                    <a:pt x="5842" y="6932"/>
                    <a:pt x="5787" y="6932"/>
                  </a:cubicBezTo>
                  <a:cubicBezTo>
                    <a:pt x="3434" y="6932"/>
                    <a:pt x="2112" y="6292"/>
                    <a:pt x="2112" y="5892"/>
                  </a:cubicBezTo>
                  <a:cubicBezTo>
                    <a:pt x="2112" y="5703"/>
                    <a:pt x="2553" y="5388"/>
                    <a:pt x="3498" y="5104"/>
                  </a:cubicBezTo>
                  <a:lnTo>
                    <a:pt x="3498" y="5892"/>
                  </a:lnTo>
                  <a:cubicBezTo>
                    <a:pt x="3498" y="6081"/>
                    <a:pt x="3655" y="6238"/>
                    <a:pt x="3844" y="6238"/>
                  </a:cubicBezTo>
                  <a:lnTo>
                    <a:pt x="8034" y="6238"/>
                  </a:lnTo>
                  <a:cubicBezTo>
                    <a:pt x="8223" y="6238"/>
                    <a:pt x="8381" y="6081"/>
                    <a:pt x="8381" y="5892"/>
                  </a:cubicBezTo>
                  <a:lnTo>
                    <a:pt x="8381" y="5104"/>
                  </a:lnTo>
                  <a:close/>
                  <a:moveTo>
                    <a:pt x="1765" y="10428"/>
                  </a:moveTo>
                  <a:cubicBezTo>
                    <a:pt x="2427" y="10428"/>
                    <a:pt x="2805" y="10680"/>
                    <a:pt x="2805" y="10775"/>
                  </a:cubicBezTo>
                  <a:cubicBezTo>
                    <a:pt x="2805" y="10869"/>
                    <a:pt x="2427" y="11121"/>
                    <a:pt x="1765" y="11121"/>
                  </a:cubicBezTo>
                  <a:cubicBezTo>
                    <a:pt x="1072" y="11121"/>
                    <a:pt x="694" y="10869"/>
                    <a:pt x="694" y="10775"/>
                  </a:cubicBezTo>
                  <a:cubicBezTo>
                    <a:pt x="694" y="10712"/>
                    <a:pt x="1072" y="10428"/>
                    <a:pt x="1765" y="10428"/>
                  </a:cubicBezTo>
                  <a:close/>
                  <a:moveTo>
                    <a:pt x="5955" y="10428"/>
                  </a:moveTo>
                  <a:cubicBezTo>
                    <a:pt x="6617" y="10428"/>
                    <a:pt x="6963" y="10712"/>
                    <a:pt x="6963" y="10775"/>
                  </a:cubicBezTo>
                  <a:cubicBezTo>
                    <a:pt x="6963" y="10869"/>
                    <a:pt x="6617" y="11121"/>
                    <a:pt x="5955" y="11121"/>
                  </a:cubicBezTo>
                  <a:cubicBezTo>
                    <a:pt x="5262" y="11121"/>
                    <a:pt x="4915" y="10869"/>
                    <a:pt x="4915" y="10775"/>
                  </a:cubicBezTo>
                  <a:cubicBezTo>
                    <a:pt x="4915" y="10712"/>
                    <a:pt x="5262" y="10428"/>
                    <a:pt x="5955" y="10428"/>
                  </a:cubicBezTo>
                  <a:close/>
                  <a:moveTo>
                    <a:pt x="10082" y="10428"/>
                  </a:moveTo>
                  <a:cubicBezTo>
                    <a:pt x="10775" y="10428"/>
                    <a:pt x="11153" y="10680"/>
                    <a:pt x="11153" y="10775"/>
                  </a:cubicBezTo>
                  <a:cubicBezTo>
                    <a:pt x="11153" y="10869"/>
                    <a:pt x="10775" y="11121"/>
                    <a:pt x="10082" y="11121"/>
                  </a:cubicBezTo>
                  <a:cubicBezTo>
                    <a:pt x="9421" y="11121"/>
                    <a:pt x="9043" y="10869"/>
                    <a:pt x="9043" y="10775"/>
                  </a:cubicBezTo>
                  <a:cubicBezTo>
                    <a:pt x="9043" y="10712"/>
                    <a:pt x="9421" y="10428"/>
                    <a:pt x="10082" y="10428"/>
                  </a:cubicBezTo>
                  <a:close/>
                  <a:moveTo>
                    <a:pt x="5987" y="0"/>
                  </a:moveTo>
                  <a:cubicBezTo>
                    <a:pt x="5231" y="0"/>
                    <a:pt x="4600" y="630"/>
                    <a:pt x="4600" y="1355"/>
                  </a:cubicBezTo>
                  <a:cubicBezTo>
                    <a:pt x="4600" y="1733"/>
                    <a:pt x="4726" y="2016"/>
                    <a:pt x="4947" y="2300"/>
                  </a:cubicBezTo>
                  <a:cubicBezTo>
                    <a:pt x="4159" y="2710"/>
                    <a:pt x="3624" y="3497"/>
                    <a:pt x="3561" y="4442"/>
                  </a:cubicBezTo>
                  <a:cubicBezTo>
                    <a:pt x="2742" y="4631"/>
                    <a:pt x="1481" y="5072"/>
                    <a:pt x="1481" y="5923"/>
                  </a:cubicBezTo>
                  <a:cubicBezTo>
                    <a:pt x="1481" y="6679"/>
                    <a:pt x="2427" y="7120"/>
                    <a:pt x="3151" y="7309"/>
                  </a:cubicBezTo>
                  <a:lnTo>
                    <a:pt x="1954" y="9798"/>
                  </a:lnTo>
                  <a:lnTo>
                    <a:pt x="1828" y="9798"/>
                  </a:lnTo>
                  <a:cubicBezTo>
                    <a:pt x="851" y="9798"/>
                    <a:pt x="64" y="10239"/>
                    <a:pt x="64" y="10806"/>
                  </a:cubicBezTo>
                  <a:cubicBezTo>
                    <a:pt x="1" y="11373"/>
                    <a:pt x="725" y="11846"/>
                    <a:pt x="1765" y="11846"/>
                  </a:cubicBezTo>
                  <a:cubicBezTo>
                    <a:pt x="2679" y="11846"/>
                    <a:pt x="3498" y="11436"/>
                    <a:pt x="3498" y="10806"/>
                  </a:cubicBezTo>
                  <a:cubicBezTo>
                    <a:pt x="3498" y="10334"/>
                    <a:pt x="3057" y="10019"/>
                    <a:pt x="2584" y="9924"/>
                  </a:cubicBezTo>
                  <a:lnTo>
                    <a:pt x="3781" y="7498"/>
                  </a:lnTo>
                  <a:cubicBezTo>
                    <a:pt x="4317" y="7624"/>
                    <a:pt x="4947" y="7656"/>
                    <a:pt x="5577" y="7719"/>
                  </a:cubicBezTo>
                  <a:lnTo>
                    <a:pt x="5577" y="9830"/>
                  </a:lnTo>
                  <a:cubicBezTo>
                    <a:pt x="4947" y="9924"/>
                    <a:pt x="4222" y="10239"/>
                    <a:pt x="4222" y="10869"/>
                  </a:cubicBezTo>
                  <a:cubicBezTo>
                    <a:pt x="4222" y="11499"/>
                    <a:pt x="5041" y="11877"/>
                    <a:pt x="5955" y="11877"/>
                  </a:cubicBezTo>
                  <a:cubicBezTo>
                    <a:pt x="6837" y="11877"/>
                    <a:pt x="7688" y="11499"/>
                    <a:pt x="7688" y="10869"/>
                  </a:cubicBezTo>
                  <a:cubicBezTo>
                    <a:pt x="7688" y="10239"/>
                    <a:pt x="6932" y="9924"/>
                    <a:pt x="6302" y="9830"/>
                  </a:cubicBezTo>
                  <a:lnTo>
                    <a:pt x="6302" y="7719"/>
                  </a:lnTo>
                  <a:cubicBezTo>
                    <a:pt x="6932" y="7719"/>
                    <a:pt x="7562" y="7624"/>
                    <a:pt x="8097" y="7498"/>
                  </a:cubicBezTo>
                  <a:lnTo>
                    <a:pt x="9295" y="9924"/>
                  </a:lnTo>
                  <a:cubicBezTo>
                    <a:pt x="8822" y="10082"/>
                    <a:pt x="8381" y="10334"/>
                    <a:pt x="8381" y="10806"/>
                  </a:cubicBezTo>
                  <a:cubicBezTo>
                    <a:pt x="8381" y="11436"/>
                    <a:pt x="9200" y="11846"/>
                    <a:pt x="10114" y="11846"/>
                  </a:cubicBezTo>
                  <a:cubicBezTo>
                    <a:pt x="11090" y="11846"/>
                    <a:pt x="11878" y="11405"/>
                    <a:pt x="11878" y="10806"/>
                  </a:cubicBezTo>
                  <a:cubicBezTo>
                    <a:pt x="11878" y="10239"/>
                    <a:pt x="11153" y="9798"/>
                    <a:pt x="10114" y="9798"/>
                  </a:cubicBezTo>
                  <a:lnTo>
                    <a:pt x="9988" y="9798"/>
                  </a:lnTo>
                  <a:lnTo>
                    <a:pt x="8822" y="7309"/>
                  </a:lnTo>
                  <a:cubicBezTo>
                    <a:pt x="9515" y="7120"/>
                    <a:pt x="10460" y="6679"/>
                    <a:pt x="10460" y="5923"/>
                  </a:cubicBezTo>
                  <a:cubicBezTo>
                    <a:pt x="10460" y="5072"/>
                    <a:pt x="9200" y="4631"/>
                    <a:pt x="8381" y="4442"/>
                  </a:cubicBezTo>
                  <a:cubicBezTo>
                    <a:pt x="8350" y="3497"/>
                    <a:pt x="7782" y="2710"/>
                    <a:pt x="6995" y="2300"/>
                  </a:cubicBezTo>
                  <a:cubicBezTo>
                    <a:pt x="7247" y="2080"/>
                    <a:pt x="7341" y="1764"/>
                    <a:pt x="7341" y="1355"/>
                  </a:cubicBezTo>
                  <a:cubicBezTo>
                    <a:pt x="7341" y="630"/>
                    <a:pt x="6711" y="0"/>
                    <a:pt x="5987" y="0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6" name="Google Shape;526;p36"/>
            <p:cNvCxnSpPr/>
            <p:nvPr/>
          </p:nvCxnSpPr>
          <p:spPr>
            <a:xfrm rot="10800000">
              <a:off x="7522832" y="1652725"/>
              <a:ext cx="0" cy="2014200"/>
            </a:xfrm>
            <a:prstGeom prst="straightConnector1">
              <a:avLst/>
            </a:prstGeom>
            <a:noFill/>
            <a:ln cap="flat" cmpd="sng" w="19050">
              <a:solidFill>
                <a:srgbClr val="E2E2E2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grpSp>
          <p:nvGrpSpPr>
            <p:cNvPr id="527" name="Google Shape;527;p36"/>
            <p:cNvGrpSpPr/>
            <p:nvPr/>
          </p:nvGrpSpPr>
          <p:grpSpPr>
            <a:xfrm>
              <a:off x="7030382" y="2197490"/>
              <a:ext cx="984900" cy="984900"/>
              <a:chOff x="6757738" y="2121290"/>
              <a:chExt cx="984900" cy="984900"/>
            </a:xfrm>
          </p:grpSpPr>
          <p:sp>
            <p:nvSpPr>
              <p:cNvPr id="528" name="Google Shape;528;p36"/>
              <p:cNvSpPr/>
              <p:nvPr/>
            </p:nvSpPr>
            <p:spPr>
              <a:xfrm>
                <a:off x="6757738" y="2121290"/>
                <a:ext cx="984900" cy="984900"/>
              </a:xfrm>
              <a:prstGeom prst="ellipse">
                <a:avLst/>
              </a:prstGeom>
              <a:solidFill>
                <a:srgbClr val="41BD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29" name="Google Shape;529;p36"/>
              <p:cNvSpPr txBox="1"/>
              <p:nvPr/>
            </p:nvSpPr>
            <p:spPr>
              <a:xfrm>
                <a:off x="6928563" y="2343219"/>
                <a:ext cx="643200" cy="5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04</a:t>
                </a:r>
                <a:endParaRPr sz="3000"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530" name="Google Shape;530;p36"/>
            <p:cNvSpPr txBox="1"/>
            <p:nvPr/>
          </p:nvSpPr>
          <p:spPr>
            <a:xfrm>
              <a:off x="6630782" y="1249587"/>
              <a:ext cx="17841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It's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1" name="Google Shape;531;p36"/>
            <p:cNvSpPr txBox="1"/>
            <p:nvPr/>
          </p:nvSpPr>
          <p:spPr>
            <a:xfrm>
              <a:off x="7114682" y="972557"/>
              <a:ext cx="8163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1BDBB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JUPITER</a:t>
              </a:r>
              <a:endParaRPr sz="1700">
                <a:solidFill>
                  <a:srgbClr val="41BDBB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grpSp>
          <p:nvGrpSpPr>
            <p:cNvPr id="532" name="Google Shape;532;p36"/>
            <p:cNvGrpSpPr/>
            <p:nvPr/>
          </p:nvGrpSpPr>
          <p:grpSpPr>
            <a:xfrm>
              <a:off x="7017935" y="4088940"/>
              <a:ext cx="1009794" cy="595125"/>
              <a:chOff x="5679175" y="4138800"/>
              <a:chExt cx="1009794" cy="595125"/>
            </a:xfrm>
          </p:grpSpPr>
          <p:sp>
            <p:nvSpPr>
              <p:cNvPr id="533" name="Google Shape;533;p36"/>
              <p:cNvSpPr txBox="1"/>
              <p:nvPr/>
            </p:nvSpPr>
            <p:spPr>
              <a:xfrm>
                <a:off x="5799775" y="4138800"/>
                <a:ext cx="768600" cy="37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41BDBB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80%</a:t>
                </a:r>
                <a:endParaRPr sz="2500">
                  <a:solidFill>
                    <a:srgbClr val="41BDBB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534" name="Google Shape;534;p36"/>
              <p:cNvSpPr/>
              <p:nvPr/>
            </p:nvSpPr>
            <p:spPr>
              <a:xfrm>
                <a:off x="6184069" y="4559025"/>
                <a:ext cx="504900" cy="174900"/>
              </a:xfrm>
              <a:prstGeom prst="rect">
                <a:avLst/>
              </a:pr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6"/>
              <p:cNvSpPr/>
              <p:nvPr/>
            </p:nvSpPr>
            <p:spPr>
              <a:xfrm>
                <a:off x="5679175" y="4559025"/>
                <a:ext cx="826500" cy="174900"/>
              </a:xfrm>
              <a:prstGeom prst="rect">
                <a:avLst/>
              </a:prstGeom>
              <a:solidFill>
                <a:srgbClr val="41BD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6" name="Google Shape;536;p36"/>
          <p:cNvGrpSpPr/>
          <p:nvPr/>
        </p:nvGrpSpPr>
        <p:grpSpPr>
          <a:xfrm>
            <a:off x="729118" y="972542"/>
            <a:ext cx="1784100" cy="3718561"/>
            <a:chOff x="729118" y="972542"/>
            <a:chExt cx="1784100" cy="3718561"/>
          </a:xfrm>
        </p:grpSpPr>
        <p:grpSp>
          <p:nvGrpSpPr>
            <p:cNvPr id="537" name="Google Shape;537;p36"/>
            <p:cNvGrpSpPr/>
            <p:nvPr/>
          </p:nvGrpSpPr>
          <p:grpSpPr>
            <a:xfrm>
              <a:off x="1447445" y="3731491"/>
              <a:ext cx="356606" cy="356607"/>
              <a:chOff x="2872725" y="1954475"/>
              <a:chExt cx="295375" cy="295400"/>
            </a:xfrm>
          </p:grpSpPr>
          <p:sp>
            <p:nvSpPr>
              <p:cNvPr id="538" name="Google Shape;538;p36"/>
              <p:cNvSpPr/>
              <p:nvPr/>
            </p:nvSpPr>
            <p:spPr>
              <a:xfrm>
                <a:off x="2959350" y="1954475"/>
                <a:ext cx="122100" cy="139450"/>
              </a:xfrm>
              <a:custGeom>
                <a:rect b="b" l="l" r="r" t="t"/>
                <a:pathLst>
                  <a:path extrusionOk="0" h="5578" w="4884">
                    <a:moveTo>
                      <a:pt x="2395" y="694"/>
                    </a:moveTo>
                    <a:cubicBezTo>
                      <a:pt x="2805" y="694"/>
                      <a:pt x="3120" y="1009"/>
                      <a:pt x="3120" y="1418"/>
                    </a:cubicBezTo>
                    <a:cubicBezTo>
                      <a:pt x="3120" y="1797"/>
                      <a:pt x="2805" y="2112"/>
                      <a:pt x="2395" y="2112"/>
                    </a:cubicBezTo>
                    <a:cubicBezTo>
                      <a:pt x="2017" y="2112"/>
                      <a:pt x="1702" y="1797"/>
                      <a:pt x="1702" y="1418"/>
                    </a:cubicBezTo>
                    <a:cubicBezTo>
                      <a:pt x="1733" y="1009"/>
                      <a:pt x="2048" y="694"/>
                      <a:pt x="2395" y="694"/>
                    </a:cubicBezTo>
                    <a:close/>
                    <a:moveTo>
                      <a:pt x="2395" y="2742"/>
                    </a:moveTo>
                    <a:cubicBezTo>
                      <a:pt x="3340" y="2742"/>
                      <a:pt x="4128" y="3529"/>
                      <a:pt x="4128" y="4537"/>
                    </a:cubicBezTo>
                    <a:lnTo>
                      <a:pt x="4128" y="4884"/>
                    </a:lnTo>
                    <a:lnTo>
                      <a:pt x="662" y="4884"/>
                    </a:lnTo>
                    <a:lnTo>
                      <a:pt x="662" y="4537"/>
                    </a:lnTo>
                    <a:cubicBezTo>
                      <a:pt x="662" y="3529"/>
                      <a:pt x="1450" y="2742"/>
                      <a:pt x="2395" y="2742"/>
                    </a:cubicBezTo>
                    <a:close/>
                    <a:moveTo>
                      <a:pt x="2490" y="1"/>
                    </a:moveTo>
                    <a:cubicBezTo>
                      <a:pt x="1733" y="1"/>
                      <a:pt x="1103" y="631"/>
                      <a:pt x="1103" y="1387"/>
                    </a:cubicBezTo>
                    <a:cubicBezTo>
                      <a:pt x="1103" y="1734"/>
                      <a:pt x="1229" y="2049"/>
                      <a:pt x="1450" y="2332"/>
                    </a:cubicBezTo>
                    <a:cubicBezTo>
                      <a:pt x="568" y="2710"/>
                      <a:pt x="1" y="3529"/>
                      <a:pt x="1" y="4537"/>
                    </a:cubicBezTo>
                    <a:lnTo>
                      <a:pt x="1" y="5231"/>
                    </a:lnTo>
                    <a:cubicBezTo>
                      <a:pt x="1" y="5420"/>
                      <a:pt x="158" y="5577"/>
                      <a:pt x="347" y="5577"/>
                    </a:cubicBezTo>
                    <a:lnTo>
                      <a:pt x="4537" y="5577"/>
                    </a:lnTo>
                    <a:cubicBezTo>
                      <a:pt x="4726" y="5577"/>
                      <a:pt x="4884" y="5420"/>
                      <a:pt x="4884" y="5231"/>
                    </a:cubicBezTo>
                    <a:lnTo>
                      <a:pt x="4884" y="4537"/>
                    </a:lnTo>
                    <a:cubicBezTo>
                      <a:pt x="4884" y="3529"/>
                      <a:pt x="4317" y="2710"/>
                      <a:pt x="3498" y="2332"/>
                    </a:cubicBezTo>
                    <a:cubicBezTo>
                      <a:pt x="3750" y="2080"/>
                      <a:pt x="3844" y="1765"/>
                      <a:pt x="3844" y="1387"/>
                    </a:cubicBezTo>
                    <a:cubicBezTo>
                      <a:pt x="3844" y="631"/>
                      <a:pt x="3214" y="1"/>
                      <a:pt x="2490" y="1"/>
                    </a:cubicBezTo>
                    <a:close/>
                  </a:path>
                </a:pathLst>
              </a:custGeom>
              <a:solidFill>
                <a:srgbClr val="E2BE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6"/>
              <p:cNvSpPr/>
              <p:nvPr/>
            </p:nvSpPr>
            <p:spPr>
              <a:xfrm>
                <a:off x="2906575" y="2146650"/>
                <a:ext cx="191425" cy="69350"/>
              </a:xfrm>
              <a:custGeom>
                <a:rect b="b" l="l" r="r" t="t"/>
                <a:pathLst>
                  <a:path extrusionOk="0" h="2774" w="7657">
                    <a:moveTo>
                      <a:pt x="1419" y="694"/>
                    </a:moveTo>
                    <a:lnTo>
                      <a:pt x="1419" y="2080"/>
                    </a:lnTo>
                    <a:lnTo>
                      <a:pt x="694" y="2080"/>
                    </a:lnTo>
                    <a:lnTo>
                      <a:pt x="694" y="694"/>
                    </a:lnTo>
                    <a:close/>
                    <a:moveTo>
                      <a:pt x="2773" y="694"/>
                    </a:moveTo>
                    <a:lnTo>
                      <a:pt x="2773" y="2080"/>
                    </a:lnTo>
                    <a:lnTo>
                      <a:pt x="2080" y="2080"/>
                    </a:lnTo>
                    <a:lnTo>
                      <a:pt x="2080" y="694"/>
                    </a:lnTo>
                    <a:close/>
                    <a:moveTo>
                      <a:pt x="4159" y="694"/>
                    </a:moveTo>
                    <a:lnTo>
                      <a:pt x="4159" y="2080"/>
                    </a:lnTo>
                    <a:lnTo>
                      <a:pt x="3466" y="2080"/>
                    </a:lnTo>
                    <a:lnTo>
                      <a:pt x="3466" y="694"/>
                    </a:lnTo>
                    <a:close/>
                    <a:moveTo>
                      <a:pt x="6995" y="694"/>
                    </a:moveTo>
                    <a:lnTo>
                      <a:pt x="6995" y="2080"/>
                    </a:lnTo>
                    <a:lnTo>
                      <a:pt x="4884" y="2080"/>
                    </a:lnTo>
                    <a:lnTo>
                      <a:pt x="4884" y="694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lnTo>
                      <a:pt x="1" y="2427"/>
                    </a:lnTo>
                    <a:cubicBezTo>
                      <a:pt x="1" y="2616"/>
                      <a:pt x="158" y="2773"/>
                      <a:pt x="347" y="2773"/>
                    </a:cubicBezTo>
                    <a:lnTo>
                      <a:pt x="7310" y="2773"/>
                    </a:lnTo>
                    <a:cubicBezTo>
                      <a:pt x="7499" y="2773"/>
                      <a:pt x="7657" y="2616"/>
                      <a:pt x="7657" y="2427"/>
                    </a:cubicBezTo>
                    <a:lnTo>
                      <a:pt x="7657" y="347"/>
                    </a:lnTo>
                    <a:cubicBezTo>
                      <a:pt x="7657" y="127"/>
                      <a:pt x="7499" y="1"/>
                      <a:pt x="7310" y="1"/>
                    </a:cubicBezTo>
                    <a:close/>
                  </a:path>
                </a:pathLst>
              </a:custGeom>
              <a:solidFill>
                <a:srgbClr val="E2BE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6"/>
              <p:cNvSpPr/>
              <p:nvPr/>
            </p:nvSpPr>
            <p:spPr>
              <a:xfrm>
                <a:off x="2872725" y="2112000"/>
                <a:ext cx="295375" cy="137875"/>
              </a:xfrm>
              <a:custGeom>
                <a:rect b="b" l="l" r="r" t="t"/>
                <a:pathLst>
                  <a:path extrusionOk="0" h="5515" w="11815">
                    <a:moveTo>
                      <a:pt x="11121" y="2080"/>
                    </a:moveTo>
                    <a:lnTo>
                      <a:pt x="11121" y="3466"/>
                    </a:lnTo>
                    <a:lnTo>
                      <a:pt x="10397" y="3466"/>
                    </a:lnTo>
                    <a:lnTo>
                      <a:pt x="10397" y="2080"/>
                    </a:lnTo>
                    <a:close/>
                    <a:moveTo>
                      <a:pt x="9389" y="662"/>
                    </a:moveTo>
                    <a:cubicBezTo>
                      <a:pt x="9578" y="662"/>
                      <a:pt x="9735" y="820"/>
                      <a:pt x="9735" y="1009"/>
                    </a:cubicBezTo>
                    <a:lnTo>
                      <a:pt x="9735" y="4474"/>
                    </a:lnTo>
                    <a:cubicBezTo>
                      <a:pt x="9735" y="4663"/>
                      <a:pt x="9578" y="4852"/>
                      <a:pt x="9389" y="4852"/>
                    </a:cubicBezTo>
                    <a:lnTo>
                      <a:pt x="1040" y="4852"/>
                    </a:lnTo>
                    <a:cubicBezTo>
                      <a:pt x="819" y="4852"/>
                      <a:pt x="662" y="4663"/>
                      <a:pt x="662" y="4474"/>
                    </a:cubicBezTo>
                    <a:lnTo>
                      <a:pt x="662" y="1009"/>
                    </a:lnTo>
                    <a:cubicBezTo>
                      <a:pt x="662" y="820"/>
                      <a:pt x="819" y="662"/>
                      <a:pt x="1040" y="662"/>
                    </a:cubicBezTo>
                    <a:close/>
                    <a:moveTo>
                      <a:pt x="1040" y="1"/>
                    </a:moveTo>
                    <a:cubicBezTo>
                      <a:pt x="441" y="1"/>
                      <a:pt x="0" y="473"/>
                      <a:pt x="0" y="1009"/>
                    </a:cubicBezTo>
                    <a:lnTo>
                      <a:pt x="0" y="4474"/>
                    </a:lnTo>
                    <a:cubicBezTo>
                      <a:pt x="0" y="5073"/>
                      <a:pt x="473" y="5514"/>
                      <a:pt x="1040" y="5514"/>
                    </a:cubicBezTo>
                    <a:lnTo>
                      <a:pt x="9357" y="5514"/>
                    </a:lnTo>
                    <a:cubicBezTo>
                      <a:pt x="9956" y="5514"/>
                      <a:pt x="10397" y="5041"/>
                      <a:pt x="10397" y="4474"/>
                    </a:cubicBezTo>
                    <a:lnTo>
                      <a:pt x="10397" y="4128"/>
                    </a:lnTo>
                    <a:lnTo>
                      <a:pt x="11436" y="4128"/>
                    </a:lnTo>
                    <a:cubicBezTo>
                      <a:pt x="11625" y="4128"/>
                      <a:pt x="11783" y="3970"/>
                      <a:pt x="11783" y="3781"/>
                    </a:cubicBezTo>
                    <a:lnTo>
                      <a:pt x="11783" y="1702"/>
                    </a:lnTo>
                    <a:cubicBezTo>
                      <a:pt x="11814" y="1513"/>
                      <a:pt x="11657" y="1387"/>
                      <a:pt x="11468" y="1387"/>
                    </a:cubicBezTo>
                    <a:lnTo>
                      <a:pt x="10397" y="1387"/>
                    </a:lnTo>
                    <a:lnTo>
                      <a:pt x="10397" y="1009"/>
                    </a:lnTo>
                    <a:cubicBezTo>
                      <a:pt x="10397" y="442"/>
                      <a:pt x="9924" y="1"/>
                      <a:pt x="9357" y="1"/>
                    </a:cubicBezTo>
                    <a:close/>
                  </a:path>
                </a:pathLst>
              </a:custGeom>
              <a:solidFill>
                <a:srgbClr val="E2BE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41" name="Google Shape;541;p36"/>
            <p:cNvCxnSpPr/>
            <p:nvPr/>
          </p:nvCxnSpPr>
          <p:spPr>
            <a:xfrm rot="10800000">
              <a:off x="1621146" y="1652725"/>
              <a:ext cx="0" cy="2014200"/>
            </a:xfrm>
            <a:prstGeom prst="straightConnector1">
              <a:avLst/>
            </a:prstGeom>
            <a:noFill/>
            <a:ln cap="flat" cmpd="sng" w="19050">
              <a:solidFill>
                <a:srgbClr val="E2E2E2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grpSp>
          <p:nvGrpSpPr>
            <p:cNvPr id="542" name="Google Shape;542;p36"/>
            <p:cNvGrpSpPr/>
            <p:nvPr/>
          </p:nvGrpSpPr>
          <p:grpSpPr>
            <a:xfrm>
              <a:off x="1128663" y="2192066"/>
              <a:ext cx="984900" cy="984900"/>
              <a:chOff x="856717" y="2115866"/>
              <a:chExt cx="984900" cy="984900"/>
            </a:xfrm>
          </p:grpSpPr>
          <p:sp>
            <p:nvSpPr>
              <p:cNvPr id="543" name="Google Shape;543;p36"/>
              <p:cNvSpPr/>
              <p:nvPr/>
            </p:nvSpPr>
            <p:spPr>
              <a:xfrm>
                <a:off x="856717" y="2115866"/>
                <a:ext cx="984900" cy="984900"/>
              </a:xfrm>
              <a:prstGeom prst="ellipse">
                <a:avLst/>
              </a:prstGeom>
              <a:solidFill>
                <a:srgbClr val="E2BE53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44" name="Google Shape;544;p36"/>
              <p:cNvSpPr txBox="1"/>
              <p:nvPr/>
            </p:nvSpPr>
            <p:spPr>
              <a:xfrm>
                <a:off x="1088417" y="2343219"/>
                <a:ext cx="519300" cy="5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01</a:t>
                </a:r>
                <a:endParaRPr sz="3000"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545" name="Google Shape;545;p36"/>
            <p:cNvSpPr txBox="1"/>
            <p:nvPr/>
          </p:nvSpPr>
          <p:spPr>
            <a:xfrm>
              <a:off x="729118" y="1249574"/>
              <a:ext cx="17841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6" name="Google Shape;546;p36"/>
            <p:cNvSpPr txBox="1"/>
            <p:nvPr/>
          </p:nvSpPr>
          <p:spPr>
            <a:xfrm>
              <a:off x="1212945" y="972542"/>
              <a:ext cx="8163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E2BE5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1700">
                <a:solidFill>
                  <a:srgbClr val="E2BE5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grpSp>
          <p:nvGrpSpPr>
            <p:cNvPr id="547" name="Google Shape;547;p36"/>
            <p:cNvGrpSpPr/>
            <p:nvPr/>
          </p:nvGrpSpPr>
          <p:grpSpPr>
            <a:xfrm>
              <a:off x="1116690" y="4095977"/>
              <a:ext cx="1009800" cy="595125"/>
              <a:chOff x="844294" y="4138800"/>
              <a:chExt cx="1009800" cy="595125"/>
            </a:xfrm>
          </p:grpSpPr>
          <p:sp>
            <p:nvSpPr>
              <p:cNvPr id="548" name="Google Shape;548;p36"/>
              <p:cNvSpPr txBox="1"/>
              <p:nvPr/>
            </p:nvSpPr>
            <p:spPr>
              <a:xfrm>
                <a:off x="964900" y="4138800"/>
                <a:ext cx="768600" cy="37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E2BE53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50%</a:t>
                </a:r>
                <a:endParaRPr sz="2500">
                  <a:solidFill>
                    <a:srgbClr val="E2BE53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549" name="Google Shape;549;p36"/>
              <p:cNvSpPr/>
              <p:nvPr/>
            </p:nvSpPr>
            <p:spPr>
              <a:xfrm>
                <a:off x="844294" y="4559025"/>
                <a:ext cx="504900" cy="174900"/>
              </a:xfrm>
              <a:prstGeom prst="rect">
                <a:avLst/>
              </a:prstGeom>
              <a:solidFill>
                <a:srgbClr val="E2BE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6"/>
              <p:cNvSpPr/>
              <p:nvPr/>
            </p:nvSpPr>
            <p:spPr>
              <a:xfrm>
                <a:off x="1349194" y="4559025"/>
                <a:ext cx="504900" cy="174900"/>
              </a:xfrm>
              <a:prstGeom prst="rect">
                <a:avLst/>
              </a:pr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1" name="Google Shape;551;p36"/>
          <p:cNvGrpSpPr/>
          <p:nvPr/>
        </p:nvGrpSpPr>
        <p:grpSpPr>
          <a:xfrm>
            <a:off x="2696339" y="972538"/>
            <a:ext cx="1784100" cy="3718565"/>
            <a:chOff x="2696098" y="972538"/>
            <a:chExt cx="1784100" cy="3718565"/>
          </a:xfrm>
        </p:grpSpPr>
        <p:sp>
          <p:nvSpPr>
            <p:cNvPr id="552" name="Google Shape;552;p36"/>
            <p:cNvSpPr/>
            <p:nvPr/>
          </p:nvSpPr>
          <p:spPr>
            <a:xfrm>
              <a:off x="3445716" y="3731482"/>
              <a:ext cx="285293" cy="356624"/>
            </a:xfrm>
            <a:custGeom>
              <a:rect b="b" l="l" r="r" t="t"/>
              <a:pathLst>
                <a:path extrusionOk="0" h="11846" w="9169">
                  <a:moveTo>
                    <a:pt x="4695" y="2079"/>
                  </a:moveTo>
                  <a:cubicBezTo>
                    <a:pt x="5073" y="2079"/>
                    <a:pt x="5388" y="2394"/>
                    <a:pt x="5388" y="2772"/>
                  </a:cubicBezTo>
                  <a:cubicBezTo>
                    <a:pt x="5388" y="3181"/>
                    <a:pt x="5073" y="3496"/>
                    <a:pt x="4695" y="3496"/>
                  </a:cubicBezTo>
                  <a:cubicBezTo>
                    <a:pt x="4285" y="3496"/>
                    <a:pt x="3970" y="3181"/>
                    <a:pt x="3970" y="2772"/>
                  </a:cubicBezTo>
                  <a:cubicBezTo>
                    <a:pt x="3970" y="2394"/>
                    <a:pt x="4285" y="2079"/>
                    <a:pt x="4695" y="2079"/>
                  </a:cubicBezTo>
                  <a:close/>
                  <a:moveTo>
                    <a:pt x="4695" y="4189"/>
                  </a:moveTo>
                  <a:cubicBezTo>
                    <a:pt x="5640" y="4189"/>
                    <a:pt x="6428" y="4977"/>
                    <a:pt x="6428" y="5922"/>
                  </a:cubicBezTo>
                  <a:lnTo>
                    <a:pt x="6428" y="6300"/>
                  </a:lnTo>
                  <a:lnTo>
                    <a:pt x="2962" y="6300"/>
                  </a:lnTo>
                  <a:lnTo>
                    <a:pt x="2962" y="5922"/>
                  </a:lnTo>
                  <a:cubicBezTo>
                    <a:pt x="2962" y="4945"/>
                    <a:pt x="3750" y="4189"/>
                    <a:pt x="4695" y="4189"/>
                  </a:cubicBezTo>
                  <a:close/>
                  <a:moveTo>
                    <a:pt x="4730" y="664"/>
                  </a:moveTo>
                  <a:cubicBezTo>
                    <a:pt x="6870" y="664"/>
                    <a:pt x="8538" y="2418"/>
                    <a:pt x="8538" y="4473"/>
                  </a:cubicBezTo>
                  <a:cubicBezTo>
                    <a:pt x="8538" y="5544"/>
                    <a:pt x="8097" y="6552"/>
                    <a:pt x="7310" y="7277"/>
                  </a:cubicBezTo>
                  <a:cubicBezTo>
                    <a:pt x="7215" y="7403"/>
                    <a:pt x="7121" y="7466"/>
                    <a:pt x="6995" y="7497"/>
                  </a:cubicBezTo>
                  <a:cubicBezTo>
                    <a:pt x="6774" y="7718"/>
                    <a:pt x="6522" y="7907"/>
                    <a:pt x="6459" y="8285"/>
                  </a:cubicBezTo>
                  <a:lnTo>
                    <a:pt x="5041" y="8285"/>
                  </a:lnTo>
                  <a:lnTo>
                    <a:pt x="5041" y="6993"/>
                  </a:lnTo>
                  <a:lnTo>
                    <a:pt x="6774" y="6993"/>
                  </a:lnTo>
                  <a:cubicBezTo>
                    <a:pt x="6963" y="6993"/>
                    <a:pt x="7121" y="6836"/>
                    <a:pt x="7121" y="6647"/>
                  </a:cubicBezTo>
                  <a:lnTo>
                    <a:pt x="7121" y="5922"/>
                  </a:lnTo>
                  <a:cubicBezTo>
                    <a:pt x="7121" y="4945"/>
                    <a:pt x="6585" y="4126"/>
                    <a:pt x="5734" y="3717"/>
                  </a:cubicBezTo>
                  <a:cubicBezTo>
                    <a:pt x="5987" y="3496"/>
                    <a:pt x="6113" y="3181"/>
                    <a:pt x="6113" y="2835"/>
                  </a:cubicBezTo>
                  <a:cubicBezTo>
                    <a:pt x="6113" y="2079"/>
                    <a:pt x="5482" y="1448"/>
                    <a:pt x="4726" y="1448"/>
                  </a:cubicBezTo>
                  <a:cubicBezTo>
                    <a:pt x="3970" y="1448"/>
                    <a:pt x="3340" y="2079"/>
                    <a:pt x="3340" y="2835"/>
                  </a:cubicBezTo>
                  <a:cubicBezTo>
                    <a:pt x="3340" y="3181"/>
                    <a:pt x="3466" y="3496"/>
                    <a:pt x="3687" y="3717"/>
                  </a:cubicBezTo>
                  <a:cubicBezTo>
                    <a:pt x="2868" y="4126"/>
                    <a:pt x="2332" y="4945"/>
                    <a:pt x="2332" y="5922"/>
                  </a:cubicBezTo>
                  <a:lnTo>
                    <a:pt x="2332" y="6647"/>
                  </a:lnTo>
                  <a:cubicBezTo>
                    <a:pt x="2332" y="6836"/>
                    <a:pt x="2489" y="6993"/>
                    <a:pt x="2679" y="6993"/>
                  </a:cubicBezTo>
                  <a:lnTo>
                    <a:pt x="4411" y="6993"/>
                  </a:lnTo>
                  <a:lnTo>
                    <a:pt x="4411" y="8411"/>
                  </a:lnTo>
                  <a:lnTo>
                    <a:pt x="2931" y="8411"/>
                  </a:lnTo>
                  <a:lnTo>
                    <a:pt x="2931" y="8380"/>
                  </a:lnTo>
                  <a:cubicBezTo>
                    <a:pt x="2836" y="7938"/>
                    <a:pt x="2615" y="7749"/>
                    <a:pt x="2363" y="7560"/>
                  </a:cubicBezTo>
                  <a:cubicBezTo>
                    <a:pt x="2300" y="7466"/>
                    <a:pt x="2174" y="7403"/>
                    <a:pt x="2048" y="7277"/>
                  </a:cubicBezTo>
                  <a:cubicBezTo>
                    <a:pt x="1135" y="6395"/>
                    <a:pt x="757" y="5135"/>
                    <a:pt x="946" y="3874"/>
                  </a:cubicBezTo>
                  <a:cubicBezTo>
                    <a:pt x="1198" y="2236"/>
                    <a:pt x="2615" y="881"/>
                    <a:pt x="4254" y="692"/>
                  </a:cubicBezTo>
                  <a:cubicBezTo>
                    <a:pt x="4415" y="673"/>
                    <a:pt x="4574" y="664"/>
                    <a:pt x="4730" y="664"/>
                  </a:cubicBezTo>
                  <a:close/>
                  <a:moveTo>
                    <a:pt x="6428" y="9073"/>
                  </a:moveTo>
                  <a:lnTo>
                    <a:pt x="6428" y="9419"/>
                  </a:lnTo>
                  <a:cubicBezTo>
                    <a:pt x="6428" y="9640"/>
                    <a:pt x="6270" y="9797"/>
                    <a:pt x="6081" y="9797"/>
                  </a:cubicBezTo>
                  <a:lnTo>
                    <a:pt x="3309" y="9797"/>
                  </a:lnTo>
                  <a:cubicBezTo>
                    <a:pt x="3120" y="9797"/>
                    <a:pt x="2962" y="9640"/>
                    <a:pt x="2962" y="9419"/>
                  </a:cubicBezTo>
                  <a:lnTo>
                    <a:pt x="2962" y="9073"/>
                  </a:lnTo>
                  <a:close/>
                  <a:moveTo>
                    <a:pt x="5703" y="10459"/>
                  </a:moveTo>
                  <a:lnTo>
                    <a:pt x="5703" y="10805"/>
                  </a:lnTo>
                  <a:cubicBezTo>
                    <a:pt x="5703" y="10994"/>
                    <a:pt x="5545" y="11183"/>
                    <a:pt x="5356" y="11183"/>
                  </a:cubicBezTo>
                  <a:lnTo>
                    <a:pt x="3970" y="11183"/>
                  </a:lnTo>
                  <a:cubicBezTo>
                    <a:pt x="3781" y="11183"/>
                    <a:pt x="3624" y="10994"/>
                    <a:pt x="3624" y="10805"/>
                  </a:cubicBezTo>
                  <a:lnTo>
                    <a:pt x="3624" y="10459"/>
                  </a:lnTo>
                  <a:close/>
                  <a:moveTo>
                    <a:pt x="4662" y="0"/>
                  </a:moveTo>
                  <a:cubicBezTo>
                    <a:pt x="4486" y="0"/>
                    <a:pt x="4308" y="10"/>
                    <a:pt x="4128" y="31"/>
                  </a:cubicBezTo>
                  <a:cubicBezTo>
                    <a:pt x="2174" y="251"/>
                    <a:pt x="568" y="1827"/>
                    <a:pt x="253" y="3780"/>
                  </a:cubicBezTo>
                  <a:cubicBezTo>
                    <a:pt x="1" y="5229"/>
                    <a:pt x="505" y="6710"/>
                    <a:pt x="1576" y="7749"/>
                  </a:cubicBezTo>
                  <a:cubicBezTo>
                    <a:pt x="1733" y="7875"/>
                    <a:pt x="1859" y="7970"/>
                    <a:pt x="1922" y="8064"/>
                  </a:cubicBezTo>
                  <a:cubicBezTo>
                    <a:pt x="2206" y="8285"/>
                    <a:pt x="2237" y="8348"/>
                    <a:pt x="2237" y="8695"/>
                  </a:cubicBezTo>
                  <a:lnTo>
                    <a:pt x="2237" y="9388"/>
                  </a:lnTo>
                  <a:cubicBezTo>
                    <a:pt x="2237" y="9829"/>
                    <a:pt x="2521" y="10238"/>
                    <a:pt x="2962" y="10396"/>
                  </a:cubicBezTo>
                  <a:lnTo>
                    <a:pt x="2962" y="10774"/>
                  </a:lnTo>
                  <a:cubicBezTo>
                    <a:pt x="2962" y="11404"/>
                    <a:pt x="3435" y="11845"/>
                    <a:pt x="3970" y="11845"/>
                  </a:cubicBezTo>
                  <a:lnTo>
                    <a:pt x="5356" y="11845"/>
                  </a:lnTo>
                  <a:cubicBezTo>
                    <a:pt x="5955" y="11845"/>
                    <a:pt x="6396" y="11372"/>
                    <a:pt x="6396" y="10805"/>
                  </a:cubicBezTo>
                  <a:lnTo>
                    <a:pt x="6396" y="10427"/>
                  </a:lnTo>
                  <a:cubicBezTo>
                    <a:pt x="6774" y="10270"/>
                    <a:pt x="7089" y="9923"/>
                    <a:pt x="7089" y="9451"/>
                  </a:cubicBezTo>
                  <a:lnTo>
                    <a:pt x="7089" y="8726"/>
                  </a:lnTo>
                  <a:cubicBezTo>
                    <a:pt x="7089" y="8380"/>
                    <a:pt x="7121" y="8348"/>
                    <a:pt x="7404" y="8096"/>
                  </a:cubicBezTo>
                  <a:cubicBezTo>
                    <a:pt x="7499" y="8033"/>
                    <a:pt x="7593" y="7938"/>
                    <a:pt x="7751" y="7812"/>
                  </a:cubicBezTo>
                  <a:cubicBezTo>
                    <a:pt x="8664" y="6962"/>
                    <a:pt x="9169" y="5765"/>
                    <a:pt x="9169" y="4504"/>
                  </a:cubicBezTo>
                  <a:cubicBezTo>
                    <a:pt x="9169" y="2060"/>
                    <a:pt x="7186" y="0"/>
                    <a:pt x="4662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3" name="Google Shape;553;p36"/>
            <p:cNvCxnSpPr/>
            <p:nvPr/>
          </p:nvCxnSpPr>
          <p:spPr>
            <a:xfrm rot="10800000">
              <a:off x="3608931" y="1652725"/>
              <a:ext cx="0" cy="2014200"/>
            </a:xfrm>
            <a:prstGeom prst="straightConnector1">
              <a:avLst/>
            </a:prstGeom>
            <a:noFill/>
            <a:ln cap="flat" cmpd="sng" w="19050">
              <a:solidFill>
                <a:srgbClr val="E2E2E2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grpSp>
          <p:nvGrpSpPr>
            <p:cNvPr id="554" name="Google Shape;554;p36"/>
            <p:cNvGrpSpPr/>
            <p:nvPr/>
          </p:nvGrpSpPr>
          <p:grpSpPr>
            <a:xfrm>
              <a:off x="3095698" y="2194782"/>
              <a:ext cx="984900" cy="984900"/>
              <a:chOff x="2468128" y="2118582"/>
              <a:chExt cx="984900" cy="984900"/>
            </a:xfrm>
          </p:grpSpPr>
          <p:sp>
            <p:nvSpPr>
              <p:cNvPr id="555" name="Google Shape;555;p36"/>
              <p:cNvSpPr/>
              <p:nvPr/>
            </p:nvSpPr>
            <p:spPr>
              <a:xfrm>
                <a:off x="2468128" y="2118582"/>
                <a:ext cx="984900" cy="984900"/>
              </a:xfrm>
              <a:prstGeom prst="ellipse">
                <a:avLst/>
              </a:prstGeom>
              <a:solidFill>
                <a:srgbClr val="C9931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56" name="Google Shape;556;p36"/>
              <p:cNvSpPr txBox="1"/>
              <p:nvPr/>
            </p:nvSpPr>
            <p:spPr>
              <a:xfrm>
                <a:off x="2660780" y="2345935"/>
                <a:ext cx="599700" cy="5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02</a:t>
                </a:r>
                <a:endParaRPr sz="3000"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557" name="Google Shape;557;p36"/>
            <p:cNvSpPr txBox="1"/>
            <p:nvPr/>
          </p:nvSpPr>
          <p:spPr>
            <a:xfrm>
              <a:off x="2696098" y="1249559"/>
              <a:ext cx="17841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8" name="Google Shape;558;p36"/>
            <p:cNvSpPr txBox="1"/>
            <p:nvPr/>
          </p:nvSpPr>
          <p:spPr>
            <a:xfrm>
              <a:off x="3179998" y="972538"/>
              <a:ext cx="8163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C99319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1700">
                <a:solidFill>
                  <a:srgbClr val="C99319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grpSp>
          <p:nvGrpSpPr>
            <p:cNvPr id="559" name="Google Shape;559;p36"/>
            <p:cNvGrpSpPr/>
            <p:nvPr/>
          </p:nvGrpSpPr>
          <p:grpSpPr>
            <a:xfrm>
              <a:off x="3083251" y="4095977"/>
              <a:ext cx="1009794" cy="595125"/>
              <a:chOff x="2455925" y="4138800"/>
              <a:chExt cx="1009794" cy="595125"/>
            </a:xfrm>
          </p:grpSpPr>
          <p:sp>
            <p:nvSpPr>
              <p:cNvPr id="560" name="Google Shape;560;p36"/>
              <p:cNvSpPr txBox="1"/>
              <p:nvPr/>
            </p:nvSpPr>
            <p:spPr>
              <a:xfrm>
                <a:off x="2576525" y="4138800"/>
                <a:ext cx="768600" cy="37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C99319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60%</a:t>
                </a:r>
                <a:endParaRPr sz="2500">
                  <a:solidFill>
                    <a:srgbClr val="C99319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561" name="Google Shape;561;p36"/>
              <p:cNvSpPr/>
              <p:nvPr/>
            </p:nvSpPr>
            <p:spPr>
              <a:xfrm>
                <a:off x="2960819" y="4559025"/>
                <a:ext cx="504900" cy="174900"/>
              </a:xfrm>
              <a:prstGeom prst="rect">
                <a:avLst/>
              </a:pr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6"/>
              <p:cNvSpPr/>
              <p:nvPr/>
            </p:nvSpPr>
            <p:spPr>
              <a:xfrm>
                <a:off x="2455925" y="4559025"/>
                <a:ext cx="611100" cy="174900"/>
              </a:xfrm>
              <a:prstGeom prst="rect">
                <a:avLst/>
              </a:prstGeom>
              <a:solidFill>
                <a:srgbClr val="C99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3" name="Google Shape;563;p36"/>
          <p:cNvGrpSpPr/>
          <p:nvPr/>
        </p:nvGrpSpPr>
        <p:grpSpPr>
          <a:xfrm>
            <a:off x="4663561" y="972552"/>
            <a:ext cx="1784100" cy="3716788"/>
            <a:chOff x="4663077" y="972552"/>
            <a:chExt cx="1784100" cy="3716788"/>
          </a:xfrm>
        </p:grpSpPr>
        <p:grpSp>
          <p:nvGrpSpPr>
            <p:cNvPr id="564" name="Google Shape;564;p36"/>
            <p:cNvGrpSpPr/>
            <p:nvPr/>
          </p:nvGrpSpPr>
          <p:grpSpPr>
            <a:xfrm>
              <a:off x="5377184" y="3731482"/>
              <a:ext cx="356615" cy="356625"/>
              <a:chOff x="685475" y="2318350"/>
              <a:chExt cx="297750" cy="296200"/>
            </a:xfrm>
          </p:grpSpPr>
          <p:sp>
            <p:nvSpPr>
              <p:cNvPr id="565" name="Google Shape;565;p36"/>
              <p:cNvSpPr/>
              <p:nvPr/>
            </p:nvSpPr>
            <p:spPr>
              <a:xfrm>
                <a:off x="685475" y="2371925"/>
                <a:ext cx="142600" cy="241975"/>
              </a:xfrm>
              <a:custGeom>
                <a:rect b="b" l="l" r="r" t="t"/>
                <a:pathLst>
                  <a:path extrusionOk="0" h="9679" w="5704">
                    <a:moveTo>
                      <a:pt x="2080" y="662"/>
                    </a:moveTo>
                    <a:cubicBezTo>
                      <a:pt x="2458" y="662"/>
                      <a:pt x="2773" y="977"/>
                      <a:pt x="2773" y="1387"/>
                    </a:cubicBezTo>
                    <a:cubicBezTo>
                      <a:pt x="2773" y="1765"/>
                      <a:pt x="2458" y="2080"/>
                      <a:pt x="2080" y="2080"/>
                    </a:cubicBezTo>
                    <a:cubicBezTo>
                      <a:pt x="1671" y="2080"/>
                      <a:pt x="1356" y="1765"/>
                      <a:pt x="1356" y="1387"/>
                    </a:cubicBezTo>
                    <a:cubicBezTo>
                      <a:pt x="1356" y="977"/>
                      <a:pt x="1734" y="662"/>
                      <a:pt x="2080" y="662"/>
                    </a:cubicBezTo>
                    <a:close/>
                    <a:moveTo>
                      <a:pt x="2962" y="6900"/>
                    </a:moveTo>
                    <a:lnTo>
                      <a:pt x="3120" y="7593"/>
                    </a:lnTo>
                    <a:lnTo>
                      <a:pt x="1135" y="7593"/>
                    </a:lnTo>
                    <a:lnTo>
                      <a:pt x="1293" y="6900"/>
                    </a:lnTo>
                    <a:close/>
                    <a:moveTo>
                      <a:pt x="1742" y="2767"/>
                    </a:moveTo>
                    <a:cubicBezTo>
                      <a:pt x="1866" y="2767"/>
                      <a:pt x="1991" y="2831"/>
                      <a:pt x="2049" y="2962"/>
                    </a:cubicBezTo>
                    <a:lnTo>
                      <a:pt x="2553" y="3938"/>
                    </a:lnTo>
                    <a:cubicBezTo>
                      <a:pt x="2584" y="4064"/>
                      <a:pt x="2742" y="4127"/>
                      <a:pt x="2868" y="4127"/>
                    </a:cubicBezTo>
                    <a:lnTo>
                      <a:pt x="3813" y="4127"/>
                    </a:lnTo>
                    <a:cubicBezTo>
                      <a:pt x="4002" y="4127"/>
                      <a:pt x="4159" y="4285"/>
                      <a:pt x="4159" y="4474"/>
                    </a:cubicBezTo>
                    <a:cubicBezTo>
                      <a:pt x="4159" y="4695"/>
                      <a:pt x="4002" y="4852"/>
                      <a:pt x="3813" y="4852"/>
                    </a:cubicBezTo>
                    <a:lnTo>
                      <a:pt x="2427" y="4852"/>
                    </a:lnTo>
                    <a:cubicBezTo>
                      <a:pt x="2301" y="4852"/>
                      <a:pt x="2175" y="4758"/>
                      <a:pt x="2112" y="4631"/>
                    </a:cubicBezTo>
                    <a:cubicBezTo>
                      <a:pt x="2042" y="4515"/>
                      <a:pt x="1919" y="4450"/>
                      <a:pt x="1784" y="4450"/>
                    </a:cubicBezTo>
                    <a:cubicBezTo>
                      <a:pt x="1737" y="4450"/>
                      <a:pt x="1688" y="4458"/>
                      <a:pt x="1639" y="4474"/>
                    </a:cubicBezTo>
                    <a:cubicBezTo>
                      <a:pt x="1482" y="4568"/>
                      <a:pt x="1387" y="4758"/>
                      <a:pt x="1482" y="4947"/>
                    </a:cubicBezTo>
                    <a:cubicBezTo>
                      <a:pt x="1671" y="5325"/>
                      <a:pt x="2017" y="5545"/>
                      <a:pt x="2427" y="5545"/>
                    </a:cubicBezTo>
                    <a:lnTo>
                      <a:pt x="3813" y="5545"/>
                    </a:lnTo>
                    <a:cubicBezTo>
                      <a:pt x="3970" y="5545"/>
                      <a:pt x="4128" y="5671"/>
                      <a:pt x="4159" y="5829"/>
                    </a:cubicBezTo>
                    <a:lnTo>
                      <a:pt x="4853" y="8570"/>
                    </a:lnTo>
                    <a:cubicBezTo>
                      <a:pt x="4916" y="8790"/>
                      <a:pt x="4790" y="8979"/>
                      <a:pt x="4632" y="9011"/>
                    </a:cubicBezTo>
                    <a:cubicBezTo>
                      <a:pt x="4608" y="9015"/>
                      <a:pt x="4584" y="9017"/>
                      <a:pt x="4560" y="9017"/>
                    </a:cubicBezTo>
                    <a:cubicBezTo>
                      <a:pt x="4403" y="9017"/>
                      <a:pt x="4273" y="8927"/>
                      <a:pt x="4191" y="8790"/>
                    </a:cubicBezTo>
                    <a:lnTo>
                      <a:pt x="3655" y="6522"/>
                    </a:lnTo>
                    <a:cubicBezTo>
                      <a:pt x="3592" y="6364"/>
                      <a:pt x="3498" y="6270"/>
                      <a:pt x="3277" y="6270"/>
                    </a:cubicBezTo>
                    <a:lnTo>
                      <a:pt x="1040" y="6270"/>
                    </a:lnTo>
                    <a:cubicBezTo>
                      <a:pt x="914" y="6270"/>
                      <a:pt x="851" y="6207"/>
                      <a:pt x="757" y="6144"/>
                    </a:cubicBezTo>
                    <a:cubicBezTo>
                      <a:pt x="694" y="5986"/>
                      <a:pt x="694" y="5892"/>
                      <a:pt x="694" y="5797"/>
                    </a:cubicBezTo>
                    <a:lnTo>
                      <a:pt x="1419" y="3025"/>
                    </a:lnTo>
                    <a:cubicBezTo>
                      <a:pt x="1453" y="2855"/>
                      <a:pt x="1597" y="2767"/>
                      <a:pt x="1742" y="2767"/>
                    </a:cubicBezTo>
                    <a:close/>
                    <a:moveTo>
                      <a:pt x="2143" y="0"/>
                    </a:moveTo>
                    <a:cubicBezTo>
                      <a:pt x="1419" y="0"/>
                      <a:pt x="788" y="630"/>
                      <a:pt x="788" y="1387"/>
                    </a:cubicBezTo>
                    <a:cubicBezTo>
                      <a:pt x="788" y="1733"/>
                      <a:pt x="946" y="2080"/>
                      <a:pt x="1135" y="2332"/>
                    </a:cubicBezTo>
                    <a:cubicBezTo>
                      <a:pt x="977" y="2426"/>
                      <a:pt x="851" y="2647"/>
                      <a:pt x="788" y="2867"/>
                    </a:cubicBezTo>
                    <a:lnTo>
                      <a:pt x="64" y="5640"/>
                    </a:lnTo>
                    <a:cubicBezTo>
                      <a:pt x="1" y="5955"/>
                      <a:pt x="64" y="6270"/>
                      <a:pt x="253" y="6522"/>
                    </a:cubicBezTo>
                    <a:cubicBezTo>
                      <a:pt x="347" y="6648"/>
                      <a:pt x="473" y="6774"/>
                      <a:pt x="631" y="6805"/>
                    </a:cubicBezTo>
                    <a:lnTo>
                      <a:pt x="32" y="9263"/>
                    </a:lnTo>
                    <a:cubicBezTo>
                      <a:pt x="1" y="9452"/>
                      <a:pt x="95" y="9609"/>
                      <a:pt x="253" y="9672"/>
                    </a:cubicBezTo>
                    <a:cubicBezTo>
                      <a:pt x="281" y="9676"/>
                      <a:pt x="309" y="9678"/>
                      <a:pt x="335" y="9678"/>
                    </a:cubicBezTo>
                    <a:cubicBezTo>
                      <a:pt x="513" y="9678"/>
                      <a:pt x="639" y="9589"/>
                      <a:pt x="694" y="9452"/>
                    </a:cubicBezTo>
                    <a:lnTo>
                      <a:pt x="977" y="8318"/>
                    </a:lnTo>
                    <a:lnTo>
                      <a:pt x="3372" y="8318"/>
                    </a:lnTo>
                    <a:lnTo>
                      <a:pt x="3529" y="8885"/>
                    </a:lnTo>
                    <a:cubicBezTo>
                      <a:pt x="3661" y="9359"/>
                      <a:pt x="4079" y="9679"/>
                      <a:pt x="4526" y="9679"/>
                    </a:cubicBezTo>
                    <a:cubicBezTo>
                      <a:pt x="4613" y="9679"/>
                      <a:pt x="4702" y="9667"/>
                      <a:pt x="4790" y="9641"/>
                    </a:cubicBezTo>
                    <a:cubicBezTo>
                      <a:pt x="5357" y="9483"/>
                      <a:pt x="5703" y="8916"/>
                      <a:pt x="5546" y="8381"/>
                    </a:cubicBezTo>
                    <a:lnTo>
                      <a:pt x="4821" y="5640"/>
                    </a:lnTo>
                    <a:cubicBezTo>
                      <a:pt x="4790" y="5482"/>
                      <a:pt x="4727" y="5325"/>
                      <a:pt x="4601" y="5199"/>
                    </a:cubicBezTo>
                    <a:cubicBezTo>
                      <a:pt x="4758" y="5010"/>
                      <a:pt x="4884" y="4758"/>
                      <a:pt x="4884" y="4474"/>
                    </a:cubicBezTo>
                    <a:cubicBezTo>
                      <a:pt x="4884" y="3907"/>
                      <a:pt x="4412" y="3466"/>
                      <a:pt x="3844" y="3466"/>
                    </a:cubicBezTo>
                    <a:lnTo>
                      <a:pt x="3088" y="3466"/>
                    </a:lnTo>
                    <a:lnTo>
                      <a:pt x="2710" y="2647"/>
                    </a:lnTo>
                    <a:cubicBezTo>
                      <a:pt x="3183" y="2395"/>
                      <a:pt x="3529" y="1922"/>
                      <a:pt x="3529" y="1387"/>
                    </a:cubicBezTo>
                    <a:cubicBezTo>
                      <a:pt x="3529" y="630"/>
                      <a:pt x="2899" y="0"/>
                      <a:pt x="2143" y="0"/>
                    </a:cubicBezTo>
                    <a:close/>
                  </a:path>
                </a:pathLst>
              </a:custGeom>
              <a:solidFill>
                <a:srgbClr val="FA88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6"/>
              <p:cNvSpPr/>
              <p:nvPr/>
            </p:nvSpPr>
            <p:spPr>
              <a:xfrm>
                <a:off x="839850" y="2371925"/>
                <a:ext cx="143375" cy="242625"/>
              </a:xfrm>
              <a:custGeom>
                <a:rect b="b" l="l" r="r" t="t"/>
                <a:pathLst>
                  <a:path extrusionOk="0" h="9705" w="5735">
                    <a:moveTo>
                      <a:pt x="3624" y="662"/>
                    </a:moveTo>
                    <a:cubicBezTo>
                      <a:pt x="4002" y="662"/>
                      <a:pt x="4317" y="977"/>
                      <a:pt x="4317" y="1355"/>
                    </a:cubicBezTo>
                    <a:cubicBezTo>
                      <a:pt x="4317" y="1765"/>
                      <a:pt x="4002" y="2080"/>
                      <a:pt x="3624" y="2080"/>
                    </a:cubicBezTo>
                    <a:cubicBezTo>
                      <a:pt x="3214" y="2080"/>
                      <a:pt x="2899" y="1765"/>
                      <a:pt x="2899" y="1355"/>
                    </a:cubicBezTo>
                    <a:cubicBezTo>
                      <a:pt x="2899" y="977"/>
                      <a:pt x="3214" y="662"/>
                      <a:pt x="3624" y="662"/>
                    </a:cubicBezTo>
                    <a:close/>
                    <a:moveTo>
                      <a:pt x="4317" y="6900"/>
                    </a:moveTo>
                    <a:lnTo>
                      <a:pt x="4474" y="7593"/>
                    </a:lnTo>
                    <a:lnTo>
                      <a:pt x="2490" y="7593"/>
                    </a:lnTo>
                    <a:lnTo>
                      <a:pt x="2647" y="6900"/>
                    </a:lnTo>
                    <a:close/>
                    <a:moveTo>
                      <a:pt x="3962" y="2731"/>
                    </a:moveTo>
                    <a:cubicBezTo>
                      <a:pt x="4108" y="2731"/>
                      <a:pt x="4250" y="2818"/>
                      <a:pt x="4285" y="2993"/>
                    </a:cubicBezTo>
                    <a:lnTo>
                      <a:pt x="4979" y="5734"/>
                    </a:lnTo>
                    <a:cubicBezTo>
                      <a:pt x="5010" y="6018"/>
                      <a:pt x="4853" y="6207"/>
                      <a:pt x="4632" y="6207"/>
                    </a:cubicBezTo>
                    <a:lnTo>
                      <a:pt x="2395" y="6207"/>
                    </a:lnTo>
                    <a:cubicBezTo>
                      <a:pt x="2238" y="6207"/>
                      <a:pt x="2080" y="6333"/>
                      <a:pt x="2049" y="6490"/>
                    </a:cubicBezTo>
                    <a:lnTo>
                      <a:pt x="1482" y="8727"/>
                    </a:lnTo>
                    <a:cubicBezTo>
                      <a:pt x="1456" y="8883"/>
                      <a:pt x="1323" y="8996"/>
                      <a:pt x="1154" y="8996"/>
                    </a:cubicBezTo>
                    <a:cubicBezTo>
                      <a:pt x="1118" y="8996"/>
                      <a:pt x="1080" y="8990"/>
                      <a:pt x="1040" y="8979"/>
                    </a:cubicBezTo>
                    <a:cubicBezTo>
                      <a:pt x="851" y="8916"/>
                      <a:pt x="725" y="8727"/>
                      <a:pt x="820" y="8538"/>
                    </a:cubicBezTo>
                    <a:lnTo>
                      <a:pt x="1513" y="5766"/>
                    </a:lnTo>
                    <a:cubicBezTo>
                      <a:pt x="1576" y="5608"/>
                      <a:pt x="1671" y="5514"/>
                      <a:pt x="1891" y="5514"/>
                    </a:cubicBezTo>
                    <a:lnTo>
                      <a:pt x="3246" y="5514"/>
                    </a:lnTo>
                    <a:cubicBezTo>
                      <a:pt x="3655" y="5514"/>
                      <a:pt x="4002" y="5262"/>
                      <a:pt x="4222" y="4915"/>
                    </a:cubicBezTo>
                    <a:cubicBezTo>
                      <a:pt x="4285" y="4758"/>
                      <a:pt x="4222" y="4537"/>
                      <a:pt x="4033" y="4442"/>
                    </a:cubicBezTo>
                    <a:cubicBezTo>
                      <a:pt x="3993" y="4426"/>
                      <a:pt x="3948" y="4418"/>
                      <a:pt x="3902" y="4418"/>
                    </a:cubicBezTo>
                    <a:cubicBezTo>
                      <a:pt x="3770" y="4418"/>
                      <a:pt x="3631" y="4483"/>
                      <a:pt x="3561" y="4600"/>
                    </a:cubicBezTo>
                    <a:cubicBezTo>
                      <a:pt x="3529" y="4726"/>
                      <a:pt x="3372" y="4789"/>
                      <a:pt x="3246" y="4789"/>
                    </a:cubicBezTo>
                    <a:lnTo>
                      <a:pt x="1891" y="4789"/>
                    </a:lnTo>
                    <a:cubicBezTo>
                      <a:pt x="1671" y="4789"/>
                      <a:pt x="1513" y="4631"/>
                      <a:pt x="1513" y="4442"/>
                    </a:cubicBezTo>
                    <a:cubicBezTo>
                      <a:pt x="1513" y="4253"/>
                      <a:pt x="1671" y="4096"/>
                      <a:pt x="1891" y="4096"/>
                    </a:cubicBezTo>
                    <a:lnTo>
                      <a:pt x="2836" y="4096"/>
                    </a:lnTo>
                    <a:cubicBezTo>
                      <a:pt x="2931" y="4096"/>
                      <a:pt x="3057" y="4001"/>
                      <a:pt x="3151" y="3907"/>
                    </a:cubicBezTo>
                    <a:cubicBezTo>
                      <a:pt x="3151" y="3844"/>
                      <a:pt x="3655" y="2899"/>
                      <a:pt x="3655" y="2899"/>
                    </a:cubicBezTo>
                    <a:cubicBezTo>
                      <a:pt x="3725" y="2787"/>
                      <a:pt x="3845" y="2731"/>
                      <a:pt x="3962" y="2731"/>
                    </a:cubicBezTo>
                    <a:close/>
                    <a:moveTo>
                      <a:pt x="3529" y="0"/>
                    </a:moveTo>
                    <a:cubicBezTo>
                      <a:pt x="2805" y="0"/>
                      <a:pt x="2175" y="630"/>
                      <a:pt x="2175" y="1355"/>
                    </a:cubicBezTo>
                    <a:cubicBezTo>
                      <a:pt x="2175" y="1922"/>
                      <a:pt x="2490" y="2395"/>
                      <a:pt x="2994" y="2615"/>
                    </a:cubicBezTo>
                    <a:lnTo>
                      <a:pt x="2584" y="3466"/>
                    </a:lnTo>
                    <a:lnTo>
                      <a:pt x="1860" y="3466"/>
                    </a:lnTo>
                    <a:cubicBezTo>
                      <a:pt x="1261" y="3466"/>
                      <a:pt x="820" y="3938"/>
                      <a:pt x="820" y="4474"/>
                    </a:cubicBezTo>
                    <a:cubicBezTo>
                      <a:pt x="820" y="4758"/>
                      <a:pt x="946" y="4978"/>
                      <a:pt x="1103" y="5199"/>
                    </a:cubicBezTo>
                    <a:cubicBezTo>
                      <a:pt x="977" y="5325"/>
                      <a:pt x="914" y="5451"/>
                      <a:pt x="851" y="5608"/>
                    </a:cubicBezTo>
                    <a:lnTo>
                      <a:pt x="158" y="8381"/>
                    </a:lnTo>
                    <a:cubicBezTo>
                      <a:pt x="1" y="8916"/>
                      <a:pt x="347" y="9483"/>
                      <a:pt x="914" y="9641"/>
                    </a:cubicBezTo>
                    <a:cubicBezTo>
                      <a:pt x="1002" y="9667"/>
                      <a:pt x="1091" y="9679"/>
                      <a:pt x="1178" y="9679"/>
                    </a:cubicBezTo>
                    <a:cubicBezTo>
                      <a:pt x="1624" y="9679"/>
                      <a:pt x="2038" y="9359"/>
                      <a:pt x="2143" y="8885"/>
                    </a:cubicBezTo>
                    <a:lnTo>
                      <a:pt x="2332" y="8286"/>
                    </a:lnTo>
                    <a:lnTo>
                      <a:pt x="4695" y="8286"/>
                    </a:lnTo>
                    <a:lnTo>
                      <a:pt x="4947" y="9452"/>
                    </a:lnTo>
                    <a:cubicBezTo>
                      <a:pt x="4995" y="9597"/>
                      <a:pt x="5118" y="9704"/>
                      <a:pt x="5257" y="9704"/>
                    </a:cubicBezTo>
                    <a:cubicBezTo>
                      <a:pt x="5300" y="9704"/>
                      <a:pt x="5344" y="9694"/>
                      <a:pt x="5388" y="9672"/>
                    </a:cubicBezTo>
                    <a:cubicBezTo>
                      <a:pt x="5577" y="9641"/>
                      <a:pt x="5703" y="9452"/>
                      <a:pt x="5609" y="9231"/>
                    </a:cubicBezTo>
                    <a:lnTo>
                      <a:pt x="5042" y="6805"/>
                    </a:lnTo>
                    <a:cubicBezTo>
                      <a:pt x="5514" y="6616"/>
                      <a:pt x="5735" y="6144"/>
                      <a:pt x="5640" y="5640"/>
                    </a:cubicBezTo>
                    <a:lnTo>
                      <a:pt x="4916" y="2867"/>
                    </a:lnTo>
                    <a:cubicBezTo>
                      <a:pt x="4884" y="2647"/>
                      <a:pt x="4758" y="2489"/>
                      <a:pt x="4569" y="2332"/>
                    </a:cubicBezTo>
                    <a:cubicBezTo>
                      <a:pt x="4790" y="2080"/>
                      <a:pt x="4916" y="1733"/>
                      <a:pt x="4916" y="1355"/>
                    </a:cubicBezTo>
                    <a:cubicBezTo>
                      <a:pt x="4916" y="630"/>
                      <a:pt x="4285" y="0"/>
                      <a:pt x="3529" y="0"/>
                    </a:cubicBezTo>
                    <a:close/>
                  </a:path>
                </a:pathLst>
              </a:custGeom>
              <a:solidFill>
                <a:srgbClr val="FA88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6"/>
              <p:cNvSpPr/>
              <p:nvPr/>
            </p:nvSpPr>
            <p:spPr>
              <a:xfrm>
                <a:off x="772900" y="2318350"/>
                <a:ext cx="122125" cy="105075"/>
              </a:xfrm>
              <a:custGeom>
                <a:rect b="b" l="l" r="r" t="t"/>
                <a:pathLst>
                  <a:path extrusionOk="0" h="4203" w="4885">
                    <a:moveTo>
                      <a:pt x="3844" y="631"/>
                    </a:moveTo>
                    <a:cubicBezTo>
                      <a:pt x="4034" y="631"/>
                      <a:pt x="4223" y="789"/>
                      <a:pt x="4223" y="978"/>
                    </a:cubicBezTo>
                    <a:lnTo>
                      <a:pt x="4223" y="1734"/>
                    </a:lnTo>
                    <a:cubicBezTo>
                      <a:pt x="4223" y="1923"/>
                      <a:pt x="4034" y="2112"/>
                      <a:pt x="3844" y="2112"/>
                    </a:cubicBezTo>
                    <a:cubicBezTo>
                      <a:pt x="3655" y="2143"/>
                      <a:pt x="3498" y="2301"/>
                      <a:pt x="3498" y="2458"/>
                    </a:cubicBezTo>
                    <a:lnTo>
                      <a:pt x="3498" y="2994"/>
                    </a:lnTo>
                    <a:lnTo>
                      <a:pt x="2679" y="2206"/>
                    </a:lnTo>
                    <a:cubicBezTo>
                      <a:pt x="2584" y="2143"/>
                      <a:pt x="2521" y="2112"/>
                      <a:pt x="2427" y="2112"/>
                    </a:cubicBezTo>
                    <a:lnTo>
                      <a:pt x="1009" y="2112"/>
                    </a:lnTo>
                    <a:cubicBezTo>
                      <a:pt x="820" y="2112"/>
                      <a:pt x="662" y="1923"/>
                      <a:pt x="662" y="1734"/>
                    </a:cubicBezTo>
                    <a:lnTo>
                      <a:pt x="662" y="978"/>
                    </a:lnTo>
                    <a:cubicBezTo>
                      <a:pt x="662" y="789"/>
                      <a:pt x="820" y="631"/>
                      <a:pt x="1009" y="631"/>
                    </a:cubicBezTo>
                    <a:close/>
                    <a:moveTo>
                      <a:pt x="1009" y="1"/>
                    </a:moveTo>
                    <a:cubicBezTo>
                      <a:pt x="442" y="1"/>
                      <a:pt x="1" y="474"/>
                      <a:pt x="1" y="1041"/>
                    </a:cubicBezTo>
                    <a:lnTo>
                      <a:pt x="1" y="1765"/>
                    </a:lnTo>
                    <a:cubicBezTo>
                      <a:pt x="1" y="2364"/>
                      <a:pt x="473" y="2805"/>
                      <a:pt x="1009" y="2805"/>
                    </a:cubicBezTo>
                    <a:lnTo>
                      <a:pt x="2269" y="2805"/>
                    </a:lnTo>
                    <a:lnTo>
                      <a:pt x="3592" y="4097"/>
                    </a:lnTo>
                    <a:cubicBezTo>
                      <a:pt x="3663" y="4167"/>
                      <a:pt x="3770" y="4203"/>
                      <a:pt x="3872" y="4203"/>
                    </a:cubicBezTo>
                    <a:cubicBezTo>
                      <a:pt x="3906" y="4203"/>
                      <a:pt x="3939" y="4199"/>
                      <a:pt x="3970" y="4191"/>
                    </a:cubicBezTo>
                    <a:cubicBezTo>
                      <a:pt x="4097" y="4160"/>
                      <a:pt x="4160" y="4002"/>
                      <a:pt x="4160" y="3876"/>
                    </a:cubicBezTo>
                    <a:lnTo>
                      <a:pt x="4160" y="2773"/>
                    </a:lnTo>
                    <a:cubicBezTo>
                      <a:pt x="4569" y="2616"/>
                      <a:pt x="4884" y="2238"/>
                      <a:pt x="4884" y="1765"/>
                    </a:cubicBezTo>
                    <a:lnTo>
                      <a:pt x="4884" y="1041"/>
                    </a:lnTo>
                    <a:cubicBezTo>
                      <a:pt x="4884" y="442"/>
                      <a:pt x="4412" y="1"/>
                      <a:pt x="3844" y="1"/>
                    </a:cubicBezTo>
                    <a:close/>
                  </a:path>
                </a:pathLst>
              </a:custGeom>
              <a:solidFill>
                <a:srgbClr val="FA88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68" name="Google Shape;568;p36"/>
            <p:cNvCxnSpPr/>
            <p:nvPr/>
          </p:nvCxnSpPr>
          <p:spPr>
            <a:xfrm rot="10800000">
              <a:off x="5555121" y="1652725"/>
              <a:ext cx="0" cy="2014200"/>
            </a:xfrm>
            <a:prstGeom prst="straightConnector1">
              <a:avLst/>
            </a:prstGeom>
            <a:noFill/>
            <a:ln cap="flat" cmpd="sng" w="19050">
              <a:solidFill>
                <a:srgbClr val="E2E2E2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grpSp>
          <p:nvGrpSpPr>
            <p:cNvPr id="569" name="Google Shape;569;p36"/>
            <p:cNvGrpSpPr/>
            <p:nvPr/>
          </p:nvGrpSpPr>
          <p:grpSpPr>
            <a:xfrm>
              <a:off x="5062677" y="2192066"/>
              <a:ext cx="984900" cy="984900"/>
              <a:chOff x="4079533" y="2115866"/>
              <a:chExt cx="984900" cy="984900"/>
            </a:xfrm>
          </p:grpSpPr>
          <p:sp>
            <p:nvSpPr>
              <p:cNvPr id="570" name="Google Shape;570;p36"/>
              <p:cNvSpPr/>
              <p:nvPr/>
            </p:nvSpPr>
            <p:spPr>
              <a:xfrm>
                <a:off x="4079533" y="2115866"/>
                <a:ext cx="984900" cy="984900"/>
              </a:xfrm>
              <a:prstGeom prst="ellipse">
                <a:avLst/>
              </a:prstGeom>
              <a:solidFill>
                <a:srgbClr val="FA88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71" name="Google Shape;571;p36"/>
              <p:cNvSpPr txBox="1"/>
              <p:nvPr/>
            </p:nvSpPr>
            <p:spPr>
              <a:xfrm>
                <a:off x="4265212" y="2343219"/>
                <a:ext cx="613500" cy="5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03</a:t>
                </a:r>
                <a:endParaRPr sz="3000"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572" name="Google Shape;572;p36"/>
            <p:cNvSpPr txBox="1"/>
            <p:nvPr/>
          </p:nvSpPr>
          <p:spPr>
            <a:xfrm>
              <a:off x="4663077" y="1249587"/>
              <a:ext cx="17841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3" name="Google Shape;573;p36"/>
            <p:cNvSpPr txBox="1"/>
            <p:nvPr/>
          </p:nvSpPr>
          <p:spPr>
            <a:xfrm>
              <a:off x="5146977" y="972552"/>
              <a:ext cx="8163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A8839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1700">
                <a:solidFill>
                  <a:srgbClr val="FA8839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grpSp>
          <p:nvGrpSpPr>
            <p:cNvPr id="574" name="Google Shape;574;p36"/>
            <p:cNvGrpSpPr/>
            <p:nvPr/>
          </p:nvGrpSpPr>
          <p:grpSpPr>
            <a:xfrm>
              <a:off x="5050227" y="4094215"/>
              <a:ext cx="1009800" cy="595125"/>
              <a:chOff x="4067100" y="4138800"/>
              <a:chExt cx="1009800" cy="595125"/>
            </a:xfrm>
          </p:grpSpPr>
          <p:sp>
            <p:nvSpPr>
              <p:cNvPr id="575" name="Google Shape;575;p36"/>
              <p:cNvSpPr txBox="1"/>
              <p:nvPr/>
            </p:nvSpPr>
            <p:spPr>
              <a:xfrm>
                <a:off x="4188150" y="4138800"/>
                <a:ext cx="768600" cy="37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A8839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40%</a:t>
                </a:r>
                <a:endParaRPr sz="2500">
                  <a:solidFill>
                    <a:srgbClr val="FA8839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576" name="Google Shape;576;p36"/>
              <p:cNvSpPr/>
              <p:nvPr/>
            </p:nvSpPr>
            <p:spPr>
              <a:xfrm>
                <a:off x="4067100" y="4559025"/>
                <a:ext cx="409500" cy="174900"/>
              </a:xfrm>
              <a:prstGeom prst="rect">
                <a:avLst/>
              </a:prstGeom>
              <a:solidFill>
                <a:srgbClr val="FA88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6"/>
              <p:cNvSpPr/>
              <p:nvPr/>
            </p:nvSpPr>
            <p:spPr>
              <a:xfrm>
                <a:off x="4476600" y="4559025"/>
                <a:ext cx="600300" cy="174900"/>
              </a:xfrm>
              <a:prstGeom prst="rect">
                <a:avLst/>
              </a:pr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7"/>
          <p:cNvSpPr/>
          <p:nvPr/>
        </p:nvSpPr>
        <p:spPr>
          <a:xfrm>
            <a:off x="1424400" y="4267750"/>
            <a:ext cx="248700" cy="24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7"/>
          <p:cNvSpPr/>
          <p:nvPr/>
        </p:nvSpPr>
        <p:spPr>
          <a:xfrm>
            <a:off x="1424400" y="3573600"/>
            <a:ext cx="248700" cy="24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7"/>
          <p:cNvSpPr/>
          <p:nvPr/>
        </p:nvSpPr>
        <p:spPr>
          <a:xfrm>
            <a:off x="1424400" y="2879450"/>
            <a:ext cx="248700" cy="24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7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586" name="Google Shape;586;p37"/>
          <p:cNvGrpSpPr/>
          <p:nvPr/>
        </p:nvGrpSpPr>
        <p:grpSpPr>
          <a:xfrm>
            <a:off x="6014917" y="3547961"/>
            <a:ext cx="1703330" cy="556565"/>
            <a:chOff x="6872759" y="3470980"/>
            <a:chExt cx="1813983" cy="592721"/>
          </a:xfrm>
        </p:grpSpPr>
        <p:sp>
          <p:nvSpPr>
            <p:cNvPr id="587" name="Google Shape;587;p37"/>
            <p:cNvSpPr/>
            <p:nvPr/>
          </p:nvSpPr>
          <p:spPr>
            <a:xfrm flipH="1" rot="-5400000">
              <a:off x="7483391" y="2860348"/>
              <a:ext cx="592721" cy="1813983"/>
            </a:xfrm>
            <a:custGeom>
              <a:rect b="b" l="l" r="r" t="t"/>
              <a:pathLst>
                <a:path extrusionOk="0" h="34359" w="24485">
                  <a:moveTo>
                    <a:pt x="12243" y="1"/>
                  </a:moveTo>
                  <a:lnTo>
                    <a:pt x="1" y="7339"/>
                  </a:lnTo>
                  <a:lnTo>
                    <a:pt x="1" y="34359"/>
                  </a:lnTo>
                  <a:lnTo>
                    <a:pt x="24485" y="34359"/>
                  </a:lnTo>
                  <a:lnTo>
                    <a:pt x="24485" y="7339"/>
                  </a:lnTo>
                  <a:lnTo>
                    <a:pt x="12243" y="1"/>
                  </a:ln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7"/>
            <p:cNvSpPr txBox="1"/>
            <p:nvPr/>
          </p:nvSpPr>
          <p:spPr>
            <a:xfrm flipH="1">
              <a:off x="7891761" y="3553361"/>
              <a:ext cx="690000" cy="42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30%</a:t>
              </a:r>
              <a:endParaRPr sz="2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589" name="Google Shape;589;p37"/>
          <p:cNvGrpSpPr/>
          <p:nvPr/>
        </p:nvGrpSpPr>
        <p:grpSpPr>
          <a:xfrm>
            <a:off x="4936208" y="2918650"/>
            <a:ext cx="2782044" cy="557315"/>
            <a:chOff x="5723974" y="2800786"/>
            <a:chExt cx="2962774" cy="593519"/>
          </a:xfrm>
        </p:grpSpPr>
        <p:sp>
          <p:nvSpPr>
            <p:cNvPr id="590" name="Google Shape;590;p37"/>
            <p:cNvSpPr/>
            <p:nvPr/>
          </p:nvSpPr>
          <p:spPr>
            <a:xfrm flipH="1" rot="-5400000">
              <a:off x="6908601" y="1616159"/>
              <a:ext cx="593519" cy="2962774"/>
            </a:xfrm>
            <a:custGeom>
              <a:rect b="b" l="l" r="r" t="t"/>
              <a:pathLst>
                <a:path extrusionOk="0" h="31624" w="24518">
                  <a:moveTo>
                    <a:pt x="12242" y="1"/>
                  </a:moveTo>
                  <a:lnTo>
                    <a:pt x="0" y="7373"/>
                  </a:lnTo>
                  <a:lnTo>
                    <a:pt x="0" y="31624"/>
                  </a:lnTo>
                  <a:lnTo>
                    <a:pt x="24518" y="31624"/>
                  </a:lnTo>
                  <a:lnTo>
                    <a:pt x="24518" y="7373"/>
                  </a:lnTo>
                  <a:lnTo>
                    <a:pt x="12242" y="1"/>
                  </a:ln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7"/>
            <p:cNvSpPr txBox="1"/>
            <p:nvPr/>
          </p:nvSpPr>
          <p:spPr>
            <a:xfrm flipH="1">
              <a:off x="7891761" y="2883540"/>
              <a:ext cx="690000" cy="42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20%</a:t>
              </a:r>
              <a:endParaRPr sz="2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592" name="Google Shape;592;p37"/>
          <p:cNvGrpSpPr/>
          <p:nvPr/>
        </p:nvGrpSpPr>
        <p:grpSpPr>
          <a:xfrm>
            <a:off x="1671293" y="4266296"/>
            <a:ext cx="3282600" cy="567546"/>
            <a:chOff x="712096" y="4379500"/>
            <a:chExt cx="3282600" cy="567546"/>
          </a:xfrm>
        </p:grpSpPr>
        <p:sp>
          <p:nvSpPr>
            <p:cNvPr id="593" name="Google Shape;593;p37"/>
            <p:cNvSpPr txBox="1"/>
            <p:nvPr/>
          </p:nvSpPr>
          <p:spPr>
            <a:xfrm>
              <a:off x="712096" y="4623646"/>
              <a:ext cx="32826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4" name="Google Shape;594;p37"/>
            <p:cNvSpPr txBox="1"/>
            <p:nvPr/>
          </p:nvSpPr>
          <p:spPr>
            <a:xfrm>
              <a:off x="712096" y="4379500"/>
              <a:ext cx="1025100" cy="2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17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595" name="Google Shape;595;p37"/>
          <p:cNvGrpSpPr/>
          <p:nvPr/>
        </p:nvGrpSpPr>
        <p:grpSpPr>
          <a:xfrm>
            <a:off x="1673093" y="2879454"/>
            <a:ext cx="3279000" cy="565800"/>
            <a:chOff x="712096" y="2918650"/>
            <a:chExt cx="3279000" cy="565800"/>
          </a:xfrm>
        </p:grpSpPr>
        <p:sp>
          <p:nvSpPr>
            <p:cNvPr id="596" name="Google Shape;596;p37"/>
            <p:cNvSpPr txBox="1"/>
            <p:nvPr/>
          </p:nvSpPr>
          <p:spPr>
            <a:xfrm>
              <a:off x="712096" y="3161050"/>
              <a:ext cx="32790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7" name="Google Shape;597;p37"/>
            <p:cNvSpPr txBox="1"/>
            <p:nvPr/>
          </p:nvSpPr>
          <p:spPr>
            <a:xfrm>
              <a:off x="712096" y="2918650"/>
              <a:ext cx="1025100" cy="2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17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598" name="Google Shape;598;p37"/>
          <p:cNvGrpSpPr/>
          <p:nvPr/>
        </p:nvGrpSpPr>
        <p:grpSpPr>
          <a:xfrm>
            <a:off x="1673093" y="3573599"/>
            <a:ext cx="3282600" cy="564353"/>
            <a:chOff x="712096" y="3649075"/>
            <a:chExt cx="3282600" cy="564353"/>
          </a:xfrm>
        </p:grpSpPr>
        <p:sp>
          <p:nvSpPr>
            <p:cNvPr id="599" name="Google Shape;599;p37"/>
            <p:cNvSpPr txBox="1"/>
            <p:nvPr/>
          </p:nvSpPr>
          <p:spPr>
            <a:xfrm>
              <a:off x="712096" y="3890028"/>
              <a:ext cx="32826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0" name="Google Shape;600;p37"/>
            <p:cNvSpPr txBox="1"/>
            <p:nvPr/>
          </p:nvSpPr>
          <p:spPr>
            <a:xfrm>
              <a:off x="712096" y="3649075"/>
              <a:ext cx="1025100" cy="2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17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601" name="Google Shape;601;p37"/>
          <p:cNvGrpSpPr/>
          <p:nvPr/>
        </p:nvGrpSpPr>
        <p:grpSpPr>
          <a:xfrm>
            <a:off x="6660172" y="4176525"/>
            <a:ext cx="1058130" cy="557338"/>
            <a:chOff x="7559931" y="4140376"/>
            <a:chExt cx="1126869" cy="593544"/>
          </a:xfrm>
        </p:grpSpPr>
        <p:sp>
          <p:nvSpPr>
            <p:cNvPr id="602" name="Google Shape;602;p37"/>
            <p:cNvSpPr/>
            <p:nvPr/>
          </p:nvSpPr>
          <p:spPr>
            <a:xfrm flipH="1" rot="-5400000">
              <a:off x="7826594" y="3873714"/>
              <a:ext cx="593544" cy="1126869"/>
            </a:xfrm>
            <a:custGeom>
              <a:rect b="b" l="l" r="r" t="t"/>
              <a:pathLst>
                <a:path extrusionOk="0" h="47268" w="24519">
                  <a:moveTo>
                    <a:pt x="12243" y="0"/>
                  </a:moveTo>
                  <a:lnTo>
                    <a:pt x="1" y="7339"/>
                  </a:lnTo>
                  <a:lnTo>
                    <a:pt x="1" y="47268"/>
                  </a:lnTo>
                  <a:lnTo>
                    <a:pt x="24518" y="47268"/>
                  </a:lnTo>
                  <a:lnTo>
                    <a:pt x="24518" y="7339"/>
                  </a:lnTo>
                  <a:lnTo>
                    <a:pt x="12243" y="0"/>
                  </a:ln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7"/>
            <p:cNvSpPr txBox="1"/>
            <p:nvPr/>
          </p:nvSpPr>
          <p:spPr>
            <a:xfrm flipH="1">
              <a:off x="7891761" y="4219562"/>
              <a:ext cx="690000" cy="42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40%</a:t>
              </a:r>
              <a:endParaRPr sz="2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604" name="Google Shape;604;p37"/>
          <p:cNvGrpSpPr/>
          <p:nvPr/>
        </p:nvGrpSpPr>
        <p:grpSpPr>
          <a:xfrm>
            <a:off x="1341325" y="933475"/>
            <a:ext cx="1631400" cy="1775389"/>
            <a:chOff x="1337450" y="923950"/>
            <a:chExt cx="1631400" cy="1775389"/>
          </a:xfrm>
        </p:grpSpPr>
        <p:grpSp>
          <p:nvGrpSpPr>
            <p:cNvPr id="605" name="Google Shape;605;p37"/>
            <p:cNvGrpSpPr/>
            <p:nvPr/>
          </p:nvGrpSpPr>
          <p:grpSpPr>
            <a:xfrm>
              <a:off x="1427150" y="1247339"/>
              <a:ext cx="1452000" cy="1452000"/>
              <a:chOff x="1427158" y="1161779"/>
              <a:chExt cx="1452000" cy="1452000"/>
            </a:xfrm>
          </p:grpSpPr>
          <p:sp>
            <p:nvSpPr>
              <p:cNvPr id="606" name="Google Shape;606;p37"/>
              <p:cNvSpPr/>
              <p:nvPr/>
            </p:nvSpPr>
            <p:spPr>
              <a:xfrm>
                <a:off x="1581444" y="1316064"/>
                <a:ext cx="1143300" cy="1143300"/>
              </a:xfrm>
              <a:prstGeom prst="donut">
                <a:avLst>
                  <a:gd fmla="val 12221" name="adj"/>
                </a:avLst>
              </a:prstGeom>
              <a:solidFill>
                <a:srgbClr val="DADAD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07" name="Google Shape;607;p37"/>
              <p:cNvSpPr/>
              <p:nvPr/>
            </p:nvSpPr>
            <p:spPr>
              <a:xfrm>
                <a:off x="1427158" y="1161779"/>
                <a:ext cx="1452000" cy="1452000"/>
              </a:xfrm>
              <a:prstGeom prst="blockArc">
                <a:avLst>
                  <a:gd fmla="val 10800000" name="adj1"/>
                  <a:gd fmla="val 16212208" name="adj2"/>
                  <a:gd fmla="val 20422" name="adj3"/>
                </a:avLst>
              </a:prstGeom>
              <a:solidFill>
                <a:srgbClr val="E2BE5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08" name="Google Shape;608;p37"/>
              <p:cNvSpPr txBox="1"/>
              <p:nvPr/>
            </p:nvSpPr>
            <p:spPr>
              <a:xfrm>
                <a:off x="1793075" y="1707073"/>
                <a:ext cx="720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000000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25%</a:t>
                </a:r>
                <a:endParaRPr sz="260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609" name="Google Shape;609;p37"/>
            <p:cNvSpPr txBox="1"/>
            <p:nvPr/>
          </p:nvSpPr>
          <p:spPr>
            <a:xfrm>
              <a:off x="1337450" y="923950"/>
              <a:ext cx="16314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E2BE5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% SALES</a:t>
              </a:r>
              <a:endParaRPr sz="1900">
                <a:solidFill>
                  <a:srgbClr val="E2BE5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610" name="Google Shape;610;p37"/>
          <p:cNvGrpSpPr/>
          <p:nvPr/>
        </p:nvGrpSpPr>
        <p:grpSpPr>
          <a:xfrm>
            <a:off x="3756300" y="933475"/>
            <a:ext cx="1631400" cy="1775389"/>
            <a:chOff x="3753525" y="923950"/>
            <a:chExt cx="1631400" cy="1775389"/>
          </a:xfrm>
        </p:grpSpPr>
        <p:grpSp>
          <p:nvGrpSpPr>
            <p:cNvPr id="611" name="Google Shape;611;p37"/>
            <p:cNvGrpSpPr/>
            <p:nvPr/>
          </p:nvGrpSpPr>
          <p:grpSpPr>
            <a:xfrm>
              <a:off x="3843225" y="1247339"/>
              <a:ext cx="1452000" cy="1452000"/>
              <a:chOff x="3560758" y="1142399"/>
              <a:chExt cx="1452000" cy="1452000"/>
            </a:xfrm>
          </p:grpSpPr>
          <p:sp>
            <p:nvSpPr>
              <p:cNvPr id="612" name="Google Shape;612;p37"/>
              <p:cNvSpPr/>
              <p:nvPr/>
            </p:nvSpPr>
            <p:spPr>
              <a:xfrm>
                <a:off x="3715044" y="1296685"/>
                <a:ext cx="1143300" cy="1143300"/>
              </a:xfrm>
              <a:prstGeom prst="donut">
                <a:avLst>
                  <a:gd fmla="val 12221" name="adj"/>
                </a:avLst>
              </a:prstGeom>
              <a:solidFill>
                <a:srgbClr val="DADAD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13" name="Google Shape;613;p37"/>
              <p:cNvSpPr/>
              <p:nvPr/>
            </p:nvSpPr>
            <p:spPr>
              <a:xfrm>
                <a:off x="3560758" y="1142399"/>
                <a:ext cx="1452000" cy="1452000"/>
              </a:xfrm>
              <a:prstGeom prst="blockArc">
                <a:avLst>
                  <a:gd fmla="val 10800000" name="adj1"/>
                  <a:gd fmla="val 21374015" name="adj2"/>
                  <a:gd fmla="val 20646" name="adj3"/>
                </a:avLst>
              </a:prstGeom>
              <a:solidFill>
                <a:srgbClr val="C9931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14" name="Google Shape;614;p37"/>
              <p:cNvSpPr txBox="1"/>
              <p:nvPr/>
            </p:nvSpPr>
            <p:spPr>
              <a:xfrm>
                <a:off x="3913050" y="1687695"/>
                <a:ext cx="747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000000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48%</a:t>
                </a:r>
                <a:endParaRPr sz="260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615" name="Google Shape;615;p37"/>
            <p:cNvSpPr txBox="1"/>
            <p:nvPr/>
          </p:nvSpPr>
          <p:spPr>
            <a:xfrm>
              <a:off x="3753525" y="923950"/>
              <a:ext cx="16314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C99319"/>
                  </a:solidFill>
                  <a:latin typeface="Bebas Neue"/>
                  <a:ea typeface="Bebas Neue"/>
                  <a:cs typeface="Bebas Neue"/>
                  <a:sym typeface="Bebas Neue"/>
                </a:rPr>
                <a:t>% NEW CUSTOMERS</a:t>
              </a:r>
              <a:endParaRPr sz="1900">
                <a:solidFill>
                  <a:srgbClr val="C99319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616" name="Google Shape;616;p37"/>
          <p:cNvGrpSpPr/>
          <p:nvPr/>
        </p:nvGrpSpPr>
        <p:grpSpPr>
          <a:xfrm>
            <a:off x="6171275" y="933475"/>
            <a:ext cx="1631400" cy="1775389"/>
            <a:chOff x="6167400" y="923950"/>
            <a:chExt cx="1631400" cy="1775389"/>
          </a:xfrm>
        </p:grpSpPr>
        <p:grpSp>
          <p:nvGrpSpPr>
            <p:cNvPr id="617" name="Google Shape;617;p37"/>
            <p:cNvGrpSpPr/>
            <p:nvPr/>
          </p:nvGrpSpPr>
          <p:grpSpPr>
            <a:xfrm>
              <a:off x="6257100" y="1247339"/>
              <a:ext cx="1452000" cy="1452000"/>
              <a:chOff x="6264842" y="1142399"/>
              <a:chExt cx="1452000" cy="1452000"/>
            </a:xfrm>
          </p:grpSpPr>
          <p:sp>
            <p:nvSpPr>
              <p:cNvPr id="618" name="Google Shape;618;p37"/>
              <p:cNvSpPr/>
              <p:nvPr/>
            </p:nvSpPr>
            <p:spPr>
              <a:xfrm>
                <a:off x="6419128" y="1296685"/>
                <a:ext cx="1143300" cy="1143300"/>
              </a:xfrm>
              <a:prstGeom prst="donut">
                <a:avLst>
                  <a:gd fmla="val 12221" name="adj"/>
                </a:avLst>
              </a:prstGeom>
              <a:solidFill>
                <a:srgbClr val="DADAD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19" name="Google Shape;619;p37"/>
              <p:cNvSpPr/>
              <p:nvPr/>
            </p:nvSpPr>
            <p:spPr>
              <a:xfrm>
                <a:off x="6264842" y="1142399"/>
                <a:ext cx="1452000" cy="1452000"/>
              </a:xfrm>
              <a:prstGeom prst="blockArc">
                <a:avLst>
                  <a:gd fmla="val 8608289" name="adj1"/>
                  <a:gd fmla="val 6509015" name="adj2"/>
                  <a:gd fmla="val 21260" name="adj3"/>
                </a:avLst>
              </a:prstGeom>
              <a:solidFill>
                <a:srgbClr val="FA88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20" name="Google Shape;620;p37"/>
              <p:cNvSpPr txBox="1"/>
              <p:nvPr/>
            </p:nvSpPr>
            <p:spPr>
              <a:xfrm>
                <a:off x="6634767" y="1687695"/>
                <a:ext cx="712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000000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78%</a:t>
                </a:r>
                <a:endParaRPr sz="260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621" name="Google Shape;621;p37"/>
            <p:cNvSpPr txBox="1"/>
            <p:nvPr/>
          </p:nvSpPr>
          <p:spPr>
            <a:xfrm>
              <a:off x="6167400" y="923950"/>
              <a:ext cx="16314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A8839"/>
                  </a:solidFill>
                  <a:latin typeface="Bebas Neue"/>
                  <a:ea typeface="Bebas Neue"/>
                  <a:cs typeface="Bebas Neue"/>
                  <a:sym typeface="Bebas Neue"/>
                </a:rPr>
                <a:t>% GOALS</a:t>
              </a:r>
              <a:endParaRPr sz="1900">
                <a:solidFill>
                  <a:srgbClr val="FA8839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Infographics">
  <a:themeElements>
    <a:clrScheme name="Simple Light">
      <a:dk1>
        <a:srgbClr val="000000"/>
      </a:dk1>
      <a:lt1>
        <a:srgbClr val="FFFFFF"/>
      </a:lt1>
      <a:dk2>
        <a:srgbClr val="636363"/>
      </a:dk2>
      <a:lt2>
        <a:srgbClr val="DADADA"/>
      </a:lt2>
      <a:accent1>
        <a:srgbClr val="E2BE53"/>
      </a:accent1>
      <a:accent2>
        <a:srgbClr val="C99319"/>
      </a:accent2>
      <a:accent3>
        <a:srgbClr val="FA8839"/>
      </a:accent3>
      <a:accent4>
        <a:srgbClr val="41BDBB"/>
      </a:accent4>
      <a:accent5>
        <a:srgbClr val="51B0F1"/>
      </a:accent5>
      <a:accent6>
        <a:srgbClr val="167DC3"/>
      </a:accent6>
      <a:hlink>
        <a:srgbClr val="222C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KPI Infographics by Slidesgo">
  <a:themeElements>
    <a:clrScheme name="Simple Light">
      <a:dk1>
        <a:srgbClr val="000000"/>
      </a:dk1>
      <a:lt1>
        <a:srgbClr val="FFFFFF"/>
      </a:lt1>
      <a:dk2>
        <a:srgbClr val="636363"/>
      </a:dk2>
      <a:lt2>
        <a:srgbClr val="E2E2E2"/>
      </a:lt2>
      <a:accent1>
        <a:srgbClr val="E2BE53"/>
      </a:accent1>
      <a:accent2>
        <a:srgbClr val="C99319"/>
      </a:accent2>
      <a:accent3>
        <a:srgbClr val="FA8839"/>
      </a:accent3>
      <a:accent4>
        <a:srgbClr val="41BDBB"/>
      </a:accent4>
      <a:accent5>
        <a:srgbClr val="60BEFF"/>
      </a:accent5>
      <a:accent6>
        <a:srgbClr val="056CB3"/>
      </a:accent6>
      <a:hlink>
        <a:srgbClr val="222C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