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eb439e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eb439e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2eb439e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2eb439e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RIP - routing information protocol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IPX - Some weird Novell protocol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IGMP - The Internet Group Management Protocol (IGMP) used by multicast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4ba217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24ba217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eb439e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eb439e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eb439e4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eb439e4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Devices announce mac address and switch builds a table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eb439e4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eb439e4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Devices announce mac address and switch builds a table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eb439e4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eb439e4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eb439e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eb439e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Dont want tons of </a:t>
            </a:r>
            <a:r>
              <a:rPr lang="en-GB"/>
              <a:t>machines</a:t>
            </a:r>
            <a:r>
              <a:rPr lang="en-GB"/>
              <a:t> broadcasting on the same network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eb439e4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eb439e4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eb439e4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2eb439e4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eb439e4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eb439e4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at 1:32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eb439e4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eb439e4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2eb439e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2eb439e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2eb439e4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2eb439e4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2eb439e4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2eb439e4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at 3:26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2eb439e4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2eb439e4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2eb439e4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2eb439e4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2eb439e4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2eb439e4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24ba2173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24ba217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Source Port: Where a connection is originating from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Destination Port: Where a connection is going to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Sequence Number: A tracker of which packet number this is, for when you have to transfer a sequence of packets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Data Offset: Just contains the size of the packet header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Reserved: Not important to know, just makes sure that the packet size is a multiple of 4 bytes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Flags: Series of flags that have information about the current connection state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Window: How much data to send before receiving an acknowledgement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Checksum: 1’s complement of the packet to check the integrity of the data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Urgent Pointer: Usually set to zero, but indicates a packet that needs to be processed immediately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Padding: Just contains a bunch of 0s to ensure the header is the right size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Data: Your actual content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eb439e4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eb439e4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2eb439e4f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2eb439e4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Sourt Port: Port from where connection originates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Destination Port: Port where data is going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Length: Has the total size of the packet, including the headers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Checksum: 1’s complement of all the data to ensure packet integrity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4ba217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4ba217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don’t know this, now is a good time to leave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2eb439e4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2eb439e4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2eb439e4f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2eb439e4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2eb439e4f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2eb439e4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2eb439e4f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2eb439e4f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DNS is like a phonebook. It’s a listing of names and </a:t>
            </a:r>
            <a:r>
              <a:rPr lang="en-GB"/>
              <a:t>addresses</a:t>
            </a:r>
            <a:r>
              <a:rPr lang="en-GB"/>
              <a:t> matching to a phone number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2eb439e4f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2eb439e4f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2eb439e4f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2eb439e4f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2eb439e4f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2eb439e4f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2eb439e4f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2eb439e4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2eb439e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2eb439e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2eb439e4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2eb439e4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Tell Bakos story about netcat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4ba217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4ba217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2eb439e4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2eb439e4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4ba217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4ba217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4ba217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4ba217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eb439e4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eb439e4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such as Buster dropping from 1000 feet in the fucking air. Start at 4:40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eb439e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eb439e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eb439e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eb439e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R3jZmP19ls0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hatsmyip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Ln5JqpP1Ccg" TargetMode="External"/><Relationship Id="rId4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ns-record-viewer.online-domain-tools.com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youtube.com/watch?v=dWXyr4Y0aP0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3g2Nf-6WfsU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0683" y="-372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Computer Networking Crash Course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Network Topology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588" y="1203925"/>
            <a:ext cx="38828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Layers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305300"/>
            <a:ext cx="7239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packet?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 packet is a small amount of data sent over a network, such as a LAN or the Internet. Similar to a real-life package, each packet includes a source and destination as well as the content (or data) being transferred. When the packets reach their destination, they are reassembled into a single file or other contiguous block of data. (Techterms.com)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Classic Analogy: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packet is like a piece of 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Has sender’s address and receiver’s address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Contains arbitrary content encapsulated within packet “headers”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Unlike a piece of mail, does not have to conform to U.S. postal regulations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However, does have to conform to the norms of networking. In most cases, invalid packets will be dropped.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Layer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Physical layer of your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Wifi, Ethernet, Bluetooth,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“Bits over the wire”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 Layer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MAC Addresses for identifying devices (Layer 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What’s a MAC Address? A unique identifier for each network interface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Find yours by typing: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Windows: ipconfig /all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Linux: ifconfig OR ip addr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OS X: networksetup -listallhardwareports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be spoofed, so makes MAC address whitelisting and blacklisting difficult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Most vendors have their own unique MAC address prefix, so can be used for fingerprinting unknown devices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</a:t>
            </a:r>
            <a:r>
              <a:rPr b="1" lang="en-GB" sz="1100">
                <a:solidFill>
                  <a:schemeClr val="dk1"/>
                </a:solidFill>
              </a:rPr>
              <a:t>00:14:22:01:23:45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Switches and Wireless Access Points reside here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 Layer (Switches)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What’s a switch?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Layer 2 Switches are devices used for local communications on a network and cannot communicate with other networks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Uses MAC addresses to create a lookup table of devices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Devices announce mac address and switch builds a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Looks like this: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6252"/>
            <a:ext cx="9144000" cy="176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Layer 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Often referred to as Layer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IP addresses reside here (192.168.1.1 is probably familiar to a lot of you)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Handles communications across networks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does IP mean?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IP - Internet Protocol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Two different versions, IPv4 and IPv6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IPv4 most heavily 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Year of IPv6 is about as likely as the year of the Linux 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We’ll only focus on IPv4 today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Layer (IPv4)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IP address: 32 bit number that represents either a single machine or network.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 into 4 - 8 bit segments (e.g. 192.168.3.5 )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IP addresses range from 0.0.0.0 to 255.255.255.254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Networks consist of a range of these IP addresses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ARP maps IPs to MAC addresses at Layer 3 in a lookup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Due to organizational reasons and to limit broadcast domains, networks are broken up into subnets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Layer (IPv4 Classifications)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1102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050" y="2678618"/>
            <a:ext cx="5295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Layer(Networks) 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have a network that can communicate with other networks, you need to have a few things: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Gateway: Address of a router that can talk to other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Netmask: Specifies the size of your network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Network Address: First address in your network, usually ending in .0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Broadcast Address: Used for discovering new devices on a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Normal IP Addresses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Protocols like RIP, BGP, and OSPF determine routes between hosts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Interactive Content </a:t>
            </a:r>
            <a:endParaRPr/>
          </a:p>
        </p:txBody>
      </p:sp>
      <p:pic>
        <p:nvPicPr>
          <p:cNvPr descr="Kari, Grant and Tory watch their new-and-improved Fireworks Man soar!&#10;&#10;Tune in on Discovery | For more visit http://dsc.discovery.com/tv/mythbusters/#mkcpgn=ytdsc1" id="60" name="Google Shape;60;p14" title="Buster's Blast Off | MythBuste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025" y="1106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Layer (IPv4 NAT)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NAT - Network Address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Necessary due to the limited number of IPv4 addresses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IP address bound to 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look at your IP address on your computer, it’ll be different from what it shows up as on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https://whatsmyip.com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Router keeps table of active connections to track which local IP initiated a connection with which remote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something called port </a:t>
            </a:r>
            <a:r>
              <a:rPr lang="en-GB"/>
              <a:t>forwarding</a:t>
            </a:r>
            <a:r>
              <a:rPr lang="en-GB"/>
              <a:t> to allow inbound connections through the NAT.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Switches vs Routers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Switches operate at Layer 2 (MAC Addresses)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Routers operate at Layer 3 (IP Addresses)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“Layer 3” switches are just a marketing term that mean faster but less featured routers that also handle switching functionality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Home routers are a combination of routers, switches, and wireless access points.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Layer(Home Net Example)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38" y="1120825"/>
            <a:ext cx="700512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3706150" y="930050"/>
            <a:ext cx="2240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IP: 105.8.9.20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IP: 192.168.1.1</a:t>
            </a:r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6552675" y="958250"/>
            <a:ext cx="2381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IP: 192.168.1.50</a:t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6144025" y="4262775"/>
            <a:ext cx="23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IP: 192.168.1.101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3593400" y="4608000"/>
            <a:ext cx="2275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IP: 192.168.1.33</a:t>
            </a:r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197275" y="2550600"/>
            <a:ext cx="3015600" cy="18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Config: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Gateway: 192.168.1.1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Netmask: 255.255.255.0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192.168.1.0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 192.168.1.255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Interactive Content</a:t>
            </a:r>
            <a:endParaRPr/>
          </a:p>
        </p:txBody>
      </p:sp>
      <p:pic>
        <p:nvPicPr>
          <p:cNvPr descr="When MythBusters fans ask can a hamster ball break Buster's fall, Adam and Jamie are more than willing to put the theory to the test! Find out whether or not a hamster ball can help Buster to escape injury.&#10;&#10;#MythBusters&#10;Saturdays 8/7c on Discovery&#10;http://www.discovery.com/tv-shows/myt...&#10;&#10;Did you miss the latest episode of MythBusters?  Catch up on Discovery GO!&#10;https://www.discoverygo.com/mythbusters/&#10;&#10;Subscribe to Discovery:&#10;http://bit.ly/SubscribeDiscovery&#10;&#10;Watch full episodes!&#10;http://www.hulu.com/mythbusters&#10;http://bit.ly/MythBustersFullEpisodes&#10;&#10;Join us on Facebook:&#10;https://www.facebook.com/MythBusters&#10;https://www.facebook.com/Discovery&#10;&#10;Follow on Twitter:&#10;https://twitter.com/MythBusters&#10;https://twitter.com/Discovery&#10;&#10;Check out some classic MythBusters testing results:&#10;http://dsc.discovery.com/tv-shows/myt..." id="193" name="Google Shape;193;p35" title="Buster's Ball Drop MiniMyt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758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 Layer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Handles putting data into packets, determining the size of the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Decides how much data to send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Determines what ports to send data to and from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What’s a port?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number between 1 and 65535 that represents an exposed process on a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Allows data to be transferred to and from an application on a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Example: HTTP Servers run on port 80. HTTPS Servers run on port 443. (by convention)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standard protocols: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TCP and UDP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 Layer(TCP)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TCP stands for Transmission Control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“Connection </a:t>
            </a:r>
            <a:r>
              <a:rPr lang="en-GB"/>
              <a:t>Oriented</a:t>
            </a:r>
            <a:r>
              <a:rPr lang="en-GB"/>
              <a:t>” meaning that connections are established and maintained until the end of a data transfer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a 3-way handshake to negotiate </a:t>
            </a:r>
            <a:r>
              <a:rPr lang="en-GB"/>
              <a:t>connections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in applications where data integrity is important, such as SSH connections, Web Form submissions,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a packet is lost, it’s resent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Headers range between 20 and 40 bytes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What’s a header?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the necessary metadata about a packet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 Layer(TCP)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3" y="1437875"/>
            <a:ext cx="42957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 Layer(TCP)</a:t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1255525"/>
            <a:ext cx="38385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 Layer(UDP)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UDP stands for User Data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in applications where connection integrity isn’t so important, such as video streaming, where it’s ok if packets are lost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Much smaller header size of only 8 bytes.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Transport(UDP)</a:t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050" y="1191275"/>
            <a:ext cx="49859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computer?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 computer is a machine or device that performs processes, calculations and operations based on instructions provided by a software or hardware program. It is designed to execute applications and provides a variety of solutions by combining integrated hardware and software components. (Technopedia)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computer is made up of multiple parts and components that facilitate user functionality. A computer has two primary categories: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Hardware: Physical structure that houses a computer's processor, memory, storage, communication ports and peripheral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Software: Includes operating system (OS) and software applications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Layer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Handles when to </a:t>
            </a:r>
            <a:r>
              <a:rPr lang="en-GB"/>
              <a:t>setup</a:t>
            </a:r>
            <a:r>
              <a:rPr lang="en-GB"/>
              <a:t> connections between two different services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Handles terminating sessions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Tracking downloads from an FTP Server (Just a server that you can upload files to and download files from)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Tracking telnet connections (telnet is like ssh except shittier and unencrypted)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Layer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Transforms data to and from something that is readable by applications and the network.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is encrypting and decrypting data for transport (SSL and TLS)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Layer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 layer and the layer that end users actually interact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Encapsulates both programs and protocols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Protocols: DNS, HTTP, HTTPS, FTP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Applications: Google Chrome, Firefox, Skype, etc.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 Protocols(DNS)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DNS - Domain Name System: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Handles domain name mappings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What’s a domain?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Top level domain: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*.com, *.org, *.edu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Subdomains: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Primary Domain: google.com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Secondary: cloud.google.com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 Protocols (DNS)</a:t>
            </a:r>
            <a:endParaRPr/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Multiple types of records: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Record - Maps an IPv4 Address to a domain name.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cse.sc.edu maps to 129.252.138.12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CNAME Record - Maps one domain name to another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Facebook.org maps to Facebook.com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MX Record - Maps a mailing address to a mail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 Example: google.com’s mx record maps to aspmx.l.google.com.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PTR Record - reverse lookup. Find a domain name based on ip address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129.252.138.12 maps to dwight.cse.sc.edu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Note: These addresses are different sites (Shared hosting)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TXT - can hold arbitrary strings. Often used for things like checking domain name ownership for issuing TLS certificates to enable HTTPS on websites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examples found here: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http://dns-record-viewer.online-domain-tools.com/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 Protocols(HTTP)</a:t>
            </a:r>
            <a:endParaRPr/>
          </a:p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 stands for Hypertext Transport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websites use this or HTTPS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Stateless protocol, meaning it just cares about the command you’re getting right now, which is why RESTful applications are so popular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state tracking has to be done by the web application that’s driving 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most important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- </a:t>
            </a:r>
            <a:r>
              <a:rPr lang="en-GB"/>
              <a:t>retrieve</a:t>
            </a:r>
            <a:r>
              <a:rPr lang="en-GB"/>
              <a:t> data from a website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POST - send data to a website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 Protocols(HTTPS)</a:t>
            </a:r>
            <a:endParaRPr/>
          </a:p>
        </p:txBody>
      </p:sp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Like HTTP, except encrypted with either SSL or TLS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browsers show a green lock to indicate the page is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What’s SSL and TLS?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TLS is a protocol for encrypted communications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Uses </a:t>
            </a:r>
            <a:r>
              <a:rPr lang="en-GB"/>
              <a:t>asymmetric</a:t>
            </a:r>
            <a:r>
              <a:rPr lang="en-GB"/>
              <a:t> encryption for key negotiation and then </a:t>
            </a:r>
            <a:r>
              <a:rPr lang="en-GB"/>
              <a:t>symmetric</a:t>
            </a:r>
            <a:r>
              <a:rPr lang="en-GB"/>
              <a:t> encryption after a symmetric key is established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Google ‘Diffie Helman Key Exchange’ if you’re interested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 Protocols (DHCP)</a:t>
            </a:r>
            <a:endParaRPr/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DHCP stands for Dynamic Host Configuration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DHCP server tells clients that connect to a network what their IP address is, what the gateway is, what their primary and secondary dns servers are, the subnet mask, and any information needed to make the network </a:t>
            </a:r>
            <a:r>
              <a:rPr lang="en-GB"/>
              <a:t>usable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Makes the lives of network admins and end clients 1000%$ easier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Don’t have to tell a client how to configure their network. Just give them a port to plug into or a wire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Firewalls</a:t>
            </a:r>
            <a:endParaRPr/>
          </a:p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Firewalls handle access restrictions and filtering between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Firewalls: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Block access to specific ports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Block access between certain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Block certain connection states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Allow traffic to be initiated in one direction but not the other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Dynamic Firewalls: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Drop or reject connections based on packet contents (packet fingerprinting)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Detect malware on a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Detect intrusion attempts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Tools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96237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nslookup/dig/host - find the IP address for a DNS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Nmap - the golden standard for network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Ping - see if a host is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TCPDump/Wireshark - show incoming and outgoing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Netcat - host or client for network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Ifconfig - change network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IPTables/firewalld - set firewall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Route - show and edit routing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Netstat - show active services (local and network)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Arp - show and edit ARP cache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computer network?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lotta computers. Hook em together. Now you have a computer network.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838" y="1953275"/>
            <a:ext cx="4280325" cy="24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Interactive Content </a:t>
            </a:r>
            <a:endParaRPr/>
          </a:p>
        </p:txBody>
      </p:sp>
      <p:pic>
        <p:nvPicPr>
          <p:cNvPr descr="Don't be sad; Buster lived a good life. And we thank him for his service.&#10;&#10;Subscribe to Discovery:&#10;http://bit.ly/SubscribeDiscovery&#10;&#10;Watch full episodes!&#10;https://www.discoverygo.com&#10;http://www.hulu.com/mythbusters&#10;http://bit.ly/MythBustersFullEpisodes&#10;&#10;Join us on Facebook:&#10;https://www.facebook.com/MythBusters&#10;https://www.facebook.com/Discovery&#10;&#10;Follow on Twitter:&#10;https://twitter.com/MythBusters&#10;https://twitter.com/Discovery" id="295" name="Google Shape;295;p52" title="Bye-Bye Buster High-Speed Footage | MythBuste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97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97075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End of slide show, click to exit.</a:t>
            </a:r>
            <a:endParaRPr sz="1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computer network?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computer network is a set of computers connected together for the purpose of sharing resources. The most common resource shared today is connection to the Internet. Other shared resources can include a printer or a file server. The Internet itself can be considered a computer network. (Technopedia.com)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Resource examples: Netflix, email, Youtube, other tubes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of these things require a lot of </a:t>
            </a:r>
            <a:r>
              <a:rPr lang="en-GB"/>
              <a:t>infrastructure</a:t>
            </a:r>
            <a:r>
              <a:rPr lang="en-GB"/>
              <a:t> to send packets from Google HQ all the way to your computer in rural SC.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Interactive Content</a:t>
            </a:r>
            <a:endParaRPr/>
          </a:p>
        </p:txBody>
      </p:sp>
      <p:pic>
        <p:nvPicPr>
          <p:cNvPr descr="Can Buster survive an 1,000 ft drop in a hamster ball? And if he does will Jamie really try it?!&#10;&#10;#MythBusters&#10;Saturdays 8/7c on Discovery&#10;http://www.discovery.com/tv-shows/mythbusters/&#10;&#10;Did you miss the latest episode of MythBusters?  Catch up on Discovery GO!&#10;https://www.discoverygo.com/mythbusters/&#10;&#10;Subscribe to Discovery:&#10;http://bit.ly/SubscribeDiscovery&#10;&#10;Watch full episodes!&#10;http://www.hulu.com/mythbusters&#10;http://bit.ly/MythBustersFullEpisodes&#10;&#10;Join us on Facebook:&#10;https://www.facebook.com/MythBusters&#10;https://www.facebook.com/Discovery&#10;&#10;Follow on Twitter:&#10;https://twitter.com/MythBusters&#10;https://twitter.com/Discovery&#10;&#10;Check out some classic MythBusters testing results:&#10;http://dsc.discovery.com/tv-shows/mythbusters/mythbusters-database/#mkcpgn=ytdsc1" id="90" name="Google Shape;90;p19" title="Buster's 1000 Foot Drop | MythBuste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700" y="11313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 Map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275" y="1062000"/>
            <a:ext cx="49494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Corporate Network Topology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082300"/>
            <a:ext cx="67532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