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0cafac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0cafac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0cafac8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0cafac8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0cafac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0cafac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981d8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981d8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981d8a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981d8a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80cafac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80cafac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0cafac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0cafac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0cafac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0cafac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0cafac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0cafac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off Proxmox here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81d8a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81d8a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0cafac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0cafac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Hypervisor is the culmination of hardware,software,and firmware for deploying and managing virtual machines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1: The entire host operating system is dedicated to running virtual machines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2: Normal user application like Virtual Box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0cafac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0cafac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0cafac8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0cafac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80cafac8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80cafac8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0cafac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0cafac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rofessionallyEvil/Pequo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Containers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Namespaces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428850"/>
            <a:ext cx="8520600" cy="4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Namespaces partition kernel resources in a way that a one processes sees a different set of resources than another.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Multiple kinds: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Mount (mnt) - namespaces for mount points. Allows you to define root partition in a container. In the parent process the FS might look something like /var/lib/docker/volumes/container_ID/somefolder whereas in the child process, the FS looks like /somefolder.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Process ID (pid) - </a:t>
            </a:r>
            <a:r>
              <a:rPr lang="en-GB"/>
              <a:t>separates</a:t>
            </a:r>
            <a:r>
              <a:rPr lang="en-GB"/>
              <a:t> out processes into their own process trees. A parent process namespace might be able to see child processes in the child process tree, but the child can’t see parent’s root process node.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Network (net) - allows for virtual network stack. Each namespace can have it’s own interfaces, routing tables, firewall rules, etc.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UTS - allow for a single system to have multiple host and domain names for different </a:t>
            </a:r>
            <a:r>
              <a:rPr lang="en-GB"/>
              <a:t>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User - namespaces that isolate privileges and UIDs across processes. For example, the root user on a Linux system always has a UID of 0. You can be root on a container with a PID of 0 while not having a PID of 0 on the host system. Instead, it maps to a non-privileged UID. 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PID Namespace Example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11997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Copy-on-write Storage 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Copy-on-write storage: type of storage where data is shared up until the point it is modified. Right before the data is modified, that data is copied to its location.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Works similarly to Rsync, were only changes are copied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Makes deploying new containers extremely fast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it secure tho?!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Much more secure than running code uncontained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Namespace separation helps prevent attackers from accessing files and processes they shouldn’t have access to.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Kernel security modules such as AppArmor and SELinux can further restrict the access of a compromised container. Apparmor and SELinux can restrict the actions you can do within a compromised container.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Ultimately, the biggest issue is misconfiguration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out </a:t>
            </a:r>
            <a:r>
              <a:rPr b="1" lang="en-GB" u="sng">
                <a:solidFill>
                  <a:schemeClr val="hlink"/>
                </a:solidFill>
                <a:hlinkClick r:id="rId3"/>
              </a:rPr>
              <a:t>https://github.com/ProfessionallyEvil/Pequod</a:t>
            </a:r>
            <a:r>
              <a:rPr b="1" lang="en-GB"/>
              <a:t> </a:t>
            </a:r>
            <a:r>
              <a:rPr lang="en-GB"/>
              <a:t>for some container hacking fun.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Apparmor Nginx Example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https://docs.docker.com/engine/security/apparmor/#resources-for-writing-profiles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Container From Scratch 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https://ericchiang.github.io/post/containers-from-scratch/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Examples 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</a:t>
            </a:r>
            <a:r>
              <a:rPr lang="en-GB"/>
              <a:t>ocker pull imagesname:version - downloads a docker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</a:t>
            </a:r>
            <a:r>
              <a:rPr lang="en-GB"/>
              <a:t>ocker build . -t containername - builds a local Dockerfile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</a:t>
            </a:r>
            <a:r>
              <a:rPr lang="en-GB"/>
              <a:t>ocker run imagename - runs an image with default 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</a:t>
            </a:r>
            <a:r>
              <a:rPr lang="en-GB"/>
              <a:t>ocker run imagename -p 127.0.0.1:8080:80 - runs an image with port 80 bound to localhost 127.0.0.1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</a:t>
            </a:r>
            <a:r>
              <a:rPr lang="en-GB"/>
              <a:t>ocker exec -it container_name /bin/bash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74550" y="29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long time ago...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Got an application that you need to scale rapidly? Better head down to your local computer store to buy more servers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Want your application to run on these newly acquired servers without fuss? Better install the same OS and be sure to match up version numbers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Want a developer to run a local copy on their work machine? Spend the next few hours troubleshooting with them on why the same application runs fine on your machine but not on theirs.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Trade Off</a:t>
            </a:r>
            <a:r>
              <a:rPr lang="en-GB"/>
              <a:t> between </a:t>
            </a:r>
            <a:r>
              <a:rPr lang="en-GB"/>
              <a:t>convenience</a:t>
            </a:r>
            <a:r>
              <a:rPr lang="en-GB"/>
              <a:t>, cost and security: either you run multiple applications on the same server, or you spend a lot of money for individual servers for each application.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Big problem: Got a lot servers not nearly at capacity until they are which wastes lots of money and space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Virtual Machines!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virtual machine is just a guest operating system that runs on top of a host operating system. That host system is often referred to as a hypervisor.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Cool CPU instructions such as VT-x and AMD-v allows virtual machines to run at near native performance when it comes to CPU bound tasks (not so much for GPU), buuuuut…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guest OS is an entire operating system, including its own network stack, its own kernel, its own memory management, etc,etc,etc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scale applications by spinning virtual machines up and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a much better job of fully utilizing a machine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of Virtual Machines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Lots of extra bloat for deploying single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somewhat of a pain to configure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relatively slow to spin up new VMs as your application scales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resource footprint: Example, a Ubuntu 18.04 Server image, might take up a few gigs of storage and ram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Lots of features and packages you don’t really need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of Virtual Machines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155550"/>
            <a:ext cx="36576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Introducing Containers!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Contained environment where you can deploy applications without all the bloat of a virtual machine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Expectation that the application will run the same regardless of the underlying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Sorta like VMs in that they are clonable, scalable, and provide a level of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Unlike VMs, they have a very small resource footprint, averaging between tens and hundreds of megabytes in both storage and ram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Relies heavily on host operating system features so it’s quick to launch and takes up very little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Services like Docker allow you to define the entire operating system in a static file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 of Containers 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1204913"/>
            <a:ext cx="37814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this magic?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Containers are made up of multiple components: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Cgroups: collection of processes bound to a set resource limit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Namespaces: Isolated resource pools that are limited in what they have access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Copy-on-write storage: type of storage where data is shared up until the point it is modified. Right before the data is modified, that data is copied to its location.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Other tidbits dealing with security and privileges such as SELinux and Apparmor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Tl;dr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Cgroups: Limits amount of resources you have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Namespaces: Limits what you have access to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Copy-on-write: Super </a:t>
            </a:r>
            <a:r>
              <a:rPr lang="en-GB"/>
              <a:t>efficient</a:t>
            </a:r>
            <a:r>
              <a:rPr lang="en-GB"/>
              <a:t> way of dealing with lots of data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5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Cgroups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Initially mainlined into Linux Kernel version 2.6.24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collection of processes that are bound by the same criteria and associated with a set of parameters or limits.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 multiple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Resource limiting: Limit memory usage, file system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Prioritization: Set shares of CPU utilization or disk I/O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Accounting: measure a group’s utilization, which is useful for logging utilities and billing purposes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Control: Freeze control groups, migrate them, and restart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