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6442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42610" y="681887"/>
            <a:ext cx="5759595" cy="5759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2023-09-29T16:44:23Z</dcterms:modified>
  <cp:category/>
  <cp:contentStatus/>
  <cp:version/>
</cp:coreProperties>
</file>