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1430000" cy="5648325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24 &#1084;&#1072;&#1103; &#1074; 20 &#1084;&#1089;&#1082;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hyperlink" Target="24 &#1084;&#1072;&#1103; &#1074; 20 &#1084;&#1089;&#1082;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hyperlink" Target="24 &#1084;&#1072;&#1103; &#1074; 20 &#1084;&#1089;&#1082;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70F1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080000"/>
            <a:ext cx="5486400" cy="694800"/>
          </a:xfrm>
          <a:prstGeom prst="rect">
            <a:avLst/>
          </a:prstGeom>
          <a:solidFill>
            <a:srgbClr val="070F13"/>
          </a:solidFill>
        </p:spPr>
        <p:txBody>
          <a:bodyPr wrap="square">
            <a:spAutoFit/>
          </a:bodyPr>
          <a:lstStyle/>
          <a:p/>
          <a:p>
            <a:pPr>
              <a:defRPr b="1" sz="3900">
                <a:solidFill>
                  <a:srgbClr val="2DC4D6"/>
                </a:solidFill>
                <a:latin typeface="Times New Roman"/>
              </a:defRPr>
            </a:pPr>
            <a:r>
              <a:t>Вебинар Искусственный интелект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B7D4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300">
                <a:solidFill>
                  <a:srgbClr val="255C6C"/>
                </a:solidFill>
                <a:latin typeface="Times New Roman"/>
              </a:defRPr>
            </a:pPr>
            <a:r>
              <a:t>международные практики и применение</a:t>
            </a:r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5" name="Rounded Rectangle 4">
            <a:hlinkClick r:id="rId3"/>
          </p:cNvPr>
          <p:cNvSpPr/>
          <p:nvPr/>
        </p:nvSpPr>
        <p:spPr>
          <a:xfrm>
            <a:off x="360000" y="4320000"/>
            <a:ext cx="3171600" cy="827999"/>
          </a:xfrm>
          <a:prstGeom prst="roundRect">
            <a:avLst/>
          </a:prstGeom>
          <a:solidFill>
            <a:srgbClr val="1B71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070F13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D20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720000"/>
            <a:ext cx="5486400" cy="69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B2CCDC"/>
                </a:solidFill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5940000" cy="160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4000">
                <a:solidFill>
                  <a:srgbClr val="B2CCDC"/>
                </a:solidFill>
                <a:latin typeface="Times New Roman"/>
              </a:defRPr>
            </a:pPr>
            <a:r>
              <a:t>Вебинар Искусственный интелект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0000" y="2700000"/>
            <a:ext cx="5486400" cy="694800"/>
          </a:xfrm>
          <a:prstGeom prst="roundRect">
            <a:avLst/>
          </a:prstGeom>
          <a:solidFill>
            <a:srgbClr val="1D5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sz="2400">
                <a:solidFill>
                  <a:srgbClr val="5AB0DB"/>
                </a:solidFill>
                <a:latin typeface="Times New Roman"/>
              </a:defRPr>
            </a:pPr>
            <a:r>
              <a:t>международные практики и применение</a:t>
            </a:r>
          </a:p>
        </p:txBody>
      </p:sp>
      <p:pic>
        <p:nvPicPr>
          <p:cNvPr id="5" name="Picture 4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6" name="Rounded Rectangle 5">
            <a:hlinkClick r:id="rId3"/>
          </p:cNvPr>
          <p:cNvSpPr/>
          <p:nvPr/>
        </p:nvSpPr>
        <p:spPr>
          <a:xfrm>
            <a:off x="360000" y="4320000"/>
            <a:ext cx="2286000" cy="827999"/>
          </a:xfrm>
          <a:prstGeom prst="roundRect">
            <a:avLst/>
          </a:prstGeom>
          <a:solidFill>
            <a:srgbClr val="2E53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0D202D"/>
                </a:solidFill>
              </a:defRPr>
            </a:pPr>
            <a:r>
              <a:t>Подробнее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82F3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440000"/>
            <a:ext cx="5486400" cy="69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600">
                <a:solidFill>
                  <a:srgbClr val="6ECBD7"/>
                </a:solidFill>
                <a:latin typeface="Times New Roman"/>
              </a:defRPr>
            </a:pPr>
            <a:r>
              <a:t>Вебинар Искусственный интелект: международные практики и применение.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00" y="0"/>
            <a:ext cx="5130000" cy="5648400"/>
          </a:xfrm>
          <a:prstGeom prst="rect">
            <a:avLst/>
          </a:prstGeom>
        </p:spPr>
      </p:pic>
      <p:sp>
        <p:nvSpPr>
          <p:cNvPr id="4" name="Rounded Rectangle 3">
            <a:hlinkClick r:id="rId3"/>
          </p:cNvPr>
          <p:cNvSpPr/>
          <p:nvPr/>
        </p:nvSpPr>
        <p:spPr>
          <a:xfrm>
            <a:off x="360000" y="3960000"/>
            <a:ext cx="3171600" cy="827999"/>
          </a:xfrm>
          <a:prstGeom prst="roundRect">
            <a:avLst/>
          </a:prstGeom>
          <a:solidFill>
            <a:srgbClr val="86967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082F39"/>
                </a:solidFill>
              </a:defRPr>
            </a:pPr>
            <a:r>
              <a:t>Узнать подробнее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