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57;&#1089;&#1099;&#1083;&#1082;&#1072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57;&#1089;&#1099;&#1083;&#1082;&#1072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57;&#1089;&#1099;&#1083;&#1082;&#1072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75DD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075DD8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DDE4E4"/>
                </a:solidFill>
                <a:latin typeface="Arial"/>
              </a:defRPr>
            </a:pPr>
            <a:r>
              <a:t>Карьерные возможности </a:t>
            </a:r>
            <a:br/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0910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7CB4EC"/>
                </a:solidFill>
                <a:latin typeface="Arial"/>
              </a:defRPr>
            </a:pPr>
            <a:r>
              <a:t>Вакансия начальника экономического отдела в ОтделенииНБ Республика Саха ( Якутия ) </a:t>
            </a:r>
          </a:p>
          <a:p>
            <a:r>
              <a:t>  .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8C6C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075DD8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70A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EBE9DD"/>
                </a:solidFill>
              </a:defRPr>
            </a:pPr>
            <a:r>
              <a:t>НБ Республика Саха ( Якутия ) </a:t>
            </a:r>
            <a:br/>
            <a:r>
              <a:t> 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EBE9DD"/>
                </a:solidFill>
                <a:latin typeface="Arial"/>
              </a:defRPr>
            </a:pPr>
            <a:r>
              <a:t>Карьерные возможности </a:t>
            </a:r>
            <a:br/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29282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7DBDDC"/>
                </a:solidFill>
                <a:latin typeface="Arial"/>
              </a:defRPr>
            </a:pPr>
            <a:r>
              <a:t>Вакансия начальника экономического отдела в Отделении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B659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1170AB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9E8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16409B"/>
                </a:solidFill>
                <a:latin typeface="Arial"/>
              </a:defRPr>
            </a:pPr>
            <a:r>
              <a:t>Карьерные возможности</a:t>
            </a:r>
            <a:br/>
            <a:r>
              <a:t>: Вакансия начальника экономического отдела в Отделении-НБ Республика Саха (Якутия)</a:t>
            </a:r>
            <a:br/>
            <a:r>
              <a:t>.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76A2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B9E8EB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