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1430000" cy="564832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&#1087;&#1086;&#1076;&#1088;&#1086;&#1073;&#1085;&#1077;&#1077;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hyperlink" Target="&#1087;&#1086;&#1076;&#1088;&#1086;&#1073;&#1085;&#1077;&#1077;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hyperlink" Target="&#1087;&#1086;&#1076;&#1088;&#1086;&#1073;&#1085;&#1077;&#1077;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6312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080000"/>
            <a:ext cx="5486400" cy="694800"/>
          </a:xfrm>
          <a:prstGeom prst="rect">
            <a:avLst/>
          </a:prstGeom>
          <a:solidFill>
            <a:srgbClr val="26312B"/>
          </a:solidFill>
        </p:spPr>
        <p:txBody>
          <a:bodyPr wrap="square">
            <a:spAutoFit/>
          </a:bodyPr>
          <a:lstStyle/>
          <a:p/>
          <a:p>
            <a:pPr>
              <a:defRPr b="1" sz="3900">
                <a:solidFill>
                  <a:srgbClr val="D0A172"/>
                </a:solidFill>
                <a:latin typeface="Verdana"/>
              </a:defRPr>
            </a:pPr>
            <a:r>
              <a:t>Денежный вопрос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814F2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300">
                <a:solidFill>
                  <a:srgbClr val="7DB5BC"/>
                </a:solidFill>
                <a:latin typeface="Verdana"/>
              </a:defRPr>
            </a:pPr>
            <a:r>
              <a:t>присоединяйтесь к новому вебинару программы " культурый код "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5" name="Rounded Rectangle 4">
            <a:hlinkClick r:id="rId3"/>
          </p:cNvPr>
          <p:cNvSpPr/>
          <p:nvPr/>
        </p:nvSpPr>
        <p:spPr>
          <a:xfrm>
            <a:off x="360000" y="4320000"/>
            <a:ext cx="3171600" cy="827999"/>
          </a:xfrm>
          <a:prstGeom prst="roundRect">
            <a:avLst/>
          </a:prstGeom>
          <a:solidFill>
            <a:srgbClr val="538C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26312B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8E3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720000"/>
            <a:ext cx="5486400" cy="69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>
                <a:solidFill>
                  <a:srgbClr val="24251E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360000" y="1080000"/>
            <a:ext cx="5940000" cy="160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000">
                <a:solidFill>
                  <a:srgbClr val="24251E"/>
                </a:solidFill>
                <a:latin typeface="Verdana"/>
              </a:defRPr>
            </a:pPr>
            <a:r>
              <a:t>Денежный вопрос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8750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sz="2400">
                <a:solidFill>
                  <a:srgbClr val="8BAC97"/>
                </a:solidFill>
                <a:latin typeface="Verdana"/>
              </a:defRPr>
            </a:pPr>
            <a:r>
              <a:t>присоединяйтесь к новому вебинару программы " культурый код "</a:t>
            </a:r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6" name="Rounded Rectangle 5">
            <a:hlinkClick r:id="rId3"/>
          </p:cNvPr>
          <p:cNvSpPr/>
          <p:nvPr/>
        </p:nvSpPr>
        <p:spPr>
          <a:xfrm>
            <a:off x="360000" y="4320000"/>
            <a:ext cx="2286000" cy="827999"/>
          </a:xfrm>
          <a:prstGeom prst="roundRect">
            <a:avLst/>
          </a:prstGeom>
          <a:solidFill>
            <a:srgbClr val="9694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D88E35"/>
                </a:solidFill>
              </a:defRPr>
            </a:pPr>
            <a:r>
              <a:t>Подробнее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53F4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440000"/>
            <a:ext cx="5486400" cy="69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3600">
                <a:solidFill>
                  <a:srgbClr val="D7B086"/>
                </a:solidFill>
                <a:latin typeface="Verdana"/>
              </a:defRPr>
            </a:pPr>
            <a:r>
              <a:t>Денежный вопрос, присоединяйтесь к новому вебинару программы "культурый код"</a:t>
            </a:r>
          </a:p>
        </p:txBody>
      </p:sp>
      <p:pic>
        <p:nvPicPr>
          <p:cNvPr id="3" name="Picture 2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4" name="Rounded Rectangle 3">
            <a:hlinkClick r:id="rId3"/>
          </p:cNvPr>
          <p:cNvSpPr/>
          <p:nvPr/>
        </p:nvSpPr>
        <p:spPr>
          <a:xfrm>
            <a:off x="360000" y="3960000"/>
            <a:ext cx="3171600" cy="827999"/>
          </a:xfrm>
          <a:prstGeom prst="roundRect">
            <a:avLst/>
          </a:prstGeom>
          <a:solidFill>
            <a:srgbClr val="9799A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453F46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