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1430000" cy="5648325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hyperlink" Target="&#1087;&#1086;&#1076;&#1088;&#1086;&#1073;&#1085;&#1077;&#1077;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Relationship Id="rId3" Type="http://schemas.openxmlformats.org/officeDocument/2006/relationships/hyperlink" Target="&#1087;&#1086;&#1076;&#1088;&#1086;&#1073;&#1085;&#1077;&#1077;" TargetMode="Externa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Relationship Id="rId3" Type="http://schemas.openxmlformats.org/officeDocument/2006/relationships/hyperlink" Target="&#1087;&#1086;&#1076;&#1088;&#1086;&#1073;&#1085;&#1077;&#1077;" TargetMode="Externa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9112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1080000"/>
            <a:ext cx="5486400" cy="694800"/>
          </a:xfrm>
          <a:prstGeom prst="rect">
            <a:avLst/>
          </a:prstGeom>
          <a:solidFill>
            <a:srgbClr val="191121"/>
          </a:solidFill>
        </p:spPr>
        <p:txBody>
          <a:bodyPr wrap="square">
            <a:spAutoFit/>
          </a:bodyPr>
          <a:lstStyle/>
          <a:p/>
          <a:p>
            <a:pPr>
              <a:defRPr b="1" sz="3900">
                <a:solidFill>
                  <a:srgbClr val="C4766D"/>
                </a:solidFill>
                <a:latin typeface="Verdana"/>
              </a:defRPr>
            </a:pPr>
            <a:r>
              <a:t>" Сквозь тернии к звездам русский космос "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60000" y="2700000"/>
            <a:ext cx="5486400" cy="694800"/>
          </a:xfrm>
          <a:prstGeom prst="roundRect">
            <a:avLst/>
          </a:prstGeom>
          <a:solidFill>
            <a:srgbClr val="701B2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300">
                <a:solidFill>
                  <a:srgbClr val="6592A2"/>
                </a:solidFill>
                <a:latin typeface="Verdana"/>
              </a:defRPr>
            </a:pPr>
            <a:r>
              <a:t>присоединяйтесь к встрече</a:t>
            </a:r>
          </a:p>
        </p:txBody>
      </p:sp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000" y="0"/>
            <a:ext cx="5130000" cy="5648400"/>
          </a:xfrm>
          <a:prstGeom prst="rect">
            <a:avLst/>
          </a:prstGeom>
        </p:spPr>
      </p:pic>
      <p:sp>
        <p:nvSpPr>
          <p:cNvPr id="5" name="Rounded Rectangle 4">
            <a:hlinkClick r:id="rId3"/>
          </p:cNvPr>
          <p:cNvSpPr/>
          <p:nvPr/>
        </p:nvSpPr>
        <p:spPr>
          <a:xfrm>
            <a:off x="360000" y="4320000"/>
            <a:ext cx="3171600" cy="827999"/>
          </a:xfrm>
          <a:prstGeom prst="roundRect">
            <a:avLst/>
          </a:prstGeom>
          <a:solidFill>
            <a:srgbClr val="57829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>
                <a:solidFill>
                  <a:srgbClr val="191121"/>
                </a:solidFill>
              </a:defRPr>
            </a:pPr>
            <a:r>
              <a:t>Узнать подробнее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916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720000"/>
            <a:ext cx="5486400" cy="69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600">
                <a:solidFill>
                  <a:srgbClr val="B2A296"/>
                </a:solidFill>
              </a:defRPr>
            </a:pPr>
          </a:p>
        </p:txBody>
      </p:sp>
      <p:sp>
        <p:nvSpPr>
          <p:cNvPr id="3" name="TextBox 2"/>
          <p:cNvSpPr txBox="1"/>
          <p:nvPr/>
        </p:nvSpPr>
        <p:spPr>
          <a:xfrm>
            <a:off x="360000" y="1080000"/>
            <a:ext cx="5940000" cy="160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sz="4000">
                <a:solidFill>
                  <a:srgbClr val="B2A296"/>
                </a:solidFill>
                <a:latin typeface="Verdana"/>
              </a:defRPr>
            </a:pPr>
            <a:r>
              <a:t>" Сквозь тернии к звездам русский космос "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60000" y="2700000"/>
            <a:ext cx="5486400" cy="694800"/>
          </a:xfrm>
          <a:prstGeom prst="roundRect">
            <a:avLst/>
          </a:prstGeom>
          <a:solidFill>
            <a:srgbClr val="704F4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>
              <a:defRPr sz="2400">
                <a:solidFill>
                  <a:srgbClr val="898F98"/>
                </a:solidFill>
                <a:latin typeface="Verdana"/>
              </a:defRPr>
            </a:pPr>
            <a:r>
              <a:t>присоединяйтесь к встрече</a:t>
            </a:r>
          </a:p>
        </p:txBody>
      </p:sp>
      <p:pic>
        <p:nvPicPr>
          <p:cNvPr id="5" name="Picture 4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000" y="0"/>
            <a:ext cx="5130000" cy="5648400"/>
          </a:xfrm>
          <a:prstGeom prst="rect">
            <a:avLst/>
          </a:prstGeom>
        </p:spPr>
      </p:pic>
      <p:sp>
        <p:nvSpPr>
          <p:cNvPr id="6" name="Rounded Rectangle 5">
            <a:hlinkClick r:id="rId3"/>
          </p:cNvPr>
          <p:cNvSpPr/>
          <p:nvPr/>
        </p:nvSpPr>
        <p:spPr>
          <a:xfrm>
            <a:off x="360000" y="4320000"/>
            <a:ext cx="2286000" cy="827999"/>
          </a:xfrm>
          <a:prstGeom prst="roundRect">
            <a:avLst/>
          </a:prstGeom>
          <a:solidFill>
            <a:srgbClr val="80819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>
                <a:solidFill>
                  <a:srgbClr val="191622"/>
                </a:solidFill>
              </a:defRPr>
            </a:pPr>
            <a:r>
              <a:t>Подробнее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C1419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1440000"/>
            <a:ext cx="5486400" cy="69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sz="3600">
                <a:solidFill>
                  <a:srgbClr val="BCB9AB"/>
                </a:solidFill>
                <a:latin typeface="Verdana"/>
              </a:defRPr>
            </a:pPr>
            <a:r>
              <a:t>"Сквозь тернии к звездам русский космос": присоединяйтесь к встрече.</a:t>
            </a:r>
          </a:p>
        </p:txBody>
      </p:sp>
      <p:pic>
        <p:nvPicPr>
          <p:cNvPr id="3" name="Picture 2" descr="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000" y="0"/>
            <a:ext cx="5130000" cy="5648400"/>
          </a:xfrm>
          <a:prstGeom prst="rect">
            <a:avLst/>
          </a:prstGeom>
        </p:spPr>
      </p:pic>
      <p:sp>
        <p:nvSpPr>
          <p:cNvPr id="4" name="Rounded Rectangle 3">
            <a:hlinkClick r:id="rId3"/>
          </p:cNvPr>
          <p:cNvSpPr/>
          <p:nvPr/>
        </p:nvSpPr>
        <p:spPr>
          <a:xfrm>
            <a:off x="360000" y="3960000"/>
            <a:ext cx="3171600" cy="827999"/>
          </a:xfrm>
          <a:prstGeom prst="roundRect">
            <a:avLst/>
          </a:prstGeom>
          <a:solidFill>
            <a:srgbClr val="2171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>
                <a:solidFill>
                  <a:srgbClr val="0C1419"/>
                </a:solidFill>
              </a:defRPr>
            </a:pPr>
            <a:r>
              <a:t>Узнать подробнее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