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1430000" cy="56483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&#1087;&#1086;&#1076;&#1088;&#1086;&#1073;&#1085;&#1077;&#1077;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hyperlink" Target="&#1087;&#1086;&#1076;&#1088;&#1086;&#1073;&#1085;&#1077;&#1077;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&#1087;&#1086;&#1076;&#1088;&#1086;&#1073;&#1085;&#1077;&#1077;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353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080000"/>
            <a:ext cx="5486400" cy="694800"/>
          </a:xfrm>
          <a:prstGeom prst="rect">
            <a:avLst/>
          </a:prstGeom>
          <a:solidFill>
            <a:srgbClr val="203538"/>
          </a:solidFill>
        </p:spPr>
        <p:txBody>
          <a:bodyPr wrap="square">
            <a:spAutoFit/>
          </a:bodyPr>
          <a:lstStyle/>
          <a:p/>
          <a:p>
            <a:pPr>
              <a:defRPr b="1" sz="3900">
                <a:solidFill>
                  <a:srgbClr val="C6DDE0"/>
                </a:solidFill>
                <a:latin typeface="Verdana"/>
              </a:defRPr>
            </a:pPr>
            <a:r>
              <a:t>Изучаем неопределенность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77B7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300">
                <a:solidFill>
                  <a:srgbClr val="568D87"/>
                </a:solidFill>
                <a:latin typeface="Verdana"/>
              </a:defRPr>
            </a:pPr>
            <a:r>
              <a:t>об уникальном опросе Банка России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5" name="Rounded Rectangle 4">
            <a:hlinkClick r:id="rId3"/>
          </p:cNvPr>
          <p:cNvSpPr/>
          <p:nvPr/>
        </p:nvSpPr>
        <p:spPr>
          <a:xfrm>
            <a:off x="360000" y="4320000"/>
            <a:ext cx="3171600" cy="827999"/>
          </a:xfrm>
          <a:prstGeom prst="roundRect">
            <a:avLst/>
          </a:prstGeom>
          <a:solidFill>
            <a:srgbClr val="65A2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203538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551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720000"/>
            <a:ext cx="5486400" cy="69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C4C7C4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5940000" cy="160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C4C7C4"/>
                </a:solidFill>
                <a:latin typeface="Verdana"/>
              </a:defRPr>
            </a:pPr>
            <a:r>
              <a:t>Изучаем неопределенность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7EA8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sz="2400">
                <a:solidFill>
                  <a:srgbClr val="1D2531"/>
                </a:solidFill>
                <a:latin typeface="Verdana"/>
              </a:defRPr>
            </a:pPr>
            <a:r>
              <a:t>об уникальном опросе Банка России</a:t>
            </a: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6" name="Rounded Rectangle 5">
            <a:hlinkClick r:id="rId3"/>
          </p:cNvPr>
          <p:cNvSpPr/>
          <p:nvPr/>
        </p:nvSpPr>
        <p:spPr>
          <a:xfrm>
            <a:off x="360000" y="4320000"/>
            <a:ext cx="2286000" cy="827999"/>
          </a:xfrm>
          <a:prstGeom prst="roundRect">
            <a:avLst/>
          </a:prstGeom>
          <a:solidFill>
            <a:srgbClr val="5D96B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25516D"/>
                </a:solidFill>
              </a:defRPr>
            </a:pPr>
            <a:r>
              <a:t>Подробнее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E48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440000"/>
            <a:ext cx="5486400" cy="69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600">
                <a:solidFill>
                  <a:srgbClr val="DAE7E7"/>
                </a:solidFill>
                <a:latin typeface="Verdana"/>
              </a:defRPr>
            </a:pPr>
            <a:r>
              <a:t>Изучаем неопределенность: об уникальном опросе Банка России 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4" name="Rounded Rectangle 3">
            <a:hlinkClick r:id="rId3"/>
          </p:cNvPr>
          <p:cNvSpPr/>
          <p:nvPr/>
        </p:nvSpPr>
        <p:spPr>
          <a:xfrm>
            <a:off x="360000" y="3960000"/>
            <a:ext cx="3171600" cy="827999"/>
          </a:xfrm>
          <a:prstGeom prst="roundRect">
            <a:avLst/>
          </a:prstGeom>
          <a:solidFill>
            <a:srgbClr val="9796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3E4848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