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57;&#1089;&#1099;&#1083;&#1082;&#1072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57;&#1089;&#1099;&#1083;&#1082;&#1072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57;&#1089;&#1099;&#1083;&#1082;&#1072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CB7C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7CB7CA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D0F3F7"/>
                </a:solidFill>
                <a:latin typeface="Arial"/>
              </a:defRPr>
            </a:pPr>
            <a:r>
              <a:t>Опрос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0E2F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2498B6"/>
                </a:solidFill>
                <a:latin typeface="Arial"/>
              </a:defRPr>
            </a:pPr>
            <a:r>
              <a:t>ОСАГО на Дальнем Востоке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345C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7CB7CA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4D5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E7D7B4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E7D7B4"/>
                </a:solidFill>
                <a:latin typeface="Arial"/>
              </a:defRPr>
            </a:pPr>
            <a:r>
              <a:t>Опрос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92BA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7E9185"/>
                </a:solidFill>
                <a:latin typeface="Arial"/>
              </a:defRPr>
            </a:pPr>
            <a:r>
              <a:t>ОСАГО на Дальнем Востоке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6C9FA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364D5D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2E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172829"/>
                </a:solidFill>
                <a:latin typeface="Arial"/>
              </a:defRPr>
            </a:pPr>
            <a:r>
              <a:t>Опрос: ОСАГО на Дальнем Востоке.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526D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D2E0E6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