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&#1087;&#1086;&#1076;&#1088;&#1086;&#1073;&#1085;&#1077;&#1077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&#1087;&#1086;&#1076;&#1088;&#1086;&#1073;&#1085;&#1077;&#1077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&#1087;&#1086;&#1076;&#1088;&#1086;&#1073;&#1085;&#1077;&#1077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D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282D2B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D9B58D"/>
                </a:solidFill>
                <a:latin typeface="Verdana"/>
              </a:defRPr>
            </a:pPr>
            <a:r>
              <a:t>празднуем вместе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7662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748694"/>
                </a:solidFill>
                <a:latin typeface="Verdana"/>
              </a:defRPr>
            </a:pPr>
            <a:r>
              <a:t>что ждет вас на портале в преддверии дня победы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899D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282D2B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26F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24281D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24281D"/>
                </a:solidFill>
                <a:latin typeface="Verdana"/>
              </a:defRPr>
            </a:pPr>
            <a:r>
              <a:t>празднуем вместе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3B5AB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82796F"/>
                </a:solidFill>
                <a:latin typeface="Verdana"/>
              </a:defRPr>
            </a:pPr>
            <a:r>
              <a:t>что ждет вас на портале в преддверии дня победы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9DA8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D26F71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9797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2B352B"/>
                </a:solidFill>
                <a:latin typeface="Verdana"/>
              </a:defRPr>
            </a:pPr>
            <a:r>
              <a:t>празднуем вместе, что ждет вас на портале в преддверии дня победы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8DB3B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D97977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