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CyberSafe: Staying Safe Online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Practical tips for older adults and families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Keep Devices Updated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Turn on automatic updates on all devices</a:t>
            </a:r>
          </a:p>
          <a:p>
            <a:r>
              <a:t>Restart weekly so updates can finish</a:t>
            </a:r>
          </a:p>
          <a:p>
            <a:r>
              <a:t>Update your router firmware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Antivirus &amp; Protection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Built‑in protections are strong for most users</a:t>
            </a:r>
          </a:p>
          <a:p>
            <a:r>
              <a:t>Consider a trusted suite if you want extras</a:t>
            </a:r>
          </a:p>
          <a:p>
            <a:r>
              <a:t>Avoid scareware pop‑ups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Spotting Scams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Urgency + threats = red flag</a:t>
            </a:r>
          </a:p>
          <a:p>
            <a:r>
              <a:t>Never share one‑time codes</a:t>
            </a:r>
          </a:p>
          <a:p>
            <a:r>
              <a:t>When in doubt, hang up and call a known number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Safe Social &amp; Messaging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 privacy settings</a:t>
            </a:r>
          </a:p>
          <a:p>
            <a:r>
              <a:t>Use meeting passwords / waiting rooms</a:t>
            </a:r>
          </a:p>
          <a:p>
            <a:r>
              <a:t>Don’t accept requests from strangers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Passwords &amp; 2FA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long passphrases</a:t>
            </a:r>
          </a:p>
          <a:p>
            <a:r>
              <a:t>One password per site</a:t>
            </a:r>
          </a:p>
          <a:p>
            <a:r>
              <a:t>Turn on two‑factor authentication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Bring your device to our next workshop!</a:t>
            </a:r>
          </a:p>
          <a:p>
            <a:r>
              <a:t>Email: hello@cybersafe.example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