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7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5" d="100"/>
          <a:sy n="85" d="100"/>
        </p:scale>
        <p:origin x="521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23.png"/><Relationship Id="rId7" Type="http://schemas.openxmlformats.org/officeDocument/2006/relationships/image" Target="../media/image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28.svg"/><Relationship Id="rId4" Type="http://schemas.openxmlformats.org/officeDocument/2006/relationships/image" Target="../media/image24.svg"/><Relationship Id="rId9" Type="http://schemas.openxmlformats.org/officeDocument/2006/relationships/image" Target="../media/image27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31.png"/><Relationship Id="rId7" Type="http://schemas.openxmlformats.org/officeDocument/2006/relationships/image" Target="../media/image33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32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45.png"/><Relationship Id="rId7" Type="http://schemas.openxmlformats.org/officeDocument/2006/relationships/image" Target="../media/image17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4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23.png"/><Relationship Id="rId7" Type="http://schemas.openxmlformats.org/officeDocument/2006/relationships/image" Target="../media/image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28.svg"/><Relationship Id="rId4" Type="http://schemas.openxmlformats.org/officeDocument/2006/relationships/image" Target="../media/image24.svg"/><Relationship Id="rId9" Type="http://schemas.openxmlformats.org/officeDocument/2006/relationships/image" Target="../media/image27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31.png"/><Relationship Id="rId7" Type="http://schemas.openxmlformats.org/officeDocument/2006/relationships/image" Target="../media/image33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32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45.png"/><Relationship Id="rId7" Type="http://schemas.openxmlformats.org/officeDocument/2006/relationships/image" Target="../media/image17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4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E2CBF0-CEBC-49D8-9147-D54DBC41DFA4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DEAC030-E47D-4621-B348-42BC18D0AC86}">
      <dgm:prSet/>
      <dgm:spPr/>
      <dgm:t>
        <a:bodyPr/>
        <a:lstStyle/>
        <a:p>
          <a:r>
            <a:rPr lang="en-US" b="1"/>
            <a:t>First phase</a:t>
          </a:r>
          <a:r>
            <a:rPr lang="en-US"/>
            <a:t> in the penetration testing and cyber kill chain.</a:t>
          </a:r>
        </a:p>
      </dgm:t>
    </dgm:pt>
    <dgm:pt modelId="{8EC009E7-5415-408C-949D-3BCCEE7559FB}" type="parTrans" cxnId="{7B4FBE93-D97E-4601-A936-3405FD0A8CB2}">
      <dgm:prSet/>
      <dgm:spPr/>
      <dgm:t>
        <a:bodyPr/>
        <a:lstStyle/>
        <a:p>
          <a:endParaRPr lang="en-US"/>
        </a:p>
      </dgm:t>
    </dgm:pt>
    <dgm:pt modelId="{5A8171B9-D092-4477-B6C8-ED0B255FE88A}" type="sibTrans" cxnId="{7B4FBE93-D97E-4601-A936-3405FD0A8CB2}">
      <dgm:prSet/>
      <dgm:spPr/>
      <dgm:t>
        <a:bodyPr/>
        <a:lstStyle/>
        <a:p>
          <a:endParaRPr lang="en-US"/>
        </a:p>
      </dgm:t>
    </dgm:pt>
    <dgm:pt modelId="{F4CAA2D8-C6EF-4769-94C6-25AB316A8F7C}">
      <dgm:prSet/>
      <dgm:spPr/>
      <dgm:t>
        <a:bodyPr/>
        <a:lstStyle/>
        <a:p>
          <a:r>
            <a:rPr lang="en-US"/>
            <a:t>Objective: </a:t>
          </a:r>
          <a:r>
            <a:rPr lang="en-US" b="1"/>
            <a:t>Collect as much information as possible</a:t>
          </a:r>
          <a:r>
            <a:rPr lang="en-US"/>
            <a:t> about the target without alerting them.</a:t>
          </a:r>
        </a:p>
      </dgm:t>
    </dgm:pt>
    <dgm:pt modelId="{1DB471BC-FDAE-4E3A-BC6E-C67EFAB7CE92}" type="parTrans" cxnId="{9BFEB25C-46A8-4FA8-9060-E959D8CA9639}">
      <dgm:prSet/>
      <dgm:spPr/>
      <dgm:t>
        <a:bodyPr/>
        <a:lstStyle/>
        <a:p>
          <a:endParaRPr lang="en-US"/>
        </a:p>
      </dgm:t>
    </dgm:pt>
    <dgm:pt modelId="{72AFD216-8D2E-435A-91BE-922242BBD515}" type="sibTrans" cxnId="{9BFEB25C-46A8-4FA8-9060-E959D8CA9639}">
      <dgm:prSet/>
      <dgm:spPr/>
      <dgm:t>
        <a:bodyPr/>
        <a:lstStyle/>
        <a:p>
          <a:endParaRPr lang="en-US"/>
        </a:p>
      </dgm:t>
    </dgm:pt>
    <dgm:pt modelId="{DC5AC6E3-D70F-4106-BA87-AA0D3610FFDF}">
      <dgm:prSet/>
      <dgm:spPr/>
      <dgm:t>
        <a:bodyPr/>
        <a:lstStyle/>
        <a:p>
          <a:r>
            <a:rPr lang="en-US"/>
            <a:t>Two Main Types:</a:t>
          </a:r>
        </a:p>
      </dgm:t>
    </dgm:pt>
    <dgm:pt modelId="{B6F1C395-0CCD-46EC-BCA5-E844C142B965}" type="parTrans" cxnId="{E8BC21E0-CC7E-4599-B869-CC2D09464A08}">
      <dgm:prSet/>
      <dgm:spPr/>
      <dgm:t>
        <a:bodyPr/>
        <a:lstStyle/>
        <a:p>
          <a:endParaRPr lang="en-US"/>
        </a:p>
      </dgm:t>
    </dgm:pt>
    <dgm:pt modelId="{926CBBE3-303A-4989-A88D-5CC0506A8817}" type="sibTrans" cxnId="{E8BC21E0-CC7E-4599-B869-CC2D09464A08}">
      <dgm:prSet/>
      <dgm:spPr/>
      <dgm:t>
        <a:bodyPr/>
        <a:lstStyle/>
        <a:p>
          <a:endParaRPr lang="en-US"/>
        </a:p>
      </dgm:t>
    </dgm:pt>
    <dgm:pt modelId="{4D46933E-FC4C-4D11-9EB0-306F304B1694}">
      <dgm:prSet/>
      <dgm:spPr/>
      <dgm:t>
        <a:bodyPr/>
        <a:lstStyle/>
        <a:p>
          <a:r>
            <a:rPr lang="en-US" b="1"/>
            <a:t>Passive Reconnaissance</a:t>
          </a:r>
          <a:r>
            <a:rPr lang="en-US"/>
            <a:t>: </a:t>
          </a:r>
        </a:p>
      </dgm:t>
    </dgm:pt>
    <dgm:pt modelId="{AC957B3A-4571-4920-90DD-2F2BCF90B8EB}" type="parTrans" cxnId="{ED377C29-02F3-466A-92B9-BEF21A129EEF}">
      <dgm:prSet/>
      <dgm:spPr/>
      <dgm:t>
        <a:bodyPr/>
        <a:lstStyle/>
        <a:p>
          <a:endParaRPr lang="en-US"/>
        </a:p>
      </dgm:t>
    </dgm:pt>
    <dgm:pt modelId="{9D6CF853-BAD0-4BBB-8840-FFF34304B93C}" type="sibTrans" cxnId="{ED377C29-02F3-466A-92B9-BEF21A129EEF}">
      <dgm:prSet/>
      <dgm:spPr/>
      <dgm:t>
        <a:bodyPr/>
        <a:lstStyle/>
        <a:p>
          <a:endParaRPr lang="en-US"/>
        </a:p>
      </dgm:t>
    </dgm:pt>
    <dgm:pt modelId="{F42661DA-EABC-4C05-A2AD-8D691BF104CD}">
      <dgm:prSet/>
      <dgm:spPr/>
      <dgm:t>
        <a:bodyPr/>
        <a:lstStyle/>
        <a:p>
          <a:r>
            <a:rPr lang="en-US" b="1"/>
            <a:t>Active Reconnaissance</a:t>
          </a:r>
          <a:r>
            <a:rPr lang="en-US"/>
            <a:t>: </a:t>
          </a:r>
        </a:p>
      </dgm:t>
    </dgm:pt>
    <dgm:pt modelId="{B1BFAE8E-17B9-4F79-B44D-532BF43A2F93}" type="parTrans" cxnId="{9CE14CF2-9A3C-49D4-B6D5-59A333FA04F7}">
      <dgm:prSet/>
      <dgm:spPr/>
      <dgm:t>
        <a:bodyPr/>
        <a:lstStyle/>
        <a:p>
          <a:endParaRPr lang="en-US"/>
        </a:p>
      </dgm:t>
    </dgm:pt>
    <dgm:pt modelId="{3C03BC3C-9B13-4396-AEA2-A09C2C3C0CFF}" type="sibTrans" cxnId="{9CE14CF2-9A3C-49D4-B6D5-59A333FA04F7}">
      <dgm:prSet/>
      <dgm:spPr/>
      <dgm:t>
        <a:bodyPr/>
        <a:lstStyle/>
        <a:p>
          <a:endParaRPr lang="en-US"/>
        </a:p>
      </dgm:t>
    </dgm:pt>
    <dgm:pt modelId="{E240BE5F-33DA-4C33-B3FD-B2BB00D350E9}">
      <dgm:prSet/>
      <dgm:spPr/>
      <dgm:t>
        <a:bodyPr/>
        <a:lstStyle/>
        <a:p>
          <a:r>
            <a:rPr lang="en-US"/>
            <a:t>Importance:</a:t>
          </a:r>
        </a:p>
      </dgm:t>
    </dgm:pt>
    <dgm:pt modelId="{779313A6-A9EC-493B-9F3D-98C202999A78}" type="parTrans" cxnId="{0ACDA629-E890-4A4D-BB59-6AD29926F813}">
      <dgm:prSet/>
      <dgm:spPr/>
      <dgm:t>
        <a:bodyPr/>
        <a:lstStyle/>
        <a:p>
          <a:endParaRPr lang="en-US"/>
        </a:p>
      </dgm:t>
    </dgm:pt>
    <dgm:pt modelId="{2AACA043-3724-4F24-913B-CA56C128B776}" type="sibTrans" cxnId="{0ACDA629-E890-4A4D-BB59-6AD29926F813}">
      <dgm:prSet/>
      <dgm:spPr/>
      <dgm:t>
        <a:bodyPr/>
        <a:lstStyle/>
        <a:p>
          <a:endParaRPr lang="en-US"/>
        </a:p>
      </dgm:t>
    </dgm:pt>
    <dgm:pt modelId="{337B4374-70AD-41F8-B0EF-CFFF90B75A67}">
      <dgm:prSet/>
      <dgm:spPr/>
      <dgm:t>
        <a:bodyPr/>
        <a:lstStyle/>
        <a:p>
          <a:r>
            <a:rPr lang="en-US"/>
            <a:t>Helps build attack strategy.</a:t>
          </a:r>
        </a:p>
      </dgm:t>
    </dgm:pt>
    <dgm:pt modelId="{563780CC-C23F-4517-A5E9-4DC4E97BC356}" type="parTrans" cxnId="{8C795827-EFFA-44D2-8260-0351CF554F02}">
      <dgm:prSet/>
      <dgm:spPr/>
      <dgm:t>
        <a:bodyPr/>
        <a:lstStyle/>
        <a:p>
          <a:endParaRPr lang="en-US"/>
        </a:p>
      </dgm:t>
    </dgm:pt>
    <dgm:pt modelId="{E8BCC7FF-7C96-4FE8-BE3C-DF0E9F646696}" type="sibTrans" cxnId="{8C795827-EFFA-44D2-8260-0351CF554F02}">
      <dgm:prSet/>
      <dgm:spPr/>
      <dgm:t>
        <a:bodyPr/>
        <a:lstStyle/>
        <a:p>
          <a:endParaRPr lang="en-US"/>
        </a:p>
      </dgm:t>
    </dgm:pt>
    <dgm:pt modelId="{F2E9A270-684D-437F-9517-C7DE28C3AC3E}">
      <dgm:prSet/>
      <dgm:spPr/>
      <dgm:t>
        <a:bodyPr/>
        <a:lstStyle/>
        <a:p>
          <a:r>
            <a:rPr lang="en-US"/>
            <a:t>Helps defenders understand threat surface.</a:t>
          </a:r>
        </a:p>
      </dgm:t>
    </dgm:pt>
    <dgm:pt modelId="{8F6D3AB4-AA8D-44C8-8A26-BC43046D209A}" type="parTrans" cxnId="{CBAA6226-63F5-48DC-83E5-8198F77384D8}">
      <dgm:prSet/>
      <dgm:spPr/>
      <dgm:t>
        <a:bodyPr/>
        <a:lstStyle/>
        <a:p>
          <a:endParaRPr lang="en-US"/>
        </a:p>
      </dgm:t>
    </dgm:pt>
    <dgm:pt modelId="{8ACBD807-529C-4FB6-A409-AAFB96FB6B7C}" type="sibTrans" cxnId="{CBAA6226-63F5-48DC-83E5-8198F77384D8}">
      <dgm:prSet/>
      <dgm:spPr/>
      <dgm:t>
        <a:bodyPr/>
        <a:lstStyle/>
        <a:p>
          <a:endParaRPr lang="en-US"/>
        </a:p>
      </dgm:t>
    </dgm:pt>
    <dgm:pt modelId="{58806636-F2CB-4D0E-B286-3148E6D3B6A5}" type="pres">
      <dgm:prSet presAssocID="{B8E2CBF0-CEBC-49D8-9147-D54DBC41DFA4}" presName="linear" presStyleCnt="0">
        <dgm:presLayoutVars>
          <dgm:dir/>
          <dgm:animLvl val="lvl"/>
          <dgm:resizeHandles val="exact"/>
        </dgm:presLayoutVars>
      </dgm:prSet>
      <dgm:spPr/>
    </dgm:pt>
    <dgm:pt modelId="{D5468716-E4BD-4A94-B3EA-BB9D81648BFD}" type="pres">
      <dgm:prSet presAssocID="{8DEAC030-E47D-4621-B348-42BC18D0AC86}" presName="parentLin" presStyleCnt="0"/>
      <dgm:spPr/>
    </dgm:pt>
    <dgm:pt modelId="{65F0D186-E001-415B-9894-AA100B8F0041}" type="pres">
      <dgm:prSet presAssocID="{8DEAC030-E47D-4621-B348-42BC18D0AC86}" presName="parentLeftMargin" presStyleLbl="node1" presStyleIdx="0" presStyleCnt="3"/>
      <dgm:spPr/>
    </dgm:pt>
    <dgm:pt modelId="{675E0EF7-415E-40AC-B365-133B9DA57462}" type="pres">
      <dgm:prSet presAssocID="{8DEAC030-E47D-4621-B348-42BC18D0AC8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A565CC9-8F1E-408D-B60C-3D9A6B060C2A}" type="pres">
      <dgm:prSet presAssocID="{8DEAC030-E47D-4621-B348-42BC18D0AC86}" presName="negativeSpace" presStyleCnt="0"/>
      <dgm:spPr/>
    </dgm:pt>
    <dgm:pt modelId="{FC467A82-F457-4BE2-B791-AC3A771D261D}" type="pres">
      <dgm:prSet presAssocID="{8DEAC030-E47D-4621-B348-42BC18D0AC86}" presName="childText" presStyleLbl="conFgAcc1" presStyleIdx="0" presStyleCnt="3">
        <dgm:presLayoutVars>
          <dgm:bulletEnabled val="1"/>
        </dgm:presLayoutVars>
      </dgm:prSet>
      <dgm:spPr/>
    </dgm:pt>
    <dgm:pt modelId="{433CAA86-2429-4FB7-BC38-20DFEE492250}" type="pres">
      <dgm:prSet presAssocID="{5A8171B9-D092-4477-B6C8-ED0B255FE88A}" presName="spaceBetweenRectangles" presStyleCnt="0"/>
      <dgm:spPr/>
    </dgm:pt>
    <dgm:pt modelId="{29493CC5-C73F-4BCE-A494-E9C9E755AA32}" type="pres">
      <dgm:prSet presAssocID="{F4CAA2D8-C6EF-4769-94C6-25AB316A8F7C}" presName="parentLin" presStyleCnt="0"/>
      <dgm:spPr/>
    </dgm:pt>
    <dgm:pt modelId="{BA438AC8-9D5A-468A-B031-DE6E40329349}" type="pres">
      <dgm:prSet presAssocID="{F4CAA2D8-C6EF-4769-94C6-25AB316A8F7C}" presName="parentLeftMargin" presStyleLbl="node1" presStyleIdx="0" presStyleCnt="3"/>
      <dgm:spPr/>
    </dgm:pt>
    <dgm:pt modelId="{673D4911-8CC6-4A61-B702-1DF6919AAD1A}" type="pres">
      <dgm:prSet presAssocID="{F4CAA2D8-C6EF-4769-94C6-25AB316A8F7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A670261-6291-4F7E-8559-C0CFAE0841EC}" type="pres">
      <dgm:prSet presAssocID="{F4CAA2D8-C6EF-4769-94C6-25AB316A8F7C}" presName="negativeSpace" presStyleCnt="0"/>
      <dgm:spPr/>
    </dgm:pt>
    <dgm:pt modelId="{F54D2DD2-F851-48F6-BED4-5985538971EC}" type="pres">
      <dgm:prSet presAssocID="{F4CAA2D8-C6EF-4769-94C6-25AB316A8F7C}" presName="childText" presStyleLbl="conFgAcc1" presStyleIdx="1" presStyleCnt="3">
        <dgm:presLayoutVars>
          <dgm:bulletEnabled val="1"/>
        </dgm:presLayoutVars>
      </dgm:prSet>
      <dgm:spPr/>
    </dgm:pt>
    <dgm:pt modelId="{6C72BB42-5B51-49AA-B92A-D51D199CE5EA}" type="pres">
      <dgm:prSet presAssocID="{72AFD216-8D2E-435A-91BE-922242BBD515}" presName="spaceBetweenRectangles" presStyleCnt="0"/>
      <dgm:spPr/>
    </dgm:pt>
    <dgm:pt modelId="{D1A6D95D-C8D1-470B-AF98-47639877E901}" type="pres">
      <dgm:prSet presAssocID="{DC5AC6E3-D70F-4106-BA87-AA0D3610FFDF}" presName="parentLin" presStyleCnt="0"/>
      <dgm:spPr/>
    </dgm:pt>
    <dgm:pt modelId="{4B112F40-3C21-4718-A756-2442DBF08206}" type="pres">
      <dgm:prSet presAssocID="{DC5AC6E3-D70F-4106-BA87-AA0D3610FFDF}" presName="parentLeftMargin" presStyleLbl="node1" presStyleIdx="1" presStyleCnt="3"/>
      <dgm:spPr/>
    </dgm:pt>
    <dgm:pt modelId="{E3F07F2F-45DC-46B8-AAB4-8BB5EC288D49}" type="pres">
      <dgm:prSet presAssocID="{DC5AC6E3-D70F-4106-BA87-AA0D3610FFD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420E990-3EDE-443B-9697-D70BCE1E453F}" type="pres">
      <dgm:prSet presAssocID="{DC5AC6E3-D70F-4106-BA87-AA0D3610FFDF}" presName="negativeSpace" presStyleCnt="0"/>
      <dgm:spPr/>
    </dgm:pt>
    <dgm:pt modelId="{368F4D99-DD8C-4575-9424-669C9770962D}" type="pres">
      <dgm:prSet presAssocID="{DC5AC6E3-D70F-4106-BA87-AA0D3610FFD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235DD09-7A37-4872-82EC-FDED51F62431}" type="presOf" srcId="{E240BE5F-33DA-4C33-B3FD-B2BB00D350E9}" destId="{368F4D99-DD8C-4575-9424-669C9770962D}" srcOrd="0" destOrd="2" presId="urn:microsoft.com/office/officeart/2005/8/layout/list1"/>
    <dgm:cxn modelId="{CBAA6226-63F5-48DC-83E5-8198F77384D8}" srcId="{E240BE5F-33DA-4C33-B3FD-B2BB00D350E9}" destId="{F2E9A270-684D-437F-9517-C7DE28C3AC3E}" srcOrd="1" destOrd="0" parTransId="{8F6D3AB4-AA8D-44C8-8A26-BC43046D209A}" sibTransId="{8ACBD807-529C-4FB6-A409-AAFB96FB6B7C}"/>
    <dgm:cxn modelId="{8C795827-EFFA-44D2-8260-0351CF554F02}" srcId="{E240BE5F-33DA-4C33-B3FD-B2BB00D350E9}" destId="{337B4374-70AD-41F8-B0EF-CFFF90B75A67}" srcOrd="0" destOrd="0" parTransId="{563780CC-C23F-4517-A5E9-4DC4E97BC356}" sibTransId="{E8BCC7FF-7C96-4FE8-BE3C-DF0E9F646696}"/>
    <dgm:cxn modelId="{ED377C29-02F3-466A-92B9-BEF21A129EEF}" srcId="{DC5AC6E3-D70F-4106-BA87-AA0D3610FFDF}" destId="{4D46933E-FC4C-4D11-9EB0-306F304B1694}" srcOrd="0" destOrd="0" parTransId="{AC957B3A-4571-4920-90DD-2F2BCF90B8EB}" sibTransId="{9D6CF853-BAD0-4BBB-8840-FFF34304B93C}"/>
    <dgm:cxn modelId="{0ACDA629-E890-4A4D-BB59-6AD29926F813}" srcId="{DC5AC6E3-D70F-4106-BA87-AA0D3610FFDF}" destId="{E240BE5F-33DA-4C33-B3FD-B2BB00D350E9}" srcOrd="2" destOrd="0" parTransId="{779313A6-A9EC-493B-9F3D-98C202999A78}" sibTransId="{2AACA043-3724-4F24-913B-CA56C128B776}"/>
    <dgm:cxn modelId="{DCF9C229-7EA3-40F8-92FF-DDEE899E9DA0}" type="presOf" srcId="{F4CAA2D8-C6EF-4769-94C6-25AB316A8F7C}" destId="{673D4911-8CC6-4A61-B702-1DF6919AAD1A}" srcOrd="1" destOrd="0" presId="urn:microsoft.com/office/officeart/2005/8/layout/list1"/>
    <dgm:cxn modelId="{BAB8E439-36DC-46AF-BA94-337F36470A61}" type="presOf" srcId="{8DEAC030-E47D-4621-B348-42BC18D0AC86}" destId="{65F0D186-E001-415B-9894-AA100B8F0041}" srcOrd="0" destOrd="0" presId="urn:microsoft.com/office/officeart/2005/8/layout/list1"/>
    <dgm:cxn modelId="{9BFEB25C-46A8-4FA8-9060-E959D8CA9639}" srcId="{B8E2CBF0-CEBC-49D8-9147-D54DBC41DFA4}" destId="{F4CAA2D8-C6EF-4769-94C6-25AB316A8F7C}" srcOrd="1" destOrd="0" parTransId="{1DB471BC-FDAE-4E3A-BC6E-C67EFAB7CE92}" sibTransId="{72AFD216-8D2E-435A-91BE-922242BBD515}"/>
    <dgm:cxn modelId="{69395B48-2EF7-44D7-AC72-DDA986537EEE}" type="presOf" srcId="{DC5AC6E3-D70F-4106-BA87-AA0D3610FFDF}" destId="{E3F07F2F-45DC-46B8-AAB4-8BB5EC288D49}" srcOrd="1" destOrd="0" presId="urn:microsoft.com/office/officeart/2005/8/layout/list1"/>
    <dgm:cxn modelId="{27C55755-FB11-4DBB-B562-4708CCC54A45}" type="presOf" srcId="{F2E9A270-684D-437F-9517-C7DE28C3AC3E}" destId="{368F4D99-DD8C-4575-9424-669C9770962D}" srcOrd="0" destOrd="4" presId="urn:microsoft.com/office/officeart/2005/8/layout/list1"/>
    <dgm:cxn modelId="{2C33157F-5A99-478E-8462-7A28C5C441A9}" type="presOf" srcId="{F42661DA-EABC-4C05-A2AD-8D691BF104CD}" destId="{368F4D99-DD8C-4575-9424-669C9770962D}" srcOrd="0" destOrd="1" presId="urn:microsoft.com/office/officeart/2005/8/layout/list1"/>
    <dgm:cxn modelId="{FC9C9D86-5A0A-428B-9218-137BD5CF2DAF}" type="presOf" srcId="{8DEAC030-E47D-4621-B348-42BC18D0AC86}" destId="{675E0EF7-415E-40AC-B365-133B9DA57462}" srcOrd="1" destOrd="0" presId="urn:microsoft.com/office/officeart/2005/8/layout/list1"/>
    <dgm:cxn modelId="{7B4FBE93-D97E-4601-A936-3405FD0A8CB2}" srcId="{B8E2CBF0-CEBC-49D8-9147-D54DBC41DFA4}" destId="{8DEAC030-E47D-4621-B348-42BC18D0AC86}" srcOrd="0" destOrd="0" parTransId="{8EC009E7-5415-408C-949D-3BCCEE7559FB}" sibTransId="{5A8171B9-D092-4477-B6C8-ED0B255FE88A}"/>
    <dgm:cxn modelId="{B5A855AC-C681-4347-B93A-9992BE880727}" type="presOf" srcId="{B8E2CBF0-CEBC-49D8-9147-D54DBC41DFA4}" destId="{58806636-F2CB-4D0E-B286-3148E6D3B6A5}" srcOrd="0" destOrd="0" presId="urn:microsoft.com/office/officeart/2005/8/layout/list1"/>
    <dgm:cxn modelId="{C99E06BF-BFCE-4B11-A2A7-82D72898A13F}" type="presOf" srcId="{DC5AC6E3-D70F-4106-BA87-AA0D3610FFDF}" destId="{4B112F40-3C21-4718-A756-2442DBF08206}" srcOrd="0" destOrd="0" presId="urn:microsoft.com/office/officeart/2005/8/layout/list1"/>
    <dgm:cxn modelId="{572C72D2-FA9D-4A1B-B5F1-3F825BD04714}" type="presOf" srcId="{F4CAA2D8-C6EF-4769-94C6-25AB316A8F7C}" destId="{BA438AC8-9D5A-468A-B031-DE6E40329349}" srcOrd="0" destOrd="0" presId="urn:microsoft.com/office/officeart/2005/8/layout/list1"/>
    <dgm:cxn modelId="{623917DF-8446-4713-9FF2-9486357EF8BC}" type="presOf" srcId="{337B4374-70AD-41F8-B0EF-CFFF90B75A67}" destId="{368F4D99-DD8C-4575-9424-669C9770962D}" srcOrd="0" destOrd="3" presId="urn:microsoft.com/office/officeart/2005/8/layout/list1"/>
    <dgm:cxn modelId="{E8BC21E0-CC7E-4599-B869-CC2D09464A08}" srcId="{B8E2CBF0-CEBC-49D8-9147-D54DBC41DFA4}" destId="{DC5AC6E3-D70F-4106-BA87-AA0D3610FFDF}" srcOrd="2" destOrd="0" parTransId="{B6F1C395-0CCD-46EC-BCA5-E844C142B965}" sibTransId="{926CBBE3-303A-4989-A88D-5CC0506A8817}"/>
    <dgm:cxn modelId="{9CE14CF2-9A3C-49D4-B6D5-59A333FA04F7}" srcId="{DC5AC6E3-D70F-4106-BA87-AA0D3610FFDF}" destId="{F42661DA-EABC-4C05-A2AD-8D691BF104CD}" srcOrd="1" destOrd="0" parTransId="{B1BFAE8E-17B9-4F79-B44D-532BF43A2F93}" sibTransId="{3C03BC3C-9B13-4396-AEA2-A09C2C3C0CFF}"/>
    <dgm:cxn modelId="{804A3DFA-5455-4BE8-8A4D-65CC04996D93}" type="presOf" srcId="{4D46933E-FC4C-4D11-9EB0-306F304B1694}" destId="{368F4D99-DD8C-4575-9424-669C9770962D}" srcOrd="0" destOrd="0" presId="urn:microsoft.com/office/officeart/2005/8/layout/list1"/>
    <dgm:cxn modelId="{2A2FB068-3306-491F-880B-19195AB00CC2}" type="presParOf" srcId="{58806636-F2CB-4D0E-B286-3148E6D3B6A5}" destId="{D5468716-E4BD-4A94-B3EA-BB9D81648BFD}" srcOrd="0" destOrd="0" presId="urn:microsoft.com/office/officeart/2005/8/layout/list1"/>
    <dgm:cxn modelId="{FD497982-8612-4380-A124-319C36FEDD66}" type="presParOf" srcId="{D5468716-E4BD-4A94-B3EA-BB9D81648BFD}" destId="{65F0D186-E001-415B-9894-AA100B8F0041}" srcOrd="0" destOrd="0" presId="urn:microsoft.com/office/officeart/2005/8/layout/list1"/>
    <dgm:cxn modelId="{8E849EB5-6715-4221-BEE1-1C27787DE690}" type="presParOf" srcId="{D5468716-E4BD-4A94-B3EA-BB9D81648BFD}" destId="{675E0EF7-415E-40AC-B365-133B9DA57462}" srcOrd="1" destOrd="0" presId="urn:microsoft.com/office/officeart/2005/8/layout/list1"/>
    <dgm:cxn modelId="{22317724-A026-4A51-8732-F57AACC1373C}" type="presParOf" srcId="{58806636-F2CB-4D0E-B286-3148E6D3B6A5}" destId="{EA565CC9-8F1E-408D-B60C-3D9A6B060C2A}" srcOrd="1" destOrd="0" presId="urn:microsoft.com/office/officeart/2005/8/layout/list1"/>
    <dgm:cxn modelId="{2B8C43CC-CE16-4E28-957A-5FAB3CD8340C}" type="presParOf" srcId="{58806636-F2CB-4D0E-B286-3148E6D3B6A5}" destId="{FC467A82-F457-4BE2-B791-AC3A771D261D}" srcOrd="2" destOrd="0" presId="urn:microsoft.com/office/officeart/2005/8/layout/list1"/>
    <dgm:cxn modelId="{116C1B08-B9D3-4C9A-99D1-8D1DF13283A5}" type="presParOf" srcId="{58806636-F2CB-4D0E-B286-3148E6D3B6A5}" destId="{433CAA86-2429-4FB7-BC38-20DFEE492250}" srcOrd="3" destOrd="0" presId="urn:microsoft.com/office/officeart/2005/8/layout/list1"/>
    <dgm:cxn modelId="{4BD7E37E-6A17-41CD-84DF-BEA90289CD8A}" type="presParOf" srcId="{58806636-F2CB-4D0E-B286-3148E6D3B6A5}" destId="{29493CC5-C73F-4BCE-A494-E9C9E755AA32}" srcOrd="4" destOrd="0" presId="urn:microsoft.com/office/officeart/2005/8/layout/list1"/>
    <dgm:cxn modelId="{7E4CDDF2-221F-4F84-90DF-EDD041E1FC05}" type="presParOf" srcId="{29493CC5-C73F-4BCE-A494-E9C9E755AA32}" destId="{BA438AC8-9D5A-468A-B031-DE6E40329349}" srcOrd="0" destOrd="0" presId="urn:microsoft.com/office/officeart/2005/8/layout/list1"/>
    <dgm:cxn modelId="{F1B3D313-E577-4275-9B3B-695DDEE55069}" type="presParOf" srcId="{29493CC5-C73F-4BCE-A494-E9C9E755AA32}" destId="{673D4911-8CC6-4A61-B702-1DF6919AAD1A}" srcOrd="1" destOrd="0" presId="urn:microsoft.com/office/officeart/2005/8/layout/list1"/>
    <dgm:cxn modelId="{BED0E75B-927E-4090-A26B-7334CBBD4B51}" type="presParOf" srcId="{58806636-F2CB-4D0E-B286-3148E6D3B6A5}" destId="{1A670261-6291-4F7E-8559-C0CFAE0841EC}" srcOrd="5" destOrd="0" presId="urn:microsoft.com/office/officeart/2005/8/layout/list1"/>
    <dgm:cxn modelId="{50F48A6B-1792-4C9C-8397-B23507775922}" type="presParOf" srcId="{58806636-F2CB-4D0E-B286-3148E6D3B6A5}" destId="{F54D2DD2-F851-48F6-BED4-5985538971EC}" srcOrd="6" destOrd="0" presId="urn:microsoft.com/office/officeart/2005/8/layout/list1"/>
    <dgm:cxn modelId="{2633CE70-FA66-4B68-BD9F-F48B190127FE}" type="presParOf" srcId="{58806636-F2CB-4D0E-B286-3148E6D3B6A5}" destId="{6C72BB42-5B51-49AA-B92A-D51D199CE5EA}" srcOrd="7" destOrd="0" presId="urn:microsoft.com/office/officeart/2005/8/layout/list1"/>
    <dgm:cxn modelId="{1C9320D5-78C8-46CA-A237-95E055C252F6}" type="presParOf" srcId="{58806636-F2CB-4D0E-B286-3148E6D3B6A5}" destId="{D1A6D95D-C8D1-470B-AF98-47639877E901}" srcOrd="8" destOrd="0" presId="urn:microsoft.com/office/officeart/2005/8/layout/list1"/>
    <dgm:cxn modelId="{E24C16FA-D3E4-4099-A724-51F4C7920745}" type="presParOf" srcId="{D1A6D95D-C8D1-470B-AF98-47639877E901}" destId="{4B112F40-3C21-4718-A756-2442DBF08206}" srcOrd="0" destOrd="0" presId="urn:microsoft.com/office/officeart/2005/8/layout/list1"/>
    <dgm:cxn modelId="{071E685D-5F4A-4BD1-8123-35C680341112}" type="presParOf" srcId="{D1A6D95D-C8D1-470B-AF98-47639877E901}" destId="{E3F07F2F-45DC-46B8-AAB4-8BB5EC288D49}" srcOrd="1" destOrd="0" presId="urn:microsoft.com/office/officeart/2005/8/layout/list1"/>
    <dgm:cxn modelId="{FCA73D31-14D0-4A7A-8425-8A5CD0E1297E}" type="presParOf" srcId="{58806636-F2CB-4D0E-B286-3148E6D3B6A5}" destId="{0420E990-3EDE-443B-9697-D70BCE1E453F}" srcOrd="9" destOrd="0" presId="urn:microsoft.com/office/officeart/2005/8/layout/list1"/>
    <dgm:cxn modelId="{EE370377-F9E0-4D94-99E1-3E09B3C33D85}" type="presParOf" srcId="{58806636-F2CB-4D0E-B286-3148E6D3B6A5}" destId="{368F4D99-DD8C-4575-9424-669C9770962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A94C49E-371A-4CDA-AFEC-B2C7E66722B8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1B25AC2-69F7-4746-BCCA-F1D48A09C742}">
      <dgm:prSet/>
      <dgm:spPr/>
      <dgm:t>
        <a:bodyPr/>
        <a:lstStyle/>
        <a:p>
          <a:r>
            <a:rPr lang="en-US"/>
            <a:t>Target: http://amsys.uettaxila.edu.pk</a:t>
          </a:r>
        </a:p>
      </dgm:t>
    </dgm:pt>
    <dgm:pt modelId="{858574EF-6A12-4A1A-9640-CDFECEDA50BA}" type="parTrans" cxnId="{93A4FF11-E621-4266-834B-FD82532EF76D}">
      <dgm:prSet/>
      <dgm:spPr/>
      <dgm:t>
        <a:bodyPr/>
        <a:lstStyle/>
        <a:p>
          <a:endParaRPr lang="en-US"/>
        </a:p>
      </dgm:t>
    </dgm:pt>
    <dgm:pt modelId="{9869BF54-1BAF-4C2F-8B88-60EA99E4A350}" type="sibTrans" cxnId="{93A4FF11-E621-4266-834B-FD82532EF76D}">
      <dgm:prSet/>
      <dgm:spPr/>
      <dgm:t>
        <a:bodyPr/>
        <a:lstStyle/>
        <a:p>
          <a:endParaRPr lang="en-US"/>
        </a:p>
      </dgm:t>
    </dgm:pt>
    <dgm:pt modelId="{983E2277-97AF-4389-AB5A-70D2AE6BED99}">
      <dgm:prSet/>
      <dgm:spPr/>
      <dgm:t>
        <a:bodyPr/>
        <a:lstStyle/>
        <a:p>
          <a:r>
            <a:rPr lang="en-US"/>
            <a:t>Whois → Registrar info</a:t>
          </a:r>
        </a:p>
      </dgm:t>
    </dgm:pt>
    <dgm:pt modelId="{C15BBDC7-114D-46AB-9237-05F1D317036B}" type="parTrans" cxnId="{7195A928-D25B-430B-959B-44D24C2DB69F}">
      <dgm:prSet/>
      <dgm:spPr/>
      <dgm:t>
        <a:bodyPr/>
        <a:lstStyle/>
        <a:p>
          <a:endParaRPr lang="en-US"/>
        </a:p>
      </dgm:t>
    </dgm:pt>
    <dgm:pt modelId="{4530F1AF-3147-45A2-A251-2F5BCCFDE64C}" type="sibTrans" cxnId="{7195A928-D25B-430B-959B-44D24C2DB69F}">
      <dgm:prSet/>
      <dgm:spPr/>
      <dgm:t>
        <a:bodyPr/>
        <a:lstStyle/>
        <a:p>
          <a:endParaRPr lang="en-US"/>
        </a:p>
      </dgm:t>
    </dgm:pt>
    <dgm:pt modelId="{BA805D59-0DA0-4F41-AB13-1804DF55E45E}">
      <dgm:prSet/>
      <dgm:spPr/>
      <dgm:t>
        <a:bodyPr/>
        <a:lstStyle/>
        <a:p>
          <a:r>
            <a:rPr lang="en-US"/>
            <a:t>Dig → DNS structure</a:t>
          </a:r>
        </a:p>
      </dgm:t>
    </dgm:pt>
    <dgm:pt modelId="{D210B1C0-C4B0-40F8-9024-C8D74DBD1870}" type="parTrans" cxnId="{740D360D-741B-41F4-9A7D-D325A1E854CA}">
      <dgm:prSet/>
      <dgm:spPr/>
      <dgm:t>
        <a:bodyPr/>
        <a:lstStyle/>
        <a:p>
          <a:endParaRPr lang="en-US"/>
        </a:p>
      </dgm:t>
    </dgm:pt>
    <dgm:pt modelId="{09A27CF3-3F7B-4F7E-82F1-23A60F54FB7E}" type="sibTrans" cxnId="{740D360D-741B-41F4-9A7D-D325A1E854CA}">
      <dgm:prSet/>
      <dgm:spPr/>
      <dgm:t>
        <a:bodyPr/>
        <a:lstStyle/>
        <a:p>
          <a:endParaRPr lang="en-US"/>
        </a:p>
      </dgm:t>
    </dgm:pt>
    <dgm:pt modelId="{D02088E1-E303-44E3-926F-81D9BC019F36}">
      <dgm:prSet/>
      <dgm:spPr/>
      <dgm:t>
        <a:bodyPr/>
        <a:lstStyle/>
        <a:p>
          <a:r>
            <a:rPr lang="en-US"/>
            <a:t>TheHarvester → Emails</a:t>
          </a:r>
        </a:p>
      </dgm:t>
    </dgm:pt>
    <dgm:pt modelId="{71C40CC0-E7A5-47E5-8384-A076292C7873}" type="parTrans" cxnId="{26613772-0F00-4ABF-897C-767394C81C31}">
      <dgm:prSet/>
      <dgm:spPr/>
      <dgm:t>
        <a:bodyPr/>
        <a:lstStyle/>
        <a:p>
          <a:endParaRPr lang="en-US"/>
        </a:p>
      </dgm:t>
    </dgm:pt>
    <dgm:pt modelId="{AA9762F2-5FCB-44F3-825B-D37457A5F492}" type="sibTrans" cxnId="{26613772-0F00-4ABF-897C-767394C81C31}">
      <dgm:prSet/>
      <dgm:spPr/>
      <dgm:t>
        <a:bodyPr/>
        <a:lstStyle/>
        <a:p>
          <a:endParaRPr lang="en-US"/>
        </a:p>
      </dgm:t>
    </dgm:pt>
    <dgm:pt modelId="{7313629A-6445-434A-87AF-EC3356E0BB77}">
      <dgm:prSet/>
      <dgm:spPr/>
      <dgm:t>
        <a:bodyPr/>
        <a:lstStyle/>
        <a:p>
          <a:r>
            <a:rPr lang="en-US"/>
            <a:t>Nmap → Open ports</a:t>
          </a:r>
        </a:p>
      </dgm:t>
    </dgm:pt>
    <dgm:pt modelId="{221A4242-7C5C-4177-BD3F-BD371A8B6412}" type="parTrans" cxnId="{5B82AD8E-A5B4-43B6-9553-2B73F3A56AD2}">
      <dgm:prSet/>
      <dgm:spPr/>
      <dgm:t>
        <a:bodyPr/>
        <a:lstStyle/>
        <a:p>
          <a:endParaRPr lang="en-US"/>
        </a:p>
      </dgm:t>
    </dgm:pt>
    <dgm:pt modelId="{01C347B8-12FD-4853-A191-D07FDD5187E8}" type="sibTrans" cxnId="{5B82AD8E-A5B4-43B6-9553-2B73F3A56AD2}">
      <dgm:prSet/>
      <dgm:spPr/>
      <dgm:t>
        <a:bodyPr/>
        <a:lstStyle/>
        <a:p>
          <a:endParaRPr lang="en-US"/>
        </a:p>
      </dgm:t>
    </dgm:pt>
    <dgm:pt modelId="{AE65CB44-C5FE-4732-B8DB-B1DE9D44E5A9}">
      <dgm:prSet/>
      <dgm:spPr/>
    </dgm:pt>
    <dgm:pt modelId="{3A9307E4-F8EF-4F30-8F5F-5A20F61E71E1}" type="parTrans" cxnId="{3450657E-F65E-4999-869F-306597B0673A}">
      <dgm:prSet/>
      <dgm:spPr/>
      <dgm:t>
        <a:bodyPr/>
        <a:lstStyle/>
        <a:p>
          <a:endParaRPr lang="en-US"/>
        </a:p>
      </dgm:t>
    </dgm:pt>
    <dgm:pt modelId="{2FBFC08C-A5ED-4BFF-84AB-F045B8E81115}" type="sibTrans" cxnId="{3450657E-F65E-4999-869F-306597B0673A}">
      <dgm:prSet/>
      <dgm:spPr/>
      <dgm:t>
        <a:bodyPr/>
        <a:lstStyle/>
        <a:p>
          <a:endParaRPr lang="en-US"/>
        </a:p>
      </dgm:t>
    </dgm:pt>
    <dgm:pt modelId="{2D5DD68B-DF2B-4AE9-AAB7-DE4E22EFA6E8}" type="pres">
      <dgm:prSet presAssocID="{8A94C49E-371A-4CDA-AFEC-B2C7E66722B8}" presName="outerComposite" presStyleCnt="0">
        <dgm:presLayoutVars>
          <dgm:chMax val="5"/>
          <dgm:dir/>
          <dgm:resizeHandles val="exact"/>
        </dgm:presLayoutVars>
      </dgm:prSet>
      <dgm:spPr/>
    </dgm:pt>
    <dgm:pt modelId="{EB11765A-C92C-4FF9-B440-7679244B7C8A}" type="pres">
      <dgm:prSet presAssocID="{8A94C49E-371A-4CDA-AFEC-B2C7E66722B8}" presName="dummyMaxCanvas" presStyleCnt="0">
        <dgm:presLayoutVars/>
      </dgm:prSet>
      <dgm:spPr/>
    </dgm:pt>
    <dgm:pt modelId="{90FB12DA-3CA8-4E92-A150-AD575A772F3B}" type="pres">
      <dgm:prSet presAssocID="{8A94C49E-371A-4CDA-AFEC-B2C7E66722B8}" presName="FiveNodes_1" presStyleLbl="node1" presStyleIdx="0" presStyleCnt="5">
        <dgm:presLayoutVars>
          <dgm:bulletEnabled val="1"/>
        </dgm:presLayoutVars>
      </dgm:prSet>
      <dgm:spPr/>
    </dgm:pt>
    <dgm:pt modelId="{06C514FF-2AAA-4B50-AB33-9C9CDE02AD29}" type="pres">
      <dgm:prSet presAssocID="{8A94C49E-371A-4CDA-AFEC-B2C7E66722B8}" presName="FiveNodes_2" presStyleLbl="node1" presStyleIdx="1" presStyleCnt="5">
        <dgm:presLayoutVars>
          <dgm:bulletEnabled val="1"/>
        </dgm:presLayoutVars>
      </dgm:prSet>
      <dgm:spPr/>
    </dgm:pt>
    <dgm:pt modelId="{C1760F22-990B-4D3B-9AFF-7AFCA27F3C5F}" type="pres">
      <dgm:prSet presAssocID="{8A94C49E-371A-4CDA-AFEC-B2C7E66722B8}" presName="FiveNodes_3" presStyleLbl="node1" presStyleIdx="2" presStyleCnt="5">
        <dgm:presLayoutVars>
          <dgm:bulletEnabled val="1"/>
        </dgm:presLayoutVars>
      </dgm:prSet>
      <dgm:spPr/>
    </dgm:pt>
    <dgm:pt modelId="{210E595B-7EBE-42AB-8FC9-7BA522DA8FDC}" type="pres">
      <dgm:prSet presAssocID="{8A94C49E-371A-4CDA-AFEC-B2C7E66722B8}" presName="FiveNodes_4" presStyleLbl="node1" presStyleIdx="3" presStyleCnt="5">
        <dgm:presLayoutVars>
          <dgm:bulletEnabled val="1"/>
        </dgm:presLayoutVars>
      </dgm:prSet>
      <dgm:spPr/>
    </dgm:pt>
    <dgm:pt modelId="{837477FF-D3D0-4976-B699-A27E570C5B2F}" type="pres">
      <dgm:prSet presAssocID="{8A94C49E-371A-4CDA-AFEC-B2C7E66722B8}" presName="FiveNodes_5" presStyleLbl="node1" presStyleIdx="4" presStyleCnt="5">
        <dgm:presLayoutVars>
          <dgm:bulletEnabled val="1"/>
        </dgm:presLayoutVars>
      </dgm:prSet>
      <dgm:spPr/>
    </dgm:pt>
    <dgm:pt modelId="{11F301A6-35EB-437C-85EB-BA3150F90592}" type="pres">
      <dgm:prSet presAssocID="{8A94C49E-371A-4CDA-AFEC-B2C7E66722B8}" presName="FiveConn_1-2" presStyleLbl="fgAccFollowNode1" presStyleIdx="0" presStyleCnt="4">
        <dgm:presLayoutVars>
          <dgm:bulletEnabled val="1"/>
        </dgm:presLayoutVars>
      </dgm:prSet>
      <dgm:spPr/>
    </dgm:pt>
    <dgm:pt modelId="{FDA1577C-2010-4EA4-AF11-C8CD03187BC1}" type="pres">
      <dgm:prSet presAssocID="{8A94C49E-371A-4CDA-AFEC-B2C7E66722B8}" presName="FiveConn_2-3" presStyleLbl="fgAccFollowNode1" presStyleIdx="1" presStyleCnt="4">
        <dgm:presLayoutVars>
          <dgm:bulletEnabled val="1"/>
        </dgm:presLayoutVars>
      </dgm:prSet>
      <dgm:spPr/>
    </dgm:pt>
    <dgm:pt modelId="{1FB25792-C7DD-4E66-8E8A-BE2479F0EC1E}" type="pres">
      <dgm:prSet presAssocID="{8A94C49E-371A-4CDA-AFEC-B2C7E66722B8}" presName="FiveConn_3-4" presStyleLbl="fgAccFollowNode1" presStyleIdx="2" presStyleCnt="4">
        <dgm:presLayoutVars>
          <dgm:bulletEnabled val="1"/>
        </dgm:presLayoutVars>
      </dgm:prSet>
      <dgm:spPr/>
    </dgm:pt>
    <dgm:pt modelId="{137861ED-3BBB-47BA-9800-C6E874360A6C}" type="pres">
      <dgm:prSet presAssocID="{8A94C49E-371A-4CDA-AFEC-B2C7E66722B8}" presName="FiveConn_4-5" presStyleLbl="fgAccFollowNode1" presStyleIdx="3" presStyleCnt="4">
        <dgm:presLayoutVars>
          <dgm:bulletEnabled val="1"/>
        </dgm:presLayoutVars>
      </dgm:prSet>
      <dgm:spPr/>
    </dgm:pt>
    <dgm:pt modelId="{78BF335D-4628-4FE4-8084-34F781451B70}" type="pres">
      <dgm:prSet presAssocID="{8A94C49E-371A-4CDA-AFEC-B2C7E66722B8}" presName="FiveNodes_1_text" presStyleLbl="node1" presStyleIdx="4" presStyleCnt="5">
        <dgm:presLayoutVars>
          <dgm:bulletEnabled val="1"/>
        </dgm:presLayoutVars>
      </dgm:prSet>
      <dgm:spPr/>
    </dgm:pt>
    <dgm:pt modelId="{B76A85D6-401B-478C-BFFD-85380963964B}" type="pres">
      <dgm:prSet presAssocID="{8A94C49E-371A-4CDA-AFEC-B2C7E66722B8}" presName="FiveNodes_2_text" presStyleLbl="node1" presStyleIdx="4" presStyleCnt="5">
        <dgm:presLayoutVars>
          <dgm:bulletEnabled val="1"/>
        </dgm:presLayoutVars>
      </dgm:prSet>
      <dgm:spPr/>
    </dgm:pt>
    <dgm:pt modelId="{B5C54F46-9F65-45F0-9614-E937536EF00F}" type="pres">
      <dgm:prSet presAssocID="{8A94C49E-371A-4CDA-AFEC-B2C7E66722B8}" presName="FiveNodes_3_text" presStyleLbl="node1" presStyleIdx="4" presStyleCnt="5">
        <dgm:presLayoutVars>
          <dgm:bulletEnabled val="1"/>
        </dgm:presLayoutVars>
      </dgm:prSet>
      <dgm:spPr/>
    </dgm:pt>
    <dgm:pt modelId="{EB234A8E-97C0-41E0-9EAE-EEF216F732FA}" type="pres">
      <dgm:prSet presAssocID="{8A94C49E-371A-4CDA-AFEC-B2C7E66722B8}" presName="FiveNodes_4_text" presStyleLbl="node1" presStyleIdx="4" presStyleCnt="5">
        <dgm:presLayoutVars>
          <dgm:bulletEnabled val="1"/>
        </dgm:presLayoutVars>
      </dgm:prSet>
      <dgm:spPr/>
    </dgm:pt>
    <dgm:pt modelId="{2BBF52D1-1EC9-4C5C-823A-D624BDE8D0B8}" type="pres">
      <dgm:prSet presAssocID="{8A94C49E-371A-4CDA-AFEC-B2C7E66722B8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740D360D-741B-41F4-9A7D-D325A1E854CA}" srcId="{8A94C49E-371A-4CDA-AFEC-B2C7E66722B8}" destId="{BA805D59-0DA0-4F41-AB13-1804DF55E45E}" srcOrd="2" destOrd="0" parTransId="{D210B1C0-C4B0-40F8-9024-C8D74DBD1870}" sibTransId="{09A27CF3-3F7B-4F7E-82F1-23A60F54FB7E}"/>
    <dgm:cxn modelId="{93A4FF11-E621-4266-834B-FD82532EF76D}" srcId="{8A94C49E-371A-4CDA-AFEC-B2C7E66722B8}" destId="{81B25AC2-69F7-4746-BCCA-F1D48A09C742}" srcOrd="0" destOrd="0" parTransId="{858574EF-6A12-4A1A-9640-CDFECEDA50BA}" sibTransId="{9869BF54-1BAF-4C2F-8B88-60EA99E4A350}"/>
    <dgm:cxn modelId="{025D3F1B-6869-4769-824A-0E4020D65F90}" type="presOf" srcId="{AA9762F2-5FCB-44F3-825B-D37457A5F492}" destId="{137861ED-3BBB-47BA-9800-C6E874360A6C}" srcOrd="0" destOrd="0" presId="urn:microsoft.com/office/officeart/2005/8/layout/vProcess5"/>
    <dgm:cxn modelId="{25CE9E25-CE79-49D0-A58E-46953B1EAE1E}" type="presOf" srcId="{D02088E1-E303-44E3-926F-81D9BC019F36}" destId="{EB234A8E-97C0-41E0-9EAE-EEF216F732FA}" srcOrd="1" destOrd="0" presId="urn:microsoft.com/office/officeart/2005/8/layout/vProcess5"/>
    <dgm:cxn modelId="{7195A928-D25B-430B-959B-44D24C2DB69F}" srcId="{8A94C49E-371A-4CDA-AFEC-B2C7E66722B8}" destId="{983E2277-97AF-4389-AB5A-70D2AE6BED99}" srcOrd="1" destOrd="0" parTransId="{C15BBDC7-114D-46AB-9237-05F1D317036B}" sibTransId="{4530F1AF-3147-45A2-A251-2F5BCCFDE64C}"/>
    <dgm:cxn modelId="{9D92D22D-4120-476F-B2B0-31D76269BF92}" type="presOf" srcId="{81B25AC2-69F7-4746-BCCA-F1D48A09C742}" destId="{78BF335D-4628-4FE4-8084-34F781451B70}" srcOrd="1" destOrd="0" presId="urn:microsoft.com/office/officeart/2005/8/layout/vProcess5"/>
    <dgm:cxn modelId="{9315155E-C79F-41E9-9557-E697D1400C1E}" type="presOf" srcId="{BA805D59-0DA0-4F41-AB13-1804DF55E45E}" destId="{B5C54F46-9F65-45F0-9614-E937536EF00F}" srcOrd="1" destOrd="0" presId="urn:microsoft.com/office/officeart/2005/8/layout/vProcess5"/>
    <dgm:cxn modelId="{7AA0B64B-8D25-4DB4-B616-7CB4E276C17E}" type="presOf" srcId="{D02088E1-E303-44E3-926F-81D9BC019F36}" destId="{210E595B-7EBE-42AB-8FC9-7BA522DA8FDC}" srcOrd="0" destOrd="0" presId="urn:microsoft.com/office/officeart/2005/8/layout/vProcess5"/>
    <dgm:cxn modelId="{26613772-0F00-4ABF-897C-767394C81C31}" srcId="{8A94C49E-371A-4CDA-AFEC-B2C7E66722B8}" destId="{D02088E1-E303-44E3-926F-81D9BC019F36}" srcOrd="3" destOrd="0" parTransId="{71C40CC0-E7A5-47E5-8384-A076292C7873}" sibTransId="{AA9762F2-5FCB-44F3-825B-D37457A5F492}"/>
    <dgm:cxn modelId="{4C9D5D59-B10E-4DB1-BF55-0E1F875902EE}" type="presOf" srcId="{9869BF54-1BAF-4C2F-8B88-60EA99E4A350}" destId="{11F301A6-35EB-437C-85EB-BA3150F90592}" srcOrd="0" destOrd="0" presId="urn:microsoft.com/office/officeart/2005/8/layout/vProcess5"/>
    <dgm:cxn modelId="{3450657E-F65E-4999-869F-306597B0673A}" srcId="{8A94C49E-371A-4CDA-AFEC-B2C7E66722B8}" destId="{AE65CB44-C5FE-4732-B8DB-B1DE9D44E5A9}" srcOrd="5" destOrd="0" parTransId="{3A9307E4-F8EF-4F30-8F5F-5A20F61E71E1}" sibTransId="{2FBFC08C-A5ED-4BFF-84AB-F045B8E81115}"/>
    <dgm:cxn modelId="{01D28080-BAD0-436F-97B1-C15815A1A560}" type="presOf" srcId="{983E2277-97AF-4389-AB5A-70D2AE6BED99}" destId="{B76A85D6-401B-478C-BFFD-85380963964B}" srcOrd="1" destOrd="0" presId="urn:microsoft.com/office/officeart/2005/8/layout/vProcess5"/>
    <dgm:cxn modelId="{5B82AD8E-A5B4-43B6-9553-2B73F3A56AD2}" srcId="{8A94C49E-371A-4CDA-AFEC-B2C7E66722B8}" destId="{7313629A-6445-434A-87AF-EC3356E0BB77}" srcOrd="4" destOrd="0" parTransId="{221A4242-7C5C-4177-BD3F-BD371A8B6412}" sibTransId="{01C347B8-12FD-4853-A191-D07FDD5187E8}"/>
    <dgm:cxn modelId="{8E2FA493-AFBB-4DF2-B53B-367EAF587353}" type="presOf" srcId="{4530F1AF-3147-45A2-A251-2F5BCCFDE64C}" destId="{FDA1577C-2010-4EA4-AF11-C8CD03187BC1}" srcOrd="0" destOrd="0" presId="urn:microsoft.com/office/officeart/2005/8/layout/vProcess5"/>
    <dgm:cxn modelId="{D915269B-5ECF-4241-BD9B-9CBDD4C26219}" type="presOf" srcId="{BA805D59-0DA0-4F41-AB13-1804DF55E45E}" destId="{C1760F22-990B-4D3B-9AFF-7AFCA27F3C5F}" srcOrd="0" destOrd="0" presId="urn:microsoft.com/office/officeart/2005/8/layout/vProcess5"/>
    <dgm:cxn modelId="{0777E0A2-D8F9-43BA-A90B-72A41DF4B115}" type="presOf" srcId="{8A94C49E-371A-4CDA-AFEC-B2C7E66722B8}" destId="{2D5DD68B-DF2B-4AE9-AAB7-DE4E22EFA6E8}" srcOrd="0" destOrd="0" presId="urn:microsoft.com/office/officeart/2005/8/layout/vProcess5"/>
    <dgm:cxn modelId="{A37D36B0-B2F5-468D-8E4C-DE01F6970BA8}" type="presOf" srcId="{81B25AC2-69F7-4746-BCCA-F1D48A09C742}" destId="{90FB12DA-3CA8-4E92-A150-AD575A772F3B}" srcOrd="0" destOrd="0" presId="urn:microsoft.com/office/officeart/2005/8/layout/vProcess5"/>
    <dgm:cxn modelId="{2CC726C6-3AFC-4CEF-8C5D-266A411B8D67}" type="presOf" srcId="{7313629A-6445-434A-87AF-EC3356E0BB77}" destId="{837477FF-D3D0-4976-B699-A27E570C5B2F}" srcOrd="0" destOrd="0" presId="urn:microsoft.com/office/officeart/2005/8/layout/vProcess5"/>
    <dgm:cxn modelId="{B0C5B5E8-813D-4859-BB2C-4D0394C62022}" type="presOf" srcId="{983E2277-97AF-4389-AB5A-70D2AE6BED99}" destId="{06C514FF-2AAA-4B50-AB33-9C9CDE02AD29}" srcOrd="0" destOrd="0" presId="urn:microsoft.com/office/officeart/2005/8/layout/vProcess5"/>
    <dgm:cxn modelId="{AE461AE9-BB28-44F1-9DB4-CDE2E90BC4C1}" type="presOf" srcId="{7313629A-6445-434A-87AF-EC3356E0BB77}" destId="{2BBF52D1-1EC9-4C5C-823A-D624BDE8D0B8}" srcOrd="1" destOrd="0" presId="urn:microsoft.com/office/officeart/2005/8/layout/vProcess5"/>
    <dgm:cxn modelId="{0392B3F5-4FED-487D-84BC-4A31FFEE3D7E}" type="presOf" srcId="{09A27CF3-3F7B-4F7E-82F1-23A60F54FB7E}" destId="{1FB25792-C7DD-4E66-8E8A-BE2479F0EC1E}" srcOrd="0" destOrd="0" presId="urn:microsoft.com/office/officeart/2005/8/layout/vProcess5"/>
    <dgm:cxn modelId="{CBEB335F-C359-4BB0-95B7-34F7D5787BAE}" type="presParOf" srcId="{2D5DD68B-DF2B-4AE9-AAB7-DE4E22EFA6E8}" destId="{EB11765A-C92C-4FF9-B440-7679244B7C8A}" srcOrd="0" destOrd="0" presId="urn:microsoft.com/office/officeart/2005/8/layout/vProcess5"/>
    <dgm:cxn modelId="{5CF7D7A5-C5EC-44D2-9C34-7E0EBB04FB59}" type="presParOf" srcId="{2D5DD68B-DF2B-4AE9-AAB7-DE4E22EFA6E8}" destId="{90FB12DA-3CA8-4E92-A150-AD575A772F3B}" srcOrd="1" destOrd="0" presId="urn:microsoft.com/office/officeart/2005/8/layout/vProcess5"/>
    <dgm:cxn modelId="{683165B4-BF22-4BF1-8199-DEE7D1820B3E}" type="presParOf" srcId="{2D5DD68B-DF2B-4AE9-AAB7-DE4E22EFA6E8}" destId="{06C514FF-2AAA-4B50-AB33-9C9CDE02AD29}" srcOrd="2" destOrd="0" presId="urn:microsoft.com/office/officeart/2005/8/layout/vProcess5"/>
    <dgm:cxn modelId="{55C99DD7-C6B5-4103-82B1-877083A8944D}" type="presParOf" srcId="{2D5DD68B-DF2B-4AE9-AAB7-DE4E22EFA6E8}" destId="{C1760F22-990B-4D3B-9AFF-7AFCA27F3C5F}" srcOrd="3" destOrd="0" presId="urn:microsoft.com/office/officeart/2005/8/layout/vProcess5"/>
    <dgm:cxn modelId="{5CC33DA0-FAD4-4EBA-9044-2E71B295AE3A}" type="presParOf" srcId="{2D5DD68B-DF2B-4AE9-AAB7-DE4E22EFA6E8}" destId="{210E595B-7EBE-42AB-8FC9-7BA522DA8FDC}" srcOrd="4" destOrd="0" presId="urn:microsoft.com/office/officeart/2005/8/layout/vProcess5"/>
    <dgm:cxn modelId="{AA2E4B99-453B-42D5-875F-BB5CDD153BC7}" type="presParOf" srcId="{2D5DD68B-DF2B-4AE9-AAB7-DE4E22EFA6E8}" destId="{837477FF-D3D0-4976-B699-A27E570C5B2F}" srcOrd="5" destOrd="0" presId="urn:microsoft.com/office/officeart/2005/8/layout/vProcess5"/>
    <dgm:cxn modelId="{D57FD133-C0D1-4010-80A2-CCC8766D2E59}" type="presParOf" srcId="{2D5DD68B-DF2B-4AE9-AAB7-DE4E22EFA6E8}" destId="{11F301A6-35EB-437C-85EB-BA3150F90592}" srcOrd="6" destOrd="0" presId="urn:microsoft.com/office/officeart/2005/8/layout/vProcess5"/>
    <dgm:cxn modelId="{E5B39BD3-4EDB-4137-B308-E57989FCD7A0}" type="presParOf" srcId="{2D5DD68B-DF2B-4AE9-AAB7-DE4E22EFA6E8}" destId="{FDA1577C-2010-4EA4-AF11-C8CD03187BC1}" srcOrd="7" destOrd="0" presId="urn:microsoft.com/office/officeart/2005/8/layout/vProcess5"/>
    <dgm:cxn modelId="{96AA85BE-1867-4E14-8B8E-22554AEC7CA6}" type="presParOf" srcId="{2D5DD68B-DF2B-4AE9-AAB7-DE4E22EFA6E8}" destId="{1FB25792-C7DD-4E66-8E8A-BE2479F0EC1E}" srcOrd="8" destOrd="0" presId="urn:microsoft.com/office/officeart/2005/8/layout/vProcess5"/>
    <dgm:cxn modelId="{911B8CF1-69F9-42D5-B46A-5BD0F59293A7}" type="presParOf" srcId="{2D5DD68B-DF2B-4AE9-AAB7-DE4E22EFA6E8}" destId="{137861ED-3BBB-47BA-9800-C6E874360A6C}" srcOrd="9" destOrd="0" presId="urn:microsoft.com/office/officeart/2005/8/layout/vProcess5"/>
    <dgm:cxn modelId="{14B11607-D5E7-4688-B783-0347725A0EFA}" type="presParOf" srcId="{2D5DD68B-DF2B-4AE9-AAB7-DE4E22EFA6E8}" destId="{78BF335D-4628-4FE4-8084-34F781451B70}" srcOrd="10" destOrd="0" presId="urn:microsoft.com/office/officeart/2005/8/layout/vProcess5"/>
    <dgm:cxn modelId="{158A0A7E-7BBE-44A0-ACA3-E2A52184AE8F}" type="presParOf" srcId="{2D5DD68B-DF2B-4AE9-AAB7-DE4E22EFA6E8}" destId="{B76A85D6-401B-478C-BFFD-85380963964B}" srcOrd="11" destOrd="0" presId="urn:microsoft.com/office/officeart/2005/8/layout/vProcess5"/>
    <dgm:cxn modelId="{EBF9E9BD-F82D-4A35-BE3C-EA8043E0A943}" type="presParOf" srcId="{2D5DD68B-DF2B-4AE9-AAB7-DE4E22EFA6E8}" destId="{B5C54F46-9F65-45F0-9614-E937536EF00F}" srcOrd="12" destOrd="0" presId="urn:microsoft.com/office/officeart/2005/8/layout/vProcess5"/>
    <dgm:cxn modelId="{14F87310-2D09-4CC1-B529-C6EB09498946}" type="presParOf" srcId="{2D5DD68B-DF2B-4AE9-AAB7-DE4E22EFA6E8}" destId="{EB234A8E-97C0-41E0-9EAE-EEF216F732FA}" srcOrd="13" destOrd="0" presId="urn:microsoft.com/office/officeart/2005/8/layout/vProcess5"/>
    <dgm:cxn modelId="{773FE04A-52EB-4C5E-8847-B82303272E0E}" type="presParOf" srcId="{2D5DD68B-DF2B-4AE9-AAB7-DE4E22EFA6E8}" destId="{2BBF52D1-1EC9-4C5C-823A-D624BDE8D0B8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7A6E675-959F-4D7F-8FC4-D1E4DAB341B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E47F31FF-B6AB-4053-9164-EDE3C6C89A28}">
      <dgm:prSet/>
      <dgm:spPr/>
      <dgm:t>
        <a:bodyPr/>
        <a:lstStyle/>
        <a:p>
          <a:pPr>
            <a:defRPr cap="all"/>
          </a:pPr>
          <a:r>
            <a:rPr lang="en-US"/>
            <a:t>• Retrieves domain registration info</a:t>
          </a:r>
        </a:p>
      </dgm:t>
    </dgm:pt>
    <dgm:pt modelId="{4D7111A7-EEC0-4895-AE07-D3E75EA335AB}" type="parTrans" cxnId="{B0A16992-9E33-458F-9749-E4AC92AEAFE4}">
      <dgm:prSet/>
      <dgm:spPr/>
      <dgm:t>
        <a:bodyPr/>
        <a:lstStyle/>
        <a:p>
          <a:endParaRPr lang="en-US"/>
        </a:p>
      </dgm:t>
    </dgm:pt>
    <dgm:pt modelId="{9DCB5A09-5CC1-4E94-8DD4-93869C672ABD}" type="sibTrans" cxnId="{B0A16992-9E33-458F-9749-E4AC92AEAFE4}">
      <dgm:prSet/>
      <dgm:spPr/>
      <dgm:t>
        <a:bodyPr/>
        <a:lstStyle/>
        <a:p>
          <a:endParaRPr lang="en-US"/>
        </a:p>
      </dgm:t>
    </dgm:pt>
    <dgm:pt modelId="{20DBF0D7-D9AF-4403-8FB4-1165393BAEB3}">
      <dgm:prSet/>
      <dgm:spPr/>
      <dgm:t>
        <a:bodyPr/>
        <a:lstStyle/>
        <a:p>
          <a:pPr>
            <a:defRPr cap="all"/>
          </a:pPr>
          <a:r>
            <a:rPr lang="en-US"/>
            <a:t>• Identifies domain owner, registrar, contact info</a:t>
          </a:r>
        </a:p>
      </dgm:t>
    </dgm:pt>
    <dgm:pt modelId="{09B8880B-D602-47C8-8D04-1FCFFA60422B}" type="parTrans" cxnId="{0526CDD8-C736-4366-ADF8-165E71A0CB64}">
      <dgm:prSet/>
      <dgm:spPr/>
      <dgm:t>
        <a:bodyPr/>
        <a:lstStyle/>
        <a:p>
          <a:endParaRPr lang="en-US"/>
        </a:p>
      </dgm:t>
    </dgm:pt>
    <dgm:pt modelId="{F6BFB3C9-6321-481D-8AA8-0D4A611E5E14}" type="sibTrans" cxnId="{0526CDD8-C736-4366-ADF8-165E71A0CB64}">
      <dgm:prSet/>
      <dgm:spPr/>
      <dgm:t>
        <a:bodyPr/>
        <a:lstStyle/>
        <a:p>
          <a:endParaRPr lang="en-US"/>
        </a:p>
      </dgm:t>
    </dgm:pt>
    <dgm:pt modelId="{2DECF8A3-5E6B-45BE-A256-F74690F6BA8B}">
      <dgm:prSet/>
      <dgm:spPr/>
      <dgm:t>
        <a:bodyPr/>
        <a:lstStyle/>
        <a:p>
          <a:pPr>
            <a:defRPr cap="all"/>
          </a:pPr>
          <a:r>
            <a:rPr lang="en-US"/>
            <a:t>• Useful in passive reconnaissance</a:t>
          </a:r>
        </a:p>
      </dgm:t>
    </dgm:pt>
    <dgm:pt modelId="{2E4314DB-7B3E-459B-9455-883409943400}" type="parTrans" cxnId="{568D85AA-E398-4F7A-9A8F-DC31C923DE12}">
      <dgm:prSet/>
      <dgm:spPr/>
      <dgm:t>
        <a:bodyPr/>
        <a:lstStyle/>
        <a:p>
          <a:endParaRPr lang="en-US"/>
        </a:p>
      </dgm:t>
    </dgm:pt>
    <dgm:pt modelId="{34E2BCF6-412A-46AD-8AB6-5B238D45C451}" type="sibTrans" cxnId="{568D85AA-E398-4F7A-9A8F-DC31C923DE12}">
      <dgm:prSet/>
      <dgm:spPr/>
      <dgm:t>
        <a:bodyPr/>
        <a:lstStyle/>
        <a:p>
          <a:endParaRPr lang="en-US"/>
        </a:p>
      </dgm:t>
    </dgm:pt>
    <dgm:pt modelId="{7293CA16-5CD7-4FD8-9A8A-095A7C38A067}">
      <dgm:prSet/>
      <dgm:spPr/>
      <dgm:t>
        <a:bodyPr/>
        <a:lstStyle/>
        <a:p>
          <a:pPr>
            <a:defRPr cap="all"/>
          </a:pPr>
          <a:r>
            <a:rPr lang="en-US"/>
            <a:t>Syntax:</a:t>
          </a:r>
        </a:p>
      </dgm:t>
    </dgm:pt>
    <dgm:pt modelId="{B0E97C66-6E29-411F-BB1F-C3D031233328}" type="parTrans" cxnId="{342624C6-474F-4EAC-B388-6124156D3E58}">
      <dgm:prSet/>
      <dgm:spPr/>
      <dgm:t>
        <a:bodyPr/>
        <a:lstStyle/>
        <a:p>
          <a:endParaRPr lang="en-US"/>
        </a:p>
      </dgm:t>
    </dgm:pt>
    <dgm:pt modelId="{0AAEDD04-E56C-4860-B40A-15F6E1A1CE1B}" type="sibTrans" cxnId="{342624C6-474F-4EAC-B388-6124156D3E58}">
      <dgm:prSet/>
      <dgm:spPr/>
      <dgm:t>
        <a:bodyPr/>
        <a:lstStyle/>
        <a:p>
          <a:endParaRPr lang="en-US"/>
        </a:p>
      </dgm:t>
    </dgm:pt>
    <dgm:pt modelId="{19E7D819-E8BC-44FE-9528-B9DB68677B36}">
      <dgm:prSet/>
      <dgm:spPr/>
      <dgm:t>
        <a:bodyPr/>
        <a:lstStyle/>
        <a:p>
          <a:pPr>
            <a:defRPr cap="all"/>
          </a:pPr>
          <a:r>
            <a:rPr lang="en-US"/>
            <a:t>whois domain.com</a:t>
          </a:r>
        </a:p>
      </dgm:t>
    </dgm:pt>
    <dgm:pt modelId="{3162D2CC-4E49-421D-9BAB-9C70BF7CD4D5}" type="parTrans" cxnId="{E4DB634A-1361-4BFE-8AE9-754FCE884A61}">
      <dgm:prSet/>
      <dgm:spPr/>
      <dgm:t>
        <a:bodyPr/>
        <a:lstStyle/>
        <a:p>
          <a:endParaRPr lang="en-US"/>
        </a:p>
      </dgm:t>
    </dgm:pt>
    <dgm:pt modelId="{529E6C4C-EF70-4046-B0BD-8ECA90ACCDFB}" type="sibTrans" cxnId="{E4DB634A-1361-4BFE-8AE9-754FCE884A61}">
      <dgm:prSet/>
      <dgm:spPr/>
      <dgm:t>
        <a:bodyPr/>
        <a:lstStyle/>
        <a:p>
          <a:endParaRPr lang="en-US"/>
        </a:p>
      </dgm:t>
    </dgm:pt>
    <dgm:pt modelId="{B8932E2D-35FD-496A-AFC3-F2F1B83EE6CE}" type="pres">
      <dgm:prSet presAssocID="{E7A6E675-959F-4D7F-8FC4-D1E4DAB341BF}" presName="root" presStyleCnt="0">
        <dgm:presLayoutVars>
          <dgm:dir/>
          <dgm:resizeHandles val="exact"/>
        </dgm:presLayoutVars>
      </dgm:prSet>
      <dgm:spPr/>
    </dgm:pt>
    <dgm:pt modelId="{C94CB890-C461-47EC-94EF-D27C99A8640B}" type="pres">
      <dgm:prSet presAssocID="{E47F31FF-B6AB-4053-9164-EDE3C6C89A28}" presName="compNode" presStyleCnt="0"/>
      <dgm:spPr/>
    </dgm:pt>
    <dgm:pt modelId="{69547233-7A01-4A29-8D93-A0A57647F6CE}" type="pres">
      <dgm:prSet presAssocID="{E47F31FF-B6AB-4053-9164-EDE3C6C89A28}" presName="iconBgRect" presStyleLbl="bgShp" presStyleIdx="0" presStyleCnt="5"/>
      <dgm:spPr/>
    </dgm:pt>
    <dgm:pt modelId="{5141DBAE-3E07-4485-B2C5-462CE4F70458}" type="pres">
      <dgm:prSet presAssocID="{E47F31FF-B6AB-4053-9164-EDE3C6C89A2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BA6DC223-2383-48C9-B5C4-2FC18D500F98}" type="pres">
      <dgm:prSet presAssocID="{E47F31FF-B6AB-4053-9164-EDE3C6C89A28}" presName="spaceRect" presStyleCnt="0"/>
      <dgm:spPr/>
    </dgm:pt>
    <dgm:pt modelId="{EB45410A-56F5-48CE-A9F6-C98A1BCAF1D5}" type="pres">
      <dgm:prSet presAssocID="{E47F31FF-B6AB-4053-9164-EDE3C6C89A28}" presName="textRect" presStyleLbl="revTx" presStyleIdx="0" presStyleCnt="5">
        <dgm:presLayoutVars>
          <dgm:chMax val="1"/>
          <dgm:chPref val="1"/>
        </dgm:presLayoutVars>
      </dgm:prSet>
      <dgm:spPr/>
    </dgm:pt>
    <dgm:pt modelId="{4D1FB6D3-1D10-44C9-ACFC-583D95C56DA9}" type="pres">
      <dgm:prSet presAssocID="{9DCB5A09-5CC1-4E94-8DD4-93869C672ABD}" presName="sibTrans" presStyleCnt="0"/>
      <dgm:spPr/>
    </dgm:pt>
    <dgm:pt modelId="{26CBABDB-5C86-4538-8F95-340873DC08B7}" type="pres">
      <dgm:prSet presAssocID="{20DBF0D7-D9AF-4403-8FB4-1165393BAEB3}" presName="compNode" presStyleCnt="0"/>
      <dgm:spPr/>
    </dgm:pt>
    <dgm:pt modelId="{C737E652-8179-4982-A55E-2B643C16C548}" type="pres">
      <dgm:prSet presAssocID="{20DBF0D7-D9AF-4403-8FB4-1165393BAEB3}" presName="iconBgRect" presStyleLbl="bgShp" presStyleIdx="1" presStyleCnt="5"/>
      <dgm:spPr/>
    </dgm:pt>
    <dgm:pt modelId="{08413C8D-857F-4640-9F73-479929831102}" type="pres">
      <dgm:prSet presAssocID="{20DBF0D7-D9AF-4403-8FB4-1165393BAEB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F1F20C5A-B52C-4183-9271-E8C13F5FA5BB}" type="pres">
      <dgm:prSet presAssocID="{20DBF0D7-D9AF-4403-8FB4-1165393BAEB3}" presName="spaceRect" presStyleCnt="0"/>
      <dgm:spPr/>
    </dgm:pt>
    <dgm:pt modelId="{AEE95C45-2888-4B42-A054-53B6CB86A2EF}" type="pres">
      <dgm:prSet presAssocID="{20DBF0D7-D9AF-4403-8FB4-1165393BAEB3}" presName="textRect" presStyleLbl="revTx" presStyleIdx="1" presStyleCnt="5">
        <dgm:presLayoutVars>
          <dgm:chMax val="1"/>
          <dgm:chPref val="1"/>
        </dgm:presLayoutVars>
      </dgm:prSet>
      <dgm:spPr/>
    </dgm:pt>
    <dgm:pt modelId="{AAD16A4E-7EDA-4175-BA07-B80762C6BC2B}" type="pres">
      <dgm:prSet presAssocID="{F6BFB3C9-6321-481D-8AA8-0D4A611E5E14}" presName="sibTrans" presStyleCnt="0"/>
      <dgm:spPr/>
    </dgm:pt>
    <dgm:pt modelId="{907B0AE3-2C2F-4444-B707-61FE57126A96}" type="pres">
      <dgm:prSet presAssocID="{2DECF8A3-5E6B-45BE-A256-F74690F6BA8B}" presName="compNode" presStyleCnt="0"/>
      <dgm:spPr/>
    </dgm:pt>
    <dgm:pt modelId="{5DE12061-DD7E-44E3-8292-28E9E9F2ACEA}" type="pres">
      <dgm:prSet presAssocID="{2DECF8A3-5E6B-45BE-A256-F74690F6BA8B}" presName="iconBgRect" presStyleLbl="bgShp" presStyleIdx="2" presStyleCnt="5"/>
      <dgm:spPr/>
    </dgm:pt>
    <dgm:pt modelId="{0D44C137-77C1-4BB2-A050-1DD9800E8B04}" type="pres">
      <dgm:prSet presAssocID="{2DECF8A3-5E6B-45BE-A256-F74690F6BA8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icopter"/>
        </a:ext>
      </dgm:extLst>
    </dgm:pt>
    <dgm:pt modelId="{427E3196-20F6-48B7-AAC2-5F6A813420C8}" type="pres">
      <dgm:prSet presAssocID="{2DECF8A3-5E6B-45BE-A256-F74690F6BA8B}" presName="spaceRect" presStyleCnt="0"/>
      <dgm:spPr/>
    </dgm:pt>
    <dgm:pt modelId="{2CA717C2-607D-4368-814F-E64D5CE806FF}" type="pres">
      <dgm:prSet presAssocID="{2DECF8A3-5E6B-45BE-A256-F74690F6BA8B}" presName="textRect" presStyleLbl="revTx" presStyleIdx="2" presStyleCnt="5">
        <dgm:presLayoutVars>
          <dgm:chMax val="1"/>
          <dgm:chPref val="1"/>
        </dgm:presLayoutVars>
      </dgm:prSet>
      <dgm:spPr/>
    </dgm:pt>
    <dgm:pt modelId="{C47FBF6C-CD95-4701-9CA2-D2CA5F0D4535}" type="pres">
      <dgm:prSet presAssocID="{34E2BCF6-412A-46AD-8AB6-5B238D45C451}" presName="sibTrans" presStyleCnt="0"/>
      <dgm:spPr/>
    </dgm:pt>
    <dgm:pt modelId="{DE2EA698-D83F-4261-9F81-C2FFEAC3B900}" type="pres">
      <dgm:prSet presAssocID="{7293CA16-5CD7-4FD8-9A8A-095A7C38A067}" presName="compNode" presStyleCnt="0"/>
      <dgm:spPr/>
    </dgm:pt>
    <dgm:pt modelId="{F7F2FF2A-92C4-4AF4-AF29-81CE2C3E97A1}" type="pres">
      <dgm:prSet presAssocID="{7293CA16-5CD7-4FD8-9A8A-095A7C38A067}" presName="iconBgRect" presStyleLbl="bgShp" presStyleIdx="3" presStyleCnt="5"/>
      <dgm:spPr/>
    </dgm:pt>
    <dgm:pt modelId="{48071146-AA8E-44D7-89C4-0323B626C390}" type="pres">
      <dgm:prSet presAssocID="{7293CA16-5CD7-4FD8-9A8A-095A7C38A06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CE765EB-CAC7-4E64-BE80-C3F6333E9A8A}" type="pres">
      <dgm:prSet presAssocID="{7293CA16-5CD7-4FD8-9A8A-095A7C38A067}" presName="spaceRect" presStyleCnt="0"/>
      <dgm:spPr/>
    </dgm:pt>
    <dgm:pt modelId="{3F605A2A-E434-4734-8AE3-048DF5DFA105}" type="pres">
      <dgm:prSet presAssocID="{7293CA16-5CD7-4FD8-9A8A-095A7C38A067}" presName="textRect" presStyleLbl="revTx" presStyleIdx="3" presStyleCnt="5">
        <dgm:presLayoutVars>
          <dgm:chMax val="1"/>
          <dgm:chPref val="1"/>
        </dgm:presLayoutVars>
      </dgm:prSet>
      <dgm:spPr/>
    </dgm:pt>
    <dgm:pt modelId="{CC7DDA06-B708-4522-90B7-65A2D1CE9F5E}" type="pres">
      <dgm:prSet presAssocID="{0AAEDD04-E56C-4860-B40A-15F6E1A1CE1B}" presName="sibTrans" presStyleCnt="0"/>
      <dgm:spPr/>
    </dgm:pt>
    <dgm:pt modelId="{629DCD5F-668D-4FF7-85C6-1041BD039A2F}" type="pres">
      <dgm:prSet presAssocID="{19E7D819-E8BC-44FE-9528-B9DB68677B36}" presName="compNode" presStyleCnt="0"/>
      <dgm:spPr/>
    </dgm:pt>
    <dgm:pt modelId="{26D13E71-64A8-4D6E-A6EB-B97A32B40225}" type="pres">
      <dgm:prSet presAssocID="{19E7D819-E8BC-44FE-9528-B9DB68677B36}" presName="iconBgRect" presStyleLbl="bgShp" presStyleIdx="4" presStyleCnt="5"/>
      <dgm:spPr/>
    </dgm:pt>
    <dgm:pt modelId="{27CB0626-578B-4EC6-98C8-AAF6A40E4037}" type="pres">
      <dgm:prSet presAssocID="{19E7D819-E8BC-44FE-9528-B9DB68677B3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4EE4FBEB-9864-4B52-88EE-CCE62DC56687}" type="pres">
      <dgm:prSet presAssocID="{19E7D819-E8BC-44FE-9528-B9DB68677B36}" presName="spaceRect" presStyleCnt="0"/>
      <dgm:spPr/>
    </dgm:pt>
    <dgm:pt modelId="{59B31512-6BB7-448D-A1F4-1D897A8B54CC}" type="pres">
      <dgm:prSet presAssocID="{19E7D819-E8BC-44FE-9528-B9DB68677B36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718AC22B-782A-4DAB-9044-A6B8AECCD50B}" type="presOf" srcId="{7293CA16-5CD7-4FD8-9A8A-095A7C38A067}" destId="{3F605A2A-E434-4734-8AE3-048DF5DFA105}" srcOrd="0" destOrd="0" presId="urn:microsoft.com/office/officeart/2018/5/layout/IconCircleLabelList"/>
    <dgm:cxn modelId="{7CA38936-5F1B-426C-B912-BC34F6933950}" type="presOf" srcId="{20DBF0D7-D9AF-4403-8FB4-1165393BAEB3}" destId="{AEE95C45-2888-4B42-A054-53B6CB86A2EF}" srcOrd="0" destOrd="0" presId="urn:microsoft.com/office/officeart/2018/5/layout/IconCircleLabelList"/>
    <dgm:cxn modelId="{7847A85B-8E6B-4C70-A997-E11B17ABDF3F}" type="presOf" srcId="{2DECF8A3-5E6B-45BE-A256-F74690F6BA8B}" destId="{2CA717C2-607D-4368-814F-E64D5CE806FF}" srcOrd="0" destOrd="0" presId="urn:microsoft.com/office/officeart/2018/5/layout/IconCircleLabelList"/>
    <dgm:cxn modelId="{F94CAC5E-A68A-445B-B067-1F27B93C376F}" type="presOf" srcId="{E47F31FF-B6AB-4053-9164-EDE3C6C89A28}" destId="{EB45410A-56F5-48CE-A9F6-C98A1BCAF1D5}" srcOrd="0" destOrd="0" presId="urn:microsoft.com/office/officeart/2018/5/layout/IconCircleLabelList"/>
    <dgm:cxn modelId="{E4DB634A-1361-4BFE-8AE9-754FCE884A61}" srcId="{E7A6E675-959F-4D7F-8FC4-D1E4DAB341BF}" destId="{19E7D819-E8BC-44FE-9528-B9DB68677B36}" srcOrd="4" destOrd="0" parTransId="{3162D2CC-4E49-421D-9BAB-9C70BF7CD4D5}" sibTransId="{529E6C4C-EF70-4046-B0BD-8ECA90ACCDFB}"/>
    <dgm:cxn modelId="{B0A16992-9E33-458F-9749-E4AC92AEAFE4}" srcId="{E7A6E675-959F-4D7F-8FC4-D1E4DAB341BF}" destId="{E47F31FF-B6AB-4053-9164-EDE3C6C89A28}" srcOrd="0" destOrd="0" parTransId="{4D7111A7-EEC0-4895-AE07-D3E75EA335AB}" sibTransId="{9DCB5A09-5CC1-4E94-8DD4-93869C672ABD}"/>
    <dgm:cxn modelId="{E70483A3-2184-4304-9563-0B0DE4A6ED8B}" type="presOf" srcId="{19E7D819-E8BC-44FE-9528-B9DB68677B36}" destId="{59B31512-6BB7-448D-A1F4-1D897A8B54CC}" srcOrd="0" destOrd="0" presId="urn:microsoft.com/office/officeart/2018/5/layout/IconCircleLabelList"/>
    <dgm:cxn modelId="{568D85AA-E398-4F7A-9A8F-DC31C923DE12}" srcId="{E7A6E675-959F-4D7F-8FC4-D1E4DAB341BF}" destId="{2DECF8A3-5E6B-45BE-A256-F74690F6BA8B}" srcOrd="2" destOrd="0" parTransId="{2E4314DB-7B3E-459B-9455-883409943400}" sibTransId="{34E2BCF6-412A-46AD-8AB6-5B238D45C451}"/>
    <dgm:cxn modelId="{FD1A69BC-0751-4EA3-A77D-EBA8620EA6E4}" type="presOf" srcId="{E7A6E675-959F-4D7F-8FC4-D1E4DAB341BF}" destId="{B8932E2D-35FD-496A-AFC3-F2F1B83EE6CE}" srcOrd="0" destOrd="0" presId="urn:microsoft.com/office/officeart/2018/5/layout/IconCircleLabelList"/>
    <dgm:cxn modelId="{342624C6-474F-4EAC-B388-6124156D3E58}" srcId="{E7A6E675-959F-4D7F-8FC4-D1E4DAB341BF}" destId="{7293CA16-5CD7-4FD8-9A8A-095A7C38A067}" srcOrd="3" destOrd="0" parTransId="{B0E97C66-6E29-411F-BB1F-C3D031233328}" sibTransId="{0AAEDD04-E56C-4860-B40A-15F6E1A1CE1B}"/>
    <dgm:cxn modelId="{0526CDD8-C736-4366-ADF8-165E71A0CB64}" srcId="{E7A6E675-959F-4D7F-8FC4-D1E4DAB341BF}" destId="{20DBF0D7-D9AF-4403-8FB4-1165393BAEB3}" srcOrd="1" destOrd="0" parTransId="{09B8880B-D602-47C8-8D04-1FCFFA60422B}" sibTransId="{F6BFB3C9-6321-481D-8AA8-0D4A611E5E14}"/>
    <dgm:cxn modelId="{AAFEFAB9-F910-4388-A16C-809F734F7E56}" type="presParOf" srcId="{B8932E2D-35FD-496A-AFC3-F2F1B83EE6CE}" destId="{C94CB890-C461-47EC-94EF-D27C99A8640B}" srcOrd="0" destOrd="0" presId="urn:microsoft.com/office/officeart/2018/5/layout/IconCircleLabelList"/>
    <dgm:cxn modelId="{B7836F4E-6E00-4624-837E-2EC1008645DC}" type="presParOf" srcId="{C94CB890-C461-47EC-94EF-D27C99A8640B}" destId="{69547233-7A01-4A29-8D93-A0A57647F6CE}" srcOrd="0" destOrd="0" presId="urn:microsoft.com/office/officeart/2018/5/layout/IconCircleLabelList"/>
    <dgm:cxn modelId="{28662135-B10E-414A-AEE3-08CDA091379B}" type="presParOf" srcId="{C94CB890-C461-47EC-94EF-D27C99A8640B}" destId="{5141DBAE-3E07-4485-B2C5-462CE4F70458}" srcOrd="1" destOrd="0" presId="urn:microsoft.com/office/officeart/2018/5/layout/IconCircleLabelList"/>
    <dgm:cxn modelId="{134BC7F8-0A4A-4525-B63F-7A99481AED8D}" type="presParOf" srcId="{C94CB890-C461-47EC-94EF-D27C99A8640B}" destId="{BA6DC223-2383-48C9-B5C4-2FC18D500F98}" srcOrd="2" destOrd="0" presId="urn:microsoft.com/office/officeart/2018/5/layout/IconCircleLabelList"/>
    <dgm:cxn modelId="{D892F187-8203-46D5-BAE0-5587CE89AEBC}" type="presParOf" srcId="{C94CB890-C461-47EC-94EF-D27C99A8640B}" destId="{EB45410A-56F5-48CE-A9F6-C98A1BCAF1D5}" srcOrd="3" destOrd="0" presId="urn:microsoft.com/office/officeart/2018/5/layout/IconCircleLabelList"/>
    <dgm:cxn modelId="{B2105B4F-7C57-4E89-ACD5-0B8EC26BC4CD}" type="presParOf" srcId="{B8932E2D-35FD-496A-AFC3-F2F1B83EE6CE}" destId="{4D1FB6D3-1D10-44C9-ACFC-583D95C56DA9}" srcOrd="1" destOrd="0" presId="urn:microsoft.com/office/officeart/2018/5/layout/IconCircleLabelList"/>
    <dgm:cxn modelId="{43D4FC58-9383-4279-90AF-57EB8DD5A0F9}" type="presParOf" srcId="{B8932E2D-35FD-496A-AFC3-F2F1B83EE6CE}" destId="{26CBABDB-5C86-4538-8F95-340873DC08B7}" srcOrd="2" destOrd="0" presId="urn:microsoft.com/office/officeart/2018/5/layout/IconCircleLabelList"/>
    <dgm:cxn modelId="{D260CEB2-9669-4F24-97DF-0E039A6EA1B4}" type="presParOf" srcId="{26CBABDB-5C86-4538-8F95-340873DC08B7}" destId="{C737E652-8179-4982-A55E-2B643C16C548}" srcOrd="0" destOrd="0" presId="urn:microsoft.com/office/officeart/2018/5/layout/IconCircleLabelList"/>
    <dgm:cxn modelId="{C311F5D4-9CBF-4AAD-BA76-1E32FEC00861}" type="presParOf" srcId="{26CBABDB-5C86-4538-8F95-340873DC08B7}" destId="{08413C8D-857F-4640-9F73-479929831102}" srcOrd="1" destOrd="0" presId="urn:microsoft.com/office/officeart/2018/5/layout/IconCircleLabelList"/>
    <dgm:cxn modelId="{BE051DAC-52F5-4899-A1B0-0E1862E41768}" type="presParOf" srcId="{26CBABDB-5C86-4538-8F95-340873DC08B7}" destId="{F1F20C5A-B52C-4183-9271-E8C13F5FA5BB}" srcOrd="2" destOrd="0" presId="urn:microsoft.com/office/officeart/2018/5/layout/IconCircleLabelList"/>
    <dgm:cxn modelId="{1F8A0720-0F9D-4E4E-BE20-A5329CDCEC24}" type="presParOf" srcId="{26CBABDB-5C86-4538-8F95-340873DC08B7}" destId="{AEE95C45-2888-4B42-A054-53B6CB86A2EF}" srcOrd="3" destOrd="0" presId="urn:microsoft.com/office/officeart/2018/5/layout/IconCircleLabelList"/>
    <dgm:cxn modelId="{DE1BA23E-7FCD-43C5-9BD8-AB43E779B3BC}" type="presParOf" srcId="{B8932E2D-35FD-496A-AFC3-F2F1B83EE6CE}" destId="{AAD16A4E-7EDA-4175-BA07-B80762C6BC2B}" srcOrd="3" destOrd="0" presId="urn:microsoft.com/office/officeart/2018/5/layout/IconCircleLabelList"/>
    <dgm:cxn modelId="{3B950199-F0D6-4276-9625-B9D853A9B91D}" type="presParOf" srcId="{B8932E2D-35FD-496A-AFC3-F2F1B83EE6CE}" destId="{907B0AE3-2C2F-4444-B707-61FE57126A96}" srcOrd="4" destOrd="0" presId="urn:microsoft.com/office/officeart/2018/5/layout/IconCircleLabelList"/>
    <dgm:cxn modelId="{76CBEB77-631E-49DD-BC3B-C4593910B116}" type="presParOf" srcId="{907B0AE3-2C2F-4444-B707-61FE57126A96}" destId="{5DE12061-DD7E-44E3-8292-28E9E9F2ACEA}" srcOrd="0" destOrd="0" presId="urn:microsoft.com/office/officeart/2018/5/layout/IconCircleLabelList"/>
    <dgm:cxn modelId="{65809DC2-D2A8-4CA5-A47A-B0D75B3F0370}" type="presParOf" srcId="{907B0AE3-2C2F-4444-B707-61FE57126A96}" destId="{0D44C137-77C1-4BB2-A050-1DD9800E8B04}" srcOrd="1" destOrd="0" presId="urn:microsoft.com/office/officeart/2018/5/layout/IconCircleLabelList"/>
    <dgm:cxn modelId="{C845EDFA-F8E3-4EF5-9133-094A0E964969}" type="presParOf" srcId="{907B0AE3-2C2F-4444-B707-61FE57126A96}" destId="{427E3196-20F6-48B7-AAC2-5F6A813420C8}" srcOrd="2" destOrd="0" presId="urn:microsoft.com/office/officeart/2018/5/layout/IconCircleLabelList"/>
    <dgm:cxn modelId="{A28E48AD-6349-4E30-ACB8-FB117F54E038}" type="presParOf" srcId="{907B0AE3-2C2F-4444-B707-61FE57126A96}" destId="{2CA717C2-607D-4368-814F-E64D5CE806FF}" srcOrd="3" destOrd="0" presId="urn:microsoft.com/office/officeart/2018/5/layout/IconCircleLabelList"/>
    <dgm:cxn modelId="{F810C5DC-D870-42D3-8ABD-C1F80C77B713}" type="presParOf" srcId="{B8932E2D-35FD-496A-AFC3-F2F1B83EE6CE}" destId="{C47FBF6C-CD95-4701-9CA2-D2CA5F0D4535}" srcOrd="5" destOrd="0" presId="urn:microsoft.com/office/officeart/2018/5/layout/IconCircleLabelList"/>
    <dgm:cxn modelId="{22B7D5E9-24A1-4B82-8C3B-D9D77869ED39}" type="presParOf" srcId="{B8932E2D-35FD-496A-AFC3-F2F1B83EE6CE}" destId="{DE2EA698-D83F-4261-9F81-C2FFEAC3B900}" srcOrd="6" destOrd="0" presId="urn:microsoft.com/office/officeart/2018/5/layout/IconCircleLabelList"/>
    <dgm:cxn modelId="{AFA66FB5-274C-4F17-92A9-1E089EF8A11E}" type="presParOf" srcId="{DE2EA698-D83F-4261-9F81-C2FFEAC3B900}" destId="{F7F2FF2A-92C4-4AF4-AF29-81CE2C3E97A1}" srcOrd="0" destOrd="0" presId="urn:microsoft.com/office/officeart/2018/5/layout/IconCircleLabelList"/>
    <dgm:cxn modelId="{9D0E0A47-0931-4DE2-9162-2BB095F4FF6D}" type="presParOf" srcId="{DE2EA698-D83F-4261-9F81-C2FFEAC3B900}" destId="{48071146-AA8E-44D7-89C4-0323B626C390}" srcOrd="1" destOrd="0" presId="urn:microsoft.com/office/officeart/2018/5/layout/IconCircleLabelList"/>
    <dgm:cxn modelId="{A73C7D54-C658-414E-B8AE-8493DAF290C5}" type="presParOf" srcId="{DE2EA698-D83F-4261-9F81-C2FFEAC3B900}" destId="{1CE765EB-CAC7-4E64-BE80-C3F6333E9A8A}" srcOrd="2" destOrd="0" presId="urn:microsoft.com/office/officeart/2018/5/layout/IconCircleLabelList"/>
    <dgm:cxn modelId="{9990B3C3-DF3A-4FA0-A3E2-6015FDAAAD78}" type="presParOf" srcId="{DE2EA698-D83F-4261-9F81-C2FFEAC3B900}" destId="{3F605A2A-E434-4734-8AE3-048DF5DFA105}" srcOrd="3" destOrd="0" presId="urn:microsoft.com/office/officeart/2018/5/layout/IconCircleLabelList"/>
    <dgm:cxn modelId="{39BC3809-CF17-4877-8826-EF31EE3B5F36}" type="presParOf" srcId="{B8932E2D-35FD-496A-AFC3-F2F1B83EE6CE}" destId="{CC7DDA06-B708-4522-90B7-65A2D1CE9F5E}" srcOrd="7" destOrd="0" presId="urn:microsoft.com/office/officeart/2018/5/layout/IconCircleLabelList"/>
    <dgm:cxn modelId="{85524ABC-7693-402B-828D-F5AEC911ED75}" type="presParOf" srcId="{B8932E2D-35FD-496A-AFC3-F2F1B83EE6CE}" destId="{629DCD5F-668D-4FF7-85C6-1041BD039A2F}" srcOrd="8" destOrd="0" presId="urn:microsoft.com/office/officeart/2018/5/layout/IconCircleLabelList"/>
    <dgm:cxn modelId="{0DB26565-0850-483F-BDCD-962945F06F38}" type="presParOf" srcId="{629DCD5F-668D-4FF7-85C6-1041BD039A2F}" destId="{26D13E71-64A8-4D6E-A6EB-B97A32B40225}" srcOrd="0" destOrd="0" presId="urn:microsoft.com/office/officeart/2018/5/layout/IconCircleLabelList"/>
    <dgm:cxn modelId="{75E2DD8D-1F1C-4AFA-9920-CAD8DCF96C37}" type="presParOf" srcId="{629DCD5F-668D-4FF7-85C6-1041BD039A2F}" destId="{27CB0626-578B-4EC6-98C8-AAF6A40E4037}" srcOrd="1" destOrd="0" presId="urn:microsoft.com/office/officeart/2018/5/layout/IconCircleLabelList"/>
    <dgm:cxn modelId="{1D90C08C-B92A-4475-855F-AFB85D4E021C}" type="presParOf" srcId="{629DCD5F-668D-4FF7-85C6-1041BD039A2F}" destId="{4EE4FBEB-9864-4B52-88EE-CCE62DC56687}" srcOrd="2" destOrd="0" presId="urn:microsoft.com/office/officeart/2018/5/layout/IconCircleLabelList"/>
    <dgm:cxn modelId="{84C7F7F0-9DB7-4E1B-ADDE-B514D6C7E483}" type="presParOf" srcId="{629DCD5F-668D-4FF7-85C6-1041BD039A2F}" destId="{59B31512-6BB7-448D-A1F4-1D897A8B54C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0FDC19D-1978-400D-9535-6A381C1567E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E9F2763-39A4-48AA-86EE-E4DC77AACC5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DNS lookup tool</a:t>
          </a:r>
        </a:p>
      </dgm:t>
    </dgm:pt>
    <dgm:pt modelId="{54A4C409-29E6-4517-9FDF-85FDFB5C6C98}" type="parTrans" cxnId="{EC353B63-4E93-4553-8DB4-6C0968B1C91F}">
      <dgm:prSet/>
      <dgm:spPr/>
      <dgm:t>
        <a:bodyPr/>
        <a:lstStyle/>
        <a:p>
          <a:endParaRPr lang="en-US"/>
        </a:p>
      </dgm:t>
    </dgm:pt>
    <dgm:pt modelId="{6851AC4D-945A-46A2-98E3-7E1A434F87CD}" type="sibTrans" cxnId="{EC353B63-4E93-4553-8DB4-6C0968B1C91F}">
      <dgm:prSet/>
      <dgm:spPr/>
      <dgm:t>
        <a:bodyPr/>
        <a:lstStyle/>
        <a:p>
          <a:endParaRPr lang="en-US"/>
        </a:p>
      </dgm:t>
    </dgm:pt>
    <dgm:pt modelId="{69E9158B-FD65-41CD-A131-FBCAC77C72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Provides records like A, MX, NS, TXT</a:t>
          </a:r>
        </a:p>
      </dgm:t>
    </dgm:pt>
    <dgm:pt modelId="{AD9F53BE-561D-4D62-A620-6B508E3C1185}" type="parTrans" cxnId="{CD6F98AA-7203-4975-84FF-D8A47A1B110D}">
      <dgm:prSet/>
      <dgm:spPr/>
      <dgm:t>
        <a:bodyPr/>
        <a:lstStyle/>
        <a:p>
          <a:endParaRPr lang="en-US"/>
        </a:p>
      </dgm:t>
    </dgm:pt>
    <dgm:pt modelId="{3BE1C92D-2A71-42A7-A56F-2E0B142E502D}" type="sibTrans" cxnId="{CD6F98AA-7203-4975-84FF-D8A47A1B110D}">
      <dgm:prSet/>
      <dgm:spPr/>
      <dgm:t>
        <a:bodyPr/>
        <a:lstStyle/>
        <a:p>
          <a:endParaRPr lang="en-US"/>
        </a:p>
      </dgm:t>
    </dgm:pt>
    <dgm:pt modelId="{50E85529-EB10-4A86-8E82-8CE5F3C254B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Used for DNS enumeration</a:t>
          </a:r>
        </a:p>
      </dgm:t>
    </dgm:pt>
    <dgm:pt modelId="{B4240D31-86D3-4DD7-BA84-50A6A84EE597}" type="parTrans" cxnId="{F5A9A4CA-C0E3-4E58-93BD-7382D076F3F7}">
      <dgm:prSet/>
      <dgm:spPr/>
      <dgm:t>
        <a:bodyPr/>
        <a:lstStyle/>
        <a:p>
          <a:endParaRPr lang="en-US"/>
        </a:p>
      </dgm:t>
    </dgm:pt>
    <dgm:pt modelId="{A180715F-BD06-4293-9F9D-D5F93767547E}" type="sibTrans" cxnId="{F5A9A4CA-C0E3-4E58-93BD-7382D076F3F7}">
      <dgm:prSet/>
      <dgm:spPr/>
      <dgm:t>
        <a:bodyPr/>
        <a:lstStyle/>
        <a:p>
          <a:endParaRPr lang="en-US"/>
        </a:p>
      </dgm:t>
    </dgm:pt>
    <dgm:pt modelId="{AE62030D-5B2C-4A69-9E3D-E681E0FBB0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Syntax:</a:t>
          </a:r>
        </a:p>
      </dgm:t>
    </dgm:pt>
    <dgm:pt modelId="{17E9EAFC-A9A1-4A86-A47B-B38652110AC4}" type="parTrans" cxnId="{81722E88-87AE-49DA-90B4-C96BC67C5032}">
      <dgm:prSet/>
      <dgm:spPr/>
      <dgm:t>
        <a:bodyPr/>
        <a:lstStyle/>
        <a:p>
          <a:endParaRPr lang="en-US"/>
        </a:p>
      </dgm:t>
    </dgm:pt>
    <dgm:pt modelId="{EF47711C-4884-4256-AA8B-30D891C34F2A}" type="sibTrans" cxnId="{81722E88-87AE-49DA-90B4-C96BC67C5032}">
      <dgm:prSet/>
      <dgm:spPr/>
      <dgm:t>
        <a:bodyPr/>
        <a:lstStyle/>
        <a:p>
          <a:endParaRPr lang="en-US"/>
        </a:p>
      </dgm:t>
    </dgm:pt>
    <dgm:pt modelId="{1634947A-A266-439A-89FD-45E5486ECE5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dig domain.com</a:t>
          </a:r>
        </a:p>
      </dgm:t>
    </dgm:pt>
    <dgm:pt modelId="{75937A6F-11D3-44ED-9EB6-D6F240DB28C4}" type="parTrans" cxnId="{0D2B92F4-C79C-4945-B1ED-7E3B8D06C626}">
      <dgm:prSet/>
      <dgm:spPr/>
      <dgm:t>
        <a:bodyPr/>
        <a:lstStyle/>
        <a:p>
          <a:endParaRPr lang="en-US"/>
        </a:p>
      </dgm:t>
    </dgm:pt>
    <dgm:pt modelId="{54309C31-3E91-48D4-ABE0-15472DF313BC}" type="sibTrans" cxnId="{0D2B92F4-C79C-4945-B1ED-7E3B8D06C626}">
      <dgm:prSet/>
      <dgm:spPr/>
      <dgm:t>
        <a:bodyPr/>
        <a:lstStyle/>
        <a:p>
          <a:endParaRPr lang="en-US"/>
        </a:p>
      </dgm:t>
    </dgm:pt>
    <dgm:pt modelId="{1F01F792-86A9-4CC3-972D-FD293934DB4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Common Flags:</a:t>
          </a:r>
        </a:p>
      </dgm:t>
    </dgm:pt>
    <dgm:pt modelId="{340B0C7A-F5B7-4FE5-9281-403647671D34}" type="parTrans" cxnId="{622B4944-3F92-443D-A244-8083CC10325A}">
      <dgm:prSet/>
      <dgm:spPr/>
      <dgm:t>
        <a:bodyPr/>
        <a:lstStyle/>
        <a:p>
          <a:endParaRPr lang="en-US"/>
        </a:p>
      </dgm:t>
    </dgm:pt>
    <dgm:pt modelId="{96690396-05A0-4450-B634-060F7B219C71}" type="sibTrans" cxnId="{622B4944-3F92-443D-A244-8083CC10325A}">
      <dgm:prSet/>
      <dgm:spPr/>
      <dgm:t>
        <a:bodyPr/>
        <a:lstStyle/>
        <a:p>
          <a:endParaRPr lang="en-US"/>
        </a:p>
      </dgm:t>
    </dgm:pt>
    <dgm:pt modelId="{84FF8975-EBA9-4FD2-B3C5-48AA194F05F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ANY</a:t>
          </a:r>
        </a:p>
      </dgm:t>
    </dgm:pt>
    <dgm:pt modelId="{5AD9A75E-10AB-4FD7-B819-75E8BCD6AE69}" type="parTrans" cxnId="{8107F193-6897-48F0-A514-7D18837FAACB}">
      <dgm:prSet/>
      <dgm:spPr/>
      <dgm:t>
        <a:bodyPr/>
        <a:lstStyle/>
        <a:p>
          <a:endParaRPr lang="en-US"/>
        </a:p>
      </dgm:t>
    </dgm:pt>
    <dgm:pt modelId="{35259710-C07D-4F31-BEFD-0075D990EC39}" type="sibTrans" cxnId="{8107F193-6897-48F0-A514-7D18837FAACB}">
      <dgm:prSet/>
      <dgm:spPr/>
      <dgm:t>
        <a:bodyPr/>
        <a:lstStyle/>
        <a:p>
          <a:endParaRPr lang="en-US"/>
        </a:p>
      </dgm:t>
    </dgm:pt>
    <dgm:pt modelId="{F0791D61-E8A5-482A-8B48-C5E47621D3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+short</a:t>
          </a:r>
        </a:p>
      </dgm:t>
    </dgm:pt>
    <dgm:pt modelId="{0F1CD81F-72C6-4C60-89DF-A6B1E7CE4233}" type="parTrans" cxnId="{730D2FF1-1E55-4479-99C5-FF4320A4533C}">
      <dgm:prSet/>
      <dgm:spPr/>
      <dgm:t>
        <a:bodyPr/>
        <a:lstStyle/>
        <a:p>
          <a:endParaRPr lang="en-US"/>
        </a:p>
      </dgm:t>
    </dgm:pt>
    <dgm:pt modelId="{DAD35475-601A-4418-B2C5-5FC761D869F0}" type="sibTrans" cxnId="{730D2FF1-1E55-4479-99C5-FF4320A4533C}">
      <dgm:prSet/>
      <dgm:spPr/>
      <dgm:t>
        <a:bodyPr/>
        <a:lstStyle/>
        <a:p>
          <a:endParaRPr lang="en-US"/>
        </a:p>
      </dgm:t>
    </dgm:pt>
    <dgm:pt modelId="{28CF909D-2FD6-4CF1-BA85-6956C34C64D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+trace</a:t>
          </a:r>
        </a:p>
      </dgm:t>
    </dgm:pt>
    <dgm:pt modelId="{251BB013-F666-4B5D-86A0-0B6E73DF5374}" type="parTrans" cxnId="{C79BFF03-FE62-4B62-AE8F-D2F05CFA3002}">
      <dgm:prSet/>
      <dgm:spPr/>
      <dgm:t>
        <a:bodyPr/>
        <a:lstStyle/>
        <a:p>
          <a:endParaRPr lang="en-US"/>
        </a:p>
      </dgm:t>
    </dgm:pt>
    <dgm:pt modelId="{640B1157-3F65-45B7-8BE1-23B9AA473386}" type="sibTrans" cxnId="{C79BFF03-FE62-4B62-AE8F-D2F05CFA3002}">
      <dgm:prSet/>
      <dgm:spPr/>
      <dgm:t>
        <a:bodyPr/>
        <a:lstStyle/>
        <a:p>
          <a:endParaRPr lang="en-US"/>
        </a:p>
      </dgm:t>
    </dgm:pt>
    <dgm:pt modelId="{C4F28A2F-26AD-4F4B-BA5D-796DE4CE5BBC}" type="pres">
      <dgm:prSet presAssocID="{E0FDC19D-1978-400D-9535-6A381C1567EA}" presName="root" presStyleCnt="0">
        <dgm:presLayoutVars>
          <dgm:dir/>
          <dgm:resizeHandles val="exact"/>
        </dgm:presLayoutVars>
      </dgm:prSet>
      <dgm:spPr/>
    </dgm:pt>
    <dgm:pt modelId="{7087A24A-800E-4C15-A772-FD4EEA57B484}" type="pres">
      <dgm:prSet presAssocID="{FE9F2763-39A4-48AA-86EE-E4DC77AACC55}" presName="compNode" presStyleCnt="0"/>
      <dgm:spPr/>
    </dgm:pt>
    <dgm:pt modelId="{9240E0DB-1274-4BB2-8C9D-3B75E3FFDE2C}" type="pres">
      <dgm:prSet presAssocID="{FE9F2763-39A4-48AA-86EE-E4DC77AACC55}" presName="bgRect" presStyleLbl="bgShp" presStyleIdx="0" presStyleCnt="5"/>
      <dgm:spPr/>
    </dgm:pt>
    <dgm:pt modelId="{471DDB6C-B3CC-45F3-9E04-DBD46ED9E7F1}" type="pres">
      <dgm:prSet presAssocID="{FE9F2763-39A4-48AA-86EE-E4DC77AACC5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652A3EC2-0679-4E63-9AA6-E8AEE70DBF8E}" type="pres">
      <dgm:prSet presAssocID="{FE9F2763-39A4-48AA-86EE-E4DC77AACC55}" presName="spaceRect" presStyleCnt="0"/>
      <dgm:spPr/>
    </dgm:pt>
    <dgm:pt modelId="{F880B7F5-DD26-40A5-87A2-3F8A8A7479F8}" type="pres">
      <dgm:prSet presAssocID="{FE9F2763-39A4-48AA-86EE-E4DC77AACC55}" presName="parTx" presStyleLbl="revTx" presStyleIdx="0" presStyleCnt="7">
        <dgm:presLayoutVars>
          <dgm:chMax val="0"/>
          <dgm:chPref val="0"/>
        </dgm:presLayoutVars>
      </dgm:prSet>
      <dgm:spPr/>
    </dgm:pt>
    <dgm:pt modelId="{D111DD24-22DF-4FFB-8C78-03F2C5C88AB8}" type="pres">
      <dgm:prSet presAssocID="{6851AC4D-945A-46A2-98E3-7E1A434F87CD}" presName="sibTrans" presStyleCnt="0"/>
      <dgm:spPr/>
    </dgm:pt>
    <dgm:pt modelId="{168D7276-D34D-46F2-B04B-214B3045E679}" type="pres">
      <dgm:prSet presAssocID="{69E9158B-FD65-41CD-A131-FBCAC77C723F}" presName="compNode" presStyleCnt="0"/>
      <dgm:spPr/>
    </dgm:pt>
    <dgm:pt modelId="{D3D5E42F-7C0C-4870-85B3-C8BE1DC7ABEE}" type="pres">
      <dgm:prSet presAssocID="{69E9158B-FD65-41CD-A131-FBCAC77C723F}" presName="bgRect" presStyleLbl="bgShp" presStyleIdx="1" presStyleCnt="5"/>
      <dgm:spPr/>
    </dgm:pt>
    <dgm:pt modelId="{F3A46834-A02F-493D-A962-837BB4CE603D}" type="pres">
      <dgm:prSet presAssocID="{69E9158B-FD65-41CD-A131-FBCAC77C723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per"/>
        </a:ext>
      </dgm:extLst>
    </dgm:pt>
    <dgm:pt modelId="{FD5F4E4A-2439-47D1-84D2-BC133C1A7EF2}" type="pres">
      <dgm:prSet presAssocID="{69E9158B-FD65-41CD-A131-FBCAC77C723F}" presName="spaceRect" presStyleCnt="0"/>
      <dgm:spPr/>
    </dgm:pt>
    <dgm:pt modelId="{FA4E8345-F52B-4A93-B243-78CBE0820B58}" type="pres">
      <dgm:prSet presAssocID="{69E9158B-FD65-41CD-A131-FBCAC77C723F}" presName="parTx" presStyleLbl="revTx" presStyleIdx="1" presStyleCnt="7">
        <dgm:presLayoutVars>
          <dgm:chMax val="0"/>
          <dgm:chPref val="0"/>
        </dgm:presLayoutVars>
      </dgm:prSet>
      <dgm:spPr/>
    </dgm:pt>
    <dgm:pt modelId="{E2259FEC-5786-4220-9EA8-51E80D945157}" type="pres">
      <dgm:prSet presAssocID="{3BE1C92D-2A71-42A7-A56F-2E0B142E502D}" presName="sibTrans" presStyleCnt="0"/>
      <dgm:spPr/>
    </dgm:pt>
    <dgm:pt modelId="{21DA7D6F-5160-4B00-B7A3-93F63C229A2F}" type="pres">
      <dgm:prSet presAssocID="{50E85529-EB10-4A86-8E82-8CE5F3C254BE}" presName="compNode" presStyleCnt="0"/>
      <dgm:spPr/>
    </dgm:pt>
    <dgm:pt modelId="{60799085-32EA-4C23-8A5B-818093FE5B46}" type="pres">
      <dgm:prSet presAssocID="{50E85529-EB10-4A86-8E82-8CE5F3C254BE}" presName="bgRect" presStyleLbl="bgShp" presStyleIdx="2" presStyleCnt="5"/>
      <dgm:spPr/>
    </dgm:pt>
    <dgm:pt modelId="{18259BE4-0837-43D5-AFE7-E9B629238A30}" type="pres">
      <dgm:prSet presAssocID="{50E85529-EB10-4A86-8E82-8CE5F3C254B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F6AC9AD-03B7-4AC7-B977-C8984B465857}" type="pres">
      <dgm:prSet presAssocID="{50E85529-EB10-4A86-8E82-8CE5F3C254BE}" presName="spaceRect" presStyleCnt="0"/>
      <dgm:spPr/>
    </dgm:pt>
    <dgm:pt modelId="{596E37DA-5544-4451-B913-F1BA9FB54280}" type="pres">
      <dgm:prSet presAssocID="{50E85529-EB10-4A86-8E82-8CE5F3C254BE}" presName="parTx" presStyleLbl="revTx" presStyleIdx="2" presStyleCnt="7">
        <dgm:presLayoutVars>
          <dgm:chMax val="0"/>
          <dgm:chPref val="0"/>
        </dgm:presLayoutVars>
      </dgm:prSet>
      <dgm:spPr/>
    </dgm:pt>
    <dgm:pt modelId="{A908E55C-5E4A-4BB5-8704-57E970C04E13}" type="pres">
      <dgm:prSet presAssocID="{A180715F-BD06-4293-9F9D-D5F93767547E}" presName="sibTrans" presStyleCnt="0"/>
      <dgm:spPr/>
    </dgm:pt>
    <dgm:pt modelId="{9F4223FC-FFA8-4742-BE78-26EE55F88B71}" type="pres">
      <dgm:prSet presAssocID="{AE62030D-5B2C-4A69-9E3D-E681E0FBB0F0}" presName="compNode" presStyleCnt="0"/>
      <dgm:spPr/>
    </dgm:pt>
    <dgm:pt modelId="{92A3D05E-636C-45C7-9500-F8BC0BA786FF}" type="pres">
      <dgm:prSet presAssocID="{AE62030D-5B2C-4A69-9E3D-E681E0FBB0F0}" presName="bgRect" presStyleLbl="bgShp" presStyleIdx="3" presStyleCnt="5"/>
      <dgm:spPr/>
    </dgm:pt>
    <dgm:pt modelId="{73A34014-998A-426A-945E-994F8E5402DC}" type="pres">
      <dgm:prSet presAssocID="{AE62030D-5B2C-4A69-9E3D-E681E0FBB0F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47948C24-487B-4BCC-ADF1-119C74B88345}" type="pres">
      <dgm:prSet presAssocID="{AE62030D-5B2C-4A69-9E3D-E681E0FBB0F0}" presName="spaceRect" presStyleCnt="0"/>
      <dgm:spPr/>
    </dgm:pt>
    <dgm:pt modelId="{74F0EC8B-C016-4BEF-948E-DEEDF5962568}" type="pres">
      <dgm:prSet presAssocID="{AE62030D-5B2C-4A69-9E3D-E681E0FBB0F0}" presName="parTx" presStyleLbl="revTx" presStyleIdx="3" presStyleCnt="7">
        <dgm:presLayoutVars>
          <dgm:chMax val="0"/>
          <dgm:chPref val="0"/>
        </dgm:presLayoutVars>
      </dgm:prSet>
      <dgm:spPr/>
    </dgm:pt>
    <dgm:pt modelId="{AA17C80F-9FCE-4DC3-9D5C-5C7538DAE6DE}" type="pres">
      <dgm:prSet presAssocID="{AE62030D-5B2C-4A69-9E3D-E681E0FBB0F0}" presName="desTx" presStyleLbl="revTx" presStyleIdx="4" presStyleCnt="7">
        <dgm:presLayoutVars/>
      </dgm:prSet>
      <dgm:spPr/>
    </dgm:pt>
    <dgm:pt modelId="{E0814FDA-0F4D-406D-BA9B-57C7511F2496}" type="pres">
      <dgm:prSet presAssocID="{EF47711C-4884-4256-AA8B-30D891C34F2A}" presName="sibTrans" presStyleCnt="0"/>
      <dgm:spPr/>
    </dgm:pt>
    <dgm:pt modelId="{2BD4E361-4CE1-457D-AB06-42B09FE7FBD3}" type="pres">
      <dgm:prSet presAssocID="{1F01F792-86A9-4CC3-972D-FD293934DB49}" presName="compNode" presStyleCnt="0"/>
      <dgm:spPr/>
    </dgm:pt>
    <dgm:pt modelId="{354BA809-A020-4653-A73A-1EDBB186A540}" type="pres">
      <dgm:prSet presAssocID="{1F01F792-86A9-4CC3-972D-FD293934DB49}" presName="bgRect" presStyleLbl="bgShp" presStyleIdx="4" presStyleCnt="5"/>
      <dgm:spPr/>
    </dgm:pt>
    <dgm:pt modelId="{E3CC7FB3-9501-4B1F-BE39-D2E3DE8DC0CC}" type="pres">
      <dgm:prSet presAssocID="{1F01F792-86A9-4CC3-972D-FD293934DB4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g"/>
        </a:ext>
      </dgm:extLst>
    </dgm:pt>
    <dgm:pt modelId="{14BD4C4D-C96B-40D0-8C29-4D28548DDA25}" type="pres">
      <dgm:prSet presAssocID="{1F01F792-86A9-4CC3-972D-FD293934DB49}" presName="spaceRect" presStyleCnt="0"/>
      <dgm:spPr/>
    </dgm:pt>
    <dgm:pt modelId="{C8562AAD-005C-488E-BE4E-B727D32643EB}" type="pres">
      <dgm:prSet presAssocID="{1F01F792-86A9-4CC3-972D-FD293934DB49}" presName="parTx" presStyleLbl="revTx" presStyleIdx="5" presStyleCnt="7">
        <dgm:presLayoutVars>
          <dgm:chMax val="0"/>
          <dgm:chPref val="0"/>
        </dgm:presLayoutVars>
      </dgm:prSet>
      <dgm:spPr/>
    </dgm:pt>
    <dgm:pt modelId="{29E2A9DA-8AF7-43CB-BF55-FE05338A1820}" type="pres">
      <dgm:prSet presAssocID="{1F01F792-86A9-4CC3-972D-FD293934DB49}" presName="desTx" presStyleLbl="revTx" presStyleIdx="6" presStyleCnt="7">
        <dgm:presLayoutVars/>
      </dgm:prSet>
      <dgm:spPr/>
    </dgm:pt>
  </dgm:ptLst>
  <dgm:cxnLst>
    <dgm:cxn modelId="{C79BFF03-FE62-4B62-AE8F-D2F05CFA3002}" srcId="{1F01F792-86A9-4CC3-972D-FD293934DB49}" destId="{28CF909D-2FD6-4CF1-BA85-6956C34C64DB}" srcOrd="2" destOrd="0" parTransId="{251BB013-F666-4B5D-86A0-0B6E73DF5374}" sibTransId="{640B1157-3F65-45B7-8BE1-23B9AA473386}"/>
    <dgm:cxn modelId="{DEC3831C-C454-40DF-895A-0A390B131726}" type="presOf" srcId="{1634947A-A266-439A-89FD-45E5486ECE5F}" destId="{AA17C80F-9FCE-4DC3-9D5C-5C7538DAE6DE}" srcOrd="0" destOrd="0" presId="urn:microsoft.com/office/officeart/2018/2/layout/IconVerticalSolidList"/>
    <dgm:cxn modelId="{56035A29-4635-4701-8111-2DB9F967B36C}" type="presOf" srcId="{28CF909D-2FD6-4CF1-BA85-6956C34C64DB}" destId="{29E2A9DA-8AF7-43CB-BF55-FE05338A1820}" srcOrd="0" destOrd="2" presId="urn:microsoft.com/office/officeart/2018/2/layout/IconVerticalSolidList"/>
    <dgm:cxn modelId="{4D4A1C2A-9027-46E2-93E2-65D3E2462B28}" type="presOf" srcId="{84FF8975-EBA9-4FD2-B3C5-48AA194F05F4}" destId="{29E2A9DA-8AF7-43CB-BF55-FE05338A1820}" srcOrd="0" destOrd="0" presId="urn:microsoft.com/office/officeart/2018/2/layout/IconVerticalSolidList"/>
    <dgm:cxn modelId="{EC353B63-4E93-4553-8DB4-6C0968B1C91F}" srcId="{E0FDC19D-1978-400D-9535-6A381C1567EA}" destId="{FE9F2763-39A4-48AA-86EE-E4DC77AACC55}" srcOrd="0" destOrd="0" parTransId="{54A4C409-29E6-4517-9FDF-85FDFB5C6C98}" sibTransId="{6851AC4D-945A-46A2-98E3-7E1A434F87CD}"/>
    <dgm:cxn modelId="{622B4944-3F92-443D-A244-8083CC10325A}" srcId="{E0FDC19D-1978-400D-9535-6A381C1567EA}" destId="{1F01F792-86A9-4CC3-972D-FD293934DB49}" srcOrd="4" destOrd="0" parTransId="{340B0C7A-F5B7-4FE5-9281-403647671D34}" sibTransId="{96690396-05A0-4450-B634-060F7B219C71}"/>
    <dgm:cxn modelId="{E08B2A4E-1FD7-4C0A-B927-4D8337B82914}" type="presOf" srcId="{50E85529-EB10-4A86-8E82-8CE5F3C254BE}" destId="{596E37DA-5544-4451-B913-F1BA9FB54280}" srcOrd="0" destOrd="0" presId="urn:microsoft.com/office/officeart/2018/2/layout/IconVerticalSolidList"/>
    <dgm:cxn modelId="{81722E88-87AE-49DA-90B4-C96BC67C5032}" srcId="{E0FDC19D-1978-400D-9535-6A381C1567EA}" destId="{AE62030D-5B2C-4A69-9E3D-E681E0FBB0F0}" srcOrd="3" destOrd="0" parTransId="{17E9EAFC-A9A1-4A86-A47B-B38652110AC4}" sibTransId="{EF47711C-4884-4256-AA8B-30D891C34F2A}"/>
    <dgm:cxn modelId="{8107F193-6897-48F0-A514-7D18837FAACB}" srcId="{1F01F792-86A9-4CC3-972D-FD293934DB49}" destId="{84FF8975-EBA9-4FD2-B3C5-48AA194F05F4}" srcOrd="0" destOrd="0" parTransId="{5AD9A75E-10AB-4FD7-B819-75E8BCD6AE69}" sibTransId="{35259710-C07D-4F31-BEFD-0075D990EC39}"/>
    <dgm:cxn modelId="{D5FF4A95-E7D0-458A-81DD-B4FB65D59E1A}" type="presOf" srcId="{F0791D61-E8A5-482A-8B48-C5E47621D3F1}" destId="{29E2A9DA-8AF7-43CB-BF55-FE05338A1820}" srcOrd="0" destOrd="1" presId="urn:microsoft.com/office/officeart/2018/2/layout/IconVerticalSolidList"/>
    <dgm:cxn modelId="{CD6F98AA-7203-4975-84FF-D8A47A1B110D}" srcId="{E0FDC19D-1978-400D-9535-6A381C1567EA}" destId="{69E9158B-FD65-41CD-A131-FBCAC77C723F}" srcOrd="1" destOrd="0" parTransId="{AD9F53BE-561D-4D62-A620-6B508E3C1185}" sibTransId="{3BE1C92D-2A71-42A7-A56F-2E0B142E502D}"/>
    <dgm:cxn modelId="{86D988AB-4F47-44B9-AA54-CB59832F7A7E}" type="presOf" srcId="{FE9F2763-39A4-48AA-86EE-E4DC77AACC55}" destId="{F880B7F5-DD26-40A5-87A2-3F8A8A7479F8}" srcOrd="0" destOrd="0" presId="urn:microsoft.com/office/officeart/2018/2/layout/IconVerticalSolidList"/>
    <dgm:cxn modelId="{F5A9A4CA-C0E3-4E58-93BD-7382D076F3F7}" srcId="{E0FDC19D-1978-400D-9535-6A381C1567EA}" destId="{50E85529-EB10-4A86-8E82-8CE5F3C254BE}" srcOrd="2" destOrd="0" parTransId="{B4240D31-86D3-4DD7-BA84-50A6A84EE597}" sibTransId="{A180715F-BD06-4293-9F9D-D5F93767547E}"/>
    <dgm:cxn modelId="{6DAA3BCF-A49C-4D1F-93B3-E8CD39D863B8}" type="presOf" srcId="{69E9158B-FD65-41CD-A131-FBCAC77C723F}" destId="{FA4E8345-F52B-4A93-B243-78CBE0820B58}" srcOrd="0" destOrd="0" presId="urn:microsoft.com/office/officeart/2018/2/layout/IconVerticalSolidList"/>
    <dgm:cxn modelId="{A9459FD5-1BA2-446C-9D0A-F100F06B9DF0}" type="presOf" srcId="{E0FDC19D-1978-400D-9535-6A381C1567EA}" destId="{C4F28A2F-26AD-4F4B-BA5D-796DE4CE5BBC}" srcOrd="0" destOrd="0" presId="urn:microsoft.com/office/officeart/2018/2/layout/IconVerticalSolidList"/>
    <dgm:cxn modelId="{C7F12FDD-CA3C-4879-BE3E-C277CCFE4DC5}" type="presOf" srcId="{AE62030D-5B2C-4A69-9E3D-E681E0FBB0F0}" destId="{74F0EC8B-C016-4BEF-948E-DEEDF5962568}" srcOrd="0" destOrd="0" presId="urn:microsoft.com/office/officeart/2018/2/layout/IconVerticalSolidList"/>
    <dgm:cxn modelId="{98162FE0-B272-485F-9AFA-DFF0A09AF0AA}" type="presOf" srcId="{1F01F792-86A9-4CC3-972D-FD293934DB49}" destId="{C8562AAD-005C-488E-BE4E-B727D32643EB}" srcOrd="0" destOrd="0" presId="urn:microsoft.com/office/officeart/2018/2/layout/IconVerticalSolidList"/>
    <dgm:cxn modelId="{730D2FF1-1E55-4479-99C5-FF4320A4533C}" srcId="{1F01F792-86A9-4CC3-972D-FD293934DB49}" destId="{F0791D61-E8A5-482A-8B48-C5E47621D3F1}" srcOrd="1" destOrd="0" parTransId="{0F1CD81F-72C6-4C60-89DF-A6B1E7CE4233}" sibTransId="{DAD35475-601A-4418-B2C5-5FC761D869F0}"/>
    <dgm:cxn modelId="{0D2B92F4-C79C-4945-B1ED-7E3B8D06C626}" srcId="{AE62030D-5B2C-4A69-9E3D-E681E0FBB0F0}" destId="{1634947A-A266-439A-89FD-45E5486ECE5F}" srcOrd="0" destOrd="0" parTransId="{75937A6F-11D3-44ED-9EB6-D6F240DB28C4}" sibTransId="{54309C31-3E91-48D4-ABE0-15472DF313BC}"/>
    <dgm:cxn modelId="{EC893681-1775-4543-A9C7-1EEC2514A108}" type="presParOf" srcId="{C4F28A2F-26AD-4F4B-BA5D-796DE4CE5BBC}" destId="{7087A24A-800E-4C15-A772-FD4EEA57B484}" srcOrd="0" destOrd="0" presId="urn:microsoft.com/office/officeart/2018/2/layout/IconVerticalSolidList"/>
    <dgm:cxn modelId="{E3EA099D-9439-4962-AE4C-60AE5324D8DA}" type="presParOf" srcId="{7087A24A-800E-4C15-A772-FD4EEA57B484}" destId="{9240E0DB-1274-4BB2-8C9D-3B75E3FFDE2C}" srcOrd="0" destOrd="0" presId="urn:microsoft.com/office/officeart/2018/2/layout/IconVerticalSolidList"/>
    <dgm:cxn modelId="{EBA5AE7E-FEDC-44F1-B672-1E65E4AE9CEB}" type="presParOf" srcId="{7087A24A-800E-4C15-A772-FD4EEA57B484}" destId="{471DDB6C-B3CC-45F3-9E04-DBD46ED9E7F1}" srcOrd="1" destOrd="0" presId="urn:microsoft.com/office/officeart/2018/2/layout/IconVerticalSolidList"/>
    <dgm:cxn modelId="{5BFFF55B-F0B9-4164-9F26-9649D20FDC31}" type="presParOf" srcId="{7087A24A-800E-4C15-A772-FD4EEA57B484}" destId="{652A3EC2-0679-4E63-9AA6-E8AEE70DBF8E}" srcOrd="2" destOrd="0" presId="urn:microsoft.com/office/officeart/2018/2/layout/IconVerticalSolidList"/>
    <dgm:cxn modelId="{D6F86C41-555A-4026-A1DD-D3E0AC0441F6}" type="presParOf" srcId="{7087A24A-800E-4C15-A772-FD4EEA57B484}" destId="{F880B7F5-DD26-40A5-87A2-3F8A8A7479F8}" srcOrd="3" destOrd="0" presId="urn:microsoft.com/office/officeart/2018/2/layout/IconVerticalSolidList"/>
    <dgm:cxn modelId="{AA43F217-1BB0-40DF-92AB-ADA04BCD1262}" type="presParOf" srcId="{C4F28A2F-26AD-4F4B-BA5D-796DE4CE5BBC}" destId="{D111DD24-22DF-4FFB-8C78-03F2C5C88AB8}" srcOrd="1" destOrd="0" presId="urn:microsoft.com/office/officeart/2018/2/layout/IconVerticalSolidList"/>
    <dgm:cxn modelId="{8E1DA54B-4F9D-4E32-BD37-3864928BCEDB}" type="presParOf" srcId="{C4F28A2F-26AD-4F4B-BA5D-796DE4CE5BBC}" destId="{168D7276-D34D-46F2-B04B-214B3045E679}" srcOrd="2" destOrd="0" presId="urn:microsoft.com/office/officeart/2018/2/layout/IconVerticalSolidList"/>
    <dgm:cxn modelId="{C753236F-61B5-4660-B4CF-0D40BA820674}" type="presParOf" srcId="{168D7276-D34D-46F2-B04B-214B3045E679}" destId="{D3D5E42F-7C0C-4870-85B3-C8BE1DC7ABEE}" srcOrd="0" destOrd="0" presId="urn:microsoft.com/office/officeart/2018/2/layout/IconVerticalSolidList"/>
    <dgm:cxn modelId="{A8B7E9B0-F791-4B12-86D8-469F5BE20D3C}" type="presParOf" srcId="{168D7276-D34D-46F2-B04B-214B3045E679}" destId="{F3A46834-A02F-493D-A962-837BB4CE603D}" srcOrd="1" destOrd="0" presId="urn:microsoft.com/office/officeart/2018/2/layout/IconVerticalSolidList"/>
    <dgm:cxn modelId="{41A3B76C-DEA4-42B5-B486-7E3DE6FCA40A}" type="presParOf" srcId="{168D7276-D34D-46F2-B04B-214B3045E679}" destId="{FD5F4E4A-2439-47D1-84D2-BC133C1A7EF2}" srcOrd="2" destOrd="0" presId="urn:microsoft.com/office/officeart/2018/2/layout/IconVerticalSolidList"/>
    <dgm:cxn modelId="{80E957DF-95EB-423A-A62C-66EA538AF561}" type="presParOf" srcId="{168D7276-D34D-46F2-B04B-214B3045E679}" destId="{FA4E8345-F52B-4A93-B243-78CBE0820B58}" srcOrd="3" destOrd="0" presId="urn:microsoft.com/office/officeart/2018/2/layout/IconVerticalSolidList"/>
    <dgm:cxn modelId="{E1A08B6E-A6E1-4426-8668-119CCDF6D568}" type="presParOf" srcId="{C4F28A2F-26AD-4F4B-BA5D-796DE4CE5BBC}" destId="{E2259FEC-5786-4220-9EA8-51E80D945157}" srcOrd="3" destOrd="0" presId="urn:microsoft.com/office/officeart/2018/2/layout/IconVerticalSolidList"/>
    <dgm:cxn modelId="{43E08173-8AB6-447E-B120-C84B16FA7285}" type="presParOf" srcId="{C4F28A2F-26AD-4F4B-BA5D-796DE4CE5BBC}" destId="{21DA7D6F-5160-4B00-B7A3-93F63C229A2F}" srcOrd="4" destOrd="0" presId="urn:microsoft.com/office/officeart/2018/2/layout/IconVerticalSolidList"/>
    <dgm:cxn modelId="{6C0AED5B-0D38-4A8B-B92B-E63E763D87CE}" type="presParOf" srcId="{21DA7D6F-5160-4B00-B7A3-93F63C229A2F}" destId="{60799085-32EA-4C23-8A5B-818093FE5B46}" srcOrd="0" destOrd="0" presId="urn:microsoft.com/office/officeart/2018/2/layout/IconVerticalSolidList"/>
    <dgm:cxn modelId="{A1EFF39B-B6AC-4C5A-B8E7-7024E79DBDFA}" type="presParOf" srcId="{21DA7D6F-5160-4B00-B7A3-93F63C229A2F}" destId="{18259BE4-0837-43D5-AFE7-E9B629238A30}" srcOrd="1" destOrd="0" presId="urn:microsoft.com/office/officeart/2018/2/layout/IconVerticalSolidList"/>
    <dgm:cxn modelId="{CF363A93-0D6F-411D-A22D-116346360CD8}" type="presParOf" srcId="{21DA7D6F-5160-4B00-B7A3-93F63C229A2F}" destId="{7F6AC9AD-03B7-4AC7-B977-C8984B465857}" srcOrd="2" destOrd="0" presId="urn:microsoft.com/office/officeart/2018/2/layout/IconVerticalSolidList"/>
    <dgm:cxn modelId="{0B08FA89-42BE-4B30-8298-6ED3AA14E534}" type="presParOf" srcId="{21DA7D6F-5160-4B00-B7A3-93F63C229A2F}" destId="{596E37DA-5544-4451-B913-F1BA9FB54280}" srcOrd="3" destOrd="0" presId="urn:microsoft.com/office/officeart/2018/2/layout/IconVerticalSolidList"/>
    <dgm:cxn modelId="{6A1C9D71-188D-4268-B2D8-8569A6A39963}" type="presParOf" srcId="{C4F28A2F-26AD-4F4B-BA5D-796DE4CE5BBC}" destId="{A908E55C-5E4A-4BB5-8704-57E970C04E13}" srcOrd="5" destOrd="0" presId="urn:microsoft.com/office/officeart/2018/2/layout/IconVerticalSolidList"/>
    <dgm:cxn modelId="{DDAF53EA-7FDA-4E77-AFE0-7C2CD10CD1FF}" type="presParOf" srcId="{C4F28A2F-26AD-4F4B-BA5D-796DE4CE5BBC}" destId="{9F4223FC-FFA8-4742-BE78-26EE55F88B71}" srcOrd="6" destOrd="0" presId="urn:microsoft.com/office/officeart/2018/2/layout/IconVerticalSolidList"/>
    <dgm:cxn modelId="{44A70CB2-75BE-438C-9A7B-D5CAA1D76313}" type="presParOf" srcId="{9F4223FC-FFA8-4742-BE78-26EE55F88B71}" destId="{92A3D05E-636C-45C7-9500-F8BC0BA786FF}" srcOrd="0" destOrd="0" presId="urn:microsoft.com/office/officeart/2018/2/layout/IconVerticalSolidList"/>
    <dgm:cxn modelId="{3EE0D1A5-6452-4FEE-BAB0-A115AC4A7848}" type="presParOf" srcId="{9F4223FC-FFA8-4742-BE78-26EE55F88B71}" destId="{73A34014-998A-426A-945E-994F8E5402DC}" srcOrd="1" destOrd="0" presId="urn:microsoft.com/office/officeart/2018/2/layout/IconVerticalSolidList"/>
    <dgm:cxn modelId="{4DAA161E-D324-4077-AF56-76316182184E}" type="presParOf" srcId="{9F4223FC-FFA8-4742-BE78-26EE55F88B71}" destId="{47948C24-487B-4BCC-ADF1-119C74B88345}" srcOrd="2" destOrd="0" presId="urn:microsoft.com/office/officeart/2018/2/layout/IconVerticalSolidList"/>
    <dgm:cxn modelId="{2927E11A-D0F6-4A70-A40A-CE2647FE1DB0}" type="presParOf" srcId="{9F4223FC-FFA8-4742-BE78-26EE55F88B71}" destId="{74F0EC8B-C016-4BEF-948E-DEEDF5962568}" srcOrd="3" destOrd="0" presId="urn:microsoft.com/office/officeart/2018/2/layout/IconVerticalSolidList"/>
    <dgm:cxn modelId="{8B7C91AB-C4F6-41FF-BC22-2AD3FDF161FC}" type="presParOf" srcId="{9F4223FC-FFA8-4742-BE78-26EE55F88B71}" destId="{AA17C80F-9FCE-4DC3-9D5C-5C7538DAE6DE}" srcOrd="4" destOrd="0" presId="urn:microsoft.com/office/officeart/2018/2/layout/IconVerticalSolidList"/>
    <dgm:cxn modelId="{F4B794FE-F1FE-4458-AC87-054C18224F76}" type="presParOf" srcId="{C4F28A2F-26AD-4F4B-BA5D-796DE4CE5BBC}" destId="{E0814FDA-0F4D-406D-BA9B-57C7511F2496}" srcOrd="7" destOrd="0" presId="urn:microsoft.com/office/officeart/2018/2/layout/IconVerticalSolidList"/>
    <dgm:cxn modelId="{541B4B7B-C84A-4468-BC31-D49F8EA55F16}" type="presParOf" srcId="{C4F28A2F-26AD-4F4B-BA5D-796DE4CE5BBC}" destId="{2BD4E361-4CE1-457D-AB06-42B09FE7FBD3}" srcOrd="8" destOrd="0" presId="urn:microsoft.com/office/officeart/2018/2/layout/IconVerticalSolidList"/>
    <dgm:cxn modelId="{1BA9E660-3C5B-46CC-B94A-962C97F05F89}" type="presParOf" srcId="{2BD4E361-4CE1-457D-AB06-42B09FE7FBD3}" destId="{354BA809-A020-4653-A73A-1EDBB186A540}" srcOrd="0" destOrd="0" presId="urn:microsoft.com/office/officeart/2018/2/layout/IconVerticalSolidList"/>
    <dgm:cxn modelId="{B49EA375-50AC-4315-9D7F-CDC6C8D83CF9}" type="presParOf" srcId="{2BD4E361-4CE1-457D-AB06-42B09FE7FBD3}" destId="{E3CC7FB3-9501-4B1F-BE39-D2E3DE8DC0CC}" srcOrd="1" destOrd="0" presId="urn:microsoft.com/office/officeart/2018/2/layout/IconVerticalSolidList"/>
    <dgm:cxn modelId="{658EA684-DEBF-43BD-B315-0D5F6DBF9591}" type="presParOf" srcId="{2BD4E361-4CE1-457D-AB06-42B09FE7FBD3}" destId="{14BD4C4D-C96B-40D0-8C29-4D28548DDA25}" srcOrd="2" destOrd="0" presId="urn:microsoft.com/office/officeart/2018/2/layout/IconVerticalSolidList"/>
    <dgm:cxn modelId="{38BC1C9D-13BA-4EFD-9EC1-CE9EC2BEA15D}" type="presParOf" srcId="{2BD4E361-4CE1-457D-AB06-42B09FE7FBD3}" destId="{C8562AAD-005C-488E-BE4E-B727D32643EB}" srcOrd="3" destOrd="0" presId="urn:microsoft.com/office/officeart/2018/2/layout/IconVerticalSolidList"/>
    <dgm:cxn modelId="{120C8EAB-2FCE-43D6-8467-61A1E9329446}" type="presParOf" srcId="{2BD4E361-4CE1-457D-AB06-42B09FE7FBD3}" destId="{29E2A9DA-8AF7-43CB-BF55-FE05338A1820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82045D9-3F4B-4DC8-86FD-E6DE32A9A5D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28B7A179-4425-4664-892A-157E45AED46E}">
      <dgm:prSet/>
      <dgm:spPr/>
      <dgm:t>
        <a:bodyPr/>
        <a:lstStyle/>
        <a:p>
          <a:r>
            <a:rPr lang="en-US"/>
            <a:t>• Gathers emails, subdomains, hosts</a:t>
          </a:r>
        </a:p>
      </dgm:t>
    </dgm:pt>
    <dgm:pt modelId="{38E04633-53FA-46E2-92BF-2127445F1A47}" type="parTrans" cxnId="{A326789F-73CE-433A-B8CE-0B0AB2773E86}">
      <dgm:prSet/>
      <dgm:spPr/>
      <dgm:t>
        <a:bodyPr/>
        <a:lstStyle/>
        <a:p>
          <a:endParaRPr lang="en-US"/>
        </a:p>
      </dgm:t>
    </dgm:pt>
    <dgm:pt modelId="{CA38A8B1-35C6-4175-B78A-A7FBF688EC55}" type="sibTrans" cxnId="{A326789F-73CE-433A-B8CE-0B0AB2773E86}">
      <dgm:prSet/>
      <dgm:spPr/>
      <dgm:t>
        <a:bodyPr/>
        <a:lstStyle/>
        <a:p>
          <a:endParaRPr lang="en-US"/>
        </a:p>
      </dgm:t>
    </dgm:pt>
    <dgm:pt modelId="{AC217FD6-4512-4988-912F-93B75B23248E}">
      <dgm:prSet/>
      <dgm:spPr/>
      <dgm:t>
        <a:bodyPr/>
        <a:lstStyle/>
        <a:p>
          <a:r>
            <a:rPr lang="en-US"/>
            <a:t>• Uses public sources like Google, Bing, LinkedIn, etc.</a:t>
          </a:r>
        </a:p>
      </dgm:t>
    </dgm:pt>
    <dgm:pt modelId="{4822116F-13D6-438E-9F2D-5503E33E8BBB}" type="parTrans" cxnId="{88E38A02-66BF-4D71-B73D-8C2BBE1E3810}">
      <dgm:prSet/>
      <dgm:spPr/>
      <dgm:t>
        <a:bodyPr/>
        <a:lstStyle/>
        <a:p>
          <a:endParaRPr lang="en-US"/>
        </a:p>
      </dgm:t>
    </dgm:pt>
    <dgm:pt modelId="{8557C8DA-A429-4BBF-9D6F-88575E617E80}" type="sibTrans" cxnId="{88E38A02-66BF-4D71-B73D-8C2BBE1E3810}">
      <dgm:prSet/>
      <dgm:spPr/>
      <dgm:t>
        <a:bodyPr/>
        <a:lstStyle/>
        <a:p>
          <a:endParaRPr lang="en-US"/>
        </a:p>
      </dgm:t>
    </dgm:pt>
    <dgm:pt modelId="{2E05BD91-2058-474B-A9E0-6EAD3C243A27}">
      <dgm:prSet/>
      <dgm:spPr/>
      <dgm:t>
        <a:bodyPr/>
        <a:lstStyle/>
        <a:p>
          <a:r>
            <a:rPr lang="en-US"/>
            <a:t>• Passive information gathering tool</a:t>
          </a:r>
        </a:p>
      </dgm:t>
    </dgm:pt>
    <dgm:pt modelId="{A89B1108-785A-4979-AC07-8B3216CD9F14}" type="parTrans" cxnId="{2919E78A-1580-4F70-983F-3C53832FE5B4}">
      <dgm:prSet/>
      <dgm:spPr/>
      <dgm:t>
        <a:bodyPr/>
        <a:lstStyle/>
        <a:p>
          <a:endParaRPr lang="en-US"/>
        </a:p>
      </dgm:t>
    </dgm:pt>
    <dgm:pt modelId="{DAE6BC5A-1890-4DDE-B3CE-8546B6D450D9}" type="sibTrans" cxnId="{2919E78A-1580-4F70-983F-3C53832FE5B4}">
      <dgm:prSet/>
      <dgm:spPr/>
      <dgm:t>
        <a:bodyPr/>
        <a:lstStyle/>
        <a:p>
          <a:endParaRPr lang="en-US"/>
        </a:p>
      </dgm:t>
    </dgm:pt>
    <dgm:pt modelId="{ECAFE4EF-0965-4EA9-BB18-940B362B828B}">
      <dgm:prSet/>
      <dgm:spPr/>
      <dgm:t>
        <a:bodyPr/>
        <a:lstStyle/>
        <a:p>
          <a:r>
            <a:rPr lang="en-US"/>
            <a:t>Syntax:</a:t>
          </a:r>
        </a:p>
      </dgm:t>
    </dgm:pt>
    <dgm:pt modelId="{74D77344-C102-4118-ADB0-DF19373334B4}" type="parTrans" cxnId="{78A3E12C-2542-42C1-B24A-47702004B479}">
      <dgm:prSet/>
      <dgm:spPr/>
      <dgm:t>
        <a:bodyPr/>
        <a:lstStyle/>
        <a:p>
          <a:endParaRPr lang="en-US"/>
        </a:p>
      </dgm:t>
    </dgm:pt>
    <dgm:pt modelId="{AF4F0F4D-6828-465E-9B8B-13361DCC7DBE}" type="sibTrans" cxnId="{78A3E12C-2542-42C1-B24A-47702004B479}">
      <dgm:prSet/>
      <dgm:spPr/>
      <dgm:t>
        <a:bodyPr/>
        <a:lstStyle/>
        <a:p>
          <a:endParaRPr lang="en-US"/>
        </a:p>
      </dgm:t>
    </dgm:pt>
    <dgm:pt modelId="{97642D8D-F882-4936-96BE-8F193293E6C9}">
      <dgm:prSet/>
      <dgm:spPr/>
      <dgm:t>
        <a:bodyPr/>
        <a:lstStyle/>
        <a:p>
          <a:r>
            <a:rPr lang="en-US"/>
            <a:t>theharvester -d domain.com -b google</a:t>
          </a:r>
        </a:p>
      </dgm:t>
    </dgm:pt>
    <dgm:pt modelId="{4171A87F-880C-47A5-8691-9B4C543B4D33}" type="parTrans" cxnId="{D5F25420-E936-49DC-9F3D-CEAB06033E7F}">
      <dgm:prSet/>
      <dgm:spPr/>
      <dgm:t>
        <a:bodyPr/>
        <a:lstStyle/>
        <a:p>
          <a:endParaRPr lang="en-US"/>
        </a:p>
      </dgm:t>
    </dgm:pt>
    <dgm:pt modelId="{B1F3D9D9-9FDF-4AEB-8A69-DE798C626CF6}" type="sibTrans" cxnId="{D5F25420-E936-49DC-9F3D-CEAB06033E7F}">
      <dgm:prSet/>
      <dgm:spPr/>
      <dgm:t>
        <a:bodyPr/>
        <a:lstStyle/>
        <a:p>
          <a:endParaRPr lang="en-US"/>
        </a:p>
      </dgm:t>
    </dgm:pt>
    <dgm:pt modelId="{F4DA3634-35D2-4FD2-8C8C-046152B56F5A}" type="pres">
      <dgm:prSet presAssocID="{B82045D9-3F4B-4DC8-86FD-E6DE32A9A5D5}" presName="root" presStyleCnt="0">
        <dgm:presLayoutVars>
          <dgm:dir/>
          <dgm:resizeHandles val="exact"/>
        </dgm:presLayoutVars>
      </dgm:prSet>
      <dgm:spPr/>
    </dgm:pt>
    <dgm:pt modelId="{03EC67D9-905C-486F-8A67-D6513005548F}" type="pres">
      <dgm:prSet presAssocID="{B82045D9-3F4B-4DC8-86FD-E6DE32A9A5D5}" presName="container" presStyleCnt="0">
        <dgm:presLayoutVars>
          <dgm:dir/>
          <dgm:resizeHandles val="exact"/>
        </dgm:presLayoutVars>
      </dgm:prSet>
      <dgm:spPr/>
    </dgm:pt>
    <dgm:pt modelId="{7E0D6437-1A3B-4D6D-A325-EBF1E4E925AC}" type="pres">
      <dgm:prSet presAssocID="{28B7A179-4425-4664-892A-157E45AED46E}" presName="compNode" presStyleCnt="0"/>
      <dgm:spPr/>
    </dgm:pt>
    <dgm:pt modelId="{4751985D-3805-4972-BF3D-20B8C30494DE}" type="pres">
      <dgm:prSet presAssocID="{28B7A179-4425-4664-892A-157E45AED46E}" presName="iconBgRect" presStyleLbl="bgShp" presStyleIdx="0" presStyleCnt="5"/>
      <dgm:spPr/>
    </dgm:pt>
    <dgm:pt modelId="{ED119D9B-96C2-4FA7-A779-706FA3C4DD23}" type="pres">
      <dgm:prSet presAssocID="{28B7A179-4425-4664-892A-157E45AED46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44DBED5B-25C6-4FBE-B599-47FA77A770B2}" type="pres">
      <dgm:prSet presAssocID="{28B7A179-4425-4664-892A-157E45AED46E}" presName="spaceRect" presStyleCnt="0"/>
      <dgm:spPr/>
    </dgm:pt>
    <dgm:pt modelId="{D2F2F9AF-FFD6-48FA-8536-E5B3E5585A58}" type="pres">
      <dgm:prSet presAssocID="{28B7A179-4425-4664-892A-157E45AED46E}" presName="textRect" presStyleLbl="revTx" presStyleIdx="0" presStyleCnt="5">
        <dgm:presLayoutVars>
          <dgm:chMax val="1"/>
          <dgm:chPref val="1"/>
        </dgm:presLayoutVars>
      </dgm:prSet>
      <dgm:spPr/>
    </dgm:pt>
    <dgm:pt modelId="{EAFF8A11-3621-4589-A26C-3A65FCCA4D58}" type="pres">
      <dgm:prSet presAssocID="{CA38A8B1-35C6-4175-B78A-A7FBF688EC55}" presName="sibTrans" presStyleLbl="sibTrans2D1" presStyleIdx="0" presStyleCnt="0"/>
      <dgm:spPr/>
    </dgm:pt>
    <dgm:pt modelId="{802BCCCC-AD99-40B4-90C2-FC280A0DE975}" type="pres">
      <dgm:prSet presAssocID="{AC217FD6-4512-4988-912F-93B75B23248E}" presName="compNode" presStyleCnt="0"/>
      <dgm:spPr/>
    </dgm:pt>
    <dgm:pt modelId="{36A032C6-430D-46FF-B0B7-75F7A59FD0B0}" type="pres">
      <dgm:prSet presAssocID="{AC217FD6-4512-4988-912F-93B75B23248E}" presName="iconBgRect" presStyleLbl="bgShp" presStyleIdx="1" presStyleCnt="5"/>
      <dgm:spPr/>
    </dgm:pt>
    <dgm:pt modelId="{C00A25BC-2917-4918-BE6F-2C9B644B21C4}" type="pres">
      <dgm:prSet presAssocID="{AC217FD6-4512-4988-912F-93B75B23248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BA408D2F-2C4D-4F81-B587-BB0FBC97A519}" type="pres">
      <dgm:prSet presAssocID="{AC217FD6-4512-4988-912F-93B75B23248E}" presName="spaceRect" presStyleCnt="0"/>
      <dgm:spPr/>
    </dgm:pt>
    <dgm:pt modelId="{1F7E5D60-249D-4FDA-B03C-F5D7D4C38D58}" type="pres">
      <dgm:prSet presAssocID="{AC217FD6-4512-4988-912F-93B75B23248E}" presName="textRect" presStyleLbl="revTx" presStyleIdx="1" presStyleCnt="5">
        <dgm:presLayoutVars>
          <dgm:chMax val="1"/>
          <dgm:chPref val="1"/>
        </dgm:presLayoutVars>
      </dgm:prSet>
      <dgm:spPr/>
    </dgm:pt>
    <dgm:pt modelId="{E288E166-4C3B-4608-AE66-CBA9EB4CD259}" type="pres">
      <dgm:prSet presAssocID="{8557C8DA-A429-4BBF-9D6F-88575E617E80}" presName="sibTrans" presStyleLbl="sibTrans2D1" presStyleIdx="0" presStyleCnt="0"/>
      <dgm:spPr/>
    </dgm:pt>
    <dgm:pt modelId="{C1A02309-AAC8-48A0-A6B1-EFDFC8BAA6B1}" type="pres">
      <dgm:prSet presAssocID="{2E05BD91-2058-474B-A9E0-6EAD3C243A27}" presName="compNode" presStyleCnt="0"/>
      <dgm:spPr/>
    </dgm:pt>
    <dgm:pt modelId="{7E785A24-D686-45C8-86BB-638F2AA961E5}" type="pres">
      <dgm:prSet presAssocID="{2E05BD91-2058-474B-A9E0-6EAD3C243A27}" presName="iconBgRect" presStyleLbl="bgShp" presStyleIdx="2" presStyleCnt="5"/>
      <dgm:spPr/>
    </dgm:pt>
    <dgm:pt modelId="{992B2D5F-531F-47F4-ACEC-5C305D4CA137}" type="pres">
      <dgm:prSet presAssocID="{2E05BD91-2058-474B-A9E0-6EAD3C243A2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DFFEA279-96FC-4531-9062-8AE728EEDFAF}" type="pres">
      <dgm:prSet presAssocID="{2E05BD91-2058-474B-A9E0-6EAD3C243A27}" presName="spaceRect" presStyleCnt="0"/>
      <dgm:spPr/>
    </dgm:pt>
    <dgm:pt modelId="{0C90948C-383D-4BB3-8736-DAAC49D428ED}" type="pres">
      <dgm:prSet presAssocID="{2E05BD91-2058-474B-A9E0-6EAD3C243A27}" presName="textRect" presStyleLbl="revTx" presStyleIdx="2" presStyleCnt="5">
        <dgm:presLayoutVars>
          <dgm:chMax val="1"/>
          <dgm:chPref val="1"/>
        </dgm:presLayoutVars>
      </dgm:prSet>
      <dgm:spPr/>
    </dgm:pt>
    <dgm:pt modelId="{7432BED1-3EF5-4A08-93CD-0534EB06BA6F}" type="pres">
      <dgm:prSet presAssocID="{DAE6BC5A-1890-4DDE-B3CE-8546B6D450D9}" presName="sibTrans" presStyleLbl="sibTrans2D1" presStyleIdx="0" presStyleCnt="0"/>
      <dgm:spPr/>
    </dgm:pt>
    <dgm:pt modelId="{333780A2-9BF5-4A48-877C-A9ECE0FE9554}" type="pres">
      <dgm:prSet presAssocID="{ECAFE4EF-0965-4EA9-BB18-940B362B828B}" presName="compNode" presStyleCnt="0"/>
      <dgm:spPr/>
    </dgm:pt>
    <dgm:pt modelId="{179CC889-E79C-455E-9E98-FAC2BA4DC6DF}" type="pres">
      <dgm:prSet presAssocID="{ECAFE4EF-0965-4EA9-BB18-940B362B828B}" presName="iconBgRect" presStyleLbl="bgShp" presStyleIdx="3" presStyleCnt="5"/>
      <dgm:spPr/>
    </dgm:pt>
    <dgm:pt modelId="{C66F3BF7-A1C3-4F6B-9392-4BB9A2E0D55E}" type="pres">
      <dgm:prSet presAssocID="{ECAFE4EF-0965-4EA9-BB18-940B362B828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C9EB3747-CD1B-47DA-904C-B49E525B4CB9}" type="pres">
      <dgm:prSet presAssocID="{ECAFE4EF-0965-4EA9-BB18-940B362B828B}" presName="spaceRect" presStyleCnt="0"/>
      <dgm:spPr/>
    </dgm:pt>
    <dgm:pt modelId="{13630524-C3FE-451C-9D6C-D9FDD56E0A28}" type="pres">
      <dgm:prSet presAssocID="{ECAFE4EF-0965-4EA9-BB18-940B362B828B}" presName="textRect" presStyleLbl="revTx" presStyleIdx="3" presStyleCnt="5">
        <dgm:presLayoutVars>
          <dgm:chMax val="1"/>
          <dgm:chPref val="1"/>
        </dgm:presLayoutVars>
      </dgm:prSet>
      <dgm:spPr/>
    </dgm:pt>
    <dgm:pt modelId="{9B1F1461-C496-4A0E-9EA5-508AA4CD97F9}" type="pres">
      <dgm:prSet presAssocID="{AF4F0F4D-6828-465E-9B8B-13361DCC7DBE}" presName="sibTrans" presStyleLbl="sibTrans2D1" presStyleIdx="0" presStyleCnt="0"/>
      <dgm:spPr/>
    </dgm:pt>
    <dgm:pt modelId="{B2971F0D-3DD6-48CE-9F9F-4469DAF9599F}" type="pres">
      <dgm:prSet presAssocID="{97642D8D-F882-4936-96BE-8F193293E6C9}" presName="compNode" presStyleCnt="0"/>
      <dgm:spPr/>
    </dgm:pt>
    <dgm:pt modelId="{88C833FF-A470-4F3C-86BD-6FCB026D764C}" type="pres">
      <dgm:prSet presAssocID="{97642D8D-F882-4936-96BE-8F193293E6C9}" presName="iconBgRect" presStyleLbl="bgShp" presStyleIdx="4" presStyleCnt="5"/>
      <dgm:spPr/>
    </dgm:pt>
    <dgm:pt modelId="{EF8CCF0D-A5DE-4791-AE74-F03EF0261259}" type="pres">
      <dgm:prSet presAssocID="{97642D8D-F882-4936-96BE-8F193293E6C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BFC357C6-BCF5-4C76-8B35-75D420DC4584}" type="pres">
      <dgm:prSet presAssocID="{97642D8D-F882-4936-96BE-8F193293E6C9}" presName="spaceRect" presStyleCnt="0"/>
      <dgm:spPr/>
    </dgm:pt>
    <dgm:pt modelId="{CB4273A3-B87F-4B09-A859-6688224EB24F}" type="pres">
      <dgm:prSet presAssocID="{97642D8D-F882-4936-96BE-8F193293E6C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88E38A02-66BF-4D71-B73D-8C2BBE1E3810}" srcId="{B82045D9-3F4B-4DC8-86FD-E6DE32A9A5D5}" destId="{AC217FD6-4512-4988-912F-93B75B23248E}" srcOrd="1" destOrd="0" parTransId="{4822116F-13D6-438E-9F2D-5503E33E8BBB}" sibTransId="{8557C8DA-A429-4BBF-9D6F-88575E617E80}"/>
    <dgm:cxn modelId="{D5F25420-E936-49DC-9F3D-CEAB06033E7F}" srcId="{B82045D9-3F4B-4DC8-86FD-E6DE32A9A5D5}" destId="{97642D8D-F882-4936-96BE-8F193293E6C9}" srcOrd="4" destOrd="0" parTransId="{4171A87F-880C-47A5-8691-9B4C543B4D33}" sibTransId="{B1F3D9D9-9FDF-4AEB-8A69-DE798C626CF6}"/>
    <dgm:cxn modelId="{78A3E12C-2542-42C1-B24A-47702004B479}" srcId="{B82045D9-3F4B-4DC8-86FD-E6DE32A9A5D5}" destId="{ECAFE4EF-0965-4EA9-BB18-940B362B828B}" srcOrd="3" destOrd="0" parTransId="{74D77344-C102-4118-ADB0-DF19373334B4}" sibTransId="{AF4F0F4D-6828-465E-9B8B-13361DCC7DBE}"/>
    <dgm:cxn modelId="{BDBDF23E-6E6F-4813-95F5-A5BA2AF62D11}" type="presOf" srcId="{AF4F0F4D-6828-465E-9B8B-13361DCC7DBE}" destId="{9B1F1461-C496-4A0E-9EA5-508AA4CD97F9}" srcOrd="0" destOrd="0" presId="urn:microsoft.com/office/officeart/2018/2/layout/IconCircleList"/>
    <dgm:cxn modelId="{423DCC5D-8D80-45BF-BDE2-EFE6337995B9}" type="presOf" srcId="{ECAFE4EF-0965-4EA9-BB18-940B362B828B}" destId="{13630524-C3FE-451C-9D6C-D9FDD56E0A28}" srcOrd="0" destOrd="0" presId="urn:microsoft.com/office/officeart/2018/2/layout/IconCircleList"/>
    <dgm:cxn modelId="{1BA5FA67-7189-46D3-9B34-36171C2D18A4}" type="presOf" srcId="{28B7A179-4425-4664-892A-157E45AED46E}" destId="{D2F2F9AF-FFD6-48FA-8536-E5B3E5585A58}" srcOrd="0" destOrd="0" presId="urn:microsoft.com/office/officeart/2018/2/layout/IconCircleList"/>
    <dgm:cxn modelId="{939E4B6B-707D-40E9-A09F-AE1FE19FDE00}" type="presOf" srcId="{8557C8DA-A429-4BBF-9D6F-88575E617E80}" destId="{E288E166-4C3B-4608-AE66-CBA9EB4CD259}" srcOrd="0" destOrd="0" presId="urn:microsoft.com/office/officeart/2018/2/layout/IconCircleList"/>
    <dgm:cxn modelId="{9357A957-020A-4F55-A633-7D20F59178BD}" type="presOf" srcId="{2E05BD91-2058-474B-A9E0-6EAD3C243A27}" destId="{0C90948C-383D-4BB3-8736-DAAC49D428ED}" srcOrd="0" destOrd="0" presId="urn:microsoft.com/office/officeart/2018/2/layout/IconCircleList"/>
    <dgm:cxn modelId="{0EDED079-20EA-4562-BC00-93BE95BF7231}" type="presOf" srcId="{AC217FD6-4512-4988-912F-93B75B23248E}" destId="{1F7E5D60-249D-4FDA-B03C-F5D7D4C38D58}" srcOrd="0" destOrd="0" presId="urn:microsoft.com/office/officeart/2018/2/layout/IconCircleList"/>
    <dgm:cxn modelId="{2919E78A-1580-4F70-983F-3C53832FE5B4}" srcId="{B82045D9-3F4B-4DC8-86FD-E6DE32A9A5D5}" destId="{2E05BD91-2058-474B-A9E0-6EAD3C243A27}" srcOrd="2" destOrd="0" parTransId="{A89B1108-785A-4979-AC07-8B3216CD9F14}" sibTransId="{DAE6BC5A-1890-4DDE-B3CE-8546B6D450D9}"/>
    <dgm:cxn modelId="{A326789F-73CE-433A-B8CE-0B0AB2773E86}" srcId="{B82045D9-3F4B-4DC8-86FD-E6DE32A9A5D5}" destId="{28B7A179-4425-4664-892A-157E45AED46E}" srcOrd="0" destOrd="0" parTransId="{38E04633-53FA-46E2-92BF-2127445F1A47}" sibTransId="{CA38A8B1-35C6-4175-B78A-A7FBF688EC55}"/>
    <dgm:cxn modelId="{FC5256A2-2448-42AB-91DC-6E8EE3B4B884}" type="presOf" srcId="{B82045D9-3F4B-4DC8-86FD-E6DE32A9A5D5}" destId="{F4DA3634-35D2-4FD2-8C8C-046152B56F5A}" srcOrd="0" destOrd="0" presId="urn:microsoft.com/office/officeart/2018/2/layout/IconCircleList"/>
    <dgm:cxn modelId="{08BFB6A6-78D4-4FD5-BF88-098ED2595E16}" type="presOf" srcId="{DAE6BC5A-1890-4DDE-B3CE-8546B6D450D9}" destId="{7432BED1-3EF5-4A08-93CD-0534EB06BA6F}" srcOrd="0" destOrd="0" presId="urn:microsoft.com/office/officeart/2018/2/layout/IconCircleList"/>
    <dgm:cxn modelId="{2C5AFFB2-9898-4BF0-9E6C-719CE6E5F4AF}" type="presOf" srcId="{CA38A8B1-35C6-4175-B78A-A7FBF688EC55}" destId="{EAFF8A11-3621-4589-A26C-3A65FCCA4D58}" srcOrd="0" destOrd="0" presId="urn:microsoft.com/office/officeart/2018/2/layout/IconCircleList"/>
    <dgm:cxn modelId="{2127E8F1-DE56-49E1-913F-A69487E1C05C}" type="presOf" srcId="{97642D8D-F882-4936-96BE-8F193293E6C9}" destId="{CB4273A3-B87F-4B09-A859-6688224EB24F}" srcOrd="0" destOrd="0" presId="urn:microsoft.com/office/officeart/2018/2/layout/IconCircleList"/>
    <dgm:cxn modelId="{21E77E90-04B0-4A8E-AABE-F9AFB5F7CD78}" type="presParOf" srcId="{F4DA3634-35D2-4FD2-8C8C-046152B56F5A}" destId="{03EC67D9-905C-486F-8A67-D6513005548F}" srcOrd="0" destOrd="0" presId="urn:microsoft.com/office/officeart/2018/2/layout/IconCircleList"/>
    <dgm:cxn modelId="{6006888D-928F-42E7-B615-139FF751F30F}" type="presParOf" srcId="{03EC67D9-905C-486F-8A67-D6513005548F}" destId="{7E0D6437-1A3B-4D6D-A325-EBF1E4E925AC}" srcOrd="0" destOrd="0" presId="urn:microsoft.com/office/officeart/2018/2/layout/IconCircleList"/>
    <dgm:cxn modelId="{F4A317EA-6790-4D34-9B89-A08ECB376316}" type="presParOf" srcId="{7E0D6437-1A3B-4D6D-A325-EBF1E4E925AC}" destId="{4751985D-3805-4972-BF3D-20B8C30494DE}" srcOrd="0" destOrd="0" presId="urn:microsoft.com/office/officeart/2018/2/layout/IconCircleList"/>
    <dgm:cxn modelId="{367131FD-916A-44A7-BB1E-4427FFEAA2DA}" type="presParOf" srcId="{7E0D6437-1A3B-4D6D-A325-EBF1E4E925AC}" destId="{ED119D9B-96C2-4FA7-A779-706FA3C4DD23}" srcOrd="1" destOrd="0" presId="urn:microsoft.com/office/officeart/2018/2/layout/IconCircleList"/>
    <dgm:cxn modelId="{67710096-1BCF-4BAE-80C9-C6BE8809F6BD}" type="presParOf" srcId="{7E0D6437-1A3B-4D6D-A325-EBF1E4E925AC}" destId="{44DBED5B-25C6-4FBE-B599-47FA77A770B2}" srcOrd="2" destOrd="0" presId="urn:microsoft.com/office/officeart/2018/2/layout/IconCircleList"/>
    <dgm:cxn modelId="{D3429C42-F4CE-4A97-A07D-ECC8EF8EDC79}" type="presParOf" srcId="{7E0D6437-1A3B-4D6D-A325-EBF1E4E925AC}" destId="{D2F2F9AF-FFD6-48FA-8536-E5B3E5585A58}" srcOrd="3" destOrd="0" presId="urn:microsoft.com/office/officeart/2018/2/layout/IconCircleList"/>
    <dgm:cxn modelId="{A9A4E2FD-ACA8-4BBE-B464-E133A3C397C1}" type="presParOf" srcId="{03EC67D9-905C-486F-8A67-D6513005548F}" destId="{EAFF8A11-3621-4589-A26C-3A65FCCA4D58}" srcOrd="1" destOrd="0" presId="urn:microsoft.com/office/officeart/2018/2/layout/IconCircleList"/>
    <dgm:cxn modelId="{DE633372-7462-48E4-88AD-8CCE1C550961}" type="presParOf" srcId="{03EC67D9-905C-486F-8A67-D6513005548F}" destId="{802BCCCC-AD99-40B4-90C2-FC280A0DE975}" srcOrd="2" destOrd="0" presId="urn:microsoft.com/office/officeart/2018/2/layout/IconCircleList"/>
    <dgm:cxn modelId="{31ED5C4C-6289-4809-8102-1CA97EDB25DC}" type="presParOf" srcId="{802BCCCC-AD99-40B4-90C2-FC280A0DE975}" destId="{36A032C6-430D-46FF-B0B7-75F7A59FD0B0}" srcOrd="0" destOrd="0" presId="urn:microsoft.com/office/officeart/2018/2/layout/IconCircleList"/>
    <dgm:cxn modelId="{E610E928-84C8-4D4F-94AD-F4AD05B56CE0}" type="presParOf" srcId="{802BCCCC-AD99-40B4-90C2-FC280A0DE975}" destId="{C00A25BC-2917-4918-BE6F-2C9B644B21C4}" srcOrd="1" destOrd="0" presId="urn:microsoft.com/office/officeart/2018/2/layout/IconCircleList"/>
    <dgm:cxn modelId="{0C5B42EA-56D8-419F-A9DC-2615BE8611B7}" type="presParOf" srcId="{802BCCCC-AD99-40B4-90C2-FC280A0DE975}" destId="{BA408D2F-2C4D-4F81-B587-BB0FBC97A519}" srcOrd="2" destOrd="0" presId="urn:microsoft.com/office/officeart/2018/2/layout/IconCircleList"/>
    <dgm:cxn modelId="{31D90771-3B93-4358-BE51-CE78B31BC44B}" type="presParOf" srcId="{802BCCCC-AD99-40B4-90C2-FC280A0DE975}" destId="{1F7E5D60-249D-4FDA-B03C-F5D7D4C38D58}" srcOrd="3" destOrd="0" presId="urn:microsoft.com/office/officeart/2018/2/layout/IconCircleList"/>
    <dgm:cxn modelId="{156B28CC-04BD-435F-8799-C2D0F8371480}" type="presParOf" srcId="{03EC67D9-905C-486F-8A67-D6513005548F}" destId="{E288E166-4C3B-4608-AE66-CBA9EB4CD259}" srcOrd="3" destOrd="0" presId="urn:microsoft.com/office/officeart/2018/2/layout/IconCircleList"/>
    <dgm:cxn modelId="{477209AB-9FC6-4B1E-A20B-39ECC64A32EB}" type="presParOf" srcId="{03EC67D9-905C-486F-8A67-D6513005548F}" destId="{C1A02309-AAC8-48A0-A6B1-EFDFC8BAA6B1}" srcOrd="4" destOrd="0" presId="urn:microsoft.com/office/officeart/2018/2/layout/IconCircleList"/>
    <dgm:cxn modelId="{BCCDB013-89EF-4AC2-AC91-57AC08ECDAA3}" type="presParOf" srcId="{C1A02309-AAC8-48A0-A6B1-EFDFC8BAA6B1}" destId="{7E785A24-D686-45C8-86BB-638F2AA961E5}" srcOrd="0" destOrd="0" presId="urn:microsoft.com/office/officeart/2018/2/layout/IconCircleList"/>
    <dgm:cxn modelId="{9634BA53-C5DA-4158-B2BD-527429600E95}" type="presParOf" srcId="{C1A02309-AAC8-48A0-A6B1-EFDFC8BAA6B1}" destId="{992B2D5F-531F-47F4-ACEC-5C305D4CA137}" srcOrd="1" destOrd="0" presId="urn:microsoft.com/office/officeart/2018/2/layout/IconCircleList"/>
    <dgm:cxn modelId="{C90BD180-69B9-463C-AC1F-7471D43C9AAA}" type="presParOf" srcId="{C1A02309-AAC8-48A0-A6B1-EFDFC8BAA6B1}" destId="{DFFEA279-96FC-4531-9062-8AE728EEDFAF}" srcOrd="2" destOrd="0" presId="urn:microsoft.com/office/officeart/2018/2/layout/IconCircleList"/>
    <dgm:cxn modelId="{3FE5F78C-088C-4103-BD03-24E582A1D9B0}" type="presParOf" srcId="{C1A02309-AAC8-48A0-A6B1-EFDFC8BAA6B1}" destId="{0C90948C-383D-4BB3-8736-DAAC49D428ED}" srcOrd="3" destOrd="0" presId="urn:microsoft.com/office/officeart/2018/2/layout/IconCircleList"/>
    <dgm:cxn modelId="{7892AC4F-D670-43CB-8532-425D145E9FF2}" type="presParOf" srcId="{03EC67D9-905C-486F-8A67-D6513005548F}" destId="{7432BED1-3EF5-4A08-93CD-0534EB06BA6F}" srcOrd="5" destOrd="0" presId="urn:microsoft.com/office/officeart/2018/2/layout/IconCircleList"/>
    <dgm:cxn modelId="{14DC31A4-4281-4655-8725-47337A08F4EF}" type="presParOf" srcId="{03EC67D9-905C-486F-8A67-D6513005548F}" destId="{333780A2-9BF5-4A48-877C-A9ECE0FE9554}" srcOrd="6" destOrd="0" presId="urn:microsoft.com/office/officeart/2018/2/layout/IconCircleList"/>
    <dgm:cxn modelId="{8BE5F618-D6F8-408F-BD5B-4D605F482CE3}" type="presParOf" srcId="{333780A2-9BF5-4A48-877C-A9ECE0FE9554}" destId="{179CC889-E79C-455E-9E98-FAC2BA4DC6DF}" srcOrd="0" destOrd="0" presId="urn:microsoft.com/office/officeart/2018/2/layout/IconCircleList"/>
    <dgm:cxn modelId="{7D74B15B-8620-4112-AD74-3D8E68CB07FC}" type="presParOf" srcId="{333780A2-9BF5-4A48-877C-A9ECE0FE9554}" destId="{C66F3BF7-A1C3-4F6B-9392-4BB9A2E0D55E}" srcOrd="1" destOrd="0" presId="urn:microsoft.com/office/officeart/2018/2/layout/IconCircleList"/>
    <dgm:cxn modelId="{F50BE514-F95D-4955-8A2E-D74EACD93652}" type="presParOf" srcId="{333780A2-9BF5-4A48-877C-A9ECE0FE9554}" destId="{C9EB3747-CD1B-47DA-904C-B49E525B4CB9}" srcOrd="2" destOrd="0" presId="urn:microsoft.com/office/officeart/2018/2/layout/IconCircleList"/>
    <dgm:cxn modelId="{0B56E566-8D0E-4B8B-A2F7-B67E366E4306}" type="presParOf" srcId="{333780A2-9BF5-4A48-877C-A9ECE0FE9554}" destId="{13630524-C3FE-451C-9D6C-D9FDD56E0A28}" srcOrd="3" destOrd="0" presId="urn:microsoft.com/office/officeart/2018/2/layout/IconCircleList"/>
    <dgm:cxn modelId="{6CB980BB-C1AA-4387-B84F-4125B5D102DD}" type="presParOf" srcId="{03EC67D9-905C-486F-8A67-D6513005548F}" destId="{9B1F1461-C496-4A0E-9EA5-508AA4CD97F9}" srcOrd="7" destOrd="0" presId="urn:microsoft.com/office/officeart/2018/2/layout/IconCircleList"/>
    <dgm:cxn modelId="{B423399F-EBCF-45A6-A34C-A3359A9E5D5A}" type="presParOf" srcId="{03EC67D9-905C-486F-8A67-D6513005548F}" destId="{B2971F0D-3DD6-48CE-9F9F-4469DAF9599F}" srcOrd="8" destOrd="0" presId="urn:microsoft.com/office/officeart/2018/2/layout/IconCircleList"/>
    <dgm:cxn modelId="{16D541A5-9F36-4930-A0B9-FA157761DF14}" type="presParOf" srcId="{B2971F0D-3DD6-48CE-9F9F-4469DAF9599F}" destId="{88C833FF-A470-4F3C-86BD-6FCB026D764C}" srcOrd="0" destOrd="0" presId="urn:microsoft.com/office/officeart/2018/2/layout/IconCircleList"/>
    <dgm:cxn modelId="{B127CC1A-5D4F-4F94-957F-9DD7229B8836}" type="presParOf" srcId="{B2971F0D-3DD6-48CE-9F9F-4469DAF9599F}" destId="{EF8CCF0D-A5DE-4791-AE74-F03EF0261259}" srcOrd="1" destOrd="0" presId="urn:microsoft.com/office/officeart/2018/2/layout/IconCircleList"/>
    <dgm:cxn modelId="{2A9B13DB-B2F9-4D32-B045-C20C9129DA93}" type="presParOf" srcId="{B2971F0D-3DD6-48CE-9F9F-4469DAF9599F}" destId="{BFC357C6-BCF5-4C76-8B35-75D420DC4584}" srcOrd="2" destOrd="0" presId="urn:microsoft.com/office/officeart/2018/2/layout/IconCircleList"/>
    <dgm:cxn modelId="{594EFFA6-F39B-460F-8FF6-B36A322344C5}" type="presParOf" srcId="{B2971F0D-3DD6-48CE-9F9F-4469DAF9599F}" destId="{CB4273A3-B87F-4B09-A859-6688224EB24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416C87D-308C-4A6C-9B0C-50CA7AC7212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FA4A730-A090-45B0-A0D9-DD36990F1F26}">
      <dgm:prSet/>
      <dgm:spPr/>
      <dgm:t>
        <a:bodyPr/>
        <a:lstStyle/>
        <a:p>
          <a:r>
            <a:rPr lang="en-US"/>
            <a:t>Port scanner</a:t>
          </a:r>
        </a:p>
      </dgm:t>
    </dgm:pt>
    <dgm:pt modelId="{849BD1D7-1552-4CEE-9269-39B6E7432812}" type="parTrans" cxnId="{AB5E6D93-C6ED-4D8E-8FC0-0E7F6C6DD745}">
      <dgm:prSet/>
      <dgm:spPr/>
      <dgm:t>
        <a:bodyPr/>
        <a:lstStyle/>
        <a:p>
          <a:endParaRPr lang="en-US"/>
        </a:p>
      </dgm:t>
    </dgm:pt>
    <dgm:pt modelId="{4E8919FC-EAD3-4473-90EF-30D6436818DE}" type="sibTrans" cxnId="{AB5E6D93-C6ED-4D8E-8FC0-0E7F6C6DD745}">
      <dgm:prSet/>
      <dgm:spPr/>
      <dgm:t>
        <a:bodyPr/>
        <a:lstStyle/>
        <a:p>
          <a:endParaRPr lang="en-US"/>
        </a:p>
      </dgm:t>
    </dgm:pt>
    <dgm:pt modelId="{B2957696-C5F4-4820-92AA-2406C7933963}">
      <dgm:prSet/>
      <dgm:spPr/>
      <dgm:t>
        <a:bodyPr/>
        <a:lstStyle/>
        <a:p>
          <a:r>
            <a:rPr lang="en-US"/>
            <a:t>Detects open ports, services, OS info</a:t>
          </a:r>
        </a:p>
      </dgm:t>
    </dgm:pt>
    <dgm:pt modelId="{48D24A0E-464C-4624-BBE7-83A3BE8188F1}" type="parTrans" cxnId="{91B6D791-64D5-4919-A980-383C4B929AC4}">
      <dgm:prSet/>
      <dgm:spPr/>
      <dgm:t>
        <a:bodyPr/>
        <a:lstStyle/>
        <a:p>
          <a:endParaRPr lang="en-US"/>
        </a:p>
      </dgm:t>
    </dgm:pt>
    <dgm:pt modelId="{D0CFE966-2C41-4207-95FE-9FAFD322F49A}" type="sibTrans" cxnId="{91B6D791-64D5-4919-A980-383C4B929AC4}">
      <dgm:prSet/>
      <dgm:spPr/>
      <dgm:t>
        <a:bodyPr/>
        <a:lstStyle/>
        <a:p>
          <a:endParaRPr lang="en-US"/>
        </a:p>
      </dgm:t>
    </dgm:pt>
    <dgm:pt modelId="{19727B67-EC0E-45F8-A908-BC11A18F8B33}">
      <dgm:prSet/>
      <dgm:spPr/>
      <dgm:t>
        <a:bodyPr/>
        <a:lstStyle/>
        <a:p>
          <a:r>
            <a:rPr lang="en-US"/>
            <a:t>Active reconnaissance tool</a:t>
          </a:r>
        </a:p>
      </dgm:t>
    </dgm:pt>
    <dgm:pt modelId="{92280DEA-23C9-400F-A96E-9FFF20634BD2}" type="parTrans" cxnId="{4FB8F497-6E69-4B00-9956-63F970E53390}">
      <dgm:prSet/>
      <dgm:spPr/>
      <dgm:t>
        <a:bodyPr/>
        <a:lstStyle/>
        <a:p>
          <a:endParaRPr lang="en-US"/>
        </a:p>
      </dgm:t>
    </dgm:pt>
    <dgm:pt modelId="{9CA6B1CE-9C77-4D23-862B-B11C0FD12B89}" type="sibTrans" cxnId="{4FB8F497-6E69-4B00-9956-63F970E53390}">
      <dgm:prSet/>
      <dgm:spPr/>
      <dgm:t>
        <a:bodyPr/>
        <a:lstStyle/>
        <a:p>
          <a:endParaRPr lang="en-US"/>
        </a:p>
      </dgm:t>
    </dgm:pt>
    <dgm:pt modelId="{033E715F-3689-4D71-96E1-98BA8E32B865}">
      <dgm:prSet/>
      <dgm:spPr/>
      <dgm:t>
        <a:bodyPr/>
        <a:lstStyle/>
        <a:p>
          <a:r>
            <a:rPr lang="en-US"/>
            <a:t>Basic Scan:</a:t>
          </a:r>
        </a:p>
      </dgm:t>
    </dgm:pt>
    <dgm:pt modelId="{F492A6E0-4928-47A0-9AC5-B01D9753E904}" type="parTrans" cxnId="{176131E9-472D-40C8-B20E-0103E3CA04F2}">
      <dgm:prSet/>
      <dgm:spPr/>
      <dgm:t>
        <a:bodyPr/>
        <a:lstStyle/>
        <a:p>
          <a:endParaRPr lang="en-US"/>
        </a:p>
      </dgm:t>
    </dgm:pt>
    <dgm:pt modelId="{0807B6C0-1551-44CE-BBA6-ABFFB09B1633}" type="sibTrans" cxnId="{176131E9-472D-40C8-B20E-0103E3CA04F2}">
      <dgm:prSet/>
      <dgm:spPr/>
      <dgm:t>
        <a:bodyPr/>
        <a:lstStyle/>
        <a:p>
          <a:endParaRPr lang="en-US"/>
        </a:p>
      </dgm:t>
    </dgm:pt>
    <dgm:pt modelId="{45C96888-ED18-4754-B942-8E7D12D28AF4}">
      <dgm:prSet/>
      <dgm:spPr/>
      <dgm:t>
        <a:bodyPr/>
        <a:lstStyle/>
        <a:p>
          <a:r>
            <a:rPr lang="en-US"/>
            <a:t>nmap 192.168.1.1</a:t>
          </a:r>
        </a:p>
      </dgm:t>
    </dgm:pt>
    <dgm:pt modelId="{959EF660-0EEA-4984-9DB9-17D8B991798A}" type="parTrans" cxnId="{07EB46CA-088F-42D9-851B-D17F5B2EA2C8}">
      <dgm:prSet/>
      <dgm:spPr/>
      <dgm:t>
        <a:bodyPr/>
        <a:lstStyle/>
        <a:p>
          <a:endParaRPr lang="en-US"/>
        </a:p>
      </dgm:t>
    </dgm:pt>
    <dgm:pt modelId="{DD6BFCA9-F164-4988-AC06-1906959C73D9}" type="sibTrans" cxnId="{07EB46CA-088F-42D9-851B-D17F5B2EA2C8}">
      <dgm:prSet/>
      <dgm:spPr/>
      <dgm:t>
        <a:bodyPr/>
        <a:lstStyle/>
        <a:p>
          <a:endParaRPr lang="en-US"/>
        </a:p>
      </dgm:t>
    </dgm:pt>
    <dgm:pt modelId="{A605FC3D-C72E-4A53-852E-13A0BF25C48F}">
      <dgm:prSet/>
      <dgm:spPr/>
      <dgm:t>
        <a:bodyPr/>
        <a:lstStyle/>
        <a:p>
          <a:r>
            <a:rPr lang="en-US"/>
            <a:t>Scan Types:</a:t>
          </a:r>
        </a:p>
      </dgm:t>
    </dgm:pt>
    <dgm:pt modelId="{8E3E5A98-E05F-4815-82AB-F402C02943E4}" type="parTrans" cxnId="{9C5BF710-8097-4EEB-AA19-39F54A5EF955}">
      <dgm:prSet/>
      <dgm:spPr/>
      <dgm:t>
        <a:bodyPr/>
        <a:lstStyle/>
        <a:p>
          <a:endParaRPr lang="en-US"/>
        </a:p>
      </dgm:t>
    </dgm:pt>
    <dgm:pt modelId="{42C86DF2-34BD-4769-9798-4A77457868BF}" type="sibTrans" cxnId="{9C5BF710-8097-4EEB-AA19-39F54A5EF955}">
      <dgm:prSet/>
      <dgm:spPr/>
      <dgm:t>
        <a:bodyPr/>
        <a:lstStyle/>
        <a:p>
          <a:endParaRPr lang="en-US"/>
        </a:p>
      </dgm:t>
    </dgm:pt>
    <dgm:pt modelId="{4C7F5566-057B-41F6-B274-104BB94DE4A0}">
      <dgm:prSet/>
      <dgm:spPr/>
      <dgm:t>
        <a:bodyPr/>
        <a:lstStyle/>
        <a:p>
          <a:r>
            <a:rPr lang="en-US"/>
            <a:t>• -sS (SYN)  • -sT (TCP)  • -sU (UDP)</a:t>
          </a:r>
        </a:p>
      </dgm:t>
    </dgm:pt>
    <dgm:pt modelId="{8AE5479D-D079-4406-8014-8518C4093600}" type="parTrans" cxnId="{0E8AEC75-2DD1-4BAA-A032-2209F02DEFBD}">
      <dgm:prSet/>
      <dgm:spPr/>
      <dgm:t>
        <a:bodyPr/>
        <a:lstStyle/>
        <a:p>
          <a:endParaRPr lang="en-US"/>
        </a:p>
      </dgm:t>
    </dgm:pt>
    <dgm:pt modelId="{A69F9E4A-60F6-406B-87D2-6D2879D0AC35}" type="sibTrans" cxnId="{0E8AEC75-2DD1-4BAA-A032-2209F02DEFBD}">
      <dgm:prSet/>
      <dgm:spPr/>
      <dgm:t>
        <a:bodyPr/>
        <a:lstStyle/>
        <a:p>
          <a:endParaRPr lang="en-US"/>
        </a:p>
      </dgm:t>
    </dgm:pt>
    <dgm:pt modelId="{DC683653-3C32-4ED2-AB36-96A3815870F1}" type="pres">
      <dgm:prSet presAssocID="{8416C87D-308C-4A6C-9B0C-50CA7AC7212A}" presName="root" presStyleCnt="0">
        <dgm:presLayoutVars>
          <dgm:dir/>
          <dgm:resizeHandles val="exact"/>
        </dgm:presLayoutVars>
      </dgm:prSet>
      <dgm:spPr/>
    </dgm:pt>
    <dgm:pt modelId="{77F07ED4-30AF-4B52-B15D-06AC6F66BFC8}" type="pres">
      <dgm:prSet presAssocID="{CFA4A730-A090-45B0-A0D9-DD36990F1F26}" presName="compNode" presStyleCnt="0"/>
      <dgm:spPr/>
    </dgm:pt>
    <dgm:pt modelId="{F170EA28-E2E1-4A57-AEBC-C6369F2E8C62}" type="pres">
      <dgm:prSet presAssocID="{CFA4A730-A090-45B0-A0D9-DD36990F1F26}" presName="bgRect" presStyleLbl="bgShp" presStyleIdx="0" presStyleCnt="4"/>
      <dgm:spPr/>
    </dgm:pt>
    <dgm:pt modelId="{ED358812-0A32-423C-B525-171466A0E666}" type="pres">
      <dgm:prSet presAssocID="{CFA4A730-A090-45B0-A0D9-DD36990F1F2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62097C46-EC60-4670-BADA-D0C9C6A17193}" type="pres">
      <dgm:prSet presAssocID="{CFA4A730-A090-45B0-A0D9-DD36990F1F26}" presName="spaceRect" presStyleCnt="0"/>
      <dgm:spPr/>
    </dgm:pt>
    <dgm:pt modelId="{BB7DDCBE-B890-44F6-822B-5FE12800AC8F}" type="pres">
      <dgm:prSet presAssocID="{CFA4A730-A090-45B0-A0D9-DD36990F1F26}" presName="parTx" presStyleLbl="revTx" presStyleIdx="0" presStyleCnt="5">
        <dgm:presLayoutVars>
          <dgm:chMax val="0"/>
          <dgm:chPref val="0"/>
        </dgm:presLayoutVars>
      </dgm:prSet>
      <dgm:spPr/>
    </dgm:pt>
    <dgm:pt modelId="{C97936AC-D8E8-4E55-AA3E-D2A602860A33}" type="pres">
      <dgm:prSet presAssocID="{4E8919FC-EAD3-4473-90EF-30D6436818DE}" presName="sibTrans" presStyleCnt="0"/>
      <dgm:spPr/>
    </dgm:pt>
    <dgm:pt modelId="{46657028-FAB6-4E9D-B6D7-3E789CF03F7B}" type="pres">
      <dgm:prSet presAssocID="{B2957696-C5F4-4820-92AA-2406C7933963}" presName="compNode" presStyleCnt="0"/>
      <dgm:spPr/>
    </dgm:pt>
    <dgm:pt modelId="{EE851BD3-7067-4CE2-AFD6-187E3C38091A}" type="pres">
      <dgm:prSet presAssocID="{B2957696-C5F4-4820-92AA-2406C7933963}" presName="bgRect" presStyleLbl="bgShp" presStyleIdx="1" presStyleCnt="4"/>
      <dgm:spPr/>
    </dgm:pt>
    <dgm:pt modelId="{201D94AA-1014-4C3F-8E00-BDE8D4FE0A1D}" type="pres">
      <dgm:prSet presAssocID="{B2957696-C5F4-4820-92AA-2406C793396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BD341927-58DF-47BF-9D6E-246F569AE1C3}" type="pres">
      <dgm:prSet presAssocID="{B2957696-C5F4-4820-92AA-2406C7933963}" presName="spaceRect" presStyleCnt="0"/>
      <dgm:spPr/>
    </dgm:pt>
    <dgm:pt modelId="{E1201589-8F9E-4210-8588-E2CE81A378BD}" type="pres">
      <dgm:prSet presAssocID="{B2957696-C5F4-4820-92AA-2406C7933963}" presName="parTx" presStyleLbl="revTx" presStyleIdx="1" presStyleCnt="5">
        <dgm:presLayoutVars>
          <dgm:chMax val="0"/>
          <dgm:chPref val="0"/>
        </dgm:presLayoutVars>
      </dgm:prSet>
      <dgm:spPr/>
    </dgm:pt>
    <dgm:pt modelId="{AAF8AD56-2717-4947-9D31-557DDB86343F}" type="pres">
      <dgm:prSet presAssocID="{D0CFE966-2C41-4207-95FE-9FAFD322F49A}" presName="sibTrans" presStyleCnt="0"/>
      <dgm:spPr/>
    </dgm:pt>
    <dgm:pt modelId="{1D58A374-156B-44FD-8DD5-A90B9CE2F5F7}" type="pres">
      <dgm:prSet presAssocID="{19727B67-EC0E-45F8-A908-BC11A18F8B33}" presName="compNode" presStyleCnt="0"/>
      <dgm:spPr/>
    </dgm:pt>
    <dgm:pt modelId="{0E8D2F0F-3625-4033-AA90-F3C775F8CCFC}" type="pres">
      <dgm:prSet presAssocID="{19727B67-EC0E-45F8-A908-BC11A18F8B33}" presName="bgRect" presStyleLbl="bgShp" presStyleIdx="2" presStyleCnt="4"/>
      <dgm:spPr/>
    </dgm:pt>
    <dgm:pt modelId="{98AF6B46-00C9-49CA-8BB2-C83295FE9826}" type="pres">
      <dgm:prSet presAssocID="{19727B67-EC0E-45F8-A908-BC11A18F8B3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E7C894E-F19E-4CF5-8060-B5D2F1A895A2}" type="pres">
      <dgm:prSet presAssocID="{19727B67-EC0E-45F8-A908-BC11A18F8B33}" presName="spaceRect" presStyleCnt="0"/>
      <dgm:spPr/>
    </dgm:pt>
    <dgm:pt modelId="{09197530-C55A-45A7-B833-EE293D409768}" type="pres">
      <dgm:prSet presAssocID="{19727B67-EC0E-45F8-A908-BC11A18F8B33}" presName="parTx" presStyleLbl="revTx" presStyleIdx="2" presStyleCnt="5">
        <dgm:presLayoutVars>
          <dgm:chMax val="0"/>
          <dgm:chPref val="0"/>
        </dgm:presLayoutVars>
      </dgm:prSet>
      <dgm:spPr/>
    </dgm:pt>
    <dgm:pt modelId="{33366011-DFE2-4763-8766-74A7B1AD8ABA}" type="pres">
      <dgm:prSet presAssocID="{9CA6B1CE-9C77-4D23-862B-B11C0FD12B89}" presName="sibTrans" presStyleCnt="0"/>
      <dgm:spPr/>
    </dgm:pt>
    <dgm:pt modelId="{865C90BC-F2B8-4232-9CA3-771F66BD6CBD}" type="pres">
      <dgm:prSet presAssocID="{033E715F-3689-4D71-96E1-98BA8E32B865}" presName="compNode" presStyleCnt="0"/>
      <dgm:spPr/>
    </dgm:pt>
    <dgm:pt modelId="{90662611-9A7B-429A-A184-4A3F6163BC39}" type="pres">
      <dgm:prSet presAssocID="{033E715F-3689-4D71-96E1-98BA8E32B865}" presName="bgRect" presStyleLbl="bgShp" presStyleIdx="3" presStyleCnt="4"/>
      <dgm:spPr/>
    </dgm:pt>
    <dgm:pt modelId="{00AEA082-2DC1-4128-AFEB-21245ACADDF4}" type="pres">
      <dgm:prSet presAssocID="{033E715F-3689-4D71-96E1-98BA8E32B86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558986C9-8CAD-4557-88D4-E03B4A2B9355}" type="pres">
      <dgm:prSet presAssocID="{033E715F-3689-4D71-96E1-98BA8E32B865}" presName="spaceRect" presStyleCnt="0"/>
      <dgm:spPr/>
    </dgm:pt>
    <dgm:pt modelId="{B743181D-A56D-458C-8ABC-CF91488182BE}" type="pres">
      <dgm:prSet presAssocID="{033E715F-3689-4D71-96E1-98BA8E32B865}" presName="parTx" presStyleLbl="revTx" presStyleIdx="3" presStyleCnt="5">
        <dgm:presLayoutVars>
          <dgm:chMax val="0"/>
          <dgm:chPref val="0"/>
        </dgm:presLayoutVars>
      </dgm:prSet>
      <dgm:spPr/>
    </dgm:pt>
    <dgm:pt modelId="{826039A2-8BAB-4FF9-9778-64B38AE1C295}" type="pres">
      <dgm:prSet presAssocID="{033E715F-3689-4D71-96E1-98BA8E32B865}" presName="desTx" presStyleLbl="revTx" presStyleIdx="4" presStyleCnt="5">
        <dgm:presLayoutVars/>
      </dgm:prSet>
      <dgm:spPr/>
    </dgm:pt>
  </dgm:ptLst>
  <dgm:cxnLst>
    <dgm:cxn modelId="{58E43A0B-6072-4CB8-B8C1-44AD55A6A1D9}" type="presOf" srcId="{A605FC3D-C72E-4A53-852E-13A0BF25C48F}" destId="{826039A2-8BAB-4FF9-9778-64B38AE1C295}" srcOrd="0" destOrd="1" presId="urn:microsoft.com/office/officeart/2018/2/layout/IconVerticalSolidList"/>
    <dgm:cxn modelId="{D3F8450F-E03F-402F-A8CA-2EEC22C6BF7B}" type="presOf" srcId="{CFA4A730-A090-45B0-A0D9-DD36990F1F26}" destId="{BB7DDCBE-B890-44F6-822B-5FE12800AC8F}" srcOrd="0" destOrd="0" presId="urn:microsoft.com/office/officeart/2018/2/layout/IconVerticalSolidList"/>
    <dgm:cxn modelId="{9C5BF710-8097-4EEB-AA19-39F54A5EF955}" srcId="{033E715F-3689-4D71-96E1-98BA8E32B865}" destId="{A605FC3D-C72E-4A53-852E-13A0BF25C48F}" srcOrd="1" destOrd="0" parTransId="{8E3E5A98-E05F-4815-82AB-F402C02943E4}" sibTransId="{42C86DF2-34BD-4769-9798-4A77457868BF}"/>
    <dgm:cxn modelId="{4980AD2C-3861-4B20-B238-02C075D1E934}" type="presOf" srcId="{B2957696-C5F4-4820-92AA-2406C7933963}" destId="{E1201589-8F9E-4210-8588-E2CE81A378BD}" srcOrd="0" destOrd="0" presId="urn:microsoft.com/office/officeart/2018/2/layout/IconVerticalSolidList"/>
    <dgm:cxn modelId="{F0384E66-F809-4509-B341-921C30615EC5}" type="presOf" srcId="{45C96888-ED18-4754-B942-8E7D12D28AF4}" destId="{826039A2-8BAB-4FF9-9778-64B38AE1C295}" srcOrd="0" destOrd="0" presId="urn:microsoft.com/office/officeart/2018/2/layout/IconVerticalSolidList"/>
    <dgm:cxn modelId="{5972DE4B-26A6-4403-84E4-298B7C21AE15}" type="presOf" srcId="{8416C87D-308C-4A6C-9B0C-50CA7AC7212A}" destId="{DC683653-3C32-4ED2-AB36-96A3815870F1}" srcOrd="0" destOrd="0" presId="urn:microsoft.com/office/officeart/2018/2/layout/IconVerticalSolidList"/>
    <dgm:cxn modelId="{0E8AEC75-2DD1-4BAA-A032-2209F02DEFBD}" srcId="{033E715F-3689-4D71-96E1-98BA8E32B865}" destId="{4C7F5566-057B-41F6-B274-104BB94DE4A0}" srcOrd="2" destOrd="0" parTransId="{8AE5479D-D079-4406-8014-8518C4093600}" sibTransId="{A69F9E4A-60F6-406B-87D2-6D2879D0AC35}"/>
    <dgm:cxn modelId="{91B6D791-64D5-4919-A980-383C4B929AC4}" srcId="{8416C87D-308C-4A6C-9B0C-50CA7AC7212A}" destId="{B2957696-C5F4-4820-92AA-2406C7933963}" srcOrd="1" destOrd="0" parTransId="{48D24A0E-464C-4624-BBE7-83A3BE8188F1}" sibTransId="{D0CFE966-2C41-4207-95FE-9FAFD322F49A}"/>
    <dgm:cxn modelId="{AB5E6D93-C6ED-4D8E-8FC0-0E7F6C6DD745}" srcId="{8416C87D-308C-4A6C-9B0C-50CA7AC7212A}" destId="{CFA4A730-A090-45B0-A0D9-DD36990F1F26}" srcOrd="0" destOrd="0" parTransId="{849BD1D7-1552-4CEE-9269-39B6E7432812}" sibTransId="{4E8919FC-EAD3-4473-90EF-30D6436818DE}"/>
    <dgm:cxn modelId="{4FB8F497-6E69-4B00-9956-63F970E53390}" srcId="{8416C87D-308C-4A6C-9B0C-50CA7AC7212A}" destId="{19727B67-EC0E-45F8-A908-BC11A18F8B33}" srcOrd="2" destOrd="0" parTransId="{92280DEA-23C9-400F-A96E-9FFF20634BD2}" sibTransId="{9CA6B1CE-9C77-4D23-862B-B11C0FD12B89}"/>
    <dgm:cxn modelId="{535257A9-9A32-4AAC-9DE9-FFA9D6A9F7BB}" type="presOf" srcId="{19727B67-EC0E-45F8-A908-BC11A18F8B33}" destId="{09197530-C55A-45A7-B833-EE293D409768}" srcOrd="0" destOrd="0" presId="urn:microsoft.com/office/officeart/2018/2/layout/IconVerticalSolidList"/>
    <dgm:cxn modelId="{07EB46CA-088F-42D9-851B-D17F5B2EA2C8}" srcId="{033E715F-3689-4D71-96E1-98BA8E32B865}" destId="{45C96888-ED18-4754-B942-8E7D12D28AF4}" srcOrd="0" destOrd="0" parTransId="{959EF660-0EEA-4984-9DB9-17D8B991798A}" sibTransId="{DD6BFCA9-F164-4988-AC06-1906959C73D9}"/>
    <dgm:cxn modelId="{D1A085D2-8946-4722-98C9-19E2BB2F8FA2}" type="presOf" srcId="{4C7F5566-057B-41F6-B274-104BB94DE4A0}" destId="{826039A2-8BAB-4FF9-9778-64B38AE1C295}" srcOrd="0" destOrd="2" presId="urn:microsoft.com/office/officeart/2018/2/layout/IconVerticalSolidList"/>
    <dgm:cxn modelId="{176131E9-472D-40C8-B20E-0103E3CA04F2}" srcId="{8416C87D-308C-4A6C-9B0C-50CA7AC7212A}" destId="{033E715F-3689-4D71-96E1-98BA8E32B865}" srcOrd="3" destOrd="0" parTransId="{F492A6E0-4928-47A0-9AC5-B01D9753E904}" sibTransId="{0807B6C0-1551-44CE-BBA6-ABFFB09B1633}"/>
    <dgm:cxn modelId="{103696F5-0D1D-4F41-B27E-C0EDC5F42B48}" type="presOf" srcId="{033E715F-3689-4D71-96E1-98BA8E32B865}" destId="{B743181D-A56D-458C-8ABC-CF91488182BE}" srcOrd="0" destOrd="0" presId="urn:microsoft.com/office/officeart/2018/2/layout/IconVerticalSolidList"/>
    <dgm:cxn modelId="{869BC2A1-42DD-4466-ABEA-A088DEA4682C}" type="presParOf" srcId="{DC683653-3C32-4ED2-AB36-96A3815870F1}" destId="{77F07ED4-30AF-4B52-B15D-06AC6F66BFC8}" srcOrd="0" destOrd="0" presId="urn:microsoft.com/office/officeart/2018/2/layout/IconVerticalSolidList"/>
    <dgm:cxn modelId="{1E1F6166-7F6B-4D13-803C-5DB90DE433E8}" type="presParOf" srcId="{77F07ED4-30AF-4B52-B15D-06AC6F66BFC8}" destId="{F170EA28-E2E1-4A57-AEBC-C6369F2E8C62}" srcOrd="0" destOrd="0" presId="urn:microsoft.com/office/officeart/2018/2/layout/IconVerticalSolidList"/>
    <dgm:cxn modelId="{A22CAE48-36DF-46FC-8014-40C14F9D6EE3}" type="presParOf" srcId="{77F07ED4-30AF-4B52-B15D-06AC6F66BFC8}" destId="{ED358812-0A32-423C-B525-171466A0E666}" srcOrd="1" destOrd="0" presId="urn:microsoft.com/office/officeart/2018/2/layout/IconVerticalSolidList"/>
    <dgm:cxn modelId="{857C8341-D856-4C22-A4A5-84B115389E8F}" type="presParOf" srcId="{77F07ED4-30AF-4B52-B15D-06AC6F66BFC8}" destId="{62097C46-EC60-4670-BADA-D0C9C6A17193}" srcOrd="2" destOrd="0" presId="urn:microsoft.com/office/officeart/2018/2/layout/IconVerticalSolidList"/>
    <dgm:cxn modelId="{26F0EA53-2295-4F2D-A4BE-E110E366E990}" type="presParOf" srcId="{77F07ED4-30AF-4B52-B15D-06AC6F66BFC8}" destId="{BB7DDCBE-B890-44F6-822B-5FE12800AC8F}" srcOrd="3" destOrd="0" presId="urn:microsoft.com/office/officeart/2018/2/layout/IconVerticalSolidList"/>
    <dgm:cxn modelId="{73226397-2C3D-4FFC-9F87-0850768E9CB7}" type="presParOf" srcId="{DC683653-3C32-4ED2-AB36-96A3815870F1}" destId="{C97936AC-D8E8-4E55-AA3E-D2A602860A33}" srcOrd="1" destOrd="0" presId="urn:microsoft.com/office/officeart/2018/2/layout/IconVerticalSolidList"/>
    <dgm:cxn modelId="{245011E6-DBB1-4B51-A795-23C2F89D8D17}" type="presParOf" srcId="{DC683653-3C32-4ED2-AB36-96A3815870F1}" destId="{46657028-FAB6-4E9D-B6D7-3E789CF03F7B}" srcOrd="2" destOrd="0" presId="urn:microsoft.com/office/officeart/2018/2/layout/IconVerticalSolidList"/>
    <dgm:cxn modelId="{6E562AD4-0CFF-46EC-AE85-151373DA9C65}" type="presParOf" srcId="{46657028-FAB6-4E9D-B6D7-3E789CF03F7B}" destId="{EE851BD3-7067-4CE2-AFD6-187E3C38091A}" srcOrd="0" destOrd="0" presId="urn:microsoft.com/office/officeart/2018/2/layout/IconVerticalSolidList"/>
    <dgm:cxn modelId="{8CEE3BB3-FEEF-4FC7-80C9-5F1588A023D9}" type="presParOf" srcId="{46657028-FAB6-4E9D-B6D7-3E789CF03F7B}" destId="{201D94AA-1014-4C3F-8E00-BDE8D4FE0A1D}" srcOrd="1" destOrd="0" presId="urn:microsoft.com/office/officeart/2018/2/layout/IconVerticalSolidList"/>
    <dgm:cxn modelId="{22744CBA-FD43-4B3E-91C7-1F6984328DE7}" type="presParOf" srcId="{46657028-FAB6-4E9D-B6D7-3E789CF03F7B}" destId="{BD341927-58DF-47BF-9D6E-246F569AE1C3}" srcOrd="2" destOrd="0" presId="urn:microsoft.com/office/officeart/2018/2/layout/IconVerticalSolidList"/>
    <dgm:cxn modelId="{B28CC371-41F4-4C52-B3CE-9841BAEF4D9D}" type="presParOf" srcId="{46657028-FAB6-4E9D-B6D7-3E789CF03F7B}" destId="{E1201589-8F9E-4210-8588-E2CE81A378BD}" srcOrd="3" destOrd="0" presId="urn:microsoft.com/office/officeart/2018/2/layout/IconVerticalSolidList"/>
    <dgm:cxn modelId="{0C4C1422-817F-41F0-9301-369D948DB18C}" type="presParOf" srcId="{DC683653-3C32-4ED2-AB36-96A3815870F1}" destId="{AAF8AD56-2717-4947-9D31-557DDB86343F}" srcOrd="3" destOrd="0" presId="urn:microsoft.com/office/officeart/2018/2/layout/IconVerticalSolidList"/>
    <dgm:cxn modelId="{D3F8EEFA-AE6A-4C7B-B00B-D0845FCA68A3}" type="presParOf" srcId="{DC683653-3C32-4ED2-AB36-96A3815870F1}" destId="{1D58A374-156B-44FD-8DD5-A90B9CE2F5F7}" srcOrd="4" destOrd="0" presId="urn:microsoft.com/office/officeart/2018/2/layout/IconVerticalSolidList"/>
    <dgm:cxn modelId="{02DB5A23-A83D-486C-A9D4-230ECB9954E1}" type="presParOf" srcId="{1D58A374-156B-44FD-8DD5-A90B9CE2F5F7}" destId="{0E8D2F0F-3625-4033-AA90-F3C775F8CCFC}" srcOrd="0" destOrd="0" presId="urn:microsoft.com/office/officeart/2018/2/layout/IconVerticalSolidList"/>
    <dgm:cxn modelId="{9E187FE9-A5E6-46F5-A929-78EB0BE0641E}" type="presParOf" srcId="{1D58A374-156B-44FD-8DD5-A90B9CE2F5F7}" destId="{98AF6B46-00C9-49CA-8BB2-C83295FE9826}" srcOrd="1" destOrd="0" presId="urn:microsoft.com/office/officeart/2018/2/layout/IconVerticalSolidList"/>
    <dgm:cxn modelId="{722C5182-3D3A-46EA-BD36-0727B5920D72}" type="presParOf" srcId="{1D58A374-156B-44FD-8DD5-A90B9CE2F5F7}" destId="{8E7C894E-F19E-4CF5-8060-B5D2F1A895A2}" srcOrd="2" destOrd="0" presId="urn:microsoft.com/office/officeart/2018/2/layout/IconVerticalSolidList"/>
    <dgm:cxn modelId="{9A4331DA-C953-447A-A251-C9BA08359CE4}" type="presParOf" srcId="{1D58A374-156B-44FD-8DD5-A90B9CE2F5F7}" destId="{09197530-C55A-45A7-B833-EE293D409768}" srcOrd="3" destOrd="0" presId="urn:microsoft.com/office/officeart/2018/2/layout/IconVerticalSolidList"/>
    <dgm:cxn modelId="{FDFF76A0-1047-4665-BAE7-B18F780182B5}" type="presParOf" srcId="{DC683653-3C32-4ED2-AB36-96A3815870F1}" destId="{33366011-DFE2-4763-8766-74A7B1AD8ABA}" srcOrd="5" destOrd="0" presId="urn:microsoft.com/office/officeart/2018/2/layout/IconVerticalSolidList"/>
    <dgm:cxn modelId="{4EA8162D-9701-4961-92B3-6E183A493337}" type="presParOf" srcId="{DC683653-3C32-4ED2-AB36-96A3815870F1}" destId="{865C90BC-F2B8-4232-9CA3-771F66BD6CBD}" srcOrd="6" destOrd="0" presId="urn:microsoft.com/office/officeart/2018/2/layout/IconVerticalSolidList"/>
    <dgm:cxn modelId="{76621175-20CD-4888-A04C-77EFF1C98031}" type="presParOf" srcId="{865C90BC-F2B8-4232-9CA3-771F66BD6CBD}" destId="{90662611-9A7B-429A-A184-4A3F6163BC39}" srcOrd="0" destOrd="0" presId="urn:microsoft.com/office/officeart/2018/2/layout/IconVerticalSolidList"/>
    <dgm:cxn modelId="{3C0CCDFE-9C15-48CE-9BC8-941B6765EA97}" type="presParOf" srcId="{865C90BC-F2B8-4232-9CA3-771F66BD6CBD}" destId="{00AEA082-2DC1-4128-AFEB-21245ACADDF4}" srcOrd="1" destOrd="0" presId="urn:microsoft.com/office/officeart/2018/2/layout/IconVerticalSolidList"/>
    <dgm:cxn modelId="{88812862-4030-4F1B-BEB7-3B600830E32E}" type="presParOf" srcId="{865C90BC-F2B8-4232-9CA3-771F66BD6CBD}" destId="{558986C9-8CAD-4557-88D4-E03B4A2B9355}" srcOrd="2" destOrd="0" presId="urn:microsoft.com/office/officeart/2018/2/layout/IconVerticalSolidList"/>
    <dgm:cxn modelId="{C8B75B74-80E3-4BC0-8899-39873A7D9E04}" type="presParOf" srcId="{865C90BC-F2B8-4232-9CA3-771F66BD6CBD}" destId="{B743181D-A56D-458C-8ABC-CF91488182BE}" srcOrd="3" destOrd="0" presId="urn:microsoft.com/office/officeart/2018/2/layout/IconVerticalSolidList"/>
    <dgm:cxn modelId="{9542B22E-5765-49DB-B3C6-F2DF3D11EBCD}" type="presParOf" srcId="{865C90BC-F2B8-4232-9CA3-771F66BD6CBD}" destId="{826039A2-8BAB-4FF9-9778-64B38AE1C295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6413591-9864-4644-8C39-B040B7A1BE7A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6403370A-EC10-49F1-81F5-AD58B95855B4}">
      <dgm:prSet/>
      <dgm:spPr/>
      <dgm:t>
        <a:bodyPr/>
        <a:lstStyle/>
        <a:p>
          <a:pPr>
            <a:defRPr b="1"/>
          </a:pPr>
          <a:r>
            <a:rPr lang="en-US"/>
            <a:t>All ports:</a:t>
          </a:r>
        </a:p>
      </dgm:t>
    </dgm:pt>
    <dgm:pt modelId="{ABE452BC-DD54-4CA2-AE51-E29A6DBC9667}" type="parTrans" cxnId="{3F39B928-204E-4BD9-B193-08897E3CC07E}">
      <dgm:prSet/>
      <dgm:spPr/>
      <dgm:t>
        <a:bodyPr/>
        <a:lstStyle/>
        <a:p>
          <a:endParaRPr lang="en-US"/>
        </a:p>
      </dgm:t>
    </dgm:pt>
    <dgm:pt modelId="{9BDBAC7D-0F31-4028-8EED-5C60CDF38415}" type="sibTrans" cxnId="{3F39B928-204E-4BD9-B193-08897E3CC07E}">
      <dgm:prSet/>
      <dgm:spPr/>
      <dgm:t>
        <a:bodyPr/>
        <a:lstStyle/>
        <a:p>
          <a:endParaRPr lang="en-US"/>
        </a:p>
      </dgm:t>
    </dgm:pt>
    <dgm:pt modelId="{9ADD8B75-3B25-474C-BF7C-7E640A863159}">
      <dgm:prSet/>
      <dgm:spPr/>
      <dgm:t>
        <a:bodyPr/>
        <a:lstStyle/>
        <a:p>
          <a:r>
            <a:rPr lang="en-US"/>
            <a:t>nmap -p- domain.com</a:t>
          </a:r>
        </a:p>
      </dgm:t>
    </dgm:pt>
    <dgm:pt modelId="{D3CB67CD-76D0-4E27-B0EE-9E15B9B91BB4}" type="parTrans" cxnId="{76FC0915-C0FB-47A5-A84D-E6B3C17D4DE3}">
      <dgm:prSet/>
      <dgm:spPr/>
      <dgm:t>
        <a:bodyPr/>
        <a:lstStyle/>
        <a:p>
          <a:endParaRPr lang="en-US"/>
        </a:p>
      </dgm:t>
    </dgm:pt>
    <dgm:pt modelId="{164F4552-AD62-453D-9E93-92BF993C9F2A}" type="sibTrans" cxnId="{76FC0915-C0FB-47A5-A84D-E6B3C17D4DE3}">
      <dgm:prSet/>
      <dgm:spPr/>
      <dgm:t>
        <a:bodyPr/>
        <a:lstStyle/>
        <a:p>
          <a:endParaRPr lang="en-US"/>
        </a:p>
      </dgm:t>
    </dgm:pt>
    <dgm:pt modelId="{74C7BA92-80DC-4260-AF64-5B381BFFCBF2}">
      <dgm:prSet/>
      <dgm:spPr/>
      <dgm:t>
        <a:bodyPr/>
        <a:lstStyle/>
        <a:p>
          <a:pPr>
            <a:defRPr b="1"/>
          </a:pPr>
          <a:r>
            <a:rPr lang="en-US"/>
            <a:t>Top ports:</a:t>
          </a:r>
        </a:p>
      </dgm:t>
    </dgm:pt>
    <dgm:pt modelId="{842198D6-147F-44A1-966F-4B4E276756BB}" type="parTrans" cxnId="{F6263CFB-5275-423B-A2EB-A5276EDC1E45}">
      <dgm:prSet/>
      <dgm:spPr/>
      <dgm:t>
        <a:bodyPr/>
        <a:lstStyle/>
        <a:p>
          <a:endParaRPr lang="en-US"/>
        </a:p>
      </dgm:t>
    </dgm:pt>
    <dgm:pt modelId="{DCE13467-6938-49D7-9D30-80FD0F226274}" type="sibTrans" cxnId="{F6263CFB-5275-423B-A2EB-A5276EDC1E45}">
      <dgm:prSet/>
      <dgm:spPr/>
      <dgm:t>
        <a:bodyPr/>
        <a:lstStyle/>
        <a:p>
          <a:endParaRPr lang="en-US"/>
        </a:p>
      </dgm:t>
    </dgm:pt>
    <dgm:pt modelId="{A511A1EB-5952-45F5-A7BF-13207463461E}">
      <dgm:prSet/>
      <dgm:spPr/>
      <dgm:t>
        <a:bodyPr/>
        <a:lstStyle/>
        <a:p>
          <a:r>
            <a:rPr lang="en-US"/>
            <a:t>nmap --top-ports 100 domain.com</a:t>
          </a:r>
        </a:p>
      </dgm:t>
    </dgm:pt>
    <dgm:pt modelId="{FD04D029-28CB-4E4C-A60B-DC6FFF1182D6}" type="parTrans" cxnId="{F850F8A5-1B56-4D14-AF2F-B30B98EAD8D4}">
      <dgm:prSet/>
      <dgm:spPr/>
      <dgm:t>
        <a:bodyPr/>
        <a:lstStyle/>
        <a:p>
          <a:endParaRPr lang="en-US"/>
        </a:p>
      </dgm:t>
    </dgm:pt>
    <dgm:pt modelId="{45A75CE4-D1EC-4EC9-986E-C013A9B3DEB1}" type="sibTrans" cxnId="{F850F8A5-1B56-4D14-AF2F-B30B98EAD8D4}">
      <dgm:prSet/>
      <dgm:spPr/>
      <dgm:t>
        <a:bodyPr/>
        <a:lstStyle/>
        <a:p>
          <a:endParaRPr lang="en-US"/>
        </a:p>
      </dgm:t>
    </dgm:pt>
    <dgm:pt modelId="{E7226159-189E-469D-B19D-F9C5859F1A33}">
      <dgm:prSet/>
      <dgm:spPr/>
      <dgm:t>
        <a:bodyPr/>
        <a:lstStyle/>
        <a:p>
          <a:pPr>
            <a:defRPr b="1"/>
          </a:pPr>
          <a:r>
            <a:rPr lang="en-US"/>
            <a:t>Detect OS &amp; services:</a:t>
          </a:r>
        </a:p>
      </dgm:t>
    </dgm:pt>
    <dgm:pt modelId="{FAA86E5F-7D16-42C0-B224-349D992D0644}" type="parTrans" cxnId="{79AC9F1E-038E-42F1-886E-F5D6CB39E1C0}">
      <dgm:prSet/>
      <dgm:spPr/>
      <dgm:t>
        <a:bodyPr/>
        <a:lstStyle/>
        <a:p>
          <a:endParaRPr lang="en-US"/>
        </a:p>
      </dgm:t>
    </dgm:pt>
    <dgm:pt modelId="{1CF49F6C-FCAB-41E3-8710-25BDDA5537C7}" type="sibTrans" cxnId="{79AC9F1E-038E-42F1-886E-F5D6CB39E1C0}">
      <dgm:prSet/>
      <dgm:spPr/>
      <dgm:t>
        <a:bodyPr/>
        <a:lstStyle/>
        <a:p>
          <a:endParaRPr lang="en-US"/>
        </a:p>
      </dgm:t>
    </dgm:pt>
    <dgm:pt modelId="{78C95967-40BF-44D5-8FCD-5A596EB9A27F}">
      <dgm:prSet/>
      <dgm:spPr/>
      <dgm:t>
        <a:bodyPr/>
        <a:lstStyle/>
        <a:p>
          <a:r>
            <a:rPr lang="en-US"/>
            <a:t>nmap -A domain.com</a:t>
          </a:r>
        </a:p>
      </dgm:t>
    </dgm:pt>
    <dgm:pt modelId="{145B42DE-9175-4AFB-AEB0-4DD06DFB12A5}" type="parTrans" cxnId="{12C792EF-C0E5-44CA-95D5-603C1385A113}">
      <dgm:prSet/>
      <dgm:spPr/>
      <dgm:t>
        <a:bodyPr/>
        <a:lstStyle/>
        <a:p>
          <a:endParaRPr lang="en-US"/>
        </a:p>
      </dgm:t>
    </dgm:pt>
    <dgm:pt modelId="{7D21829F-A4DC-4996-A5A4-BC62CAADC70A}" type="sibTrans" cxnId="{12C792EF-C0E5-44CA-95D5-603C1385A113}">
      <dgm:prSet/>
      <dgm:spPr/>
      <dgm:t>
        <a:bodyPr/>
        <a:lstStyle/>
        <a:p>
          <a:endParaRPr lang="en-US"/>
        </a:p>
      </dgm:t>
    </dgm:pt>
    <dgm:pt modelId="{E7FB4C3B-3362-4EF6-AB90-61E0A3DC7E3A}">
      <dgm:prSet/>
      <dgm:spPr/>
      <dgm:t>
        <a:bodyPr/>
        <a:lstStyle/>
        <a:p>
          <a:pPr>
            <a:defRPr b="1"/>
          </a:pPr>
          <a:r>
            <a:rPr lang="en-US"/>
            <a:t>Vulnerability scripts:</a:t>
          </a:r>
        </a:p>
      </dgm:t>
    </dgm:pt>
    <dgm:pt modelId="{F77015AD-4E2A-46F0-84E2-28A81F0EC88E}" type="parTrans" cxnId="{9C770C37-DEB6-4851-AB10-2CDC4E3C3E0A}">
      <dgm:prSet/>
      <dgm:spPr/>
      <dgm:t>
        <a:bodyPr/>
        <a:lstStyle/>
        <a:p>
          <a:endParaRPr lang="en-US"/>
        </a:p>
      </dgm:t>
    </dgm:pt>
    <dgm:pt modelId="{4E755824-9184-4D49-8BD3-9106445C07C2}" type="sibTrans" cxnId="{9C770C37-DEB6-4851-AB10-2CDC4E3C3E0A}">
      <dgm:prSet/>
      <dgm:spPr/>
      <dgm:t>
        <a:bodyPr/>
        <a:lstStyle/>
        <a:p>
          <a:endParaRPr lang="en-US"/>
        </a:p>
      </dgm:t>
    </dgm:pt>
    <dgm:pt modelId="{29950154-8F82-44A8-A960-1F2D3DCA7F29}">
      <dgm:prSet/>
      <dgm:spPr/>
      <dgm:t>
        <a:bodyPr/>
        <a:lstStyle/>
        <a:p>
          <a:r>
            <a:rPr lang="en-US"/>
            <a:t>nmap --script vuln domain.com</a:t>
          </a:r>
        </a:p>
      </dgm:t>
    </dgm:pt>
    <dgm:pt modelId="{F673AE2E-F180-4099-8E92-CC8BA6A20AF7}" type="parTrans" cxnId="{D3D96F98-8C14-4825-9DCB-371DFAA5DF3A}">
      <dgm:prSet/>
      <dgm:spPr/>
      <dgm:t>
        <a:bodyPr/>
        <a:lstStyle/>
        <a:p>
          <a:endParaRPr lang="en-US"/>
        </a:p>
      </dgm:t>
    </dgm:pt>
    <dgm:pt modelId="{BEC0ED8A-E895-4084-B2FD-7E61C6AC88EC}" type="sibTrans" cxnId="{D3D96F98-8C14-4825-9DCB-371DFAA5DF3A}">
      <dgm:prSet/>
      <dgm:spPr/>
      <dgm:t>
        <a:bodyPr/>
        <a:lstStyle/>
        <a:p>
          <a:endParaRPr lang="en-US"/>
        </a:p>
      </dgm:t>
    </dgm:pt>
    <dgm:pt modelId="{4E271FFC-96FB-43F4-99EA-5C81E408A6B8}" type="pres">
      <dgm:prSet presAssocID="{26413591-9864-4644-8C39-B040B7A1BE7A}" presName="root" presStyleCnt="0">
        <dgm:presLayoutVars>
          <dgm:dir/>
          <dgm:resizeHandles val="exact"/>
        </dgm:presLayoutVars>
      </dgm:prSet>
      <dgm:spPr/>
    </dgm:pt>
    <dgm:pt modelId="{98ADF2F1-E790-44A9-B48D-BEA8A5F7CE3E}" type="pres">
      <dgm:prSet presAssocID="{6403370A-EC10-49F1-81F5-AD58B95855B4}" presName="compNode" presStyleCnt="0"/>
      <dgm:spPr/>
    </dgm:pt>
    <dgm:pt modelId="{3FACBAE7-3149-4002-9A70-D673EA347C09}" type="pres">
      <dgm:prSet presAssocID="{6403370A-EC10-49F1-81F5-AD58B95855B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ug boat"/>
        </a:ext>
      </dgm:extLst>
    </dgm:pt>
    <dgm:pt modelId="{BEC2A93A-5807-46D1-842F-77DFD188A119}" type="pres">
      <dgm:prSet presAssocID="{6403370A-EC10-49F1-81F5-AD58B95855B4}" presName="iconSpace" presStyleCnt="0"/>
      <dgm:spPr/>
    </dgm:pt>
    <dgm:pt modelId="{AFD07933-A058-4735-84F5-BA68B77A936A}" type="pres">
      <dgm:prSet presAssocID="{6403370A-EC10-49F1-81F5-AD58B95855B4}" presName="parTx" presStyleLbl="revTx" presStyleIdx="0" presStyleCnt="8">
        <dgm:presLayoutVars>
          <dgm:chMax val="0"/>
          <dgm:chPref val="0"/>
        </dgm:presLayoutVars>
      </dgm:prSet>
      <dgm:spPr/>
    </dgm:pt>
    <dgm:pt modelId="{ADAAE71A-151D-419A-AE89-532772F1D045}" type="pres">
      <dgm:prSet presAssocID="{6403370A-EC10-49F1-81F5-AD58B95855B4}" presName="txSpace" presStyleCnt="0"/>
      <dgm:spPr/>
    </dgm:pt>
    <dgm:pt modelId="{FF32FBF7-85A1-4590-A780-3F724180C637}" type="pres">
      <dgm:prSet presAssocID="{6403370A-EC10-49F1-81F5-AD58B95855B4}" presName="desTx" presStyleLbl="revTx" presStyleIdx="1" presStyleCnt="8">
        <dgm:presLayoutVars/>
      </dgm:prSet>
      <dgm:spPr/>
    </dgm:pt>
    <dgm:pt modelId="{3884BFD3-7056-455B-ACA5-B6CC1EA01F95}" type="pres">
      <dgm:prSet presAssocID="{9BDBAC7D-0F31-4028-8EED-5C60CDF38415}" presName="sibTrans" presStyleCnt="0"/>
      <dgm:spPr/>
    </dgm:pt>
    <dgm:pt modelId="{04921D51-8F4E-4015-A676-7729FA67B17B}" type="pres">
      <dgm:prSet presAssocID="{74C7BA92-80DC-4260-AF64-5B381BFFCBF2}" presName="compNode" presStyleCnt="0"/>
      <dgm:spPr/>
    </dgm:pt>
    <dgm:pt modelId="{6B3999AD-F7E6-45FC-B492-1E71D20B1A31}" type="pres">
      <dgm:prSet presAssocID="{74C7BA92-80DC-4260-AF64-5B381BFFCBF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uise Ship"/>
        </a:ext>
      </dgm:extLst>
    </dgm:pt>
    <dgm:pt modelId="{CD33E18D-B025-4288-B1A9-05181483F36F}" type="pres">
      <dgm:prSet presAssocID="{74C7BA92-80DC-4260-AF64-5B381BFFCBF2}" presName="iconSpace" presStyleCnt="0"/>
      <dgm:spPr/>
    </dgm:pt>
    <dgm:pt modelId="{53B31F02-407F-423E-B80E-B01EA944D194}" type="pres">
      <dgm:prSet presAssocID="{74C7BA92-80DC-4260-AF64-5B381BFFCBF2}" presName="parTx" presStyleLbl="revTx" presStyleIdx="2" presStyleCnt="8">
        <dgm:presLayoutVars>
          <dgm:chMax val="0"/>
          <dgm:chPref val="0"/>
        </dgm:presLayoutVars>
      </dgm:prSet>
      <dgm:spPr/>
    </dgm:pt>
    <dgm:pt modelId="{59EB1FCA-E2F2-4312-8B25-E8CE0F21CDDA}" type="pres">
      <dgm:prSet presAssocID="{74C7BA92-80DC-4260-AF64-5B381BFFCBF2}" presName="txSpace" presStyleCnt="0"/>
      <dgm:spPr/>
    </dgm:pt>
    <dgm:pt modelId="{589F1041-1118-4D3F-92FC-825892005B0F}" type="pres">
      <dgm:prSet presAssocID="{74C7BA92-80DC-4260-AF64-5B381BFFCBF2}" presName="desTx" presStyleLbl="revTx" presStyleIdx="3" presStyleCnt="8">
        <dgm:presLayoutVars/>
      </dgm:prSet>
      <dgm:spPr/>
    </dgm:pt>
    <dgm:pt modelId="{54F8D84A-093F-4F33-92A3-657BFD347A27}" type="pres">
      <dgm:prSet presAssocID="{DCE13467-6938-49D7-9D30-80FD0F226274}" presName="sibTrans" presStyleCnt="0"/>
      <dgm:spPr/>
    </dgm:pt>
    <dgm:pt modelId="{5A74752A-617E-4ED0-8E15-D6B10C260477}" type="pres">
      <dgm:prSet presAssocID="{E7226159-189E-469D-B19D-F9C5859F1A33}" presName="compNode" presStyleCnt="0"/>
      <dgm:spPr/>
    </dgm:pt>
    <dgm:pt modelId="{D7F079C1-783E-469F-B721-251170855AD9}" type="pres">
      <dgm:prSet presAssocID="{E7226159-189E-469D-B19D-F9C5859F1A3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B7EC5F41-9F63-4103-8E77-E3B8B490C8DE}" type="pres">
      <dgm:prSet presAssocID="{E7226159-189E-469D-B19D-F9C5859F1A33}" presName="iconSpace" presStyleCnt="0"/>
      <dgm:spPr/>
    </dgm:pt>
    <dgm:pt modelId="{F5910E74-D2F5-4FB9-A32B-C94BDBFD9FEC}" type="pres">
      <dgm:prSet presAssocID="{E7226159-189E-469D-B19D-F9C5859F1A33}" presName="parTx" presStyleLbl="revTx" presStyleIdx="4" presStyleCnt="8">
        <dgm:presLayoutVars>
          <dgm:chMax val="0"/>
          <dgm:chPref val="0"/>
        </dgm:presLayoutVars>
      </dgm:prSet>
      <dgm:spPr/>
    </dgm:pt>
    <dgm:pt modelId="{3BE13CD5-69B5-4136-BE55-E9DA493694C3}" type="pres">
      <dgm:prSet presAssocID="{E7226159-189E-469D-B19D-F9C5859F1A33}" presName="txSpace" presStyleCnt="0"/>
      <dgm:spPr/>
    </dgm:pt>
    <dgm:pt modelId="{A73D73BF-2E12-4FC6-93D6-649035CD745A}" type="pres">
      <dgm:prSet presAssocID="{E7226159-189E-469D-B19D-F9C5859F1A33}" presName="desTx" presStyleLbl="revTx" presStyleIdx="5" presStyleCnt="8">
        <dgm:presLayoutVars/>
      </dgm:prSet>
      <dgm:spPr/>
    </dgm:pt>
    <dgm:pt modelId="{47399F4E-A7D9-492E-8569-EE11E76474C5}" type="pres">
      <dgm:prSet presAssocID="{1CF49F6C-FCAB-41E3-8710-25BDDA5537C7}" presName="sibTrans" presStyleCnt="0"/>
      <dgm:spPr/>
    </dgm:pt>
    <dgm:pt modelId="{0B5A417C-F062-4B4A-A398-89B52B98F31E}" type="pres">
      <dgm:prSet presAssocID="{E7FB4C3B-3362-4EF6-AB90-61E0A3DC7E3A}" presName="compNode" presStyleCnt="0"/>
      <dgm:spPr/>
    </dgm:pt>
    <dgm:pt modelId="{0F445829-B24F-405C-BE46-9C2E965BE34A}" type="pres">
      <dgm:prSet presAssocID="{E7FB4C3B-3362-4EF6-AB90-61E0A3DC7E3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1931BCEB-911E-46AD-818F-7716522D0D03}" type="pres">
      <dgm:prSet presAssocID="{E7FB4C3B-3362-4EF6-AB90-61E0A3DC7E3A}" presName="iconSpace" presStyleCnt="0"/>
      <dgm:spPr/>
    </dgm:pt>
    <dgm:pt modelId="{FDC46EBC-E3DE-4F35-8CC7-1B554108BDE3}" type="pres">
      <dgm:prSet presAssocID="{E7FB4C3B-3362-4EF6-AB90-61E0A3DC7E3A}" presName="parTx" presStyleLbl="revTx" presStyleIdx="6" presStyleCnt="8">
        <dgm:presLayoutVars>
          <dgm:chMax val="0"/>
          <dgm:chPref val="0"/>
        </dgm:presLayoutVars>
      </dgm:prSet>
      <dgm:spPr/>
    </dgm:pt>
    <dgm:pt modelId="{31E921C5-AADC-4ED8-9170-DB60934F4ED5}" type="pres">
      <dgm:prSet presAssocID="{E7FB4C3B-3362-4EF6-AB90-61E0A3DC7E3A}" presName="txSpace" presStyleCnt="0"/>
      <dgm:spPr/>
    </dgm:pt>
    <dgm:pt modelId="{1F053588-70D7-438F-91A0-927610867077}" type="pres">
      <dgm:prSet presAssocID="{E7FB4C3B-3362-4EF6-AB90-61E0A3DC7E3A}" presName="desTx" presStyleLbl="revTx" presStyleIdx="7" presStyleCnt="8">
        <dgm:presLayoutVars/>
      </dgm:prSet>
      <dgm:spPr/>
    </dgm:pt>
  </dgm:ptLst>
  <dgm:cxnLst>
    <dgm:cxn modelId="{76FC0915-C0FB-47A5-A84D-E6B3C17D4DE3}" srcId="{6403370A-EC10-49F1-81F5-AD58B95855B4}" destId="{9ADD8B75-3B25-474C-BF7C-7E640A863159}" srcOrd="0" destOrd="0" parTransId="{D3CB67CD-76D0-4E27-B0EE-9E15B9B91BB4}" sibTransId="{164F4552-AD62-453D-9E93-92BF993C9F2A}"/>
    <dgm:cxn modelId="{D7BA511C-A30C-4380-BB02-55AA68668C23}" type="presOf" srcId="{78C95967-40BF-44D5-8FCD-5A596EB9A27F}" destId="{A73D73BF-2E12-4FC6-93D6-649035CD745A}" srcOrd="0" destOrd="0" presId="urn:microsoft.com/office/officeart/2018/2/layout/IconLabelDescriptionList"/>
    <dgm:cxn modelId="{79AC9F1E-038E-42F1-886E-F5D6CB39E1C0}" srcId="{26413591-9864-4644-8C39-B040B7A1BE7A}" destId="{E7226159-189E-469D-B19D-F9C5859F1A33}" srcOrd="2" destOrd="0" parTransId="{FAA86E5F-7D16-42C0-B224-349D992D0644}" sibTransId="{1CF49F6C-FCAB-41E3-8710-25BDDA5537C7}"/>
    <dgm:cxn modelId="{3F39B928-204E-4BD9-B193-08897E3CC07E}" srcId="{26413591-9864-4644-8C39-B040B7A1BE7A}" destId="{6403370A-EC10-49F1-81F5-AD58B95855B4}" srcOrd="0" destOrd="0" parTransId="{ABE452BC-DD54-4CA2-AE51-E29A6DBC9667}" sibTransId="{9BDBAC7D-0F31-4028-8EED-5C60CDF38415}"/>
    <dgm:cxn modelId="{9C770C37-DEB6-4851-AB10-2CDC4E3C3E0A}" srcId="{26413591-9864-4644-8C39-B040B7A1BE7A}" destId="{E7FB4C3B-3362-4EF6-AB90-61E0A3DC7E3A}" srcOrd="3" destOrd="0" parTransId="{F77015AD-4E2A-46F0-84E2-28A81F0EC88E}" sibTransId="{4E755824-9184-4D49-8BD3-9106445C07C2}"/>
    <dgm:cxn modelId="{96E5583B-9135-4116-8C39-A77A5359838C}" type="presOf" srcId="{26413591-9864-4644-8C39-B040B7A1BE7A}" destId="{4E271FFC-96FB-43F4-99EA-5C81E408A6B8}" srcOrd="0" destOrd="0" presId="urn:microsoft.com/office/officeart/2018/2/layout/IconLabelDescriptionList"/>
    <dgm:cxn modelId="{1CB7154D-0C19-41F3-BD8A-689F7CA1E141}" type="presOf" srcId="{9ADD8B75-3B25-474C-BF7C-7E640A863159}" destId="{FF32FBF7-85A1-4590-A780-3F724180C637}" srcOrd="0" destOrd="0" presId="urn:microsoft.com/office/officeart/2018/2/layout/IconLabelDescriptionList"/>
    <dgm:cxn modelId="{E3314077-D923-4664-A8D3-62436786F9C6}" type="presOf" srcId="{E7226159-189E-469D-B19D-F9C5859F1A33}" destId="{F5910E74-D2F5-4FB9-A32B-C94BDBFD9FEC}" srcOrd="0" destOrd="0" presId="urn:microsoft.com/office/officeart/2018/2/layout/IconLabelDescriptionList"/>
    <dgm:cxn modelId="{A3987580-3FA6-457C-BCE8-F97896B685DB}" type="presOf" srcId="{6403370A-EC10-49F1-81F5-AD58B95855B4}" destId="{AFD07933-A058-4735-84F5-BA68B77A936A}" srcOrd="0" destOrd="0" presId="urn:microsoft.com/office/officeart/2018/2/layout/IconLabelDescriptionList"/>
    <dgm:cxn modelId="{39CEB18B-E5F1-43A0-9736-084539FD609E}" type="presOf" srcId="{74C7BA92-80DC-4260-AF64-5B381BFFCBF2}" destId="{53B31F02-407F-423E-B80E-B01EA944D194}" srcOrd="0" destOrd="0" presId="urn:microsoft.com/office/officeart/2018/2/layout/IconLabelDescriptionList"/>
    <dgm:cxn modelId="{D3D96F98-8C14-4825-9DCB-371DFAA5DF3A}" srcId="{E7FB4C3B-3362-4EF6-AB90-61E0A3DC7E3A}" destId="{29950154-8F82-44A8-A960-1F2D3DCA7F29}" srcOrd="0" destOrd="0" parTransId="{F673AE2E-F180-4099-8E92-CC8BA6A20AF7}" sibTransId="{BEC0ED8A-E895-4084-B2FD-7E61C6AC88EC}"/>
    <dgm:cxn modelId="{F002B899-7B72-446B-9A58-9E4E37FA217B}" type="presOf" srcId="{E7FB4C3B-3362-4EF6-AB90-61E0A3DC7E3A}" destId="{FDC46EBC-E3DE-4F35-8CC7-1B554108BDE3}" srcOrd="0" destOrd="0" presId="urn:microsoft.com/office/officeart/2018/2/layout/IconLabelDescriptionList"/>
    <dgm:cxn modelId="{F850F8A5-1B56-4D14-AF2F-B30B98EAD8D4}" srcId="{74C7BA92-80DC-4260-AF64-5B381BFFCBF2}" destId="{A511A1EB-5952-45F5-A7BF-13207463461E}" srcOrd="0" destOrd="0" parTransId="{FD04D029-28CB-4E4C-A60B-DC6FFF1182D6}" sibTransId="{45A75CE4-D1EC-4EC9-986E-C013A9B3DEB1}"/>
    <dgm:cxn modelId="{12C792EF-C0E5-44CA-95D5-603C1385A113}" srcId="{E7226159-189E-469D-B19D-F9C5859F1A33}" destId="{78C95967-40BF-44D5-8FCD-5A596EB9A27F}" srcOrd="0" destOrd="0" parTransId="{145B42DE-9175-4AFB-AEB0-4DD06DFB12A5}" sibTransId="{7D21829F-A4DC-4996-A5A4-BC62CAADC70A}"/>
    <dgm:cxn modelId="{C536E3F3-4E96-49D8-B3F5-93E442DA1660}" type="presOf" srcId="{29950154-8F82-44A8-A960-1F2D3DCA7F29}" destId="{1F053588-70D7-438F-91A0-927610867077}" srcOrd="0" destOrd="0" presId="urn:microsoft.com/office/officeart/2018/2/layout/IconLabelDescriptionList"/>
    <dgm:cxn modelId="{36C200F9-4890-4F17-AB40-DEC7464FA156}" type="presOf" srcId="{A511A1EB-5952-45F5-A7BF-13207463461E}" destId="{589F1041-1118-4D3F-92FC-825892005B0F}" srcOrd="0" destOrd="0" presId="urn:microsoft.com/office/officeart/2018/2/layout/IconLabelDescriptionList"/>
    <dgm:cxn modelId="{F6263CFB-5275-423B-A2EB-A5276EDC1E45}" srcId="{26413591-9864-4644-8C39-B040B7A1BE7A}" destId="{74C7BA92-80DC-4260-AF64-5B381BFFCBF2}" srcOrd="1" destOrd="0" parTransId="{842198D6-147F-44A1-966F-4B4E276756BB}" sibTransId="{DCE13467-6938-49D7-9D30-80FD0F226274}"/>
    <dgm:cxn modelId="{CAF1C76A-9897-4FC0-B1B2-8B03465CC10A}" type="presParOf" srcId="{4E271FFC-96FB-43F4-99EA-5C81E408A6B8}" destId="{98ADF2F1-E790-44A9-B48D-BEA8A5F7CE3E}" srcOrd="0" destOrd="0" presId="urn:microsoft.com/office/officeart/2018/2/layout/IconLabelDescriptionList"/>
    <dgm:cxn modelId="{EDE5095D-CE0E-4B94-92D6-642700F184EC}" type="presParOf" srcId="{98ADF2F1-E790-44A9-B48D-BEA8A5F7CE3E}" destId="{3FACBAE7-3149-4002-9A70-D673EA347C09}" srcOrd="0" destOrd="0" presId="urn:microsoft.com/office/officeart/2018/2/layout/IconLabelDescriptionList"/>
    <dgm:cxn modelId="{CCC2C8A8-F5AF-46AB-B912-0ADC01ED7ECC}" type="presParOf" srcId="{98ADF2F1-E790-44A9-B48D-BEA8A5F7CE3E}" destId="{BEC2A93A-5807-46D1-842F-77DFD188A119}" srcOrd="1" destOrd="0" presId="urn:microsoft.com/office/officeart/2018/2/layout/IconLabelDescriptionList"/>
    <dgm:cxn modelId="{0EC8BD6B-7668-4D87-AA2A-D2E701F089AB}" type="presParOf" srcId="{98ADF2F1-E790-44A9-B48D-BEA8A5F7CE3E}" destId="{AFD07933-A058-4735-84F5-BA68B77A936A}" srcOrd="2" destOrd="0" presId="urn:microsoft.com/office/officeart/2018/2/layout/IconLabelDescriptionList"/>
    <dgm:cxn modelId="{30C0FF63-441C-4E40-83BD-3747F5B15643}" type="presParOf" srcId="{98ADF2F1-E790-44A9-B48D-BEA8A5F7CE3E}" destId="{ADAAE71A-151D-419A-AE89-532772F1D045}" srcOrd="3" destOrd="0" presId="urn:microsoft.com/office/officeart/2018/2/layout/IconLabelDescriptionList"/>
    <dgm:cxn modelId="{B35C986A-3E27-4D7E-8B20-AB59D347B2E8}" type="presParOf" srcId="{98ADF2F1-E790-44A9-B48D-BEA8A5F7CE3E}" destId="{FF32FBF7-85A1-4590-A780-3F724180C637}" srcOrd="4" destOrd="0" presId="urn:microsoft.com/office/officeart/2018/2/layout/IconLabelDescriptionList"/>
    <dgm:cxn modelId="{1858FCBB-9098-41E7-907A-6BE10C33BD20}" type="presParOf" srcId="{4E271FFC-96FB-43F4-99EA-5C81E408A6B8}" destId="{3884BFD3-7056-455B-ACA5-B6CC1EA01F95}" srcOrd="1" destOrd="0" presId="urn:microsoft.com/office/officeart/2018/2/layout/IconLabelDescriptionList"/>
    <dgm:cxn modelId="{4C621957-5A1F-47BF-A607-066BA026D705}" type="presParOf" srcId="{4E271FFC-96FB-43F4-99EA-5C81E408A6B8}" destId="{04921D51-8F4E-4015-A676-7729FA67B17B}" srcOrd="2" destOrd="0" presId="urn:microsoft.com/office/officeart/2018/2/layout/IconLabelDescriptionList"/>
    <dgm:cxn modelId="{E8F08924-8F1D-4BAB-AA1F-D5A67FBEC3E6}" type="presParOf" srcId="{04921D51-8F4E-4015-A676-7729FA67B17B}" destId="{6B3999AD-F7E6-45FC-B492-1E71D20B1A31}" srcOrd="0" destOrd="0" presId="urn:microsoft.com/office/officeart/2018/2/layout/IconLabelDescriptionList"/>
    <dgm:cxn modelId="{A9C7A3CD-4739-47C2-81AE-09B00BCC2235}" type="presParOf" srcId="{04921D51-8F4E-4015-A676-7729FA67B17B}" destId="{CD33E18D-B025-4288-B1A9-05181483F36F}" srcOrd="1" destOrd="0" presId="urn:microsoft.com/office/officeart/2018/2/layout/IconLabelDescriptionList"/>
    <dgm:cxn modelId="{BD3E141A-43D3-4122-A1FB-BE0632FB1A8F}" type="presParOf" srcId="{04921D51-8F4E-4015-A676-7729FA67B17B}" destId="{53B31F02-407F-423E-B80E-B01EA944D194}" srcOrd="2" destOrd="0" presId="urn:microsoft.com/office/officeart/2018/2/layout/IconLabelDescriptionList"/>
    <dgm:cxn modelId="{06C7D158-7E99-4E8C-BEFA-DF31828C7B58}" type="presParOf" srcId="{04921D51-8F4E-4015-A676-7729FA67B17B}" destId="{59EB1FCA-E2F2-4312-8B25-E8CE0F21CDDA}" srcOrd="3" destOrd="0" presId="urn:microsoft.com/office/officeart/2018/2/layout/IconLabelDescriptionList"/>
    <dgm:cxn modelId="{37E4603A-E966-48C1-9978-84BF2E9B6924}" type="presParOf" srcId="{04921D51-8F4E-4015-A676-7729FA67B17B}" destId="{589F1041-1118-4D3F-92FC-825892005B0F}" srcOrd="4" destOrd="0" presId="urn:microsoft.com/office/officeart/2018/2/layout/IconLabelDescriptionList"/>
    <dgm:cxn modelId="{2FDBC625-3C55-4077-94F2-947F576671C9}" type="presParOf" srcId="{4E271FFC-96FB-43F4-99EA-5C81E408A6B8}" destId="{54F8D84A-093F-4F33-92A3-657BFD347A27}" srcOrd="3" destOrd="0" presId="urn:microsoft.com/office/officeart/2018/2/layout/IconLabelDescriptionList"/>
    <dgm:cxn modelId="{3FBD461F-C337-4A6E-A8F9-8ABD80DCEBD3}" type="presParOf" srcId="{4E271FFC-96FB-43F4-99EA-5C81E408A6B8}" destId="{5A74752A-617E-4ED0-8E15-D6B10C260477}" srcOrd="4" destOrd="0" presId="urn:microsoft.com/office/officeart/2018/2/layout/IconLabelDescriptionList"/>
    <dgm:cxn modelId="{387F76F0-BE19-4910-BF78-D0E63AA93881}" type="presParOf" srcId="{5A74752A-617E-4ED0-8E15-D6B10C260477}" destId="{D7F079C1-783E-469F-B721-251170855AD9}" srcOrd="0" destOrd="0" presId="urn:microsoft.com/office/officeart/2018/2/layout/IconLabelDescriptionList"/>
    <dgm:cxn modelId="{8B7A0DE5-DB79-46E0-BF07-F29087CEBABC}" type="presParOf" srcId="{5A74752A-617E-4ED0-8E15-D6B10C260477}" destId="{B7EC5F41-9F63-4103-8E77-E3B8B490C8DE}" srcOrd="1" destOrd="0" presId="urn:microsoft.com/office/officeart/2018/2/layout/IconLabelDescriptionList"/>
    <dgm:cxn modelId="{AE85410A-3FAE-462D-A371-A0F1966F3622}" type="presParOf" srcId="{5A74752A-617E-4ED0-8E15-D6B10C260477}" destId="{F5910E74-D2F5-4FB9-A32B-C94BDBFD9FEC}" srcOrd="2" destOrd="0" presId="urn:microsoft.com/office/officeart/2018/2/layout/IconLabelDescriptionList"/>
    <dgm:cxn modelId="{02F715C6-660D-4FE5-9BAE-CE92B1D18C5A}" type="presParOf" srcId="{5A74752A-617E-4ED0-8E15-D6B10C260477}" destId="{3BE13CD5-69B5-4136-BE55-E9DA493694C3}" srcOrd="3" destOrd="0" presId="urn:microsoft.com/office/officeart/2018/2/layout/IconLabelDescriptionList"/>
    <dgm:cxn modelId="{A96153B1-8C58-4C65-B97F-3EF9F8945B02}" type="presParOf" srcId="{5A74752A-617E-4ED0-8E15-D6B10C260477}" destId="{A73D73BF-2E12-4FC6-93D6-649035CD745A}" srcOrd="4" destOrd="0" presId="urn:microsoft.com/office/officeart/2018/2/layout/IconLabelDescriptionList"/>
    <dgm:cxn modelId="{FCCA4FBB-0324-465E-8848-51FE643B9BD1}" type="presParOf" srcId="{4E271FFC-96FB-43F4-99EA-5C81E408A6B8}" destId="{47399F4E-A7D9-492E-8569-EE11E76474C5}" srcOrd="5" destOrd="0" presId="urn:microsoft.com/office/officeart/2018/2/layout/IconLabelDescriptionList"/>
    <dgm:cxn modelId="{2E9D6E9F-EECE-408B-B81E-8DA150A53423}" type="presParOf" srcId="{4E271FFC-96FB-43F4-99EA-5C81E408A6B8}" destId="{0B5A417C-F062-4B4A-A398-89B52B98F31E}" srcOrd="6" destOrd="0" presId="urn:microsoft.com/office/officeart/2018/2/layout/IconLabelDescriptionList"/>
    <dgm:cxn modelId="{FDBF88C7-CD40-4A73-BFEA-764BA8396D3B}" type="presParOf" srcId="{0B5A417C-F062-4B4A-A398-89B52B98F31E}" destId="{0F445829-B24F-405C-BE46-9C2E965BE34A}" srcOrd="0" destOrd="0" presId="urn:microsoft.com/office/officeart/2018/2/layout/IconLabelDescriptionList"/>
    <dgm:cxn modelId="{207FE12D-81E8-489F-94FC-19185934D575}" type="presParOf" srcId="{0B5A417C-F062-4B4A-A398-89B52B98F31E}" destId="{1931BCEB-911E-46AD-818F-7716522D0D03}" srcOrd="1" destOrd="0" presId="urn:microsoft.com/office/officeart/2018/2/layout/IconLabelDescriptionList"/>
    <dgm:cxn modelId="{F2B17091-9699-428B-8A2F-927E37E67FCC}" type="presParOf" srcId="{0B5A417C-F062-4B4A-A398-89B52B98F31E}" destId="{FDC46EBC-E3DE-4F35-8CC7-1B554108BDE3}" srcOrd="2" destOrd="0" presId="urn:microsoft.com/office/officeart/2018/2/layout/IconLabelDescriptionList"/>
    <dgm:cxn modelId="{CE832FCD-A68B-415D-8CDC-72E193DB33A8}" type="presParOf" srcId="{0B5A417C-F062-4B4A-A398-89B52B98F31E}" destId="{31E921C5-AADC-4ED8-9170-DB60934F4ED5}" srcOrd="3" destOrd="0" presId="urn:microsoft.com/office/officeart/2018/2/layout/IconLabelDescriptionList"/>
    <dgm:cxn modelId="{1F27E1A3-1638-4D2E-8DBB-69C97132F0DB}" type="presParOf" srcId="{0B5A417C-F062-4B4A-A398-89B52B98F31E}" destId="{1F053588-70D7-438F-91A0-927610867077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10B9F7E-48DE-49DC-BCFA-338BDE00987F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B5E67C7-E26A-4A2F-9008-69541310BCF3}">
      <dgm:prSet/>
      <dgm:spPr/>
      <dgm:t>
        <a:bodyPr/>
        <a:lstStyle/>
        <a:p>
          <a:pPr>
            <a:defRPr b="1"/>
          </a:pPr>
          <a:r>
            <a:rPr lang="en-US"/>
            <a:t>Web vulnerability scanner</a:t>
          </a:r>
        </a:p>
      </dgm:t>
    </dgm:pt>
    <dgm:pt modelId="{FB889540-EB4F-4A81-9412-F10CC00BBB78}" type="parTrans" cxnId="{D672E4F2-A313-4613-B4C7-1515B313610E}">
      <dgm:prSet/>
      <dgm:spPr/>
      <dgm:t>
        <a:bodyPr/>
        <a:lstStyle/>
        <a:p>
          <a:endParaRPr lang="en-US"/>
        </a:p>
      </dgm:t>
    </dgm:pt>
    <dgm:pt modelId="{C75A9DC5-8C90-488D-801E-D6AC31BC7A1E}" type="sibTrans" cxnId="{D672E4F2-A313-4613-B4C7-1515B313610E}">
      <dgm:prSet/>
      <dgm:spPr/>
      <dgm:t>
        <a:bodyPr/>
        <a:lstStyle/>
        <a:p>
          <a:endParaRPr lang="en-US"/>
        </a:p>
      </dgm:t>
    </dgm:pt>
    <dgm:pt modelId="{203CF020-63C5-46A4-837B-43DFBF11B1CB}">
      <dgm:prSet/>
      <dgm:spPr/>
      <dgm:t>
        <a:bodyPr/>
        <a:lstStyle/>
        <a:p>
          <a:pPr>
            <a:defRPr b="1"/>
          </a:pPr>
          <a:r>
            <a:rPr lang="en-US"/>
            <a:t>Scans HTTP/HTTPS servers</a:t>
          </a:r>
        </a:p>
      </dgm:t>
    </dgm:pt>
    <dgm:pt modelId="{1CB94BB9-BAD6-488D-8ACC-9AD622798A20}" type="parTrans" cxnId="{97F1164D-D9DE-4EE0-B647-0D0651612E3C}">
      <dgm:prSet/>
      <dgm:spPr/>
      <dgm:t>
        <a:bodyPr/>
        <a:lstStyle/>
        <a:p>
          <a:endParaRPr lang="en-US"/>
        </a:p>
      </dgm:t>
    </dgm:pt>
    <dgm:pt modelId="{EC604D78-AE34-4CA7-A10D-B902E48628B3}" type="sibTrans" cxnId="{97F1164D-D9DE-4EE0-B647-0D0651612E3C}">
      <dgm:prSet/>
      <dgm:spPr/>
      <dgm:t>
        <a:bodyPr/>
        <a:lstStyle/>
        <a:p>
          <a:endParaRPr lang="en-US"/>
        </a:p>
      </dgm:t>
    </dgm:pt>
    <dgm:pt modelId="{58D349DA-20FA-4BBF-BC6C-A1B691E18742}">
      <dgm:prSet/>
      <dgm:spPr/>
      <dgm:t>
        <a:bodyPr/>
        <a:lstStyle/>
        <a:p>
          <a:pPr>
            <a:defRPr b="1"/>
          </a:pPr>
          <a:r>
            <a:rPr lang="en-US"/>
            <a:t>Checks for outdated software, default files</a:t>
          </a:r>
        </a:p>
      </dgm:t>
    </dgm:pt>
    <dgm:pt modelId="{122FCF5D-27A3-408D-A0C8-D974A6C8D5EC}" type="parTrans" cxnId="{B10E0B9E-B64F-49EC-BA27-865FEC7DAF89}">
      <dgm:prSet/>
      <dgm:spPr/>
      <dgm:t>
        <a:bodyPr/>
        <a:lstStyle/>
        <a:p>
          <a:endParaRPr lang="en-US"/>
        </a:p>
      </dgm:t>
    </dgm:pt>
    <dgm:pt modelId="{FD31D060-DC69-42F6-8D89-4FC515990457}" type="sibTrans" cxnId="{B10E0B9E-B64F-49EC-BA27-865FEC7DAF89}">
      <dgm:prSet/>
      <dgm:spPr/>
      <dgm:t>
        <a:bodyPr/>
        <a:lstStyle/>
        <a:p>
          <a:endParaRPr lang="en-US"/>
        </a:p>
      </dgm:t>
    </dgm:pt>
    <dgm:pt modelId="{99208055-4824-423B-BB63-6F15E6C85934}">
      <dgm:prSet/>
      <dgm:spPr/>
      <dgm:t>
        <a:bodyPr/>
        <a:lstStyle/>
        <a:p>
          <a:pPr>
            <a:defRPr b="1"/>
          </a:pPr>
          <a:r>
            <a:rPr lang="en-US"/>
            <a:t>Syntax:</a:t>
          </a:r>
        </a:p>
      </dgm:t>
    </dgm:pt>
    <dgm:pt modelId="{AAAC22EA-B778-4A5C-B626-26E6A747033B}" type="parTrans" cxnId="{97806F36-84EB-4C08-B2DB-9902B596418D}">
      <dgm:prSet/>
      <dgm:spPr/>
      <dgm:t>
        <a:bodyPr/>
        <a:lstStyle/>
        <a:p>
          <a:endParaRPr lang="en-US"/>
        </a:p>
      </dgm:t>
    </dgm:pt>
    <dgm:pt modelId="{14C6608B-37B7-4E65-80F8-8390F38A6E84}" type="sibTrans" cxnId="{97806F36-84EB-4C08-B2DB-9902B596418D}">
      <dgm:prSet/>
      <dgm:spPr/>
      <dgm:t>
        <a:bodyPr/>
        <a:lstStyle/>
        <a:p>
          <a:endParaRPr lang="en-US"/>
        </a:p>
      </dgm:t>
    </dgm:pt>
    <dgm:pt modelId="{6A586F8D-0510-4CBB-8D0E-8B0CA2BAE8CB}">
      <dgm:prSet/>
      <dgm:spPr/>
      <dgm:t>
        <a:bodyPr/>
        <a:lstStyle/>
        <a:p>
          <a:r>
            <a:rPr lang="en-US"/>
            <a:t>nikto -h http://domain.com</a:t>
          </a:r>
        </a:p>
      </dgm:t>
    </dgm:pt>
    <dgm:pt modelId="{27631C94-B737-46ED-AC7D-763D00D84313}" type="parTrans" cxnId="{62F21341-CCD5-4802-B2E6-A22C7E6C72C9}">
      <dgm:prSet/>
      <dgm:spPr/>
      <dgm:t>
        <a:bodyPr/>
        <a:lstStyle/>
        <a:p>
          <a:endParaRPr lang="en-US"/>
        </a:p>
      </dgm:t>
    </dgm:pt>
    <dgm:pt modelId="{54D8F775-7F39-40DE-A5A2-EA847867D65C}" type="sibTrans" cxnId="{62F21341-CCD5-4802-B2E6-A22C7E6C72C9}">
      <dgm:prSet/>
      <dgm:spPr/>
      <dgm:t>
        <a:bodyPr/>
        <a:lstStyle/>
        <a:p>
          <a:endParaRPr lang="en-US"/>
        </a:p>
      </dgm:t>
    </dgm:pt>
    <dgm:pt modelId="{38EF5943-F86C-4B30-8699-FDBA00EEEBD8}" type="pres">
      <dgm:prSet presAssocID="{510B9F7E-48DE-49DC-BCFA-338BDE00987F}" presName="root" presStyleCnt="0">
        <dgm:presLayoutVars>
          <dgm:dir/>
          <dgm:resizeHandles val="exact"/>
        </dgm:presLayoutVars>
      </dgm:prSet>
      <dgm:spPr/>
    </dgm:pt>
    <dgm:pt modelId="{D7BD0B4B-A4A8-4D8D-A95E-2F3A6CE6CB7E}" type="pres">
      <dgm:prSet presAssocID="{4B5E67C7-E26A-4A2F-9008-69541310BCF3}" presName="compNode" presStyleCnt="0"/>
      <dgm:spPr/>
    </dgm:pt>
    <dgm:pt modelId="{5EC667D8-DDB0-46A1-A818-BCCBD2DA9959}" type="pres">
      <dgm:prSet presAssocID="{4B5E67C7-E26A-4A2F-9008-69541310BCF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D4A024EA-E4AA-4C58-8400-70117C8542E7}" type="pres">
      <dgm:prSet presAssocID="{4B5E67C7-E26A-4A2F-9008-69541310BCF3}" presName="iconSpace" presStyleCnt="0"/>
      <dgm:spPr/>
    </dgm:pt>
    <dgm:pt modelId="{4B6505C7-4B1A-4203-A194-32F087015827}" type="pres">
      <dgm:prSet presAssocID="{4B5E67C7-E26A-4A2F-9008-69541310BCF3}" presName="parTx" presStyleLbl="revTx" presStyleIdx="0" presStyleCnt="8">
        <dgm:presLayoutVars>
          <dgm:chMax val="0"/>
          <dgm:chPref val="0"/>
        </dgm:presLayoutVars>
      </dgm:prSet>
      <dgm:spPr/>
    </dgm:pt>
    <dgm:pt modelId="{4477B7A8-B681-4EC8-9CFA-82AB773C18D0}" type="pres">
      <dgm:prSet presAssocID="{4B5E67C7-E26A-4A2F-9008-69541310BCF3}" presName="txSpace" presStyleCnt="0"/>
      <dgm:spPr/>
    </dgm:pt>
    <dgm:pt modelId="{37D7B26D-EFD3-4DB7-A3A3-EC1C827808D3}" type="pres">
      <dgm:prSet presAssocID="{4B5E67C7-E26A-4A2F-9008-69541310BCF3}" presName="desTx" presStyleLbl="revTx" presStyleIdx="1" presStyleCnt="8">
        <dgm:presLayoutVars/>
      </dgm:prSet>
      <dgm:spPr/>
    </dgm:pt>
    <dgm:pt modelId="{6233F9E3-3A15-4B6E-8658-2E69018C4A43}" type="pres">
      <dgm:prSet presAssocID="{C75A9DC5-8C90-488D-801E-D6AC31BC7A1E}" presName="sibTrans" presStyleCnt="0"/>
      <dgm:spPr/>
    </dgm:pt>
    <dgm:pt modelId="{C4DD84E6-86F1-4C75-B86F-BF624F9BD0BB}" type="pres">
      <dgm:prSet presAssocID="{203CF020-63C5-46A4-837B-43DFBF11B1CB}" presName="compNode" presStyleCnt="0"/>
      <dgm:spPr/>
    </dgm:pt>
    <dgm:pt modelId="{C3C82F15-8CD3-4B18-A545-D36E0C8BFE35}" type="pres">
      <dgm:prSet presAssocID="{203CF020-63C5-46A4-837B-43DFBF11B1C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71486AE4-824E-466C-A587-8A489B978229}" type="pres">
      <dgm:prSet presAssocID="{203CF020-63C5-46A4-837B-43DFBF11B1CB}" presName="iconSpace" presStyleCnt="0"/>
      <dgm:spPr/>
    </dgm:pt>
    <dgm:pt modelId="{A0F5BDF5-BD62-4B9A-A94F-AC6BCE498185}" type="pres">
      <dgm:prSet presAssocID="{203CF020-63C5-46A4-837B-43DFBF11B1CB}" presName="parTx" presStyleLbl="revTx" presStyleIdx="2" presStyleCnt="8">
        <dgm:presLayoutVars>
          <dgm:chMax val="0"/>
          <dgm:chPref val="0"/>
        </dgm:presLayoutVars>
      </dgm:prSet>
      <dgm:spPr/>
    </dgm:pt>
    <dgm:pt modelId="{92D4142F-0406-4336-B005-E25864534F96}" type="pres">
      <dgm:prSet presAssocID="{203CF020-63C5-46A4-837B-43DFBF11B1CB}" presName="txSpace" presStyleCnt="0"/>
      <dgm:spPr/>
    </dgm:pt>
    <dgm:pt modelId="{AA70CB12-F2D7-4103-8F79-F95C3D95D14A}" type="pres">
      <dgm:prSet presAssocID="{203CF020-63C5-46A4-837B-43DFBF11B1CB}" presName="desTx" presStyleLbl="revTx" presStyleIdx="3" presStyleCnt="8">
        <dgm:presLayoutVars/>
      </dgm:prSet>
      <dgm:spPr/>
    </dgm:pt>
    <dgm:pt modelId="{02EAA25A-7FA0-495E-A597-0F59AD45C5E7}" type="pres">
      <dgm:prSet presAssocID="{EC604D78-AE34-4CA7-A10D-B902E48628B3}" presName="sibTrans" presStyleCnt="0"/>
      <dgm:spPr/>
    </dgm:pt>
    <dgm:pt modelId="{4F452DC4-B893-47FB-AEA2-AE185046D066}" type="pres">
      <dgm:prSet presAssocID="{58D349DA-20FA-4BBF-BC6C-A1B691E18742}" presName="compNode" presStyleCnt="0"/>
      <dgm:spPr/>
    </dgm:pt>
    <dgm:pt modelId="{6077E4B2-DDC5-4EB0-B5B7-A967A9386060}" type="pres">
      <dgm:prSet presAssocID="{58D349DA-20FA-4BBF-BC6C-A1B691E1874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 Check"/>
        </a:ext>
      </dgm:extLst>
    </dgm:pt>
    <dgm:pt modelId="{F574FA93-84A8-4FF3-915B-0271F8534A7F}" type="pres">
      <dgm:prSet presAssocID="{58D349DA-20FA-4BBF-BC6C-A1B691E18742}" presName="iconSpace" presStyleCnt="0"/>
      <dgm:spPr/>
    </dgm:pt>
    <dgm:pt modelId="{FA23AC0A-EAE5-412B-BF90-0AA0FEE20658}" type="pres">
      <dgm:prSet presAssocID="{58D349DA-20FA-4BBF-BC6C-A1B691E18742}" presName="parTx" presStyleLbl="revTx" presStyleIdx="4" presStyleCnt="8">
        <dgm:presLayoutVars>
          <dgm:chMax val="0"/>
          <dgm:chPref val="0"/>
        </dgm:presLayoutVars>
      </dgm:prSet>
      <dgm:spPr/>
    </dgm:pt>
    <dgm:pt modelId="{597B959A-DE2B-43B1-AA98-839FA8CE94C4}" type="pres">
      <dgm:prSet presAssocID="{58D349DA-20FA-4BBF-BC6C-A1B691E18742}" presName="txSpace" presStyleCnt="0"/>
      <dgm:spPr/>
    </dgm:pt>
    <dgm:pt modelId="{A25BA557-BDE7-4C05-97B4-B9B10C4F487C}" type="pres">
      <dgm:prSet presAssocID="{58D349DA-20FA-4BBF-BC6C-A1B691E18742}" presName="desTx" presStyleLbl="revTx" presStyleIdx="5" presStyleCnt="8">
        <dgm:presLayoutVars/>
      </dgm:prSet>
      <dgm:spPr/>
    </dgm:pt>
    <dgm:pt modelId="{685975EF-9E99-44C6-AFA5-6FFE7C5FE121}" type="pres">
      <dgm:prSet presAssocID="{FD31D060-DC69-42F6-8D89-4FC515990457}" presName="sibTrans" presStyleCnt="0"/>
      <dgm:spPr/>
    </dgm:pt>
    <dgm:pt modelId="{2D424F43-8A80-477F-9CAA-A91592162010}" type="pres">
      <dgm:prSet presAssocID="{99208055-4824-423B-BB63-6F15E6C85934}" presName="compNode" presStyleCnt="0"/>
      <dgm:spPr/>
    </dgm:pt>
    <dgm:pt modelId="{B9510408-6294-4306-BF92-FB1276E7CB3D}" type="pres">
      <dgm:prSet presAssocID="{99208055-4824-423B-BB63-6F15E6C8593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F02EB630-B3FA-49D6-91D8-A3144A821243}" type="pres">
      <dgm:prSet presAssocID="{99208055-4824-423B-BB63-6F15E6C85934}" presName="iconSpace" presStyleCnt="0"/>
      <dgm:spPr/>
    </dgm:pt>
    <dgm:pt modelId="{06988230-D16A-45C6-BA9C-45D38E80F272}" type="pres">
      <dgm:prSet presAssocID="{99208055-4824-423B-BB63-6F15E6C85934}" presName="parTx" presStyleLbl="revTx" presStyleIdx="6" presStyleCnt="8">
        <dgm:presLayoutVars>
          <dgm:chMax val="0"/>
          <dgm:chPref val="0"/>
        </dgm:presLayoutVars>
      </dgm:prSet>
      <dgm:spPr/>
    </dgm:pt>
    <dgm:pt modelId="{79F3752B-C70B-4AFA-9BC3-47161B51C5B2}" type="pres">
      <dgm:prSet presAssocID="{99208055-4824-423B-BB63-6F15E6C85934}" presName="txSpace" presStyleCnt="0"/>
      <dgm:spPr/>
    </dgm:pt>
    <dgm:pt modelId="{90A59838-B07B-466B-B00D-6AF67BC7E846}" type="pres">
      <dgm:prSet presAssocID="{99208055-4824-423B-BB63-6F15E6C85934}" presName="desTx" presStyleLbl="revTx" presStyleIdx="7" presStyleCnt="8">
        <dgm:presLayoutVars/>
      </dgm:prSet>
      <dgm:spPr/>
    </dgm:pt>
  </dgm:ptLst>
  <dgm:cxnLst>
    <dgm:cxn modelId="{97806F36-84EB-4C08-B2DB-9902B596418D}" srcId="{510B9F7E-48DE-49DC-BCFA-338BDE00987F}" destId="{99208055-4824-423B-BB63-6F15E6C85934}" srcOrd="3" destOrd="0" parTransId="{AAAC22EA-B778-4A5C-B626-26E6A747033B}" sibTransId="{14C6608B-37B7-4E65-80F8-8390F38A6E84}"/>
    <dgm:cxn modelId="{04114A37-063B-4CDD-9AD8-C943467C2DFB}" type="presOf" srcId="{203CF020-63C5-46A4-837B-43DFBF11B1CB}" destId="{A0F5BDF5-BD62-4B9A-A94F-AC6BCE498185}" srcOrd="0" destOrd="0" presId="urn:microsoft.com/office/officeart/2018/2/layout/IconLabelDescriptionList"/>
    <dgm:cxn modelId="{62F21341-CCD5-4802-B2E6-A22C7E6C72C9}" srcId="{99208055-4824-423B-BB63-6F15E6C85934}" destId="{6A586F8D-0510-4CBB-8D0E-8B0CA2BAE8CB}" srcOrd="0" destOrd="0" parTransId="{27631C94-B737-46ED-AC7D-763D00D84313}" sibTransId="{54D8F775-7F39-40DE-A5A2-EA847867D65C}"/>
    <dgm:cxn modelId="{97F1164D-D9DE-4EE0-B647-0D0651612E3C}" srcId="{510B9F7E-48DE-49DC-BCFA-338BDE00987F}" destId="{203CF020-63C5-46A4-837B-43DFBF11B1CB}" srcOrd="1" destOrd="0" parTransId="{1CB94BB9-BAD6-488D-8ACC-9AD622798A20}" sibTransId="{EC604D78-AE34-4CA7-A10D-B902E48628B3}"/>
    <dgm:cxn modelId="{01E8E578-8FA6-4604-AB65-F3C6A16D98AB}" type="presOf" srcId="{510B9F7E-48DE-49DC-BCFA-338BDE00987F}" destId="{38EF5943-F86C-4B30-8699-FDBA00EEEBD8}" srcOrd="0" destOrd="0" presId="urn:microsoft.com/office/officeart/2018/2/layout/IconLabelDescriptionList"/>
    <dgm:cxn modelId="{DFC33A93-A521-4591-9D6D-B1526DAB5FF0}" type="presOf" srcId="{6A586F8D-0510-4CBB-8D0E-8B0CA2BAE8CB}" destId="{90A59838-B07B-466B-B00D-6AF67BC7E846}" srcOrd="0" destOrd="0" presId="urn:microsoft.com/office/officeart/2018/2/layout/IconLabelDescriptionList"/>
    <dgm:cxn modelId="{6E5EE295-2C9C-482C-8AFE-E98B79ABF95F}" type="presOf" srcId="{4B5E67C7-E26A-4A2F-9008-69541310BCF3}" destId="{4B6505C7-4B1A-4203-A194-32F087015827}" srcOrd="0" destOrd="0" presId="urn:microsoft.com/office/officeart/2018/2/layout/IconLabelDescriptionList"/>
    <dgm:cxn modelId="{B10E0B9E-B64F-49EC-BA27-865FEC7DAF89}" srcId="{510B9F7E-48DE-49DC-BCFA-338BDE00987F}" destId="{58D349DA-20FA-4BBF-BC6C-A1B691E18742}" srcOrd="2" destOrd="0" parTransId="{122FCF5D-27A3-408D-A0C8-D974A6C8D5EC}" sibTransId="{FD31D060-DC69-42F6-8D89-4FC515990457}"/>
    <dgm:cxn modelId="{722778B5-438A-4A61-A9CD-E517D763CA07}" type="presOf" srcId="{58D349DA-20FA-4BBF-BC6C-A1B691E18742}" destId="{FA23AC0A-EAE5-412B-BF90-0AA0FEE20658}" srcOrd="0" destOrd="0" presId="urn:microsoft.com/office/officeart/2018/2/layout/IconLabelDescriptionList"/>
    <dgm:cxn modelId="{09465ED9-BD1A-42D0-8871-AA09C8375117}" type="presOf" srcId="{99208055-4824-423B-BB63-6F15E6C85934}" destId="{06988230-D16A-45C6-BA9C-45D38E80F272}" srcOrd="0" destOrd="0" presId="urn:microsoft.com/office/officeart/2018/2/layout/IconLabelDescriptionList"/>
    <dgm:cxn modelId="{D672E4F2-A313-4613-B4C7-1515B313610E}" srcId="{510B9F7E-48DE-49DC-BCFA-338BDE00987F}" destId="{4B5E67C7-E26A-4A2F-9008-69541310BCF3}" srcOrd="0" destOrd="0" parTransId="{FB889540-EB4F-4A81-9412-F10CC00BBB78}" sibTransId="{C75A9DC5-8C90-488D-801E-D6AC31BC7A1E}"/>
    <dgm:cxn modelId="{1B41E4FD-DDF4-4B32-9040-AA0AFAE5535D}" type="presParOf" srcId="{38EF5943-F86C-4B30-8699-FDBA00EEEBD8}" destId="{D7BD0B4B-A4A8-4D8D-A95E-2F3A6CE6CB7E}" srcOrd="0" destOrd="0" presId="urn:microsoft.com/office/officeart/2018/2/layout/IconLabelDescriptionList"/>
    <dgm:cxn modelId="{A532D212-98CD-43B5-AA3F-900E81BC9336}" type="presParOf" srcId="{D7BD0B4B-A4A8-4D8D-A95E-2F3A6CE6CB7E}" destId="{5EC667D8-DDB0-46A1-A818-BCCBD2DA9959}" srcOrd="0" destOrd="0" presId="urn:microsoft.com/office/officeart/2018/2/layout/IconLabelDescriptionList"/>
    <dgm:cxn modelId="{EB16E0FC-2E5E-4686-90D2-8483829D7E96}" type="presParOf" srcId="{D7BD0B4B-A4A8-4D8D-A95E-2F3A6CE6CB7E}" destId="{D4A024EA-E4AA-4C58-8400-70117C8542E7}" srcOrd="1" destOrd="0" presId="urn:microsoft.com/office/officeart/2018/2/layout/IconLabelDescriptionList"/>
    <dgm:cxn modelId="{C6E35F1A-4726-40C9-9209-00FD01BE3A6A}" type="presParOf" srcId="{D7BD0B4B-A4A8-4D8D-A95E-2F3A6CE6CB7E}" destId="{4B6505C7-4B1A-4203-A194-32F087015827}" srcOrd="2" destOrd="0" presId="urn:microsoft.com/office/officeart/2018/2/layout/IconLabelDescriptionList"/>
    <dgm:cxn modelId="{EBF6620C-98AD-4A02-B250-B4BCF5794A1D}" type="presParOf" srcId="{D7BD0B4B-A4A8-4D8D-A95E-2F3A6CE6CB7E}" destId="{4477B7A8-B681-4EC8-9CFA-82AB773C18D0}" srcOrd="3" destOrd="0" presId="urn:microsoft.com/office/officeart/2018/2/layout/IconLabelDescriptionList"/>
    <dgm:cxn modelId="{8A3B8C6D-7444-47BA-8BCB-6F2AD58C2E7B}" type="presParOf" srcId="{D7BD0B4B-A4A8-4D8D-A95E-2F3A6CE6CB7E}" destId="{37D7B26D-EFD3-4DB7-A3A3-EC1C827808D3}" srcOrd="4" destOrd="0" presId="urn:microsoft.com/office/officeart/2018/2/layout/IconLabelDescriptionList"/>
    <dgm:cxn modelId="{F45AD4A1-AA1E-47A2-8B8D-5BE0DFF5E9C2}" type="presParOf" srcId="{38EF5943-F86C-4B30-8699-FDBA00EEEBD8}" destId="{6233F9E3-3A15-4B6E-8658-2E69018C4A43}" srcOrd="1" destOrd="0" presId="urn:microsoft.com/office/officeart/2018/2/layout/IconLabelDescriptionList"/>
    <dgm:cxn modelId="{94EB3303-679C-4841-B29A-91DC4331D322}" type="presParOf" srcId="{38EF5943-F86C-4B30-8699-FDBA00EEEBD8}" destId="{C4DD84E6-86F1-4C75-B86F-BF624F9BD0BB}" srcOrd="2" destOrd="0" presId="urn:microsoft.com/office/officeart/2018/2/layout/IconLabelDescriptionList"/>
    <dgm:cxn modelId="{06AB9F9D-6B45-4B7A-86CB-CA79E6890183}" type="presParOf" srcId="{C4DD84E6-86F1-4C75-B86F-BF624F9BD0BB}" destId="{C3C82F15-8CD3-4B18-A545-D36E0C8BFE35}" srcOrd="0" destOrd="0" presId="urn:microsoft.com/office/officeart/2018/2/layout/IconLabelDescriptionList"/>
    <dgm:cxn modelId="{A943A212-C4C3-44F2-B70E-C1F9DA8CCB83}" type="presParOf" srcId="{C4DD84E6-86F1-4C75-B86F-BF624F9BD0BB}" destId="{71486AE4-824E-466C-A587-8A489B978229}" srcOrd="1" destOrd="0" presId="urn:microsoft.com/office/officeart/2018/2/layout/IconLabelDescriptionList"/>
    <dgm:cxn modelId="{D84D4604-2771-4E2C-851C-17F53CDB2EC0}" type="presParOf" srcId="{C4DD84E6-86F1-4C75-B86F-BF624F9BD0BB}" destId="{A0F5BDF5-BD62-4B9A-A94F-AC6BCE498185}" srcOrd="2" destOrd="0" presId="urn:microsoft.com/office/officeart/2018/2/layout/IconLabelDescriptionList"/>
    <dgm:cxn modelId="{137990C9-4FC9-403D-98AE-FDC74E4D4A93}" type="presParOf" srcId="{C4DD84E6-86F1-4C75-B86F-BF624F9BD0BB}" destId="{92D4142F-0406-4336-B005-E25864534F96}" srcOrd="3" destOrd="0" presId="urn:microsoft.com/office/officeart/2018/2/layout/IconLabelDescriptionList"/>
    <dgm:cxn modelId="{896AAC8F-BE05-4332-BA12-6126FAB74DF6}" type="presParOf" srcId="{C4DD84E6-86F1-4C75-B86F-BF624F9BD0BB}" destId="{AA70CB12-F2D7-4103-8F79-F95C3D95D14A}" srcOrd="4" destOrd="0" presId="urn:microsoft.com/office/officeart/2018/2/layout/IconLabelDescriptionList"/>
    <dgm:cxn modelId="{AB490F69-297D-43B2-9386-2987D8A2EEDB}" type="presParOf" srcId="{38EF5943-F86C-4B30-8699-FDBA00EEEBD8}" destId="{02EAA25A-7FA0-495E-A597-0F59AD45C5E7}" srcOrd="3" destOrd="0" presId="urn:microsoft.com/office/officeart/2018/2/layout/IconLabelDescriptionList"/>
    <dgm:cxn modelId="{22263A33-3FFC-4ED2-94EA-2F03A885F935}" type="presParOf" srcId="{38EF5943-F86C-4B30-8699-FDBA00EEEBD8}" destId="{4F452DC4-B893-47FB-AEA2-AE185046D066}" srcOrd="4" destOrd="0" presId="urn:microsoft.com/office/officeart/2018/2/layout/IconLabelDescriptionList"/>
    <dgm:cxn modelId="{64B60A99-D0A4-41E5-AF5A-AA342C20B81F}" type="presParOf" srcId="{4F452DC4-B893-47FB-AEA2-AE185046D066}" destId="{6077E4B2-DDC5-4EB0-B5B7-A967A9386060}" srcOrd="0" destOrd="0" presId="urn:microsoft.com/office/officeart/2018/2/layout/IconLabelDescriptionList"/>
    <dgm:cxn modelId="{96F4BF91-F231-46E0-8F6D-5A431A6C90DB}" type="presParOf" srcId="{4F452DC4-B893-47FB-AEA2-AE185046D066}" destId="{F574FA93-84A8-4FF3-915B-0271F8534A7F}" srcOrd="1" destOrd="0" presId="urn:microsoft.com/office/officeart/2018/2/layout/IconLabelDescriptionList"/>
    <dgm:cxn modelId="{436EFCF5-22BB-40C2-A22B-16D824591282}" type="presParOf" srcId="{4F452DC4-B893-47FB-AEA2-AE185046D066}" destId="{FA23AC0A-EAE5-412B-BF90-0AA0FEE20658}" srcOrd="2" destOrd="0" presId="urn:microsoft.com/office/officeart/2018/2/layout/IconLabelDescriptionList"/>
    <dgm:cxn modelId="{FF6BCF01-71AA-48F5-AB8C-DE2C454565CF}" type="presParOf" srcId="{4F452DC4-B893-47FB-AEA2-AE185046D066}" destId="{597B959A-DE2B-43B1-AA98-839FA8CE94C4}" srcOrd="3" destOrd="0" presId="urn:microsoft.com/office/officeart/2018/2/layout/IconLabelDescriptionList"/>
    <dgm:cxn modelId="{E147E572-326B-41A2-BC5D-AC4F8D480FFF}" type="presParOf" srcId="{4F452DC4-B893-47FB-AEA2-AE185046D066}" destId="{A25BA557-BDE7-4C05-97B4-B9B10C4F487C}" srcOrd="4" destOrd="0" presId="urn:microsoft.com/office/officeart/2018/2/layout/IconLabelDescriptionList"/>
    <dgm:cxn modelId="{3350E23B-806A-48D4-87DB-1AE79DD79974}" type="presParOf" srcId="{38EF5943-F86C-4B30-8699-FDBA00EEEBD8}" destId="{685975EF-9E99-44C6-AFA5-6FFE7C5FE121}" srcOrd="5" destOrd="0" presId="urn:microsoft.com/office/officeart/2018/2/layout/IconLabelDescriptionList"/>
    <dgm:cxn modelId="{EAFF93AA-FDB5-4EFB-8252-7ABA2E99B376}" type="presParOf" srcId="{38EF5943-F86C-4B30-8699-FDBA00EEEBD8}" destId="{2D424F43-8A80-477F-9CAA-A91592162010}" srcOrd="6" destOrd="0" presId="urn:microsoft.com/office/officeart/2018/2/layout/IconLabelDescriptionList"/>
    <dgm:cxn modelId="{594DAAD2-C406-40F1-BE4C-9E8DE055E4ED}" type="presParOf" srcId="{2D424F43-8A80-477F-9CAA-A91592162010}" destId="{B9510408-6294-4306-BF92-FB1276E7CB3D}" srcOrd="0" destOrd="0" presId="urn:microsoft.com/office/officeart/2018/2/layout/IconLabelDescriptionList"/>
    <dgm:cxn modelId="{FFDF940B-73DA-4101-8745-49E58C0B3A0D}" type="presParOf" srcId="{2D424F43-8A80-477F-9CAA-A91592162010}" destId="{F02EB630-B3FA-49D6-91D8-A3144A821243}" srcOrd="1" destOrd="0" presId="urn:microsoft.com/office/officeart/2018/2/layout/IconLabelDescriptionList"/>
    <dgm:cxn modelId="{41413C3E-A29B-4204-B3C4-253A665E0AFE}" type="presParOf" srcId="{2D424F43-8A80-477F-9CAA-A91592162010}" destId="{06988230-D16A-45C6-BA9C-45D38E80F272}" srcOrd="2" destOrd="0" presId="urn:microsoft.com/office/officeart/2018/2/layout/IconLabelDescriptionList"/>
    <dgm:cxn modelId="{D54E7818-8078-463B-BFFE-0B3158B04808}" type="presParOf" srcId="{2D424F43-8A80-477F-9CAA-A91592162010}" destId="{79F3752B-C70B-4AFA-9BC3-47161B51C5B2}" srcOrd="3" destOrd="0" presId="urn:microsoft.com/office/officeart/2018/2/layout/IconLabelDescriptionList"/>
    <dgm:cxn modelId="{F949463B-97A7-46EE-BF0A-0732EBA24469}" type="presParOf" srcId="{2D424F43-8A80-477F-9CAA-A91592162010}" destId="{90A59838-B07B-466B-B00D-6AF67BC7E846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4B41437-8D71-4838-80BA-445A68601A67}" type="doc">
      <dgm:prSet loTypeId="urn:microsoft.com/office/officeart/2005/8/layout/list1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2E8B4E8-6CAD-4DBE-9BB2-4B8B96043F5E}">
      <dgm:prSet/>
      <dgm:spPr/>
      <dgm:t>
        <a:bodyPr/>
        <a:lstStyle/>
        <a:p>
          <a:r>
            <a:rPr lang="en-US"/>
            <a:t>Example:</a:t>
          </a:r>
        </a:p>
      </dgm:t>
    </dgm:pt>
    <dgm:pt modelId="{C68F90E3-ADFC-4FBE-900D-E5CA6CBD8155}" type="parTrans" cxnId="{03124E60-BFC2-4811-94EF-F2383EEC636A}">
      <dgm:prSet/>
      <dgm:spPr/>
      <dgm:t>
        <a:bodyPr/>
        <a:lstStyle/>
        <a:p>
          <a:endParaRPr lang="en-US"/>
        </a:p>
      </dgm:t>
    </dgm:pt>
    <dgm:pt modelId="{752C3A98-8EEE-41ED-B244-D68C684C5AFB}" type="sibTrans" cxnId="{03124E60-BFC2-4811-94EF-F2383EEC636A}">
      <dgm:prSet/>
      <dgm:spPr/>
      <dgm:t>
        <a:bodyPr/>
        <a:lstStyle/>
        <a:p>
          <a:endParaRPr lang="en-US"/>
        </a:p>
      </dgm:t>
    </dgm:pt>
    <dgm:pt modelId="{419509DA-CA7E-4A83-842B-017935C9CB35}">
      <dgm:prSet/>
      <dgm:spPr/>
      <dgm:t>
        <a:bodyPr/>
        <a:lstStyle/>
        <a:p>
          <a:r>
            <a:rPr lang="en-US" dirty="0" err="1"/>
            <a:t>Nikto</a:t>
          </a:r>
          <a:r>
            <a:rPr lang="en-US" dirty="0"/>
            <a:t> http://amsys.uettaxila.edu.pk</a:t>
          </a:r>
        </a:p>
      </dgm:t>
    </dgm:pt>
    <dgm:pt modelId="{D93601CD-12FD-4ADA-A632-841477B30CE7}" type="parTrans" cxnId="{741F739D-DAA3-43A7-BD96-529C0B958531}">
      <dgm:prSet/>
      <dgm:spPr/>
      <dgm:t>
        <a:bodyPr/>
        <a:lstStyle/>
        <a:p>
          <a:endParaRPr lang="en-US"/>
        </a:p>
      </dgm:t>
    </dgm:pt>
    <dgm:pt modelId="{01B9C42F-85B9-4242-9C71-B472AD9B1A4E}" type="sibTrans" cxnId="{741F739D-DAA3-43A7-BD96-529C0B958531}">
      <dgm:prSet/>
      <dgm:spPr/>
      <dgm:t>
        <a:bodyPr/>
        <a:lstStyle/>
        <a:p>
          <a:endParaRPr lang="en-US"/>
        </a:p>
      </dgm:t>
    </dgm:pt>
    <dgm:pt modelId="{F8C7CA58-FDC4-460B-838D-2C41B8C4BFBB}">
      <dgm:prSet/>
      <dgm:spPr/>
      <dgm:t>
        <a:bodyPr/>
        <a:lstStyle/>
        <a:p>
          <a:r>
            <a:rPr lang="en-US"/>
            <a:t>Finds:</a:t>
          </a:r>
        </a:p>
      </dgm:t>
    </dgm:pt>
    <dgm:pt modelId="{77B883BF-08C0-4936-8915-EDF96D1F84DB}" type="parTrans" cxnId="{0DDE121A-76C3-4886-96CD-A8A476986F7F}">
      <dgm:prSet/>
      <dgm:spPr/>
      <dgm:t>
        <a:bodyPr/>
        <a:lstStyle/>
        <a:p>
          <a:endParaRPr lang="en-US"/>
        </a:p>
      </dgm:t>
    </dgm:pt>
    <dgm:pt modelId="{694F9DB6-FEFE-4DE6-ACEE-0C6594F072C8}" type="sibTrans" cxnId="{0DDE121A-76C3-4886-96CD-A8A476986F7F}">
      <dgm:prSet/>
      <dgm:spPr/>
      <dgm:t>
        <a:bodyPr/>
        <a:lstStyle/>
        <a:p>
          <a:endParaRPr lang="en-US"/>
        </a:p>
      </dgm:t>
    </dgm:pt>
    <dgm:pt modelId="{CC6823C4-134C-4B7D-8AE9-706EC37E1BB2}">
      <dgm:prSet/>
      <dgm:spPr/>
      <dgm:t>
        <a:bodyPr/>
        <a:lstStyle/>
        <a:p>
          <a:r>
            <a:rPr lang="en-US"/>
            <a:t>Insecure headers</a:t>
          </a:r>
        </a:p>
      </dgm:t>
    </dgm:pt>
    <dgm:pt modelId="{64343ADA-4279-4596-8530-6E860596E89C}" type="parTrans" cxnId="{C05222C4-4D92-4FAD-8367-D09B1581F083}">
      <dgm:prSet/>
      <dgm:spPr/>
      <dgm:t>
        <a:bodyPr/>
        <a:lstStyle/>
        <a:p>
          <a:endParaRPr lang="en-US"/>
        </a:p>
      </dgm:t>
    </dgm:pt>
    <dgm:pt modelId="{A11AD24A-5F77-4CC5-B50C-7155FF164643}" type="sibTrans" cxnId="{C05222C4-4D92-4FAD-8367-D09B1581F083}">
      <dgm:prSet/>
      <dgm:spPr/>
      <dgm:t>
        <a:bodyPr/>
        <a:lstStyle/>
        <a:p>
          <a:endParaRPr lang="en-US"/>
        </a:p>
      </dgm:t>
    </dgm:pt>
    <dgm:pt modelId="{BB0A2D5D-84E0-4047-B2E2-9071532CBA37}">
      <dgm:prSet/>
      <dgm:spPr/>
      <dgm:t>
        <a:bodyPr/>
        <a:lstStyle/>
        <a:p>
          <a:r>
            <a:rPr lang="en-US"/>
            <a:t>Vulnerable files</a:t>
          </a:r>
        </a:p>
      </dgm:t>
    </dgm:pt>
    <dgm:pt modelId="{6CD4C862-B92F-4F3B-AECB-792D2FBEC45C}" type="parTrans" cxnId="{4193596C-409B-4F6E-B9EF-6C8A7E137AF9}">
      <dgm:prSet/>
      <dgm:spPr/>
      <dgm:t>
        <a:bodyPr/>
        <a:lstStyle/>
        <a:p>
          <a:endParaRPr lang="en-US"/>
        </a:p>
      </dgm:t>
    </dgm:pt>
    <dgm:pt modelId="{12B322E5-E234-40F6-B79E-DA39F44779AC}" type="sibTrans" cxnId="{4193596C-409B-4F6E-B9EF-6C8A7E137AF9}">
      <dgm:prSet/>
      <dgm:spPr/>
      <dgm:t>
        <a:bodyPr/>
        <a:lstStyle/>
        <a:p>
          <a:endParaRPr lang="en-US"/>
        </a:p>
      </dgm:t>
    </dgm:pt>
    <dgm:pt modelId="{F0CD8872-BCF5-468E-8D72-60252A5C4190}">
      <dgm:prSet/>
      <dgm:spPr/>
      <dgm:t>
        <a:bodyPr/>
        <a:lstStyle/>
        <a:p>
          <a:r>
            <a:rPr lang="en-US"/>
            <a:t>Software version leaks</a:t>
          </a:r>
        </a:p>
      </dgm:t>
    </dgm:pt>
    <dgm:pt modelId="{E6557C6A-CACF-43DF-B7E2-A3C2A82FFB6E}" type="parTrans" cxnId="{5BD3ADFD-CE7D-48E1-801F-CB5917C691F7}">
      <dgm:prSet/>
      <dgm:spPr/>
      <dgm:t>
        <a:bodyPr/>
        <a:lstStyle/>
        <a:p>
          <a:endParaRPr lang="en-US"/>
        </a:p>
      </dgm:t>
    </dgm:pt>
    <dgm:pt modelId="{B5C33706-E663-48AA-B4CD-0C0F639CBBBE}" type="sibTrans" cxnId="{5BD3ADFD-CE7D-48E1-801F-CB5917C691F7}">
      <dgm:prSet/>
      <dgm:spPr/>
      <dgm:t>
        <a:bodyPr/>
        <a:lstStyle/>
        <a:p>
          <a:endParaRPr lang="en-US"/>
        </a:p>
      </dgm:t>
    </dgm:pt>
    <dgm:pt modelId="{0EEE2B15-102B-4E90-9E6B-2D126B4C06BE}" type="pres">
      <dgm:prSet presAssocID="{F4B41437-8D71-4838-80BA-445A68601A67}" presName="linear" presStyleCnt="0">
        <dgm:presLayoutVars>
          <dgm:dir/>
          <dgm:animLvl val="lvl"/>
          <dgm:resizeHandles val="exact"/>
        </dgm:presLayoutVars>
      </dgm:prSet>
      <dgm:spPr/>
    </dgm:pt>
    <dgm:pt modelId="{D53652F8-34F1-48D5-B8E2-19B47A215614}" type="pres">
      <dgm:prSet presAssocID="{22E8B4E8-6CAD-4DBE-9BB2-4B8B96043F5E}" presName="parentLin" presStyleCnt="0"/>
      <dgm:spPr/>
    </dgm:pt>
    <dgm:pt modelId="{03E55C63-CD3E-4B84-BDB4-3EBFDBE0DEDD}" type="pres">
      <dgm:prSet presAssocID="{22E8B4E8-6CAD-4DBE-9BB2-4B8B96043F5E}" presName="parentLeftMargin" presStyleLbl="node1" presStyleIdx="0" presStyleCnt="2"/>
      <dgm:spPr/>
    </dgm:pt>
    <dgm:pt modelId="{CAA273DE-EBCB-43A5-8C1C-C8E17915E07F}" type="pres">
      <dgm:prSet presAssocID="{22E8B4E8-6CAD-4DBE-9BB2-4B8B96043F5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EAAF3AA-43B6-4BB2-A3F7-413948418A14}" type="pres">
      <dgm:prSet presAssocID="{22E8B4E8-6CAD-4DBE-9BB2-4B8B96043F5E}" presName="negativeSpace" presStyleCnt="0"/>
      <dgm:spPr/>
    </dgm:pt>
    <dgm:pt modelId="{86D74989-3AA2-4C73-A75B-1C02FFF83929}" type="pres">
      <dgm:prSet presAssocID="{22E8B4E8-6CAD-4DBE-9BB2-4B8B96043F5E}" presName="childText" presStyleLbl="conFgAcc1" presStyleIdx="0" presStyleCnt="2">
        <dgm:presLayoutVars>
          <dgm:bulletEnabled val="1"/>
        </dgm:presLayoutVars>
      </dgm:prSet>
      <dgm:spPr/>
    </dgm:pt>
    <dgm:pt modelId="{287A5628-AA66-4590-B1F5-4C771FB51445}" type="pres">
      <dgm:prSet presAssocID="{752C3A98-8EEE-41ED-B244-D68C684C5AFB}" presName="spaceBetweenRectangles" presStyleCnt="0"/>
      <dgm:spPr/>
    </dgm:pt>
    <dgm:pt modelId="{1F8820CB-947B-40D7-AAF3-5D46EA4C0128}" type="pres">
      <dgm:prSet presAssocID="{F8C7CA58-FDC4-460B-838D-2C41B8C4BFBB}" presName="parentLin" presStyleCnt="0"/>
      <dgm:spPr/>
    </dgm:pt>
    <dgm:pt modelId="{435F2AA2-6A70-42F9-B79A-72F8923E4000}" type="pres">
      <dgm:prSet presAssocID="{F8C7CA58-FDC4-460B-838D-2C41B8C4BFBB}" presName="parentLeftMargin" presStyleLbl="node1" presStyleIdx="0" presStyleCnt="2"/>
      <dgm:spPr/>
    </dgm:pt>
    <dgm:pt modelId="{25434BF3-C70D-4A12-9AFB-6704D27B1088}" type="pres">
      <dgm:prSet presAssocID="{F8C7CA58-FDC4-460B-838D-2C41B8C4BFB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A2B4E31-C100-4C26-B397-4E751F71CA3E}" type="pres">
      <dgm:prSet presAssocID="{F8C7CA58-FDC4-460B-838D-2C41B8C4BFBB}" presName="negativeSpace" presStyleCnt="0"/>
      <dgm:spPr/>
    </dgm:pt>
    <dgm:pt modelId="{5647393A-AF6E-4CC7-9C18-7E45C6DCED2F}" type="pres">
      <dgm:prSet presAssocID="{F8C7CA58-FDC4-460B-838D-2C41B8C4BFBB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8D84609-643C-4196-9127-E2F76C8284DA}" type="presOf" srcId="{CC6823C4-134C-4B7D-8AE9-706EC37E1BB2}" destId="{5647393A-AF6E-4CC7-9C18-7E45C6DCED2F}" srcOrd="0" destOrd="0" presId="urn:microsoft.com/office/officeart/2005/8/layout/list1"/>
    <dgm:cxn modelId="{B29AF710-9125-475B-96B8-D727D9BF7F34}" type="presOf" srcId="{22E8B4E8-6CAD-4DBE-9BB2-4B8B96043F5E}" destId="{CAA273DE-EBCB-43A5-8C1C-C8E17915E07F}" srcOrd="1" destOrd="0" presId="urn:microsoft.com/office/officeart/2005/8/layout/list1"/>
    <dgm:cxn modelId="{0DDE121A-76C3-4886-96CD-A8A476986F7F}" srcId="{F4B41437-8D71-4838-80BA-445A68601A67}" destId="{F8C7CA58-FDC4-460B-838D-2C41B8C4BFBB}" srcOrd="1" destOrd="0" parTransId="{77B883BF-08C0-4936-8915-EDF96D1F84DB}" sibTransId="{694F9DB6-FEFE-4DE6-ACEE-0C6594F072C8}"/>
    <dgm:cxn modelId="{B4CB9F2D-7654-4D73-B880-72EE37DE4A2F}" type="presOf" srcId="{F0CD8872-BCF5-468E-8D72-60252A5C4190}" destId="{5647393A-AF6E-4CC7-9C18-7E45C6DCED2F}" srcOrd="0" destOrd="2" presId="urn:microsoft.com/office/officeart/2005/8/layout/list1"/>
    <dgm:cxn modelId="{5A248232-EC12-4137-A3E0-5602750A74DB}" type="presOf" srcId="{F4B41437-8D71-4838-80BA-445A68601A67}" destId="{0EEE2B15-102B-4E90-9E6B-2D126B4C06BE}" srcOrd="0" destOrd="0" presId="urn:microsoft.com/office/officeart/2005/8/layout/list1"/>
    <dgm:cxn modelId="{03124E60-BFC2-4811-94EF-F2383EEC636A}" srcId="{F4B41437-8D71-4838-80BA-445A68601A67}" destId="{22E8B4E8-6CAD-4DBE-9BB2-4B8B96043F5E}" srcOrd="0" destOrd="0" parTransId="{C68F90E3-ADFC-4FBE-900D-E5CA6CBD8155}" sibTransId="{752C3A98-8EEE-41ED-B244-D68C684C5AFB}"/>
    <dgm:cxn modelId="{294EBB46-0686-43F6-8EA8-C495DEBDBACA}" type="presOf" srcId="{BB0A2D5D-84E0-4047-B2E2-9071532CBA37}" destId="{5647393A-AF6E-4CC7-9C18-7E45C6DCED2F}" srcOrd="0" destOrd="1" presId="urn:microsoft.com/office/officeart/2005/8/layout/list1"/>
    <dgm:cxn modelId="{4193596C-409B-4F6E-B9EF-6C8A7E137AF9}" srcId="{F8C7CA58-FDC4-460B-838D-2C41B8C4BFBB}" destId="{BB0A2D5D-84E0-4047-B2E2-9071532CBA37}" srcOrd="1" destOrd="0" parTransId="{6CD4C862-B92F-4F3B-AECB-792D2FBEC45C}" sibTransId="{12B322E5-E234-40F6-B79E-DA39F44779AC}"/>
    <dgm:cxn modelId="{918B687C-7A0D-4047-8ADF-5453F730BF13}" type="presOf" srcId="{F8C7CA58-FDC4-460B-838D-2C41B8C4BFBB}" destId="{25434BF3-C70D-4A12-9AFB-6704D27B1088}" srcOrd="1" destOrd="0" presId="urn:microsoft.com/office/officeart/2005/8/layout/list1"/>
    <dgm:cxn modelId="{C3369D99-EF10-434F-AE75-0D34B63C5AE4}" type="presOf" srcId="{F8C7CA58-FDC4-460B-838D-2C41B8C4BFBB}" destId="{435F2AA2-6A70-42F9-B79A-72F8923E4000}" srcOrd="0" destOrd="0" presId="urn:microsoft.com/office/officeart/2005/8/layout/list1"/>
    <dgm:cxn modelId="{741F739D-DAA3-43A7-BD96-529C0B958531}" srcId="{22E8B4E8-6CAD-4DBE-9BB2-4B8B96043F5E}" destId="{419509DA-CA7E-4A83-842B-017935C9CB35}" srcOrd="0" destOrd="0" parTransId="{D93601CD-12FD-4ADA-A632-841477B30CE7}" sibTransId="{01B9C42F-85B9-4242-9C71-B472AD9B1A4E}"/>
    <dgm:cxn modelId="{08CCB0B1-0775-4C4D-861F-34EE96B4F50C}" type="presOf" srcId="{419509DA-CA7E-4A83-842B-017935C9CB35}" destId="{86D74989-3AA2-4C73-A75B-1C02FFF83929}" srcOrd="0" destOrd="0" presId="urn:microsoft.com/office/officeart/2005/8/layout/list1"/>
    <dgm:cxn modelId="{C05222C4-4D92-4FAD-8367-D09B1581F083}" srcId="{F8C7CA58-FDC4-460B-838D-2C41B8C4BFBB}" destId="{CC6823C4-134C-4B7D-8AE9-706EC37E1BB2}" srcOrd="0" destOrd="0" parTransId="{64343ADA-4279-4596-8530-6E860596E89C}" sibTransId="{A11AD24A-5F77-4CC5-B50C-7155FF164643}"/>
    <dgm:cxn modelId="{A379D3CA-701F-4EAF-A115-7205733DD939}" type="presOf" srcId="{22E8B4E8-6CAD-4DBE-9BB2-4B8B96043F5E}" destId="{03E55C63-CD3E-4B84-BDB4-3EBFDBE0DEDD}" srcOrd="0" destOrd="0" presId="urn:microsoft.com/office/officeart/2005/8/layout/list1"/>
    <dgm:cxn modelId="{5BD3ADFD-CE7D-48E1-801F-CB5917C691F7}" srcId="{F8C7CA58-FDC4-460B-838D-2C41B8C4BFBB}" destId="{F0CD8872-BCF5-468E-8D72-60252A5C4190}" srcOrd="2" destOrd="0" parTransId="{E6557C6A-CACF-43DF-B7E2-A3C2A82FFB6E}" sibTransId="{B5C33706-E663-48AA-B4CD-0C0F639CBBBE}"/>
    <dgm:cxn modelId="{37D5CEBD-8B3D-4752-ADAC-CA4303E39401}" type="presParOf" srcId="{0EEE2B15-102B-4E90-9E6B-2D126B4C06BE}" destId="{D53652F8-34F1-48D5-B8E2-19B47A215614}" srcOrd="0" destOrd="0" presId="urn:microsoft.com/office/officeart/2005/8/layout/list1"/>
    <dgm:cxn modelId="{ABC738B7-565E-4918-91EC-E7274D414118}" type="presParOf" srcId="{D53652F8-34F1-48D5-B8E2-19B47A215614}" destId="{03E55C63-CD3E-4B84-BDB4-3EBFDBE0DEDD}" srcOrd="0" destOrd="0" presId="urn:microsoft.com/office/officeart/2005/8/layout/list1"/>
    <dgm:cxn modelId="{BAD2F47D-D21D-4B86-967F-6EA4864ADB85}" type="presParOf" srcId="{D53652F8-34F1-48D5-B8E2-19B47A215614}" destId="{CAA273DE-EBCB-43A5-8C1C-C8E17915E07F}" srcOrd="1" destOrd="0" presId="urn:microsoft.com/office/officeart/2005/8/layout/list1"/>
    <dgm:cxn modelId="{D1D1B7EE-A16B-4935-88E8-A1FEBA4A9811}" type="presParOf" srcId="{0EEE2B15-102B-4E90-9E6B-2D126B4C06BE}" destId="{DEAAF3AA-43B6-4BB2-A3F7-413948418A14}" srcOrd="1" destOrd="0" presId="urn:microsoft.com/office/officeart/2005/8/layout/list1"/>
    <dgm:cxn modelId="{9674EAEF-8D25-4101-A081-E82F3F5B80D8}" type="presParOf" srcId="{0EEE2B15-102B-4E90-9E6B-2D126B4C06BE}" destId="{86D74989-3AA2-4C73-A75B-1C02FFF83929}" srcOrd="2" destOrd="0" presId="urn:microsoft.com/office/officeart/2005/8/layout/list1"/>
    <dgm:cxn modelId="{65BBB566-65DA-4608-8950-9FDCB4DCF77B}" type="presParOf" srcId="{0EEE2B15-102B-4E90-9E6B-2D126B4C06BE}" destId="{287A5628-AA66-4590-B1F5-4C771FB51445}" srcOrd="3" destOrd="0" presId="urn:microsoft.com/office/officeart/2005/8/layout/list1"/>
    <dgm:cxn modelId="{55FA2E76-2D8B-4906-8B7E-1E226C144A2A}" type="presParOf" srcId="{0EEE2B15-102B-4E90-9E6B-2D126B4C06BE}" destId="{1F8820CB-947B-40D7-AAF3-5D46EA4C0128}" srcOrd="4" destOrd="0" presId="urn:microsoft.com/office/officeart/2005/8/layout/list1"/>
    <dgm:cxn modelId="{DAD7BF2C-5814-4E6D-9E5D-5981FC0B0B27}" type="presParOf" srcId="{1F8820CB-947B-40D7-AAF3-5D46EA4C0128}" destId="{435F2AA2-6A70-42F9-B79A-72F8923E4000}" srcOrd="0" destOrd="0" presId="urn:microsoft.com/office/officeart/2005/8/layout/list1"/>
    <dgm:cxn modelId="{27927469-9AC0-4A5E-918C-F251EF45B17C}" type="presParOf" srcId="{1F8820CB-947B-40D7-AAF3-5D46EA4C0128}" destId="{25434BF3-C70D-4A12-9AFB-6704D27B1088}" srcOrd="1" destOrd="0" presId="urn:microsoft.com/office/officeart/2005/8/layout/list1"/>
    <dgm:cxn modelId="{E7B7AD45-1AE4-401B-BA69-E49F06916E5F}" type="presParOf" srcId="{0EEE2B15-102B-4E90-9E6B-2D126B4C06BE}" destId="{9A2B4E31-C100-4C26-B397-4E751F71CA3E}" srcOrd="5" destOrd="0" presId="urn:microsoft.com/office/officeart/2005/8/layout/list1"/>
    <dgm:cxn modelId="{2A9F866B-E76D-4F52-A7BB-BB9A4F96B00D}" type="presParOf" srcId="{0EEE2B15-102B-4E90-9E6B-2D126B4C06BE}" destId="{5647393A-AF6E-4CC7-9C18-7E45C6DCED2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20DB998-D30E-459E-BAFD-5B6B7821925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A466746-1213-442C-97A6-CE0C70B4BA99}">
      <dgm:prSet/>
      <dgm:spPr/>
      <dgm:t>
        <a:bodyPr/>
        <a:lstStyle/>
        <a:p>
          <a:r>
            <a:rPr lang="en-US"/>
            <a:t>Whois → Domain registration info</a:t>
          </a:r>
        </a:p>
      </dgm:t>
    </dgm:pt>
    <dgm:pt modelId="{CD70D2E5-43CE-48FA-A517-20E489454682}" type="parTrans" cxnId="{F9FF7FB7-2A7B-4CF7-AE46-7FA52508E70E}">
      <dgm:prSet/>
      <dgm:spPr/>
      <dgm:t>
        <a:bodyPr/>
        <a:lstStyle/>
        <a:p>
          <a:endParaRPr lang="en-US"/>
        </a:p>
      </dgm:t>
    </dgm:pt>
    <dgm:pt modelId="{51DFEAE5-2D09-4153-956F-5DC593907843}" type="sibTrans" cxnId="{F9FF7FB7-2A7B-4CF7-AE46-7FA52508E70E}">
      <dgm:prSet/>
      <dgm:spPr/>
      <dgm:t>
        <a:bodyPr/>
        <a:lstStyle/>
        <a:p>
          <a:endParaRPr lang="en-US"/>
        </a:p>
      </dgm:t>
    </dgm:pt>
    <dgm:pt modelId="{C112772C-F842-4435-8D4D-A1E28BAE1385}">
      <dgm:prSet/>
      <dgm:spPr/>
      <dgm:t>
        <a:bodyPr/>
        <a:lstStyle/>
        <a:p>
          <a:r>
            <a:rPr lang="en-US"/>
            <a:t>Dig → DNS records &amp; IP mapping</a:t>
          </a:r>
        </a:p>
      </dgm:t>
    </dgm:pt>
    <dgm:pt modelId="{78388A98-B226-4BE9-8EE6-3F3B2CBB5BEE}" type="parTrans" cxnId="{486532D0-78DB-418D-AB80-D11BDD7D7EAF}">
      <dgm:prSet/>
      <dgm:spPr/>
      <dgm:t>
        <a:bodyPr/>
        <a:lstStyle/>
        <a:p>
          <a:endParaRPr lang="en-US"/>
        </a:p>
      </dgm:t>
    </dgm:pt>
    <dgm:pt modelId="{C97BB7F8-431E-4E36-9EE1-82E1CC6E38E1}" type="sibTrans" cxnId="{486532D0-78DB-418D-AB80-D11BDD7D7EAF}">
      <dgm:prSet/>
      <dgm:spPr/>
      <dgm:t>
        <a:bodyPr/>
        <a:lstStyle/>
        <a:p>
          <a:endParaRPr lang="en-US"/>
        </a:p>
      </dgm:t>
    </dgm:pt>
    <dgm:pt modelId="{0F418D65-20D0-494A-8DFE-6B2F6E0A4443}">
      <dgm:prSet/>
      <dgm:spPr/>
      <dgm:t>
        <a:bodyPr/>
        <a:lstStyle/>
        <a:p>
          <a:r>
            <a:rPr lang="en-US"/>
            <a:t>TheHarvester → OSINT data</a:t>
          </a:r>
        </a:p>
      </dgm:t>
    </dgm:pt>
    <dgm:pt modelId="{9C9D5271-4646-4FEA-8FB1-0ADEE72F41CF}" type="parTrans" cxnId="{4E3563D5-7563-4FCA-B7A8-09827A5E0ADF}">
      <dgm:prSet/>
      <dgm:spPr/>
      <dgm:t>
        <a:bodyPr/>
        <a:lstStyle/>
        <a:p>
          <a:endParaRPr lang="en-US"/>
        </a:p>
      </dgm:t>
    </dgm:pt>
    <dgm:pt modelId="{C27BAE5F-0F85-4834-B1D4-BB760A905374}" type="sibTrans" cxnId="{4E3563D5-7563-4FCA-B7A8-09827A5E0ADF}">
      <dgm:prSet/>
      <dgm:spPr/>
      <dgm:t>
        <a:bodyPr/>
        <a:lstStyle/>
        <a:p>
          <a:endParaRPr lang="en-US"/>
        </a:p>
      </dgm:t>
    </dgm:pt>
    <dgm:pt modelId="{BAB7553B-D301-4E3B-AE8E-E01F404D0ACE}">
      <dgm:prSet/>
      <dgm:spPr/>
      <dgm:t>
        <a:bodyPr/>
        <a:lstStyle/>
        <a:p>
          <a:r>
            <a:rPr lang="en-US"/>
            <a:t>Nmap → Port/service/OS detection</a:t>
          </a:r>
        </a:p>
      </dgm:t>
    </dgm:pt>
    <dgm:pt modelId="{6E2850B8-6E1F-48AC-BB2C-1E5FE52A29C0}" type="parTrans" cxnId="{CD027077-EF75-48C6-A847-21EE23B53CBD}">
      <dgm:prSet/>
      <dgm:spPr/>
      <dgm:t>
        <a:bodyPr/>
        <a:lstStyle/>
        <a:p>
          <a:endParaRPr lang="en-US"/>
        </a:p>
      </dgm:t>
    </dgm:pt>
    <dgm:pt modelId="{53E8715B-418D-4DE6-947C-EEF78081864F}" type="sibTrans" cxnId="{CD027077-EF75-48C6-A847-21EE23B53CBD}">
      <dgm:prSet/>
      <dgm:spPr/>
      <dgm:t>
        <a:bodyPr/>
        <a:lstStyle/>
        <a:p>
          <a:endParaRPr lang="en-US"/>
        </a:p>
      </dgm:t>
    </dgm:pt>
    <dgm:pt modelId="{7414A149-3578-4969-8C48-A66914BA5EAE}">
      <dgm:prSet/>
      <dgm:spPr/>
      <dgm:t>
        <a:bodyPr/>
        <a:lstStyle/>
        <a:p>
          <a:r>
            <a:rPr lang="en-US"/>
            <a:t>Nikto → Web server vulnerability scan</a:t>
          </a:r>
        </a:p>
      </dgm:t>
    </dgm:pt>
    <dgm:pt modelId="{620DBF4A-0738-4C8D-8112-3D95F482221F}" type="parTrans" cxnId="{73D1827A-D4E9-4DA7-82F1-D09E7DC9CE53}">
      <dgm:prSet/>
      <dgm:spPr/>
      <dgm:t>
        <a:bodyPr/>
        <a:lstStyle/>
        <a:p>
          <a:endParaRPr lang="en-US"/>
        </a:p>
      </dgm:t>
    </dgm:pt>
    <dgm:pt modelId="{7EE2CCC6-65C6-4583-8CF2-333E76B18793}" type="sibTrans" cxnId="{73D1827A-D4E9-4DA7-82F1-D09E7DC9CE53}">
      <dgm:prSet/>
      <dgm:spPr/>
      <dgm:t>
        <a:bodyPr/>
        <a:lstStyle/>
        <a:p>
          <a:endParaRPr lang="en-US"/>
        </a:p>
      </dgm:t>
    </dgm:pt>
    <dgm:pt modelId="{420AB6E7-2EFC-479D-AD6F-C5163E63BD5F}" type="pres">
      <dgm:prSet presAssocID="{D20DB998-D30E-459E-BAFD-5B6B7821925D}" presName="linear" presStyleCnt="0">
        <dgm:presLayoutVars>
          <dgm:animLvl val="lvl"/>
          <dgm:resizeHandles val="exact"/>
        </dgm:presLayoutVars>
      </dgm:prSet>
      <dgm:spPr/>
    </dgm:pt>
    <dgm:pt modelId="{3EED31FF-DBC0-4D77-9D31-58F8FDA0BCE2}" type="pres">
      <dgm:prSet presAssocID="{3A466746-1213-442C-97A6-CE0C70B4BA9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EBA42FE-403B-4862-86F2-2AFBF3B7E2AE}" type="pres">
      <dgm:prSet presAssocID="{51DFEAE5-2D09-4153-956F-5DC593907843}" presName="spacer" presStyleCnt="0"/>
      <dgm:spPr/>
    </dgm:pt>
    <dgm:pt modelId="{2193A895-F31C-41C2-9CB9-CE9D2E25BD83}" type="pres">
      <dgm:prSet presAssocID="{C112772C-F842-4435-8D4D-A1E28BAE138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5B8D032-B48F-46EA-BFFB-40D1E2BA508F}" type="pres">
      <dgm:prSet presAssocID="{C97BB7F8-431E-4E36-9EE1-82E1CC6E38E1}" presName="spacer" presStyleCnt="0"/>
      <dgm:spPr/>
    </dgm:pt>
    <dgm:pt modelId="{E26EFB11-BCDE-4F98-ACC8-F948FED339A9}" type="pres">
      <dgm:prSet presAssocID="{0F418D65-20D0-494A-8DFE-6B2F6E0A444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4562D4F-B594-4FF3-92C4-AAFE9B7D3B95}" type="pres">
      <dgm:prSet presAssocID="{C27BAE5F-0F85-4834-B1D4-BB760A905374}" presName="spacer" presStyleCnt="0"/>
      <dgm:spPr/>
    </dgm:pt>
    <dgm:pt modelId="{4645BC1F-F9B1-4F17-9EAE-1BB28C58E27F}" type="pres">
      <dgm:prSet presAssocID="{BAB7553B-D301-4E3B-AE8E-E01F404D0AC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58B947C-23BE-4EF5-81CB-EDC1ABFCCB7E}" type="pres">
      <dgm:prSet presAssocID="{53E8715B-418D-4DE6-947C-EEF78081864F}" presName="spacer" presStyleCnt="0"/>
      <dgm:spPr/>
    </dgm:pt>
    <dgm:pt modelId="{498489E2-2268-496F-A933-469A24A85FB0}" type="pres">
      <dgm:prSet presAssocID="{7414A149-3578-4969-8C48-A66914BA5EAE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0259C80F-1FF6-4204-9D54-62F92038B058}" type="presOf" srcId="{7414A149-3578-4969-8C48-A66914BA5EAE}" destId="{498489E2-2268-496F-A933-469A24A85FB0}" srcOrd="0" destOrd="0" presId="urn:microsoft.com/office/officeart/2005/8/layout/vList2"/>
    <dgm:cxn modelId="{AE03D863-C6B8-429D-A508-3BA76C16F863}" type="presOf" srcId="{0F418D65-20D0-494A-8DFE-6B2F6E0A4443}" destId="{E26EFB11-BCDE-4F98-ACC8-F948FED339A9}" srcOrd="0" destOrd="0" presId="urn:microsoft.com/office/officeart/2005/8/layout/vList2"/>
    <dgm:cxn modelId="{B11B476F-6374-4C05-8C46-888E10519629}" type="presOf" srcId="{BAB7553B-D301-4E3B-AE8E-E01F404D0ACE}" destId="{4645BC1F-F9B1-4F17-9EAE-1BB28C58E27F}" srcOrd="0" destOrd="0" presId="urn:microsoft.com/office/officeart/2005/8/layout/vList2"/>
    <dgm:cxn modelId="{6A942953-1A16-4FDE-8838-4DEDF8EF389E}" type="presOf" srcId="{C112772C-F842-4435-8D4D-A1E28BAE1385}" destId="{2193A895-F31C-41C2-9CB9-CE9D2E25BD83}" srcOrd="0" destOrd="0" presId="urn:microsoft.com/office/officeart/2005/8/layout/vList2"/>
    <dgm:cxn modelId="{CD027077-EF75-48C6-A847-21EE23B53CBD}" srcId="{D20DB998-D30E-459E-BAFD-5B6B7821925D}" destId="{BAB7553B-D301-4E3B-AE8E-E01F404D0ACE}" srcOrd="3" destOrd="0" parTransId="{6E2850B8-6E1F-48AC-BB2C-1E5FE52A29C0}" sibTransId="{53E8715B-418D-4DE6-947C-EEF78081864F}"/>
    <dgm:cxn modelId="{73D1827A-D4E9-4DA7-82F1-D09E7DC9CE53}" srcId="{D20DB998-D30E-459E-BAFD-5B6B7821925D}" destId="{7414A149-3578-4969-8C48-A66914BA5EAE}" srcOrd="4" destOrd="0" parTransId="{620DBF4A-0738-4C8D-8112-3D95F482221F}" sibTransId="{7EE2CCC6-65C6-4583-8CF2-333E76B18793}"/>
    <dgm:cxn modelId="{FFDC689F-78D1-4A91-960C-D8CF8C3B3B94}" type="presOf" srcId="{3A466746-1213-442C-97A6-CE0C70B4BA99}" destId="{3EED31FF-DBC0-4D77-9D31-58F8FDA0BCE2}" srcOrd="0" destOrd="0" presId="urn:microsoft.com/office/officeart/2005/8/layout/vList2"/>
    <dgm:cxn modelId="{F9FF7FB7-2A7B-4CF7-AE46-7FA52508E70E}" srcId="{D20DB998-D30E-459E-BAFD-5B6B7821925D}" destId="{3A466746-1213-442C-97A6-CE0C70B4BA99}" srcOrd="0" destOrd="0" parTransId="{CD70D2E5-43CE-48FA-A517-20E489454682}" sibTransId="{51DFEAE5-2D09-4153-956F-5DC593907843}"/>
    <dgm:cxn modelId="{486532D0-78DB-418D-AB80-D11BDD7D7EAF}" srcId="{D20DB998-D30E-459E-BAFD-5B6B7821925D}" destId="{C112772C-F842-4435-8D4D-A1E28BAE1385}" srcOrd="1" destOrd="0" parTransId="{78388A98-B226-4BE9-8EE6-3F3B2CBB5BEE}" sibTransId="{C97BB7F8-431E-4E36-9EE1-82E1CC6E38E1}"/>
    <dgm:cxn modelId="{4E3563D5-7563-4FCA-B7A8-09827A5E0ADF}" srcId="{D20DB998-D30E-459E-BAFD-5B6B7821925D}" destId="{0F418D65-20D0-494A-8DFE-6B2F6E0A4443}" srcOrd="2" destOrd="0" parTransId="{9C9D5271-4646-4FEA-8FB1-0ADEE72F41CF}" sibTransId="{C27BAE5F-0F85-4834-B1D4-BB760A905374}"/>
    <dgm:cxn modelId="{30A300E6-A50F-4438-BBD8-19347A710D83}" type="presOf" srcId="{D20DB998-D30E-459E-BAFD-5B6B7821925D}" destId="{420AB6E7-2EFC-479D-AD6F-C5163E63BD5F}" srcOrd="0" destOrd="0" presId="urn:microsoft.com/office/officeart/2005/8/layout/vList2"/>
    <dgm:cxn modelId="{DE78AFDF-6E86-4A41-9C98-5165549FDF4E}" type="presParOf" srcId="{420AB6E7-2EFC-479D-AD6F-C5163E63BD5F}" destId="{3EED31FF-DBC0-4D77-9D31-58F8FDA0BCE2}" srcOrd="0" destOrd="0" presId="urn:microsoft.com/office/officeart/2005/8/layout/vList2"/>
    <dgm:cxn modelId="{545317B2-B8CB-4948-921D-D9FEEC1A52C5}" type="presParOf" srcId="{420AB6E7-2EFC-479D-AD6F-C5163E63BD5F}" destId="{FEBA42FE-403B-4862-86F2-2AFBF3B7E2AE}" srcOrd="1" destOrd="0" presId="urn:microsoft.com/office/officeart/2005/8/layout/vList2"/>
    <dgm:cxn modelId="{CE769EA8-1773-40BB-BB0F-9AE49200760F}" type="presParOf" srcId="{420AB6E7-2EFC-479D-AD6F-C5163E63BD5F}" destId="{2193A895-F31C-41C2-9CB9-CE9D2E25BD83}" srcOrd="2" destOrd="0" presId="urn:microsoft.com/office/officeart/2005/8/layout/vList2"/>
    <dgm:cxn modelId="{DFA4D147-BD6C-48C7-8889-8E554DFFE038}" type="presParOf" srcId="{420AB6E7-2EFC-479D-AD6F-C5163E63BD5F}" destId="{35B8D032-B48F-46EA-BFFB-40D1E2BA508F}" srcOrd="3" destOrd="0" presId="urn:microsoft.com/office/officeart/2005/8/layout/vList2"/>
    <dgm:cxn modelId="{AD71DDA4-A096-4086-BC50-4A14C30D7CA7}" type="presParOf" srcId="{420AB6E7-2EFC-479D-AD6F-C5163E63BD5F}" destId="{E26EFB11-BCDE-4F98-ACC8-F948FED339A9}" srcOrd="4" destOrd="0" presId="urn:microsoft.com/office/officeart/2005/8/layout/vList2"/>
    <dgm:cxn modelId="{A14F86D6-E020-477D-A5EB-53DCEF17EAA5}" type="presParOf" srcId="{420AB6E7-2EFC-479D-AD6F-C5163E63BD5F}" destId="{94562D4F-B594-4FF3-92C4-AAFE9B7D3B95}" srcOrd="5" destOrd="0" presId="urn:microsoft.com/office/officeart/2005/8/layout/vList2"/>
    <dgm:cxn modelId="{8AE346B9-D7F1-4650-923E-F4CC01C950F6}" type="presParOf" srcId="{420AB6E7-2EFC-479D-AD6F-C5163E63BD5F}" destId="{4645BC1F-F9B1-4F17-9EAE-1BB28C58E27F}" srcOrd="6" destOrd="0" presId="urn:microsoft.com/office/officeart/2005/8/layout/vList2"/>
    <dgm:cxn modelId="{AC2B02FE-F339-4D50-BAA7-89775763735F}" type="presParOf" srcId="{420AB6E7-2EFC-479D-AD6F-C5163E63BD5F}" destId="{B58B947C-23BE-4EF5-81CB-EDC1ABFCCB7E}" srcOrd="7" destOrd="0" presId="urn:microsoft.com/office/officeart/2005/8/layout/vList2"/>
    <dgm:cxn modelId="{49DAE366-EFA5-4B86-9E4A-46917C9F7276}" type="presParOf" srcId="{420AB6E7-2EFC-479D-AD6F-C5163E63BD5F}" destId="{498489E2-2268-496F-A933-469A24A85FB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467A82-F457-4BE2-B791-AC3A771D261D}">
      <dsp:nvSpPr>
        <dsp:cNvPr id="0" name=""/>
        <dsp:cNvSpPr/>
      </dsp:nvSpPr>
      <dsp:spPr>
        <a:xfrm>
          <a:off x="0" y="837872"/>
          <a:ext cx="8195871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5E0EF7-415E-40AC-B365-133B9DA57462}">
      <dsp:nvSpPr>
        <dsp:cNvPr id="0" name=""/>
        <dsp:cNvSpPr/>
      </dsp:nvSpPr>
      <dsp:spPr>
        <a:xfrm>
          <a:off x="409793" y="675512"/>
          <a:ext cx="5737109" cy="3247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6849" tIns="0" rIns="216849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First phase</a:t>
          </a:r>
          <a:r>
            <a:rPr lang="en-US" sz="1100" kern="1200"/>
            <a:t> in the penetration testing and cyber kill chain.</a:t>
          </a:r>
        </a:p>
      </dsp:txBody>
      <dsp:txXfrm>
        <a:off x="425645" y="691364"/>
        <a:ext cx="5705405" cy="293016"/>
      </dsp:txXfrm>
    </dsp:sp>
    <dsp:sp modelId="{F54D2DD2-F851-48F6-BED4-5985538971EC}">
      <dsp:nvSpPr>
        <dsp:cNvPr id="0" name=""/>
        <dsp:cNvSpPr/>
      </dsp:nvSpPr>
      <dsp:spPr>
        <a:xfrm>
          <a:off x="0" y="1336832"/>
          <a:ext cx="8195871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3D4911-8CC6-4A61-B702-1DF6919AAD1A}">
      <dsp:nvSpPr>
        <dsp:cNvPr id="0" name=""/>
        <dsp:cNvSpPr/>
      </dsp:nvSpPr>
      <dsp:spPr>
        <a:xfrm>
          <a:off x="409793" y="1174472"/>
          <a:ext cx="5737109" cy="3247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6849" tIns="0" rIns="216849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Objective: </a:t>
          </a:r>
          <a:r>
            <a:rPr lang="en-US" sz="1100" b="1" kern="1200"/>
            <a:t>Collect as much information as possible</a:t>
          </a:r>
          <a:r>
            <a:rPr lang="en-US" sz="1100" kern="1200"/>
            <a:t> about the target without alerting them.</a:t>
          </a:r>
        </a:p>
      </dsp:txBody>
      <dsp:txXfrm>
        <a:off x="425645" y="1190324"/>
        <a:ext cx="5705405" cy="293016"/>
      </dsp:txXfrm>
    </dsp:sp>
    <dsp:sp modelId="{368F4D99-DD8C-4575-9424-669C9770962D}">
      <dsp:nvSpPr>
        <dsp:cNvPr id="0" name=""/>
        <dsp:cNvSpPr/>
      </dsp:nvSpPr>
      <dsp:spPr>
        <a:xfrm>
          <a:off x="0" y="1835792"/>
          <a:ext cx="8195871" cy="1178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6091" tIns="229108" rIns="636091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/>
            <a:t>Passive Reconnaissance</a:t>
          </a:r>
          <a:r>
            <a:rPr lang="en-US" sz="1100" kern="1200"/>
            <a:t>: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/>
            <a:t>Active Reconnaissance</a:t>
          </a:r>
          <a:r>
            <a:rPr lang="en-US" sz="1100" kern="1200"/>
            <a:t>: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Importance:</a:t>
          </a: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Helps build attack strategy.</a:t>
          </a: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Helps defenders understand threat surface.</a:t>
          </a:r>
        </a:p>
      </dsp:txBody>
      <dsp:txXfrm>
        <a:off x="0" y="1835792"/>
        <a:ext cx="8195871" cy="1178100"/>
      </dsp:txXfrm>
    </dsp:sp>
    <dsp:sp modelId="{E3F07F2F-45DC-46B8-AAB4-8BB5EC288D49}">
      <dsp:nvSpPr>
        <dsp:cNvPr id="0" name=""/>
        <dsp:cNvSpPr/>
      </dsp:nvSpPr>
      <dsp:spPr>
        <a:xfrm>
          <a:off x="409793" y="1673432"/>
          <a:ext cx="5737109" cy="3247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6849" tIns="0" rIns="216849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Two Main Types:</a:t>
          </a:r>
        </a:p>
      </dsp:txBody>
      <dsp:txXfrm>
        <a:off x="425645" y="1689284"/>
        <a:ext cx="5705405" cy="29301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FB12DA-3CA8-4E92-A150-AD575A772F3B}">
      <dsp:nvSpPr>
        <dsp:cNvPr id="0" name=""/>
        <dsp:cNvSpPr/>
      </dsp:nvSpPr>
      <dsp:spPr>
        <a:xfrm>
          <a:off x="0" y="0"/>
          <a:ext cx="6310820" cy="66409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Target: http://amsys.uettaxila.edu.pk</a:t>
          </a:r>
        </a:p>
      </dsp:txBody>
      <dsp:txXfrm>
        <a:off x="19451" y="19451"/>
        <a:ext cx="5516512" cy="625190"/>
      </dsp:txXfrm>
    </dsp:sp>
    <dsp:sp modelId="{06C514FF-2AAA-4B50-AB33-9C9CDE02AD29}">
      <dsp:nvSpPr>
        <dsp:cNvPr id="0" name=""/>
        <dsp:cNvSpPr/>
      </dsp:nvSpPr>
      <dsp:spPr>
        <a:xfrm>
          <a:off x="471262" y="756328"/>
          <a:ext cx="6310820" cy="664092"/>
        </a:xfrm>
        <a:prstGeom prst="roundRect">
          <a:avLst>
            <a:gd name="adj" fmla="val 10000"/>
          </a:avLst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Whois → Registrar info</a:t>
          </a:r>
        </a:p>
      </dsp:txBody>
      <dsp:txXfrm>
        <a:off x="490713" y="775779"/>
        <a:ext cx="5368995" cy="625190"/>
      </dsp:txXfrm>
    </dsp:sp>
    <dsp:sp modelId="{C1760F22-990B-4D3B-9AFF-7AFCA27F3C5F}">
      <dsp:nvSpPr>
        <dsp:cNvPr id="0" name=""/>
        <dsp:cNvSpPr/>
      </dsp:nvSpPr>
      <dsp:spPr>
        <a:xfrm>
          <a:off x="942525" y="1512656"/>
          <a:ext cx="6310820" cy="664092"/>
        </a:xfrm>
        <a:prstGeom prst="roundRect">
          <a:avLst>
            <a:gd name="adj" fmla="val 1000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Dig → DNS structure</a:t>
          </a:r>
        </a:p>
      </dsp:txBody>
      <dsp:txXfrm>
        <a:off x="961976" y="1532107"/>
        <a:ext cx="5368995" cy="625190"/>
      </dsp:txXfrm>
    </dsp:sp>
    <dsp:sp modelId="{210E595B-7EBE-42AB-8FC9-7BA522DA8FDC}">
      <dsp:nvSpPr>
        <dsp:cNvPr id="0" name=""/>
        <dsp:cNvSpPr/>
      </dsp:nvSpPr>
      <dsp:spPr>
        <a:xfrm>
          <a:off x="1413787" y="2268984"/>
          <a:ext cx="6310820" cy="664092"/>
        </a:xfrm>
        <a:prstGeom prst="roundRect">
          <a:avLst>
            <a:gd name="adj" fmla="val 10000"/>
          </a:avLst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TheHarvester → Emails</a:t>
          </a:r>
        </a:p>
      </dsp:txBody>
      <dsp:txXfrm>
        <a:off x="1433238" y="2288435"/>
        <a:ext cx="5368995" cy="625190"/>
      </dsp:txXfrm>
    </dsp:sp>
    <dsp:sp modelId="{837477FF-D3D0-4976-B699-A27E570C5B2F}">
      <dsp:nvSpPr>
        <dsp:cNvPr id="0" name=""/>
        <dsp:cNvSpPr/>
      </dsp:nvSpPr>
      <dsp:spPr>
        <a:xfrm>
          <a:off x="1885050" y="3025312"/>
          <a:ext cx="6310820" cy="664092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Nmap → Open ports</a:t>
          </a:r>
        </a:p>
      </dsp:txBody>
      <dsp:txXfrm>
        <a:off x="1904501" y="3044763"/>
        <a:ext cx="5368995" cy="625190"/>
      </dsp:txXfrm>
    </dsp:sp>
    <dsp:sp modelId="{11F301A6-35EB-437C-85EB-BA3150F90592}">
      <dsp:nvSpPr>
        <dsp:cNvPr id="0" name=""/>
        <dsp:cNvSpPr/>
      </dsp:nvSpPr>
      <dsp:spPr>
        <a:xfrm>
          <a:off x="5879160" y="485156"/>
          <a:ext cx="431660" cy="43166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5976283" y="485156"/>
        <a:ext cx="237414" cy="324824"/>
      </dsp:txXfrm>
    </dsp:sp>
    <dsp:sp modelId="{FDA1577C-2010-4EA4-AF11-C8CD03187BC1}">
      <dsp:nvSpPr>
        <dsp:cNvPr id="0" name=""/>
        <dsp:cNvSpPr/>
      </dsp:nvSpPr>
      <dsp:spPr>
        <a:xfrm>
          <a:off x="6350422" y="1241484"/>
          <a:ext cx="431660" cy="43166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675274"/>
            <a:satOff val="-1459"/>
            <a:lumOff val="-2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1675274"/>
              <a:satOff val="-1459"/>
              <a:lumOff val="-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6447545" y="1241484"/>
        <a:ext cx="237414" cy="324824"/>
      </dsp:txXfrm>
    </dsp:sp>
    <dsp:sp modelId="{1FB25792-C7DD-4E66-8E8A-BE2479F0EC1E}">
      <dsp:nvSpPr>
        <dsp:cNvPr id="0" name=""/>
        <dsp:cNvSpPr/>
      </dsp:nvSpPr>
      <dsp:spPr>
        <a:xfrm>
          <a:off x="6821685" y="1986744"/>
          <a:ext cx="431660" cy="43166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3350547"/>
            <a:satOff val="-2919"/>
            <a:lumOff val="-4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3350547"/>
              <a:satOff val="-2919"/>
              <a:lumOff val="-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6918808" y="1986744"/>
        <a:ext cx="237414" cy="324824"/>
      </dsp:txXfrm>
    </dsp:sp>
    <dsp:sp modelId="{137861ED-3BBB-47BA-9800-C6E874360A6C}">
      <dsp:nvSpPr>
        <dsp:cNvPr id="0" name=""/>
        <dsp:cNvSpPr/>
      </dsp:nvSpPr>
      <dsp:spPr>
        <a:xfrm>
          <a:off x="7292948" y="2750451"/>
          <a:ext cx="431660" cy="43166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7390071" y="2750451"/>
        <a:ext cx="237414" cy="3248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547233-7A01-4A29-8D93-A0A57647F6CE}">
      <dsp:nvSpPr>
        <dsp:cNvPr id="0" name=""/>
        <dsp:cNvSpPr/>
      </dsp:nvSpPr>
      <dsp:spPr>
        <a:xfrm>
          <a:off x="827085" y="211"/>
          <a:ext cx="965039" cy="96503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41DBAE-3E07-4485-B2C5-462CE4F70458}">
      <dsp:nvSpPr>
        <dsp:cNvPr id="0" name=""/>
        <dsp:cNvSpPr/>
      </dsp:nvSpPr>
      <dsp:spPr>
        <a:xfrm>
          <a:off x="1032749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45410A-56F5-48CE-A9F6-C98A1BCAF1D5}">
      <dsp:nvSpPr>
        <dsp:cNvPr id="0" name=""/>
        <dsp:cNvSpPr/>
      </dsp:nvSpPr>
      <dsp:spPr>
        <a:xfrm>
          <a:off x="518589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• Retrieves domain registration info</a:t>
          </a:r>
        </a:p>
      </dsp:txBody>
      <dsp:txXfrm>
        <a:off x="518589" y="1265836"/>
        <a:ext cx="1582031" cy="632812"/>
      </dsp:txXfrm>
    </dsp:sp>
    <dsp:sp modelId="{C737E652-8179-4982-A55E-2B643C16C548}">
      <dsp:nvSpPr>
        <dsp:cNvPr id="0" name=""/>
        <dsp:cNvSpPr/>
      </dsp:nvSpPr>
      <dsp:spPr>
        <a:xfrm>
          <a:off x="2685972" y="211"/>
          <a:ext cx="965039" cy="96503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413C8D-857F-4640-9F73-479929831102}">
      <dsp:nvSpPr>
        <dsp:cNvPr id="0" name=""/>
        <dsp:cNvSpPr/>
      </dsp:nvSpPr>
      <dsp:spPr>
        <a:xfrm>
          <a:off x="2891636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E95C45-2888-4B42-A054-53B6CB86A2EF}">
      <dsp:nvSpPr>
        <dsp:cNvPr id="0" name=""/>
        <dsp:cNvSpPr/>
      </dsp:nvSpPr>
      <dsp:spPr>
        <a:xfrm>
          <a:off x="2377476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• Identifies domain owner, registrar, contact info</a:t>
          </a:r>
        </a:p>
      </dsp:txBody>
      <dsp:txXfrm>
        <a:off x="2377476" y="1265836"/>
        <a:ext cx="1582031" cy="632812"/>
      </dsp:txXfrm>
    </dsp:sp>
    <dsp:sp modelId="{5DE12061-DD7E-44E3-8292-28E9E9F2ACEA}">
      <dsp:nvSpPr>
        <dsp:cNvPr id="0" name=""/>
        <dsp:cNvSpPr/>
      </dsp:nvSpPr>
      <dsp:spPr>
        <a:xfrm>
          <a:off x="4544859" y="211"/>
          <a:ext cx="965039" cy="96503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44C137-77C1-4BB2-A050-1DD9800E8B04}">
      <dsp:nvSpPr>
        <dsp:cNvPr id="0" name=""/>
        <dsp:cNvSpPr/>
      </dsp:nvSpPr>
      <dsp:spPr>
        <a:xfrm>
          <a:off x="4750523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A717C2-607D-4368-814F-E64D5CE806FF}">
      <dsp:nvSpPr>
        <dsp:cNvPr id="0" name=""/>
        <dsp:cNvSpPr/>
      </dsp:nvSpPr>
      <dsp:spPr>
        <a:xfrm>
          <a:off x="4236363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• Useful in passive reconnaissance</a:t>
          </a:r>
        </a:p>
      </dsp:txBody>
      <dsp:txXfrm>
        <a:off x="4236363" y="1265836"/>
        <a:ext cx="1582031" cy="632812"/>
      </dsp:txXfrm>
    </dsp:sp>
    <dsp:sp modelId="{F7F2FF2A-92C4-4AF4-AF29-81CE2C3E97A1}">
      <dsp:nvSpPr>
        <dsp:cNvPr id="0" name=""/>
        <dsp:cNvSpPr/>
      </dsp:nvSpPr>
      <dsp:spPr>
        <a:xfrm>
          <a:off x="6403746" y="211"/>
          <a:ext cx="965039" cy="96503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071146-AA8E-44D7-89C4-0323B626C390}">
      <dsp:nvSpPr>
        <dsp:cNvPr id="0" name=""/>
        <dsp:cNvSpPr/>
      </dsp:nvSpPr>
      <dsp:spPr>
        <a:xfrm>
          <a:off x="6609410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605A2A-E434-4734-8AE3-048DF5DFA105}">
      <dsp:nvSpPr>
        <dsp:cNvPr id="0" name=""/>
        <dsp:cNvSpPr/>
      </dsp:nvSpPr>
      <dsp:spPr>
        <a:xfrm>
          <a:off x="6095249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Syntax:</a:t>
          </a:r>
        </a:p>
      </dsp:txBody>
      <dsp:txXfrm>
        <a:off x="6095249" y="1265836"/>
        <a:ext cx="1582031" cy="632812"/>
      </dsp:txXfrm>
    </dsp:sp>
    <dsp:sp modelId="{26D13E71-64A8-4D6E-A6EB-B97A32B40225}">
      <dsp:nvSpPr>
        <dsp:cNvPr id="0" name=""/>
        <dsp:cNvSpPr/>
      </dsp:nvSpPr>
      <dsp:spPr>
        <a:xfrm>
          <a:off x="3615415" y="2294156"/>
          <a:ext cx="965039" cy="96503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CB0626-578B-4EC6-98C8-AAF6A40E4037}">
      <dsp:nvSpPr>
        <dsp:cNvPr id="0" name=""/>
        <dsp:cNvSpPr/>
      </dsp:nvSpPr>
      <dsp:spPr>
        <a:xfrm>
          <a:off x="3821080" y="2499820"/>
          <a:ext cx="553710" cy="55371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B31512-6BB7-448D-A1F4-1D897A8B54CC}">
      <dsp:nvSpPr>
        <dsp:cNvPr id="0" name=""/>
        <dsp:cNvSpPr/>
      </dsp:nvSpPr>
      <dsp:spPr>
        <a:xfrm>
          <a:off x="3306919" y="3559781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whois domain.com</a:t>
          </a:r>
        </a:p>
      </dsp:txBody>
      <dsp:txXfrm>
        <a:off x="3306919" y="3559781"/>
        <a:ext cx="1582031" cy="6328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40E0DB-1274-4BB2-8C9D-3B75E3FFDE2C}">
      <dsp:nvSpPr>
        <dsp:cNvPr id="0" name=""/>
        <dsp:cNvSpPr/>
      </dsp:nvSpPr>
      <dsp:spPr>
        <a:xfrm>
          <a:off x="0" y="4592"/>
          <a:ext cx="47262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1DDB6C-B3CC-45F3-9E04-DBD46ED9E7F1}">
      <dsp:nvSpPr>
        <dsp:cNvPr id="0" name=""/>
        <dsp:cNvSpPr/>
      </dsp:nvSpPr>
      <dsp:spPr>
        <a:xfrm>
          <a:off x="295926" y="224703"/>
          <a:ext cx="538048" cy="5380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80B7F5-DD26-40A5-87A2-3F8A8A7479F8}">
      <dsp:nvSpPr>
        <dsp:cNvPr id="0" name=""/>
        <dsp:cNvSpPr/>
      </dsp:nvSpPr>
      <dsp:spPr>
        <a:xfrm>
          <a:off x="1129902" y="4592"/>
          <a:ext cx="35962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DNS lookup tool</a:t>
          </a:r>
        </a:p>
      </dsp:txBody>
      <dsp:txXfrm>
        <a:off x="1129902" y="4592"/>
        <a:ext cx="3596298" cy="978270"/>
      </dsp:txXfrm>
    </dsp:sp>
    <dsp:sp modelId="{D3D5E42F-7C0C-4870-85B3-C8BE1DC7ABEE}">
      <dsp:nvSpPr>
        <dsp:cNvPr id="0" name=""/>
        <dsp:cNvSpPr/>
      </dsp:nvSpPr>
      <dsp:spPr>
        <a:xfrm>
          <a:off x="0" y="1227431"/>
          <a:ext cx="47262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A46834-A02F-493D-A962-837BB4CE603D}">
      <dsp:nvSpPr>
        <dsp:cNvPr id="0" name=""/>
        <dsp:cNvSpPr/>
      </dsp:nvSpPr>
      <dsp:spPr>
        <a:xfrm>
          <a:off x="295926" y="1447541"/>
          <a:ext cx="538048" cy="5380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4E8345-F52B-4A93-B243-78CBE0820B58}">
      <dsp:nvSpPr>
        <dsp:cNvPr id="0" name=""/>
        <dsp:cNvSpPr/>
      </dsp:nvSpPr>
      <dsp:spPr>
        <a:xfrm>
          <a:off x="1129902" y="1227431"/>
          <a:ext cx="35962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Provides records like A, MX, NS, TXT</a:t>
          </a:r>
        </a:p>
      </dsp:txBody>
      <dsp:txXfrm>
        <a:off x="1129902" y="1227431"/>
        <a:ext cx="3596298" cy="978270"/>
      </dsp:txXfrm>
    </dsp:sp>
    <dsp:sp modelId="{60799085-32EA-4C23-8A5B-818093FE5B46}">
      <dsp:nvSpPr>
        <dsp:cNvPr id="0" name=""/>
        <dsp:cNvSpPr/>
      </dsp:nvSpPr>
      <dsp:spPr>
        <a:xfrm>
          <a:off x="0" y="2450269"/>
          <a:ext cx="47262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259BE4-0837-43D5-AFE7-E9B629238A30}">
      <dsp:nvSpPr>
        <dsp:cNvPr id="0" name=""/>
        <dsp:cNvSpPr/>
      </dsp:nvSpPr>
      <dsp:spPr>
        <a:xfrm>
          <a:off x="295926" y="2670380"/>
          <a:ext cx="538048" cy="5380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6E37DA-5544-4451-B913-F1BA9FB54280}">
      <dsp:nvSpPr>
        <dsp:cNvPr id="0" name=""/>
        <dsp:cNvSpPr/>
      </dsp:nvSpPr>
      <dsp:spPr>
        <a:xfrm>
          <a:off x="1129902" y="2450269"/>
          <a:ext cx="35962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Used for DNS enumeration</a:t>
          </a:r>
        </a:p>
      </dsp:txBody>
      <dsp:txXfrm>
        <a:off x="1129902" y="2450269"/>
        <a:ext cx="3596298" cy="978270"/>
      </dsp:txXfrm>
    </dsp:sp>
    <dsp:sp modelId="{92A3D05E-636C-45C7-9500-F8BC0BA786FF}">
      <dsp:nvSpPr>
        <dsp:cNvPr id="0" name=""/>
        <dsp:cNvSpPr/>
      </dsp:nvSpPr>
      <dsp:spPr>
        <a:xfrm>
          <a:off x="0" y="3673107"/>
          <a:ext cx="47262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A34014-998A-426A-945E-994F8E5402DC}">
      <dsp:nvSpPr>
        <dsp:cNvPr id="0" name=""/>
        <dsp:cNvSpPr/>
      </dsp:nvSpPr>
      <dsp:spPr>
        <a:xfrm>
          <a:off x="295926" y="3893218"/>
          <a:ext cx="538048" cy="5380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F0EC8B-C016-4BEF-948E-DEEDF5962568}">
      <dsp:nvSpPr>
        <dsp:cNvPr id="0" name=""/>
        <dsp:cNvSpPr/>
      </dsp:nvSpPr>
      <dsp:spPr>
        <a:xfrm>
          <a:off x="1129902" y="3673107"/>
          <a:ext cx="2126790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Syntax:</a:t>
          </a:r>
        </a:p>
      </dsp:txBody>
      <dsp:txXfrm>
        <a:off x="1129902" y="3673107"/>
        <a:ext cx="2126790" cy="978270"/>
      </dsp:txXfrm>
    </dsp:sp>
    <dsp:sp modelId="{AA17C80F-9FCE-4DC3-9D5C-5C7538DAE6DE}">
      <dsp:nvSpPr>
        <dsp:cNvPr id="0" name=""/>
        <dsp:cNvSpPr/>
      </dsp:nvSpPr>
      <dsp:spPr>
        <a:xfrm>
          <a:off x="3256692" y="3673107"/>
          <a:ext cx="146950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dig domain.com</a:t>
          </a:r>
        </a:p>
      </dsp:txBody>
      <dsp:txXfrm>
        <a:off x="3256692" y="3673107"/>
        <a:ext cx="1469508" cy="978270"/>
      </dsp:txXfrm>
    </dsp:sp>
    <dsp:sp modelId="{354BA809-A020-4653-A73A-1EDBB186A540}">
      <dsp:nvSpPr>
        <dsp:cNvPr id="0" name=""/>
        <dsp:cNvSpPr/>
      </dsp:nvSpPr>
      <dsp:spPr>
        <a:xfrm>
          <a:off x="0" y="4895945"/>
          <a:ext cx="47262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CC7FB3-9501-4B1F-BE39-D2E3DE8DC0CC}">
      <dsp:nvSpPr>
        <dsp:cNvPr id="0" name=""/>
        <dsp:cNvSpPr/>
      </dsp:nvSpPr>
      <dsp:spPr>
        <a:xfrm>
          <a:off x="295926" y="5116056"/>
          <a:ext cx="538048" cy="53804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62AAD-005C-488E-BE4E-B727D32643EB}">
      <dsp:nvSpPr>
        <dsp:cNvPr id="0" name=""/>
        <dsp:cNvSpPr/>
      </dsp:nvSpPr>
      <dsp:spPr>
        <a:xfrm>
          <a:off x="1129902" y="4895945"/>
          <a:ext cx="2126790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Common Flags:</a:t>
          </a:r>
        </a:p>
      </dsp:txBody>
      <dsp:txXfrm>
        <a:off x="1129902" y="4895945"/>
        <a:ext cx="2126790" cy="978270"/>
      </dsp:txXfrm>
    </dsp:sp>
    <dsp:sp modelId="{29E2A9DA-8AF7-43CB-BF55-FE05338A1820}">
      <dsp:nvSpPr>
        <dsp:cNvPr id="0" name=""/>
        <dsp:cNvSpPr/>
      </dsp:nvSpPr>
      <dsp:spPr>
        <a:xfrm>
          <a:off x="3256692" y="4895945"/>
          <a:ext cx="146950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ANY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+short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+trace</a:t>
          </a:r>
        </a:p>
      </dsp:txBody>
      <dsp:txXfrm>
        <a:off x="3256692" y="4895945"/>
        <a:ext cx="1469508" cy="9782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51985D-3805-4972-BF3D-20B8C30494DE}">
      <dsp:nvSpPr>
        <dsp:cNvPr id="0" name=""/>
        <dsp:cNvSpPr/>
      </dsp:nvSpPr>
      <dsp:spPr>
        <a:xfrm>
          <a:off x="616935" y="1100"/>
          <a:ext cx="921683" cy="92168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119D9B-96C2-4FA7-A779-706FA3C4DD23}">
      <dsp:nvSpPr>
        <dsp:cNvPr id="0" name=""/>
        <dsp:cNvSpPr/>
      </dsp:nvSpPr>
      <dsp:spPr>
        <a:xfrm>
          <a:off x="810488" y="194654"/>
          <a:ext cx="534576" cy="5345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F2F9AF-FFD6-48FA-8536-E5B3E5585A58}">
      <dsp:nvSpPr>
        <dsp:cNvPr id="0" name=""/>
        <dsp:cNvSpPr/>
      </dsp:nvSpPr>
      <dsp:spPr>
        <a:xfrm>
          <a:off x="1736122" y="110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Gathers emails, subdomains, hosts</a:t>
          </a:r>
        </a:p>
      </dsp:txBody>
      <dsp:txXfrm>
        <a:off x="1736122" y="1100"/>
        <a:ext cx="2172539" cy="921683"/>
      </dsp:txXfrm>
    </dsp:sp>
    <dsp:sp modelId="{36A032C6-430D-46FF-B0B7-75F7A59FD0B0}">
      <dsp:nvSpPr>
        <dsp:cNvPr id="0" name=""/>
        <dsp:cNvSpPr/>
      </dsp:nvSpPr>
      <dsp:spPr>
        <a:xfrm>
          <a:off x="4287209" y="1100"/>
          <a:ext cx="921683" cy="92168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0A25BC-2917-4918-BE6F-2C9B644B21C4}">
      <dsp:nvSpPr>
        <dsp:cNvPr id="0" name=""/>
        <dsp:cNvSpPr/>
      </dsp:nvSpPr>
      <dsp:spPr>
        <a:xfrm>
          <a:off x="4480763" y="194654"/>
          <a:ext cx="534576" cy="5345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7E5D60-249D-4FDA-B03C-F5D7D4C38D58}">
      <dsp:nvSpPr>
        <dsp:cNvPr id="0" name=""/>
        <dsp:cNvSpPr/>
      </dsp:nvSpPr>
      <dsp:spPr>
        <a:xfrm>
          <a:off x="5406396" y="110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Uses public sources like Google, Bing, LinkedIn, etc.</a:t>
          </a:r>
        </a:p>
      </dsp:txBody>
      <dsp:txXfrm>
        <a:off x="5406396" y="1100"/>
        <a:ext cx="2172539" cy="921683"/>
      </dsp:txXfrm>
    </dsp:sp>
    <dsp:sp modelId="{7E785A24-D686-45C8-86BB-638F2AA961E5}">
      <dsp:nvSpPr>
        <dsp:cNvPr id="0" name=""/>
        <dsp:cNvSpPr/>
      </dsp:nvSpPr>
      <dsp:spPr>
        <a:xfrm>
          <a:off x="616935" y="1635560"/>
          <a:ext cx="921683" cy="92168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2B2D5F-531F-47F4-ACEC-5C305D4CA137}">
      <dsp:nvSpPr>
        <dsp:cNvPr id="0" name=""/>
        <dsp:cNvSpPr/>
      </dsp:nvSpPr>
      <dsp:spPr>
        <a:xfrm>
          <a:off x="810488" y="1829114"/>
          <a:ext cx="534576" cy="5345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90948C-383D-4BB3-8736-DAAC49D428ED}">
      <dsp:nvSpPr>
        <dsp:cNvPr id="0" name=""/>
        <dsp:cNvSpPr/>
      </dsp:nvSpPr>
      <dsp:spPr>
        <a:xfrm>
          <a:off x="1736122" y="163556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Passive information gathering tool</a:t>
          </a:r>
        </a:p>
      </dsp:txBody>
      <dsp:txXfrm>
        <a:off x="1736122" y="1635560"/>
        <a:ext cx="2172539" cy="921683"/>
      </dsp:txXfrm>
    </dsp:sp>
    <dsp:sp modelId="{179CC889-E79C-455E-9E98-FAC2BA4DC6DF}">
      <dsp:nvSpPr>
        <dsp:cNvPr id="0" name=""/>
        <dsp:cNvSpPr/>
      </dsp:nvSpPr>
      <dsp:spPr>
        <a:xfrm>
          <a:off x="4287209" y="1635560"/>
          <a:ext cx="921683" cy="92168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6F3BF7-A1C3-4F6B-9392-4BB9A2E0D55E}">
      <dsp:nvSpPr>
        <dsp:cNvPr id="0" name=""/>
        <dsp:cNvSpPr/>
      </dsp:nvSpPr>
      <dsp:spPr>
        <a:xfrm>
          <a:off x="4480763" y="1829114"/>
          <a:ext cx="534576" cy="5345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630524-C3FE-451C-9D6C-D9FDD56E0A28}">
      <dsp:nvSpPr>
        <dsp:cNvPr id="0" name=""/>
        <dsp:cNvSpPr/>
      </dsp:nvSpPr>
      <dsp:spPr>
        <a:xfrm>
          <a:off x="5406396" y="163556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Syntax:</a:t>
          </a:r>
        </a:p>
      </dsp:txBody>
      <dsp:txXfrm>
        <a:off x="5406396" y="1635560"/>
        <a:ext cx="2172539" cy="921683"/>
      </dsp:txXfrm>
    </dsp:sp>
    <dsp:sp modelId="{88C833FF-A470-4F3C-86BD-6FCB026D764C}">
      <dsp:nvSpPr>
        <dsp:cNvPr id="0" name=""/>
        <dsp:cNvSpPr/>
      </dsp:nvSpPr>
      <dsp:spPr>
        <a:xfrm>
          <a:off x="616935" y="3270020"/>
          <a:ext cx="921683" cy="92168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8CCF0D-A5DE-4791-AE74-F03EF0261259}">
      <dsp:nvSpPr>
        <dsp:cNvPr id="0" name=""/>
        <dsp:cNvSpPr/>
      </dsp:nvSpPr>
      <dsp:spPr>
        <a:xfrm>
          <a:off x="810488" y="3463574"/>
          <a:ext cx="534576" cy="53457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4273A3-B87F-4B09-A859-6688224EB24F}">
      <dsp:nvSpPr>
        <dsp:cNvPr id="0" name=""/>
        <dsp:cNvSpPr/>
      </dsp:nvSpPr>
      <dsp:spPr>
        <a:xfrm>
          <a:off x="1736122" y="327002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theharvester -d domain.com -b google</a:t>
          </a:r>
        </a:p>
      </dsp:txBody>
      <dsp:txXfrm>
        <a:off x="1736122" y="3270020"/>
        <a:ext cx="2172539" cy="92168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70EA28-E2E1-4A57-AEBC-C6369F2E8C62}">
      <dsp:nvSpPr>
        <dsp:cNvPr id="0" name=""/>
        <dsp:cNvSpPr/>
      </dsp:nvSpPr>
      <dsp:spPr>
        <a:xfrm>
          <a:off x="0" y="5308"/>
          <a:ext cx="4726201" cy="12354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358812-0A32-423C-B525-171466A0E666}">
      <dsp:nvSpPr>
        <dsp:cNvPr id="0" name=""/>
        <dsp:cNvSpPr/>
      </dsp:nvSpPr>
      <dsp:spPr>
        <a:xfrm>
          <a:off x="373711" y="283275"/>
          <a:ext cx="679474" cy="6794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7DDCBE-B890-44F6-822B-5FE12800AC8F}">
      <dsp:nvSpPr>
        <dsp:cNvPr id="0" name=""/>
        <dsp:cNvSpPr/>
      </dsp:nvSpPr>
      <dsp:spPr>
        <a:xfrm>
          <a:off x="1426897" y="5308"/>
          <a:ext cx="3297908" cy="1235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747" tIns="130747" rIns="130747" bIns="1307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Port scanner</a:t>
          </a:r>
        </a:p>
      </dsp:txBody>
      <dsp:txXfrm>
        <a:off x="1426897" y="5308"/>
        <a:ext cx="3297908" cy="1235409"/>
      </dsp:txXfrm>
    </dsp:sp>
    <dsp:sp modelId="{EE851BD3-7067-4CE2-AFD6-187E3C38091A}">
      <dsp:nvSpPr>
        <dsp:cNvPr id="0" name=""/>
        <dsp:cNvSpPr/>
      </dsp:nvSpPr>
      <dsp:spPr>
        <a:xfrm>
          <a:off x="0" y="1549569"/>
          <a:ext cx="4726201" cy="12354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1D94AA-1014-4C3F-8E00-BDE8D4FE0A1D}">
      <dsp:nvSpPr>
        <dsp:cNvPr id="0" name=""/>
        <dsp:cNvSpPr/>
      </dsp:nvSpPr>
      <dsp:spPr>
        <a:xfrm>
          <a:off x="373711" y="1827536"/>
          <a:ext cx="679474" cy="6794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201589-8F9E-4210-8588-E2CE81A378BD}">
      <dsp:nvSpPr>
        <dsp:cNvPr id="0" name=""/>
        <dsp:cNvSpPr/>
      </dsp:nvSpPr>
      <dsp:spPr>
        <a:xfrm>
          <a:off x="1426897" y="1549569"/>
          <a:ext cx="3297908" cy="1235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747" tIns="130747" rIns="130747" bIns="1307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Detects open ports, services, OS info</a:t>
          </a:r>
        </a:p>
      </dsp:txBody>
      <dsp:txXfrm>
        <a:off x="1426897" y="1549569"/>
        <a:ext cx="3297908" cy="1235409"/>
      </dsp:txXfrm>
    </dsp:sp>
    <dsp:sp modelId="{0E8D2F0F-3625-4033-AA90-F3C775F8CCFC}">
      <dsp:nvSpPr>
        <dsp:cNvPr id="0" name=""/>
        <dsp:cNvSpPr/>
      </dsp:nvSpPr>
      <dsp:spPr>
        <a:xfrm>
          <a:off x="0" y="3093830"/>
          <a:ext cx="4726201" cy="12354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AF6B46-00C9-49CA-8BB2-C83295FE9826}">
      <dsp:nvSpPr>
        <dsp:cNvPr id="0" name=""/>
        <dsp:cNvSpPr/>
      </dsp:nvSpPr>
      <dsp:spPr>
        <a:xfrm>
          <a:off x="373711" y="3371797"/>
          <a:ext cx="679474" cy="6794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197530-C55A-45A7-B833-EE293D409768}">
      <dsp:nvSpPr>
        <dsp:cNvPr id="0" name=""/>
        <dsp:cNvSpPr/>
      </dsp:nvSpPr>
      <dsp:spPr>
        <a:xfrm>
          <a:off x="1426897" y="3093830"/>
          <a:ext cx="3297908" cy="1235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747" tIns="130747" rIns="130747" bIns="1307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Active reconnaissance tool</a:t>
          </a:r>
        </a:p>
      </dsp:txBody>
      <dsp:txXfrm>
        <a:off x="1426897" y="3093830"/>
        <a:ext cx="3297908" cy="1235409"/>
      </dsp:txXfrm>
    </dsp:sp>
    <dsp:sp modelId="{90662611-9A7B-429A-A184-4A3F6163BC39}">
      <dsp:nvSpPr>
        <dsp:cNvPr id="0" name=""/>
        <dsp:cNvSpPr/>
      </dsp:nvSpPr>
      <dsp:spPr>
        <a:xfrm>
          <a:off x="0" y="4638091"/>
          <a:ext cx="4726201" cy="12354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AEA082-2DC1-4128-AFEB-21245ACADDF4}">
      <dsp:nvSpPr>
        <dsp:cNvPr id="0" name=""/>
        <dsp:cNvSpPr/>
      </dsp:nvSpPr>
      <dsp:spPr>
        <a:xfrm>
          <a:off x="373711" y="4916058"/>
          <a:ext cx="679474" cy="67947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43181D-A56D-458C-8ABC-CF91488182BE}">
      <dsp:nvSpPr>
        <dsp:cNvPr id="0" name=""/>
        <dsp:cNvSpPr/>
      </dsp:nvSpPr>
      <dsp:spPr>
        <a:xfrm>
          <a:off x="1426897" y="4638091"/>
          <a:ext cx="2126790" cy="1235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747" tIns="130747" rIns="130747" bIns="13074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Basic Scan:</a:t>
          </a:r>
        </a:p>
      </dsp:txBody>
      <dsp:txXfrm>
        <a:off x="1426897" y="4638091"/>
        <a:ext cx="2126790" cy="1235409"/>
      </dsp:txXfrm>
    </dsp:sp>
    <dsp:sp modelId="{826039A2-8BAB-4FF9-9778-64B38AE1C295}">
      <dsp:nvSpPr>
        <dsp:cNvPr id="0" name=""/>
        <dsp:cNvSpPr/>
      </dsp:nvSpPr>
      <dsp:spPr>
        <a:xfrm>
          <a:off x="3553687" y="4638091"/>
          <a:ext cx="1171118" cy="1235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747" tIns="130747" rIns="130747" bIns="13074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nmap 192.168.1.1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Scan Types: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• -sS (SYN)  • -sT (TCP)  • -sU (UDP)</a:t>
          </a:r>
        </a:p>
      </dsp:txBody>
      <dsp:txXfrm>
        <a:off x="3553687" y="4638091"/>
        <a:ext cx="1171118" cy="123540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ACBAE7-3149-4002-9A70-D673EA347C09}">
      <dsp:nvSpPr>
        <dsp:cNvPr id="0" name=""/>
        <dsp:cNvSpPr/>
      </dsp:nvSpPr>
      <dsp:spPr>
        <a:xfrm>
          <a:off x="3164" y="1153021"/>
          <a:ext cx="633445" cy="6334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D07933-A058-4735-84F5-BA68B77A936A}">
      <dsp:nvSpPr>
        <dsp:cNvPr id="0" name=""/>
        <dsp:cNvSpPr/>
      </dsp:nvSpPr>
      <dsp:spPr>
        <a:xfrm>
          <a:off x="3164" y="1867597"/>
          <a:ext cx="1809843" cy="271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/>
            <a:t>All ports:</a:t>
          </a:r>
        </a:p>
      </dsp:txBody>
      <dsp:txXfrm>
        <a:off x="3164" y="1867597"/>
        <a:ext cx="1809843" cy="271476"/>
      </dsp:txXfrm>
    </dsp:sp>
    <dsp:sp modelId="{FF32FBF7-85A1-4590-A780-3F724180C637}">
      <dsp:nvSpPr>
        <dsp:cNvPr id="0" name=""/>
        <dsp:cNvSpPr/>
      </dsp:nvSpPr>
      <dsp:spPr>
        <a:xfrm>
          <a:off x="3164" y="2176809"/>
          <a:ext cx="1809843" cy="8629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nmap -p- domain.com</a:t>
          </a:r>
        </a:p>
      </dsp:txBody>
      <dsp:txXfrm>
        <a:off x="3164" y="2176809"/>
        <a:ext cx="1809843" cy="862974"/>
      </dsp:txXfrm>
    </dsp:sp>
    <dsp:sp modelId="{6B3999AD-F7E6-45FC-B492-1E71D20B1A31}">
      <dsp:nvSpPr>
        <dsp:cNvPr id="0" name=""/>
        <dsp:cNvSpPr/>
      </dsp:nvSpPr>
      <dsp:spPr>
        <a:xfrm>
          <a:off x="2129730" y="1153021"/>
          <a:ext cx="633445" cy="6334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B31F02-407F-423E-B80E-B01EA944D194}">
      <dsp:nvSpPr>
        <dsp:cNvPr id="0" name=""/>
        <dsp:cNvSpPr/>
      </dsp:nvSpPr>
      <dsp:spPr>
        <a:xfrm>
          <a:off x="2129730" y="1867597"/>
          <a:ext cx="1809843" cy="271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/>
            <a:t>Top ports:</a:t>
          </a:r>
        </a:p>
      </dsp:txBody>
      <dsp:txXfrm>
        <a:off x="2129730" y="1867597"/>
        <a:ext cx="1809843" cy="271476"/>
      </dsp:txXfrm>
    </dsp:sp>
    <dsp:sp modelId="{589F1041-1118-4D3F-92FC-825892005B0F}">
      <dsp:nvSpPr>
        <dsp:cNvPr id="0" name=""/>
        <dsp:cNvSpPr/>
      </dsp:nvSpPr>
      <dsp:spPr>
        <a:xfrm>
          <a:off x="2129730" y="2176809"/>
          <a:ext cx="1809843" cy="8629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nmap --top-ports 100 domain.com</a:t>
          </a:r>
        </a:p>
      </dsp:txBody>
      <dsp:txXfrm>
        <a:off x="2129730" y="2176809"/>
        <a:ext cx="1809843" cy="862974"/>
      </dsp:txXfrm>
    </dsp:sp>
    <dsp:sp modelId="{D7F079C1-783E-469F-B721-251170855AD9}">
      <dsp:nvSpPr>
        <dsp:cNvPr id="0" name=""/>
        <dsp:cNvSpPr/>
      </dsp:nvSpPr>
      <dsp:spPr>
        <a:xfrm>
          <a:off x="4256296" y="1153021"/>
          <a:ext cx="633445" cy="6334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910E74-D2F5-4FB9-A32B-C94BDBFD9FEC}">
      <dsp:nvSpPr>
        <dsp:cNvPr id="0" name=""/>
        <dsp:cNvSpPr/>
      </dsp:nvSpPr>
      <dsp:spPr>
        <a:xfrm>
          <a:off x="4256296" y="1867597"/>
          <a:ext cx="1809843" cy="271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/>
            <a:t>Detect OS &amp; services:</a:t>
          </a:r>
        </a:p>
      </dsp:txBody>
      <dsp:txXfrm>
        <a:off x="4256296" y="1867597"/>
        <a:ext cx="1809843" cy="271476"/>
      </dsp:txXfrm>
    </dsp:sp>
    <dsp:sp modelId="{A73D73BF-2E12-4FC6-93D6-649035CD745A}">
      <dsp:nvSpPr>
        <dsp:cNvPr id="0" name=""/>
        <dsp:cNvSpPr/>
      </dsp:nvSpPr>
      <dsp:spPr>
        <a:xfrm>
          <a:off x="4256296" y="2176809"/>
          <a:ext cx="1809843" cy="8629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nmap -A domain.com</a:t>
          </a:r>
        </a:p>
      </dsp:txBody>
      <dsp:txXfrm>
        <a:off x="4256296" y="2176809"/>
        <a:ext cx="1809843" cy="862974"/>
      </dsp:txXfrm>
    </dsp:sp>
    <dsp:sp modelId="{0F445829-B24F-405C-BE46-9C2E965BE34A}">
      <dsp:nvSpPr>
        <dsp:cNvPr id="0" name=""/>
        <dsp:cNvSpPr/>
      </dsp:nvSpPr>
      <dsp:spPr>
        <a:xfrm>
          <a:off x="6382863" y="1153021"/>
          <a:ext cx="633445" cy="63344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C46EBC-E3DE-4F35-8CC7-1B554108BDE3}">
      <dsp:nvSpPr>
        <dsp:cNvPr id="0" name=""/>
        <dsp:cNvSpPr/>
      </dsp:nvSpPr>
      <dsp:spPr>
        <a:xfrm>
          <a:off x="6382863" y="1867597"/>
          <a:ext cx="1809843" cy="271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/>
            <a:t>Vulnerability scripts:</a:t>
          </a:r>
        </a:p>
      </dsp:txBody>
      <dsp:txXfrm>
        <a:off x="6382863" y="1867597"/>
        <a:ext cx="1809843" cy="271476"/>
      </dsp:txXfrm>
    </dsp:sp>
    <dsp:sp modelId="{1F053588-70D7-438F-91A0-927610867077}">
      <dsp:nvSpPr>
        <dsp:cNvPr id="0" name=""/>
        <dsp:cNvSpPr/>
      </dsp:nvSpPr>
      <dsp:spPr>
        <a:xfrm>
          <a:off x="6382863" y="2176809"/>
          <a:ext cx="1809843" cy="8629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nmap --script vuln domain.com</a:t>
          </a:r>
        </a:p>
      </dsp:txBody>
      <dsp:txXfrm>
        <a:off x="6382863" y="2176809"/>
        <a:ext cx="1809843" cy="86297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C667D8-DDB0-46A1-A818-BCCBD2DA9959}">
      <dsp:nvSpPr>
        <dsp:cNvPr id="0" name=""/>
        <dsp:cNvSpPr/>
      </dsp:nvSpPr>
      <dsp:spPr>
        <a:xfrm>
          <a:off x="3164" y="1153021"/>
          <a:ext cx="633445" cy="6334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6505C7-4B1A-4203-A194-32F087015827}">
      <dsp:nvSpPr>
        <dsp:cNvPr id="0" name=""/>
        <dsp:cNvSpPr/>
      </dsp:nvSpPr>
      <dsp:spPr>
        <a:xfrm>
          <a:off x="3164" y="1867597"/>
          <a:ext cx="1809843" cy="398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Web vulnerability scanner</a:t>
          </a:r>
        </a:p>
      </dsp:txBody>
      <dsp:txXfrm>
        <a:off x="3164" y="1867597"/>
        <a:ext cx="1809843" cy="398731"/>
      </dsp:txXfrm>
    </dsp:sp>
    <dsp:sp modelId="{37D7B26D-EFD3-4DB7-A3A3-EC1C827808D3}">
      <dsp:nvSpPr>
        <dsp:cNvPr id="0" name=""/>
        <dsp:cNvSpPr/>
      </dsp:nvSpPr>
      <dsp:spPr>
        <a:xfrm>
          <a:off x="3164" y="2304063"/>
          <a:ext cx="1809843" cy="7357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C82F15-8CD3-4B18-A545-D36E0C8BFE35}">
      <dsp:nvSpPr>
        <dsp:cNvPr id="0" name=""/>
        <dsp:cNvSpPr/>
      </dsp:nvSpPr>
      <dsp:spPr>
        <a:xfrm>
          <a:off x="2129730" y="1153021"/>
          <a:ext cx="633445" cy="6334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F5BDF5-BD62-4B9A-A94F-AC6BCE498185}">
      <dsp:nvSpPr>
        <dsp:cNvPr id="0" name=""/>
        <dsp:cNvSpPr/>
      </dsp:nvSpPr>
      <dsp:spPr>
        <a:xfrm>
          <a:off x="2129730" y="1867597"/>
          <a:ext cx="1809843" cy="398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Scans HTTP/HTTPS servers</a:t>
          </a:r>
        </a:p>
      </dsp:txBody>
      <dsp:txXfrm>
        <a:off x="2129730" y="1867597"/>
        <a:ext cx="1809843" cy="398731"/>
      </dsp:txXfrm>
    </dsp:sp>
    <dsp:sp modelId="{AA70CB12-F2D7-4103-8F79-F95C3D95D14A}">
      <dsp:nvSpPr>
        <dsp:cNvPr id="0" name=""/>
        <dsp:cNvSpPr/>
      </dsp:nvSpPr>
      <dsp:spPr>
        <a:xfrm>
          <a:off x="2129730" y="2304063"/>
          <a:ext cx="1809843" cy="7357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77E4B2-DDC5-4EB0-B5B7-A967A9386060}">
      <dsp:nvSpPr>
        <dsp:cNvPr id="0" name=""/>
        <dsp:cNvSpPr/>
      </dsp:nvSpPr>
      <dsp:spPr>
        <a:xfrm>
          <a:off x="4256296" y="1153021"/>
          <a:ext cx="633445" cy="6334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23AC0A-EAE5-412B-BF90-0AA0FEE20658}">
      <dsp:nvSpPr>
        <dsp:cNvPr id="0" name=""/>
        <dsp:cNvSpPr/>
      </dsp:nvSpPr>
      <dsp:spPr>
        <a:xfrm>
          <a:off x="4256296" y="1867597"/>
          <a:ext cx="1809843" cy="398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Checks for outdated software, default files</a:t>
          </a:r>
        </a:p>
      </dsp:txBody>
      <dsp:txXfrm>
        <a:off x="4256296" y="1867597"/>
        <a:ext cx="1809843" cy="398731"/>
      </dsp:txXfrm>
    </dsp:sp>
    <dsp:sp modelId="{A25BA557-BDE7-4C05-97B4-B9B10C4F487C}">
      <dsp:nvSpPr>
        <dsp:cNvPr id="0" name=""/>
        <dsp:cNvSpPr/>
      </dsp:nvSpPr>
      <dsp:spPr>
        <a:xfrm>
          <a:off x="4256296" y="2304063"/>
          <a:ext cx="1809843" cy="7357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510408-6294-4306-BF92-FB1276E7CB3D}">
      <dsp:nvSpPr>
        <dsp:cNvPr id="0" name=""/>
        <dsp:cNvSpPr/>
      </dsp:nvSpPr>
      <dsp:spPr>
        <a:xfrm>
          <a:off x="6382863" y="1153021"/>
          <a:ext cx="633445" cy="63344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988230-D16A-45C6-BA9C-45D38E80F272}">
      <dsp:nvSpPr>
        <dsp:cNvPr id="0" name=""/>
        <dsp:cNvSpPr/>
      </dsp:nvSpPr>
      <dsp:spPr>
        <a:xfrm>
          <a:off x="6382863" y="1867597"/>
          <a:ext cx="1809843" cy="398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Syntax:</a:t>
          </a:r>
        </a:p>
      </dsp:txBody>
      <dsp:txXfrm>
        <a:off x="6382863" y="1867597"/>
        <a:ext cx="1809843" cy="398731"/>
      </dsp:txXfrm>
    </dsp:sp>
    <dsp:sp modelId="{90A59838-B07B-466B-B00D-6AF67BC7E846}">
      <dsp:nvSpPr>
        <dsp:cNvPr id="0" name=""/>
        <dsp:cNvSpPr/>
      </dsp:nvSpPr>
      <dsp:spPr>
        <a:xfrm>
          <a:off x="6382863" y="2304063"/>
          <a:ext cx="1809843" cy="7357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nikto -h http://domain.com</a:t>
          </a:r>
        </a:p>
      </dsp:txBody>
      <dsp:txXfrm>
        <a:off x="6382863" y="2304063"/>
        <a:ext cx="1809843" cy="73571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D74989-3AA2-4C73-A75B-1C02FFF83929}">
      <dsp:nvSpPr>
        <dsp:cNvPr id="0" name=""/>
        <dsp:cNvSpPr/>
      </dsp:nvSpPr>
      <dsp:spPr>
        <a:xfrm>
          <a:off x="0" y="936859"/>
          <a:ext cx="5000124" cy="1474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8065" tIns="541528" rIns="388065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 err="1"/>
            <a:t>Nikto</a:t>
          </a:r>
          <a:r>
            <a:rPr lang="en-US" sz="2600" kern="1200" dirty="0"/>
            <a:t> http://amsys.uettaxila.edu.pk</a:t>
          </a:r>
        </a:p>
      </dsp:txBody>
      <dsp:txXfrm>
        <a:off x="0" y="936859"/>
        <a:ext cx="5000124" cy="1474200"/>
      </dsp:txXfrm>
    </dsp:sp>
    <dsp:sp modelId="{CAA273DE-EBCB-43A5-8C1C-C8E17915E07F}">
      <dsp:nvSpPr>
        <dsp:cNvPr id="0" name=""/>
        <dsp:cNvSpPr/>
      </dsp:nvSpPr>
      <dsp:spPr>
        <a:xfrm>
          <a:off x="250006" y="553099"/>
          <a:ext cx="3500086" cy="7675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295" tIns="0" rIns="132295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Example:</a:t>
          </a:r>
        </a:p>
      </dsp:txBody>
      <dsp:txXfrm>
        <a:off x="287473" y="590566"/>
        <a:ext cx="3425152" cy="692586"/>
      </dsp:txXfrm>
    </dsp:sp>
    <dsp:sp modelId="{5647393A-AF6E-4CC7-9C18-7E45C6DCED2F}">
      <dsp:nvSpPr>
        <dsp:cNvPr id="0" name=""/>
        <dsp:cNvSpPr/>
      </dsp:nvSpPr>
      <dsp:spPr>
        <a:xfrm>
          <a:off x="0" y="2935219"/>
          <a:ext cx="5000124" cy="196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8065" tIns="541528" rIns="388065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Insecure headers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Vulnerable files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/>
            <a:t>Software version leaks</a:t>
          </a:r>
        </a:p>
      </dsp:txBody>
      <dsp:txXfrm>
        <a:off x="0" y="2935219"/>
        <a:ext cx="5000124" cy="1965600"/>
      </dsp:txXfrm>
    </dsp:sp>
    <dsp:sp modelId="{25434BF3-C70D-4A12-9AFB-6704D27B1088}">
      <dsp:nvSpPr>
        <dsp:cNvPr id="0" name=""/>
        <dsp:cNvSpPr/>
      </dsp:nvSpPr>
      <dsp:spPr>
        <a:xfrm>
          <a:off x="250006" y="2551459"/>
          <a:ext cx="3500086" cy="7675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295" tIns="0" rIns="132295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Finds:</a:t>
          </a:r>
        </a:p>
      </dsp:txBody>
      <dsp:txXfrm>
        <a:off x="287473" y="2588926"/>
        <a:ext cx="3425152" cy="69258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ED31FF-DBC0-4D77-9D31-58F8FDA0BCE2}">
      <dsp:nvSpPr>
        <dsp:cNvPr id="0" name=""/>
        <dsp:cNvSpPr/>
      </dsp:nvSpPr>
      <dsp:spPr>
        <a:xfrm>
          <a:off x="0" y="36175"/>
          <a:ext cx="5175384" cy="103285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Whois → Domain registration info</a:t>
          </a:r>
        </a:p>
      </dsp:txBody>
      <dsp:txXfrm>
        <a:off x="50420" y="86595"/>
        <a:ext cx="5074544" cy="932014"/>
      </dsp:txXfrm>
    </dsp:sp>
    <dsp:sp modelId="{2193A895-F31C-41C2-9CB9-CE9D2E25BD83}">
      <dsp:nvSpPr>
        <dsp:cNvPr id="0" name=""/>
        <dsp:cNvSpPr/>
      </dsp:nvSpPr>
      <dsp:spPr>
        <a:xfrm>
          <a:off x="0" y="1143909"/>
          <a:ext cx="5175384" cy="1032854"/>
        </a:xfrm>
        <a:prstGeom prst="round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Dig → DNS records &amp; IP mapping</a:t>
          </a:r>
        </a:p>
      </dsp:txBody>
      <dsp:txXfrm>
        <a:off x="50420" y="1194329"/>
        <a:ext cx="5074544" cy="932014"/>
      </dsp:txXfrm>
    </dsp:sp>
    <dsp:sp modelId="{E26EFB11-BCDE-4F98-ACC8-F948FED339A9}">
      <dsp:nvSpPr>
        <dsp:cNvPr id="0" name=""/>
        <dsp:cNvSpPr/>
      </dsp:nvSpPr>
      <dsp:spPr>
        <a:xfrm>
          <a:off x="0" y="2251643"/>
          <a:ext cx="5175384" cy="1032854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TheHarvester → OSINT data</a:t>
          </a:r>
        </a:p>
      </dsp:txBody>
      <dsp:txXfrm>
        <a:off x="50420" y="2302063"/>
        <a:ext cx="5074544" cy="932014"/>
      </dsp:txXfrm>
    </dsp:sp>
    <dsp:sp modelId="{4645BC1F-F9B1-4F17-9EAE-1BB28C58E27F}">
      <dsp:nvSpPr>
        <dsp:cNvPr id="0" name=""/>
        <dsp:cNvSpPr/>
      </dsp:nvSpPr>
      <dsp:spPr>
        <a:xfrm>
          <a:off x="0" y="3359377"/>
          <a:ext cx="5175384" cy="1032854"/>
        </a:xfrm>
        <a:prstGeom prst="roundRect">
          <a:avLst/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Nmap → Port/service/OS detection</a:t>
          </a:r>
        </a:p>
      </dsp:txBody>
      <dsp:txXfrm>
        <a:off x="50420" y="3409797"/>
        <a:ext cx="5074544" cy="932014"/>
      </dsp:txXfrm>
    </dsp:sp>
    <dsp:sp modelId="{498489E2-2268-496F-A933-469A24A85FB0}">
      <dsp:nvSpPr>
        <dsp:cNvPr id="0" name=""/>
        <dsp:cNvSpPr/>
      </dsp:nvSpPr>
      <dsp:spPr>
        <a:xfrm>
          <a:off x="0" y="4467111"/>
          <a:ext cx="5175384" cy="1032854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Nikto → Web server vulnerability scan</a:t>
          </a:r>
        </a:p>
      </dsp:txBody>
      <dsp:txXfrm>
        <a:off x="50420" y="4517531"/>
        <a:ext cx="5074544" cy="9320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8792" y="-1"/>
            <a:ext cx="9169464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31469" y="-3"/>
            <a:ext cx="8829202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400" y="0"/>
            <a:ext cx="2717530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1906" y="-3"/>
            <a:ext cx="9175185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505509" y="212908"/>
            <a:ext cx="6861931" cy="6448394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269287" y="1712598"/>
            <a:ext cx="4967533" cy="3741293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1925" y="818984"/>
            <a:ext cx="5036024" cy="3178689"/>
          </a:xfrm>
        </p:spPr>
        <p:txBody>
          <a:bodyPr>
            <a:normAutofit/>
          </a:bodyPr>
          <a:lstStyle/>
          <a:p>
            <a:pPr algn="l"/>
            <a:r>
              <a:rPr lang="en-US" sz="4200">
                <a:solidFill>
                  <a:srgbClr val="FFFFFF"/>
                </a:solidFill>
              </a:rPr>
              <a:t>Week 3 - Reconnaissance Tools Deep Dive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4490110"/>
            <a:ext cx="9163282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14047" y="4960961"/>
            <a:ext cx="5291920" cy="1078054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Presented by Muhammad Naveed Ul Hassan</a:t>
            </a:r>
          </a:p>
          <a:p>
            <a:pPr algn="l"/>
            <a:r>
              <a:rPr lang="en-US" dirty="0" err="1">
                <a:solidFill>
                  <a:srgbClr val="FFFFFF"/>
                </a:solidFill>
              </a:rPr>
              <a:t>Insitute</a:t>
            </a:r>
            <a:r>
              <a:rPr lang="en-US" dirty="0">
                <a:solidFill>
                  <a:srgbClr val="FFFFFF"/>
                </a:solidFill>
              </a:rPr>
              <a:t>: KaiRiz Cyber Technologies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Nmap - In Depth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55CBB08-6993-573F-535D-AC83673ED0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9923007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Nikto -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C32FAA-2611-7F09-01F3-9B901AEC24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1240788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Nikto - Example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75D9316-2D29-7427-7736-1A38E2BE00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5776237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US" sz="3600"/>
              <a:t>Tool Comparison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02FD0E39-5296-E76A-5C54-0BECBD26B6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4850515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Live Example - UET Taxila Domain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C92837E-6E83-AA28-0B2B-1C1227863D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8659473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9528B6-1888-0BB0-036B-829A25ED2D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7D4F94-3AEA-1A43-8A2A-B287228A0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 b="1">
                <a:solidFill>
                  <a:srgbClr val="FFFFFF"/>
                </a:solidFill>
              </a:rPr>
              <a:t>Introduction to Reconnaissance in Cybersecurity</a:t>
            </a:r>
          </a:p>
        </p:txBody>
      </p:sp>
      <p:graphicFrame>
        <p:nvGraphicFramePr>
          <p:cNvPr id="30" name="Content Placeholder 2">
            <a:extLst>
              <a:ext uri="{FF2B5EF4-FFF2-40B4-BE49-F238E27FC236}">
                <a16:creationId xmlns:a16="http://schemas.microsoft.com/office/drawing/2014/main" id="{CB5588DC-9BF1-218D-ACAB-86418A483F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5164839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0372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Whois -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5121708-98C9-4692-2108-40BE7BAA0B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0836030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Whois - Details &amp; Usage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r>
              <a:rPr sz="1700" dirty="0"/>
              <a:t>Example:</a:t>
            </a:r>
          </a:p>
          <a:p>
            <a:pPr marL="0" indent="0">
              <a:buNone/>
            </a:pPr>
            <a:r>
              <a:rPr lang="en-US" sz="1700" dirty="0"/>
              <a:t>	</a:t>
            </a:r>
            <a:r>
              <a:rPr sz="1700" dirty="0" err="1"/>
              <a:t>whois</a:t>
            </a:r>
            <a:r>
              <a:rPr sz="1700" dirty="0"/>
              <a:t> amsys.uettaxila.edu.pk</a:t>
            </a:r>
          </a:p>
          <a:p>
            <a:endParaRPr sz="1700" dirty="0"/>
          </a:p>
          <a:p>
            <a:r>
              <a:rPr sz="1700" dirty="0"/>
              <a:t>Returns:</a:t>
            </a:r>
          </a:p>
          <a:p>
            <a:pPr lvl="1"/>
            <a:r>
              <a:rPr sz="1300" dirty="0"/>
              <a:t>Registrar</a:t>
            </a:r>
          </a:p>
          <a:p>
            <a:pPr lvl="1"/>
            <a:r>
              <a:rPr sz="1300" dirty="0"/>
              <a:t>Name servers</a:t>
            </a:r>
          </a:p>
          <a:p>
            <a:pPr lvl="1"/>
            <a:r>
              <a:rPr sz="1300" dirty="0"/>
              <a:t>Creation/Expiration dates</a:t>
            </a:r>
          </a:p>
          <a:p>
            <a:pPr lvl="1"/>
            <a:r>
              <a:rPr sz="1300" dirty="0"/>
              <a:t>Contact info</a:t>
            </a:r>
          </a:p>
          <a:p>
            <a:endParaRPr sz="1700" dirty="0"/>
          </a:p>
          <a:p>
            <a:r>
              <a:rPr sz="1700" dirty="0"/>
              <a:t>Used in phishing investigations and mapping digital assets.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Dig - Overview</a:t>
            </a:r>
          </a:p>
        </p:txBody>
      </p:sp>
      <p:grpSp>
        <p:nvGrpSpPr>
          <p:cNvPr id="28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2" name="Oval 31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6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0D7CEDE1-79DA-2B93-2B02-A30F90EB93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6810683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04969B-DAAA-F92B-230E-FD3896DC7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-5705"/>
            <a:ext cx="9143993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8A8A7-E45C-674D-FFE3-3F96384A9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638" y="637762"/>
            <a:ext cx="7416372" cy="900131"/>
          </a:xfrm>
        </p:spPr>
        <p:txBody>
          <a:bodyPr anchor="t">
            <a:normAutofit/>
          </a:bodyPr>
          <a:lstStyle/>
          <a:p>
            <a:pPr algn="l"/>
            <a:r>
              <a:rPr lang="en-US" sz="3500">
                <a:solidFill>
                  <a:schemeClr val="bg1"/>
                </a:solidFill>
              </a:rPr>
              <a:t>Dig - Practical Use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9143992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638" y="2010758"/>
            <a:ext cx="34289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Content Placeholder 3">
            <a:extLst>
              <a:ext uri="{FF2B5EF4-FFF2-40B4-BE49-F238E27FC236}">
                <a16:creationId xmlns:a16="http://schemas.microsoft.com/office/drawing/2014/main" id="{F6653D3E-734D-6889-E7EA-A2B33CF3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661" y="2217343"/>
            <a:ext cx="7410669" cy="3959619"/>
          </a:xfrm>
        </p:spPr>
        <p:txBody>
          <a:bodyPr>
            <a:normAutofit/>
          </a:bodyPr>
          <a:lstStyle/>
          <a:p>
            <a:r>
              <a:rPr lang="en-US" sz="2100"/>
              <a:t>Example:</a:t>
            </a:r>
          </a:p>
          <a:p>
            <a:pPr marL="0" indent="0">
              <a:buNone/>
            </a:pPr>
            <a:r>
              <a:rPr lang="en-US" sz="2100"/>
              <a:t>	`dig amsys.uettaxila.edu.pk ANY</a:t>
            </a:r>
          </a:p>
          <a:p>
            <a:endParaRPr lang="en-US" sz="2100"/>
          </a:p>
          <a:p>
            <a:r>
              <a:rPr lang="en-US" sz="2100"/>
              <a:t>Returns:</a:t>
            </a:r>
          </a:p>
          <a:p>
            <a:pPr lvl="1"/>
            <a:r>
              <a:rPr lang="en-US" sz="2100"/>
              <a:t>DNS zone data</a:t>
            </a:r>
          </a:p>
          <a:p>
            <a:pPr lvl="1"/>
            <a:r>
              <a:rPr lang="en-US" sz="2100"/>
              <a:t>IP mapping</a:t>
            </a:r>
          </a:p>
          <a:p>
            <a:pPr lvl="1"/>
            <a:r>
              <a:rPr lang="en-US" sz="2100"/>
              <a:t>Mail servers</a:t>
            </a:r>
          </a:p>
          <a:p>
            <a:endParaRPr lang="en-US" sz="2100"/>
          </a:p>
          <a:p>
            <a:r>
              <a:rPr lang="en-US" sz="2100"/>
              <a:t>Useful to check misconfigured DNS records.</a:t>
            </a:r>
          </a:p>
          <a:p>
            <a:endParaRPr lang="en-US" sz="2100"/>
          </a:p>
        </p:txBody>
      </p:sp>
    </p:spTree>
    <p:extLst>
      <p:ext uri="{BB962C8B-B14F-4D97-AF65-F5344CB8AC3E}">
        <p14:creationId xmlns:p14="http://schemas.microsoft.com/office/powerpoint/2010/main" val="3788812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TheHarvester -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A89FAE7-FD7D-1276-4E4E-2C93B0BE9D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1297546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336136" y="1336710"/>
            <a:ext cx="68580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88181" y="1092216"/>
            <a:ext cx="6346209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33933" y="3515977"/>
            <a:ext cx="2501979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76002" y="1496845"/>
            <a:ext cx="68580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74277" y="1668285"/>
            <a:ext cx="4318303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97" y="586855"/>
            <a:ext cx="317257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TheHarvester - Use Case</a:t>
            </a:r>
          </a:p>
        </p:txBody>
      </p:sp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4877368" y="649480"/>
            <a:ext cx="3646835" cy="5546047"/>
          </a:xfrm>
        </p:spPr>
        <p:txBody>
          <a:bodyPr anchor="ctr">
            <a:normAutofit/>
          </a:bodyPr>
          <a:lstStyle/>
          <a:p>
            <a:r>
              <a:rPr lang="en-US" sz="1700"/>
              <a:t>Example:</a:t>
            </a:r>
          </a:p>
          <a:p>
            <a:pPr marL="457200" lvl="1" indent="0">
              <a:buNone/>
            </a:pPr>
            <a:r>
              <a:rPr lang="en-US" sz="1700"/>
              <a:t>theharvester -d uettaxila.edu.pk -b all</a:t>
            </a:r>
          </a:p>
          <a:p>
            <a:endParaRPr lang="en-US" sz="1700"/>
          </a:p>
          <a:p>
            <a:r>
              <a:rPr lang="en-US" sz="1700"/>
              <a:t>Finds:</a:t>
            </a:r>
          </a:p>
          <a:p>
            <a:pPr lvl="1"/>
            <a:r>
              <a:rPr lang="en-US" sz="1700"/>
              <a:t>Employee emails</a:t>
            </a:r>
          </a:p>
          <a:p>
            <a:pPr lvl="1"/>
            <a:r>
              <a:rPr lang="en-US" sz="1700"/>
              <a:t>Subdomains</a:t>
            </a:r>
          </a:p>
          <a:p>
            <a:pPr lvl="1"/>
            <a:r>
              <a:rPr lang="en-US" sz="1700"/>
              <a:t>Hosts</a:t>
            </a:r>
          </a:p>
          <a:p>
            <a:endParaRPr lang="en-US" sz="1700"/>
          </a:p>
          <a:p>
            <a:r>
              <a:rPr lang="en-US" sz="1700"/>
              <a:t>Useful for OSINT and early red team recon.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chemeClr val="bg1"/>
                </a:solidFill>
              </a:rPr>
              <a:t>Nmap - Introduction</a:t>
            </a:r>
          </a:p>
        </p:txBody>
      </p:sp>
      <p:grpSp>
        <p:nvGrpSpPr>
          <p:cNvPr id="3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7" name="Oval 3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40" name="Content Placeholder 2">
            <a:extLst>
              <a:ext uri="{FF2B5EF4-FFF2-40B4-BE49-F238E27FC236}">
                <a16:creationId xmlns:a16="http://schemas.microsoft.com/office/drawing/2014/main" id="{3B64F05C-B74E-C5A3-53D3-13EA74F8C5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1884941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476</Words>
  <Application>Microsoft Office PowerPoint</Application>
  <PresentationFormat>On-screen Show (4:3)</PresentationFormat>
  <Paragraphs>107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Week 3 - Reconnaissance Tools Deep Dive</vt:lpstr>
      <vt:lpstr>Introduction to Reconnaissance in Cybersecurity</vt:lpstr>
      <vt:lpstr>Whois - Overview</vt:lpstr>
      <vt:lpstr>Whois - Details &amp; Usage</vt:lpstr>
      <vt:lpstr>Dig - Overview</vt:lpstr>
      <vt:lpstr>Dig - Practical Use</vt:lpstr>
      <vt:lpstr>TheHarvester - Overview</vt:lpstr>
      <vt:lpstr>TheHarvester - Use Case</vt:lpstr>
      <vt:lpstr>Nmap - Introduction</vt:lpstr>
      <vt:lpstr>Nmap - In Depth</vt:lpstr>
      <vt:lpstr>Nikto - Overview</vt:lpstr>
      <vt:lpstr>Nikto - Example</vt:lpstr>
      <vt:lpstr>Tool Comparison</vt:lpstr>
      <vt:lpstr>Live Example - UET Taxila Domain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rana naveed</dc:creator>
  <cp:keywords/>
  <dc:description>generated using python-pptx</dc:description>
  <cp:lastModifiedBy>rana naveed</cp:lastModifiedBy>
  <cp:revision>2</cp:revision>
  <dcterms:created xsi:type="dcterms:W3CDTF">2013-01-27T09:14:16Z</dcterms:created>
  <dcterms:modified xsi:type="dcterms:W3CDTF">2025-08-05T05:35:45Z</dcterms:modified>
  <cp:category/>
</cp:coreProperties>
</file>