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114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E4CB-35D8-4887-87D6-8F206BE07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59D93-B475-439B-B0C7-660FEC008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3CA78-03EA-4782-98BD-79C949F8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DDC7-CCB5-4123-A048-E18FF49F1BE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E8ED3-CA28-46FA-BDCC-B235D93A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A6169-6937-4E1C-964C-57DCB477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AAE8-6F77-4A50-A782-C38213D3E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40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3EDF-8BD4-4249-9A0C-A1B6D7DE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234C9-B317-447B-B93F-CCD0546B5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8EAFF-65D7-479B-BBF0-628E7D30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DDC7-CCB5-4123-A048-E18FF49F1BE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83FFF-639E-40DD-951B-81DE9308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87E3F-A6FB-450B-B1AC-CF0D29CA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AAE8-6F77-4A50-A782-C38213D3E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83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50FA4-DF13-4009-B049-18307A1AF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5F154-BE6E-4E75-80B8-492905C3D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92735-AC62-47F8-A2CF-BE32F322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DDC7-CCB5-4123-A048-E18FF49F1BE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2D27E-F876-4A0D-AD12-633D1106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FCA19-E16B-4809-8133-47DC2F45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AAE8-6F77-4A50-A782-C38213D3E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59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D5B0-E493-4166-99D3-26B2056E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5706-11EC-4C35-99AC-C9A2F8C19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E00C3-1022-4517-AC42-89B694EC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DDC7-CCB5-4123-A048-E18FF49F1BE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29424-8F68-4460-AD0A-EBDE8B5E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AF5B9-67A6-4862-85C9-819C7D9D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AAE8-6F77-4A50-A782-C38213D3E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60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249F-60E6-41F6-871E-55E0CF7F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CB245-B637-4B2C-BE3E-42621BCFC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4BD20-1D94-4117-A8DC-85716433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DDC7-CCB5-4123-A048-E18FF49F1BE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41E6-9C33-4E5D-BD02-9424DCBE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7A55E-E45D-40E2-B0EF-B413094B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AAE8-6F77-4A50-A782-C38213D3E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34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0EB7-D910-4118-B333-CB2F6C00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911A0-F72D-43C2-A36E-6F78F8F32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094E7-86CB-4464-AC7B-7C96BB6AD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FFA65-372A-4455-8A58-EFD7A0D0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DDC7-CCB5-4123-A048-E18FF49F1BE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F3947-0A3F-4317-9E2A-B2035901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BB1D7-6911-4BF1-A295-547F856F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AAE8-6F77-4A50-A782-C38213D3E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1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1ECA-5D60-47A5-A83D-A5E1A294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E23BE-2372-4C9F-AF55-8F2906708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C754C-0B0F-49F2-B337-7AFDC2F37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DB1DA-C870-4A20-BD89-FA0EB4366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D0C45-3862-407E-9208-706607A3B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73B3D-59EF-4FD1-B3B9-C985397D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DDC7-CCB5-4123-A048-E18FF49F1BE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30B60-6244-42D8-97D8-4AD9DDB0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9355E-6799-439E-9EF3-66C82F2B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AAE8-6F77-4A50-A782-C38213D3E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39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FB13-90F0-4668-95B6-CAFE633A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98922-9F53-4B9A-99DF-BF622635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DDC7-CCB5-4123-A048-E18FF49F1BE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61459-75C0-4492-B68D-4657D622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5407B-E20A-415B-ADD5-21AAC36E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AAE8-6F77-4A50-A782-C38213D3E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47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0DF73-7A54-401E-9314-233D5FCA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DDC7-CCB5-4123-A048-E18FF49F1BE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DF6B8-65F8-47E0-8F40-4FADC935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63D00-75DD-4717-B84D-EECD7896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AAE8-6F77-4A50-A782-C38213D3E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43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09EA-385F-4CC2-A214-422EECA8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B6B54-A354-4C0C-9B69-ABFF68377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9A5D0-8F99-4A43-8E98-5A1595818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E53EE-59D1-4F3D-A689-ED6FD411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DDC7-CCB5-4123-A048-E18FF49F1BE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E4770-4806-4182-8090-9E41DA1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47820-F4FD-4802-984D-42484B5E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AAE8-6F77-4A50-A782-C38213D3E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06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3896-F233-4E2B-95C7-959BE660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DF501-3EBF-4E0E-A518-83D17CB51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FA322-00FC-4C31-BC25-960718464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1C525-D951-4AFC-8434-F15A0B8E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DDC7-CCB5-4123-A048-E18FF49F1BE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96561-5115-42A5-B209-2204C58F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6B9B6-0377-402E-B060-1E9CF557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AAE8-6F77-4A50-A782-C38213D3E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17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11305-AC79-4120-B61F-E0ED27E07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4C44C-2F23-4C16-9619-13677689F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D1D47-A269-43F5-814C-825A64F7A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DDC7-CCB5-4123-A048-E18FF49F1BE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7B34D-7541-45B9-88A0-D6CE10945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89A90-ECCE-4E50-B4B0-C36586825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AAAE8-6F77-4A50-A782-C38213D3E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162F0A-C608-4A86-A915-CDEF406E2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4013200"/>
            <a:ext cx="11458026" cy="78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F5646-3710-4D5C-ABCE-CCFA29449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782" y="946894"/>
            <a:ext cx="4477375" cy="251495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B26573B-60EF-41D0-8035-F6E511487FA2}"/>
              </a:ext>
            </a:extLst>
          </p:cNvPr>
          <p:cNvSpPr/>
          <p:nvPr/>
        </p:nvSpPr>
        <p:spPr>
          <a:xfrm>
            <a:off x="5644845" y="1619595"/>
            <a:ext cx="3416300" cy="965200"/>
          </a:xfrm>
          <a:prstGeom prst="rightArrow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2AA52A-3A5B-4278-9A24-D8373CEA0018}"/>
              </a:ext>
            </a:extLst>
          </p:cNvPr>
          <p:cNvSpPr txBox="1"/>
          <p:nvPr/>
        </p:nvSpPr>
        <p:spPr>
          <a:xfrm>
            <a:off x="960620" y="191190"/>
            <a:ext cx="102707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 objects in CyberSystem for futuristic theme</a:t>
            </a:r>
          </a:p>
          <a:p>
            <a:r>
              <a:rPr lang="en-GB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3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animation)</a:t>
            </a:r>
            <a:endParaRPr lang="en-GB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9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Patryk Nestorowicz</dc:creator>
  <cp:lastModifiedBy>Patryk Nestorowicz</cp:lastModifiedBy>
  <cp:revision>3</cp:revision>
  <dcterms:created xsi:type="dcterms:W3CDTF">2022-04-04T15:30:16Z</dcterms:created>
  <dcterms:modified xsi:type="dcterms:W3CDTF">2022-04-04T15:32:01Z</dcterms:modified>
</cp:coreProperties>
</file>