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4A3C-4EA2-4044-C293-6A5CA763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4926-69F0-F1A4-2637-CBD122915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2C51-1E73-76E5-CA05-92836C0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AC11-D80D-CB17-6410-64496AFB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FD33-588A-29D4-52F0-69008C32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1FD8-69EA-B861-6EBA-2E8191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9877F-0FC5-2429-869E-A89C25EA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AF6D-6FB8-CAE4-A4B6-9E45CA7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7172-8AED-E48D-42B8-B61109B8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AD42-0044-1C76-E95A-32544B8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D3E43-5226-EE25-412C-CC7B1E88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C426B-2666-E9AC-8F2B-45A03160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C6F9-D9DE-6E18-F321-06A42899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8229-BA6F-FED5-A7BC-2FA66CD2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2F25-B927-3A54-A8E0-F654785D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9DBE-C3D3-911A-6F1C-9A8F7DF3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F91-A267-CA4A-B6E9-A95D5DDE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2C28-07E1-0127-C388-55DC1393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B02A-70FA-0B5F-4C9D-FD9F383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714A-B733-A288-F28C-96433C25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20A-2140-AF77-E1E3-8D4BE95B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D36B-56F4-AD3A-483C-B730A1A4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CC78-AF8E-1885-F1D9-C57C8347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EC56-EDDE-3E72-BA6D-A7ADDB8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44DE-4845-3084-9921-A80ABD76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D2E2-E564-2536-80ED-F9A3E47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EEFB-7B83-8681-7884-04B6C9B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852F4-5D35-9BB4-FD8C-8BBE44EC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EFD5-0291-9A43-8F74-BE2AFC6A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A0F91-100A-D197-0BA6-39E7246A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13DB-D59C-CF18-9FDC-699F0D39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4B2-1193-126B-8BEE-1508622F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03A69-260F-FE53-D14E-12ECD739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B326-70EE-AA16-0C4D-DC7FB4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C4380-CCB6-9DC6-21D3-75479804D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E39C-8B43-1721-C1A3-F426BD903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6821-B383-6FFB-3B28-8A94F4B8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C9C35-5740-4073-E5A4-B0BBFA8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FEFD7-B5E6-D4F0-ED34-439FEC57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0EB-3414-6AF6-40D1-48FFAFC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45302-0E77-233A-1ABD-23BB29C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DC1A-A646-150D-3187-5F34CF7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C39FC-1560-7B45-3FD8-C8F88D75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8CAA2-7DAB-B277-C869-16F0270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C8052-2214-D962-892F-DE85CEC4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B3B85-CC5A-4959-3AB1-DFB18B2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A2CC-35CD-C974-2939-2BDF616C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6567-CB28-FFC6-E61E-EF82CC83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35F7-900D-ECB6-F0F7-4DA28ED7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490C-545E-7223-F52F-76759F8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D7FD-58DF-1B51-4A3B-4AA527D0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5786E-948D-2807-B97E-CCA6A71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225F-6368-1232-C8AF-DD8BD920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A82CE-78BF-D1B1-6497-FA9920A57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8230-724D-E610-5C70-C1BCDEDFA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B06DA-B3EA-FB60-5AFF-83E119AD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DE62-69AA-D226-17DC-71481D2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1B9A-CFD9-E8D4-BA0C-06C1973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4AA6A-2ECD-AE90-B9E9-D632D42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38E1-6027-D150-E165-4BD90780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EFD2-A22D-A363-F027-1176F8968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4031-8CE5-4B78-A9BB-2783B971365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A8DA-23D5-167A-97B8-70275DE9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9DF4-72AF-DAE1-87B8-C8BEE5943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25A9-A712-4585-BB29-2801FAA8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1F98-9B1B-2B54-5101-74EBE7AD0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A4CC6-F5F9-50D5-F94A-6E651ABF3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157C-3B33-3CAB-9FB4-F4BE0247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924" y="365125"/>
            <a:ext cx="7000875" cy="43306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Create the data layer and utilize Entity Framework to create domain models for your database objects. 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F3500A-7617-51EF-A415-2D4A27482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0140"/>
            <a:ext cx="2740953" cy="6537719"/>
          </a:xfrm>
        </p:spPr>
      </p:pic>
    </p:spTree>
    <p:extLst>
      <p:ext uri="{BB962C8B-B14F-4D97-AF65-F5344CB8AC3E}">
        <p14:creationId xmlns:p14="http://schemas.microsoft.com/office/powerpoint/2010/main" val="92014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FD7-8042-005E-BB04-28B6E315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E02AAC-79BC-D3D8-9D6C-741033E90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243266"/>
            <a:ext cx="11970498" cy="4910625"/>
          </a:xfrm>
        </p:spPr>
      </p:pic>
    </p:spTree>
    <p:extLst>
      <p:ext uri="{BB962C8B-B14F-4D97-AF65-F5344CB8AC3E}">
        <p14:creationId xmlns:p14="http://schemas.microsoft.com/office/powerpoint/2010/main" val="349137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0878-0F7F-0604-0CF6-74CB7881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144" y="365125"/>
            <a:ext cx="5525655" cy="1325563"/>
          </a:xfrm>
        </p:spPr>
        <p:txBody>
          <a:bodyPr/>
          <a:lstStyle/>
          <a:p>
            <a:r>
              <a:rPr lang="en-US" dirty="0"/>
              <a:t>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4949-2C99-BE57-E821-A416D6FA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049" y="1690688"/>
            <a:ext cx="4733925" cy="4351338"/>
          </a:xfrm>
        </p:spPr>
        <p:txBody>
          <a:bodyPr/>
          <a:lstStyle/>
          <a:p>
            <a:r>
              <a:rPr lang="en-US" dirty="0"/>
              <a:t>Biggest template EVER</a:t>
            </a:r>
          </a:p>
          <a:p>
            <a:endParaRPr lang="en-US" dirty="0"/>
          </a:p>
          <a:p>
            <a:r>
              <a:rPr lang="en-US" dirty="0"/>
              <a:t>Nav bar was 500 lines of code alone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AD3F0-9C41-0690-CF04-DDB1ABD2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2" y="255875"/>
            <a:ext cx="48577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7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16F1-B791-A6DE-DF9B-C3BAA076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AC14-BA35-2D01-5872-B40F80D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4" y="1825625"/>
            <a:ext cx="2348345" cy="4351338"/>
          </a:xfrm>
        </p:spPr>
        <p:txBody>
          <a:bodyPr/>
          <a:lstStyle/>
          <a:p>
            <a:r>
              <a:rPr lang="en-US" dirty="0"/>
              <a:t>Kept the Side menu</a:t>
            </a:r>
          </a:p>
          <a:p>
            <a:r>
              <a:rPr lang="en-US" dirty="0"/>
              <a:t>Removed a top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6BA7A-6425-1044-5CAE-1AF9F052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1" y="595312"/>
            <a:ext cx="82962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FB2-108B-0542-1A53-B48D0F28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6A86-2247-B574-3D0C-E8CE297FE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2" y="1825625"/>
            <a:ext cx="464819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Scaffold all controllers and views in the UI layer.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 Add functionality to allow the user to view the index of the Student Status controller in a table layout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30F00-83DC-80D8-7B1A-3A075A99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2" y="253499"/>
            <a:ext cx="5269922" cy="3447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B84A4-CEB2-CBD3-F58B-17F1B15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4339113"/>
            <a:ext cx="7706601" cy="28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8D09-CC11-89CB-0334-2966DD99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325563"/>
          </a:xfrm>
        </p:spPr>
        <p:txBody>
          <a:bodyPr/>
          <a:lstStyle/>
          <a:p>
            <a:r>
              <a:rPr lang="en-US" dirty="0"/>
              <a:t>Buddy classes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56E8696-8585-593F-9749-226CCE9A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152640"/>
            <a:ext cx="3814618" cy="65527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12A37D-BC77-8514-E260-B4C8F568BB97}"/>
              </a:ext>
            </a:extLst>
          </p:cNvPr>
          <p:cNvSpPr txBox="1"/>
          <p:nvPr/>
        </p:nvSpPr>
        <p:spPr>
          <a:xfrm>
            <a:off x="4572000" y="1506022"/>
            <a:ext cx="208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layer metadata</a:t>
            </a:r>
          </a:p>
        </p:txBody>
      </p:sp>
    </p:spTree>
    <p:extLst>
      <p:ext uri="{BB962C8B-B14F-4D97-AF65-F5344CB8AC3E}">
        <p14:creationId xmlns:p14="http://schemas.microsoft.com/office/powerpoint/2010/main" val="379135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665F-00F7-6413-8BB1-F682BCA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65125"/>
            <a:ext cx="3962400" cy="1325563"/>
          </a:xfrm>
        </p:spPr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D091B23-F249-DD9D-7581-AA2EC6BE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1" y="277687"/>
            <a:ext cx="6378921" cy="59805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DC59A-4B5F-4562-BA3F-E7814F78CBF6}"/>
              </a:ext>
            </a:extLst>
          </p:cNvPr>
          <p:cNvSpPr txBox="1"/>
          <p:nvPr/>
        </p:nvSpPr>
        <p:spPr>
          <a:xfrm>
            <a:off x="7391400" y="2247900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to database, </a:t>
            </a:r>
            <a:r>
              <a:rPr lang="en-US" dirty="0" err="1"/>
              <a:t>SatContext</a:t>
            </a:r>
            <a:r>
              <a:rPr lang="en-US" dirty="0"/>
              <a:t>, and Identity User and Role Manager</a:t>
            </a:r>
          </a:p>
        </p:txBody>
      </p:sp>
    </p:spTree>
    <p:extLst>
      <p:ext uri="{BB962C8B-B14F-4D97-AF65-F5344CB8AC3E}">
        <p14:creationId xmlns:p14="http://schemas.microsoft.com/office/powerpoint/2010/main" val="89108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3B5-B9C0-755A-B948-0321B079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5EE4-6D37-E8EA-5DF2-5CB7A36E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Admin dashboard -&gt; </a:t>
            </a:r>
          </a:p>
          <a:p>
            <a:pPr marL="0" indent="0">
              <a:buNone/>
            </a:pPr>
            <a:r>
              <a:rPr lang="en-US" dirty="0"/>
              <a:t>Students index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46AD2-0546-3A6D-87DC-2EDD5186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18706"/>
            <a:ext cx="6881455" cy="63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C0E6-DE90-8DE4-9CE4-B87C69DF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E0AE-38FA-7A7A-60DE-A67E9418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024" y="1825625"/>
            <a:ext cx="27241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Student index -&gt;</a:t>
            </a:r>
          </a:p>
          <a:p>
            <a:pPr marL="0" indent="0">
              <a:buNone/>
            </a:pPr>
            <a:r>
              <a:rPr lang="en-US" dirty="0"/>
              <a:t>CRUD functionality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D530-5920-9EF7-5118-109CC91B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56496"/>
            <a:ext cx="8622911" cy="65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BC7D-6467-7481-6232-D93DE2F7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5686-80CD-F24A-5565-4C6EAC1D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CFF42-AAFA-AA02-6167-7B0B6EEA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25103"/>
            <a:ext cx="11220450" cy="46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D1D2-7041-C50E-137A-34731A4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EFF78-1C27-9E14-51DC-E9969886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903"/>
            <a:ext cx="12168405" cy="5240194"/>
          </a:xfrm>
        </p:spPr>
      </p:pic>
    </p:spTree>
    <p:extLst>
      <p:ext uri="{BB962C8B-B14F-4D97-AF65-F5344CB8AC3E}">
        <p14:creationId xmlns:p14="http://schemas.microsoft.com/office/powerpoint/2010/main" val="165496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4BF0-AF93-42E4-8373-AF378538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45263BC-AEED-D6C5-AD07-CCB52942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19" y="125306"/>
            <a:ext cx="6404706" cy="6607387"/>
          </a:xfrm>
        </p:spPr>
      </p:pic>
    </p:spTree>
    <p:extLst>
      <p:ext uri="{BB962C8B-B14F-4D97-AF65-F5344CB8AC3E}">
        <p14:creationId xmlns:p14="http://schemas.microsoft.com/office/powerpoint/2010/main" val="162884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C183-45F3-413D-274B-94C45461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9" y="650875"/>
            <a:ext cx="5381625" cy="1325563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31DC4E8-9F7D-B183-1C4D-E551D01DE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04" y="417115"/>
            <a:ext cx="3280271" cy="6023769"/>
          </a:xfrm>
        </p:spPr>
      </p:pic>
    </p:spTree>
    <p:extLst>
      <p:ext uri="{BB962C8B-B14F-4D97-AF65-F5344CB8AC3E}">
        <p14:creationId xmlns:p14="http://schemas.microsoft.com/office/powerpoint/2010/main" val="137249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8EE3-A425-FD5C-BF33-536BEF50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and Beyond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24BEA-CD4C-43A9-E89F-E2A381AF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61" y="1482535"/>
            <a:ext cx="10746488" cy="4756339"/>
          </a:xfrm>
        </p:spPr>
      </p:pic>
    </p:spTree>
    <p:extLst>
      <p:ext uri="{BB962C8B-B14F-4D97-AF65-F5344CB8AC3E}">
        <p14:creationId xmlns:p14="http://schemas.microsoft.com/office/powerpoint/2010/main" val="136163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EDA1-5506-D65E-8293-9557D949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C554-66EF-7508-A559-4AAA70DA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B085A-4002-3195-9628-590168C2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9" y="0"/>
            <a:ext cx="10412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375-815B-7A21-3979-F5C2FDE6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Standups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DD7A-FC57-D2BE-2DF4-C4E7BC395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65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Day 1  </a:t>
            </a:r>
          </a:p>
          <a:p>
            <a:r>
              <a:rPr lang="en-US" sz="1400" dirty="0"/>
              <a:t>- Choosing our Template we choose something that had a lot of options and we could just remove what we didn't need</a:t>
            </a:r>
          </a:p>
          <a:p>
            <a:r>
              <a:rPr lang="en-US" sz="1400" dirty="0"/>
              <a:t>- We created the project without identity so we had to recreate the project using an authentication type</a:t>
            </a:r>
          </a:p>
          <a:p>
            <a:r>
              <a:rPr lang="en-US" sz="1400" dirty="0"/>
              <a:t>- Our template came with a blank page that we called home</a:t>
            </a:r>
          </a:p>
          <a:p>
            <a:r>
              <a:rPr lang="en-US" sz="1400" dirty="0"/>
              <a:t>- we were deciding what we want on our dashboard and we decided on a table that we could collapse </a:t>
            </a:r>
          </a:p>
          <a:p>
            <a:r>
              <a:rPr lang="en-US" sz="1400" dirty="0"/>
              <a:t>- ran into some git problems</a:t>
            </a:r>
          </a:p>
          <a:p>
            <a:r>
              <a:rPr lang="en-US" sz="1400" dirty="0"/>
              <a:t>- scaffolding and creating controllers is done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4616-6699-26B5-2FF3-041BE965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1730" y="1929468"/>
            <a:ext cx="345836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Day 2:</a:t>
            </a:r>
          </a:p>
          <a:p>
            <a:pPr marL="0"/>
            <a:r>
              <a:rPr lang="en-US" sz="1400" dirty="0"/>
              <a:t>goal: get information from our database showing on our website with the correct styling and finish our contact page</a:t>
            </a:r>
          </a:p>
          <a:p>
            <a:pPr marL="0"/>
            <a:endParaRPr lang="en-US" sz="1400" dirty="0"/>
          </a:p>
          <a:p>
            <a:pPr marL="0"/>
            <a:r>
              <a:rPr lang="en-US" sz="1400" dirty="0"/>
              <a:t>-scaffolding issue </a:t>
            </a:r>
          </a:p>
          <a:p>
            <a:pPr marL="0"/>
            <a:endParaRPr lang="en-US" sz="1400" dirty="0"/>
          </a:p>
          <a:p>
            <a:pPr marL="0"/>
            <a:r>
              <a:rPr lang="en-US" sz="1400" dirty="0"/>
              <a:t>-we finished styling our data from our databases. </a:t>
            </a:r>
          </a:p>
          <a:p>
            <a:pPr marL="0"/>
            <a:endParaRPr lang="en-US" sz="1400" dirty="0"/>
          </a:p>
          <a:p>
            <a:pPr marL="0"/>
            <a:r>
              <a:rPr lang="en-US" sz="1400" dirty="0"/>
              <a:t>-added roles</a:t>
            </a:r>
          </a:p>
          <a:p>
            <a:pPr marL="0"/>
            <a:endParaRPr lang="en-US" sz="1400" dirty="0"/>
          </a:p>
          <a:p>
            <a:pPr marL="0"/>
            <a:r>
              <a:rPr lang="en-US" sz="1400" dirty="0"/>
              <a:t>-finished contact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C3BC-3600-8484-2BB2-9B5DF399B00C}"/>
              </a:ext>
            </a:extLst>
          </p:cNvPr>
          <p:cNvSpPr txBox="1"/>
          <p:nvPr/>
        </p:nvSpPr>
        <p:spPr>
          <a:xfrm>
            <a:off x="7917110" y="1929468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Day 3:</a:t>
            </a:r>
          </a:p>
          <a:p>
            <a:r>
              <a:rPr lang="en-US" sz="1400" dirty="0"/>
              <a:t>- controllers locked down for users</a:t>
            </a:r>
          </a:p>
          <a:p>
            <a:endParaRPr lang="en-US" sz="1400" dirty="0"/>
          </a:p>
          <a:p>
            <a:r>
              <a:rPr lang="en-US" sz="1400" dirty="0"/>
              <a:t>-crud locked down for users</a:t>
            </a:r>
          </a:p>
          <a:p>
            <a:endParaRPr lang="en-US" sz="1400" dirty="0"/>
          </a:p>
          <a:p>
            <a:r>
              <a:rPr lang="en-US" sz="1400" dirty="0"/>
              <a:t>- home page created</a:t>
            </a:r>
          </a:p>
        </p:txBody>
      </p:sp>
    </p:spTree>
    <p:extLst>
      <p:ext uri="{BB962C8B-B14F-4D97-AF65-F5344CB8AC3E}">
        <p14:creationId xmlns:p14="http://schemas.microsoft.com/office/powerpoint/2010/main" val="320664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BFC6-2894-1207-7E01-9DBE5C26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C4CCE3-E57F-7D40-4D3C-15B1AB04D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" y="72325"/>
            <a:ext cx="5988153" cy="678733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39CE3B-ADF7-B5D9-6D57-5C61A1E69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15" y="70665"/>
            <a:ext cx="6519038" cy="678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46507-36C9-F89A-9D6E-6FB70CAC8E4A}"/>
              </a:ext>
            </a:extLst>
          </p:cNvPr>
          <p:cNvSpPr txBox="1"/>
          <p:nvPr/>
        </p:nvSpPr>
        <p:spPr>
          <a:xfrm>
            <a:off x="3550493" y="363465"/>
            <a:ext cx="215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5711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FA14-6FCB-DAD5-A2DC-EDDCA139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7BF04A-00AD-AD63-34DB-DEB1CF00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8" y="759876"/>
            <a:ext cx="11841204" cy="4412487"/>
          </a:xfrm>
        </p:spPr>
      </p:pic>
    </p:spTree>
    <p:extLst>
      <p:ext uri="{BB962C8B-B14F-4D97-AF65-F5344CB8AC3E}">
        <p14:creationId xmlns:p14="http://schemas.microsoft.com/office/powerpoint/2010/main" val="233671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013-7221-CC52-BAB4-80493E20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156" y="365125"/>
            <a:ext cx="5510644" cy="17113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and Role management</a:t>
            </a:r>
            <a:br>
              <a:rPr lang="en-US" dirty="0"/>
            </a:br>
            <a:r>
              <a:rPr lang="en-US" dirty="0"/>
              <a:t>with Identity Add-ons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6964E6-DA2D-1CB3-03FD-4197D38C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" y="70716"/>
            <a:ext cx="5510643" cy="6738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3C620-835D-7430-46CE-7699A75C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42" y="3061887"/>
            <a:ext cx="6954158" cy="23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7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5B2-3265-2D17-DFDD-FB59DD33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024" y="365125"/>
            <a:ext cx="5819775" cy="1325563"/>
          </a:xfrm>
        </p:spPr>
        <p:txBody>
          <a:bodyPr/>
          <a:lstStyle/>
          <a:p>
            <a:r>
              <a:rPr lang="en-US" dirty="0"/>
              <a:t>Register a user and login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1BBF4-ED21-A3F1-2AF7-D6916251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63" y="2055814"/>
            <a:ext cx="8953494" cy="4605574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9F30E43-4CA7-DDD1-ECC3-3A0608AB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" y="0"/>
            <a:ext cx="4726807" cy="6883147"/>
          </a:xfrm>
        </p:spPr>
      </p:pic>
    </p:spTree>
    <p:extLst>
      <p:ext uri="{BB962C8B-B14F-4D97-AF65-F5344CB8AC3E}">
        <p14:creationId xmlns:p14="http://schemas.microsoft.com/office/powerpoint/2010/main" val="10761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E5C-B2CE-C583-41E6-4E717C60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halfway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8B4E42-9175-9832-4832-43186451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7" y="1784315"/>
            <a:ext cx="11944423" cy="3791307"/>
          </a:xfrm>
        </p:spPr>
      </p:pic>
    </p:spTree>
    <p:extLst>
      <p:ext uri="{BB962C8B-B14F-4D97-AF65-F5344CB8AC3E}">
        <p14:creationId xmlns:p14="http://schemas.microsoft.com/office/powerpoint/2010/main" val="28130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270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Lato Extended</vt:lpstr>
      <vt:lpstr>Office Theme</vt:lpstr>
      <vt:lpstr>Metis</vt:lpstr>
      <vt:lpstr>PowerPoint Presentation</vt:lpstr>
      <vt:lpstr>PowerPoint Presentation</vt:lpstr>
      <vt:lpstr>Daily Standups</vt:lpstr>
      <vt:lpstr>PowerPoint Presentation</vt:lpstr>
      <vt:lpstr>PowerPoint Presentation</vt:lpstr>
      <vt:lpstr>User and Role management with Identity Add-ons</vt:lpstr>
      <vt:lpstr>Register a user and login</vt:lpstr>
      <vt:lpstr>halfway</vt:lpstr>
      <vt:lpstr>Create the data layer and utilize Entity Framework to create domain models for your database objects. </vt:lpstr>
      <vt:lpstr>PowerPoint Presentation</vt:lpstr>
      <vt:lpstr>Archive</vt:lpstr>
      <vt:lpstr>PowerPoint Presentation</vt:lpstr>
      <vt:lpstr>PowerPoint Presentation</vt:lpstr>
      <vt:lpstr>Buddy classes</vt:lpstr>
      <vt:lpstr>Program.cs</vt:lpstr>
      <vt:lpstr>PowerPoint Presentation</vt:lpstr>
      <vt:lpstr>PowerPoint Presentation</vt:lpstr>
      <vt:lpstr>PowerPoint Presentation</vt:lpstr>
      <vt:lpstr>PowerPoint Presentation</vt:lpstr>
      <vt:lpstr>Database </vt:lpstr>
      <vt:lpstr>Future and Beyond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Metis</dc:title>
  <dc:creator>Paige Scott</dc:creator>
  <cp:lastModifiedBy>Paige Scott</cp:lastModifiedBy>
  <cp:revision>5</cp:revision>
  <dcterms:created xsi:type="dcterms:W3CDTF">2022-11-04T15:59:02Z</dcterms:created>
  <dcterms:modified xsi:type="dcterms:W3CDTF">2022-11-04T18:34:09Z</dcterms:modified>
</cp:coreProperties>
</file>